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9.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0.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1.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1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5.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6.xml" ContentType="application/vnd.openxmlformats-officedocument.theme+xml"/>
  <Override PartName="/ppt/slideLayouts/slideLayout10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theme/themeOverride5.xml" ContentType="application/vnd.openxmlformats-officedocument.themeOverride+xml"/>
  <Override PartName="/ppt/charts/chart4.xml" ContentType="application/vnd.openxmlformats-officedocument.drawingml.chart+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6.xml" ContentType="application/vnd.openxmlformats-officedocument.themeOverr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7.xml" ContentType="application/vnd.openxmlformats-officedocument.themeOverride+xml"/>
  <Override PartName="/ppt/charts/chart7.xml" ContentType="application/vnd.openxmlformats-officedocument.drawingml.chart+xml"/>
  <Override PartName="/ppt/theme/themeOverride8.xml" ContentType="application/vnd.openxmlformats-officedocument.themeOverride+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charts/chartEx2.xml" ContentType="application/vnd.ms-office.chartex+xml"/>
  <Override PartName="/ppt/charts/style7.xml" ContentType="application/vnd.ms-office.chartstyle+xml"/>
  <Override PartName="/ppt/charts/colors7.xml" ContentType="application/vnd.ms-office.chartcolorstyle+xml"/>
  <Override PartName="/ppt/charts/chartEx3.xml" ContentType="application/vnd.ms-office.chartex+xml"/>
  <Override PartName="/ppt/charts/style8.xml" ContentType="application/vnd.ms-office.chartstyle+xml"/>
  <Override PartName="/ppt/charts/colors8.xml" ContentType="application/vnd.ms-office.chartcolorstyle+xml"/>
  <Override PartName="/ppt/charts/chartEx4.xml" ContentType="application/vnd.ms-office.chartex+xml"/>
  <Override PartName="/ppt/charts/style9.xml" ContentType="application/vnd.ms-office.chartstyle+xml"/>
  <Override PartName="/ppt/charts/colors9.xml" ContentType="application/vnd.ms-office.chartcolorstyle+xml"/>
  <Override PartName="/ppt/charts/chartEx5.xml" ContentType="application/vnd.ms-office.chartex+xml"/>
  <Override PartName="/ppt/charts/style10.xml" ContentType="application/vnd.ms-office.chartstyle+xml"/>
  <Override PartName="/ppt/charts/colors10.xml" ContentType="application/vnd.ms-office.chartcolorstyle+xml"/>
  <Override PartName="/ppt/charts/chart9.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0.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1.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2.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3.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4.xml" ContentType="application/vnd.openxmlformats-officedocument.presentationml.notesSlide+xml"/>
  <Override PartName="/ppt/charts/chart14.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5.xml" ContentType="application/vnd.openxmlformats-officedocument.drawingml.chart+xml"/>
  <Override PartName="/ppt/theme/themeOverride9.xml" ContentType="application/vnd.openxmlformats-officedocument.themeOverride+xml"/>
  <Override PartName="/ppt/charts/chart16.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0.xml" ContentType="application/vnd.openxmlformats-officedocument.themeOverride+xml"/>
  <Override PartName="/ppt/charts/chart17.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8.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19.xml" ContentType="application/vnd.openxmlformats-officedocument.drawingml.chart+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11.xml" ContentType="application/vnd.openxmlformats-officedocument.themeOverride+xml"/>
  <Override PartName="/ppt/notesSlides/notesSlide5.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12.xml" ContentType="application/vnd.openxmlformats-officedocument.themeOverride+xml"/>
  <Override PartName="/ppt/notesSlides/notesSlide6.xml" ContentType="application/vnd.openxmlformats-officedocument.presentationml.notesSlide+xml"/>
  <Override PartName="/ppt/charts/chart25.xml" ContentType="application/vnd.openxmlformats-officedocument.drawingml.chart+xml"/>
  <Override PartName="/ppt/theme/themeOverride13.xml" ContentType="application/vnd.openxmlformats-officedocument.themeOverride+xml"/>
  <Override PartName="/ppt/charts/chart26.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7.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14.xml" ContentType="application/vnd.openxmlformats-officedocument.themeOverride+xml"/>
  <Override PartName="/ppt/charts/chart28.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15.xml" ContentType="application/vnd.openxmlformats-officedocument.themeOverride+xml"/>
  <Override PartName="/ppt/charts/chart29.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16.xml" ContentType="application/vnd.openxmlformats-officedocument.themeOverride+xml"/>
  <Override PartName="/ppt/charts/chart30.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1.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2.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17.xml" ContentType="application/vnd.openxmlformats-officedocument.themeOverride+xml"/>
  <Override PartName="/ppt/charts/chart33.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18.xml" ContentType="application/vnd.openxmlformats-officedocument.themeOverride+xml"/>
  <Override PartName="/ppt/charts/chart34.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5.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19.xml" ContentType="application/vnd.openxmlformats-officedocument.themeOverride+xml"/>
  <Override PartName="/ppt/charts/chart36.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7.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20.xml" ContentType="application/vnd.openxmlformats-officedocument.themeOverride+xml"/>
  <Override PartName="/ppt/charts/chart38.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9.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21.xml" ContentType="application/vnd.openxmlformats-officedocument.presentationml.notesSlide+xml"/>
  <Override PartName="/ppt/charts/chart40.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1.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22.xml" ContentType="application/vnd.openxmlformats-officedocument.presentationml.notesSlide+xml"/>
  <Override PartName="/ppt/charts/chart42.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21.xml" ContentType="application/vnd.openxmlformats-officedocument.themeOverride+xml"/>
  <Override PartName="/ppt/notesSlides/notesSlide23.xml" ContentType="application/vnd.openxmlformats-officedocument.presentationml.notesSlide+xml"/>
  <Override PartName="/ppt/charts/chart43.xml" ContentType="application/vnd.openxmlformats-officedocument.drawingml.chart+xml"/>
  <Override PartName="/ppt/theme/themeOverride22.xml" ContentType="application/vnd.openxmlformats-officedocument.themeOverride+xml"/>
  <Override PartName="/ppt/charts/chart44.xml" ContentType="application/vnd.openxmlformats-officedocument.drawingml.chart+xml"/>
  <Override PartName="/ppt/theme/themeOverride23.xml" ContentType="application/vnd.openxmlformats-officedocument.themeOverride+xml"/>
  <Override PartName="/ppt/notesSlides/notesSlide24.xml" ContentType="application/vnd.openxmlformats-officedocument.presentationml.notesSlide+xml"/>
  <Override PartName="/ppt/charts/chart45.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24.xml" ContentType="application/vnd.openxmlformats-officedocument.themeOverride+xml"/>
  <Override PartName="/ppt/notesSlides/notesSlide25.xml" ContentType="application/vnd.openxmlformats-officedocument.presentationml.notesSlide+xml"/>
  <Override PartName="/ppt/charts/chartEx6.xml" ContentType="application/vnd.ms-office.chartex+xml"/>
  <Override PartName="/ppt/charts/style43.xml" ContentType="application/vnd.ms-office.chartstyle+xml"/>
  <Override PartName="/ppt/charts/colors43.xml" ContentType="application/vnd.ms-office.chartcolorstyle+xml"/>
  <Override PartName="/ppt/charts/chart46.xml" ContentType="application/vnd.openxmlformats-officedocument.drawingml.chart+xml"/>
  <Override PartName="/ppt/theme/themeOverride25.xml" ContentType="application/vnd.openxmlformats-officedocument.themeOverride+xml"/>
  <Override PartName="/ppt/charts/chart47.xml" ContentType="application/vnd.openxmlformats-officedocument.drawingml.chart+xml"/>
  <Override PartName="/ppt/charts/style44.xml" ContentType="application/vnd.ms-office.chartstyle+xml"/>
  <Override PartName="/ppt/charts/colors44.xml" ContentType="application/vnd.ms-office.chartcolorstyle+xml"/>
  <Override PartName="/ppt/theme/themeOverride26.xml" ContentType="application/vnd.openxmlformats-officedocument.themeOverride+xml"/>
  <Override PartName="/ppt/charts/chartEx7.xml" ContentType="application/vnd.ms-office.chartex+xml"/>
  <Override PartName="/ppt/charts/style45.xml" ContentType="application/vnd.ms-office.chartstyle+xml"/>
  <Override PartName="/ppt/charts/colors45.xml" ContentType="application/vnd.ms-office.chartcolorstyle+xml"/>
  <Override PartName="/ppt/charts/chart48.xml" ContentType="application/vnd.openxmlformats-officedocument.drawingml.chart+xml"/>
  <Override PartName="/ppt/theme/themeOverride27.xml" ContentType="application/vnd.openxmlformats-officedocument.themeOverride+xml"/>
  <Override PartName="/ppt/charts/chartEx8.xml" ContentType="application/vnd.ms-office.chartex+xml"/>
  <Override PartName="/ppt/charts/style46.xml" ContentType="application/vnd.ms-office.chartstyle+xml"/>
  <Override PartName="/ppt/charts/colors46.xml" ContentType="application/vnd.ms-office.chartcolorstyle+xml"/>
  <Override PartName="/ppt/charts/chartEx9.xml" ContentType="application/vnd.ms-office.chartex+xml"/>
  <Override PartName="/ppt/charts/style47.xml" ContentType="application/vnd.ms-office.chartstyle+xml"/>
  <Override PartName="/ppt/charts/colors47.xml" ContentType="application/vnd.ms-office.chartcolorstyle+xml"/>
  <Override PartName="/ppt/charts/chart49.xml" ContentType="application/vnd.openxmlformats-officedocument.drawingml.chart+xml"/>
  <Override PartName="/ppt/charts/style48.xml" ContentType="application/vnd.ms-office.chartstyle+xml"/>
  <Override PartName="/ppt/charts/colors48.xml" ContentType="application/vnd.ms-office.chartcolorstyle+xml"/>
  <Override PartName="/ppt/theme/themeOverride28.xml" ContentType="application/vnd.openxmlformats-officedocument.themeOverride+xml"/>
  <Override PartName="/ppt/notesSlides/notesSlide26.xml" ContentType="application/vnd.openxmlformats-officedocument.presentationml.notesSlide+xml"/>
  <Override PartName="/ppt/charts/chart50.xml" ContentType="application/vnd.openxmlformats-officedocument.drawingml.chart+xml"/>
  <Override PartName="/ppt/charts/style49.xml" ContentType="application/vnd.ms-office.chartstyle+xml"/>
  <Override PartName="/ppt/charts/colors49.xml" ContentType="application/vnd.ms-office.chartcolorstyle+xml"/>
  <Override PartName="/ppt/theme/themeOverride29.xml" ContentType="application/vnd.openxmlformats-officedocument.themeOverride+xml"/>
  <Override PartName="/ppt/charts/chart51.xml" ContentType="application/vnd.openxmlformats-officedocument.drawingml.chart+xml"/>
  <Override PartName="/ppt/theme/themeOverride3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0" r:id="rId1"/>
    <p:sldMasterId id="2147483700" r:id="rId2"/>
    <p:sldMasterId id="2147483713" r:id="rId3"/>
    <p:sldMasterId id="2147483736" r:id="rId4"/>
    <p:sldMasterId id="2147483738" r:id="rId5"/>
    <p:sldMasterId id="2147483740" r:id="rId6"/>
    <p:sldMasterId id="2147483750" r:id="rId7"/>
    <p:sldMasterId id="2147483773" r:id="rId8"/>
    <p:sldMasterId id="2147483783" r:id="rId9"/>
    <p:sldMasterId id="2147483794" r:id="rId10"/>
    <p:sldMasterId id="2147483799" r:id="rId11"/>
    <p:sldMasterId id="2147483810" r:id="rId12"/>
    <p:sldMasterId id="2147483819" r:id="rId13"/>
    <p:sldMasterId id="2147483824" r:id="rId14"/>
    <p:sldMasterId id="2147483846" r:id="rId15"/>
    <p:sldMasterId id="2147483856" r:id="rId16"/>
    <p:sldMasterId id="2147483865" r:id="rId17"/>
  </p:sldMasterIdLst>
  <p:notesMasterIdLst>
    <p:notesMasterId r:id="rId86"/>
  </p:notesMasterIdLst>
  <p:handoutMasterIdLst>
    <p:handoutMasterId r:id="rId87"/>
  </p:handoutMasterIdLst>
  <p:sldIdLst>
    <p:sldId id="2146847780" r:id="rId18"/>
    <p:sldId id="2146848167" r:id="rId19"/>
    <p:sldId id="2146849116" r:id="rId20"/>
    <p:sldId id="2146849117" r:id="rId21"/>
    <p:sldId id="2146849118" r:id="rId22"/>
    <p:sldId id="2146849119" r:id="rId23"/>
    <p:sldId id="2146848898" r:id="rId24"/>
    <p:sldId id="2146849121" r:id="rId25"/>
    <p:sldId id="2146849141" r:id="rId26"/>
    <p:sldId id="2146849072" r:id="rId27"/>
    <p:sldId id="2146849113" r:id="rId28"/>
    <p:sldId id="2146848205" r:id="rId29"/>
    <p:sldId id="2146848314" r:id="rId30"/>
    <p:sldId id="2146848206" r:id="rId31"/>
    <p:sldId id="2146848207" r:id="rId32"/>
    <p:sldId id="2146848309" r:id="rId33"/>
    <p:sldId id="2146848310" r:id="rId34"/>
    <p:sldId id="2146848209" r:id="rId35"/>
    <p:sldId id="2146848210" r:id="rId36"/>
    <p:sldId id="2146848311" r:id="rId37"/>
    <p:sldId id="2146849115" r:id="rId38"/>
    <p:sldId id="2146849067" r:id="rId39"/>
    <p:sldId id="2146849078" r:id="rId40"/>
    <p:sldId id="2146849079" r:id="rId41"/>
    <p:sldId id="2146849019" r:id="rId42"/>
    <p:sldId id="2146849020" r:id="rId43"/>
    <p:sldId id="2146849080" r:id="rId44"/>
    <p:sldId id="2146848857" r:id="rId45"/>
    <p:sldId id="2146848855" r:id="rId46"/>
    <p:sldId id="2146849148" r:id="rId47"/>
    <p:sldId id="2146849149" r:id="rId48"/>
    <p:sldId id="2146848825" r:id="rId49"/>
    <p:sldId id="2146849073" r:id="rId50"/>
    <p:sldId id="2146849126" r:id="rId51"/>
    <p:sldId id="2146848418" r:id="rId52"/>
    <p:sldId id="2146848305" r:id="rId53"/>
    <p:sldId id="2146849127" r:id="rId54"/>
    <p:sldId id="2146849114" r:id="rId55"/>
    <p:sldId id="2146849143" r:id="rId56"/>
    <p:sldId id="2146849144" r:id="rId57"/>
    <p:sldId id="2146849145" r:id="rId58"/>
    <p:sldId id="2146849146" r:id="rId59"/>
    <p:sldId id="2146849147" r:id="rId60"/>
    <p:sldId id="2146849083" r:id="rId61"/>
    <p:sldId id="2146848789" r:id="rId62"/>
    <p:sldId id="2146848790" r:id="rId63"/>
    <p:sldId id="2146848791" r:id="rId64"/>
    <p:sldId id="2146849074" r:id="rId65"/>
    <p:sldId id="2146849075" r:id="rId66"/>
    <p:sldId id="2146848794" r:id="rId67"/>
    <p:sldId id="2146848763" r:id="rId68"/>
    <p:sldId id="2146847615" r:id="rId69"/>
    <p:sldId id="2146849068" r:id="rId70"/>
    <p:sldId id="2146849137" r:id="rId71"/>
    <p:sldId id="2146849138" r:id="rId72"/>
    <p:sldId id="2146849129" r:id="rId73"/>
    <p:sldId id="2146849130" r:id="rId74"/>
    <p:sldId id="2146849131" r:id="rId75"/>
    <p:sldId id="2146849132" r:id="rId76"/>
    <p:sldId id="2146849133" r:id="rId77"/>
    <p:sldId id="2146849084" r:id="rId78"/>
    <p:sldId id="2146849085" r:id="rId79"/>
    <p:sldId id="2146849086" r:id="rId80"/>
    <p:sldId id="2146849087" r:id="rId81"/>
    <p:sldId id="2146849135" r:id="rId82"/>
    <p:sldId id="2146849094" r:id="rId83"/>
    <p:sldId id="2146849095" r:id="rId84"/>
    <p:sldId id="2146849096" r:id="rId85"/>
  </p:sldIdLst>
  <p:sldSz cx="12192000" cy="6858000"/>
  <p:notesSz cx="6858000" cy="9144000"/>
  <p:embeddedFontLst>
    <p:embeddedFont>
      <p:font typeface="Century Gothic" panose="020B0502020202020204" pitchFamily="34" charset="0"/>
      <p:regular r:id="rId88"/>
      <p:bold r:id="rId89"/>
      <p:italic r:id="rId90"/>
      <p:boldItalic r:id="rId91"/>
    </p:embeddedFont>
    <p:embeddedFont>
      <p:font typeface="Neurial Grotesk" panose="00000500000000000000" pitchFamily="50" charset="0"/>
      <p:regular r:id="rId92"/>
    </p:embeddedFont>
    <p:embeddedFont>
      <p:font typeface="Neurial Grotesk Bold" panose="00000800000000000000" pitchFamily="50" charset="0"/>
      <p:bold r:id="rId93"/>
    </p:embeddedFont>
    <p:embeddedFont>
      <p:font typeface="Neurial Grotesk Extrabold" panose="00000900000000000000" pitchFamily="50" charset="0"/>
      <p:bold r:id="rId94"/>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5" userDrawn="1">
          <p15:clr>
            <a:srgbClr val="A4A3A4"/>
          </p15:clr>
        </p15:guide>
        <p15:guide id="3" orient="horz" pos="4020" userDrawn="1">
          <p15:clr>
            <a:srgbClr val="A4A3A4"/>
          </p15:clr>
        </p15:guide>
        <p15:guide id="5" pos="7446" userDrawn="1">
          <p15:clr>
            <a:srgbClr val="A4A3A4"/>
          </p15:clr>
        </p15:guide>
        <p15:guide id="6" orient="horz" pos="2319" userDrawn="1">
          <p15:clr>
            <a:srgbClr val="A4A3A4"/>
          </p15:clr>
        </p15:guide>
        <p15:guide id="7" pos="29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CE"/>
    <a:srgbClr val="7B868C"/>
    <a:srgbClr val="007481"/>
    <a:srgbClr val="1D252C"/>
    <a:srgbClr val="595959"/>
    <a:srgbClr val="4682B4"/>
    <a:srgbClr val="F2F2F2"/>
    <a:srgbClr val="4472C4"/>
    <a:srgbClr val="1678FF"/>
    <a:srgbClr val="1135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showGuides="1">
      <p:cViewPr varScale="1">
        <p:scale>
          <a:sx n="109" d="100"/>
          <a:sy n="109" d="100"/>
        </p:scale>
        <p:origin x="750" y="114"/>
      </p:cViewPr>
      <p:guideLst>
        <p:guide orient="horz" pos="935"/>
        <p:guide orient="horz" pos="4020"/>
        <p:guide pos="7446"/>
        <p:guide orient="horz" pos="2319"/>
        <p:guide pos="2955"/>
      </p:guideLst>
    </p:cSldViewPr>
  </p:slideViewPr>
  <p:notesTextViewPr>
    <p:cViewPr>
      <p:scale>
        <a:sx n="3" d="2"/>
        <a:sy n="3" d="2"/>
      </p:scale>
      <p:origin x="0" y="0"/>
    </p:cViewPr>
  </p:notesTextViewPr>
  <p:sorterViewPr>
    <p:cViewPr>
      <p:scale>
        <a:sx n="100" d="100"/>
        <a:sy n="100" d="100"/>
      </p:scale>
      <p:origin x="0" y="-2064"/>
    </p:cViewPr>
  </p:sorterViewPr>
  <p:notesViewPr>
    <p:cSldViewPr snapToGrid="0" showGuides="1">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font" Target="fonts/font2.fntdata"/><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slideMaster" Target="slideMasters/slideMaster5.xml"/><Relationship Id="rId90" Type="http://schemas.openxmlformats.org/officeDocument/2006/relationships/font" Target="fonts/font3.fntdata"/><Relationship Id="rId95" Type="http://schemas.openxmlformats.org/officeDocument/2006/relationships/presProps" Target="presProps.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80" Type="http://schemas.openxmlformats.org/officeDocument/2006/relationships/slide" Target="slides/slide63.xml"/><Relationship Id="rId85"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notesMaster" Target="notesMasters/notesMaster1.xml"/><Relationship Id="rId94"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handoutMaster" Target="handoutMasters/handoutMaster1.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font" Target="fonts/font6.fntdata"/><Relationship Id="rId9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12.xml"/><Relationship Id="rId1" Type="http://schemas.microsoft.com/office/2011/relationships/chartStyle" Target="style12.xml"/></Relationships>
</file>

<file path=ppt/charts/_rels/chart11.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13.xml"/><Relationship Id="rId1" Type="http://schemas.microsoft.com/office/2011/relationships/chartStyle" Target="style13.xml"/></Relationships>
</file>

<file path=ppt/charts/_rels/chart12.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14.xml"/><Relationship Id="rId1" Type="http://schemas.microsoft.com/office/2011/relationships/chartStyle" Target="style14.xml"/></Relationships>
</file>

<file path=ppt/charts/_rels/chart13.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Prev_v2.xlsx" TargetMode="External"/><Relationship Id="rId2" Type="http://schemas.microsoft.com/office/2011/relationships/chartColorStyle" Target="colors15.xml"/><Relationship Id="rId1" Type="http://schemas.microsoft.com/office/2011/relationships/chartStyle" Target="style15.xml"/></Relationships>
</file>

<file path=ppt/charts/_rels/chart14.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Prev_v2.xlsx" TargetMode="External"/><Relationship Id="rId2" Type="http://schemas.microsoft.com/office/2011/relationships/chartColorStyle" Target="colors16.xml"/><Relationship Id="rId1" Type="http://schemas.microsoft.com/office/2011/relationships/chartStyle" Target="style16.xml"/></Relationships>
</file>

<file path=ppt/charts/_rels/chart15.xml.rels><?xml version="1.0" encoding="UTF-8" standalone="yes"?>
<Relationships xmlns="http://schemas.openxmlformats.org/package/2006/relationships"><Relationship Id="rId2" Type="http://schemas.openxmlformats.org/officeDocument/2006/relationships/oleObject" Target="file:///\\Linkquest\comercial\APRESENTA&#199;&#213;ES\Base_Apresentacao_Fundos_Credito_Prev_v2.xlsx" TargetMode="External"/><Relationship Id="rId1" Type="http://schemas.openxmlformats.org/officeDocument/2006/relationships/themeOverride" Target="../theme/themeOverride9.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oleObject" Target="file:///\\Linkquest\comercial\APRESENTA&#199;&#213;ES\Base_Apresentacao_Fundos_Credito_Prev_v2.xlsx" TargetMode="External"/></Relationships>
</file>

<file path=ppt/charts/_rels/chart17.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Prev_v2.xlsx" TargetMode="External"/><Relationship Id="rId2" Type="http://schemas.microsoft.com/office/2011/relationships/chartColorStyle" Target="colors18.xml"/><Relationship Id="rId1" Type="http://schemas.microsoft.com/office/2011/relationships/chartStyle" Target="style18.xml"/></Relationships>
</file>

<file path=ppt/charts/_rels/chart18.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Prev_v2.xlsx" TargetMode="External"/><Relationship Id="rId2" Type="http://schemas.microsoft.com/office/2011/relationships/chartColorStyle" Target="colors19.xml"/><Relationship Id="rId1" Type="http://schemas.microsoft.com/office/2011/relationships/chartStyle" Target="style19.xml"/></Relationships>
</file>

<file path=ppt/charts/_rels/chart19.xml.rels><?xml version="1.0" encoding="UTF-8" standalone="yes"?>
<Relationships xmlns="http://schemas.openxmlformats.org/package/2006/relationships"><Relationship Id="rId1" Type="http://schemas.openxmlformats.org/officeDocument/2006/relationships/oleObject" Target="file:///\\Linkquest\comercial\APRESENTA&#199;&#213;ES\Base_Apresentacao_Fundos_Credito_Prev_v2.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LINKQUEST\COMERCIAL\SHARED\APRESENTA&#199;&#213;ES\Apresenta&#231;&#245;es%20Fundos\Performance\Quest_FundoCREDITO_performance%20-.xlsx" TargetMode="External"/></Relationships>
</file>

<file path=ppt/charts/_rels/chart20.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Prev_v2.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Prev_v2.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Prev_v2.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file:///\\Linkquest\comercial\APRESENTA&#199;&#213;ES\Base_Apresentacao_Fundos_Credito_Prev_v2.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file:///\\Linkquest\comercial\APRESENTA&#199;&#213;ES\Base_Apresentacao_Fundos_Credito_Luce_Altro.xlsx" TargetMode="External"/></Relationships>
</file>

<file path=ppt/charts/_rels/chart25.xml.rels><?xml version="1.0" encoding="UTF-8" standalone="yes"?>
<Relationships xmlns="http://schemas.openxmlformats.org/package/2006/relationships"><Relationship Id="rId2" Type="http://schemas.openxmlformats.org/officeDocument/2006/relationships/oleObject" Target="file:///\\LINKQUEST\COMERCIAL\SHARED\APRESENTA&#199;&#213;ES\Apresenta&#231;&#245;es%20Fundos\PERFORMANCE\Quest_FundoCREDITO_performance%20-.xlsx" TargetMode="External"/><Relationship Id="rId1" Type="http://schemas.openxmlformats.org/officeDocument/2006/relationships/themeOverride" Target="../theme/themeOverride13.xml"/></Relationships>
</file>

<file path=ppt/charts/_rels/chart26.xml.rels><?xml version="1.0" encoding="UTF-8" standalone="yes"?>
<Relationships xmlns="http://schemas.openxmlformats.org/package/2006/relationships"><Relationship Id="rId3" Type="http://schemas.openxmlformats.org/officeDocument/2006/relationships/oleObject" Target="file:///\\Linkquest\comercial\SHARED\APRESENTA&#199;&#213;ES\Apresenta&#231;&#245;es%20Fundos\Performance\Quest_FundoCREDITO_performance%20-.xlsx" TargetMode="External"/><Relationship Id="rId2" Type="http://schemas.microsoft.com/office/2011/relationships/chartColorStyle" Target="colors25.xml"/><Relationship Id="rId1" Type="http://schemas.microsoft.com/office/2011/relationships/chartStyle" Target="style25.xm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file:///\\Linkquest\comercial\APRESENTA&#199;&#213;ES\Base_Apresentacao_Fundos_Credito_Luce_Altro.xlsx"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file:///\\Linkquest\comercial\APRESENTA&#199;&#213;ES\Base_Apresentacao_Fundos_Credito_Luce_Altro.xlsx"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file:///\\Linkquest\comercial\APRESENTA&#199;&#213;ES\Base_Apresentacao_Fundos_Credito_Luce_Altro.xlsx" TargetMode="External"/></Relationships>
</file>

<file path=ppt/charts/_rels/chart3.xml.rels><?xml version="1.0" encoding="UTF-8" standalone="yes"?>
<Relationships xmlns="http://schemas.openxmlformats.org/package/2006/relationships"><Relationship Id="rId2" Type="http://schemas.openxmlformats.org/officeDocument/2006/relationships/oleObject" Target="file:///\\LINKQUEST\COMERCIAL\SHARED\APRESENTA&#199;&#213;ES\Apresenta&#231;&#245;es%20Fundos\Performance\Quest_FundoCREDITO_performance%20-.xlsx" TargetMode="External"/><Relationship Id="rId1" Type="http://schemas.openxmlformats.org/officeDocument/2006/relationships/themeOverride" Target="../theme/themeOverride5.xml"/></Relationships>
</file>

<file path=ppt/charts/_rels/chart30.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29.xml"/><Relationship Id="rId1" Type="http://schemas.microsoft.com/office/2011/relationships/chartStyle" Target="style29.xml"/></Relationships>
</file>

<file path=ppt/charts/_rels/chart31.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30.xml"/><Relationship Id="rId1" Type="http://schemas.microsoft.com/office/2011/relationships/chartStyle" Target="style30.xm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file:///\\Linkquest\comercial\APRESENTA&#199;&#213;ES\Base_Apresentacao_Fundos_Credito_Luce_Altro.xlsx"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32.xml"/><Relationship Id="rId1" Type="http://schemas.microsoft.com/office/2011/relationships/chartStyle" Target="style32.xml"/><Relationship Id="rId4" Type="http://schemas.openxmlformats.org/officeDocument/2006/relationships/oleObject" Target="file:///\\Linkquest\comercial\APRESENTA&#199;&#213;ES\Base_Apresentacao_Fundos_Credito_Luce_Altro.xlsx" TargetMode="External"/></Relationships>
</file>

<file path=ppt/charts/_rels/chart34.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33.xml"/><Relationship Id="rId1" Type="http://schemas.microsoft.com/office/2011/relationships/chartStyle" Target="style33.xm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file:///\\Linkquest\comercial\APRESENTA&#199;&#213;ES\Base_Apresentacao_Fundos_Credito_Luce_Altro.xlsx" TargetMode="External"/></Relationships>
</file>

<file path=ppt/charts/_rels/chart36.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35.xml"/><Relationship Id="rId1" Type="http://schemas.microsoft.com/office/2011/relationships/chartStyle" Target="style35.xm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Linkquest\comercial\APRESENTA&#199;&#213;ES\Base_Apresentacao_Fundos_Credito_Luce_Altro.xlsx" TargetMode="External"/></Relationships>
</file>

<file path=ppt/charts/_rels/chart38.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37.xml"/><Relationship Id="rId1" Type="http://schemas.microsoft.com/office/2011/relationships/chartStyle" Target="style37.xml"/></Relationships>
</file>

<file path=ppt/charts/_rels/chart39.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38.xml"/><Relationship Id="rId1" Type="http://schemas.microsoft.com/office/2011/relationships/chartStyle" Target="style38.xml"/></Relationships>
</file>

<file path=ppt/charts/_rels/chart4.xml.rels><?xml version="1.0" encoding="UTF-8" standalone="yes"?>
<Relationships xmlns="http://schemas.openxmlformats.org/package/2006/relationships"><Relationship Id="rId1" Type="http://schemas.openxmlformats.org/officeDocument/2006/relationships/oleObject" Target="file:///\\Linkquest\comercial\APRESENTA&#199;&#213;ES\Base_Apresentacao_Fundos_Credito_Luce_Altro.xlsx" TargetMode="External"/></Relationships>
</file>

<file path=ppt/charts/_rels/chart40.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39.xml"/><Relationship Id="rId1" Type="http://schemas.microsoft.com/office/2011/relationships/chartStyle" Target="style39.xml"/></Relationships>
</file>

<file path=ppt/charts/_rels/chart41.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40.xml"/><Relationship Id="rId1" Type="http://schemas.microsoft.com/office/2011/relationships/chartStyle" Target="style40.xml"/></Relationships>
</file>

<file path=ppt/charts/_rels/chart42.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41.xml"/><Relationship Id="rId1" Type="http://schemas.microsoft.com/office/2011/relationships/chartStyle" Target="style41.xml"/><Relationship Id="rId4" Type="http://schemas.openxmlformats.org/officeDocument/2006/relationships/oleObject" Target="file:///\\Linkquest\comercial\SHARED\APRESENTA&#199;&#213;ES\Apresenta&#231;&#245;es%20Fundos\PERFORMANCE\Quest_FundoCREDITO_performance%20-.xlsx" TargetMode="External"/></Relationships>
</file>

<file path=ppt/charts/_rels/chart43.xml.rels><?xml version="1.0" encoding="UTF-8" standalone="yes"?>
<Relationships xmlns="http://schemas.openxmlformats.org/package/2006/relationships"><Relationship Id="rId2" Type="http://schemas.openxmlformats.org/officeDocument/2006/relationships/oleObject" Target="file:///\\Linkquest\comercial\SHARED\APRESENTA&#199;&#213;ES\Apresenta&#231;&#245;es%20Fundos\Performance\Quest_FundoCREDITO_performance%20-.xlsx" TargetMode="External"/><Relationship Id="rId1" Type="http://schemas.openxmlformats.org/officeDocument/2006/relationships/themeOverride" Target="../theme/themeOverride22.xml"/></Relationships>
</file>

<file path=ppt/charts/_rels/chart44.xml.rels><?xml version="1.0" encoding="UTF-8" standalone="yes"?>
<Relationships xmlns="http://schemas.openxmlformats.org/package/2006/relationships"><Relationship Id="rId2" Type="http://schemas.openxmlformats.org/officeDocument/2006/relationships/oleObject" Target="file:///\\LINKQUEST\COMERCIAL\SHARED\APRESENTA&#199;&#213;ES\Apresenta&#231;&#245;es%20Fundos\Performance\Quest_FundoCREDITO_performance%20-.xlsx" TargetMode="External"/><Relationship Id="rId1" Type="http://schemas.openxmlformats.org/officeDocument/2006/relationships/themeOverride" Target="../theme/themeOverride23.xml"/></Relationships>
</file>

<file path=ppt/charts/_rels/chart45.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42.xml"/><Relationship Id="rId1" Type="http://schemas.microsoft.com/office/2011/relationships/chartStyle" Target="style42.xml"/><Relationship Id="rId4" Type="http://schemas.openxmlformats.org/officeDocument/2006/relationships/oleObject" Target="file:///\\Linkquest\comercial\SHARED\APRESENTA&#199;&#213;ES\Apresenta&#231;&#245;es%20Fundos\PERFORMANCE\Quest_FundoCREDITO_performance%20-.xlsx" TargetMode="External"/></Relationships>
</file>

<file path=ppt/charts/_rels/chart46.xml.rels><?xml version="1.0" encoding="UTF-8" standalone="yes"?>
<Relationships xmlns="http://schemas.openxmlformats.org/package/2006/relationships"><Relationship Id="rId2" Type="http://schemas.openxmlformats.org/officeDocument/2006/relationships/oleObject" Target="file:///\\LINKQUEST\COMERCIAL\SHARED\APRESENTA&#199;&#213;ES\Apresenta&#231;&#245;es%20Fundos\Performance\Quest_FundoCREDITO_performance%20-.xlsx" TargetMode="External"/><Relationship Id="rId1" Type="http://schemas.openxmlformats.org/officeDocument/2006/relationships/themeOverride" Target="../theme/themeOverride25.xml"/></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44.xml"/><Relationship Id="rId1" Type="http://schemas.microsoft.com/office/2011/relationships/chartStyle" Target="style44.xml"/><Relationship Id="rId4" Type="http://schemas.openxmlformats.org/officeDocument/2006/relationships/oleObject" Target="file:///\\LINKQUEST\COMERCIAL\SHARED\APRESENTA&#199;&#213;ES\Apresenta&#231;&#245;es%20Fundos\Performance\Quest_FundoCREDITO_performance%20-.xlsx" TargetMode="External"/></Relationships>
</file>

<file path=ppt/charts/_rels/chart48.xml.rels><?xml version="1.0" encoding="UTF-8" standalone="yes"?>
<Relationships xmlns="http://schemas.openxmlformats.org/package/2006/relationships"><Relationship Id="rId2" Type="http://schemas.openxmlformats.org/officeDocument/2006/relationships/oleObject" Target="file:///\\LINKQUEST\COMERCIAL\SHARED\APRESENTA&#199;&#213;ES\Apresenta&#231;&#245;es%20Fundos\Performance\Quest_FundoCREDITO_performance%20-.xlsx" TargetMode="External"/><Relationship Id="rId1" Type="http://schemas.openxmlformats.org/officeDocument/2006/relationships/themeOverride" Target="../theme/themeOverride27.xml"/></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48.xml"/><Relationship Id="rId1" Type="http://schemas.microsoft.com/office/2011/relationships/chartStyle" Target="style48.xml"/><Relationship Id="rId4" Type="http://schemas.openxmlformats.org/officeDocument/2006/relationships/oleObject" Target="file:///\\LINKQUEST\COMERCIAL\SHARED\APRESENTA&#199;&#213;ES\Apresenta&#231;&#245;es%20Fundos\Performance\Quest_FundoCREDITO_performance%20-.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Linkquest\comercial\APRESENTA&#199;&#213;ES\Base_Apresentacao_Fundos_Credito_Luce_Altro.xlsx" TargetMode="External"/></Relationships>
</file>

<file path=ppt/charts/_rels/chart50.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49.xml"/><Relationship Id="rId1" Type="http://schemas.microsoft.com/office/2011/relationships/chartStyle" Target="style49.xml"/><Relationship Id="rId4" Type="http://schemas.openxmlformats.org/officeDocument/2006/relationships/oleObject" Target="file:///\\Linkquest\comercial\SHARED\APRESENTA&#199;&#213;ES\Apresenta&#231;&#245;es%20Fundos\PERFORMANCE\Quest_FundoCREDITO_performance%20-.xlsx" TargetMode="External"/></Relationships>
</file>

<file path=ppt/charts/_rels/chart51.xml.rels><?xml version="1.0" encoding="UTF-8" standalone="yes"?>
<Relationships xmlns="http://schemas.openxmlformats.org/package/2006/relationships"><Relationship Id="rId2" Type="http://schemas.openxmlformats.org/officeDocument/2006/relationships/oleObject" Target="file:///\\Linkquest\comercial\SHARED\APRESENTA&#199;&#213;ES\Apresenta&#231;&#245;es%20Fundos\PERFORMANCE\Quest_FundoCREDITO_performance%20-.xlsx" TargetMode="External"/><Relationship Id="rId1" Type="http://schemas.openxmlformats.org/officeDocument/2006/relationships/themeOverride" Target="../theme/themeOverride30.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Linkquest\comercial\APRESENTA&#199;&#213;ES\Base_Apresentacao_Fundos_Credito_Luce_Altro.xlsx" TargetMode="External"/></Relationships>
</file>

<file path=ppt/charts/_rels/chart7.xml.rels><?xml version="1.0" encoding="UTF-8" standalone="yes"?>
<Relationships xmlns="http://schemas.openxmlformats.org/package/2006/relationships"><Relationship Id="rId2" Type="http://schemas.openxmlformats.org/officeDocument/2006/relationships/oleObject" Target="file:///\\Linkquest\comercial\APRESENTA&#199;&#213;ES\Base_Apresentacao_Fundos_Credito_Luce_Altro.xlsx" TargetMode="External"/><Relationship Id="rId1" Type="http://schemas.openxmlformats.org/officeDocument/2006/relationships/themeOverride" Target="../theme/themeOverride8.xml"/></Relationships>
</file>

<file path=ppt/charts/_rels/chart8.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6.xml"/><Relationship Id="rId1" Type="http://schemas.microsoft.com/office/2011/relationships/chartStyle" Target="style6.xml"/></Relationships>
</file>

<file path=ppt/charts/_rels/chart9.xml.rels><?xml version="1.0" encoding="UTF-8" standalone="yes"?>
<Relationships xmlns="http://schemas.openxmlformats.org/package/2006/relationships"><Relationship Id="rId3" Type="http://schemas.openxmlformats.org/officeDocument/2006/relationships/oleObject" Target="file:///\\Linkquest\comercial\APRESENTA&#199;&#213;ES\Base_Apresentacao_Fundos_Credito_Luce_Altro.xlsx" TargetMode="External"/><Relationship Id="rId2" Type="http://schemas.microsoft.com/office/2011/relationships/chartColorStyle" Target="colors11.xml"/><Relationship Id="rId1" Type="http://schemas.microsoft.com/office/2011/relationships/chartStyle" Target="style11.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LINKQUEST\COMERCIAL\SHARED\APRESENTA&#199;&#213;ES\Apresenta&#231;&#245;es%20Fundos\PERFORMANCE\Quest_FundoCREDITO_performance%20-.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Linkquest\comercial\APRESENTA&#199;&#213;ES\Base_Apresentacao_Fundos_Credito_Luce_Altro.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oleObject" Target="file:///\\Linkquest\comercial\APRESENTA&#199;&#213;ES\Base_Apresentacao_Fundos_Credito_Luce_Altro.xlsx"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Linkquest\comercial\APRESENTA&#199;&#213;ES\Base_Apresentacao_Fundos_Credito_Luce_Altro.xlsx" TargetMode="External"/></Relationships>
</file>

<file path=ppt/charts/_rels/chartEx5.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oleObject" Target="file:///\\Linkquest\comercial\APRESENTA&#199;&#213;ES\Base_Apresentacao_Fundos_Credito_Luce_Altro.xlsx" TargetMode="External"/></Relationships>
</file>

<file path=ppt/charts/_rels/chartEx6.xml.rels><?xml version="1.0" encoding="UTF-8" standalone="yes"?>
<Relationships xmlns="http://schemas.openxmlformats.org/package/2006/relationships"><Relationship Id="rId3" Type="http://schemas.microsoft.com/office/2011/relationships/chartColorStyle" Target="colors43.xml"/><Relationship Id="rId2" Type="http://schemas.microsoft.com/office/2011/relationships/chartStyle" Target="style43.xml"/><Relationship Id="rId1" Type="http://schemas.openxmlformats.org/officeDocument/2006/relationships/oleObject" Target="file:///\\LINKQUEST\COMERCIAL\SHARED\APRESENTA&#199;&#213;ES\Apresenta&#231;&#245;es%20Fundos\PERFORMANCE\Quest_FundoCREDITO_performance%20-.xlsx" TargetMode="External"/></Relationships>
</file>

<file path=ppt/charts/_rels/chartEx7.xml.rels><?xml version="1.0" encoding="UTF-8" standalone="yes"?>
<Relationships xmlns="http://schemas.openxmlformats.org/package/2006/relationships"><Relationship Id="rId3" Type="http://schemas.microsoft.com/office/2011/relationships/chartColorStyle" Target="colors45.xml"/><Relationship Id="rId2" Type="http://schemas.microsoft.com/office/2011/relationships/chartStyle" Target="style45.xml"/><Relationship Id="rId1" Type="http://schemas.openxmlformats.org/officeDocument/2006/relationships/oleObject" Target="file:///\\LINKQUEST\COMERCIAL\SHARED\APRESENTA&#199;&#213;ES\Apresenta&#231;&#245;es%20Fundos\PERFORMANCE\Quest_FundoCREDITO_performance%20-.xlsx" TargetMode="External"/></Relationships>
</file>

<file path=ppt/charts/_rels/chartEx8.xml.rels><?xml version="1.0" encoding="UTF-8" standalone="yes"?>
<Relationships xmlns="http://schemas.openxmlformats.org/package/2006/relationships"><Relationship Id="rId3" Type="http://schemas.microsoft.com/office/2011/relationships/chartColorStyle" Target="colors46.xml"/><Relationship Id="rId2" Type="http://schemas.microsoft.com/office/2011/relationships/chartStyle" Target="style46.xml"/><Relationship Id="rId1" Type="http://schemas.openxmlformats.org/officeDocument/2006/relationships/package" Target="../embeddings/Microsoft_Excel_Worksheet2.xlsx"/></Relationships>
</file>

<file path=ppt/charts/_rels/chartEx9.xml.rels><?xml version="1.0" encoding="UTF-8" standalone="yes"?>
<Relationships xmlns="http://schemas.openxmlformats.org/package/2006/relationships"><Relationship Id="rId3" Type="http://schemas.microsoft.com/office/2011/relationships/chartColorStyle" Target="colors47.xml"/><Relationship Id="rId2" Type="http://schemas.microsoft.com/office/2011/relationships/chartStyle" Target="style47.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Planilha1!$B$1</c:f>
              <c:strCache>
                <c:ptCount val="1"/>
                <c:pt idx="0">
                  <c:v>AUM</c:v>
                </c:pt>
              </c:strCache>
            </c:strRef>
          </c:tx>
          <c:spPr>
            <a:solidFill>
              <a:srgbClr val="7B868C"/>
            </a:solidFill>
            <a:ln>
              <a:noFill/>
            </a:ln>
            <a:effectLst/>
          </c:spPr>
          <c:invertIfNegative val="0"/>
          <c:dPt>
            <c:idx val="7"/>
            <c:invertIfNegative val="0"/>
            <c:bubble3D val="0"/>
            <c:spPr>
              <a:solidFill>
                <a:srgbClr val="7B868C"/>
              </a:solidFill>
              <a:ln>
                <a:noFill/>
              </a:ln>
              <a:effectLst/>
            </c:spPr>
            <c:extLst>
              <c:ext xmlns:c16="http://schemas.microsoft.com/office/drawing/2014/chart" uri="{C3380CC4-5D6E-409C-BE32-E72D297353CC}">
                <c16:uniqueId val="{00000001-EDC6-4E8F-95E1-AD5840708A3A}"/>
              </c:ext>
            </c:extLst>
          </c:dPt>
          <c:dPt>
            <c:idx val="8"/>
            <c:invertIfNegative val="0"/>
            <c:bubble3D val="0"/>
            <c:spPr>
              <a:solidFill>
                <a:srgbClr val="7B868C"/>
              </a:solidFill>
              <a:ln>
                <a:noFill/>
              </a:ln>
              <a:effectLst/>
            </c:spPr>
            <c:extLst>
              <c:ext xmlns:c16="http://schemas.microsoft.com/office/drawing/2014/chart" uri="{C3380CC4-5D6E-409C-BE32-E72D297353CC}">
                <c16:uniqueId val="{00000003-EDC6-4E8F-95E1-AD5840708A3A}"/>
              </c:ext>
            </c:extLst>
          </c:dPt>
          <c:dPt>
            <c:idx val="9"/>
            <c:invertIfNegative val="0"/>
            <c:bubble3D val="0"/>
            <c:spPr>
              <a:solidFill>
                <a:srgbClr val="7B868C"/>
              </a:solidFill>
              <a:ln>
                <a:noFill/>
              </a:ln>
              <a:effectLst/>
            </c:spPr>
            <c:extLst>
              <c:ext xmlns:c16="http://schemas.microsoft.com/office/drawing/2014/chart" uri="{C3380CC4-5D6E-409C-BE32-E72D297353CC}">
                <c16:uniqueId val="{00000005-EDC6-4E8F-95E1-AD5840708A3A}"/>
              </c:ext>
            </c:extLst>
          </c:dPt>
          <c:dPt>
            <c:idx val="10"/>
            <c:invertIfNegative val="0"/>
            <c:bubble3D val="0"/>
            <c:spPr>
              <a:solidFill>
                <a:srgbClr val="0082CE"/>
              </a:solidFill>
              <a:ln>
                <a:noFill/>
              </a:ln>
              <a:effectLst/>
            </c:spPr>
            <c:extLst>
              <c:ext xmlns:c16="http://schemas.microsoft.com/office/drawing/2014/chart" uri="{C3380CC4-5D6E-409C-BE32-E72D297353CC}">
                <c16:uniqueId val="{00000007-EDC6-4E8F-95E1-AD5840708A3A}"/>
              </c:ext>
            </c:extLst>
          </c:dPt>
          <c:cat>
            <c:numRef>
              <c:f>Planilha1!$A$2:$A$12</c:f>
              <c:numCache>
                <c:formatCode>General</c:formatCode>
                <c:ptCount val="11"/>
                <c:pt idx="0">
                  <c:v>2015</c:v>
                </c:pt>
                <c:pt idx="1">
                  <c:v>2016</c:v>
                </c:pt>
                <c:pt idx="2">
                  <c:v>2017</c:v>
                </c:pt>
                <c:pt idx="3">
                  <c:v>2018</c:v>
                </c:pt>
                <c:pt idx="4">
                  <c:v>2019</c:v>
                </c:pt>
                <c:pt idx="5">
                  <c:v>2020</c:v>
                </c:pt>
                <c:pt idx="6">
                  <c:v>2021</c:v>
                </c:pt>
                <c:pt idx="7">
                  <c:v>2022</c:v>
                </c:pt>
                <c:pt idx="8">
                  <c:v>2023</c:v>
                </c:pt>
                <c:pt idx="9">
                  <c:v>2024</c:v>
                </c:pt>
                <c:pt idx="10">
                  <c:v>2025</c:v>
                </c:pt>
              </c:numCache>
            </c:numRef>
          </c:cat>
          <c:val>
            <c:numRef>
              <c:f>Planilha1!$B$2:$B$12</c:f>
              <c:numCache>
                <c:formatCode>General</c:formatCode>
                <c:ptCount val="11"/>
                <c:pt idx="0">
                  <c:v>446.97</c:v>
                </c:pt>
                <c:pt idx="1">
                  <c:v>1649.48</c:v>
                </c:pt>
                <c:pt idx="2">
                  <c:v>4444.43</c:v>
                </c:pt>
                <c:pt idx="3">
                  <c:v>8061.18</c:v>
                </c:pt>
                <c:pt idx="4">
                  <c:v>7695.22</c:v>
                </c:pt>
                <c:pt idx="5">
                  <c:v>4730.38</c:v>
                </c:pt>
                <c:pt idx="6">
                  <c:v>9887.0400000000009</c:v>
                </c:pt>
                <c:pt idx="7">
                  <c:v>16000</c:v>
                </c:pt>
                <c:pt idx="8">
                  <c:v>12000</c:v>
                </c:pt>
                <c:pt idx="9" formatCode="0">
                  <c:v>25434.400000000001</c:v>
                </c:pt>
                <c:pt idx="10">
                  <c:v>25750.3</c:v>
                </c:pt>
              </c:numCache>
            </c:numRef>
          </c:val>
          <c:extLst>
            <c:ext xmlns:c16="http://schemas.microsoft.com/office/drawing/2014/chart" uri="{C3380CC4-5D6E-409C-BE32-E72D297353CC}">
              <c16:uniqueId val="{00000008-EDC6-4E8F-95E1-AD5840708A3A}"/>
            </c:ext>
          </c:extLst>
        </c:ser>
        <c:dLbls>
          <c:showLegendKey val="0"/>
          <c:showVal val="0"/>
          <c:showCatName val="0"/>
          <c:showSerName val="0"/>
          <c:showPercent val="0"/>
          <c:showBubbleSize val="0"/>
        </c:dLbls>
        <c:gapWidth val="219"/>
        <c:overlap val="-27"/>
        <c:axId val="268356096"/>
        <c:axId val="268358392"/>
      </c:barChart>
      <c:catAx>
        <c:axId val="268356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lgn="ctr">
              <a:defRPr sz="1000" b="0" i="0" u="none" strike="noStrike" kern="1200" baseline="0">
                <a:solidFill>
                  <a:srgbClr val="1D252C"/>
                </a:solidFill>
                <a:latin typeface="Century Gothic" panose="020B0502020202020204" pitchFamily="34" charset="0"/>
                <a:ea typeface="+mn-ea"/>
                <a:cs typeface="+mn-cs"/>
              </a:defRPr>
            </a:pPr>
            <a:endParaRPr lang="pt-BR"/>
          </a:p>
        </c:txPr>
        <c:crossAx val="268358392"/>
        <c:crosses val="autoZero"/>
        <c:auto val="1"/>
        <c:lblAlgn val="ctr"/>
        <c:lblOffset val="100"/>
        <c:noMultiLvlLbl val="0"/>
      </c:catAx>
      <c:valAx>
        <c:axId val="2683583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lgn="ctr">
              <a:defRPr sz="1000" b="0" i="0" u="none" strike="noStrike" kern="1200" baseline="0">
                <a:solidFill>
                  <a:srgbClr val="1D252C"/>
                </a:solidFill>
                <a:latin typeface="Century Gothic" panose="020B0502020202020204" pitchFamily="34" charset="0"/>
                <a:ea typeface="+mn-ea"/>
                <a:cs typeface="+mn-cs"/>
              </a:defRPr>
            </a:pPr>
            <a:endParaRPr lang="pt-BR"/>
          </a:p>
        </c:txPr>
        <c:crossAx val="268356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Century Gothic" panose="020B0502020202020204" pitchFamily="34" charset="0"/>
        </a:defRPr>
      </a:pPr>
      <a:endParaRPr lang="pt-BR"/>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[Base_Apresentacao_Fundos_Credito_Luce_Altro.xlsx]Altro_grafs!PivotTable7</c:name>
    <c:fmtId val="15"/>
  </c:pivotSource>
  <c:chart>
    <c:autoTitleDeleted val="1"/>
    <c:pivotFmts>
      <c:pivotFmt>
        <c:idx val="0"/>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Altro_grafs!$AL$4</c:f>
              <c:strCache>
                <c:ptCount val="1"/>
                <c:pt idx="0">
                  <c:v>Total</c:v>
                </c:pt>
              </c:strCache>
            </c:strRef>
          </c:tx>
          <c:spPr>
            <a:solidFill>
              <a:srgbClr val="0082CE"/>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Altro_grafs!$AK$5:$AK$32</c:f>
              <c:strCache>
                <c:ptCount val="27"/>
                <c:pt idx="0">
                  <c:v>Restaurants</c:v>
                </c:pt>
                <c:pt idx="1">
                  <c:v>Urban Mobility</c:v>
                </c:pt>
                <c:pt idx="2">
                  <c:v>Gym Operator</c:v>
                </c:pt>
                <c:pt idx="3">
                  <c:v>Beverage</c:v>
                </c:pt>
                <c:pt idx="4">
                  <c:v>Industrial</c:v>
                </c:pt>
                <c:pt idx="5">
                  <c:v>Sugar &amp; Ethanol</c:v>
                </c:pt>
                <c:pt idx="6">
                  <c:v>Real Estate</c:v>
                </c:pt>
                <c:pt idx="7">
                  <c:v>Agribusiness</c:v>
                </c:pt>
                <c:pt idx="8">
                  <c:v>Others</c:v>
                </c:pt>
                <c:pt idx="9">
                  <c:v>Properties</c:v>
                </c:pt>
                <c:pt idx="10">
                  <c:v>Telecom</c:v>
                </c:pt>
                <c:pt idx="11">
                  <c:v>Retail</c:v>
                </c:pt>
                <c:pt idx="12">
                  <c:v>Metals‎ &amp; Mining</c:v>
                </c:pt>
                <c:pt idx="13">
                  <c:v>Transportation &amp; Logistics</c:v>
                </c:pt>
                <c:pt idx="14">
                  <c:v>Foods</c:v>
                </c:pt>
                <c:pt idx="15">
                  <c:v>Energy</c:v>
                </c:pt>
                <c:pt idx="16">
                  <c:v>Consumer</c:v>
                </c:pt>
                <c:pt idx="17">
                  <c:v>Food Retail</c:v>
                </c:pt>
                <c:pt idx="18">
                  <c:v>Financial Services</c:v>
                </c:pt>
                <c:pt idx="19">
                  <c:v>Oil&amp;Gas</c:v>
                </c:pt>
                <c:pt idx="20">
                  <c:v>Offshore</c:v>
                </c:pt>
                <c:pt idx="21">
                  <c:v>Car Rental</c:v>
                </c:pt>
                <c:pt idx="22">
                  <c:v>Water Utilities</c:v>
                </c:pt>
                <c:pt idx="23">
                  <c:v>Health Care</c:v>
                </c:pt>
                <c:pt idx="24">
                  <c:v>Toll Roads</c:v>
                </c:pt>
                <c:pt idx="25">
                  <c:v>Banks</c:v>
                </c:pt>
                <c:pt idx="26">
                  <c:v>Electrical Utilities</c:v>
                </c:pt>
              </c:strCache>
            </c:strRef>
          </c:cat>
          <c:val>
            <c:numRef>
              <c:f>Altro_grafs!$AL$5:$AL$32</c:f>
              <c:numCache>
                <c:formatCode>0.00%</c:formatCode>
                <c:ptCount val="27"/>
                <c:pt idx="0">
                  <c:v>3.2160577877551615E-3</c:v>
                </c:pt>
                <c:pt idx="1">
                  <c:v>5.5960271796299333E-3</c:v>
                </c:pt>
                <c:pt idx="2">
                  <c:v>6.1111347005632227E-3</c:v>
                </c:pt>
                <c:pt idx="3">
                  <c:v>8.3756098307129576E-3</c:v>
                </c:pt>
                <c:pt idx="4">
                  <c:v>1.0463490895554085E-2</c:v>
                </c:pt>
                <c:pt idx="5">
                  <c:v>1.132144848296842E-2</c:v>
                </c:pt>
                <c:pt idx="6">
                  <c:v>1.401761630472077E-2</c:v>
                </c:pt>
                <c:pt idx="7">
                  <c:v>1.4228002351964968E-2</c:v>
                </c:pt>
                <c:pt idx="8">
                  <c:v>2.4239128321236127E-2</c:v>
                </c:pt>
                <c:pt idx="9">
                  <c:v>2.5111224967766944E-2</c:v>
                </c:pt>
                <c:pt idx="10">
                  <c:v>2.7876554683438373E-2</c:v>
                </c:pt>
                <c:pt idx="11">
                  <c:v>2.8262871621219154E-2</c:v>
                </c:pt>
                <c:pt idx="12">
                  <c:v>2.9081944813429232E-2</c:v>
                </c:pt>
                <c:pt idx="13">
                  <c:v>3.188777472883203E-2</c:v>
                </c:pt>
                <c:pt idx="14">
                  <c:v>3.386157355977723E-2</c:v>
                </c:pt>
                <c:pt idx="15">
                  <c:v>3.4122124090373261E-2</c:v>
                </c:pt>
                <c:pt idx="16">
                  <c:v>3.7046519300420952E-2</c:v>
                </c:pt>
                <c:pt idx="17">
                  <c:v>4.0001023115400269E-2</c:v>
                </c:pt>
                <c:pt idx="18">
                  <c:v>4.1030877725364796E-2</c:v>
                </c:pt>
                <c:pt idx="19">
                  <c:v>4.559736023406024E-2</c:v>
                </c:pt>
                <c:pt idx="20">
                  <c:v>6.0700359027995213E-2</c:v>
                </c:pt>
                <c:pt idx="21">
                  <c:v>8.2162085884777206E-2</c:v>
                </c:pt>
                <c:pt idx="22">
                  <c:v>9.6339412950393472E-2</c:v>
                </c:pt>
                <c:pt idx="23">
                  <c:v>0.13053707568699546</c:v>
                </c:pt>
                <c:pt idx="24">
                  <c:v>0.13622618375406423</c:v>
                </c:pt>
                <c:pt idx="25">
                  <c:v>0.19567678101685015</c:v>
                </c:pt>
                <c:pt idx="26">
                  <c:v>0.20244068976914514</c:v>
                </c:pt>
              </c:numCache>
            </c:numRef>
          </c:val>
          <c:extLst>
            <c:ext xmlns:c16="http://schemas.microsoft.com/office/drawing/2014/chart" uri="{C3380CC4-5D6E-409C-BE32-E72D297353CC}">
              <c16:uniqueId val="{00000000-ACDC-4C3D-B25F-D0D443362D2F}"/>
            </c:ext>
          </c:extLst>
        </c:ser>
        <c:dLbls>
          <c:dLblPos val="outEnd"/>
          <c:showLegendKey val="0"/>
          <c:showVal val="1"/>
          <c:showCatName val="0"/>
          <c:showSerName val="0"/>
          <c:showPercent val="0"/>
          <c:showBubbleSize val="0"/>
        </c:dLbls>
        <c:gapWidth val="182"/>
        <c:axId val="251825568"/>
        <c:axId val="251826048"/>
      </c:barChart>
      <c:catAx>
        <c:axId val="251825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251826048"/>
        <c:crosses val="autoZero"/>
        <c:auto val="1"/>
        <c:lblAlgn val="ctr"/>
        <c:lblOffset val="100"/>
        <c:noMultiLvlLbl val="0"/>
      </c:catAx>
      <c:valAx>
        <c:axId val="251826048"/>
        <c:scaling>
          <c:orientation val="minMax"/>
        </c:scaling>
        <c:delete val="1"/>
        <c:axPos val="b"/>
        <c:numFmt formatCode="0.00%" sourceLinked="1"/>
        <c:majorTickMark val="none"/>
        <c:minorTickMark val="none"/>
        <c:tickLblPos val="nextTo"/>
        <c:crossAx val="251825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Century Gothic" panose="020B0502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[Base_Apresentacao_Fundos_Credito_Luce_Altro.xlsx]Altro_grafs!PivotTable8</c:name>
    <c:fmtId val="25"/>
  </c:pivotSource>
  <c:chart>
    <c:autoTitleDeleted val="1"/>
    <c:pivotFmts>
      <c:pivotFmt>
        <c:idx val="0"/>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51301376384583652"/>
          <c:y val="4.2350806537270073E-2"/>
          <c:w val="0.40794111820928036"/>
          <c:h val="0.91529838692545984"/>
        </c:manualLayout>
      </c:layout>
      <c:barChart>
        <c:barDir val="bar"/>
        <c:grouping val="clustered"/>
        <c:varyColors val="0"/>
        <c:ser>
          <c:idx val="0"/>
          <c:order val="0"/>
          <c:tx>
            <c:strRef>
              <c:f>Altro_grafs!$AS$4</c:f>
              <c:strCache>
                <c:ptCount val="1"/>
                <c:pt idx="0">
                  <c:v>Total</c:v>
                </c:pt>
              </c:strCache>
            </c:strRef>
          </c:tx>
          <c:spPr>
            <a:solidFill>
              <a:srgbClr val="0082CE"/>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Altro_grafs!$AR$5:$AR$31</c:f>
              <c:strCache>
                <c:ptCount val="26"/>
                <c:pt idx="0">
                  <c:v>Restaurants</c:v>
                </c:pt>
                <c:pt idx="1">
                  <c:v>Urban Mobility</c:v>
                </c:pt>
                <c:pt idx="2">
                  <c:v>Sugar &amp; Ethanol</c:v>
                </c:pt>
                <c:pt idx="3">
                  <c:v>Industrial</c:v>
                </c:pt>
                <c:pt idx="4">
                  <c:v>Real Estate</c:v>
                </c:pt>
                <c:pt idx="5">
                  <c:v>Beverage</c:v>
                </c:pt>
                <c:pt idx="6">
                  <c:v>Gym Operator</c:v>
                </c:pt>
                <c:pt idx="7">
                  <c:v>Retail</c:v>
                </c:pt>
                <c:pt idx="8">
                  <c:v>Consumer</c:v>
                </c:pt>
                <c:pt idx="9">
                  <c:v>Foods</c:v>
                </c:pt>
                <c:pt idx="10">
                  <c:v>Energy</c:v>
                </c:pt>
                <c:pt idx="11">
                  <c:v>Transportation &amp; Logistics</c:v>
                </c:pt>
                <c:pt idx="12">
                  <c:v>Metals‎ &amp; Mining</c:v>
                </c:pt>
                <c:pt idx="13">
                  <c:v>Others</c:v>
                </c:pt>
                <c:pt idx="14">
                  <c:v>Agribusiness</c:v>
                </c:pt>
                <c:pt idx="15">
                  <c:v>Food Retail</c:v>
                </c:pt>
                <c:pt idx="16">
                  <c:v>Financial Services</c:v>
                </c:pt>
                <c:pt idx="17">
                  <c:v>Oil&amp;Gas</c:v>
                </c:pt>
                <c:pt idx="18">
                  <c:v>Car Rental</c:v>
                </c:pt>
                <c:pt idx="19">
                  <c:v>Telecom</c:v>
                </c:pt>
                <c:pt idx="20">
                  <c:v>Toll Roads</c:v>
                </c:pt>
                <c:pt idx="21">
                  <c:v>Offshore</c:v>
                </c:pt>
                <c:pt idx="22">
                  <c:v>Health Care</c:v>
                </c:pt>
                <c:pt idx="23">
                  <c:v>Water Utilities</c:v>
                </c:pt>
                <c:pt idx="24">
                  <c:v>Banks</c:v>
                </c:pt>
                <c:pt idx="25">
                  <c:v>Electrical Utilities</c:v>
                </c:pt>
              </c:strCache>
            </c:strRef>
          </c:cat>
          <c:val>
            <c:numRef>
              <c:f>Altro_grafs!$AS$5:$AS$31</c:f>
              <c:numCache>
                <c:formatCode>0.00%</c:formatCode>
                <c:ptCount val="26"/>
                <c:pt idx="0">
                  <c:v>1.9880917824541358E-3</c:v>
                </c:pt>
                <c:pt idx="1">
                  <c:v>2.3705093671106724E-3</c:v>
                </c:pt>
                <c:pt idx="2">
                  <c:v>3.2295856181674193E-3</c:v>
                </c:pt>
                <c:pt idx="3">
                  <c:v>3.9655564792510159E-3</c:v>
                </c:pt>
                <c:pt idx="4">
                  <c:v>4.7583338819878604E-3</c:v>
                </c:pt>
                <c:pt idx="5">
                  <c:v>4.8373509188526804E-3</c:v>
                </c:pt>
                <c:pt idx="6">
                  <c:v>8.37964195482384E-3</c:v>
                </c:pt>
                <c:pt idx="7">
                  <c:v>9.2856163444015004E-3</c:v>
                </c:pt>
                <c:pt idx="8">
                  <c:v>9.4818759483720205E-3</c:v>
                </c:pt>
                <c:pt idx="9">
                  <c:v>1.0710748319093296E-2</c:v>
                </c:pt>
                <c:pt idx="10">
                  <c:v>1.6228893111949354E-2</c:v>
                </c:pt>
                <c:pt idx="11">
                  <c:v>1.7335673022639966E-2</c:v>
                </c:pt>
                <c:pt idx="12">
                  <c:v>2.1168001525554311E-2</c:v>
                </c:pt>
                <c:pt idx="13">
                  <c:v>2.3205593623429267E-2</c:v>
                </c:pt>
                <c:pt idx="14">
                  <c:v>2.3276761047748024E-2</c:v>
                </c:pt>
                <c:pt idx="15">
                  <c:v>2.4844112907108168E-2</c:v>
                </c:pt>
                <c:pt idx="16">
                  <c:v>3.1039214109819024E-2</c:v>
                </c:pt>
                <c:pt idx="17">
                  <c:v>3.1475548764848718E-2</c:v>
                </c:pt>
                <c:pt idx="18">
                  <c:v>4.4233505965814594E-2</c:v>
                </c:pt>
                <c:pt idx="19">
                  <c:v>5.3591847976575034E-2</c:v>
                </c:pt>
                <c:pt idx="20">
                  <c:v>5.7178641025424019E-2</c:v>
                </c:pt>
                <c:pt idx="21">
                  <c:v>6.0259014304285125E-2</c:v>
                </c:pt>
                <c:pt idx="22">
                  <c:v>6.0978113371734283E-2</c:v>
                </c:pt>
                <c:pt idx="23">
                  <c:v>6.6495764349364536E-2</c:v>
                </c:pt>
                <c:pt idx="24">
                  <c:v>0.12032243664207953</c:v>
                </c:pt>
                <c:pt idx="25">
                  <c:v>0.14643254884413529</c:v>
                </c:pt>
              </c:numCache>
            </c:numRef>
          </c:val>
          <c:extLst>
            <c:ext xmlns:c16="http://schemas.microsoft.com/office/drawing/2014/chart" uri="{C3380CC4-5D6E-409C-BE32-E72D297353CC}">
              <c16:uniqueId val="{00000000-6BAB-43E0-A023-30ED9E39E6DE}"/>
            </c:ext>
          </c:extLst>
        </c:ser>
        <c:dLbls>
          <c:dLblPos val="outEnd"/>
          <c:showLegendKey val="0"/>
          <c:showVal val="1"/>
          <c:showCatName val="0"/>
          <c:showSerName val="0"/>
          <c:showPercent val="0"/>
          <c:showBubbleSize val="0"/>
        </c:dLbls>
        <c:gapWidth val="182"/>
        <c:axId val="1652120256"/>
        <c:axId val="1652120736"/>
      </c:barChart>
      <c:catAx>
        <c:axId val="16521202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652120736"/>
        <c:crosses val="autoZero"/>
        <c:auto val="1"/>
        <c:lblAlgn val="ctr"/>
        <c:lblOffset val="100"/>
        <c:noMultiLvlLbl val="0"/>
      </c:catAx>
      <c:valAx>
        <c:axId val="1652120736"/>
        <c:scaling>
          <c:orientation val="minMax"/>
        </c:scaling>
        <c:delete val="1"/>
        <c:axPos val="b"/>
        <c:numFmt formatCode="0.00%" sourceLinked="1"/>
        <c:majorTickMark val="none"/>
        <c:minorTickMark val="none"/>
        <c:tickLblPos val="nextTo"/>
        <c:crossAx val="16521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Century Gothic" panose="020B0502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[Base_Apresentacao_Fundos_Credito_Luce_Altro.xlsx]Altro_grafs!PivotTable1</c:name>
    <c:fmtId val="-1"/>
  </c:pivotSource>
  <c:chart>
    <c:autoTitleDeleted val="1"/>
    <c:pivotFmts>
      <c:pivotFmt>
        <c:idx val="0"/>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3241639219050698"/>
          <c:y val="3.5760164177385353E-2"/>
          <c:w val="0.51052394548202784"/>
          <c:h val="0.92847967164522927"/>
        </c:manualLayout>
      </c:layout>
      <c:barChart>
        <c:barDir val="bar"/>
        <c:grouping val="clustered"/>
        <c:varyColors val="0"/>
        <c:ser>
          <c:idx val="0"/>
          <c:order val="0"/>
          <c:tx>
            <c:strRef>
              <c:f>Altro_grafs!$BA$4</c:f>
              <c:strCache>
                <c:ptCount val="1"/>
                <c:pt idx="0">
                  <c:v>Total</c:v>
                </c:pt>
              </c:strCache>
            </c:strRef>
          </c:tx>
          <c:spPr>
            <a:solidFill>
              <a:srgbClr val="0082CE"/>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Altro_grafs!$AZ$5:$AZ$31</c:f>
              <c:strCache>
                <c:ptCount val="26"/>
                <c:pt idx="0">
                  <c:v>Real Estate</c:v>
                </c:pt>
                <c:pt idx="1">
                  <c:v>Sugar &amp; Ethanol</c:v>
                </c:pt>
                <c:pt idx="2">
                  <c:v>Urban Mobility</c:v>
                </c:pt>
                <c:pt idx="3">
                  <c:v>Restaurants</c:v>
                </c:pt>
                <c:pt idx="4">
                  <c:v>Industrial</c:v>
                </c:pt>
                <c:pt idx="5">
                  <c:v>Beverage</c:v>
                </c:pt>
                <c:pt idx="6">
                  <c:v>Foods</c:v>
                </c:pt>
                <c:pt idx="7">
                  <c:v>Gym Operator</c:v>
                </c:pt>
                <c:pt idx="8">
                  <c:v>Agribusiness</c:v>
                </c:pt>
                <c:pt idx="9">
                  <c:v>Retail</c:v>
                </c:pt>
                <c:pt idx="10">
                  <c:v>Consumer</c:v>
                </c:pt>
                <c:pt idx="11">
                  <c:v>Energy</c:v>
                </c:pt>
                <c:pt idx="12">
                  <c:v>Transportation and Logistics</c:v>
                </c:pt>
                <c:pt idx="13">
                  <c:v>Metals and Mining</c:v>
                </c:pt>
                <c:pt idx="14">
                  <c:v>Others</c:v>
                </c:pt>
                <c:pt idx="15">
                  <c:v>Food Retail</c:v>
                </c:pt>
                <c:pt idx="16">
                  <c:v>Oil and Gas</c:v>
                </c:pt>
                <c:pt idx="17">
                  <c:v>Financial Services</c:v>
                </c:pt>
                <c:pt idx="18">
                  <c:v>Toll Roads</c:v>
                </c:pt>
                <c:pt idx="19">
                  <c:v>Car Rental</c:v>
                </c:pt>
                <c:pt idx="20">
                  <c:v>Health Care</c:v>
                </c:pt>
                <c:pt idx="21">
                  <c:v>Water Utilities</c:v>
                </c:pt>
                <c:pt idx="22">
                  <c:v>Telecom</c:v>
                </c:pt>
                <c:pt idx="23">
                  <c:v>Offshore</c:v>
                </c:pt>
                <c:pt idx="24">
                  <c:v>Banks</c:v>
                </c:pt>
                <c:pt idx="25">
                  <c:v>Electrical Utilities</c:v>
                </c:pt>
              </c:strCache>
            </c:strRef>
          </c:cat>
          <c:val>
            <c:numRef>
              <c:f>Altro_grafs!$BA$5:$BA$31</c:f>
              <c:numCache>
                <c:formatCode>0.00%</c:formatCode>
                <c:ptCount val="26"/>
                <c:pt idx="0">
                  <c:v>4.5686631205332594E-4</c:v>
                </c:pt>
                <c:pt idx="1">
                  <c:v>1.0381280546275834E-3</c:v>
                </c:pt>
                <c:pt idx="2">
                  <c:v>1.5906047814706126E-3</c:v>
                </c:pt>
                <c:pt idx="3">
                  <c:v>1.8622779475207295E-3</c:v>
                </c:pt>
                <c:pt idx="4">
                  <c:v>3.5316736624783239E-3</c:v>
                </c:pt>
                <c:pt idx="5">
                  <c:v>4.3850924013298957E-3</c:v>
                </c:pt>
                <c:pt idx="6">
                  <c:v>7.2431910620570413E-3</c:v>
                </c:pt>
                <c:pt idx="7">
                  <c:v>7.2501513407505231E-3</c:v>
                </c:pt>
                <c:pt idx="8">
                  <c:v>1.1225294153492172E-2</c:v>
                </c:pt>
                <c:pt idx="9">
                  <c:v>1.6186299884642059E-2</c:v>
                </c:pt>
                <c:pt idx="10">
                  <c:v>1.7419081407607142E-2</c:v>
                </c:pt>
                <c:pt idx="11">
                  <c:v>1.7552327195418979E-2</c:v>
                </c:pt>
                <c:pt idx="12">
                  <c:v>1.8059869216386037E-2</c:v>
                </c:pt>
                <c:pt idx="13">
                  <c:v>1.9430740749700966E-2</c:v>
                </c:pt>
                <c:pt idx="14">
                  <c:v>2.0629228673553414E-2</c:v>
                </c:pt>
                <c:pt idx="15">
                  <c:v>2.1441104805799232E-2</c:v>
                </c:pt>
                <c:pt idx="16">
                  <c:v>2.7196331574224533E-2</c:v>
                </c:pt>
                <c:pt idx="17">
                  <c:v>3.7779566164868723E-2</c:v>
                </c:pt>
                <c:pt idx="18">
                  <c:v>3.9046972773203834E-2</c:v>
                </c:pt>
                <c:pt idx="19">
                  <c:v>5.3586727321695553E-2</c:v>
                </c:pt>
                <c:pt idx="20">
                  <c:v>5.6185738265286403E-2</c:v>
                </c:pt>
                <c:pt idx="21">
                  <c:v>5.7788059298915062E-2</c:v>
                </c:pt>
                <c:pt idx="22">
                  <c:v>5.8334174353925766E-2</c:v>
                </c:pt>
                <c:pt idx="23">
                  <c:v>6.0340510977911516E-2</c:v>
                </c:pt>
                <c:pt idx="24">
                  <c:v>0.11140357272302186</c:v>
                </c:pt>
                <c:pt idx="25">
                  <c:v>0.15742254369329273</c:v>
                </c:pt>
              </c:numCache>
            </c:numRef>
          </c:val>
          <c:extLst>
            <c:ext xmlns:c16="http://schemas.microsoft.com/office/drawing/2014/chart" uri="{C3380CC4-5D6E-409C-BE32-E72D297353CC}">
              <c16:uniqueId val="{00000000-42D1-4433-AE91-AD164675F5BF}"/>
            </c:ext>
          </c:extLst>
        </c:ser>
        <c:dLbls>
          <c:dLblPos val="outEnd"/>
          <c:showLegendKey val="0"/>
          <c:showVal val="1"/>
          <c:showCatName val="0"/>
          <c:showSerName val="0"/>
          <c:showPercent val="0"/>
          <c:showBubbleSize val="0"/>
        </c:dLbls>
        <c:gapWidth val="182"/>
        <c:axId val="2130336608"/>
        <c:axId val="2130351488"/>
      </c:barChart>
      <c:catAx>
        <c:axId val="2130336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2130351488"/>
        <c:crosses val="autoZero"/>
        <c:auto val="1"/>
        <c:lblAlgn val="ctr"/>
        <c:lblOffset val="100"/>
        <c:noMultiLvlLbl val="0"/>
      </c:catAx>
      <c:valAx>
        <c:axId val="2130351488"/>
        <c:scaling>
          <c:orientation val="minMax"/>
        </c:scaling>
        <c:delete val="1"/>
        <c:axPos val="b"/>
        <c:numFmt formatCode="0.00%" sourceLinked="1"/>
        <c:majorTickMark val="none"/>
        <c:minorTickMark val="none"/>
        <c:tickLblPos val="nextTo"/>
        <c:crossAx val="2130336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Century Gothic" panose="020B0502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B_PREV_grafs!$B$3</c:f>
              <c:strCache>
                <c:ptCount val="1"/>
                <c:pt idx="0">
                  <c:v>AZ Quest B Prev</c:v>
                </c:pt>
              </c:strCache>
            </c:strRef>
          </c:tx>
          <c:spPr>
            <a:ln w="28575" cap="rnd">
              <a:solidFill>
                <a:srgbClr val="0082CE"/>
              </a:solidFill>
              <a:round/>
            </a:ln>
            <a:effectLst/>
          </c:spPr>
          <c:marker>
            <c:symbol val="none"/>
          </c:marker>
          <c:cat>
            <c:numRef>
              <c:f>B_Prev_calc!$DN$2:$DN$9146</c:f>
              <c:numCache>
                <c:formatCode>m/d/yyyy\ h:mm</c:formatCode>
                <c:ptCount val="9145"/>
                <c:pt idx="0">
                  <c:v>44043</c:v>
                </c:pt>
                <c:pt idx="1">
                  <c:v>44046</c:v>
                </c:pt>
                <c:pt idx="2">
                  <c:v>44047</c:v>
                </c:pt>
                <c:pt idx="3">
                  <c:v>44048</c:v>
                </c:pt>
                <c:pt idx="4">
                  <c:v>44049</c:v>
                </c:pt>
                <c:pt idx="5">
                  <c:v>44050</c:v>
                </c:pt>
                <c:pt idx="6">
                  <c:v>44053</c:v>
                </c:pt>
                <c:pt idx="7">
                  <c:v>44054</c:v>
                </c:pt>
                <c:pt idx="8">
                  <c:v>44055</c:v>
                </c:pt>
                <c:pt idx="9">
                  <c:v>44056</c:v>
                </c:pt>
                <c:pt idx="10">
                  <c:v>44057</c:v>
                </c:pt>
                <c:pt idx="11">
                  <c:v>44060</c:v>
                </c:pt>
                <c:pt idx="12">
                  <c:v>44061</c:v>
                </c:pt>
                <c:pt idx="13">
                  <c:v>44062</c:v>
                </c:pt>
                <c:pt idx="14">
                  <c:v>44063</c:v>
                </c:pt>
                <c:pt idx="15">
                  <c:v>44064</c:v>
                </c:pt>
                <c:pt idx="16">
                  <c:v>44067</c:v>
                </c:pt>
                <c:pt idx="17">
                  <c:v>44068</c:v>
                </c:pt>
                <c:pt idx="18">
                  <c:v>44069</c:v>
                </c:pt>
                <c:pt idx="19">
                  <c:v>44070</c:v>
                </c:pt>
                <c:pt idx="20">
                  <c:v>44071</c:v>
                </c:pt>
                <c:pt idx="21">
                  <c:v>44074</c:v>
                </c:pt>
                <c:pt idx="22">
                  <c:v>44075</c:v>
                </c:pt>
                <c:pt idx="23">
                  <c:v>44076</c:v>
                </c:pt>
                <c:pt idx="24">
                  <c:v>44077</c:v>
                </c:pt>
                <c:pt idx="25">
                  <c:v>44078</c:v>
                </c:pt>
                <c:pt idx="26">
                  <c:v>44082</c:v>
                </c:pt>
                <c:pt idx="27">
                  <c:v>44083</c:v>
                </c:pt>
                <c:pt idx="28">
                  <c:v>44084</c:v>
                </c:pt>
                <c:pt idx="29">
                  <c:v>44085</c:v>
                </c:pt>
                <c:pt idx="30">
                  <c:v>44088</c:v>
                </c:pt>
                <c:pt idx="31">
                  <c:v>44089</c:v>
                </c:pt>
                <c:pt idx="32">
                  <c:v>44090</c:v>
                </c:pt>
                <c:pt idx="33">
                  <c:v>44091</c:v>
                </c:pt>
                <c:pt idx="34">
                  <c:v>44092</c:v>
                </c:pt>
                <c:pt idx="35">
                  <c:v>44095</c:v>
                </c:pt>
                <c:pt idx="36">
                  <c:v>44096</c:v>
                </c:pt>
                <c:pt idx="37">
                  <c:v>44097</c:v>
                </c:pt>
                <c:pt idx="38">
                  <c:v>44098</c:v>
                </c:pt>
                <c:pt idx="39">
                  <c:v>44099</c:v>
                </c:pt>
                <c:pt idx="40">
                  <c:v>44102</c:v>
                </c:pt>
                <c:pt idx="41">
                  <c:v>44103</c:v>
                </c:pt>
                <c:pt idx="42">
                  <c:v>44104</c:v>
                </c:pt>
                <c:pt idx="43">
                  <c:v>44105</c:v>
                </c:pt>
                <c:pt idx="44">
                  <c:v>44106</c:v>
                </c:pt>
                <c:pt idx="45">
                  <c:v>44109</c:v>
                </c:pt>
                <c:pt idx="46">
                  <c:v>44110</c:v>
                </c:pt>
                <c:pt idx="47">
                  <c:v>44111</c:v>
                </c:pt>
                <c:pt idx="48">
                  <c:v>44112</c:v>
                </c:pt>
                <c:pt idx="49">
                  <c:v>44113</c:v>
                </c:pt>
                <c:pt idx="50">
                  <c:v>44117</c:v>
                </c:pt>
                <c:pt idx="51">
                  <c:v>44118</c:v>
                </c:pt>
                <c:pt idx="52">
                  <c:v>44119</c:v>
                </c:pt>
                <c:pt idx="53">
                  <c:v>44120</c:v>
                </c:pt>
                <c:pt idx="54">
                  <c:v>44123</c:v>
                </c:pt>
                <c:pt idx="55">
                  <c:v>44124</c:v>
                </c:pt>
                <c:pt idx="56">
                  <c:v>44125</c:v>
                </c:pt>
                <c:pt idx="57">
                  <c:v>44126</c:v>
                </c:pt>
                <c:pt idx="58">
                  <c:v>44127</c:v>
                </c:pt>
                <c:pt idx="59">
                  <c:v>44130</c:v>
                </c:pt>
                <c:pt idx="60">
                  <c:v>44131</c:v>
                </c:pt>
                <c:pt idx="61">
                  <c:v>44132</c:v>
                </c:pt>
                <c:pt idx="62">
                  <c:v>44133</c:v>
                </c:pt>
                <c:pt idx="63">
                  <c:v>44134</c:v>
                </c:pt>
                <c:pt idx="64">
                  <c:v>44138</c:v>
                </c:pt>
                <c:pt idx="65">
                  <c:v>44139</c:v>
                </c:pt>
                <c:pt idx="66">
                  <c:v>44140</c:v>
                </c:pt>
                <c:pt idx="67">
                  <c:v>44141</c:v>
                </c:pt>
                <c:pt idx="68">
                  <c:v>44144</c:v>
                </c:pt>
                <c:pt idx="69">
                  <c:v>44145</c:v>
                </c:pt>
                <c:pt idx="70">
                  <c:v>44146</c:v>
                </c:pt>
                <c:pt idx="71">
                  <c:v>44147</c:v>
                </c:pt>
                <c:pt idx="72">
                  <c:v>44148</c:v>
                </c:pt>
                <c:pt idx="73">
                  <c:v>44151</c:v>
                </c:pt>
                <c:pt idx="74">
                  <c:v>44152</c:v>
                </c:pt>
                <c:pt idx="75">
                  <c:v>44153</c:v>
                </c:pt>
                <c:pt idx="76">
                  <c:v>44154</c:v>
                </c:pt>
                <c:pt idx="77">
                  <c:v>44155</c:v>
                </c:pt>
                <c:pt idx="78">
                  <c:v>44158</c:v>
                </c:pt>
                <c:pt idx="79">
                  <c:v>44159</c:v>
                </c:pt>
                <c:pt idx="80">
                  <c:v>44160</c:v>
                </c:pt>
                <c:pt idx="81">
                  <c:v>44161</c:v>
                </c:pt>
                <c:pt idx="82">
                  <c:v>44162</c:v>
                </c:pt>
                <c:pt idx="83">
                  <c:v>44165</c:v>
                </c:pt>
                <c:pt idx="84">
                  <c:v>44166</c:v>
                </c:pt>
                <c:pt idx="85">
                  <c:v>44167</c:v>
                </c:pt>
                <c:pt idx="86">
                  <c:v>44168</c:v>
                </c:pt>
                <c:pt idx="87">
                  <c:v>44169</c:v>
                </c:pt>
                <c:pt idx="88">
                  <c:v>44172</c:v>
                </c:pt>
                <c:pt idx="89">
                  <c:v>44173</c:v>
                </c:pt>
                <c:pt idx="90">
                  <c:v>44174</c:v>
                </c:pt>
                <c:pt idx="91">
                  <c:v>44175</c:v>
                </c:pt>
                <c:pt idx="92">
                  <c:v>44176</c:v>
                </c:pt>
                <c:pt idx="93">
                  <c:v>44179</c:v>
                </c:pt>
                <c:pt idx="94">
                  <c:v>44180</c:v>
                </c:pt>
                <c:pt idx="95">
                  <c:v>44181</c:v>
                </c:pt>
                <c:pt idx="96">
                  <c:v>44182</c:v>
                </c:pt>
                <c:pt idx="97">
                  <c:v>44183</c:v>
                </c:pt>
                <c:pt idx="98">
                  <c:v>44186</c:v>
                </c:pt>
                <c:pt idx="99">
                  <c:v>44187</c:v>
                </c:pt>
                <c:pt idx="100">
                  <c:v>44188</c:v>
                </c:pt>
                <c:pt idx="101">
                  <c:v>44189</c:v>
                </c:pt>
                <c:pt idx="102">
                  <c:v>44193</c:v>
                </c:pt>
                <c:pt idx="103">
                  <c:v>44194</c:v>
                </c:pt>
                <c:pt idx="104">
                  <c:v>44195</c:v>
                </c:pt>
                <c:pt idx="105">
                  <c:v>44196</c:v>
                </c:pt>
                <c:pt idx="106">
                  <c:v>44200</c:v>
                </c:pt>
                <c:pt idx="107">
                  <c:v>44201</c:v>
                </c:pt>
                <c:pt idx="108">
                  <c:v>44202</c:v>
                </c:pt>
                <c:pt idx="109">
                  <c:v>44203</c:v>
                </c:pt>
                <c:pt idx="110">
                  <c:v>44204</c:v>
                </c:pt>
                <c:pt idx="111">
                  <c:v>44207</c:v>
                </c:pt>
                <c:pt idx="112">
                  <c:v>44208</c:v>
                </c:pt>
                <c:pt idx="113">
                  <c:v>44209</c:v>
                </c:pt>
                <c:pt idx="114">
                  <c:v>44210</c:v>
                </c:pt>
                <c:pt idx="115">
                  <c:v>44211</c:v>
                </c:pt>
                <c:pt idx="116">
                  <c:v>44214</c:v>
                </c:pt>
                <c:pt idx="117">
                  <c:v>44215</c:v>
                </c:pt>
                <c:pt idx="118">
                  <c:v>44216</c:v>
                </c:pt>
                <c:pt idx="119">
                  <c:v>44217</c:v>
                </c:pt>
                <c:pt idx="120">
                  <c:v>44218</c:v>
                </c:pt>
                <c:pt idx="121">
                  <c:v>44221</c:v>
                </c:pt>
                <c:pt idx="122">
                  <c:v>44222</c:v>
                </c:pt>
                <c:pt idx="123">
                  <c:v>44223</c:v>
                </c:pt>
                <c:pt idx="124">
                  <c:v>44224</c:v>
                </c:pt>
                <c:pt idx="125">
                  <c:v>44225</c:v>
                </c:pt>
                <c:pt idx="126">
                  <c:v>44228</c:v>
                </c:pt>
                <c:pt idx="127">
                  <c:v>44229</c:v>
                </c:pt>
                <c:pt idx="128">
                  <c:v>44230</c:v>
                </c:pt>
                <c:pt idx="129">
                  <c:v>44231</c:v>
                </c:pt>
                <c:pt idx="130">
                  <c:v>44232</c:v>
                </c:pt>
                <c:pt idx="131">
                  <c:v>44235</c:v>
                </c:pt>
                <c:pt idx="132">
                  <c:v>44236</c:v>
                </c:pt>
                <c:pt idx="133">
                  <c:v>44237</c:v>
                </c:pt>
                <c:pt idx="134">
                  <c:v>44238</c:v>
                </c:pt>
                <c:pt idx="135">
                  <c:v>44239</c:v>
                </c:pt>
                <c:pt idx="136">
                  <c:v>44244</c:v>
                </c:pt>
                <c:pt idx="137">
                  <c:v>44245</c:v>
                </c:pt>
                <c:pt idx="138">
                  <c:v>44246</c:v>
                </c:pt>
                <c:pt idx="139">
                  <c:v>44249</c:v>
                </c:pt>
                <c:pt idx="140">
                  <c:v>44250</c:v>
                </c:pt>
                <c:pt idx="141">
                  <c:v>44251</c:v>
                </c:pt>
                <c:pt idx="142">
                  <c:v>44252</c:v>
                </c:pt>
                <c:pt idx="143">
                  <c:v>44253</c:v>
                </c:pt>
                <c:pt idx="144">
                  <c:v>44256</c:v>
                </c:pt>
                <c:pt idx="145">
                  <c:v>44257</c:v>
                </c:pt>
                <c:pt idx="146">
                  <c:v>44258</c:v>
                </c:pt>
                <c:pt idx="147">
                  <c:v>44259</c:v>
                </c:pt>
                <c:pt idx="148">
                  <c:v>44260</c:v>
                </c:pt>
                <c:pt idx="149">
                  <c:v>44263</c:v>
                </c:pt>
                <c:pt idx="150">
                  <c:v>44264</c:v>
                </c:pt>
                <c:pt idx="151">
                  <c:v>44265</c:v>
                </c:pt>
                <c:pt idx="152">
                  <c:v>44266</c:v>
                </c:pt>
                <c:pt idx="153">
                  <c:v>44267</c:v>
                </c:pt>
                <c:pt idx="154">
                  <c:v>44270</c:v>
                </c:pt>
                <c:pt idx="155">
                  <c:v>44271</c:v>
                </c:pt>
                <c:pt idx="156">
                  <c:v>44272</c:v>
                </c:pt>
                <c:pt idx="157">
                  <c:v>44273</c:v>
                </c:pt>
                <c:pt idx="158">
                  <c:v>44274</c:v>
                </c:pt>
                <c:pt idx="159">
                  <c:v>44277</c:v>
                </c:pt>
                <c:pt idx="160">
                  <c:v>44278</c:v>
                </c:pt>
                <c:pt idx="161">
                  <c:v>44279</c:v>
                </c:pt>
                <c:pt idx="162">
                  <c:v>44280</c:v>
                </c:pt>
                <c:pt idx="163">
                  <c:v>44281</c:v>
                </c:pt>
                <c:pt idx="164">
                  <c:v>44284</c:v>
                </c:pt>
                <c:pt idx="165">
                  <c:v>44285</c:v>
                </c:pt>
                <c:pt idx="166">
                  <c:v>44286</c:v>
                </c:pt>
                <c:pt idx="167">
                  <c:v>44287</c:v>
                </c:pt>
                <c:pt idx="168">
                  <c:v>44291</c:v>
                </c:pt>
                <c:pt idx="169">
                  <c:v>44292</c:v>
                </c:pt>
                <c:pt idx="170">
                  <c:v>44293</c:v>
                </c:pt>
                <c:pt idx="171">
                  <c:v>44294</c:v>
                </c:pt>
                <c:pt idx="172">
                  <c:v>44295</c:v>
                </c:pt>
                <c:pt idx="173">
                  <c:v>44298</c:v>
                </c:pt>
                <c:pt idx="174">
                  <c:v>44299</c:v>
                </c:pt>
                <c:pt idx="175">
                  <c:v>44300</c:v>
                </c:pt>
                <c:pt idx="176">
                  <c:v>44301</c:v>
                </c:pt>
                <c:pt idx="177">
                  <c:v>44302</c:v>
                </c:pt>
                <c:pt idx="178">
                  <c:v>44305</c:v>
                </c:pt>
                <c:pt idx="179">
                  <c:v>44306</c:v>
                </c:pt>
                <c:pt idx="180">
                  <c:v>44308</c:v>
                </c:pt>
                <c:pt idx="181">
                  <c:v>44309</c:v>
                </c:pt>
                <c:pt idx="182">
                  <c:v>44312</c:v>
                </c:pt>
                <c:pt idx="183">
                  <c:v>44313</c:v>
                </c:pt>
                <c:pt idx="184">
                  <c:v>44314</c:v>
                </c:pt>
                <c:pt idx="185">
                  <c:v>44315</c:v>
                </c:pt>
                <c:pt idx="186">
                  <c:v>44316</c:v>
                </c:pt>
                <c:pt idx="187">
                  <c:v>44319</c:v>
                </c:pt>
                <c:pt idx="188">
                  <c:v>44320</c:v>
                </c:pt>
                <c:pt idx="189">
                  <c:v>44321</c:v>
                </c:pt>
                <c:pt idx="190">
                  <c:v>44322</c:v>
                </c:pt>
                <c:pt idx="191">
                  <c:v>44323</c:v>
                </c:pt>
                <c:pt idx="192">
                  <c:v>44326</c:v>
                </c:pt>
                <c:pt idx="193">
                  <c:v>44327</c:v>
                </c:pt>
                <c:pt idx="194">
                  <c:v>44328</c:v>
                </c:pt>
                <c:pt idx="195">
                  <c:v>44329</c:v>
                </c:pt>
                <c:pt idx="196">
                  <c:v>44330</c:v>
                </c:pt>
                <c:pt idx="197">
                  <c:v>44333</c:v>
                </c:pt>
                <c:pt idx="198">
                  <c:v>44334</c:v>
                </c:pt>
                <c:pt idx="199">
                  <c:v>44335</c:v>
                </c:pt>
                <c:pt idx="200">
                  <c:v>44336</c:v>
                </c:pt>
                <c:pt idx="201">
                  <c:v>44337</c:v>
                </c:pt>
                <c:pt idx="202">
                  <c:v>44340</c:v>
                </c:pt>
                <c:pt idx="203">
                  <c:v>44341</c:v>
                </c:pt>
                <c:pt idx="204">
                  <c:v>44342</c:v>
                </c:pt>
                <c:pt idx="205">
                  <c:v>44343</c:v>
                </c:pt>
                <c:pt idx="206">
                  <c:v>44344</c:v>
                </c:pt>
                <c:pt idx="207">
                  <c:v>44347</c:v>
                </c:pt>
                <c:pt idx="208">
                  <c:v>44348</c:v>
                </c:pt>
                <c:pt idx="209">
                  <c:v>44349</c:v>
                </c:pt>
                <c:pt idx="210">
                  <c:v>44351</c:v>
                </c:pt>
                <c:pt idx="211">
                  <c:v>44354</c:v>
                </c:pt>
                <c:pt idx="212">
                  <c:v>44355</c:v>
                </c:pt>
                <c:pt idx="213">
                  <c:v>44356</c:v>
                </c:pt>
                <c:pt idx="214">
                  <c:v>44357</c:v>
                </c:pt>
                <c:pt idx="215">
                  <c:v>44358</c:v>
                </c:pt>
                <c:pt idx="216">
                  <c:v>44361</c:v>
                </c:pt>
                <c:pt idx="217">
                  <c:v>44362</c:v>
                </c:pt>
                <c:pt idx="218">
                  <c:v>44363</c:v>
                </c:pt>
                <c:pt idx="219">
                  <c:v>44364</c:v>
                </c:pt>
                <c:pt idx="220">
                  <c:v>44365</c:v>
                </c:pt>
                <c:pt idx="221">
                  <c:v>44368</c:v>
                </c:pt>
                <c:pt idx="222">
                  <c:v>44369</c:v>
                </c:pt>
                <c:pt idx="223">
                  <c:v>44370</c:v>
                </c:pt>
                <c:pt idx="224">
                  <c:v>44371</c:v>
                </c:pt>
                <c:pt idx="225">
                  <c:v>44372</c:v>
                </c:pt>
                <c:pt idx="226">
                  <c:v>44375</c:v>
                </c:pt>
                <c:pt idx="227">
                  <c:v>44376</c:v>
                </c:pt>
                <c:pt idx="228">
                  <c:v>44377</c:v>
                </c:pt>
                <c:pt idx="229">
                  <c:v>44378</c:v>
                </c:pt>
                <c:pt idx="230">
                  <c:v>44379</c:v>
                </c:pt>
                <c:pt idx="231">
                  <c:v>44382</c:v>
                </c:pt>
                <c:pt idx="232">
                  <c:v>44383</c:v>
                </c:pt>
                <c:pt idx="233">
                  <c:v>44384</c:v>
                </c:pt>
                <c:pt idx="234">
                  <c:v>44385</c:v>
                </c:pt>
                <c:pt idx="235">
                  <c:v>44386</c:v>
                </c:pt>
                <c:pt idx="236">
                  <c:v>44389</c:v>
                </c:pt>
                <c:pt idx="237">
                  <c:v>44390</c:v>
                </c:pt>
                <c:pt idx="238">
                  <c:v>44391</c:v>
                </c:pt>
                <c:pt idx="239">
                  <c:v>44392</c:v>
                </c:pt>
                <c:pt idx="240">
                  <c:v>44393</c:v>
                </c:pt>
                <c:pt idx="241">
                  <c:v>44396</c:v>
                </c:pt>
                <c:pt idx="242">
                  <c:v>44397</c:v>
                </c:pt>
                <c:pt idx="243">
                  <c:v>44398</c:v>
                </c:pt>
                <c:pt idx="244">
                  <c:v>44399</c:v>
                </c:pt>
                <c:pt idx="245">
                  <c:v>44400</c:v>
                </c:pt>
                <c:pt idx="246">
                  <c:v>44403</c:v>
                </c:pt>
                <c:pt idx="247">
                  <c:v>44404</c:v>
                </c:pt>
                <c:pt idx="248">
                  <c:v>44405</c:v>
                </c:pt>
                <c:pt idx="249">
                  <c:v>44406</c:v>
                </c:pt>
                <c:pt idx="250">
                  <c:v>44407</c:v>
                </c:pt>
                <c:pt idx="251">
                  <c:v>44410</c:v>
                </c:pt>
                <c:pt idx="252">
                  <c:v>44411</c:v>
                </c:pt>
                <c:pt idx="253">
                  <c:v>44412</c:v>
                </c:pt>
                <c:pt idx="254">
                  <c:v>44413</c:v>
                </c:pt>
                <c:pt idx="255">
                  <c:v>44414</c:v>
                </c:pt>
                <c:pt idx="256">
                  <c:v>44417</c:v>
                </c:pt>
                <c:pt idx="257">
                  <c:v>44418</c:v>
                </c:pt>
                <c:pt idx="258">
                  <c:v>44419</c:v>
                </c:pt>
                <c:pt idx="259">
                  <c:v>44420</c:v>
                </c:pt>
                <c:pt idx="260">
                  <c:v>44421</c:v>
                </c:pt>
                <c:pt idx="261">
                  <c:v>44424</c:v>
                </c:pt>
                <c:pt idx="262">
                  <c:v>44425</c:v>
                </c:pt>
                <c:pt idx="263">
                  <c:v>44426</c:v>
                </c:pt>
                <c:pt idx="264">
                  <c:v>44427</c:v>
                </c:pt>
                <c:pt idx="265">
                  <c:v>44428</c:v>
                </c:pt>
                <c:pt idx="266">
                  <c:v>44431</c:v>
                </c:pt>
                <c:pt idx="267">
                  <c:v>44432</c:v>
                </c:pt>
                <c:pt idx="268">
                  <c:v>44433</c:v>
                </c:pt>
                <c:pt idx="269">
                  <c:v>44434</c:v>
                </c:pt>
                <c:pt idx="270">
                  <c:v>44435</c:v>
                </c:pt>
                <c:pt idx="271">
                  <c:v>44438</c:v>
                </c:pt>
                <c:pt idx="272">
                  <c:v>44439</c:v>
                </c:pt>
                <c:pt idx="273">
                  <c:v>44440</c:v>
                </c:pt>
                <c:pt idx="274">
                  <c:v>44441</c:v>
                </c:pt>
                <c:pt idx="275">
                  <c:v>44442</c:v>
                </c:pt>
                <c:pt idx="276">
                  <c:v>44445</c:v>
                </c:pt>
                <c:pt idx="277">
                  <c:v>44447</c:v>
                </c:pt>
                <c:pt idx="278">
                  <c:v>44448</c:v>
                </c:pt>
                <c:pt idx="279">
                  <c:v>44449</c:v>
                </c:pt>
                <c:pt idx="280">
                  <c:v>44452</c:v>
                </c:pt>
                <c:pt idx="281">
                  <c:v>44453</c:v>
                </c:pt>
                <c:pt idx="282">
                  <c:v>44454</c:v>
                </c:pt>
                <c:pt idx="283">
                  <c:v>44455</c:v>
                </c:pt>
                <c:pt idx="284">
                  <c:v>44456</c:v>
                </c:pt>
                <c:pt idx="285">
                  <c:v>44459</c:v>
                </c:pt>
                <c:pt idx="286">
                  <c:v>44460</c:v>
                </c:pt>
                <c:pt idx="287">
                  <c:v>44461</c:v>
                </c:pt>
                <c:pt idx="288">
                  <c:v>44462</c:v>
                </c:pt>
                <c:pt idx="289">
                  <c:v>44463</c:v>
                </c:pt>
                <c:pt idx="290">
                  <c:v>44466</c:v>
                </c:pt>
                <c:pt idx="291">
                  <c:v>44467</c:v>
                </c:pt>
                <c:pt idx="292">
                  <c:v>44468</c:v>
                </c:pt>
                <c:pt idx="293">
                  <c:v>44469</c:v>
                </c:pt>
                <c:pt idx="294">
                  <c:v>44470</c:v>
                </c:pt>
                <c:pt idx="295">
                  <c:v>44473</c:v>
                </c:pt>
                <c:pt idx="296">
                  <c:v>44474</c:v>
                </c:pt>
                <c:pt idx="297">
                  <c:v>44475</c:v>
                </c:pt>
                <c:pt idx="298">
                  <c:v>44476</c:v>
                </c:pt>
                <c:pt idx="299">
                  <c:v>44477</c:v>
                </c:pt>
                <c:pt idx="300">
                  <c:v>44480</c:v>
                </c:pt>
                <c:pt idx="301">
                  <c:v>44482</c:v>
                </c:pt>
                <c:pt idx="302">
                  <c:v>44483</c:v>
                </c:pt>
                <c:pt idx="303">
                  <c:v>44484</c:v>
                </c:pt>
                <c:pt idx="304">
                  <c:v>44487</c:v>
                </c:pt>
                <c:pt idx="305">
                  <c:v>44488</c:v>
                </c:pt>
                <c:pt idx="306">
                  <c:v>44489</c:v>
                </c:pt>
                <c:pt idx="307">
                  <c:v>44490</c:v>
                </c:pt>
                <c:pt idx="308">
                  <c:v>44491</c:v>
                </c:pt>
                <c:pt idx="309">
                  <c:v>44494</c:v>
                </c:pt>
                <c:pt idx="310">
                  <c:v>44495</c:v>
                </c:pt>
                <c:pt idx="311">
                  <c:v>44496</c:v>
                </c:pt>
                <c:pt idx="312">
                  <c:v>44497</c:v>
                </c:pt>
                <c:pt idx="313">
                  <c:v>44498</c:v>
                </c:pt>
                <c:pt idx="314">
                  <c:v>44501</c:v>
                </c:pt>
                <c:pt idx="315">
                  <c:v>44503</c:v>
                </c:pt>
                <c:pt idx="316">
                  <c:v>44504</c:v>
                </c:pt>
                <c:pt idx="317">
                  <c:v>44505</c:v>
                </c:pt>
                <c:pt idx="318">
                  <c:v>44508</c:v>
                </c:pt>
                <c:pt idx="319">
                  <c:v>44509</c:v>
                </c:pt>
                <c:pt idx="320">
                  <c:v>44510</c:v>
                </c:pt>
                <c:pt idx="321">
                  <c:v>44511</c:v>
                </c:pt>
                <c:pt idx="322">
                  <c:v>44512</c:v>
                </c:pt>
                <c:pt idx="323">
                  <c:v>44516</c:v>
                </c:pt>
                <c:pt idx="324">
                  <c:v>44517</c:v>
                </c:pt>
                <c:pt idx="325">
                  <c:v>44518</c:v>
                </c:pt>
                <c:pt idx="326">
                  <c:v>44519</c:v>
                </c:pt>
                <c:pt idx="327">
                  <c:v>44522</c:v>
                </c:pt>
                <c:pt idx="328">
                  <c:v>44523</c:v>
                </c:pt>
                <c:pt idx="329">
                  <c:v>44524</c:v>
                </c:pt>
                <c:pt idx="330">
                  <c:v>44525</c:v>
                </c:pt>
                <c:pt idx="331">
                  <c:v>44526</c:v>
                </c:pt>
                <c:pt idx="332">
                  <c:v>44529</c:v>
                </c:pt>
                <c:pt idx="333">
                  <c:v>44530</c:v>
                </c:pt>
                <c:pt idx="334">
                  <c:v>44531</c:v>
                </c:pt>
                <c:pt idx="335">
                  <c:v>44532</c:v>
                </c:pt>
                <c:pt idx="336">
                  <c:v>44533</c:v>
                </c:pt>
                <c:pt idx="337">
                  <c:v>44536</c:v>
                </c:pt>
                <c:pt idx="338">
                  <c:v>44537</c:v>
                </c:pt>
                <c:pt idx="339">
                  <c:v>44538</c:v>
                </c:pt>
                <c:pt idx="340">
                  <c:v>44539</c:v>
                </c:pt>
                <c:pt idx="341">
                  <c:v>44540</c:v>
                </c:pt>
                <c:pt idx="342">
                  <c:v>44543</c:v>
                </c:pt>
                <c:pt idx="343">
                  <c:v>44544</c:v>
                </c:pt>
                <c:pt idx="344">
                  <c:v>44545</c:v>
                </c:pt>
                <c:pt idx="345">
                  <c:v>44546</c:v>
                </c:pt>
                <c:pt idx="346">
                  <c:v>44547</c:v>
                </c:pt>
                <c:pt idx="347">
                  <c:v>44550</c:v>
                </c:pt>
                <c:pt idx="348">
                  <c:v>44551</c:v>
                </c:pt>
                <c:pt idx="349">
                  <c:v>44552</c:v>
                </c:pt>
                <c:pt idx="350">
                  <c:v>44553</c:v>
                </c:pt>
                <c:pt idx="351">
                  <c:v>44554</c:v>
                </c:pt>
                <c:pt idx="352">
                  <c:v>44557</c:v>
                </c:pt>
                <c:pt idx="353">
                  <c:v>44558</c:v>
                </c:pt>
                <c:pt idx="354">
                  <c:v>44559</c:v>
                </c:pt>
                <c:pt idx="355">
                  <c:v>44560</c:v>
                </c:pt>
                <c:pt idx="356">
                  <c:v>44561</c:v>
                </c:pt>
                <c:pt idx="357">
                  <c:v>44564</c:v>
                </c:pt>
                <c:pt idx="358">
                  <c:v>44565</c:v>
                </c:pt>
                <c:pt idx="359">
                  <c:v>44566</c:v>
                </c:pt>
                <c:pt idx="360">
                  <c:v>44567</c:v>
                </c:pt>
                <c:pt idx="361">
                  <c:v>44568</c:v>
                </c:pt>
                <c:pt idx="362">
                  <c:v>44571</c:v>
                </c:pt>
                <c:pt idx="363">
                  <c:v>44572</c:v>
                </c:pt>
                <c:pt idx="364">
                  <c:v>44573</c:v>
                </c:pt>
                <c:pt idx="365">
                  <c:v>44574</c:v>
                </c:pt>
                <c:pt idx="366">
                  <c:v>44575</c:v>
                </c:pt>
                <c:pt idx="367">
                  <c:v>44578</c:v>
                </c:pt>
                <c:pt idx="368">
                  <c:v>44579</c:v>
                </c:pt>
                <c:pt idx="369">
                  <c:v>44580</c:v>
                </c:pt>
                <c:pt idx="370">
                  <c:v>44581</c:v>
                </c:pt>
                <c:pt idx="371">
                  <c:v>44582</c:v>
                </c:pt>
                <c:pt idx="372">
                  <c:v>44585</c:v>
                </c:pt>
                <c:pt idx="373">
                  <c:v>44586</c:v>
                </c:pt>
                <c:pt idx="374">
                  <c:v>44587</c:v>
                </c:pt>
                <c:pt idx="375">
                  <c:v>44588</c:v>
                </c:pt>
                <c:pt idx="376">
                  <c:v>44589</c:v>
                </c:pt>
                <c:pt idx="377">
                  <c:v>44592</c:v>
                </c:pt>
                <c:pt idx="378">
                  <c:v>44593</c:v>
                </c:pt>
                <c:pt idx="379">
                  <c:v>44594</c:v>
                </c:pt>
                <c:pt idx="380">
                  <c:v>44595</c:v>
                </c:pt>
                <c:pt idx="381">
                  <c:v>44596</c:v>
                </c:pt>
                <c:pt idx="382">
                  <c:v>44599</c:v>
                </c:pt>
                <c:pt idx="383">
                  <c:v>44600</c:v>
                </c:pt>
                <c:pt idx="384">
                  <c:v>44601</c:v>
                </c:pt>
                <c:pt idx="385">
                  <c:v>44602</c:v>
                </c:pt>
                <c:pt idx="386">
                  <c:v>44603</c:v>
                </c:pt>
                <c:pt idx="387">
                  <c:v>44606</c:v>
                </c:pt>
                <c:pt idx="388">
                  <c:v>44607</c:v>
                </c:pt>
                <c:pt idx="389">
                  <c:v>44608</c:v>
                </c:pt>
                <c:pt idx="390">
                  <c:v>44609</c:v>
                </c:pt>
                <c:pt idx="391">
                  <c:v>44610</c:v>
                </c:pt>
                <c:pt idx="392">
                  <c:v>44613</c:v>
                </c:pt>
                <c:pt idx="393">
                  <c:v>44614</c:v>
                </c:pt>
                <c:pt idx="394">
                  <c:v>44615</c:v>
                </c:pt>
                <c:pt idx="395">
                  <c:v>44616</c:v>
                </c:pt>
                <c:pt idx="396">
                  <c:v>44617</c:v>
                </c:pt>
                <c:pt idx="397">
                  <c:v>44622</c:v>
                </c:pt>
                <c:pt idx="398">
                  <c:v>44623</c:v>
                </c:pt>
                <c:pt idx="399">
                  <c:v>44624</c:v>
                </c:pt>
                <c:pt idx="400">
                  <c:v>44627</c:v>
                </c:pt>
                <c:pt idx="401">
                  <c:v>44628</c:v>
                </c:pt>
                <c:pt idx="402">
                  <c:v>44629</c:v>
                </c:pt>
                <c:pt idx="403">
                  <c:v>44630</c:v>
                </c:pt>
                <c:pt idx="404">
                  <c:v>44631</c:v>
                </c:pt>
                <c:pt idx="405">
                  <c:v>44634</c:v>
                </c:pt>
                <c:pt idx="406">
                  <c:v>44635</c:v>
                </c:pt>
                <c:pt idx="407">
                  <c:v>44636</c:v>
                </c:pt>
                <c:pt idx="408">
                  <c:v>44637</c:v>
                </c:pt>
                <c:pt idx="409">
                  <c:v>44638</c:v>
                </c:pt>
                <c:pt idx="410">
                  <c:v>44641</c:v>
                </c:pt>
                <c:pt idx="411">
                  <c:v>44642</c:v>
                </c:pt>
                <c:pt idx="412">
                  <c:v>44643</c:v>
                </c:pt>
                <c:pt idx="413">
                  <c:v>44644</c:v>
                </c:pt>
                <c:pt idx="414">
                  <c:v>44645</c:v>
                </c:pt>
                <c:pt idx="415">
                  <c:v>44648</c:v>
                </c:pt>
                <c:pt idx="416">
                  <c:v>44649</c:v>
                </c:pt>
                <c:pt idx="417">
                  <c:v>44650</c:v>
                </c:pt>
                <c:pt idx="418">
                  <c:v>44651</c:v>
                </c:pt>
                <c:pt idx="419">
                  <c:v>44652</c:v>
                </c:pt>
                <c:pt idx="420">
                  <c:v>44655</c:v>
                </c:pt>
                <c:pt idx="421">
                  <c:v>44656</c:v>
                </c:pt>
                <c:pt idx="422">
                  <c:v>44657</c:v>
                </c:pt>
                <c:pt idx="423">
                  <c:v>44658</c:v>
                </c:pt>
                <c:pt idx="424">
                  <c:v>44659</c:v>
                </c:pt>
                <c:pt idx="425">
                  <c:v>44662</c:v>
                </c:pt>
                <c:pt idx="426">
                  <c:v>44663</c:v>
                </c:pt>
                <c:pt idx="427">
                  <c:v>44664</c:v>
                </c:pt>
                <c:pt idx="428">
                  <c:v>44665</c:v>
                </c:pt>
                <c:pt idx="429">
                  <c:v>44669</c:v>
                </c:pt>
                <c:pt idx="430">
                  <c:v>44670</c:v>
                </c:pt>
                <c:pt idx="431">
                  <c:v>44671</c:v>
                </c:pt>
                <c:pt idx="432">
                  <c:v>44673</c:v>
                </c:pt>
                <c:pt idx="433">
                  <c:v>44676</c:v>
                </c:pt>
                <c:pt idx="434">
                  <c:v>44677</c:v>
                </c:pt>
                <c:pt idx="435">
                  <c:v>44678</c:v>
                </c:pt>
                <c:pt idx="436">
                  <c:v>44679</c:v>
                </c:pt>
                <c:pt idx="437">
                  <c:v>44680</c:v>
                </c:pt>
                <c:pt idx="438">
                  <c:v>44683</c:v>
                </c:pt>
                <c:pt idx="439">
                  <c:v>44684</c:v>
                </c:pt>
                <c:pt idx="440">
                  <c:v>44685</c:v>
                </c:pt>
                <c:pt idx="441">
                  <c:v>44686</c:v>
                </c:pt>
                <c:pt idx="442">
                  <c:v>44687</c:v>
                </c:pt>
                <c:pt idx="443">
                  <c:v>44690</c:v>
                </c:pt>
                <c:pt idx="444">
                  <c:v>44691</c:v>
                </c:pt>
                <c:pt idx="445">
                  <c:v>44692</c:v>
                </c:pt>
                <c:pt idx="446">
                  <c:v>44693</c:v>
                </c:pt>
                <c:pt idx="447">
                  <c:v>44694</c:v>
                </c:pt>
                <c:pt idx="448">
                  <c:v>44697</c:v>
                </c:pt>
                <c:pt idx="449">
                  <c:v>44698</c:v>
                </c:pt>
                <c:pt idx="450">
                  <c:v>44699</c:v>
                </c:pt>
                <c:pt idx="451">
                  <c:v>44700</c:v>
                </c:pt>
                <c:pt idx="452">
                  <c:v>44701</c:v>
                </c:pt>
                <c:pt idx="453">
                  <c:v>44704</c:v>
                </c:pt>
                <c:pt idx="454">
                  <c:v>44705</c:v>
                </c:pt>
                <c:pt idx="455">
                  <c:v>44706</c:v>
                </c:pt>
                <c:pt idx="456">
                  <c:v>44707</c:v>
                </c:pt>
                <c:pt idx="457">
                  <c:v>44708</c:v>
                </c:pt>
                <c:pt idx="458">
                  <c:v>44711</c:v>
                </c:pt>
                <c:pt idx="459">
                  <c:v>44712</c:v>
                </c:pt>
                <c:pt idx="460">
                  <c:v>44713</c:v>
                </c:pt>
                <c:pt idx="461">
                  <c:v>44714</c:v>
                </c:pt>
                <c:pt idx="462">
                  <c:v>44715</c:v>
                </c:pt>
                <c:pt idx="463">
                  <c:v>44718</c:v>
                </c:pt>
                <c:pt idx="464">
                  <c:v>44719</c:v>
                </c:pt>
                <c:pt idx="465">
                  <c:v>44720</c:v>
                </c:pt>
                <c:pt idx="466">
                  <c:v>44721</c:v>
                </c:pt>
                <c:pt idx="467">
                  <c:v>44722</c:v>
                </c:pt>
                <c:pt idx="468">
                  <c:v>44725</c:v>
                </c:pt>
                <c:pt idx="469">
                  <c:v>44726</c:v>
                </c:pt>
                <c:pt idx="470">
                  <c:v>44727</c:v>
                </c:pt>
                <c:pt idx="471">
                  <c:v>44729</c:v>
                </c:pt>
                <c:pt idx="472">
                  <c:v>44732</c:v>
                </c:pt>
                <c:pt idx="473">
                  <c:v>44733</c:v>
                </c:pt>
                <c:pt idx="474">
                  <c:v>44734</c:v>
                </c:pt>
                <c:pt idx="475">
                  <c:v>44735</c:v>
                </c:pt>
                <c:pt idx="476">
                  <c:v>44736</c:v>
                </c:pt>
                <c:pt idx="477">
                  <c:v>44739</c:v>
                </c:pt>
                <c:pt idx="478">
                  <c:v>44740</c:v>
                </c:pt>
                <c:pt idx="479">
                  <c:v>44741</c:v>
                </c:pt>
                <c:pt idx="480">
                  <c:v>44742</c:v>
                </c:pt>
                <c:pt idx="481">
                  <c:v>44743</c:v>
                </c:pt>
                <c:pt idx="482">
                  <c:v>44746</c:v>
                </c:pt>
                <c:pt idx="483">
                  <c:v>44747</c:v>
                </c:pt>
                <c:pt idx="484">
                  <c:v>44748</c:v>
                </c:pt>
                <c:pt idx="485">
                  <c:v>44749</c:v>
                </c:pt>
                <c:pt idx="486">
                  <c:v>44750</c:v>
                </c:pt>
                <c:pt idx="487">
                  <c:v>44753</c:v>
                </c:pt>
                <c:pt idx="488">
                  <c:v>44754</c:v>
                </c:pt>
                <c:pt idx="489">
                  <c:v>44755</c:v>
                </c:pt>
                <c:pt idx="490">
                  <c:v>44756</c:v>
                </c:pt>
                <c:pt idx="491">
                  <c:v>44757</c:v>
                </c:pt>
                <c:pt idx="492">
                  <c:v>44760</c:v>
                </c:pt>
                <c:pt idx="493">
                  <c:v>44761</c:v>
                </c:pt>
                <c:pt idx="494">
                  <c:v>44762</c:v>
                </c:pt>
                <c:pt idx="495">
                  <c:v>44763</c:v>
                </c:pt>
                <c:pt idx="496">
                  <c:v>44764</c:v>
                </c:pt>
                <c:pt idx="497">
                  <c:v>44767</c:v>
                </c:pt>
                <c:pt idx="498">
                  <c:v>44768</c:v>
                </c:pt>
                <c:pt idx="499">
                  <c:v>44769</c:v>
                </c:pt>
                <c:pt idx="500">
                  <c:v>44770</c:v>
                </c:pt>
                <c:pt idx="501">
                  <c:v>44771</c:v>
                </c:pt>
                <c:pt idx="502">
                  <c:v>44774</c:v>
                </c:pt>
                <c:pt idx="503">
                  <c:v>44775</c:v>
                </c:pt>
                <c:pt idx="504">
                  <c:v>44776</c:v>
                </c:pt>
                <c:pt idx="505">
                  <c:v>44777</c:v>
                </c:pt>
                <c:pt idx="506">
                  <c:v>44778</c:v>
                </c:pt>
                <c:pt idx="507">
                  <c:v>44781</c:v>
                </c:pt>
                <c:pt idx="508">
                  <c:v>44782</c:v>
                </c:pt>
                <c:pt idx="509">
                  <c:v>44783</c:v>
                </c:pt>
                <c:pt idx="510">
                  <c:v>44784</c:v>
                </c:pt>
                <c:pt idx="511">
                  <c:v>44785</c:v>
                </c:pt>
                <c:pt idx="512">
                  <c:v>44788</c:v>
                </c:pt>
                <c:pt idx="513">
                  <c:v>44789</c:v>
                </c:pt>
                <c:pt idx="514">
                  <c:v>44790</c:v>
                </c:pt>
                <c:pt idx="515">
                  <c:v>44791</c:v>
                </c:pt>
                <c:pt idx="516">
                  <c:v>44792</c:v>
                </c:pt>
                <c:pt idx="517">
                  <c:v>44795</c:v>
                </c:pt>
                <c:pt idx="518">
                  <c:v>44796</c:v>
                </c:pt>
                <c:pt idx="519">
                  <c:v>44797</c:v>
                </c:pt>
                <c:pt idx="520">
                  <c:v>44798</c:v>
                </c:pt>
                <c:pt idx="521">
                  <c:v>44799</c:v>
                </c:pt>
                <c:pt idx="522">
                  <c:v>44802</c:v>
                </c:pt>
                <c:pt idx="523">
                  <c:v>44803</c:v>
                </c:pt>
                <c:pt idx="524">
                  <c:v>44804</c:v>
                </c:pt>
                <c:pt idx="525">
                  <c:v>44805</c:v>
                </c:pt>
                <c:pt idx="526">
                  <c:v>44806</c:v>
                </c:pt>
                <c:pt idx="527">
                  <c:v>44809</c:v>
                </c:pt>
                <c:pt idx="528">
                  <c:v>44810</c:v>
                </c:pt>
                <c:pt idx="529">
                  <c:v>44812</c:v>
                </c:pt>
                <c:pt idx="530">
                  <c:v>44813</c:v>
                </c:pt>
                <c:pt idx="531">
                  <c:v>44816</c:v>
                </c:pt>
                <c:pt idx="532">
                  <c:v>44817</c:v>
                </c:pt>
                <c:pt idx="533">
                  <c:v>44818</c:v>
                </c:pt>
                <c:pt idx="534">
                  <c:v>44819</c:v>
                </c:pt>
                <c:pt idx="535">
                  <c:v>44820</c:v>
                </c:pt>
                <c:pt idx="536">
                  <c:v>44823</c:v>
                </c:pt>
                <c:pt idx="537">
                  <c:v>44824</c:v>
                </c:pt>
                <c:pt idx="538">
                  <c:v>44825</c:v>
                </c:pt>
                <c:pt idx="539">
                  <c:v>44826</c:v>
                </c:pt>
                <c:pt idx="540">
                  <c:v>44827</c:v>
                </c:pt>
                <c:pt idx="541">
                  <c:v>44830</c:v>
                </c:pt>
                <c:pt idx="542">
                  <c:v>44831</c:v>
                </c:pt>
                <c:pt idx="543">
                  <c:v>44832</c:v>
                </c:pt>
                <c:pt idx="544">
                  <c:v>44833</c:v>
                </c:pt>
                <c:pt idx="545">
                  <c:v>44834</c:v>
                </c:pt>
                <c:pt idx="546">
                  <c:v>44837</c:v>
                </c:pt>
                <c:pt idx="547">
                  <c:v>44838</c:v>
                </c:pt>
                <c:pt idx="548">
                  <c:v>44839</c:v>
                </c:pt>
                <c:pt idx="549">
                  <c:v>44840</c:v>
                </c:pt>
                <c:pt idx="550">
                  <c:v>44841</c:v>
                </c:pt>
                <c:pt idx="551">
                  <c:v>44844</c:v>
                </c:pt>
                <c:pt idx="552">
                  <c:v>44845</c:v>
                </c:pt>
                <c:pt idx="553">
                  <c:v>44847</c:v>
                </c:pt>
                <c:pt idx="554">
                  <c:v>44848</c:v>
                </c:pt>
                <c:pt idx="555">
                  <c:v>44851</c:v>
                </c:pt>
                <c:pt idx="556">
                  <c:v>44852</c:v>
                </c:pt>
                <c:pt idx="557">
                  <c:v>44853</c:v>
                </c:pt>
                <c:pt idx="558">
                  <c:v>44854</c:v>
                </c:pt>
                <c:pt idx="559">
                  <c:v>44855</c:v>
                </c:pt>
                <c:pt idx="560">
                  <c:v>44858</c:v>
                </c:pt>
                <c:pt idx="561">
                  <c:v>44859</c:v>
                </c:pt>
                <c:pt idx="562">
                  <c:v>44860</c:v>
                </c:pt>
                <c:pt idx="563">
                  <c:v>44861</c:v>
                </c:pt>
                <c:pt idx="564">
                  <c:v>44862</c:v>
                </c:pt>
                <c:pt idx="565">
                  <c:v>44865</c:v>
                </c:pt>
                <c:pt idx="566">
                  <c:v>44866</c:v>
                </c:pt>
                <c:pt idx="567">
                  <c:v>44868</c:v>
                </c:pt>
                <c:pt idx="568">
                  <c:v>44869</c:v>
                </c:pt>
                <c:pt idx="569">
                  <c:v>44872</c:v>
                </c:pt>
                <c:pt idx="570">
                  <c:v>44873</c:v>
                </c:pt>
                <c:pt idx="571">
                  <c:v>44874</c:v>
                </c:pt>
                <c:pt idx="572">
                  <c:v>44875</c:v>
                </c:pt>
                <c:pt idx="573">
                  <c:v>44876</c:v>
                </c:pt>
                <c:pt idx="574">
                  <c:v>44879</c:v>
                </c:pt>
                <c:pt idx="575">
                  <c:v>44881</c:v>
                </c:pt>
                <c:pt idx="576">
                  <c:v>44882</c:v>
                </c:pt>
                <c:pt idx="577">
                  <c:v>44883</c:v>
                </c:pt>
                <c:pt idx="578">
                  <c:v>44886</c:v>
                </c:pt>
                <c:pt idx="579">
                  <c:v>44887</c:v>
                </c:pt>
                <c:pt idx="580">
                  <c:v>44888</c:v>
                </c:pt>
                <c:pt idx="581">
                  <c:v>44889</c:v>
                </c:pt>
                <c:pt idx="582">
                  <c:v>44890</c:v>
                </c:pt>
                <c:pt idx="583">
                  <c:v>44893</c:v>
                </c:pt>
                <c:pt idx="584">
                  <c:v>44894</c:v>
                </c:pt>
                <c:pt idx="585">
                  <c:v>44895</c:v>
                </c:pt>
                <c:pt idx="586">
                  <c:v>44896</c:v>
                </c:pt>
                <c:pt idx="587">
                  <c:v>44897</c:v>
                </c:pt>
                <c:pt idx="588">
                  <c:v>44900</c:v>
                </c:pt>
                <c:pt idx="589">
                  <c:v>44901</c:v>
                </c:pt>
                <c:pt idx="590">
                  <c:v>44902</c:v>
                </c:pt>
                <c:pt idx="591">
                  <c:v>44903</c:v>
                </c:pt>
                <c:pt idx="592">
                  <c:v>44904</c:v>
                </c:pt>
                <c:pt idx="593">
                  <c:v>44907</c:v>
                </c:pt>
                <c:pt idx="594">
                  <c:v>44908</c:v>
                </c:pt>
                <c:pt idx="595">
                  <c:v>44909</c:v>
                </c:pt>
                <c:pt idx="596">
                  <c:v>44910</c:v>
                </c:pt>
                <c:pt idx="597">
                  <c:v>44911</c:v>
                </c:pt>
                <c:pt idx="598">
                  <c:v>44914</c:v>
                </c:pt>
                <c:pt idx="599">
                  <c:v>44915</c:v>
                </c:pt>
                <c:pt idx="600">
                  <c:v>44916</c:v>
                </c:pt>
                <c:pt idx="601">
                  <c:v>44917</c:v>
                </c:pt>
                <c:pt idx="602">
                  <c:v>44918</c:v>
                </c:pt>
                <c:pt idx="603">
                  <c:v>44921</c:v>
                </c:pt>
                <c:pt idx="604">
                  <c:v>44922</c:v>
                </c:pt>
                <c:pt idx="605">
                  <c:v>44923</c:v>
                </c:pt>
                <c:pt idx="606">
                  <c:v>44924</c:v>
                </c:pt>
                <c:pt idx="607">
                  <c:v>44925</c:v>
                </c:pt>
                <c:pt idx="608">
                  <c:v>44928</c:v>
                </c:pt>
                <c:pt idx="609">
                  <c:v>44929</c:v>
                </c:pt>
                <c:pt idx="610">
                  <c:v>44930</c:v>
                </c:pt>
                <c:pt idx="611">
                  <c:v>44931</c:v>
                </c:pt>
                <c:pt idx="612">
                  <c:v>44932</c:v>
                </c:pt>
                <c:pt idx="613">
                  <c:v>44935</c:v>
                </c:pt>
                <c:pt idx="614">
                  <c:v>44936</c:v>
                </c:pt>
                <c:pt idx="615">
                  <c:v>44937</c:v>
                </c:pt>
                <c:pt idx="616">
                  <c:v>44938</c:v>
                </c:pt>
                <c:pt idx="617">
                  <c:v>44939</c:v>
                </c:pt>
                <c:pt idx="618">
                  <c:v>44942</c:v>
                </c:pt>
                <c:pt idx="619">
                  <c:v>44943</c:v>
                </c:pt>
                <c:pt idx="620">
                  <c:v>44944</c:v>
                </c:pt>
                <c:pt idx="621">
                  <c:v>44945</c:v>
                </c:pt>
                <c:pt idx="622">
                  <c:v>44946</c:v>
                </c:pt>
                <c:pt idx="623">
                  <c:v>44949</c:v>
                </c:pt>
                <c:pt idx="624">
                  <c:v>44950</c:v>
                </c:pt>
                <c:pt idx="625">
                  <c:v>44951</c:v>
                </c:pt>
                <c:pt idx="626">
                  <c:v>44952</c:v>
                </c:pt>
                <c:pt idx="627">
                  <c:v>44953</c:v>
                </c:pt>
                <c:pt idx="628">
                  <c:v>44956</c:v>
                </c:pt>
                <c:pt idx="629">
                  <c:v>44957</c:v>
                </c:pt>
                <c:pt idx="630">
                  <c:v>44958</c:v>
                </c:pt>
                <c:pt idx="631">
                  <c:v>44959</c:v>
                </c:pt>
                <c:pt idx="632">
                  <c:v>44960</c:v>
                </c:pt>
                <c:pt idx="633">
                  <c:v>44963</c:v>
                </c:pt>
                <c:pt idx="634">
                  <c:v>44964</c:v>
                </c:pt>
                <c:pt idx="635">
                  <c:v>44965</c:v>
                </c:pt>
                <c:pt idx="636">
                  <c:v>44966</c:v>
                </c:pt>
                <c:pt idx="637">
                  <c:v>44967</c:v>
                </c:pt>
                <c:pt idx="638">
                  <c:v>44970</c:v>
                </c:pt>
                <c:pt idx="639">
                  <c:v>44971</c:v>
                </c:pt>
                <c:pt idx="640">
                  <c:v>44972</c:v>
                </c:pt>
                <c:pt idx="641">
                  <c:v>44973</c:v>
                </c:pt>
                <c:pt idx="642">
                  <c:v>44974</c:v>
                </c:pt>
                <c:pt idx="643">
                  <c:v>44979</c:v>
                </c:pt>
                <c:pt idx="644">
                  <c:v>44980</c:v>
                </c:pt>
                <c:pt idx="645">
                  <c:v>44981</c:v>
                </c:pt>
                <c:pt idx="646">
                  <c:v>44984</c:v>
                </c:pt>
                <c:pt idx="647">
                  <c:v>44985</c:v>
                </c:pt>
                <c:pt idx="648">
                  <c:v>44986</c:v>
                </c:pt>
                <c:pt idx="649">
                  <c:v>44987</c:v>
                </c:pt>
                <c:pt idx="650">
                  <c:v>44988</c:v>
                </c:pt>
                <c:pt idx="651">
                  <c:v>44991</c:v>
                </c:pt>
                <c:pt idx="652">
                  <c:v>44992</c:v>
                </c:pt>
                <c:pt idx="653">
                  <c:v>44993</c:v>
                </c:pt>
                <c:pt idx="654">
                  <c:v>44994</c:v>
                </c:pt>
                <c:pt idx="655">
                  <c:v>44995</c:v>
                </c:pt>
                <c:pt idx="656">
                  <c:v>44998</c:v>
                </c:pt>
                <c:pt idx="657">
                  <c:v>44999</c:v>
                </c:pt>
                <c:pt idx="658">
                  <c:v>45000</c:v>
                </c:pt>
                <c:pt idx="659">
                  <c:v>45001</c:v>
                </c:pt>
                <c:pt idx="660">
                  <c:v>45002</c:v>
                </c:pt>
                <c:pt idx="661">
                  <c:v>45005</c:v>
                </c:pt>
                <c:pt idx="662">
                  <c:v>45006</c:v>
                </c:pt>
                <c:pt idx="663">
                  <c:v>45007</c:v>
                </c:pt>
                <c:pt idx="664">
                  <c:v>45008</c:v>
                </c:pt>
                <c:pt idx="665">
                  <c:v>45009</c:v>
                </c:pt>
                <c:pt idx="666">
                  <c:v>45012</c:v>
                </c:pt>
                <c:pt idx="667">
                  <c:v>45013</c:v>
                </c:pt>
                <c:pt idx="668">
                  <c:v>45014</c:v>
                </c:pt>
                <c:pt idx="669">
                  <c:v>45015</c:v>
                </c:pt>
                <c:pt idx="670">
                  <c:v>45016</c:v>
                </c:pt>
                <c:pt idx="671">
                  <c:v>45019</c:v>
                </c:pt>
                <c:pt idx="672">
                  <c:v>45020</c:v>
                </c:pt>
                <c:pt idx="673">
                  <c:v>45021</c:v>
                </c:pt>
                <c:pt idx="674">
                  <c:v>45022</c:v>
                </c:pt>
                <c:pt idx="675">
                  <c:v>45026</c:v>
                </c:pt>
                <c:pt idx="676">
                  <c:v>45027</c:v>
                </c:pt>
                <c:pt idx="677">
                  <c:v>45028</c:v>
                </c:pt>
                <c:pt idx="678">
                  <c:v>45029</c:v>
                </c:pt>
                <c:pt idx="679">
                  <c:v>45030</c:v>
                </c:pt>
                <c:pt idx="680">
                  <c:v>45033</c:v>
                </c:pt>
                <c:pt idx="681">
                  <c:v>45034</c:v>
                </c:pt>
                <c:pt idx="682">
                  <c:v>45035</c:v>
                </c:pt>
                <c:pt idx="683">
                  <c:v>45036</c:v>
                </c:pt>
                <c:pt idx="684">
                  <c:v>45040</c:v>
                </c:pt>
                <c:pt idx="685">
                  <c:v>45041</c:v>
                </c:pt>
                <c:pt idx="686">
                  <c:v>45042</c:v>
                </c:pt>
                <c:pt idx="687">
                  <c:v>45043</c:v>
                </c:pt>
                <c:pt idx="688">
                  <c:v>45044</c:v>
                </c:pt>
                <c:pt idx="689">
                  <c:v>45048</c:v>
                </c:pt>
                <c:pt idx="690">
                  <c:v>45049</c:v>
                </c:pt>
                <c:pt idx="691">
                  <c:v>45050</c:v>
                </c:pt>
                <c:pt idx="692">
                  <c:v>45051</c:v>
                </c:pt>
                <c:pt idx="693">
                  <c:v>45054</c:v>
                </c:pt>
                <c:pt idx="694">
                  <c:v>45055</c:v>
                </c:pt>
                <c:pt idx="695">
                  <c:v>45056</c:v>
                </c:pt>
                <c:pt idx="696">
                  <c:v>45057</c:v>
                </c:pt>
                <c:pt idx="697">
                  <c:v>45058</c:v>
                </c:pt>
                <c:pt idx="698">
                  <c:v>45061</c:v>
                </c:pt>
                <c:pt idx="699">
                  <c:v>45062</c:v>
                </c:pt>
                <c:pt idx="700">
                  <c:v>45063</c:v>
                </c:pt>
                <c:pt idx="701">
                  <c:v>45064</c:v>
                </c:pt>
                <c:pt idx="702">
                  <c:v>45065</c:v>
                </c:pt>
                <c:pt idx="703">
                  <c:v>45068</c:v>
                </c:pt>
                <c:pt idx="704">
                  <c:v>45069</c:v>
                </c:pt>
                <c:pt idx="705">
                  <c:v>45070</c:v>
                </c:pt>
                <c:pt idx="706">
                  <c:v>45071</c:v>
                </c:pt>
                <c:pt idx="707">
                  <c:v>45072</c:v>
                </c:pt>
                <c:pt idx="708">
                  <c:v>45075</c:v>
                </c:pt>
                <c:pt idx="709">
                  <c:v>45076</c:v>
                </c:pt>
                <c:pt idx="710">
                  <c:v>45077</c:v>
                </c:pt>
                <c:pt idx="711">
                  <c:v>45078</c:v>
                </c:pt>
                <c:pt idx="712">
                  <c:v>45079</c:v>
                </c:pt>
                <c:pt idx="713">
                  <c:v>45082</c:v>
                </c:pt>
                <c:pt idx="714">
                  <c:v>45083</c:v>
                </c:pt>
                <c:pt idx="715">
                  <c:v>45084</c:v>
                </c:pt>
                <c:pt idx="716">
                  <c:v>45086</c:v>
                </c:pt>
                <c:pt idx="717">
                  <c:v>45089</c:v>
                </c:pt>
                <c:pt idx="718">
                  <c:v>45090</c:v>
                </c:pt>
                <c:pt idx="719">
                  <c:v>45091</c:v>
                </c:pt>
                <c:pt idx="720">
                  <c:v>45092</c:v>
                </c:pt>
                <c:pt idx="721">
                  <c:v>45093</c:v>
                </c:pt>
                <c:pt idx="722">
                  <c:v>45096</c:v>
                </c:pt>
                <c:pt idx="723">
                  <c:v>45097</c:v>
                </c:pt>
                <c:pt idx="724">
                  <c:v>45098</c:v>
                </c:pt>
                <c:pt idx="725">
                  <c:v>45099</c:v>
                </c:pt>
                <c:pt idx="726">
                  <c:v>45100</c:v>
                </c:pt>
                <c:pt idx="727">
                  <c:v>45103</c:v>
                </c:pt>
                <c:pt idx="728">
                  <c:v>45104</c:v>
                </c:pt>
                <c:pt idx="729">
                  <c:v>45105</c:v>
                </c:pt>
                <c:pt idx="730">
                  <c:v>45106</c:v>
                </c:pt>
                <c:pt idx="731">
                  <c:v>45107</c:v>
                </c:pt>
                <c:pt idx="732">
                  <c:v>45110</c:v>
                </c:pt>
                <c:pt idx="733">
                  <c:v>45111</c:v>
                </c:pt>
                <c:pt idx="734">
                  <c:v>45112</c:v>
                </c:pt>
                <c:pt idx="735">
                  <c:v>45113</c:v>
                </c:pt>
                <c:pt idx="736">
                  <c:v>45114</c:v>
                </c:pt>
                <c:pt idx="737">
                  <c:v>45117</c:v>
                </c:pt>
                <c:pt idx="738">
                  <c:v>45118</c:v>
                </c:pt>
                <c:pt idx="739">
                  <c:v>45119</c:v>
                </c:pt>
                <c:pt idx="740">
                  <c:v>45120</c:v>
                </c:pt>
                <c:pt idx="741">
                  <c:v>45121</c:v>
                </c:pt>
                <c:pt idx="742">
                  <c:v>45124</c:v>
                </c:pt>
                <c:pt idx="743">
                  <c:v>45125</c:v>
                </c:pt>
                <c:pt idx="744">
                  <c:v>45126</c:v>
                </c:pt>
                <c:pt idx="745">
                  <c:v>45127</c:v>
                </c:pt>
                <c:pt idx="746">
                  <c:v>45128</c:v>
                </c:pt>
                <c:pt idx="747">
                  <c:v>45131</c:v>
                </c:pt>
                <c:pt idx="748">
                  <c:v>45132</c:v>
                </c:pt>
                <c:pt idx="749">
                  <c:v>45133</c:v>
                </c:pt>
                <c:pt idx="750">
                  <c:v>45134</c:v>
                </c:pt>
                <c:pt idx="751">
                  <c:v>45135</c:v>
                </c:pt>
                <c:pt idx="752">
                  <c:v>45138</c:v>
                </c:pt>
                <c:pt idx="753">
                  <c:v>45139</c:v>
                </c:pt>
                <c:pt idx="754">
                  <c:v>45140</c:v>
                </c:pt>
                <c:pt idx="755">
                  <c:v>45141</c:v>
                </c:pt>
                <c:pt idx="756">
                  <c:v>45142</c:v>
                </c:pt>
                <c:pt idx="757">
                  <c:v>45145</c:v>
                </c:pt>
                <c:pt idx="758">
                  <c:v>45146</c:v>
                </c:pt>
                <c:pt idx="759">
                  <c:v>45147</c:v>
                </c:pt>
                <c:pt idx="760">
                  <c:v>45148</c:v>
                </c:pt>
                <c:pt idx="761">
                  <c:v>45149</c:v>
                </c:pt>
                <c:pt idx="762">
                  <c:v>45152</c:v>
                </c:pt>
                <c:pt idx="763">
                  <c:v>45153</c:v>
                </c:pt>
                <c:pt idx="764">
                  <c:v>45154</c:v>
                </c:pt>
                <c:pt idx="765">
                  <c:v>45155</c:v>
                </c:pt>
                <c:pt idx="766">
                  <c:v>45156</c:v>
                </c:pt>
                <c:pt idx="767">
                  <c:v>45159</c:v>
                </c:pt>
                <c:pt idx="768">
                  <c:v>45160</c:v>
                </c:pt>
                <c:pt idx="769">
                  <c:v>45161</c:v>
                </c:pt>
                <c:pt idx="770">
                  <c:v>45162</c:v>
                </c:pt>
                <c:pt idx="771">
                  <c:v>45163</c:v>
                </c:pt>
                <c:pt idx="772">
                  <c:v>45166</c:v>
                </c:pt>
                <c:pt idx="773">
                  <c:v>45167</c:v>
                </c:pt>
                <c:pt idx="774">
                  <c:v>45168</c:v>
                </c:pt>
                <c:pt idx="775">
                  <c:v>45169</c:v>
                </c:pt>
                <c:pt idx="776">
                  <c:v>45170</c:v>
                </c:pt>
                <c:pt idx="777">
                  <c:v>45173</c:v>
                </c:pt>
                <c:pt idx="778">
                  <c:v>45174</c:v>
                </c:pt>
                <c:pt idx="779">
                  <c:v>45175</c:v>
                </c:pt>
                <c:pt idx="780">
                  <c:v>45177</c:v>
                </c:pt>
                <c:pt idx="781">
                  <c:v>45180</c:v>
                </c:pt>
                <c:pt idx="782">
                  <c:v>45181</c:v>
                </c:pt>
                <c:pt idx="783">
                  <c:v>45182</c:v>
                </c:pt>
                <c:pt idx="784">
                  <c:v>45183</c:v>
                </c:pt>
                <c:pt idx="785">
                  <c:v>45184</c:v>
                </c:pt>
                <c:pt idx="786">
                  <c:v>45187</c:v>
                </c:pt>
                <c:pt idx="787">
                  <c:v>45188</c:v>
                </c:pt>
                <c:pt idx="788">
                  <c:v>45189</c:v>
                </c:pt>
                <c:pt idx="789">
                  <c:v>45190</c:v>
                </c:pt>
                <c:pt idx="790">
                  <c:v>45191</c:v>
                </c:pt>
                <c:pt idx="791">
                  <c:v>45194</c:v>
                </c:pt>
                <c:pt idx="792">
                  <c:v>45195</c:v>
                </c:pt>
                <c:pt idx="793">
                  <c:v>45196</c:v>
                </c:pt>
                <c:pt idx="794">
                  <c:v>45197</c:v>
                </c:pt>
                <c:pt idx="795">
                  <c:v>45198</c:v>
                </c:pt>
                <c:pt idx="796">
                  <c:v>45201</c:v>
                </c:pt>
                <c:pt idx="797">
                  <c:v>45202</c:v>
                </c:pt>
                <c:pt idx="798">
                  <c:v>45203</c:v>
                </c:pt>
                <c:pt idx="799">
                  <c:v>45204</c:v>
                </c:pt>
                <c:pt idx="800">
                  <c:v>45205</c:v>
                </c:pt>
                <c:pt idx="801">
                  <c:v>45208</c:v>
                </c:pt>
                <c:pt idx="802">
                  <c:v>45209</c:v>
                </c:pt>
                <c:pt idx="803">
                  <c:v>45210</c:v>
                </c:pt>
                <c:pt idx="804">
                  <c:v>45212</c:v>
                </c:pt>
                <c:pt idx="805">
                  <c:v>45215</c:v>
                </c:pt>
                <c:pt idx="806">
                  <c:v>45216</c:v>
                </c:pt>
                <c:pt idx="807">
                  <c:v>45217</c:v>
                </c:pt>
                <c:pt idx="808">
                  <c:v>45218</c:v>
                </c:pt>
                <c:pt idx="809">
                  <c:v>45219</c:v>
                </c:pt>
                <c:pt idx="810">
                  <c:v>45222</c:v>
                </c:pt>
                <c:pt idx="811">
                  <c:v>45223</c:v>
                </c:pt>
                <c:pt idx="812">
                  <c:v>45224</c:v>
                </c:pt>
                <c:pt idx="813">
                  <c:v>45225</c:v>
                </c:pt>
                <c:pt idx="814">
                  <c:v>45226</c:v>
                </c:pt>
                <c:pt idx="815">
                  <c:v>45229</c:v>
                </c:pt>
                <c:pt idx="816">
                  <c:v>45230</c:v>
                </c:pt>
                <c:pt idx="817">
                  <c:v>45231</c:v>
                </c:pt>
                <c:pt idx="818">
                  <c:v>45233</c:v>
                </c:pt>
                <c:pt idx="819">
                  <c:v>45236</c:v>
                </c:pt>
                <c:pt idx="820">
                  <c:v>45237</c:v>
                </c:pt>
                <c:pt idx="821">
                  <c:v>45238</c:v>
                </c:pt>
                <c:pt idx="822">
                  <c:v>45239</c:v>
                </c:pt>
                <c:pt idx="823">
                  <c:v>45240</c:v>
                </c:pt>
                <c:pt idx="824">
                  <c:v>45243</c:v>
                </c:pt>
                <c:pt idx="825">
                  <c:v>45244</c:v>
                </c:pt>
                <c:pt idx="826">
                  <c:v>45246</c:v>
                </c:pt>
                <c:pt idx="827">
                  <c:v>45247</c:v>
                </c:pt>
                <c:pt idx="828">
                  <c:v>45250</c:v>
                </c:pt>
                <c:pt idx="829">
                  <c:v>45251</c:v>
                </c:pt>
                <c:pt idx="830">
                  <c:v>45252</c:v>
                </c:pt>
                <c:pt idx="831">
                  <c:v>45253</c:v>
                </c:pt>
                <c:pt idx="832">
                  <c:v>45254</c:v>
                </c:pt>
                <c:pt idx="833">
                  <c:v>45257</c:v>
                </c:pt>
                <c:pt idx="834">
                  <c:v>45258</c:v>
                </c:pt>
                <c:pt idx="835">
                  <c:v>45259</c:v>
                </c:pt>
                <c:pt idx="836">
                  <c:v>45260</c:v>
                </c:pt>
                <c:pt idx="837">
                  <c:v>45261</c:v>
                </c:pt>
                <c:pt idx="838">
                  <c:v>45264</c:v>
                </c:pt>
                <c:pt idx="839">
                  <c:v>45265</c:v>
                </c:pt>
                <c:pt idx="840">
                  <c:v>45266</c:v>
                </c:pt>
                <c:pt idx="841">
                  <c:v>45267</c:v>
                </c:pt>
                <c:pt idx="842">
                  <c:v>45268</c:v>
                </c:pt>
                <c:pt idx="843">
                  <c:v>45271</c:v>
                </c:pt>
                <c:pt idx="844">
                  <c:v>45272</c:v>
                </c:pt>
                <c:pt idx="845">
                  <c:v>45273</c:v>
                </c:pt>
                <c:pt idx="846">
                  <c:v>45274</c:v>
                </c:pt>
                <c:pt idx="847">
                  <c:v>45275</c:v>
                </c:pt>
                <c:pt idx="848">
                  <c:v>45278</c:v>
                </c:pt>
                <c:pt idx="849">
                  <c:v>45279</c:v>
                </c:pt>
                <c:pt idx="850">
                  <c:v>45280</c:v>
                </c:pt>
                <c:pt idx="851">
                  <c:v>45281</c:v>
                </c:pt>
                <c:pt idx="852">
                  <c:v>45282</c:v>
                </c:pt>
                <c:pt idx="853">
                  <c:v>45286</c:v>
                </c:pt>
                <c:pt idx="854">
                  <c:v>45287</c:v>
                </c:pt>
                <c:pt idx="855">
                  <c:v>45288</c:v>
                </c:pt>
                <c:pt idx="856">
                  <c:v>45289</c:v>
                </c:pt>
                <c:pt idx="857">
                  <c:v>45293</c:v>
                </c:pt>
                <c:pt idx="858">
                  <c:v>45294</c:v>
                </c:pt>
                <c:pt idx="859">
                  <c:v>45295</c:v>
                </c:pt>
                <c:pt idx="860">
                  <c:v>45296</c:v>
                </c:pt>
                <c:pt idx="861">
                  <c:v>45299</c:v>
                </c:pt>
                <c:pt idx="862">
                  <c:v>45300</c:v>
                </c:pt>
                <c:pt idx="863">
                  <c:v>45301</c:v>
                </c:pt>
                <c:pt idx="864">
                  <c:v>45302</c:v>
                </c:pt>
                <c:pt idx="865">
                  <c:v>45303</c:v>
                </c:pt>
                <c:pt idx="866">
                  <c:v>45306</c:v>
                </c:pt>
                <c:pt idx="867">
                  <c:v>45307</c:v>
                </c:pt>
                <c:pt idx="868">
                  <c:v>45308</c:v>
                </c:pt>
                <c:pt idx="869">
                  <c:v>45309</c:v>
                </c:pt>
                <c:pt idx="870">
                  <c:v>45310</c:v>
                </c:pt>
                <c:pt idx="871">
                  <c:v>45313</c:v>
                </c:pt>
                <c:pt idx="872">
                  <c:v>45314</c:v>
                </c:pt>
                <c:pt idx="873">
                  <c:v>45315</c:v>
                </c:pt>
                <c:pt idx="874">
                  <c:v>45316</c:v>
                </c:pt>
                <c:pt idx="875">
                  <c:v>45317</c:v>
                </c:pt>
                <c:pt idx="876">
                  <c:v>45320</c:v>
                </c:pt>
                <c:pt idx="877">
                  <c:v>45321</c:v>
                </c:pt>
                <c:pt idx="878">
                  <c:v>45322</c:v>
                </c:pt>
                <c:pt idx="879">
                  <c:v>45323</c:v>
                </c:pt>
                <c:pt idx="880">
                  <c:v>45324</c:v>
                </c:pt>
                <c:pt idx="881">
                  <c:v>45327</c:v>
                </c:pt>
                <c:pt idx="882">
                  <c:v>45328</c:v>
                </c:pt>
                <c:pt idx="883">
                  <c:v>45329</c:v>
                </c:pt>
                <c:pt idx="884">
                  <c:v>45330</c:v>
                </c:pt>
                <c:pt idx="885">
                  <c:v>45331</c:v>
                </c:pt>
                <c:pt idx="886">
                  <c:v>45336</c:v>
                </c:pt>
                <c:pt idx="887">
                  <c:v>45337</c:v>
                </c:pt>
                <c:pt idx="888">
                  <c:v>45338</c:v>
                </c:pt>
                <c:pt idx="889">
                  <c:v>45341</c:v>
                </c:pt>
                <c:pt idx="890">
                  <c:v>45342</c:v>
                </c:pt>
                <c:pt idx="891">
                  <c:v>45343</c:v>
                </c:pt>
                <c:pt idx="892">
                  <c:v>45344</c:v>
                </c:pt>
                <c:pt idx="893">
                  <c:v>45345</c:v>
                </c:pt>
                <c:pt idx="894">
                  <c:v>45348</c:v>
                </c:pt>
                <c:pt idx="895">
                  <c:v>45349</c:v>
                </c:pt>
                <c:pt idx="896">
                  <c:v>45350</c:v>
                </c:pt>
                <c:pt idx="897">
                  <c:v>45351</c:v>
                </c:pt>
                <c:pt idx="898">
                  <c:v>45352</c:v>
                </c:pt>
                <c:pt idx="899">
                  <c:v>45355</c:v>
                </c:pt>
                <c:pt idx="900">
                  <c:v>45356</c:v>
                </c:pt>
                <c:pt idx="901">
                  <c:v>45357</c:v>
                </c:pt>
                <c:pt idx="902">
                  <c:v>45358</c:v>
                </c:pt>
                <c:pt idx="903">
                  <c:v>45359</c:v>
                </c:pt>
                <c:pt idx="904">
                  <c:v>45362</c:v>
                </c:pt>
                <c:pt idx="905">
                  <c:v>45363</c:v>
                </c:pt>
                <c:pt idx="906">
                  <c:v>45364</c:v>
                </c:pt>
                <c:pt idx="907">
                  <c:v>45365</c:v>
                </c:pt>
                <c:pt idx="908">
                  <c:v>45366</c:v>
                </c:pt>
                <c:pt idx="909">
                  <c:v>45369</c:v>
                </c:pt>
                <c:pt idx="910">
                  <c:v>45370</c:v>
                </c:pt>
                <c:pt idx="911">
                  <c:v>45371</c:v>
                </c:pt>
                <c:pt idx="912">
                  <c:v>45372</c:v>
                </c:pt>
                <c:pt idx="913">
                  <c:v>45373</c:v>
                </c:pt>
                <c:pt idx="914">
                  <c:v>45376</c:v>
                </c:pt>
                <c:pt idx="915">
                  <c:v>45377</c:v>
                </c:pt>
                <c:pt idx="916">
                  <c:v>45378</c:v>
                </c:pt>
                <c:pt idx="917">
                  <c:v>45379</c:v>
                </c:pt>
                <c:pt idx="918">
                  <c:v>45383</c:v>
                </c:pt>
                <c:pt idx="919">
                  <c:v>45384</c:v>
                </c:pt>
                <c:pt idx="920">
                  <c:v>45385</c:v>
                </c:pt>
                <c:pt idx="921">
                  <c:v>45386</c:v>
                </c:pt>
                <c:pt idx="922">
                  <c:v>45387</c:v>
                </c:pt>
                <c:pt idx="923">
                  <c:v>45390</c:v>
                </c:pt>
                <c:pt idx="924">
                  <c:v>45391</c:v>
                </c:pt>
                <c:pt idx="925">
                  <c:v>45392</c:v>
                </c:pt>
                <c:pt idx="926">
                  <c:v>45393</c:v>
                </c:pt>
                <c:pt idx="927">
                  <c:v>45394</c:v>
                </c:pt>
                <c:pt idx="928">
                  <c:v>45397</c:v>
                </c:pt>
                <c:pt idx="929">
                  <c:v>45398</c:v>
                </c:pt>
                <c:pt idx="930">
                  <c:v>45399</c:v>
                </c:pt>
                <c:pt idx="931">
                  <c:v>45400</c:v>
                </c:pt>
                <c:pt idx="932">
                  <c:v>45401</c:v>
                </c:pt>
                <c:pt idx="933">
                  <c:v>45404</c:v>
                </c:pt>
                <c:pt idx="934">
                  <c:v>45405</c:v>
                </c:pt>
                <c:pt idx="935">
                  <c:v>45406</c:v>
                </c:pt>
                <c:pt idx="936">
                  <c:v>45407</c:v>
                </c:pt>
                <c:pt idx="937">
                  <c:v>45408</c:v>
                </c:pt>
                <c:pt idx="938">
                  <c:v>45411</c:v>
                </c:pt>
                <c:pt idx="939">
                  <c:v>45412</c:v>
                </c:pt>
                <c:pt idx="940">
                  <c:v>45414</c:v>
                </c:pt>
                <c:pt idx="941">
                  <c:v>45415</c:v>
                </c:pt>
                <c:pt idx="942">
                  <c:v>45418</c:v>
                </c:pt>
                <c:pt idx="943">
                  <c:v>45419</c:v>
                </c:pt>
                <c:pt idx="944">
                  <c:v>45420</c:v>
                </c:pt>
                <c:pt idx="945">
                  <c:v>45421</c:v>
                </c:pt>
                <c:pt idx="946">
                  <c:v>45422</c:v>
                </c:pt>
                <c:pt idx="947">
                  <c:v>45425</c:v>
                </c:pt>
                <c:pt idx="948">
                  <c:v>45426</c:v>
                </c:pt>
                <c:pt idx="949">
                  <c:v>45427</c:v>
                </c:pt>
                <c:pt idx="950">
                  <c:v>45428</c:v>
                </c:pt>
                <c:pt idx="951">
                  <c:v>45429</c:v>
                </c:pt>
                <c:pt idx="952">
                  <c:v>45432</c:v>
                </c:pt>
                <c:pt idx="953">
                  <c:v>45433</c:v>
                </c:pt>
                <c:pt idx="954">
                  <c:v>45434</c:v>
                </c:pt>
                <c:pt idx="955">
                  <c:v>45435</c:v>
                </c:pt>
                <c:pt idx="956">
                  <c:v>45436</c:v>
                </c:pt>
                <c:pt idx="957">
                  <c:v>45439</c:v>
                </c:pt>
                <c:pt idx="958">
                  <c:v>45440</c:v>
                </c:pt>
                <c:pt idx="959">
                  <c:v>45441</c:v>
                </c:pt>
                <c:pt idx="960">
                  <c:v>45443</c:v>
                </c:pt>
                <c:pt idx="961">
                  <c:v>45446</c:v>
                </c:pt>
                <c:pt idx="962">
                  <c:v>45447</c:v>
                </c:pt>
                <c:pt idx="963">
                  <c:v>45448</c:v>
                </c:pt>
                <c:pt idx="964">
                  <c:v>45449</c:v>
                </c:pt>
                <c:pt idx="965">
                  <c:v>45450</c:v>
                </c:pt>
                <c:pt idx="966">
                  <c:v>45453</c:v>
                </c:pt>
                <c:pt idx="967">
                  <c:v>45454</c:v>
                </c:pt>
                <c:pt idx="968">
                  <c:v>45455</c:v>
                </c:pt>
                <c:pt idx="969">
                  <c:v>45456</c:v>
                </c:pt>
                <c:pt idx="970">
                  <c:v>45457</c:v>
                </c:pt>
                <c:pt idx="971">
                  <c:v>45460</c:v>
                </c:pt>
                <c:pt idx="972">
                  <c:v>45461</c:v>
                </c:pt>
                <c:pt idx="973">
                  <c:v>45462</c:v>
                </c:pt>
                <c:pt idx="974">
                  <c:v>45463</c:v>
                </c:pt>
                <c:pt idx="975">
                  <c:v>45464</c:v>
                </c:pt>
                <c:pt idx="976">
                  <c:v>45467</c:v>
                </c:pt>
                <c:pt idx="977">
                  <c:v>45468</c:v>
                </c:pt>
                <c:pt idx="978">
                  <c:v>45469</c:v>
                </c:pt>
                <c:pt idx="979">
                  <c:v>45470</c:v>
                </c:pt>
                <c:pt idx="980">
                  <c:v>45471</c:v>
                </c:pt>
                <c:pt idx="981">
                  <c:v>45474</c:v>
                </c:pt>
                <c:pt idx="982">
                  <c:v>45475</c:v>
                </c:pt>
                <c:pt idx="983">
                  <c:v>45476</c:v>
                </c:pt>
                <c:pt idx="984">
                  <c:v>45477</c:v>
                </c:pt>
                <c:pt idx="985">
                  <c:v>45478</c:v>
                </c:pt>
                <c:pt idx="986">
                  <c:v>45481</c:v>
                </c:pt>
                <c:pt idx="987">
                  <c:v>45482</c:v>
                </c:pt>
                <c:pt idx="988">
                  <c:v>45483</c:v>
                </c:pt>
                <c:pt idx="989">
                  <c:v>45484</c:v>
                </c:pt>
                <c:pt idx="990">
                  <c:v>45485</c:v>
                </c:pt>
                <c:pt idx="991">
                  <c:v>45488</c:v>
                </c:pt>
                <c:pt idx="992">
                  <c:v>45489</c:v>
                </c:pt>
                <c:pt idx="993">
                  <c:v>45490</c:v>
                </c:pt>
                <c:pt idx="994">
                  <c:v>45491</c:v>
                </c:pt>
                <c:pt idx="995">
                  <c:v>45492</c:v>
                </c:pt>
                <c:pt idx="996">
                  <c:v>45495</c:v>
                </c:pt>
                <c:pt idx="997">
                  <c:v>45496</c:v>
                </c:pt>
                <c:pt idx="998">
                  <c:v>45497</c:v>
                </c:pt>
                <c:pt idx="999">
                  <c:v>45498</c:v>
                </c:pt>
                <c:pt idx="1000">
                  <c:v>45499</c:v>
                </c:pt>
                <c:pt idx="1001">
                  <c:v>45502</c:v>
                </c:pt>
                <c:pt idx="1002">
                  <c:v>45503</c:v>
                </c:pt>
                <c:pt idx="1003">
                  <c:v>45504</c:v>
                </c:pt>
                <c:pt idx="1004">
                  <c:v>45505</c:v>
                </c:pt>
                <c:pt idx="1005">
                  <c:v>45506</c:v>
                </c:pt>
                <c:pt idx="1006">
                  <c:v>45509</c:v>
                </c:pt>
                <c:pt idx="1007">
                  <c:v>45510</c:v>
                </c:pt>
                <c:pt idx="1008">
                  <c:v>45511</c:v>
                </c:pt>
                <c:pt idx="1009">
                  <c:v>45512</c:v>
                </c:pt>
                <c:pt idx="1010">
                  <c:v>45513</c:v>
                </c:pt>
                <c:pt idx="1011">
                  <c:v>45516</c:v>
                </c:pt>
                <c:pt idx="1012">
                  <c:v>45517</c:v>
                </c:pt>
                <c:pt idx="1013">
                  <c:v>45518</c:v>
                </c:pt>
                <c:pt idx="1014">
                  <c:v>45519</c:v>
                </c:pt>
                <c:pt idx="1015">
                  <c:v>45520</c:v>
                </c:pt>
                <c:pt idx="1016">
                  <c:v>45523</c:v>
                </c:pt>
                <c:pt idx="1017">
                  <c:v>45524</c:v>
                </c:pt>
                <c:pt idx="1018">
                  <c:v>45525</c:v>
                </c:pt>
                <c:pt idx="1019">
                  <c:v>45526</c:v>
                </c:pt>
                <c:pt idx="1020">
                  <c:v>45527</c:v>
                </c:pt>
                <c:pt idx="1021">
                  <c:v>45530</c:v>
                </c:pt>
                <c:pt idx="1022">
                  <c:v>45531</c:v>
                </c:pt>
                <c:pt idx="1023">
                  <c:v>45532</c:v>
                </c:pt>
                <c:pt idx="1024">
                  <c:v>45533</c:v>
                </c:pt>
                <c:pt idx="1025">
                  <c:v>45534</c:v>
                </c:pt>
                <c:pt idx="1026">
                  <c:v>45537</c:v>
                </c:pt>
                <c:pt idx="1027">
                  <c:v>45538</c:v>
                </c:pt>
                <c:pt idx="1028">
                  <c:v>45539</c:v>
                </c:pt>
                <c:pt idx="1029">
                  <c:v>45540</c:v>
                </c:pt>
                <c:pt idx="1030">
                  <c:v>45541</c:v>
                </c:pt>
                <c:pt idx="1031">
                  <c:v>45544</c:v>
                </c:pt>
                <c:pt idx="1032">
                  <c:v>45545</c:v>
                </c:pt>
                <c:pt idx="1033">
                  <c:v>45546</c:v>
                </c:pt>
                <c:pt idx="1034">
                  <c:v>45547</c:v>
                </c:pt>
                <c:pt idx="1035">
                  <c:v>45548</c:v>
                </c:pt>
                <c:pt idx="1036">
                  <c:v>45551</c:v>
                </c:pt>
                <c:pt idx="1037">
                  <c:v>45552</c:v>
                </c:pt>
                <c:pt idx="1038">
                  <c:v>45553</c:v>
                </c:pt>
                <c:pt idx="1039">
                  <c:v>45554</c:v>
                </c:pt>
                <c:pt idx="1040">
                  <c:v>45555</c:v>
                </c:pt>
                <c:pt idx="1041">
                  <c:v>45558</c:v>
                </c:pt>
                <c:pt idx="1042">
                  <c:v>45559</c:v>
                </c:pt>
                <c:pt idx="1043">
                  <c:v>45560</c:v>
                </c:pt>
                <c:pt idx="1044">
                  <c:v>45561</c:v>
                </c:pt>
                <c:pt idx="1045">
                  <c:v>45562</c:v>
                </c:pt>
                <c:pt idx="1046">
                  <c:v>45565</c:v>
                </c:pt>
                <c:pt idx="1047">
                  <c:v>45566</c:v>
                </c:pt>
                <c:pt idx="1048">
                  <c:v>45567</c:v>
                </c:pt>
                <c:pt idx="1049">
                  <c:v>45568</c:v>
                </c:pt>
                <c:pt idx="1050">
                  <c:v>45569</c:v>
                </c:pt>
                <c:pt idx="1051">
                  <c:v>45572</c:v>
                </c:pt>
                <c:pt idx="1052">
                  <c:v>45573</c:v>
                </c:pt>
                <c:pt idx="1053">
                  <c:v>45574</c:v>
                </c:pt>
                <c:pt idx="1054">
                  <c:v>45575</c:v>
                </c:pt>
                <c:pt idx="1055">
                  <c:v>45576</c:v>
                </c:pt>
                <c:pt idx="1056">
                  <c:v>45579</c:v>
                </c:pt>
                <c:pt idx="1057">
                  <c:v>45580</c:v>
                </c:pt>
                <c:pt idx="1058">
                  <c:v>45581</c:v>
                </c:pt>
                <c:pt idx="1059">
                  <c:v>45582</c:v>
                </c:pt>
                <c:pt idx="1060">
                  <c:v>45583</c:v>
                </c:pt>
                <c:pt idx="1061">
                  <c:v>45586</c:v>
                </c:pt>
                <c:pt idx="1062">
                  <c:v>45587</c:v>
                </c:pt>
                <c:pt idx="1063">
                  <c:v>45588</c:v>
                </c:pt>
                <c:pt idx="1064">
                  <c:v>45589</c:v>
                </c:pt>
                <c:pt idx="1065">
                  <c:v>45590</c:v>
                </c:pt>
                <c:pt idx="1066">
                  <c:v>45593</c:v>
                </c:pt>
                <c:pt idx="1067">
                  <c:v>45594</c:v>
                </c:pt>
                <c:pt idx="1068">
                  <c:v>45595</c:v>
                </c:pt>
                <c:pt idx="1069">
                  <c:v>45596</c:v>
                </c:pt>
                <c:pt idx="1070">
                  <c:v>45597</c:v>
                </c:pt>
                <c:pt idx="1071">
                  <c:v>45600</c:v>
                </c:pt>
                <c:pt idx="1072">
                  <c:v>45601</c:v>
                </c:pt>
                <c:pt idx="1073">
                  <c:v>45602</c:v>
                </c:pt>
                <c:pt idx="1074">
                  <c:v>45603</c:v>
                </c:pt>
                <c:pt idx="1075">
                  <c:v>45604</c:v>
                </c:pt>
                <c:pt idx="1076">
                  <c:v>45607</c:v>
                </c:pt>
                <c:pt idx="1077">
                  <c:v>45608</c:v>
                </c:pt>
                <c:pt idx="1078">
                  <c:v>45609</c:v>
                </c:pt>
                <c:pt idx="1079">
                  <c:v>45610</c:v>
                </c:pt>
                <c:pt idx="1080">
                  <c:v>45614</c:v>
                </c:pt>
                <c:pt idx="1081">
                  <c:v>45615</c:v>
                </c:pt>
                <c:pt idx="1082">
                  <c:v>45617</c:v>
                </c:pt>
                <c:pt idx="1083">
                  <c:v>45618</c:v>
                </c:pt>
                <c:pt idx="1084">
                  <c:v>45621</c:v>
                </c:pt>
                <c:pt idx="1085">
                  <c:v>45622</c:v>
                </c:pt>
                <c:pt idx="1086">
                  <c:v>45623</c:v>
                </c:pt>
                <c:pt idx="1087">
                  <c:v>45624</c:v>
                </c:pt>
                <c:pt idx="1088">
                  <c:v>45625</c:v>
                </c:pt>
                <c:pt idx="1089">
                  <c:v>45628</c:v>
                </c:pt>
                <c:pt idx="1090">
                  <c:v>45629</c:v>
                </c:pt>
                <c:pt idx="1091">
                  <c:v>45630</c:v>
                </c:pt>
                <c:pt idx="1092">
                  <c:v>45631</c:v>
                </c:pt>
                <c:pt idx="1093">
                  <c:v>45632</c:v>
                </c:pt>
                <c:pt idx="1094">
                  <c:v>45635</c:v>
                </c:pt>
                <c:pt idx="1095">
                  <c:v>45636</c:v>
                </c:pt>
                <c:pt idx="1096">
                  <c:v>45637</c:v>
                </c:pt>
                <c:pt idx="1097">
                  <c:v>45638</c:v>
                </c:pt>
                <c:pt idx="1098">
                  <c:v>45639</c:v>
                </c:pt>
                <c:pt idx="1099">
                  <c:v>45642</c:v>
                </c:pt>
                <c:pt idx="1100">
                  <c:v>45643</c:v>
                </c:pt>
                <c:pt idx="1101">
                  <c:v>45644</c:v>
                </c:pt>
                <c:pt idx="1102">
                  <c:v>45645</c:v>
                </c:pt>
                <c:pt idx="1103">
                  <c:v>45646</c:v>
                </c:pt>
                <c:pt idx="1104">
                  <c:v>45649</c:v>
                </c:pt>
                <c:pt idx="1105">
                  <c:v>45650</c:v>
                </c:pt>
                <c:pt idx="1106">
                  <c:v>45652</c:v>
                </c:pt>
                <c:pt idx="1107">
                  <c:v>45653</c:v>
                </c:pt>
                <c:pt idx="1108">
                  <c:v>45656</c:v>
                </c:pt>
                <c:pt idx="1109">
                  <c:v>45657</c:v>
                </c:pt>
                <c:pt idx="1110">
                  <c:v>45659</c:v>
                </c:pt>
                <c:pt idx="1111">
                  <c:v>45660</c:v>
                </c:pt>
                <c:pt idx="1112">
                  <c:v>45663</c:v>
                </c:pt>
                <c:pt idx="1113">
                  <c:v>45664</c:v>
                </c:pt>
                <c:pt idx="1114">
                  <c:v>45665</c:v>
                </c:pt>
                <c:pt idx="1115">
                  <c:v>45666</c:v>
                </c:pt>
                <c:pt idx="1116">
                  <c:v>45667</c:v>
                </c:pt>
                <c:pt idx="1117">
                  <c:v>45670</c:v>
                </c:pt>
                <c:pt idx="1118">
                  <c:v>45671</c:v>
                </c:pt>
                <c:pt idx="1119">
                  <c:v>45672</c:v>
                </c:pt>
                <c:pt idx="1120">
                  <c:v>45673</c:v>
                </c:pt>
                <c:pt idx="1121">
                  <c:v>45674</c:v>
                </c:pt>
                <c:pt idx="1122">
                  <c:v>45677</c:v>
                </c:pt>
                <c:pt idx="1123">
                  <c:v>45678</c:v>
                </c:pt>
                <c:pt idx="1124">
                  <c:v>45679</c:v>
                </c:pt>
                <c:pt idx="1125">
                  <c:v>45680</c:v>
                </c:pt>
                <c:pt idx="1126">
                  <c:v>45681</c:v>
                </c:pt>
                <c:pt idx="1127">
                  <c:v>45684</c:v>
                </c:pt>
                <c:pt idx="1128">
                  <c:v>45685</c:v>
                </c:pt>
                <c:pt idx="1129">
                  <c:v>45686</c:v>
                </c:pt>
                <c:pt idx="1130">
                  <c:v>45687</c:v>
                </c:pt>
                <c:pt idx="1131">
                  <c:v>45688</c:v>
                </c:pt>
                <c:pt idx="1132">
                  <c:v>45691</c:v>
                </c:pt>
                <c:pt idx="1133">
                  <c:v>45692</c:v>
                </c:pt>
                <c:pt idx="1134">
                  <c:v>45693</c:v>
                </c:pt>
                <c:pt idx="1135">
                  <c:v>45694</c:v>
                </c:pt>
                <c:pt idx="1136">
                  <c:v>45695</c:v>
                </c:pt>
                <c:pt idx="1137">
                  <c:v>45698</c:v>
                </c:pt>
                <c:pt idx="1138">
                  <c:v>45699</c:v>
                </c:pt>
                <c:pt idx="1139">
                  <c:v>45700</c:v>
                </c:pt>
                <c:pt idx="1140">
                  <c:v>45701</c:v>
                </c:pt>
                <c:pt idx="1141">
                  <c:v>45702</c:v>
                </c:pt>
                <c:pt idx="1142">
                  <c:v>45705</c:v>
                </c:pt>
                <c:pt idx="1143">
                  <c:v>45706</c:v>
                </c:pt>
                <c:pt idx="1144">
                  <c:v>45707</c:v>
                </c:pt>
                <c:pt idx="1145">
                  <c:v>45708</c:v>
                </c:pt>
                <c:pt idx="1146">
                  <c:v>45709</c:v>
                </c:pt>
                <c:pt idx="1147">
                  <c:v>45712</c:v>
                </c:pt>
                <c:pt idx="1148">
                  <c:v>45713</c:v>
                </c:pt>
                <c:pt idx="1149">
                  <c:v>45714</c:v>
                </c:pt>
                <c:pt idx="1150">
                  <c:v>45715</c:v>
                </c:pt>
                <c:pt idx="1151">
                  <c:v>45716</c:v>
                </c:pt>
                <c:pt idx="1152">
                  <c:v>45721</c:v>
                </c:pt>
                <c:pt idx="1153">
                  <c:v>45722</c:v>
                </c:pt>
                <c:pt idx="1154">
                  <c:v>45723</c:v>
                </c:pt>
                <c:pt idx="1155">
                  <c:v>45726</c:v>
                </c:pt>
                <c:pt idx="1156">
                  <c:v>45727</c:v>
                </c:pt>
                <c:pt idx="1157">
                  <c:v>45728</c:v>
                </c:pt>
                <c:pt idx="1158">
                  <c:v>45729</c:v>
                </c:pt>
                <c:pt idx="1159">
                  <c:v>45730</c:v>
                </c:pt>
                <c:pt idx="1160">
                  <c:v>45733</c:v>
                </c:pt>
                <c:pt idx="1161">
                  <c:v>45734</c:v>
                </c:pt>
                <c:pt idx="1162">
                  <c:v>45735</c:v>
                </c:pt>
                <c:pt idx="1163">
                  <c:v>45736</c:v>
                </c:pt>
                <c:pt idx="1164">
                  <c:v>45737</c:v>
                </c:pt>
                <c:pt idx="1165">
                  <c:v>45740</c:v>
                </c:pt>
                <c:pt idx="1166">
                  <c:v>45741</c:v>
                </c:pt>
                <c:pt idx="1167">
                  <c:v>45742</c:v>
                </c:pt>
                <c:pt idx="1168">
                  <c:v>45743</c:v>
                </c:pt>
                <c:pt idx="1169">
                  <c:v>45744</c:v>
                </c:pt>
                <c:pt idx="1170">
                  <c:v>45747</c:v>
                </c:pt>
                <c:pt idx="1171">
                  <c:v>45748</c:v>
                </c:pt>
                <c:pt idx="1172">
                  <c:v>45749</c:v>
                </c:pt>
                <c:pt idx="1173">
                  <c:v>45750</c:v>
                </c:pt>
                <c:pt idx="1174">
                  <c:v>45751</c:v>
                </c:pt>
                <c:pt idx="1175">
                  <c:v>45754</c:v>
                </c:pt>
                <c:pt idx="1176">
                  <c:v>45755</c:v>
                </c:pt>
                <c:pt idx="1177">
                  <c:v>45756</c:v>
                </c:pt>
                <c:pt idx="1178">
                  <c:v>45757</c:v>
                </c:pt>
                <c:pt idx="1179">
                  <c:v>45758</c:v>
                </c:pt>
                <c:pt idx="1180">
                  <c:v>45761</c:v>
                </c:pt>
                <c:pt idx="1181">
                  <c:v>45762</c:v>
                </c:pt>
                <c:pt idx="1182">
                  <c:v>45763</c:v>
                </c:pt>
                <c:pt idx="1183">
                  <c:v>45764</c:v>
                </c:pt>
                <c:pt idx="1184">
                  <c:v>45769</c:v>
                </c:pt>
                <c:pt idx="1185">
                  <c:v>45770</c:v>
                </c:pt>
                <c:pt idx="1186">
                  <c:v>45771</c:v>
                </c:pt>
                <c:pt idx="1187">
                  <c:v>45772</c:v>
                </c:pt>
                <c:pt idx="1188">
                  <c:v>45775</c:v>
                </c:pt>
                <c:pt idx="1189">
                  <c:v>45776</c:v>
                </c:pt>
                <c:pt idx="1190">
                  <c:v>45777</c:v>
                </c:pt>
                <c:pt idx="1191">
                  <c:v>45779</c:v>
                </c:pt>
                <c:pt idx="1192">
                  <c:v>45782</c:v>
                </c:pt>
                <c:pt idx="1193">
                  <c:v>45783</c:v>
                </c:pt>
                <c:pt idx="1194">
                  <c:v>45784</c:v>
                </c:pt>
                <c:pt idx="1195">
                  <c:v>45785</c:v>
                </c:pt>
                <c:pt idx="1196">
                  <c:v>45786</c:v>
                </c:pt>
                <c:pt idx="1197">
                  <c:v>45789</c:v>
                </c:pt>
                <c:pt idx="1198">
                  <c:v>45790</c:v>
                </c:pt>
                <c:pt idx="1199">
                  <c:v>45791</c:v>
                </c:pt>
                <c:pt idx="1200">
                  <c:v>45792</c:v>
                </c:pt>
                <c:pt idx="1201">
                  <c:v>45793</c:v>
                </c:pt>
                <c:pt idx="1202">
                  <c:v>45796</c:v>
                </c:pt>
                <c:pt idx="1203">
                  <c:v>45797</c:v>
                </c:pt>
                <c:pt idx="1204">
                  <c:v>45798</c:v>
                </c:pt>
                <c:pt idx="1205">
                  <c:v>45799</c:v>
                </c:pt>
                <c:pt idx="1206">
                  <c:v>45800</c:v>
                </c:pt>
                <c:pt idx="1207">
                  <c:v>45803</c:v>
                </c:pt>
                <c:pt idx="1208">
                  <c:v>45804</c:v>
                </c:pt>
                <c:pt idx="1209">
                  <c:v>45805</c:v>
                </c:pt>
                <c:pt idx="1210">
                  <c:v>45806</c:v>
                </c:pt>
                <c:pt idx="1211">
                  <c:v>45807</c:v>
                </c:pt>
                <c:pt idx="1212">
                  <c:v>45810</c:v>
                </c:pt>
                <c:pt idx="1213">
                  <c:v>45811</c:v>
                </c:pt>
                <c:pt idx="1214">
                  <c:v>45812</c:v>
                </c:pt>
                <c:pt idx="1215">
                  <c:v>45813</c:v>
                </c:pt>
                <c:pt idx="1216">
                  <c:v>45814</c:v>
                </c:pt>
                <c:pt idx="1217">
                  <c:v>45817</c:v>
                </c:pt>
                <c:pt idx="1218">
                  <c:v>45818</c:v>
                </c:pt>
                <c:pt idx="1219">
                  <c:v>45819</c:v>
                </c:pt>
                <c:pt idx="1220">
                  <c:v>45820</c:v>
                </c:pt>
                <c:pt idx="1221">
                  <c:v>45821</c:v>
                </c:pt>
                <c:pt idx="1222">
                  <c:v>45824</c:v>
                </c:pt>
                <c:pt idx="1223">
                  <c:v>45825</c:v>
                </c:pt>
                <c:pt idx="1224">
                  <c:v>45826</c:v>
                </c:pt>
                <c:pt idx="1225">
                  <c:v>45828</c:v>
                </c:pt>
                <c:pt idx="1226">
                  <c:v>45831</c:v>
                </c:pt>
                <c:pt idx="1227">
                  <c:v>45832</c:v>
                </c:pt>
                <c:pt idx="1228">
                  <c:v>45833</c:v>
                </c:pt>
                <c:pt idx="1229">
                  <c:v>45834</c:v>
                </c:pt>
                <c:pt idx="1230">
                  <c:v>45835</c:v>
                </c:pt>
                <c:pt idx="1231">
                  <c:v>45838</c:v>
                </c:pt>
                <c:pt idx="1232">
                  <c:v>45839</c:v>
                </c:pt>
                <c:pt idx="1233">
                  <c:v>45840</c:v>
                </c:pt>
                <c:pt idx="1234">
                  <c:v>45841</c:v>
                </c:pt>
                <c:pt idx="1235">
                  <c:v>45842</c:v>
                </c:pt>
                <c:pt idx="1236">
                  <c:v>45845</c:v>
                </c:pt>
                <c:pt idx="1237">
                  <c:v>45846</c:v>
                </c:pt>
                <c:pt idx="1238">
                  <c:v>45847</c:v>
                </c:pt>
                <c:pt idx="1239">
                  <c:v>45848</c:v>
                </c:pt>
                <c:pt idx="1240">
                  <c:v>45849</c:v>
                </c:pt>
                <c:pt idx="1241">
                  <c:v>45852</c:v>
                </c:pt>
                <c:pt idx="1242">
                  <c:v>45853</c:v>
                </c:pt>
                <c:pt idx="1243">
                  <c:v>45854</c:v>
                </c:pt>
                <c:pt idx="1244">
                  <c:v>45855</c:v>
                </c:pt>
                <c:pt idx="1245">
                  <c:v>45856</c:v>
                </c:pt>
                <c:pt idx="1246">
                  <c:v>45859</c:v>
                </c:pt>
                <c:pt idx="1247">
                  <c:v>45860</c:v>
                </c:pt>
                <c:pt idx="1248">
                  <c:v>45861</c:v>
                </c:pt>
                <c:pt idx="1249">
                  <c:v>45862</c:v>
                </c:pt>
                <c:pt idx="1250">
                  <c:v>45863</c:v>
                </c:pt>
                <c:pt idx="1251">
                  <c:v>45866</c:v>
                </c:pt>
                <c:pt idx="1252">
                  <c:v>45867</c:v>
                </c:pt>
                <c:pt idx="1253">
                  <c:v>45868</c:v>
                </c:pt>
                <c:pt idx="1254">
                  <c:v>45869</c:v>
                </c:pt>
              </c:numCache>
            </c:numRef>
          </c:cat>
          <c:val>
            <c:numRef>
              <c:f>LuceXP_calc!$DO$2:$DO$9123</c:f>
              <c:numCache>
                <c:formatCode>General</c:formatCode>
                <c:ptCount val="9122"/>
                <c:pt idx="0">
                  <c:v>0</c:v>
                </c:pt>
                <c:pt idx="1">
                  <c:v>1.2821999999990119E-4</c:v>
                </c:pt>
                <c:pt idx="2">
                  <c:v>2.9185999999992163E-4</c:v>
                </c:pt>
                <c:pt idx="3">
                  <c:v>2.0894999999998554E-4</c:v>
                </c:pt>
                <c:pt idx="4">
                  <c:v>3.4891000000003558E-4</c:v>
                </c:pt>
                <c:pt idx="5">
                  <c:v>4.6089999999998632E-4</c:v>
                </c:pt>
                <c:pt idx="6">
                  <c:v>5.5052999999993801E-4</c:v>
                </c:pt>
                <c:pt idx="7">
                  <c:v>5.223899999999837E-4</c:v>
                </c:pt>
                <c:pt idx="8">
                  <c:v>5.1784000000010266E-4</c:v>
                </c:pt>
                <c:pt idx="9">
                  <c:v>5.9067999999995457E-4</c:v>
                </c:pt>
                <c:pt idx="10">
                  <c:v>7.6776999999994544E-4</c:v>
                </c:pt>
                <c:pt idx="11">
                  <c:v>2.0479799999999493E-3</c:v>
                </c:pt>
                <c:pt idx="12">
                  <c:v>2.3486200000000235E-3</c:v>
                </c:pt>
                <c:pt idx="13">
                  <c:v>2.5110699999999486E-3</c:v>
                </c:pt>
                <c:pt idx="14">
                  <c:v>2.57234999999989E-3</c:v>
                </c:pt>
                <c:pt idx="15">
                  <c:v>2.7524999999999356E-3</c:v>
                </c:pt>
                <c:pt idx="16">
                  <c:v>2.8842899999999005E-3</c:v>
                </c:pt>
                <c:pt idx="17">
                  <c:v>2.9970999999999748E-3</c:v>
                </c:pt>
                <c:pt idx="18">
                  <c:v>2.9953499999999522E-3</c:v>
                </c:pt>
                <c:pt idx="19">
                  <c:v>3.1585800000000219E-3</c:v>
                </c:pt>
                <c:pt idx="20">
                  <c:v>3.0464900000000128E-3</c:v>
                </c:pt>
                <c:pt idx="21">
                  <c:v>3.3562799999999893E-3</c:v>
                </c:pt>
                <c:pt idx="22">
                  <c:v>3.6003700000000194E-3</c:v>
                </c:pt>
                <c:pt idx="23">
                  <c:v>3.9483899999999128E-3</c:v>
                </c:pt>
                <c:pt idx="24">
                  <c:v>4.1445899999998925E-3</c:v>
                </c:pt>
                <c:pt idx="25">
                  <c:v>4.1953400000001029E-3</c:v>
                </c:pt>
                <c:pt idx="26">
                  <c:v>4.3061900000000986E-3</c:v>
                </c:pt>
                <c:pt idx="27">
                  <c:v>4.6396900000000851E-3</c:v>
                </c:pt>
                <c:pt idx="28">
                  <c:v>5.1544699999999111E-3</c:v>
                </c:pt>
                <c:pt idx="29">
                  <c:v>5.3076599999999363E-3</c:v>
                </c:pt>
                <c:pt idx="30">
                  <c:v>5.3592099999999476E-3</c:v>
                </c:pt>
                <c:pt idx="31">
                  <c:v>5.3721300000000305E-3</c:v>
                </c:pt>
                <c:pt idx="32">
                  <c:v>6.3779500000000766E-3</c:v>
                </c:pt>
                <c:pt idx="33">
                  <c:v>6.678219999999957E-3</c:v>
                </c:pt>
                <c:pt idx="34">
                  <c:v>6.8476200000000542E-3</c:v>
                </c:pt>
                <c:pt idx="35">
                  <c:v>7.6463300000000345E-3</c:v>
                </c:pt>
                <c:pt idx="36">
                  <c:v>7.9090699999999625E-3</c:v>
                </c:pt>
                <c:pt idx="37">
                  <c:v>8.4423499999999319E-3</c:v>
                </c:pt>
                <c:pt idx="38">
                  <c:v>8.6184899999999232E-3</c:v>
                </c:pt>
                <c:pt idx="39">
                  <c:v>8.7171999999999805E-3</c:v>
                </c:pt>
                <c:pt idx="40">
                  <c:v>1.0165870000000021E-2</c:v>
                </c:pt>
                <c:pt idx="41">
                  <c:v>9.704970000000035E-3</c:v>
                </c:pt>
                <c:pt idx="42">
                  <c:v>9.8687500000000927E-3</c:v>
                </c:pt>
                <c:pt idx="43">
                  <c:v>1.0049839999999977E-2</c:v>
                </c:pt>
                <c:pt idx="44">
                  <c:v>1.0322179999999959E-2</c:v>
                </c:pt>
                <c:pt idx="45">
                  <c:v>1.0501850000000035E-2</c:v>
                </c:pt>
                <c:pt idx="46">
                  <c:v>1.2011870000000036E-2</c:v>
                </c:pt>
                <c:pt idx="47">
                  <c:v>1.2169110000000094E-2</c:v>
                </c:pt>
                <c:pt idx="48">
                  <c:v>1.2300889999999898E-2</c:v>
                </c:pt>
                <c:pt idx="49">
                  <c:v>1.2425260000000105E-2</c:v>
                </c:pt>
                <c:pt idx="50">
                  <c:v>1.2576850000000084E-2</c:v>
                </c:pt>
                <c:pt idx="51">
                  <c:v>1.3212970000000102E-2</c:v>
                </c:pt>
                <c:pt idx="52">
                  <c:v>1.3352220000000026E-2</c:v>
                </c:pt>
                <c:pt idx="53">
                  <c:v>1.3517439999999992E-2</c:v>
                </c:pt>
                <c:pt idx="54">
                  <c:v>1.3673550000000034E-2</c:v>
                </c:pt>
                <c:pt idx="55">
                  <c:v>1.386387999999994E-2</c:v>
                </c:pt>
                <c:pt idx="56">
                  <c:v>1.4095720000000034E-2</c:v>
                </c:pt>
                <c:pt idx="57">
                  <c:v>1.4163670000000073E-2</c:v>
                </c:pt>
                <c:pt idx="58">
                  <c:v>1.4147640000000017E-2</c:v>
                </c:pt>
                <c:pt idx="59">
                  <c:v>1.5365070000000092E-2</c:v>
                </c:pt>
                <c:pt idx="60">
                  <c:v>1.5455559999999924E-2</c:v>
                </c:pt>
                <c:pt idx="61">
                  <c:v>1.5667529999999985E-2</c:v>
                </c:pt>
                <c:pt idx="62">
                  <c:v>1.5809710000000088E-2</c:v>
                </c:pt>
                <c:pt idx="63">
                  <c:v>1.5930240000000095E-2</c:v>
                </c:pt>
                <c:pt idx="64">
                  <c:v>1.5973140000000052E-2</c:v>
                </c:pt>
                <c:pt idx="65">
                  <c:v>1.6096619999999895E-2</c:v>
                </c:pt>
                <c:pt idx="66">
                  <c:v>1.6314280000000014E-2</c:v>
                </c:pt>
                <c:pt idx="67">
                  <c:v>1.6443070000000004E-2</c:v>
                </c:pt>
                <c:pt idx="68">
                  <c:v>1.6702980000000034E-2</c:v>
                </c:pt>
                <c:pt idx="69">
                  <c:v>1.6835399999999945E-2</c:v>
                </c:pt>
                <c:pt idx="70">
                  <c:v>1.7173179999999899E-2</c:v>
                </c:pt>
                <c:pt idx="71">
                  <c:v>1.7360590000000009E-2</c:v>
                </c:pt>
                <c:pt idx="72">
                  <c:v>1.7624300000000037E-2</c:v>
                </c:pt>
                <c:pt idx="73">
                  <c:v>1.7826090000000017E-2</c:v>
                </c:pt>
                <c:pt idx="74">
                  <c:v>1.7915539999999952E-2</c:v>
                </c:pt>
                <c:pt idx="75">
                  <c:v>1.7994529999999953E-2</c:v>
                </c:pt>
                <c:pt idx="76">
                  <c:v>1.8031970000000008E-2</c:v>
                </c:pt>
                <c:pt idx="77">
                  <c:v>1.8201169999999989E-2</c:v>
                </c:pt>
                <c:pt idx="78">
                  <c:v>1.8339850000000046E-2</c:v>
                </c:pt>
                <c:pt idx="79">
                  <c:v>1.8585590000000041E-2</c:v>
                </c:pt>
                <c:pt idx="80">
                  <c:v>1.8725990000000081E-2</c:v>
                </c:pt>
                <c:pt idx="81">
                  <c:v>1.8813299999999922E-2</c:v>
                </c:pt>
                <c:pt idx="82">
                  <c:v>1.8774230000000003E-2</c:v>
                </c:pt>
                <c:pt idx="83">
                  <c:v>1.8890230000000008E-2</c:v>
                </c:pt>
                <c:pt idx="84">
                  <c:v>1.876323000000002E-2</c:v>
                </c:pt>
                <c:pt idx="85">
                  <c:v>1.8657020000000024E-2</c:v>
                </c:pt>
                <c:pt idx="86">
                  <c:v>1.8371619999999922E-2</c:v>
                </c:pt>
                <c:pt idx="87">
                  <c:v>1.7456659999999902E-2</c:v>
                </c:pt>
                <c:pt idx="88">
                  <c:v>1.7756150000000082E-2</c:v>
                </c:pt>
                <c:pt idx="89">
                  <c:v>1.7873669999999953E-2</c:v>
                </c:pt>
                <c:pt idx="90">
                  <c:v>1.7920350000000029E-2</c:v>
                </c:pt>
                <c:pt idx="91">
                  <c:v>1.6993809999999998E-2</c:v>
                </c:pt>
                <c:pt idx="92">
                  <c:v>1.5648160000000022E-2</c:v>
                </c:pt>
                <c:pt idx="93">
                  <c:v>1.3953480000000074E-2</c:v>
                </c:pt>
                <c:pt idx="94">
                  <c:v>1.0240459999999896E-2</c:v>
                </c:pt>
                <c:pt idx="95">
                  <c:v>5.5669700000000599E-3</c:v>
                </c:pt>
                <c:pt idx="96">
                  <c:v>2.4135100000000076E-3</c:v>
                </c:pt>
                <c:pt idx="97">
                  <c:v>-1.2909899999999919E-3</c:v>
                </c:pt>
                <c:pt idx="98">
                  <c:v>-3.7914599999999687E-3</c:v>
                </c:pt>
                <c:pt idx="99">
                  <c:v>-6.5449499999999938E-3</c:v>
                </c:pt>
                <c:pt idx="100">
                  <c:v>-8.5167900000000518E-3</c:v>
                </c:pt>
                <c:pt idx="101">
                  <c:v>-9.9425499999999944E-3</c:v>
                </c:pt>
                <c:pt idx="102">
                  <c:v>-1.072616000000004E-2</c:v>
                </c:pt>
                <c:pt idx="103">
                  <c:v>-1.1981209999999964E-2</c:v>
                </c:pt>
                <c:pt idx="104">
                  <c:v>-1.2748780000000015E-2</c:v>
                </c:pt>
                <c:pt idx="105">
                  <c:v>-1.3791769999999981E-2</c:v>
                </c:pt>
                <c:pt idx="106">
                  <c:v>-1.4805700000000033E-2</c:v>
                </c:pt>
                <c:pt idx="107">
                  <c:v>-1.5802070000000001E-2</c:v>
                </c:pt>
                <c:pt idx="108">
                  <c:v>-1.6169230000000034E-2</c:v>
                </c:pt>
                <c:pt idx="109">
                  <c:v>-1.5992039999999985E-2</c:v>
                </c:pt>
                <c:pt idx="110">
                  <c:v>-1.4214720000000014E-2</c:v>
                </c:pt>
                <c:pt idx="111">
                  <c:v>-1.1888189999999965E-2</c:v>
                </c:pt>
                <c:pt idx="112">
                  <c:v>-7.9848500000000433E-3</c:v>
                </c:pt>
                <c:pt idx="113">
                  <c:v>-4.2929000000000439E-3</c:v>
                </c:pt>
                <c:pt idx="114">
                  <c:v>-1.7183699999999691E-3</c:v>
                </c:pt>
                <c:pt idx="115">
                  <c:v>1.9785299999999229E-3</c:v>
                </c:pt>
                <c:pt idx="116">
                  <c:v>3.834080000000073E-3</c:v>
                </c:pt>
                <c:pt idx="117">
                  <c:v>5.5641699999999794E-3</c:v>
                </c:pt>
                <c:pt idx="118">
                  <c:v>8.3066199999999313E-3</c:v>
                </c:pt>
                <c:pt idx="119">
                  <c:v>1.0627539999999991E-2</c:v>
                </c:pt>
                <c:pt idx="120">
                  <c:v>1.1880040000000092E-2</c:v>
                </c:pt>
                <c:pt idx="121">
                  <c:v>1.2824029999999986E-2</c:v>
                </c:pt>
                <c:pt idx="122">
                  <c:v>1.3870110000000047E-2</c:v>
                </c:pt>
                <c:pt idx="123">
                  <c:v>1.4916659999999915E-2</c:v>
                </c:pt>
                <c:pt idx="124">
                  <c:v>1.5655399999999986E-2</c:v>
                </c:pt>
                <c:pt idx="125">
                  <c:v>1.7043729999999924E-2</c:v>
                </c:pt>
                <c:pt idx="126">
                  <c:v>1.7161109999999979E-2</c:v>
                </c:pt>
                <c:pt idx="127">
                  <c:v>1.7390149999999993E-2</c:v>
                </c:pt>
                <c:pt idx="128">
                  <c:v>1.7893079999999895E-2</c:v>
                </c:pt>
                <c:pt idx="129">
                  <c:v>1.8159519999999985E-2</c:v>
                </c:pt>
                <c:pt idx="130">
                  <c:v>1.8703759999999958E-2</c:v>
                </c:pt>
                <c:pt idx="131">
                  <c:v>1.8641370000000101E-2</c:v>
                </c:pt>
                <c:pt idx="132">
                  <c:v>1.8613219999999986E-2</c:v>
                </c:pt>
                <c:pt idx="133">
                  <c:v>1.8795949999999895E-2</c:v>
                </c:pt>
                <c:pt idx="134">
                  <c:v>1.8819259999999893E-2</c:v>
                </c:pt>
                <c:pt idx="135">
                  <c:v>1.9118140000000006E-2</c:v>
                </c:pt>
                <c:pt idx="136">
                  <c:v>1.952013000000008E-2</c:v>
                </c:pt>
                <c:pt idx="137">
                  <c:v>1.9861410000000079E-2</c:v>
                </c:pt>
                <c:pt idx="138">
                  <c:v>2.0233460000000036E-2</c:v>
                </c:pt>
                <c:pt idx="139">
                  <c:v>2.0517380000000029E-2</c:v>
                </c:pt>
                <c:pt idx="140">
                  <c:v>2.0905849999999893E-2</c:v>
                </c:pt>
                <c:pt idx="141">
                  <c:v>2.093203999999993E-2</c:v>
                </c:pt>
                <c:pt idx="142">
                  <c:v>2.1223760000000036E-2</c:v>
                </c:pt>
                <c:pt idx="143">
                  <c:v>2.152339999999997E-2</c:v>
                </c:pt>
                <c:pt idx="144">
                  <c:v>2.180427000000007E-2</c:v>
                </c:pt>
                <c:pt idx="145">
                  <c:v>2.1989400000000048E-2</c:v>
                </c:pt>
                <c:pt idx="146">
                  <c:v>2.239093999999997E-2</c:v>
                </c:pt>
                <c:pt idx="147">
                  <c:v>2.266667E-2</c:v>
                </c:pt>
                <c:pt idx="148">
                  <c:v>2.3251139999999948E-2</c:v>
                </c:pt>
                <c:pt idx="149">
                  <c:v>2.3689049999999989E-2</c:v>
                </c:pt>
                <c:pt idx="150">
                  <c:v>2.3975230000000014E-2</c:v>
                </c:pt>
                <c:pt idx="151">
                  <c:v>2.4249200000000082E-2</c:v>
                </c:pt>
                <c:pt idx="152">
                  <c:v>2.4597280000000055E-2</c:v>
                </c:pt>
                <c:pt idx="153">
                  <c:v>2.5041890000000011E-2</c:v>
                </c:pt>
                <c:pt idx="154">
                  <c:v>2.5660299999999969E-2</c:v>
                </c:pt>
                <c:pt idx="155">
                  <c:v>2.6102040000000049E-2</c:v>
                </c:pt>
                <c:pt idx="156">
                  <c:v>2.6506359999999951E-2</c:v>
                </c:pt>
                <c:pt idx="157">
                  <c:v>2.7090059999999916E-2</c:v>
                </c:pt>
                <c:pt idx="158">
                  <c:v>2.8276619999999975E-2</c:v>
                </c:pt>
                <c:pt idx="159">
                  <c:v>2.8930340000000054E-2</c:v>
                </c:pt>
                <c:pt idx="160">
                  <c:v>3.0235290000000026E-2</c:v>
                </c:pt>
                <c:pt idx="161">
                  <c:v>3.132536000000008E-2</c:v>
                </c:pt>
                <c:pt idx="162">
                  <c:v>3.201612999999992E-2</c:v>
                </c:pt>
                <c:pt idx="163">
                  <c:v>3.2681820000000084E-2</c:v>
                </c:pt>
                <c:pt idx="164">
                  <c:v>3.3148659999999941E-2</c:v>
                </c:pt>
                <c:pt idx="165">
                  <c:v>3.4312120000000057E-2</c:v>
                </c:pt>
                <c:pt idx="166">
                  <c:v>3.5792089999999943E-2</c:v>
                </c:pt>
                <c:pt idx="167">
                  <c:v>3.652261999999995E-2</c:v>
                </c:pt>
                <c:pt idx="168">
                  <c:v>3.7800169999999911E-2</c:v>
                </c:pt>
                <c:pt idx="169">
                  <c:v>3.9259930000000054E-2</c:v>
                </c:pt>
                <c:pt idx="170">
                  <c:v>4.0028860000000055E-2</c:v>
                </c:pt>
                <c:pt idx="171">
                  <c:v>4.0608769999999961E-2</c:v>
                </c:pt>
                <c:pt idx="172">
                  <c:v>4.1498449999999965E-2</c:v>
                </c:pt>
                <c:pt idx="173">
                  <c:v>4.1861399999999938E-2</c:v>
                </c:pt>
                <c:pt idx="174">
                  <c:v>4.2749539999999975E-2</c:v>
                </c:pt>
                <c:pt idx="175">
                  <c:v>4.3234259999999969E-2</c:v>
                </c:pt>
                <c:pt idx="176">
                  <c:v>4.482886999999991E-2</c:v>
                </c:pt>
                <c:pt idx="177">
                  <c:v>4.5599960000000106E-2</c:v>
                </c:pt>
                <c:pt idx="178">
                  <c:v>4.6256370000000047E-2</c:v>
                </c:pt>
                <c:pt idx="179">
                  <c:v>4.7561359999999997E-2</c:v>
                </c:pt>
                <c:pt idx="180">
                  <c:v>4.8511799999999994E-2</c:v>
                </c:pt>
                <c:pt idx="181">
                  <c:v>4.9131309999999928E-2</c:v>
                </c:pt>
                <c:pt idx="182">
                  <c:v>4.9496430000000036E-2</c:v>
                </c:pt>
                <c:pt idx="183">
                  <c:v>5.0383129999999943E-2</c:v>
                </c:pt>
                <c:pt idx="184">
                  <c:v>5.0346819999999903E-2</c:v>
                </c:pt>
                <c:pt idx="185">
                  <c:v>5.1106639999999981E-2</c:v>
                </c:pt>
                <c:pt idx="186">
                  <c:v>5.1455019999999907E-2</c:v>
                </c:pt>
                <c:pt idx="187">
                  <c:v>5.1907050000000066E-2</c:v>
                </c:pt>
                <c:pt idx="188">
                  <c:v>5.2763459999999984E-2</c:v>
                </c:pt>
                <c:pt idx="189">
                  <c:v>5.3311270000000022E-2</c:v>
                </c:pt>
                <c:pt idx="190">
                  <c:v>5.399146999999993E-2</c:v>
                </c:pt>
                <c:pt idx="191">
                  <c:v>5.4445929999999976E-2</c:v>
                </c:pt>
                <c:pt idx="192">
                  <c:v>5.4827739999999903E-2</c:v>
                </c:pt>
                <c:pt idx="193">
                  <c:v>5.5131430000000092E-2</c:v>
                </c:pt>
                <c:pt idx="194">
                  <c:v>5.5412959999999956E-2</c:v>
                </c:pt>
                <c:pt idx="195">
                  <c:v>5.5776719999999891E-2</c:v>
                </c:pt>
                <c:pt idx="196">
                  <c:v>5.6474340000000067E-2</c:v>
                </c:pt>
                <c:pt idx="197">
                  <c:v>5.6727980000000011E-2</c:v>
                </c:pt>
                <c:pt idx="198">
                  <c:v>5.723622000000006E-2</c:v>
                </c:pt>
                <c:pt idx="199">
                  <c:v>5.7473679999999971E-2</c:v>
                </c:pt>
                <c:pt idx="200">
                  <c:v>5.7714830000000106E-2</c:v>
                </c:pt>
                <c:pt idx="201">
                  <c:v>5.839758000000006E-2</c:v>
                </c:pt>
                <c:pt idx="202">
                  <c:v>5.8650649999999915E-2</c:v>
                </c:pt>
                <c:pt idx="203">
                  <c:v>5.8944370000000079E-2</c:v>
                </c:pt>
                <c:pt idx="204">
                  <c:v>5.9450070000000022E-2</c:v>
                </c:pt>
                <c:pt idx="205">
                  <c:v>5.9615799999999997E-2</c:v>
                </c:pt>
                <c:pt idx="206">
                  <c:v>5.9986319999999926E-2</c:v>
                </c:pt>
                <c:pt idx="207">
                  <c:v>6.0191220000000101E-2</c:v>
                </c:pt>
                <c:pt idx="208">
                  <c:v>6.0520050000000047E-2</c:v>
                </c:pt>
                <c:pt idx="209">
                  <c:v>6.0847759999999917E-2</c:v>
                </c:pt>
                <c:pt idx="210">
                  <c:v>6.0848519999999962E-2</c:v>
                </c:pt>
                <c:pt idx="211">
                  <c:v>6.1130890000000049E-2</c:v>
                </c:pt>
                <c:pt idx="212">
                  <c:v>6.1172089999999901E-2</c:v>
                </c:pt>
                <c:pt idx="213">
                  <c:v>6.1461240000000084E-2</c:v>
                </c:pt>
                <c:pt idx="214">
                  <c:v>6.169573000000006E-2</c:v>
                </c:pt>
                <c:pt idx="215">
                  <c:v>6.1697759999999935E-2</c:v>
                </c:pt>
                <c:pt idx="216">
                  <c:v>6.2033889999999925E-2</c:v>
                </c:pt>
                <c:pt idx="217">
                  <c:v>6.2292900000000095E-2</c:v>
                </c:pt>
                <c:pt idx="218">
                  <c:v>6.2229969999999968E-2</c:v>
                </c:pt>
                <c:pt idx="219">
                  <c:v>6.2189360000000082E-2</c:v>
                </c:pt>
                <c:pt idx="220">
                  <c:v>6.2464159999999991E-2</c:v>
                </c:pt>
                <c:pt idx="221">
                  <c:v>6.2400199999999906E-2</c:v>
                </c:pt>
                <c:pt idx="222">
                  <c:v>6.2581240000000093E-2</c:v>
                </c:pt>
                <c:pt idx="223">
                  <c:v>6.268498999999994E-2</c:v>
                </c:pt>
                <c:pt idx="224">
                  <c:v>6.2626040000000049E-2</c:v>
                </c:pt>
                <c:pt idx="225">
                  <c:v>6.2696719999999928E-2</c:v>
                </c:pt>
                <c:pt idx="226">
                  <c:v>6.2743889999999913E-2</c:v>
                </c:pt>
                <c:pt idx="227">
                  <c:v>6.2702269999999949E-2</c:v>
                </c:pt>
                <c:pt idx="228">
                  <c:v>6.275151000000001E-2</c:v>
                </c:pt>
                <c:pt idx="229">
                  <c:v>6.2889090000000092E-2</c:v>
                </c:pt>
                <c:pt idx="230">
                  <c:v>6.3138279999999991E-2</c:v>
                </c:pt>
                <c:pt idx="231">
                  <c:v>6.3319380000000036E-2</c:v>
                </c:pt>
                <c:pt idx="232">
                  <c:v>6.3639479999999971E-2</c:v>
                </c:pt>
                <c:pt idx="233">
                  <c:v>6.3885980000000009E-2</c:v>
                </c:pt>
                <c:pt idx="234">
                  <c:v>6.4075340000000036E-2</c:v>
                </c:pt>
                <c:pt idx="235">
                  <c:v>6.4193769999999928E-2</c:v>
                </c:pt>
                <c:pt idx="236">
                  <c:v>6.4202380000000003E-2</c:v>
                </c:pt>
                <c:pt idx="237">
                  <c:v>6.4261740000000067E-2</c:v>
                </c:pt>
                <c:pt idx="238">
                  <c:v>6.4392879999999986E-2</c:v>
                </c:pt>
                <c:pt idx="239">
                  <c:v>6.4558600000000022E-2</c:v>
                </c:pt>
                <c:pt idx="240">
                  <c:v>6.4595500000000028E-2</c:v>
                </c:pt>
                <c:pt idx="241">
                  <c:v>6.4536900000000008E-2</c:v>
                </c:pt>
                <c:pt idx="242">
                  <c:v>6.4507340000000024E-2</c:v>
                </c:pt>
                <c:pt idx="243">
                  <c:v>6.457307000000001E-2</c:v>
                </c:pt>
                <c:pt idx="244">
                  <c:v>6.4791629999999989E-2</c:v>
                </c:pt>
                <c:pt idx="245">
                  <c:v>6.4900930000000079E-2</c:v>
                </c:pt>
                <c:pt idx="246">
                  <c:v>6.5081420000000056E-2</c:v>
                </c:pt>
                <c:pt idx="247">
                  <c:v>6.5131459999999919E-2</c:v>
                </c:pt>
                <c:pt idx="248">
                  <c:v>6.517381000000011E-2</c:v>
                </c:pt>
                <c:pt idx="249">
                  <c:v>6.5174599999999971E-2</c:v>
                </c:pt>
                <c:pt idx="250">
                  <c:v>6.5217379999999991E-2</c:v>
                </c:pt>
                <c:pt idx="251">
                  <c:v>6.5208780000000077E-2</c:v>
                </c:pt>
                <c:pt idx="252">
                  <c:v>6.5343359999999961E-2</c:v>
                </c:pt>
                <c:pt idx="253">
                  <c:v>6.5396900000000091E-2</c:v>
                </c:pt>
                <c:pt idx="254">
                  <c:v>6.5469140000000037E-2</c:v>
                </c:pt>
                <c:pt idx="255">
                  <c:v>6.5571540000000095E-2</c:v>
                </c:pt>
                <c:pt idx="256">
                  <c:v>6.5717599999999932E-2</c:v>
                </c:pt>
                <c:pt idx="257">
                  <c:v>6.5853710000000065E-2</c:v>
                </c:pt>
                <c:pt idx="258">
                  <c:v>6.5958879999999942E-2</c:v>
                </c:pt>
                <c:pt idx="259">
                  <c:v>6.6179559999999915E-2</c:v>
                </c:pt>
                <c:pt idx="260">
                  <c:v>6.6209270000000098E-2</c:v>
                </c:pt>
                <c:pt idx="261">
                  <c:v>6.6258329999999921E-2</c:v>
                </c:pt>
                <c:pt idx="262">
                  <c:v>6.6367529999999952E-2</c:v>
                </c:pt>
                <c:pt idx="263">
                  <c:v>6.6496499999999958E-2</c:v>
                </c:pt>
                <c:pt idx="264">
                  <c:v>6.6960410000000081E-2</c:v>
                </c:pt>
                <c:pt idx="265">
                  <c:v>6.7104339999999985E-2</c:v>
                </c:pt>
                <c:pt idx="266">
                  <c:v>6.7134030000000067E-2</c:v>
                </c:pt>
                <c:pt idx="267">
                  <c:v>6.723340000000011E-2</c:v>
                </c:pt>
                <c:pt idx="268">
                  <c:v>6.7109110000000083E-2</c:v>
                </c:pt>
                <c:pt idx="269">
                  <c:v>6.7198080000000049E-2</c:v>
                </c:pt>
                <c:pt idx="270">
                  <c:v>6.7155389999999926E-2</c:v>
                </c:pt>
                <c:pt idx="271">
                  <c:v>6.7313050000000096E-2</c:v>
                </c:pt>
                <c:pt idx="272">
                  <c:v>6.7685949999999995E-2</c:v>
                </c:pt>
                <c:pt idx="273">
                  <c:v>6.7176569999999991E-2</c:v>
                </c:pt>
                <c:pt idx="274">
                  <c:v>6.719937999999992E-2</c:v>
                </c:pt>
                <c:pt idx="275">
                  <c:v>6.7433789999999938E-2</c:v>
                </c:pt>
                <c:pt idx="276">
                  <c:v>6.7672179999999971E-2</c:v>
                </c:pt>
                <c:pt idx="277">
                  <c:v>6.8020339999999901E-2</c:v>
                </c:pt>
                <c:pt idx="278">
                  <c:v>6.8023790000000028E-2</c:v>
                </c:pt>
                <c:pt idx="279">
                  <c:v>6.8120720000000023E-2</c:v>
                </c:pt>
                <c:pt idx="280">
                  <c:v>6.8233379999999899E-2</c:v>
                </c:pt>
                <c:pt idx="281">
                  <c:v>6.7948040000000098E-2</c:v>
                </c:pt>
                <c:pt idx="282">
                  <c:v>6.8063970000000085E-2</c:v>
                </c:pt>
                <c:pt idx="283">
                  <c:v>6.8064200000000019E-2</c:v>
                </c:pt>
                <c:pt idx="284">
                  <c:v>6.8283059999999951E-2</c:v>
                </c:pt>
                <c:pt idx="285">
                  <c:v>6.8463820000000064E-2</c:v>
                </c:pt>
                <c:pt idx="286">
                  <c:v>6.8314449999999916E-2</c:v>
                </c:pt>
                <c:pt idx="287">
                  <c:v>6.8533549999999943E-2</c:v>
                </c:pt>
                <c:pt idx="288">
                  <c:v>6.8608589999999969E-2</c:v>
                </c:pt>
                <c:pt idx="289">
                  <c:v>6.8771680000000002E-2</c:v>
                </c:pt>
                <c:pt idx="290">
                  <c:v>6.8923099999999904E-2</c:v>
                </c:pt>
                <c:pt idx="291">
                  <c:v>6.9289280000000009E-2</c:v>
                </c:pt>
                <c:pt idx="292">
                  <c:v>6.9121910000000009E-2</c:v>
                </c:pt>
                <c:pt idx="293">
                  <c:v>6.9461159999999911E-2</c:v>
                </c:pt>
                <c:pt idx="294">
                  <c:v>6.9967200000000007E-2</c:v>
                </c:pt>
                <c:pt idx="295">
                  <c:v>7.0298980000000011E-2</c:v>
                </c:pt>
                <c:pt idx="296">
                  <c:v>7.0659720000000092E-2</c:v>
                </c:pt>
                <c:pt idx="297">
                  <c:v>7.1003839999999929E-2</c:v>
                </c:pt>
                <c:pt idx="298">
                  <c:v>7.0982749999999983E-2</c:v>
                </c:pt>
                <c:pt idx="299">
                  <c:v>7.1002680000000096E-2</c:v>
                </c:pt>
                <c:pt idx="300">
                  <c:v>7.1576770000000067E-2</c:v>
                </c:pt>
                <c:pt idx="301">
                  <c:v>7.173146000000008E-2</c:v>
                </c:pt>
                <c:pt idx="302">
                  <c:v>7.2007750000000037E-2</c:v>
                </c:pt>
                <c:pt idx="303">
                  <c:v>7.2186249999999896E-2</c:v>
                </c:pt>
                <c:pt idx="304">
                  <c:v>7.2811249999999994E-2</c:v>
                </c:pt>
                <c:pt idx="305">
                  <c:v>7.2931169999999934E-2</c:v>
                </c:pt>
                <c:pt idx="306">
                  <c:v>7.3193800000000087E-2</c:v>
                </c:pt>
                <c:pt idx="307">
                  <c:v>7.348972999999992E-2</c:v>
                </c:pt>
                <c:pt idx="308">
                  <c:v>7.3709150000000001E-2</c:v>
                </c:pt>
                <c:pt idx="309">
                  <c:v>7.3716719999999958E-2</c:v>
                </c:pt>
                <c:pt idx="310">
                  <c:v>7.3996970000000051E-2</c:v>
                </c:pt>
                <c:pt idx="311">
                  <c:v>7.4270309999999951E-2</c:v>
                </c:pt>
                <c:pt idx="312">
                  <c:v>7.4492159999999918E-2</c:v>
                </c:pt>
                <c:pt idx="313">
                  <c:v>7.5025349999999991E-2</c:v>
                </c:pt>
                <c:pt idx="314">
                  <c:v>7.5500219999999896E-2</c:v>
                </c:pt>
                <c:pt idx="315">
                  <c:v>7.5857960000000002E-2</c:v>
                </c:pt>
                <c:pt idx="316">
                  <c:v>7.6163149999999957E-2</c:v>
                </c:pt>
                <c:pt idx="317">
                  <c:v>7.6542789999999972E-2</c:v>
                </c:pt>
                <c:pt idx="318">
                  <c:v>7.6944020000000002E-2</c:v>
                </c:pt>
                <c:pt idx="319">
                  <c:v>7.7260539999999933E-2</c:v>
                </c:pt>
                <c:pt idx="320">
                  <c:v>7.7604620000000013E-2</c:v>
                </c:pt>
                <c:pt idx="321">
                  <c:v>7.7996100000000013E-2</c:v>
                </c:pt>
                <c:pt idx="322">
                  <c:v>7.8341839999999996E-2</c:v>
                </c:pt>
                <c:pt idx="323">
                  <c:v>7.8727240000000087E-2</c:v>
                </c:pt>
                <c:pt idx="324">
                  <c:v>7.9264739999999945E-2</c:v>
                </c:pt>
                <c:pt idx="325">
                  <c:v>7.9558900000000099E-2</c:v>
                </c:pt>
                <c:pt idx="326">
                  <c:v>7.9736550000000017E-2</c:v>
                </c:pt>
                <c:pt idx="327">
                  <c:v>8.0184749999999916E-2</c:v>
                </c:pt>
                <c:pt idx="328">
                  <c:v>8.0552149999999934E-2</c:v>
                </c:pt>
                <c:pt idx="329">
                  <c:v>8.0705180000000043E-2</c:v>
                </c:pt>
                <c:pt idx="330">
                  <c:v>8.1125349999999985E-2</c:v>
                </c:pt>
                <c:pt idx="331">
                  <c:v>8.1419370000000102E-2</c:v>
                </c:pt>
                <c:pt idx="332">
                  <c:v>8.1658390000000081E-2</c:v>
                </c:pt>
                <c:pt idx="333">
                  <c:v>8.1568010000000024E-2</c:v>
                </c:pt>
                <c:pt idx="334">
                  <c:v>8.1719469999999905E-2</c:v>
                </c:pt>
                <c:pt idx="335">
                  <c:v>8.1683420000000062E-2</c:v>
                </c:pt>
                <c:pt idx="336">
                  <c:v>8.1633220000000062E-2</c:v>
                </c:pt>
                <c:pt idx="337">
                  <c:v>8.1908209999999926E-2</c:v>
                </c:pt>
                <c:pt idx="338">
                  <c:v>8.2079570000000102E-2</c:v>
                </c:pt>
                <c:pt idx="339">
                  <c:v>8.2296410000000098E-2</c:v>
                </c:pt>
                <c:pt idx="340">
                  <c:v>8.2514509999999985E-2</c:v>
                </c:pt>
                <c:pt idx="341">
                  <c:v>8.2573020000000108E-2</c:v>
                </c:pt>
                <c:pt idx="342">
                  <c:v>8.2721459999999913E-2</c:v>
                </c:pt>
                <c:pt idx="343">
                  <c:v>8.2874869999999934E-2</c:v>
                </c:pt>
                <c:pt idx="344">
                  <c:v>8.2994390000000084E-2</c:v>
                </c:pt>
                <c:pt idx="345">
                  <c:v>8.3122279999999993E-2</c:v>
                </c:pt>
                <c:pt idx="346">
                  <c:v>8.3299449999999942E-2</c:v>
                </c:pt>
                <c:pt idx="347">
                  <c:v>8.3451060000000021E-2</c:v>
                </c:pt>
                <c:pt idx="348">
                  <c:v>8.3789850000000055E-2</c:v>
                </c:pt>
                <c:pt idx="349">
                  <c:v>8.4069989999999928E-2</c:v>
                </c:pt>
                <c:pt idx="350">
                  <c:v>8.532103000000002E-2</c:v>
                </c:pt>
                <c:pt idx="351">
                  <c:v>8.5312770000000038E-2</c:v>
                </c:pt>
                <c:pt idx="352">
                  <c:v>8.5501040000000028E-2</c:v>
                </c:pt>
                <c:pt idx="353">
                  <c:v>8.5740160000000065E-2</c:v>
                </c:pt>
                <c:pt idx="354">
                  <c:v>8.5736199999999929E-2</c:v>
                </c:pt>
                <c:pt idx="355">
                  <c:v>8.5611010000000043E-2</c:v>
                </c:pt>
                <c:pt idx="356">
                  <c:v>8.5337699999999961E-2</c:v>
                </c:pt>
                <c:pt idx="357">
                  <c:v>8.559953000000009E-2</c:v>
                </c:pt>
                <c:pt idx="358">
                  <c:v>8.56958000000001E-2</c:v>
                </c:pt>
                <c:pt idx="359">
                  <c:v>8.5984099999999897E-2</c:v>
                </c:pt>
                <c:pt idx="360">
                  <c:v>8.6381700000000006E-2</c:v>
                </c:pt>
                <c:pt idx="361">
                  <c:v>8.6526960000000042E-2</c:v>
                </c:pt>
                <c:pt idx="362">
                  <c:v>8.6696330000000099E-2</c:v>
                </c:pt>
                <c:pt idx="363">
                  <c:v>8.6815120000000023E-2</c:v>
                </c:pt>
                <c:pt idx="364">
                  <c:v>8.7039260000000063E-2</c:v>
                </c:pt>
                <c:pt idx="365">
                  <c:v>8.7107309999999938E-2</c:v>
                </c:pt>
                <c:pt idx="366">
                  <c:v>8.7248210000000048E-2</c:v>
                </c:pt>
                <c:pt idx="367">
                  <c:v>8.7273439999999924E-2</c:v>
                </c:pt>
                <c:pt idx="368">
                  <c:v>8.737089000000009E-2</c:v>
                </c:pt>
                <c:pt idx="369">
                  <c:v>8.7601620000000047E-2</c:v>
                </c:pt>
                <c:pt idx="370">
                  <c:v>8.7835499999999955E-2</c:v>
                </c:pt>
                <c:pt idx="371">
                  <c:v>8.8000920000000038E-2</c:v>
                </c:pt>
                <c:pt idx="372">
                  <c:v>8.8068650000000082E-2</c:v>
                </c:pt>
                <c:pt idx="373">
                  <c:v>8.8196600000000069E-2</c:v>
                </c:pt>
                <c:pt idx="374">
                  <c:v>8.8338730000000032E-2</c:v>
                </c:pt>
                <c:pt idx="375">
                  <c:v>8.8412209999999991E-2</c:v>
                </c:pt>
                <c:pt idx="376">
                  <c:v>8.8551669999999971E-2</c:v>
                </c:pt>
                <c:pt idx="377">
                  <c:v>8.8650619999999902E-2</c:v>
                </c:pt>
                <c:pt idx="378">
                  <c:v>8.8897640000000111E-2</c:v>
                </c:pt>
                <c:pt idx="379">
                  <c:v>8.9079729999999913E-2</c:v>
                </c:pt>
                <c:pt idx="380">
                  <c:v>8.9303750000000015E-2</c:v>
                </c:pt>
                <c:pt idx="381">
                  <c:v>8.9474760000000098E-2</c:v>
                </c:pt>
                <c:pt idx="382">
                  <c:v>8.9512580000000064E-2</c:v>
                </c:pt>
                <c:pt idx="383">
                  <c:v>8.9695620000000087E-2</c:v>
                </c:pt>
                <c:pt idx="384">
                  <c:v>8.9965520000000021E-2</c:v>
                </c:pt>
                <c:pt idx="385">
                  <c:v>9.027099999999999E-2</c:v>
                </c:pt>
                <c:pt idx="386">
                  <c:v>9.0411940000000079E-2</c:v>
                </c:pt>
                <c:pt idx="387">
                  <c:v>9.056024000000007E-2</c:v>
                </c:pt>
                <c:pt idx="388">
                  <c:v>9.0760249999999987E-2</c:v>
                </c:pt>
                <c:pt idx="389">
                  <c:v>9.0899749999999946E-2</c:v>
                </c:pt>
                <c:pt idx="390">
                  <c:v>9.1049130000000034E-2</c:v>
                </c:pt>
                <c:pt idx="391">
                  <c:v>9.1318870000000052E-2</c:v>
                </c:pt>
                <c:pt idx="392">
                  <c:v>9.1503890000000032E-2</c:v>
                </c:pt>
                <c:pt idx="393">
                  <c:v>9.1704589999999975E-2</c:v>
                </c:pt>
                <c:pt idx="394">
                  <c:v>9.1941779999999973E-2</c:v>
                </c:pt>
                <c:pt idx="395">
                  <c:v>9.2221619999999893E-2</c:v>
                </c:pt>
                <c:pt idx="396">
                  <c:v>9.2407640000000013E-2</c:v>
                </c:pt>
                <c:pt idx="397">
                  <c:v>9.2684709999999892E-2</c:v>
                </c:pt>
                <c:pt idx="398">
                  <c:v>9.3015159999999986E-2</c:v>
                </c:pt>
                <c:pt idx="399">
                  <c:v>9.3201260000000063E-2</c:v>
                </c:pt>
                <c:pt idx="400">
                  <c:v>9.3474950000000057E-2</c:v>
                </c:pt>
                <c:pt idx="401">
                  <c:v>9.3716810000000095E-2</c:v>
                </c:pt>
                <c:pt idx="402">
                  <c:v>9.3958329999999979E-2</c:v>
                </c:pt>
                <c:pt idx="403">
                  <c:v>9.43115699999999E-2</c:v>
                </c:pt>
                <c:pt idx="404">
                  <c:v>9.4604780000000055E-2</c:v>
                </c:pt>
                <c:pt idx="405">
                  <c:v>9.4838739999999921E-2</c:v>
                </c:pt>
                <c:pt idx="406">
                  <c:v>9.5091220000000032E-2</c:v>
                </c:pt>
                <c:pt idx="407">
                  <c:v>9.5673939999999957E-2</c:v>
                </c:pt>
                <c:pt idx="408">
                  <c:v>9.6054489999999992E-2</c:v>
                </c:pt>
                <c:pt idx="409">
                  <c:v>9.6256099999999956E-2</c:v>
                </c:pt>
                <c:pt idx="410">
                  <c:v>9.6484889999999934E-2</c:v>
                </c:pt>
                <c:pt idx="411">
                  <c:v>9.6835940000000065E-2</c:v>
                </c:pt>
                <c:pt idx="412">
                  <c:v>9.7045899999999907E-2</c:v>
                </c:pt>
                <c:pt idx="413">
                  <c:v>9.725406999999997E-2</c:v>
                </c:pt>
                <c:pt idx="414">
                  <c:v>9.7505230000000109E-2</c:v>
                </c:pt>
                <c:pt idx="415">
                  <c:v>9.7691739999999916E-2</c:v>
                </c:pt>
                <c:pt idx="416">
                  <c:v>9.7952440000000029E-2</c:v>
                </c:pt>
                <c:pt idx="417">
                  <c:v>9.8233830000000077E-2</c:v>
                </c:pt>
                <c:pt idx="418">
                  <c:v>9.8429780000000022E-2</c:v>
                </c:pt>
                <c:pt idx="419">
                  <c:v>9.8693169999999997E-2</c:v>
                </c:pt>
                <c:pt idx="420">
                  <c:v>9.896363000000008E-2</c:v>
                </c:pt>
                <c:pt idx="421">
                  <c:v>9.9231559999999996E-2</c:v>
                </c:pt>
                <c:pt idx="422">
                  <c:v>9.953867999999999E-2</c:v>
                </c:pt>
                <c:pt idx="423">
                  <c:v>9.9794729999999943E-2</c:v>
                </c:pt>
                <c:pt idx="424">
                  <c:v>0.10000268999999995</c:v>
                </c:pt>
                <c:pt idx="425">
                  <c:v>0.10012916999999999</c:v>
                </c:pt>
                <c:pt idx="426">
                  <c:v>0.10038693999999992</c:v>
                </c:pt>
                <c:pt idx="427">
                  <c:v>0.10054702000000004</c:v>
                </c:pt>
                <c:pt idx="428">
                  <c:v>0.10068192999999992</c:v>
                </c:pt>
                <c:pt idx="429">
                  <c:v>0.10092477</c:v>
                </c:pt>
                <c:pt idx="430">
                  <c:v>0.10140817999999996</c:v>
                </c:pt>
                <c:pt idx="431">
                  <c:v>0.10172405000000007</c:v>
                </c:pt>
                <c:pt idx="432">
                  <c:v>0.10200849000000001</c:v>
                </c:pt>
                <c:pt idx="433">
                  <c:v>0.10224944000000002</c:v>
                </c:pt>
                <c:pt idx="434">
                  <c:v>0.10282282000000009</c:v>
                </c:pt>
                <c:pt idx="435">
                  <c:v>0.10311840000000005</c:v>
                </c:pt>
                <c:pt idx="436">
                  <c:v>0.10329703999999995</c:v>
                </c:pt>
                <c:pt idx="437">
                  <c:v>0.10348262000000008</c:v>
                </c:pt>
                <c:pt idx="438">
                  <c:v>0.10378638000000007</c:v>
                </c:pt>
                <c:pt idx="439">
                  <c:v>0.10400912999999989</c:v>
                </c:pt>
                <c:pt idx="440">
                  <c:v>0.1042888500000001</c:v>
                </c:pt>
                <c:pt idx="441">
                  <c:v>0.10450059999999994</c:v>
                </c:pt>
                <c:pt idx="442">
                  <c:v>0.10482360999999996</c:v>
                </c:pt>
                <c:pt idx="443">
                  <c:v>0.1050892699999999</c:v>
                </c:pt>
                <c:pt idx="444">
                  <c:v>0.1053284000000001</c:v>
                </c:pt>
                <c:pt idx="445">
                  <c:v>0.10572355999999994</c:v>
                </c:pt>
                <c:pt idx="446">
                  <c:v>0.10602066999999993</c:v>
                </c:pt>
                <c:pt idx="447">
                  <c:v>0.10628799999999994</c:v>
                </c:pt>
                <c:pt idx="448">
                  <c:v>0.10655261999999999</c:v>
                </c:pt>
                <c:pt idx="449">
                  <c:v>0.10727711000000006</c:v>
                </c:pt>
                <c:pt idx="450">
                  <c:v>0.10751291000000007</c:v>
                </c:pt>
                <c:pt idx="451">
                  <c:v>0.10792665999999995</c:v>
                </c:pt>
                <c:pt idx="452">
                  <c:v>0.10823091000000007</c:v>
                </c:pt>
                <c:pt idx="453">
                  <c:v>0.10847825000000011</c:v>
                </c:pt>
                <c:pt idx="454">
                  <c:v>0.1087258499999999</c:v>
                </c:pt>
                <c:pt idx="455">
                  <c:v>0.10911216000000001</c:v>
                </c:pt>
                <c:pt idx="456">
                  <c:v>0.10928847000000008</c:v>
                </c:pt>
                <c:pt idx="457">
                  <c:v>0.10957879000000004</c:v>
                </c:pt>
                <c:pt idx="458">
                  <c:v>0.10986191000000001</c:v>
                </c:pt>
                <c:pt idx="459">
                  <c:v>0.11016947999999993</c:v>
                </c:pt>
                <c:pt idx="460">
                  <c:v>0.11044239</c:v>
                </c:pt>
                <c:pt idx="461">
                  <c:v>0.11070219999999997</c:v>
                </c:pt>
                <c:pt idx="462">
                  <c:v>0.11083704000000005</c:v>
                </c:pt>
                <c:pt idx="463">
                  <c:v>0.11117616000000008</c:v>
                </c:pt>
                <c:pt idx="464">
                  <c:v>0.11152820999999991</c:v>
                </c:pt>
                <c:pt idx="465">
                  <c:v>0.11180758999999996</c:v>
                </c:pt>
                <c:pt idx="466">
                  <c:v>0.11219489000000005</c:v>
                </c:pt>
                <c:pt idx="467">
                  <c:v>0.11247104999999991</c:v>
                </c:pt>
                <c:pt idx="468">
                  <c:v>0.11273720999999992</c:v>
                </c:pt>
                <c:pt idx="469">
                  <c:v>0.11302265</c:v>
                </c:pt>
                <c:pt idx="470">
                  <c:v>0.11337956000000005</c:v>
                </c:pt>
                <c:pt idx="471">
                  <c:v>0.11362377000000001</c:v>
                </c:pt>
                <c:pt idx="472">
                  <c:v>0.11390995999999998</c:v>
                </c:pt>
                <c:pt idx="473">
                  <c:v>0.11430582999999994</c:v>
                </c:pt>
                <c:pt idx="474">
                  <c:v>0.11466036999999996</c:v>
                </c:pt>
                <c:pt idx="475">
                  <c:v>0.11504006000000011</c:v>
                </c:pt>
                <c:pt idx="476">
                  <c:v>0.1153667599999999</c:v>
                </c:pt>
                <c:pt idx="477">
                  <c:v>0.11560886000000004</c:v>
                </c:pt>
                <c:pt idx="478">
                  <c:v>0.11597452999999991</c:v>
                </c:pt>
                <c:pt idx="479">
                  <c:v>0.11640687000000005</c:v>
                </c:pt>
                <c:pt idx="480">
                  <c:v>0.11681570000000008</c:v>
                </c:pt>
                <c:pt idx="481">
                  <c:v>0.11717472999999989</c:v>
                </c:pt>
                <c:pt idx="482">
                  <c:v>0.1175828000000001</c:v>
                </c:pt>
                <c:pt idx="483">
                  <c:v>0.11791653000000002</c:v>
                </c:pt>
                <c:pt idx="484">
                  <c:v>0.11817348000000005</c:v>
                </c:pt>
                <c:pt idx="485">
                  <c:v>0.11849047000000001</c:v>
                </c:pt>
                <c:pt idx="486">
                  <c:v>0.11888462999999994</c:v>
                </c:pt>
                <c:pt idx="487">
                  <c:v>0.11912758000000001</c:v>
                </c:pt>
                <c:pt idx="488">
                  <c:v>0.11941095999999995</c:v>
                </c:pt>
                <c:pt idx="489">
                  <c:v>0.11968072000000007</c:v>
                </c:pt>
                <c:pt idx="490">
                  <c:v>0.11986037000000005</c:v>
                </c:pt>
                <c:pt idx="491">
                  <c:v>0.12004571000000008</c:v>
                </c:pt>
                <c:pt idx="492">
                  <c:v>0.1201872799999999</c:v>
                </c:pt>
                <c:pt idx="493">
                  <c:v>0.12025360000000007</c:v>
                </c:pt>
                <c:pt idx="494">
                  <c:v>0.12059038000000011</c:v>
                </c:pt>
                <c:pt idx="495">
                  <c:v>0.12084775999999997</c:v>
                </c:pt>
                <c:pt idx="496">
                  <c:v>0.12083108000000009</c:v>
                </c:pt>
                <c:pt idx="497">
                  <c:v>0.12129053000000001</c:v>
                </c:pt>
                <c:pt idx="498">
                  <c:v>0.12170707000000003</c:v>
                </c:pt>
                <c:pt idx="499">
                  <c:v>0.12206242999999994</c:v>
                </c:pt>
                <c:pt idx="500">
                  <c:v>0.12227662000000006</c:v>
                </c:pt>
                <c:pt idx="501">
                  <c:v>0.12260753000000002</c:v>
                </c:pt>
                <c:pt idx="502">
                  <c:v>0.12293452999999999</c:v>
                </c:pt>
                <c:pt idx="503">
                  <c:v>0.12329477999999994</c:v>
                </c:pt>
                <c:pt idx="504">
                  <c:v>0.12372735000000001</c:v>
                </c:pt>
                <c:pt idx="505">
                  <c:v>0.12419376000000004</c:v>
                </c:pt>
                <c:pt idx="506">
                  <c:v>0.12465904000000005</c:v>
                </c:pt>
                <c:pt idx="507">
                  <c:v>0.12501823000000001</c:v>
                </c:pt>
                <c:pt idx="508">
                  <c:v>0.12559198999999999</c:v>
                </c:pt>
                <c:pt idx="509">
                  <c:v>0.12592179999999997</c:v>
                </c:pt>
                <c:pt idx="510">
                  <c:v>0.12635458000000011</c:v>
                </c:pt>
                <c:pt idx="511">
                  <c:v>0.12663331000000011</c:v>
                </c:pt>
                <c:pt idx="512">
                  <c:v>0.12686343</c:v>
                </c:pt>
                <c:pt idx="513">
                  <c:v>0.12722667999999993</c:v>
                </c:pt>
                <c:pt idx="514">
                  <c:v>0.12753937000000004</c:v>
                </c:pt>
                <c:pt idx="515">
                  <c:v>0.12792713999999994</c:v>
                </c:pt>
                <c:pt idx="516">
                  <c:v>0.12825580000000003</c:v>
                </c:pt>
                <c:pt idx="517">
                  <c:v>0.12853764999999995</c:v>
                </c:pt>
                <c:pt idx="518">
                  <c:v>0.12888337000000005</c:v>
                </c:pt>
                <c:pt idx="519">
                  <c:v>0.12928669999999998</c:v>
                </c:pt>
                <c:pt idx="520">
                  <c:v>0.12966274000000011</c:v>
                </c:pt>
                <c:pt idx="521">
                  <c:v>0.12996918000000002</c:v>
                </c:pt>
                <c:pt idx="522">
                  <c:v>0.13024366000000009</c:v>
                </c:pt>
                <c:pt idx="523">
                  <c:v>0.1305491700000001</c:v>
                </c:pt>
                <c:pt idx="524">
                  <c:v>0.13077964000000009</c:v>
                </c:pt>
                <c:pt idx="525">
                  <c:v>0.1310651599999999</c:v>
                </c:pt>
                <c:pt idx="526">
                  <c:v>0.13141705000000004</c:v>
                </c:pt>
                <c:pt idx="527">
                  <c:v>0.13170922000000007</c:v>
                </c:pt>
                <c:pt idx="528">
                  <c:v>0.1320854199999999</c:v>
                </c:pt>
                <c:pt idx="529">
                  <c:v>0.13245229000000003</c:v>
                </c:pt>
                <c:pt idx="530">
                  <c:v>0.13279795999999999</c:v>
                </c:pt>
                <c:pt idx="531">
                  <c:v>0.1332626400000001</c:v>
                </c:pt>
                <c:pt idx="532">
                  <c:v>0.13367974000000005</c:v>
                </c:pt>
                <c:pt idx="533">
                  <c:v>0.13399724000000002</c:v>
                </c:pt>
                <c:pt idx="534">
                  <c:v>0.13434520999999999</c:v>
                </c:pt>
                <c:pt idx="535">
                  <c:v>0.13474447000000001</c:v>
                </c:pt>
                <c:pt idx="536">
                  <c:v>0.13515801000000005</c:v>
                </c:pt>
                <c:pt idx="537">
                  <c:v>0.13555494000000001</c:v>
                </c:pt>
                <c:pt idx="538">
                  <c:v>0.13591981000000009</c:v>
                </c:pt>
                <c:pt idx="539">
                  <c:v>0.1362362800000001</c:v>
                </c:pt>
                <c:pt idx="540">
                  <c:v>0.13664198000000005</c:v>
                </c:pt>
                <c:pt idx="541">
                  <c:v>0.1372973500000001</c:v>
                </c:pt>
                <c:pt idx="542">
                  <c:v>0.13770083</c:v>
                </c:pt>
                <c:pt idx="543">
                  <c:v>0.13808967999999999</c:v>
                </c:pt>
                <c:pt idx="544">
                  <c:v>0.13850932999999999</c:v>
                </c:pt>
                <c:pt idx="545">
                  <c:v>0.13890920000000007</c:v>
                </c:pt>
                <c:pt idx="546">
                  <c:v>0.13931271000000001</c:v>
                </c:pt>
                <c:pt idx="547">
                  <c:v>0.13975662999999994</c:v>
                </c:pt>
                <c:pt idx="548">
                  <c:v>0.14022380000000001</c:v>
                </c:pt>
                <c:pt idx="549">
                  <c:v>0.14059092999999989</c:v>
                </c:pt>
                <c:pt idx="550">
                  <c:v>0.14096977000000011</c:v>
                </c:pt>
                <c:pt idx="551">
                  <c:v>0.14138063999999995</c:v>
                </c:pt>
                <c:pt idx="552">
                  <c:v>0.14173304000000009</c:v>
                </c:pt>
                <c:pt idx="553">
                  <c:v>0.14204229000000002</c:v>
                </c:pt>
                <c:pt idx="554">
                  <c:v>0.14227783999999999</c:v>
                </c:pt>
                <c:pt idx="555">
                  <c:v>0.1426204499999999</c:v>
                </c:pt>
                <c:pt idx="556">
                  <c:v>0.14307439999999993</c:v>
                </c:pt>
                <c:pt idx="557">
                  <c:v>0.1435028599999999</c:v>
                </c:pt>
                <c:pt idx="558">
                  <c:v>0.14361578999999991</c:v>
                </c:pt>
                <c:pt idx="559">
                  <c:v>0.14400028999999992</c:v>
                </c:pt>
                <c:pt idx="560">
                  <c:v>0.14435320000000007</c:v>
                </c:pt>
                <c:pt idx="561">
                  <c:v>0.14475978999999994</c:v>
                </c:pt>
                <c:pt idx="562">
                  <c:v>0.14512356999999998</c:v>
                </c:pt>
                <c:pt idx="563">
                  <c:v>0.14548307000000005</c:v>
                </c:pt>
                <c:pt idx="564">
                  <c:v>0.14583042999999996</c:v>
                </c:pt>
                <c:pt idx="565">
                  <c:v>0.14633892999999998</c:v>
                </c:pt>
                <c:pt idx="566">
                  <c:v>0.14678086000000001</c:v>
                </c:pt>
                <c:pt idx="567">
                  <c:v>0.14728332000000011</c:v>
                </c:pt>
                <c:pt idx="568">
                  <c:v>0.1479903199999999</c:v>
                </c:pt>
                <c:pt idx="569">
                  <c:v>0.14847096000000004</c:v>
                </c:pt>
                <c:pt idx="570">
                  <c:v>0.14899273999999996</c:v>
                </c:pt>
                <c:pt idx="571">
                  <c:v>0.1494587300000001</c:v>
                </c:pt>
                <c:pt idx="572">
                  <c:v>0.14996387000000011</c:v>
                </c:pt>
                <c:pt idx="573">
                  <c:v>0.15048276999999999</c:v>
                </c:pt>
                <c:pt idx="574">
                  <c:v>0.15095488999999995</c:v>
                </c:pt>
                <c:pt idx="575">
                  <c:v>0.1516386999999999</c:v>
                </c:pt>
                <c:pt idx="576">
                  <c:v>0.15214547999999994</c:v>
                </c:pt>
                <c:pt idx="577">
                  <c:v>0.15270139999999999</c:v>
                </c:pt>
                <c:pt idx="578">
                  <c:v>0.15320617000000003</c:v>
                </c:pt>
                <c:pt idx="579">
                  <c:v>0.15379941999999991</c:v>
                </c:pt>
                <c:pt idx="580">
                  <c:v>0.15428335999999998</c:v>
                </c:pt>
                <c:pt idx="581">
                  <c:v>0.15477756000000009</c:v>
                </c:pt>
                <c:pt idx="582">
                  <c:v>0.15525469000000003</c:v>
                </c:pt>
                <c:pt idx="583">
                  <c:v>0.15579315999999999</c:v>
                </c:pt>
                <c:pt idx="584">
                  <c:v>0.15625247000000009</c:v>
                </c:pt>
                <c:pt idx="585">
                  <c:v>0.15682510999999999</c:v>
                </c:pt>
                <c:pt idx="586">
                  <c:v>0.15718889999999996</c:v>
                </c:pt>
                <c:pt idx="587">
                  <c:v>0.15775150999999998</c:v>
                </c:pt>
                <c:pt idx="588">
                  <c:v>0.15843991000000002</c:v>
                </c:pt>
                <c:pt idx="589">
                  <c:v>0.15902068999999996</c:v>
                </c:pt>
                <c:pt idx="590">
                  <c:v>0.15932897999999995</c:v>
                </c:pt>
                <c:pt idx="591">
                  <c:v>0.15984635999999997</c:v>
                </c:pt>
                <c:pt idx="592">
                  <c:v>0.16017758000000004</c:v>
                </c:pt>
                <c:pt idx="593">
                  <c:v>0.16064096999999999</c:v>
                </c:pt>
                <c:pt idx="594">
                  <c:v>0.1611484299999999</c:v>
                </c:pt>
                <c:pt idx="595">
                  <c:v>0.16157398999999995</c:v>
                </c:pt>
                <c:pt idx="596">
                  <c:v>0.16204112000000004</c:v>
                </c:pt>
                <c:pt idx="597">
                  <c:v>0.16240214999999991</c:v>
                </c:pt>
                <c:pt idx="598">
                  <c:v>0.16275548999999989</c:v>
                </c:pt>
                <c:pt idx="599">
                  <c:v>0.16329024999999997</c:v>
                </c:pt>
                <c:pt idx="600">
                  <c:v>0.16383411999999997</c:v>
                </c:pt>
                <c:pt idx="601">
                  <c:v>0.1643631000000001</c:v>
                </c:pt>
                <c:pt idx="602">
                  <c:v>0.1648629800000001</c:v>
                </c:pt>
                <c:pt idx="603">
                  <c:v>0.16529605000000003</c:v>
                </c:pt>
                <c:pt idx="604">
                  <c:v>0.16579640000000007</c:v>
                </c:pt>
                <c:pt idx="605">
                  <c:v>0.16634940000000009</c:v>
                </c:pt>
                <c:pt idx="606">
                  <c:v>0.1669949799999999</c:v>
                </c:pt>
                <c:pt idx="607">
                  <c:v>0.16750394000000002</c:v>
                </c:pt>
                <c:pt idx="608">
                  <c:v>0.1679304800000001</c:v>
                </c:pt>
                <c:pt idx="609">
                  <c:v>0.16852533000000003</c:v>
                </c:pt>
                <c:pt idx="610">
                  <c:v>0.16906029</c:v>
                </c:pt>
                <c:pt idx="611">
                  <c:v>0.16959848000000011</c:v>
                </c:pt>
                <c:pt idx="612">
                  <c:v>0.1700052700000001</c:v>
                </c:pt>
                <c:pt idx="613">
                  <c:v>0.17054324999999992</c:v>
                </c:pt>
                <c:pt idx="614">
                  <c:v>0.17108885000000007</c:v>
                </c:pt>
                <c:pt idx="615">
                  <c:v>0.17162910000000009</c:v>
                </c:pt>
                <c:pt idx="616">
                  <c:v>0.17218960999999999</c:v>
                </c:pt>
                <c:pt idx="617">
                  <c:v>0.17276592000000002</c:v>
                </c:pt>
                <c:pt idx="618">
                  <c:v>0.17328165000000006</c:v>
                </c:pt>
                <c:pt idx="619">
                  <c:v>0.17375505000000002</c:v>
                </c:pt>
                <c:pt idx="620">
                  <c:v>0.17427072999999993</c:v>
                </c:pt>
                <c:pt idx="621">
                  <c:v>0.1748474499999999</c:v>
                </c:pt>
                <c:pt idx="622">
                  <c:v>0.17542228000000004</c:v>
                </c:pt>
                <c:pt idx="623">
                  <c:v>0.17597323000000009</c:v>
                </c:pt>
                <c:pt idx="624">
                  <c:v>0.17648002000000007</c:v>
                </c:pt>
                <c:pt idx="625">
                  <c:v>0.17707579999999989</c:v>
                </c:pt>
                <c:pt idx="626">
                  <c:v>0.17783426999999996</c:v>
                </c:pt>
                <c:pt idx="627">
                  <c:v>0.17843162000000001</c:v>
                </c:pt>
                <c:pt idx="628">
                  <c:v>0.17898023000000007</c:v>
                </c:pt>
                <c:pt idx="629">
                  <c:v>0.17963296999999989</c:v>
                </c:pt>
                <c:pt idx="630">
                  <c:v>0.18016488999999991</c:v>
                </c:pt>
                <c:pt idx="631">
                  <c:v>0.18076417</c:v>
                </c:pt>
                <c:pt idx="632">
                  <c:v>0.18126945000000005</c:v>
                </c:pt>
                <c:pt idx="633">
                  <c:v>0.18179590999999995</c:v>
                </c:pt>
                <c:pt idx="634">
                  <c:v>0.18230382999999994</c:v>
                </c:pt>
                <c:pt idx="635">
                  <c:v>0.18283604999999992</c:v>
                </c:pt>
                <c:pt idx="636">
                  <c:v>0.18336565999999999</c:v>
                </c:pt>
                <c:pt idx="637">
                  <c:v>0.18394336</c:v>
                </c:pt>
                <c:pt idx="638">
                  <c:v>0.18451664000000001</c:v>
                </c:pt>
                <c:pt idx="639">
                  <c:v>0.18519105999999996</c:v>
                </c:pt>
                <c:pt idx="640">
                  <c:v>0.18571088999999996</c:v>
                </c:pt>
                <c:pt idx="641">
                  <c:v>0.18626934999999989</c:v>
                </c:pt>
                <c:pt idx="642">
                  <c:v>0.18690743999999992</c:v>
                </c:pt>
                <c:pt idx="643">
                  <c:v>0.18748750999999997</c:v>
                </c:pt>
                <c:pt idx="644">
                  <c:v>0.18809403999999996</c:v>
                </c:pt>
                <c:pt idx="645">
                  <c:v>0.18865050000000005</c:v>
                </c:pt>
                <c:pt idx="646">
                  <c:v>0.1892155900000001</c:v>
                </c:pt>
                <c:pt idx="647">
                  <c:v>0.18982528999999992</c:v>
                </c:pt>
                <c:pt idx="648">
                  <c:v>0.19030155000000004</c:v>
                </c:pt>
                <c:pt idx="649">
                  <c:v>0.19086303999999998</c:v>
                </c:pt>
                <c:pt idx="650">
                  <c:v>0.19139082000000007</c:v>
                </c:pt>
                <c:pt idx="651">
                  <c:v>0.19205242999999994</c:v>
                </c:pt>
                <c:pt idx="652">
                  <c:v>0.19273692999999992</c:v>
                </c:pt>
                <c:pt idx="653">
                  <c:v>0.19341216000000006</c:v>
                </c:pt>
                <c:pt idx="654">
                  <c:v>0.19396795999999994</c:v>
                </c:pt>
                <c:pt idx="655">
                  <c:v>0.19471937000000006</c:v>
                </c:pt>
                <c:pt idx="656">
                  <c:v>0.19538019000000006</c:v>
                </c:pt>
                <c:pt idx="657">
                  <c:v>0.19599359000000005</c:v>
                </c:pt>
                <c:pt idx="658">
                  <c:v>0.19656267999999999</c:v>
                </c:pt>
                <c:pt idx="659">
                  <c:v>0.19713336000000004</c:v>
                </c:pt>
                <c:pt idx="660">
                  <c:v>0.19781592999999997</c:v>
                </c:pt>
                <c:pt idx="661">
                  <c:v>0.19849589999999995</c:v>
                </c:pt>
                <c:pt idx="662">
                  <c:v>0.19928908000000001</c:v>
                </c:pt>
                <c:pt idx="663">
                  <c:v>0.19996126999999997</c:v>
                </c:pt>
                <c:pt idx="664">
                  <c:v>0.20053732000000002</c:v>
                </c:pt>
                <c:pt idx="665">
                  <c:v>0.20108049000000006</c:v>
                </c:pt>
                <c:pt idx="666">
                  <c:v>0.20170124</c:v>
                </c:pt>
                <c:pt idx="667">
                  <c:v>0.20227930999999999</c:v>
                </c:pt>
                <c:pt idx="668">
                  <c:v>0.20287344000000007</c:v>
                </c:pt>
                <c:pt idx="669">
                  <c:v>0.20346964000000001</c:v>
                </c:pt>
                <c:pt idx="670">
                  <c:v>0.20409517999999993</c:v>
                </c:pt>
                <c:pt idx="671">
                  <c:v>0.20477407000000003</c:v>
                </c:pt>
                <c:pt idx="672">
                  <c:v>0.20532759999999994</c:v>
                </c:pt>
                <c:pt idx="673">
                  <c:v>0.20597119000000008</c:v>
                </c:pt>
                <c:pt idx="674">
                  <c:v>0.20658000999999993</c:v>
                </c:pt>
                <c:pt idx="675">
                  <c:v>0.2072346599999999</c:v>
                </c:pt>
                <c:pt idx="676">
                  <c:v>0.20787628000000002</c:v>
                </c:pt>
                <c:pt idx="677">
                  <c:v>0.20847054999999992</c:v>
                </c:pt>
                <c:pt idx="678">
                  <c:v>0.20905313999999997</c:v>
                </c:pt>
                <c:pt idx="679">
                  <c:v>0.20965246999999998</c:v>
                </c:pt>
                <c:pt idx="680">
                  <c:v>0.21024145000000005</c:v>
                </c:pt>
                <c:pt idx="681">
                  <c:v>0.21078905999999997</c:v>
                </c:pt>
                <c:pt idx="682">
                  <c:v>0.21136917</c:v>
                </c:pt>
                <c:pt idx="683">
                  <c:v>0.21189170000000002</c:v>
                </c:pt>
                <c:pt idx="684">
                  <c:v>0.21246867999999997</c:v>
                </c:pt>
                <c:pt idx="685">
                  <c:v>0.2131476000000001</c:v>
                </c:pt>
                <c:pt idx="686">
                  <c:v>0.21379148999999997</c:v>
                </c:pt>
                <c:pt idx="687">
                  <c:v>0.21448501999999992</c:v>
                </c:pt>
                <c:pt idx="688">
                  <c:v>0.21505693999999997</c:v>
                </c:pt>
                <c:pt idx="689">
                  <c:v>0.21551089000000001</c:v>
                </c:pt>
                <c:pt idx="690">
                  <c:v>0.21612070000000005</c:v>
                </c:pt>
                <c:pt idx="691">
                  <c:v>0.21675103999999989</c:v>
                </c:pt>
                <c:pt idx="692">
                  <c:v>0.21742595999999992</c:v>
                </c:pt>
                <c:pt idx="693">
                  <c:v>0.21822063999999997</c:v>
                </c:pt>
                <c:pt idx="694">
                  <c:v>0.2189137699999999</c:v>
                </c:pt>
                <c:pt idx="695">
                  <c:v>0.21946631000000005</c:v>
                </c:pt>
                <c:pt idx="696">
                  <c:v>0.22004273000000008</c:v>
                </c:pt>
                <c:pt idx="697">
                  <c:v>0.22082942999999999</c:v>
                </c:pt>
                <c:pt idx="698">
                  <c:v>0.22158644000000005</c:v>
                </c:pt>
                <c:pt idx="699">
                  <c:v>0.22224168999999994</c:v>
                </c:pt>
                <c:pt idx="700">
                  <c:v>0.22291678000000004</c:v>
                </c:pt>
                <c:pt idx="701">
                  <c:v>0.2235915100000001</c:v>
                </c:pt>
                <c:pt idx="702">
                  <c:v>0.2242043600000001</c:v>
                </c:pt>
                <c:pt idx="703">
                  <c:v>0.22488291999999999</c:v>
                </c:pt>
                <c:pt idx="704">
                  <c:v>0.22551169999999998</c:v>
                </c:pt>
                <c:pt idx="705">
                  <c:v>0.22614825000000005</c:v>
                </c:pt>
                <c:pt idx="706">
                  <c:v>0.22676549000000001</c:v>
                </c:pt>
                <c:pt idx="707">
                  <c:v>0.2274896500000001</c:v>
                </c:pt>
                <c:pt idx="708">
                  <c:v>0.22811211000000009</c:v>
                </c:pt>
                <c:pt idx="709">
                  <c:v>0.22877630999999998</c:v>
                </c:pt>
                <c:pt idx="710">
                  <c:v>0.22938411000000003</c:v>
                </c:pt>
                <c:pt idx="711">
                  <c:v>0.23007775999999991</c:v>
                </c:pt>
                <c:pt idx="712">
                  <c:v>0.23077898999999991</c:v>
                </c:pt>
                <c:pt idx="713">
                  <c:v>0.23139087999999997</c:v>
                </c:pt>
                <c:pt idx="714">
                  <c:v>0.23219447999999998</c:v>
                </c:pt>
                <c:pt idx="715">
                  <c:v>0.23288733000000006</c:v>
                </c:pt>
                <c:pt idx="716">
                  <c:v>0.23358006999999992</c:v>
                </c:pt>
                <c:pt idx="717">
                  <c:v>0.23431343999999998</c:v>
                </c:pt>
                <c:pt idx="718">
                  <c:v>0.23516514000000011</c:v>
                </c:pt>
                <c:pt idx="719">
                  <c:v>0.23599071000000005</c:v>
                </c:pt>
                <c:pt idx="720">
                  <c:v>0.23660045000000007</c:v>
                </c:pt>
                <c:pt idx="721">
                  <c:v>0.23730549000000001</c:v>
                </c:pt>
                <c:pt idx="722">
                  <c:v>0.23800507999999998</c:v>
                </c:pt>
                <c:pt idx="723">
                  <c:v>0.23869797999999998</c:v>
                </c:pt>
                <c:pt idx="724">
                  <c:v>0.23936510000000011</c:v>
                </c:pt>
                <c:pt idx="725">
                  <c:v>0.24010269000000006</c:v>
                </c:pt>
                <c:pt idx="726">
                  <c:v>0.24082827999999989</c:v>
                </c:pt>
                <c:pt idx="727">
                  <c:v>0.24173245999999993</c:v>
                </c:pt>
                <c:pt idx="728">
                  <c:v>0.24244013000000009</c:v>
                </c:pt>
                <c:pt idx="729">
                  <c:v>0.24308364999999998</c:v>
                </c:pt>
                <c:pt idx="730">
                  <c:v>0.24373609000000007</c:v>
                </c:pt>
                <c:pt idx="731">
                  <c:v>0.24443925000000011</c:v>
                </c:pt>
                <c:pt idx="732">
                  <c:v>0.24541915999999997</c:v>
                </c:pt>
                <c:pt idx="733">
                  <c:v>0.24609253000000009</c:v>
                </c:pt>
                <c:pt idx="734">
                  <c:v>0.24678733000000008</c:v>
                </c:pt>
                <c:pt idx="735">
                  <c:v>0.2474623199999999</c:v>
                </c:pt>
                <c:pt idx="736">
                  <c:v>0.24804896999999992</c:v>
                </c:pt>
                <c:pt idx="737">
                  <c:v>0.24871628000000001</c:v>
                </c:pt>
                <c:pt idx="738">
                  <c:v>0.24938162000000008</c:v>
                </c:pt>
                <c:pt idx="739">
                  <c:v>0.25012020999999995</c:v>
                </c:pt>
                <c:pt idx="740">
                  <c:v>0.25082610000000005</c:v>
                </c:pt>
                <c:pt idx="741">
                  <c:v>0.25151027000000004</c:v>
                </c:pt>
                <c:pt idx="742">
                  <c:v>0.25214906000000004</c:v>
                </c:pt>
                <c:pt idx="743">
                  <c:v>0.25277692000000007</c:v>
                </c:pt>
                <c:pt idx="744">
                  <c:v>0.25344934999999991</c:v>
                </c:pt>
                <c:pt idx="745">
                  <c:v>0.25411143000000003</c:v>
                </c:pt>
                <c:pt idx="746">
                  <c:v>0.25481208</c:v>
                </c:pt>
                <c:pt idx="747">
                  <c:v>0.25543310000000008</c:v>
                </c:pt>
                <c:pt idx="748">
                  <c:v>0.25612313999999992</c:v>
                </c:pt>
                <c:pt idx="749">
                  <c:v>0.25665932999999996</c:v>
                </c:pt>
                <c:pt idx="750">
                  <c:v>0.25738408999999995</c:v>
                </c:pt>
                <c:pt idx="751">
                  <c:v>0.25807669</c:v>
                </c:pt>
                <c:pt idx="752">
                  <c:v>0.2587415099999999</c:v>
                </c:pt>
                <c:pt idx="753">
                  <c:v>0.25945641000000008</c:v>
                </c:pt>
                <c:pt idx="754">
                  <c:v>0.26014690000000007</c:v>
                </c:pt>
                <c:pt idx="755">
                  <c:v>0.26098291000000007</c:v>
                </c:pt>
                <c:pt idx="756">
                  <c:v>0.26164683000000011</c:v>
                </c:pt>
                <c:pt idx="757">
                  <c:v>0.26225443000000004</c:v>
                </c:pt>
                <c:pt idx="758">
                  <c:v>0.26283258999999992</c:v>
                </c:pt>
                <c:pt idx="759">
                  <c:v>0.26346441000000009</c:v>
                </c:pt>
                <c:pt idx="760">
                  <c:v>0.26416181999999999</c:v>
                </c:pt>
                <c:pt idx="761">
                  <c:v>0.26491318999999991</c:v>
                </c:pt>
                <c:pt idx="762">
                  <c:v>0.26557896999999997</c:v>
                </c:pt>
                <c:pt idx="763">
                  <c:v>0.26631182000000009</c:v>
                </c:pt>
                <c:pt idx="764">
                  <c:v>0.26696187999999998</c:v>
                </c:pt>
                <c:pt idx="765">
                  <c:v>0.26765452999999995</c:v>
                </c:pt>
                <c:pt idx="766">
                  <c:v>0.26837673999999989</c:v>
                </c:pt>
                <c:pt idx="767">
                  <c:v>0.26893809999999996</c:v>
                </c:pt>
                <c:pt idx="768">
                  <c:v>0.26954210999999995</c:v>
                </c:pt>
                <c:pt idx="769">
                  <c:v>0.27019213000000009</c:v>
                </c:pt>
                <c:pt idx="770">
                  <c:v>0.27078431999999997</c:v>
                </c:pt>
                <c:pt idx="771">
                  <c:v>0.27146044999999996</c:v>
                </c:pt>
                <c:pt idx="772">
                  <c:v>0.27219390999999993</c:v>
                </c:pt>
                <c:pt idx="773">
                  <c:v>0.2729064000000001</c:v>
                </c:pt>
                <c:pt idx="774">
                  <c:v>0.27363326999999993</c:v>
                </c:pt>
                <c:pt idx="775">
                  <c:v>0.27429445999999991</c:v>
                </c:pt>
                <c:pt idx="776">
                  <c:v>0.27496053999999992</c:v>
                </c:pt>
                <c:pt idx="777">
                  <c:v>0.2757229000000001</c:v>
                </c:pt>
                <c:pt idx="778">
                  <c:v>0.27646375999999995</c:v>
                </c:pt>
                <c:pt idx="779">
                  <c:v>0.2771613799999999</c:v>
                </c:pt>
                <c:pt idx="780">
                  <c:v>0.27773779999999992</c:v>
                </c:pt>
                <c:pt idx="781">
                  <c:v>0.2784298300000001</c:v>
                </c:pt>
                <c:pt idx="782">
                  <c:v>0.2790846600000001</c:v>
                </c:pt>
                <c:pt idx="783">
                  <c:v>0.27984801999999998</c:v>
                </c:pt>
                <c:pt idx="784">
                  <c:v>0.28057892999999989</c:v>
                </c:pt>
                <c:pt idx="785">
                  <c:v>0.28130936000000006</c:v>
                </c:pt>
                <c:pt idx="786">
                  <c:v>0.28191410000000006</c:v>
                </c:pt>
                <c:pt idx="787">
                  <c:v>0.28255432000000003</c:v>
                </c:pt>
                <c:pt idx="788">
                  <c:v>0.28316955999999993</c:v>
                </c:pt>
                <c:pt idx="789">
                  <c:v>0.28378886000000003</c:v>
                </c:pt>
                <c:pt idx="790">
                  <c:v>0.28447424999999993</c:v>
                </c:pt>
                <c:pt idx="791">
                  <c:v>0.28514752999999993</c:v>
                </c:pt>
                <c:pt idx="792">
                  <c:v>0.28585222999999993</c:v>
                </c:pt>
                <c:pt idx="793">
                  <c:v>0.28666886000000003</c:v>
                </c:pt>
                <c:pt idx="794">
                  <c:v>0.2873888</c:v>
                </c:pt>
                <c:pt idx="795">
                  <c:v>0.28832330000000006</c:v>
                </c:pt>
                <c:pt idx="796">
                  <c:v>0.28901448000000007</c:v>
                </c:pt>
                <c:pt idx="797">
                  <c:v>0.28968696999999999</c:v>
                </c:pt>
                <c:pt idx="798">
                  <c:v>0.29037409999999997</c:v>
                </c:pt>
                <c:pt idx="799">
                  <c:v>0.29103228000000003</c:v>
                </c:pt>
                <c:pt idx="800">
                  <c:v>0.28851672000000006</c:v>
                </c:pt>
                <c:pt idx="801">
                  <c:v>0.28728752000000002</c:v>
                </c:pt>
                <c:pt idx="802">
                  <c:v>0.28761572999999996</c:v>
                </c:pt>
                <c:pt idx="803">
                  <c:v>0.28766614000000001</c:v>
                </c:pt>
                <c:pt idx="804">
                  <c:v>0.28756958999999993</c:v>
                </c:pt>
                <c:pt idx="805">
                  <c:v>0.28722822999999997</c:v>
                </c:pt>
                <c:pt idx="806">
                  <c:v>0.28774710000000003</c:v>
                </c:pt>
                <c:pt idx="807">
                  <c:v>0.28816299000000001</c:v>
                </c:pt>
                <c:pt idx="808">
                  <c:v>0.28870642999999996</c:v>
                </c:pt>
                <c:pt idx="809">
                  <c:v>0.28932705000000003</c:v>
                </c:pt>
                <c:pt idx="810">
                  <c:v>0.29001461000000006</c:v>
                </c:pt>
                <c:pt idx="811">
                  <c:v>0.29068705000000006</c:v>
                </c:pt>
                <c:pt idx="812">
                  <c:v>0.29144586000000006</c:v>
                </c:pt>
                <c:pt idx="813">
                  <c:v>0.29206518999999997</c:v>
                </c:pt>
                <c:pt idx="814">
                  <c:v>0.29148814000000001</c:v>
                </c:pt>
                <c:pt idx="815">
                  <c:v>0.29015956999999992</c:v>
                </c:pt>
                <c:pt idx="816">
                  <c:v>0.28928869999999995</c:v>
                </c:pt>
                <c:pt idx="817">
                  <c:v>0.28959741000000006</c:v>
                </c:pt>
                <c:pt idx="818">
                  <c:v>0.28935979999999994</c:v>
                </c:pt>
                <c:pt idx="819">
                  <c:v>0.28946361000000009</c:v>
                </c:pt>
                <c:pt idx="820">
                  <c:v>0.28951941999999997</c:v>
                </c:pt>
                <c:pt idx="821">
                  <c:v>0.28947794999999998</c:v>
                </c:pt>
                <c:pt idx="822">
                  <c:v>0.28847185000000009</c:v>
                </c:pt>
                <c:pt idx="823">
                  <c:v>0.28767185999999989</c:v>
                </c:pt>
                <c:pt idx="824">
                  <c:v>0.28730118000000004</c:v>
                </c:pt>
                <c:pt idx="825">
                  <c:v>0.28731233</c:v>
                </c:pt>
                <c:pt idx="826">
                  <c:v>0.28709418999999992</c:v>
                </c:pt>
                <c:pt idx="827">
                  <c:v>0.28796598000000007</c:v>
                </c:pt>
                <c:pt idx="828">
                  <c:v>0.28830854000000006</c:v>
                </c:pt>
                <c:pt idx="829">
                  <c:v>0.28839498000000008</c:v>
                </c:pt>
                <c:pt idx="830">
                  <c:v>0.28837482000000003</c:v>
                </c:pt>
                <c:pt idx="831">
                  <c:v>0.28856571000000009</c:v>
                </c:pt>
                <c:pt idx="832">
                  <c:v>0.28924583999999998</c:v>
                </c:pt>
                <c:pt idx="833">
                  <c:v>0.28993128000000001</c:v>
                </c:pt>
                <c:pt idx="834">
                  <c:v>0.28966201999999996</c:v>
                </c:pt>
                <c:pt idx="835">
                  <c:v>0.28950077000000007</c:v>
                </c:pt>
                <c:pt idx="836">
                  <c:v>0.28916221999999991</c:v>
                </c:pt>
                <c:pt idx="837">
                  <c:v>0.28834168999999998</c:v>
                </c:pt>
                <c:pt idx="838">
                  <c:v>0.2892316800000001</c:v>
                </c:pt>
                <c:pt idx="839">
                  <c:v>0.28970300000000004</c:v>
                </c:pt>
                <c:pt idx="840">
                  <c:v>0.29004103999999997</c:v>
                </c:pt>
                <c:pt idx="841">
                  <c:v>0.29062921000000008</c:v>
                </c:pt>
                <c:pt idx="842">
                  <c:v>0.29114860000000009</c:v>
                </c:pt>
                <c:pt idx="843">
                  <c:v>0.29123359999999998</c:v>
                </c:pt>
                <c:pt idx="844">
                  <c:v>0.29169438999999997</c:v>
                </c:pt>
                <c:pt idx="845">
                  <c:v>0.29179723000000002</c:v>
                </c:pt>
                <c:pt idx="846">
                  <c:v>0.2917209300000001</c:v>
                </c:pt>
                <c:pt idx="847">
                  <c:v>0.29148708000000001</c:v>
                </c:pt>
                <c:pt idx="848">
                  <c:v>0.2915071600000001</c:v>
                </c:pt>
                <c:pt idx="849">
                  <c:v>0.29183306000000009</c:v>
                </c:pt>
                <c:pt idx="850">
                  <c:v>0.29195813000000004</c:v>
                </c:pt>
                <c:pt idx="851">
                  <c:v>0.29311437000000007</c:v>
                </c:pt>
                <c:pt idx="852">
                  <c:v>0.29341770999999994</c:v>
                </c:pt>
                <c:pt idx="853">
                  <c:v>0.29365163000000005</c:v>
                </c:pt>
                <c:pt idx="854">
                  <c:v>0.29218293000000006</c:v>
                </c:pt>
                <c:pt idx="855">
                  <c:v>0.2930001900000001</c:v>
                </c:pt>
                <c:pt idx="856">
                  <c:v>0.29389167999999999</c:v>
                </c:pt>
                <c:pt idx="857">
                  <c:v>0.29487204</c:v>
                </c:pt>
                <c:pt idx="858">
                  <c:v>0.2949491099999999</c:v>
                </c:pt>
                <c:pt idx="859">
                  <c:v>0.29562942999999997</c:v>
                </c:pt>
                <c:pt idx="860">
                  <c:v>0.29587728999999996</c:v>
                </c:pt>
                <c:pt idx="861">
                  <c:v>0.29608005999999998</c:v>
                </c:pt>
                <c:pt idx="862">
                  <c:v>0.29594088000000007</c:v>
                </c:pt>
                <c:pt idx="863">
                  <c:v>0.29752088999999993</c:v>
                </c:pt>
                <c:pt idx="864">
                  <c:v>0.29794349999999992</c:v>
                </c:pt>
                <c:pt idx="865">
                  <c:v>0.29852134999999991</c:v>
                </c:pt>
                <c:pt idx="866">
                  <c:v>0.29885358000000006</c:v>
                </c:pt>
                <c:pt idx="867">
                  <c:v>0.29935565000000008</c:v>
                </c:pt>
                <c:pt idx="868">
                  <c:v>0.29976304999999992</c:v>
                </c:pt>
                <c:pt idx="869">
                  <c:v>0.30026701</c:v>
                </c:pt>
                <c:pt idx="870">
                  <c:v>0.30095341999999992</c:v>
                </c:pt>
                <c:pt idx="871">
                  <c:v>0.30142187999999992</c:v>
                </c:pt>
                <c:pt idx="872">
                  <c:v>0.30185164999999992</c:v>
                </c:pt>
                <c:pt idx="873">
                  <c:v>0.30234772999999993</c:v>
                </c:pt>
                <c:pt idx="874">
                  <c:v>0.30270981000000008</c:v>
                </c:pt>
                <c:pt idx="875">
                  <c:v>0.30313156999999991</c:v>
                </c:pt>
                <c:pt idx="876">
                  <c:v>0.30370879999999989</c:v>
                </c:pt>
                <c:pt idx="877">
                  <c:v>0.30417764999999997</c:v>
                </c:pt>
                <c:pt idx="878">
                  <c:v>0.30488041999999993</c:v>
                </c:pt>
                <c:pt idx="879">
                  <c:v>0.30624272999999991</c:v>
                </c:pt>
                <c:pt idx="880">
                  <c:v>0.30664453000000003</c:v>
                </c:pt>
                <c:pt idx="881">
                  <c:v>0.30705107999999992</c:v>
                </c:pt>
                <c:pt idx="882">
                  <c:v>0.30776179999999997</c:v>
                </c:pt>
                <c:pt idx="883">
                  <c:v>0.30851385999999992</c:v>
                </c:pt>
                <c:pt idx="884">
                  <c:v>0.30939585000000003</c:v>
                </c:pt>
                <c:pt idx="885">
                  <c:v>0.31016200000000005</c:v>
                </c:pt>
                <c:pt idx="886">
                  <c:v>0.3112659499999999</c:v>
                </c:pt>
                <c:pt idx="887">
                  <c:v>0.31238118000000004</c:v>
                </c:pt>
                <c:pt idx="888">
                  <c:v>0.31340659000000004</c:v>
                </c:pt>
                <c:pt idx="889">
                  <c:v>0.31432478999999991</c:v>
                </c:pt>
                <c:pt idx="890">
                  <c:v>0.31513063000000008</c:v>
                </c:pt>
                <c:pt idx="891">
                  <c:v>0.31605241999999989</c:v>
                </c:pt>
                <c:pt idx="892">
                  <c:v>0.31726034000000003</c:v>
                </c:pt>
                <c:pt idx="893">
                  <c:v>0.31816521000000009</c:v>
                </c:pt>
                <c:pt idx="894">
                  <c:v>0.31897884999999992</c:v>
                </c:pt>
                <c:pt idx="895">
                  <c:v>0.31982873000000001</c:v>
                </c:pt>
                <c:pt idx="896">
                  <c:v>0.32053313999999999</c:v>
                </c:pt>
                <c:pt idx="897">
                  <c:v>0.32123699999999999</c:v>
                </c:pt>
                <c:pt idx="898">
                  <c:v>0.3220306799999999</c:v>
                </c:pt>
                <c:pt idx="899">
                  <c:v>0.32307561000000007</c:v>
                </c:pt>
                <c:pt idx="900">
                  <c:v>0.32396635000000007</c:v>
                </c:pt>
                <c:pt idx="901">
                  <c:v>0.32482176000000007</c:v>
                </c:pt>
                <c:pt idx="902">
                  <c:v>0.32570603000000009</c:v>
                </c:pt>
                <c:pt idx="903">
                  <c:v>0.32650036999999998</c:v>
                </c:pt>
                <c:pt idx="904">
                  <c:v>0.32712811000000008</c:v>
                </c:pt>
                <c:pt idx="905">
                  <c:v>0.32794645999999994</c:v>
                </c:pt>
                <c:pt idx="906">
                  <c:v>0.32870584999999997</c:v>
                </c:pt>
                <c:pt idx="907">
                  <c:v>0.32948172999999992</c:v>
                </c:pt>
                <c:pt idx="908">
                  <c:v>0.3303609999999999</c:v>
                </c:pt>
                <c:pt idx="909">
                  <c:v>0.33091914999999994</c:v>
                </c:pt>
                <c:pt idx="910">
                  <c:v>0.33155523999999992</c:v>
                </c:pt>
                <c:pt idx="911">
                  <c:v>0.33072587999999992</c:v>
                </c:pt>
                <c:pt idx="912">
                  <c:v>0.3319566599999999</c:v>
                </c:pt>
                <c:pt idx="913">
                  <c:v>0.33258483999999999</c:v>
                </c:pt>
                <c:pt idx="914">
                  <c:v>0.33329057999999989</c:v>
                </c:pt>
                <c:pt idx="915">
                  <c:v>0.33364368</c:v>
                </c:pt>
                <c:pt idx="916">
                  <c:v>0.33396573000000007</c:v>
                </c:pt>
                <c:pt idx="917">
                  <c:v>0.33478356999999992</c:v>
                </c:pt>
                <c:pt idx="918">
                  <c:v>0.33558099999999991</c:v>
                </c:pt>
                <c:pt idx="919">
                  <c:v>0.33639690999999994</c:v>
                </c:pt>
                <c:pt idx="920">
                  <c:v>0.33713202000000009</c:v>
                </c:pt>
                <c:pt idx="921">
                  <c:v>0.33789317000000008</c:v>
                </c:pt>
                <c:pt idx="922">
                  <c:v>0.33855834000000007</c:v>
                </c:pt>
                <c:pt idx="923">
                  <c:v>0.33971218000000003</c:v>
                </c:pt>
                <c:pt idx="924">
                  <c:v>0.34089678000000001</c:v>
                </c:pt>
                <c:pt idx="925">
                  <c:v>0.34178693000000004</c:v>
                </c:pt>
                <c:pt idx="926">
                  <c:v>0.34264877000000005</c:v>
                </c:pt>
                <c:pt idx="927">
                  <c:v>0.34361295000000003</c:v>
                </c:pt>
                <c:pt idx="928">
                  <c:v>0.34447248000000008</c:v>
                </c:pt>
                <c:pt idx="929">
                  <c:v>0.34550843999999992</c:v>
                </c:pt>
                <c:pt idx="930">
                  <c:v>0.34654272999999991</c:v>
                </c:pt>
                <c:pt idx="931">
                  <c:v>0.34753320999999993</c:v>
                </c:pt>
                <c:pt idx="932">
                  <c:v>0.34847878999999993</c:v>
                </c:pt>
                <c:pt idx="933">
                  <c:v>0.34951763999999996</c:v>
                </c:pt>
                <c:pt idx="934">
                  <c:v>0.3501716399999999</c:v>
                </c:pt>
                <c:pt idx="935">
                  <c:v>0.35108998999999996</c:v>
                </c:pt>
                <c:pt idx="936">
                  <c:v>0.3521508499999999</c:v>
                </c:pt>
                <c:pt idx="937">
                  <c:v>0.35290559999999993</c:v>
                </c:pt>
                <c:pt idx="938">
                  <c:v>0.3547861000000001</c:v>
                </c:pt>
                <c:pt idx="939">
                  <c:v>0.35540941000000004</c:v>
                </c:pt>
                <c:pt idx="940">
                  <c:v>0.35578972999999992</c:v>
                </c:pt>
                <c:pt idx="941">
                  <c:v>0.35593583999999989</c:v>
                </c:pt>
                <c:pt idx="942">
                  <c:v>0.35707840000000002</c:v>
                </c:pt>
                <c:pt idx="943">
                  <c:v>0.3578963799999999</c:v>
                </c:pt>
                <c:pt idx="944">
                  <c:v>0.35940802000000005</c:v>
                </c:pt>
                <c:pt idx="945">
                  <c:v>0.36069024999999999</c:v>
                </c:pt>
                <c:pt idx="946">
                  <c:v>0.36165065000000007</c:v>
                </c:pt>
                <c:pt idx="947">
                  <c:v>0.36281066000000006</c:v>
                </c:pt>
                <c:pt idx="948">
                  <c:v>0.36382402999999996</c:v>
                </c:pt>
                <c:pt idx="949">
                  <c:v>0.36504705000000004</c:v>
                </c:pt>
                <c:pt idx="950">
                  <c:v>0.3659293400000001</c:v>
                </c:pt>
                <c:pt idx="951">
                  <c:v>0.36682893000000005</c:v>
                </c:pt>
                <c:pt idx="952">
                  <c:v>0.36771422000000009</c:v>
                </c:pt>
                <c:pt idx="953">
                  <c:v>0.36877990000000005</c:v>
                </c:pt>
                <c:pt idx="954">
                  <c:v>0.37019200000000008</c:v>
                </c:pt>
                <c:pt idx="955">
                  <c:v>0.37165256999999996</c:v>
                </c:pt>
                <c:pt idx="956">
                  <c:v>0.3727516500000001</c:v>
                </c:pt>
                <c:pt idx="957">
                  <c:v>0.37381182000000002</c:v>
                </c:pt>
                <c:pt idx="958">
                  <c:v>0.37477164000000007</c:v>
                </c:pt>
                <c:pt idx="959">
                  <c:v>0.37559151999999996</c:v>
                </c:pt>
                <c:pt idx="960">
                  <c:v>0.37658067000000006</c:v>
                </c:pt>
                <c:pt idx="961">
                  <c:v>0.37726178999999993</c:v>
                </c:pt>
                <c:pt idx="962">
                  <c:v>0.37810062000000011</c:v>
                </c:pt>
                <c:pt idx="963">
                  <c:v>0.37896420999999991</c:v>
                </c:pt>
                <c:pt idx="964">
                  <c:v>0.38045674000000007</c:v>
                </c:pt>
                <c:pt idx="965">
                  <c:v>0.38130974000000006</c:v>
                </c:pt>
                <c:pt idx="966">
                  <c:v>0.38190024</c:v>
                </c:pt>
                <c:pt idx="967">
                  <c:v>0.38236887000000008</c:v>
                </c:pt>
                <c:pt idx="968">
                  <c:v>0.38342488999999991</c:v>
                </c:pt>
                <c:pt idx="969">
                  <c:v>0.38422923000000009</c:v>
                </c:pt>
                <c:pt idx="970">
                  <c:v>0.3850171899999999</c:v>
                </c:pt>
                <c:pt idx="971">
                  <c:v>0.38597754000000006</c:v>
                </c:pt>
                <c:pt idx="972">
                  <c:v>0.38706693000000003</c:v>
                </c:pt>
                <c:pt idx="973">
                  <c:v>0.38766699000000004</c:v>
                </c:pt>
                <c:pt idx="974">
                  <c:v>0.38829555999999998</c:v>
                </c:pt>
                <c:pt idx="975">
                  <c:v>0.38913993000000002</c:v>
                </c:pt>
                <c:pt idx="976">
                  <c:v>0.38985446000000001</c:v>
                </c:pt>
                <c:pt idx="977">
                  <c:v>0.39076485999999999</c:v>
                </c:pt>
                <c:pt idx="978">
                  <c:v>0.39092565999999995</c:v>
                </c:pt>
                <c:pt idx="979">
                  <c:v>0.39155622999999995</c:v>
                </c:pt>
                <c:pt idx="980">
                  <c:v>0.39214134999999994</c:v>
                </c:pt>
                <c:pt idx="981">
                  <c:v>0.39293683999999995</c:v>
                </c:pt>
                <c:pt idx="982">
                  <c:v>0.3935002700000001</c:v>
                </c:pt>
                <c:pt idx="983">
                  <c:v>0.39266723999999997</c:v>
                </c:pt>
                <c:pt idx="984">
                  <c:v>0.39306214000000006</c:v>
                </c:pt>
                <c:pt idx="985">
                  <c:v>0.39353053999999998</c:v>
                </c:pt>
                <c:pt idx="986">
                  <c:v>0.39422664000000007</c:v>
                </c:pt>
                <c:pt idx="987">
                  <c:v>0.39509104000000006</c:v>
                </c:pt>
                <c:pt idx="988">
                  <c:v>0.39587725000000007</c:v>
                </c:pt>
                <c:pt idx="989">
                  <c:v>0.39680340000000003</c:v>
                </c:pt>
                <c:pt idx="990">
                  <c:v>0.39760788999999996</c:v>
                </c:pt>
                <c:pt idx="991">
                  <c:v>0.39807608000000005</c:v>
                </c:pt>
                <c:pt idx="992">
                  <c:v>0.39893938000000007</c:v>
                </c:pt>
                <c:pt idx="993">
                  <c:v>0.39996231000000004</c:v>
                </c:pt>
                <c:pt idx="994">
                  <c:v>0.40060662999999996</c:v>
                </c:pt>
                <c:pt idx="995">
                  <c:v>0.40154146000000002</c:v>
                </c:pt>
                <c:pt idx="996">
                  <c:v>0.40256723999999999</c:v>
                </c:pt>
                <c:pt idx="997">
                  <c:v>0.40345414000000002</c:v>
                </c:pt>
                <c:pt idx="998">
                  <c:v>0.40386429999999995</c:v>
                </c:pt>
                <c:pt idx="999">
                  <c:v>0.40485908999999998</c:v>
                </c:pt>
                <c:pt idx="1000">
                  <c:v>0.40624710000000008</c:v>
                </c:pt>
                <c:pt idx="1001">
                  <c:v>0.40714340000000004</c:v>
                </c:pt>
                <c:pt idx="1002">
                  <c:v>0.4080770199999999</c:v>
                </c:pt>
                <c:pt idx="1003">
                  <c:v>0.40889678000000007</c:v>
                </c:pt>
                <c:pt idx="1004">
                  <c:v>0.40985527999999993</c:v>
                </c:pt>
                <c:pt idx="1005">
                  <c:v>0.4103654000000001</c:v>
                </c:pt>
                <c:pt idx="1006">
                  <c:v>0.4112541999999999</c:v>
                </c:pt>
                <c:pt idx="1007">
                  <c:v>0.41210001000000007</c:v>
                </c:pt>
                <c:pt idx="1008">
                  <c:v>0.41276687999999995</c:v>
                </c:pt>
                <c:pt idx="1009">
                  <c:v>0.41342261999999996</c:v>
                </c:pt>
                <c:pt idx="1010">
                  <c:v>0.41459899999999994</c:v>
                </c:pt>
                <c:pt idx="1011">
                  <c:v>0.41500395999999995</c:v>
                </c:pt>
                <c:pt idx="1012">
                  <c:v>0.41589670000000001</c:v>
                </c:pt>
                <c:pt idx="1013">
                  <c:v>0.41678897000000004</c:v>
                </c:pt>
                <c:pt idx="1014">
                  <c:v>0.41752969000000006</c:v>
                </c:pt>
                <c:pt idx="1015">
                  <c:v>0.41828444000000009</c:v>
                </c:pt>
                <c:pt idx="1016">
                  <c:v>0.41927361000000007</c:v>
                </c:pt>
                <c:pt idx="1017">
                  <c:v>0.42020236</c:v>
                </c:pt>
                <c:pt idx="1018">
                  <c:v>0.42125729000000001</c:v>
                </c:pt>
                <c:pt idx="1019">
                  <c:v>0.42222361000000008</c:v>
                </c:pt>
                <c:pt idx="1020">
                  <c:v>0.42320313000000009</c:v>
                </c:pt>
                <c:pt idx="1021">
                  <c:v>0.42403521999999993</c:v>
                </c:pt>
                <c:pt idx="1022">
                  <c:v>0.42456253999999993</c:v>
                </c:pt>
                <c:pt idx="1023">
                  <c:v>0.42555546</c:v>
                </c:pt>
                <c:pt idx="1024">
                  <c:v>0.42674195999999998</c:v>
                </c:pt>
                <c:pt idx="1025">
                  <c:v>0.42744570999999998</c:v>
                </c:pt>
                <c:pt idx="1026">
                  <c:v>0.42853582999999995</c:v>
                </c:pt>
                <c:pt idx="1027">
                  <c:v>0.42951139000000005</c:v>
                </c:pt>
                <c:pt idx="1028">
                  <c:v>0.43038446999999991</c:v>
                </c:pt>
                <c:pt idx="1029">
                  <c:v>0.43128769999999994</c:v>
                </c:pt>
                <c:pt idx="1030">
                  <c:v>0.43222827999999991</c:v>
                </c:pt>
                <c:pt idx="1031">
                  <c:v>0.43257952</c:v>
                </c:pt>
                <c:pt idx="1032">
                  <c:v>0.43315525999999993</c:v>
                </c:pt>
                <c:pt idx="1033">
                  <c:v>0.43393728000000009</c:v>
                </c:pt>
                <c:pt idx="1034">
                  <c:v>0.43460981999999992</c:v>
                </c:pt>
                <c:pt idx="1035">
                  <c:v>0.43520278999999995</c:v>
                </c:pt>
                <c:pt idx="1036">
                  <c:v>0.43572089000000003</c:v>
                </c:pt>
                <c:pt idx="1037">
                  <c:v>0.4370585600000001</c:v>
                </c:pt>
                <c:pt idx="1038">
                  <c:v>0.43754657000000008</c:v>
                </c:pt>
                <c:pt idx="1039">
                  <c:v>0.4380990600000001</c:v>
                </c:pt>
                <c:pt idx="1040">
                  <c:v>0.43877933999999996</c:v>
                </c:pt>
                <c:pt idx="1041">
                  <c:v>0.43917387000000008</c:v>
                </c:pt>
                <c:pt idx="1042">
                  <c:v>0.44054123999999995</c:v>
                </c:pt>
                <c:pt idx="1043">
                  <c:v>0.44126972999999992</c:v>
                </c:pt>
                <c:pt idx="1044">
                  <c:v>0.44178537000000007</c:v>
                </c:pt>
                <c:pt idx="1045">
                  <c:v>0.44241668000000001</c:v>
                </c:pt>
                <c:pt idx="1046">
                  <c:v>0.44306642000000007</c:v>
                </c:pt>
                <c:pt idx="1047">
                  <c:v>0.44355162999999997</c:v>
                </c:pt>
                <c:pt idx="1048">
                  <c:v>0.44404193999999997</c:v>
                </c:pt>
                <c:pt idx="1049">
                  <c:v>0.44470254999999992</c:v>
                </c:pt>
                <c:pt idx="1050">
                  <c:v>0.44550081999999991</c:v>
                </c:pt>
                <c:pt idx="1051">
                  <c:v>0.44615993000000009</c:v>
                </c:pt>
                <c:pt idx="1052">
                  <c:v>0.44737836000000009</c:v>
                </c:pt>
                <c:pt idx="1053">
                  <c:v>0.44816378999999995</c:v>
                </c:pt>
                <c:pt idx="1054">
                  <c:v>0.44925053000000004</c:v>
                </c:pt>
                <c:pt idx="1055">
                  <c:v>0.44999864000000001</c:v>
                </c:pt>
                <c:pt idx="1056">
                  <c:v>0.45077783999999999</c:v>
                </c:pt>
                <c:pt idx="1057">
                  <c:v>0.45153371000000009</c:v>
                </c:pt>
                <c:pt idx="1058">
                  <c:v>0.45236893</c:v>
                </c:pt>
                <c:pt idx="1059">
                  <c:v>0.45299691999999991</c:v>
                </c:pt>
                <c:pt idx="1060">
                  <c:v>0.45362440000000004</c:v>
                </c:pt>
                <c:pt idx="1061">
                  <c:v>0.45512482999999992</c:v>
                </c:pt>
                <c:pt idx="1062">
                  <c:v>0.45610740000000005</c:v>
                </c:pt>
                <c:pt idx="1063">
                  <c:v>0.45736763000000002</c:v>
                </c:pt>
                <c:pt idx="1064">
                  <c:v>0.45730742000000002</c:v>
                </c:pt>
                <c:pt idx="1065">
                  <c:v>0.45820514999999995</c:v>
                </c:pt>
                <c:pt idx="1066">
                  <c:v>0.45891861999999994</c:v>
                </c:pt>
                <c:pt idx="1067">
                  <c:v>0.4596433900000001</c:v>
                </c:pt>
                <c:pt idx="1068">
                  <c:v>0.46029520999999995</c:v>
                </c:pt>
                <c:pt idx="1069">
                  <c:v>0.46095840999999993</c:v>
                </c:pt>
                <c:pt idx="1070">
                  <c:v>0.4613733499999999</c:v>
                </c:pt>
                <c:pt idx="1071">
                  <c:v>0.46213061</c:v>
                </c:pt>
                <c:pt idx="1072">
                  <c:v>0.46328213000000007</c:v>
                </c:pt>
                <c:pt idx="1073">
                  <c:v>0.46404431000000002</c:v>
                </c:pt>
                <c:pt idx="1074">
                  <c:v>0.46482311999999992</c:v>
                </c:pt>
                <c:pt idx="1075">
                  <c:v>0.46574256999999997</c:v>
                </c:pt>
                <c:pt idx="1076">
                  <c:v>0.46594965999999993</c:v>
                </c:pt>
                <c:pt idx="1077">
                  <c:v>0.46606236000000001</c:v>
                </c:pt>
                <c:pt idx="1078">
                  <c:v>0.4669740200000001</c:v>
                </c:pt>
                <c:pt idx="1079">
                  <c:v>0.46757873999999999</c:v>
                </c:pt>
                <c:pt idx="1080">
                  <c:v>0.46853656999999993</c:v>
                </c:pt>
                <c:pt idx="1081">
                  <c:v>0.46966700000000006</c:v>
                </c:pt>
                <c:pt idx="1082">
                  <c:v>0.4705727500000001</c:v>
                </c:pt>
                <c:pt idx="1083">
                  <c:v>0.47135825999999992</c:v>
                </c:pt>
                <c:pt idx="1084">
                  <c:v>0.47214470000000008</c:v>
                </c:pt>
                <c:pt idx="1085">
                  <c:v>0.47332934000000004</c:v>
                </c:pt>
                <c:pt idx="1086">
                  <c:v>0.47422516000000003</c:v>
                </c:pt>
                <c:pt idx="1087">
                  <c:v>0.47491175999999991</c:v>
                </c:pt>
                <c:pt idx="1088">
                  <c:v>0.47580946999999996</c:v>
                </c:pt>
                <c:pt idx="1089">
                  <c:v>0.47692252000000002</c:v>
                </c:pt>
                <c:pt idx="1090">
                  <c:v>0.47765250000000004</c:v>
                </c:pt>
                <c:pt idx="1091">
                  <c:v>0.47841989000000007</c:v>
                </c:pt>
                <c:pt idx="1092">
                  <c:v>0.47951921000000008</c:v>
                </c:pt>
                <c:pt idx="1093">
                  <c:v>0.48007646999999998</c:v>
                </c:pt>
                <c:pt idx="1094">
                  <c:v>0.48084345000000006</c:v>
                </c:pt>
                <c:pt idx="1095">
                  <c:v>0.48191366000000002</c:v>
                </c:pt>
                <c:pt idx="1096">
                  <c:v>0.4827673400000001</c:v>
                </c:pt>
                <c:pt idx="1097">
                  <c:v>0.48353796999999998</c:v>
                </c:pt>
                <c:pt idx="1098">
                  <c:v>0.48429970999999994</c:v>
                </c:pt>
                <c:pt idx="1099">
                  <c:v>0.48494203000000002</c:v>
                </c:pt>
                <c:pt idx="1100">
                  <c:v>0.48679333999999996</c:v>
                </c:pt>
                <c:pt idx="1101">
                  <c:v>0.48679362999999998</c:v>
                </c:pt>
                <c:pt idx="1102">
                  <c:v>0.48682749999999997</c:v>
                </c:pt>
                <c:pt idx="1103">
                  <c:v>0.48770176999999992</c:v>
                </c:pt>
                <c:pt idx="1104">
                  <c:v>0.48838709999999996</c:v>
                </c:pt>
                <c:pt idx="1105">
                  <c:v>0.48914765000000004</c:v>
                </c:pt>
                <c:pt idx="1106">
                  <c:v>0.4897495999999999</c:v>
                </c:pt>
                <c:pt idx="1107">
                  <c:v>0.49025948999999991</c:v>
                </c:pt>
                <c:pt idx="1108">
                  <c:v>0.49131513000000004</c:v>
                </c:pt>
                <c:pt idx="1109">
                  <c:v>0.49185181999999994</c:v>
                </c:pt>
                <c:pt idx="1110">
                  <c:v>0.49224742999999993</c:v>
                </c:pt>
                <c:pt idx="1111">
                  <c:v>0.49319921</c:v>
                </c:pt>
                <c:pt idx="1112">
                  <c:v>0.49365280999999994</c:v>
                </c:pt>
                <c:pt idx="1113">
                  <c:v>0.49395758999999995</c:v>
                </c:pt>
                <c:pt idx="1114">
                  <c:v>0.49488226000000002</c:v>
                </c:pt>
                <c:pt idx="1115">
                  <c:v>0.49554433999999992</c:v>
                </c:pt>
                <c:pt idx="1116">
                  <c:v>0.4958168300000001</c:v>
                </c:pt>
                <c:pt idx="1117">
                  <c:v>0.49671274999999993</c:v>
                </c:pt>
                <c:pt idx="1118">
                  <c:v>0.49772306999999993</c:v>
                </c:pt>
                <c:pt idx="1119">
                  <c:v>0.49829633000000007</c:v>
                </c:pt>
                <c:pt idx="1120">
                  <c:v>0.49901423999999994</c:v>
                </c:pt>
                <c:pt idx="1121">
                  <c:v>0.49965214999999996</c:v>
                </c:pt>
                <c:pt idx="1122">
                  <c:v>0.50045574999999998</c:v>
                </c:pt>
                <c:pt idx="1123">
                  <c:v>0.50081047000000001</c:v>
                </c:pt>
                <c:pt idx="1124">
                  <c:v>0.50134593000000005</c:v>
                </c:pt>
                <c:pt idx="1125">
                  <c:v>0.5022968699999999</c:v>
                </c:pt>
                <c:pt idx="1126">
                  <c:v>0.50263948999999997</c:v>
                </c:pt>
                <c:pt idx="1127">
                  <c:v>0.50308137000000008</c:v>
                </c:pt>
                <c:pt idx="1128">
                  <c:v>0.50344071000000001</c:v>
                </c:pt>
                <c:pt idx="1129">
                  <c:v>0.50373989000000008</c:v>
                </c:pt>
                <c:pt idx="1130">
                  <c:v>0.50310165000000007</c:v>
                </c:pt>
                <c:pt idx="1131">
                  <c:v>0.50387479000000002</c:v>
                </c:pt>
                <c:pt idx="1132">
                  <c:v>0.50416232000000005</c:v>
                </c:pt>
                <c:pt idx="1133">
                  <c:v>0.50481427999999995</c:v>
                </c:pt>
                <c:pt idx="1134">
                  <c:v>0.50745835000000006</c:v>
                </c:pt>
                <c:pt idx="1135">
                  <c:v>0.50818625000000006</c:v>
                </c:pt>
                <c:pt idx="1136">
                  <c:v>0.50862501000000004</c:v>
                </c:pt>
                <c:pt idx="1137">
                  <c:v>0.50938492000000002</c:v>
                </c:pt>
                <c:pt idx="1138">
                  <c:v>0.5098954200000001</c:v>
                </c:pt>
                <c:pt idx="1139">
                  <c:v>0.51152532000000006</c:v>
                </c:pt>
                <c:pt idx="1140">
                  <c:v>0.5123400600000001</c:v>
                </c:pt>
                <c:pt idx="1141">
                  <c:v>0.51297295999999992</c:v>
                </c:pt>
                <c:pt idx="1142">
                  <c:v>0.51364691000000007</c:v>
                </c:pt>
                <c:pt idx="1143">
                  <c:v>0.51432425999999998</c:v>
                </c:pt>
                <c:pt idx="1144">
                  <c:v>0.51480916999999993</c:v>
                </c:pt>
                <c:pt idx="1145">
                  <c:v>0.51565974000000003</c:v>
                </c:pt>
                <c:pt idx="1146">
                  <c:v>0.51599670000000009</c:v>
                </c:pt>
                <c:pt idx="1147">
                  <c:v>0.51662173999999994</c:v>
                </c:pt>
                <c:pt idx="1148">
                  <c:v>0.51747264999999998</c:v>
                </c:pt>
                <c:pt idx="1149">
                  <c:v>0.51793723000000003</c:v>
                </c:pt>
                <c:pt idx="1150">
                  <c:v>0.51876731000000009</c:v>
                </c:pt>
                <c:pt idx="1151">
                  <c:v>0.51981254999999993</c:v>
                </c:pt>
                <c:pt idx="1152">
                  <c:v>0.5202250100000001</c:v>
                </c:pt>
                <c:pt idx="1153">
                  <c:v>0.52088894000000008</c:v>
                </c:pt>
                <c:pt idx="1154">
                  <c:v>0.52157001999999997</c:v>
                </c:pt>
                <c:pt idx="1155">
                  <c:v>0.5222693599999999</c:v>
                </c:pt>
                <c:pt idx="1156">
                  <c:v>0.52280444999999998</c:v>
                </c:pt>
                <c:pt idx="1157">
                  <c:v>0.52354151000000004</c:v>
                </c:pt>
                <c:pt idx="1158">
                  <c:v>0.52404307999999999</c:v>
                </c:pt>
                <c:pt idx="1159">
                  <c:v>0.52477054999999995</c:v>
                </c:pt>
                <c:pt idx="1160">
                  <c:v>0.52577885999999996</c:v>
                </c:pt>
                <c:pt idx="1161">
                  <c:v>0.52643364000000004</c:v>
                </c:pt>
                <c:pt idx="1162">
                  <c:v>0.52713231999999999</c:v>
                </c:pt>
                <c:pt idx="1163">
                  <c:v>0.52778926000000004</c:v>
                </c:pt>
                <c:pt idx="1164">
                  <c:v>0.52854665999999995</c:v>
                </c:pt>
                <c:pt idx="1165">
                  <c:v>0.52913351000000008</c:v>
                </c:pt>
                <c:pt idx="1166">
                  <c:v>0.52986212999999993</c:v>
                </c:pt>
                <c:pt idx="1167">
                  <c:v>0.53059607000000009</c:v>
                </c:pt>
                <c:pt idx="1168">
                  <c:v>0.53151831000000005</c:v>
                </c:pt>
                <c:pt idx="1169">
                  <c:v>0.53212257000000007</c:v>
                </c:pt>
                <c:pt idx="1170">
                  <c:v>0.53267441999999998</c:v>
                </c:pt>
                <c:pt idx="1171">
                  <c:v>0.53343790999999996</c:v>
                </c:pt>
                <c:pt idx="1172">
                  <c:v>0.53407895000000005</c:v>
                </c:pt>
                <c:pt idx="1173">
                  <c:v>0.53494993999999996</c:v>
                </c:pt>
                <c:pt idx="1174">
                  <c:v>0.53556935999999999</c:v>
                </c:pt>
                <c:pt idx="1175">
                  <c:v>0.53613127000000005</c:v>
                </c:pt>
                <c:pt idx="1176">
                  <c:v>0.53681961999999994</c:v>
                </c:pt>
                <c:pt idx="1177">
                  <c:v>0.53754655000000007</c:v>
                </c:pt>
                <c:pt idx="1178">
                  <c:v>0.53828586999999994</c:v>
                </c:pt>
                <c:pt idx="1179">
                  <c:v>0.53871611999999991</c:v>
                </c:pt>
                <c:pt idx="1180">
                  <c:v>0.53939950000000003</c:v>
                </c:pt>
                <c:pt idx="1181">
                  <c:v>0.53986880999999998</c:v>
                </c:pt>
                <c:pt idx="1182">
                  <c:v>0.54099063999999997</c:v>
                </c:pt>
                <c:pt idx="1183">
                  <c:v>0.54154561000000001</c:v>
                </c:pt>
                <c:pt idx="1184">
                  <c:v>0.54242491999999998</c:v>
                </c:pt>
                <c:pt idx="1185">
                  <c:v>0.54301770000000005</c:v>
                </c:pt>
                <c:pt idx="1186">
                  <c:v>0.54368836999999992</c:v>
                </c:pt>
                <c:pt idx="1187">
                  <c:v>0.54433793999999991</c:v>
                </c:pt>
                <c:pt idx="1188">
                  <c:v>0.54495073999999999</c:v>
                </c:pt>
                <c:pt idx="1189">
                  <c:v>0.5456651400000001</c:v>
                </c:pt>
                <c:pt idx="1190">
                  <c:v>0.54618564999999997</c:v>
                </c:pt>
                <c:pt idx="1191">
                  <c:v>0.5462706100000001</c:v>
                </c:pt>
                <c:pt idx="1192">
                  <c:v>0.5462930800000001</c:v>
                </c:pt>
                <c:pt idx="1193">
                  <c:v>0.54743913000000011</c:v>
                </c:pt>
                <c:pt idx="1194">
                  <c:v>0.54829511999999991</c:v>
                </c:pt>
                <c:pt idx="1195">
                  <c:v>0.54893528000000003</c:v>
                </c:pt>
                <c:pt idx="1196">
                  <c:v>0.54982437000000006</c:v>
                </c:pt>
                <c:pt idx="1197">
                  <c:v>0.55042407000000004</c:v>
                </c:pt>
                <c:pt idx="1198">
                  <c:v>0.55104708999999996</c:v>
                </c:pt>
                <c:pt idx="1199">
                  <c:v>0.55154549000000008</c:v>
                </c:pt>
                <c:pt idx="1200">
                  <c:v>0.55227096999999992</c:v>
                </c:pt>
                <c:pt idx="1201">
                  <c:v>0.55286919999999995</c:v>
                </c:pt>
                <c:pt idx="1202">
                  <c:v>0.55345216999999991</c:v>
                </c:pt>
                <c:pt idx="1203">
                  <c:v>0.55407482000000008</c:v>
                </c:pt>
                <c:pt idx="1204">
                  <c:v>0.55483577999999989</c:v>
                </c:pt>
                <c:pt idx="1205">
                  <c:v>0.55580173999999993</c:v>
                </c:pt>
                <c:pt idx="1206">
                  <c:v>0.55668301999999992</c:v>
                </c:pt>
                <c:pt idx="1207">
                  <c:v>0.55728704000000007</c:v>
                </c:pt>
                <c:pt idx="1208">
                  <c:v>0.55784550999999993</c:v>
                </c:pt>
                <c:pt idx="1209">
                  <c:v>0.55846593000000011</c:v>
                </c:pt>
                <c:pt idx="1210">
                  <c:v>0.55915324000000011</c:v>
                </c:pt>
                <c:pt idx="1211">
                  <c:v>0.5596378099999999</c:v>
                </c:pt>
                <c:pt idx="1212">
                  <c:v>0.56041285000000007</c:v>
                </c:pt>
                <c:pt idx="1213">
                  <c:v>0.56111420999999995</c:v>
                </c:pt>
                <c:pt idx="1214">
                  <c:v>0.56163330999999994</c:v>
                </c:pt>
                <c:pt idx="1215">
                  <c:v>0.56240372000000005</c:v>
                </c:pt>
                <c:pt idx="1216">
                  <c:v>0.56317617999999992</c:v>
                </c:pt>
                <c:pt idx="1217">
                  <c:v>0.56385225000000005</c:v>
                </c:pt>
                <c:pt idx="1218">
                  <c:v>0.56452316999999996</c:v>
                </c:pt>
                <c:pt idx="1219">
                  <c:v>0.56519637</c:v>
                </c:pt>
                <c:pt idx="1220">
                  <c:v>0.56580442000000009</c:v>
                </c:pt>
                <c:pt idx="1221">
                  <c:v>0.56633825000000004</c:v>
                </c:pt>
                <c:pt idx="1222">
                  <c:v>0.56693151000000008</c:v>
                </c:pt>
                <c:pt idx="1223">
                  <c:v>0.5674587900000001</c:v>
                </c:pt>
                <c:pt idx="1224">
                  <c:v>0.56785383</c:v>
                </c:pt>
                <c:pt idx="1225">
                  <c:v>0.56848812000000004</c:v>
                </c:pt>
                <c:pt idx="1226">
                  <c:v>0.56939125000000002</c:v>
                </c:pt>
                <c:pt idx="1227">
                  <c:v>0.56986121000000001</c:v>
                </c:pt>
                <c:pt idx="1228">
                  <c:v>0.57034201000000007</c:v>
                </c:pt>
                <c:pt idx="1229">
                  <c:v>0.57111437000000009</c:v>
                </c:pt>
                <c:pt idx="1230">
                  <c:v>0.57178451000000008</c:v>
                </c:pt>
                <c:pt idx="1231">
                  <c:v>0.57229321</c:v>
                </c:pt>
                <c:pt idx="1232">
                  <c:v>0.57326793000000009</c:v>
                </c:pt>
                <c:pt idx="1233">
                  <c:v>0.57384762999999994</c:v>
                </c:pt>
                <c:pt idx="1234">
                  <c:v>0.57462689999999994</c:v>
                </c:pt>
                <c:pt idx="1235">
                  <c:v>0.57519969000000004</c:v>
                </c:pt>
                <c:pt idx="1236">
                  <c:v>0.57572792000000006</c:v>
                </c:pt>
                <c:pt idx="1237">
                  <c:v>0.57621934999999991</c:v>
                </c:pt>
                <c:pt idx="1238">
                  <c:v>0.57675209000000005</c:v>
                </c:pt>
                <c:pt idx="1239">
                  <c:v>0.57732720999999998</c:v>
                </c:pt>
                <c:pt idx="1240">
                  <c:v>0.5779698900000001</c:v>
                </c:pt>
                <c:pt idx="1241">
                  <c:v>0.57851348000000002</c:v>
                </c:pt>
                <c:pt idx="1242">
                  <c:v>0.57922450000000003</c:v>
                </c:pt>
                <c:pt idx="1243">
                  <c:v>0.58003421999999993</c:v>
                </c:pt>
                <c:pt idx="1244">
                  <c:v>0.58055305999999995</c:v>
                </c:pt>
                <c:pt idx="1245">
                  <c:v>0.58123469999999999</c:v>
                </c:pt>
                <c:pt idx="1246">
                  <c:v>0.58167445999999989</c:v>
                </c:pt>
                <c:pt idx="1247">
                  <c:v>0.58227615999999993</c:v>
                </c:pt>
                <c:pt idx="1248">
                  <c:v>0.58303674000000005</c:v>
                </c:pt>
                <c:pt idx="1249">
                  <c:v>0.58358369999999993</c:v>
                </c:pt>
                <c:pt idx="1250">
                  <c:v>0.58420237000000008</c:v>
                </c:pt>
                <c:pt idx="1251">
                  <c:v>0.58480702999999989</c:v>
                </c:pt>
                <c:pt idx="1252">
                  <c:v>0.58547756999999989</c:v>
                </c:pt>
                <c:pt idx="1253">
                  <c:v>0.5860639700000001</c:v>
                </c:pt>
                <c:pt idx="1254">
                  <c:v>0.58657004999999995</c:v>
                </c:pt>
                <c:pt idx="1255">
                  <c:v>0.58753009</c:v>
                </c:pt>
                <c:pt idx="1256">
                  <c:v>0.58809372000000004</c:v>
                </c:pt>
                <c:pt idx="1257">
                  <c:v>0.58877574999999993</c:v>
                </c:pt>
                <c:pt idx="1258">
                  <c:v>0.5893304399999999</c:v>
                </c:pt>
                <c:pt idx="1259">
                  <c:v>0.58976597999999991</c:v>
                </c:pt>
                <c:pt idx="1260">
                  <c:v>0.59035739000000009</c:v>
                </c:pt>
                <c:pt idx="1261">
                  <c:v>0.59128745999999999</c:v>
                </c:pt>
                <c:pt idx="1262">
                  <c:v>0.59216975999999999</c:v>
                </c:pt>
                <c:pt idx="1263">
                  <c:v>0.59304087000000005</c:v>
                </c:pt>
                <c:pt idx="1264">
                  <c:v>0.59377480999999999</c:v>
                </c:pt>
                <c:pt idx="1265">
                  <c:v>0.59472305000000003</c:v>
                </c:pt>
                <c:pt idx="1266">
                  <c:v>0.59545928000000004</c:v>
                </c:pt>
                <c:pt idx="1267">
                  <c:v>0.59610494999999997</c:v>
                </c:pt>
                <c:pt idx="1268">
                  <c:v>0.59667347999999998</c:v>
                </c:pt>
                <c:pt idx="1269">
                  <c:v>0.59732210999999991</c:v>
                </c:pt>
                <c:pt idx="1270">
                  <c:v>0.59818695000000011</c:v>
                </c:pt>
                <c:pt idx="1271">
                  <c:v>0.59869638000000003</c:v>
                </c:pt>
                <c:pt idx="1272">
                  <c:v>0.59942361000000011</c:v>
                </c:pt>
                <c:pt idx="1273">
                  <c:v>0.59992508999999994</c:v>
                </c:pt>
                <c:pt idx="1274">
                  <c:v>0.60072805000000007</c:v>
                </c:pt>
                <c:pt idx="1275">
                  <c:v>0.60139706000000004</c:v>
                </c:pt>
                <c:pt idx="1276">
                  <c:v>0.60200947999999999</c:v>
                </c:pt>
                <c:pt idx="1277">
                  <c:v>0.6024282700000001</c:v>
                </c:pt>
                <c:pt idx="1278">
                  <c:v>0.6030202899999999</c:v>
                </c:pt>
                <c:pt idx="1279">
                  <c:v>0.60362581999999998</c:v>
                </c:pt>
                <c:pt idx="1280">
                  <c:v>0.60456393000000008</c:v>
                </c:pt>
                <c:pt idx="1281">
                  <c:v>0.60481972000000006</c:v>
                </c:pt>
                <c:pt idx="1282">
                  <c:v>0.60530415999999998</c:v>
                </c:pt>
                <c:pt idx="1283">
                  <c:v>0.60774733000000003</c:v>
                </c:pt>
                <c:pt idx="1284">
                  <c:v>0.6085288900000001</c:v>
                </c:pt>
                <c:pt idx="1285">
                  <c:v>0.60834256000000009</c:v>
                </c:pt>
                <c:pt idx="1286">
                  <c:v>0.6078902100000001</c:v>
                </c:pt>
                <c:pt idx="1287">
                  <c:v>0.60659160000000001</c:v>
                </c:pt>
                <c:pt idx="1288">
                  <c:v>0.60600121000000007</c:v>
                </c:pt>
                <c:pt idx="1289">
                  <c:v>0.60672316000000004</c:v>
                </c:pt>
                <c:pt idx="1290">
                  <c:v>0.60651173000000003</c:v>
                </c:pt>
                <c:pt idx="1291">
                  <c:v>0.60653467000000005</c:v>
                </c:pt>
                <c:pt idx="1292">
                  <c:v>0.60754083000000003</c:v>
                </c:pt>
                <c:pt idx="1293">
                  <c:v>0.60826403999999989</c:v>
                </c:pt>
                <c:pt idx="1294">
                  <c:v>0.6092085599999999</c:v>
                </c:pt>
                <c:pt idx="1295">
                  <c:v>0.61017811000000011</c:v>
                </c:pt>
                <c:pt idx="1296">
                  <c:v>0.61087731999999995</c:v>
                </c:pt>
                <c:pt idx="1297">
                  <c:v>0.61141656000000011</c:v>
                </c:pt>
                <c:pt idx="1298">
                  <c:v>0.61210034999999996</c:v>
                </c:pt>
                <c:pt idx="1299">
                  <c:v>0.61249079000000006</c:v>
                </c:pt>
                <c:pt idx="1300">
                  <c:v>0.61328479000000002</c:v>
                </c:pt>
                <c:pt idx="1301">
                  <c:v>0.61370773000000001</c:v>
                </c:pt>
                <c:pt idx="1302">
                  <c:v>0.61394213000000009</c:v>
                </c:pt>
                <c:pt idx="1303">
                  <c:v>0.61500613999999998</c:v>
                </c:pt>
                <c:pt idx="1304">
                  <c:v>0.61566641999999994</c:v>
                </c:pt>
                <c:pt idx="1305">
                  <c:v>0.61645443000000011</c:v>
                </c:pt>
                <c:pt idx="1306">
                  <c:v>0.61739593999999998</c:v>
                </c:pt>
                <c:pt idx="1307">
                  <c:v>0.61823783999999993</c:v>
                </c:pt>
                <c:pt idx="1308">
                  <c:v>0.61926805000000007</c:v>
                </c:pt>
                <c:pt idx="1309">
                  <c:v>0.62015189999999998</c:v>
                </c:pt>
                <c:pt idx="1310">
                  <c:v>0.62102286000000007</c:v>
                </c:pt>
                <c:pt idx="1311">
                  <c:v>0.62173249000000008</c:v>
                </c:pt>
                <c:pt idx="1312">
                  <c:v>0.62262317</c:v>
                </c:pt>
                <c:pt idx="1313">
                  <c:v>0.62355524999999989</c:v>
                </c:pt>
                <c:pt idx="1314">
                  <c:v>0.62453808</c:v>
                </c:pt>
                <c:pt idx="1315">
                  <c:v>0.62522019000000006</c:v>
                </c:pt>
                <c:pt idx="1316">
                  <c:v>0.62589414999999993</c:v>
                </c:pt>
                <c:pt idx="1317">
                  <c:v>0.62653825000000007</c:v>
                </c:pt>
                <c:pt idx="1318">
                  <c:v>0.62767809000000008</c:v>
                </c:pt>
                <c:pt idx="1319">
                  <c:v>0.62840882999999992</c:v>
                </c:pt>
                <c:pt idx="1320">
                  <c:v>0.62915965000000007</c:v>
                </c:pt>
                <c:pt idx="1321">
                  <c:v>0.63015518999999998</c:v>
                </c:pt>
                <c:pt idx="1322">
                  <c:v>0.63130912000000006</c:v>
                </c:pt>
                <c:pt idx="1323">
                  <c:v>0.63229391000000001</c:v>
                </c:pt>
                <c:pt idx="1324">
                  <c:v>0.63303060000000011</c:v>
                </c:pt>
                <c:pt idx="1325">
                  <c:v>0.63385296999999996</c:v>
                </c:pt>
                <c:pt idx="1326">
                  <c:v>0.63490628999999998</c:v>
                </c:pt>
                <c:pt idx="1327">
                  <c:v>0.63574197999999993</c:v>
                </c:pt>
                <c:pt idx="1328">
                  <c:v>0.63647665000000009</c:v>
                </c:pt>
                <c:pt idx="1329">
                  <c:v>0.63732750000000005</c:v>
                </c:pt>
                <c:pt idx="1330">
                  <c:v>0.63835084999999991</c:v>
                </c:pt>
                <c:pt idx="1331">
                  <c:v>0.63915535000000001</c:v>
                </c:pt>
                <c:pt idx="1332">
                  <c:v>0.64046852999999992</c:v>
                </c:pt>
                <c:pt idx="1333">
                  <c:v>0.64118771000000008</c:v>
                </c:pt>
                <c:pt idx="1334">
                  <c:v>0.6419760699999999</c:v>
                </c:pt>
                <c:pt idx="1335">
                  <c:v>0.64274450999999999</c:v>
                </c:pt>
                <c:pt idx="1336">
                  <c:v>0.64363934999999994</c:v>
                </c:pt>
                <c:pt idx="1337">
                  <c:v>0.64405503000000008</c:v>
                </c:pt>
                <c:pt idx="1338">
                  <c:v>0.64487089999999991</c:v>
                </c:pt>
                <c:pt idx="1339">
                  <c:v>0.64579542000000001</c:v>
                </c:pt>
                <c:pt idx="1340">
                  <c:v>0.64700801999999991</c:v>
                </c:pt>
                <c:pt idx="1341">
                  <c:v>0.64787347999999989</c:v>
                </c:pt>
                <c:pt idx="1342">
                  <c:v>0.64883578999999991</c:v>
                </c:pt>
                <c:pt idx="1343">
                  <c:v>0.64948933999999992</c:v>
                </c:pt>
                <c:pt idx="1344">
                  <c:v>0.65062690000000001</c:v>
                </c:pt>
                <c:pt idx="1345">
                  <c:v>0.6515562399999999</c:v>
                </c:pt>
                <c:pt idx="1346">
                  <c:v>0.65277943999999999</c:v>
                </c:pt>
                <c:pt idx="1347">
                  <c:v>0.65345531999999995</c:v>
                </c:pt>
                <c:pt idx="1348">
                  <c:v>0.65473555000000005</c:v>
                </c:pt>
                <c:pt idx="1349">
                  <c:v>0.65570126000000006</c:v>
                </c:pt>
                <c:pt idx="1350">
                  <c:v>0.65712645000000003</c:v>
                </c:pt>
                <c:pt idx="1351">
                  <c:v>0.6577796199999999</c:v>
                </c:pt>
                <c:pt idx="1352">
                  <c:v>0.65875438999999991</c:v>
                </c:pt>
                <c:pt idx="1353">
                  <c:v>0.65905261999999998</c:v>
                </c:pt>
                <c:pt idx="1354">
                  <c:v>0.66024353999999996</c:v>
                </c:pt>
                <c:pt idx="1355">
                  <c:v>0.66110788000000009</c:v>
                </c:pt>
                <c:pt idx="1356">
                  <c:v>0.66201986999999995</c:v>
                </c:pt>
                <c:pt idx="1357">
                  <c:v>0.66304812000000002</c:v>
                </c:pt>
                <c:pt idx="1358">
                  <c:v>0.66385051000000006</c:v>
                </c:pt>
                <c:pt idx="1359">
                  <c:v>0.66509006999999998</c:v>
                </c:pt>
                <c:pt idx="1360">
                  <c:v>0.66565585999999999</c:v>
                </c:pt>
                <c:pt idx="1361">
                  <c:v>0.66631828000000004</c:v>
                </c:pt>
                <c:pt idx="1362">
                  <c:v>0.66716886000000009</c:v>
                </c:pt>
                <c:pt idx="1363">
                  <c:v>0.66795117000000004</c:v>
                </c:pt>
                <c:pt idx="1364">
                  <c:v>0.66879906</c:v>
                </c:pt>
                <c:pt idx="1365">
                  <c:v>0.66953825</c:v>
                </c:pt>
                <c:pt idx="1366">
                  <c:v>0.67011701000000001</c:v>
                </c:pt>
                <c:pt idx="1367">
                  <c:v>0.67116200999999998</c:v>
                </c:pt>
                <c:pt idx="1368">
                  <c:v>0.6717467399999999</c:v>
                </c:pt>
                <c:pt idx="1369">
                  <c:v>0.67308111999999998</c:v>
                </c:pt>
                <c:pt idx="1370">
                  <c:v>0.6740172499999999</c:v>
                </c:pt>
                <c:pt idx="1371">
                  <c:v>0.67531447999999994</c:v>
                </c:pt>
                <c:pt idx="1372">
                  <c:v>0.6755850699999999</c:v>
                </c:pt>
                <c:pt idx="1373">
                  <c:v>0.67670775999999999</c:v>
                </c:pt>
                <c:pt idx="1374">
                  <c:v>0.67778256999999997</c:v>
                </c:pt>
                <c:pt idx="1375">
                  <c:v>0.67856289000000003</c:v>
                </c:pt>
                <c:pt idx="1376">
                  <c:v>0.67927007000000006</c:v>
                </c:pt>
                <c:pt idx="1377">
                  <c:v>0.67905766999999995</c:v>
                </c:pt>
                <c:pt idx="1378">
                  <c:v>0.68023977999999996</c:v>
                </c:pt>
                <c:pt idx="1379">
                  <c:v>0.68130522000000004</c:v>
                </c:pt>
                <c:pt idx="1380">
                  <c:v>0.68149265999999997</c:v>
                </c:pt>
                <c:pt idx="1381">
                  <c:v>0.68217343999999991</c:v>
                </c:pt>
                <c:pt idx="1382">
                  <c:v>0.68335780999999995</c:v>
                </c:pt>
                <c:pt idx="1383">
                  <c:v>0.68409246999999995</c:v>
                </c:pt>
                <c:pt idx="1384">
                  <c:v>0.68508608000000004</c:v>
                </c:pt>
                <c:pt idx="1385">
                  <c:v>0.68609250999999993</c:v>
                </c:pt>
                <c:pt idx="1386">
                  <c:v>0.68695097999999999</c:v>
                </c:pt>
                <c:pt idx="1387">
                  <c:v>0.68790908000000006</c:v>
                </c:pt>
                <c:pt idx="1388">
                  <c:v>0.68886040000000004</c:v>
                </c:pt>
                <c:pt idx="1389">
                  <c:v>0.69020437999999995</c:v>
                </c:pt>
                <c:pt idx="1390">
                  <c:v>0.69117798999999991</c:v>
                </c:pt>
                <c:pt idx="1391">
                  <c:v>0.69204274999999993</c:v>
                </c:pt>
                <c:pt idx="1392">
                  <c:v>0.69309043000000004</c:v>
                </c:pt>
                <c:pt idx="1393">
                  <c:v>0.69382359999999998</c:v>
                </c:pt>
                <c:pt idx="1394">
                  <c:v>0.69497012999999996</c:v>
                </c:pt>
                <c:pt idx="1395">
                  <c:v>0.69559437999999996</c:v>
                </c:pt>
                <c:pt idx="1396">
                  <c:v>0.69641923999999999</c:v>
                </c:pt>
                <c:pt idx="1397">
                  <c:v>0.69741078999999995</c:v>
                </c:pt>
                <c:pt idx="1398">
                  <c:v>0.69831248999999995</c:v>
                </c:pt>
                <c:pt idx="1399">
                  <c:v>0.69913300999999994</c:v>
                </c:pt>
                <c:pt idx="1400">
                  <c:v>0.70014660000000006</c:v>
                </c:pt>
                <c:pt idx="1401">
                  <c:v>0.70125762999999997</c:v>
                </c:pt>
                <c:pt idx="1402">
                  <c:v>0.70215402000000005</c:v>
                </c:pt>
                <c:pt idx="1403">
                  <c:v>0.70315090000000002</c:v>
                </c:pt>
                <c:pt idx="1404">
                  <c:v>0.70394431000000002</c:v>
                </c:pt>
                <c:pt idx="1405">
                  <c:v>0.70480717000000004</c:v>
                </c:pt>
                <c:pt idx="1406">
                  <c:v>0.70560792999999999</c:v>
                </c:pt>
                <c:pt idx="1407">
                  <c:v>0.70641299000000002</c:v>
                </c:pt>
                <c:pt idx="1408">
                  <c:v>0.70729981000000008</c:v>
                </c:pt>
                <c:pt idx="1409">
                  <c:v>0.70825494</c:v>
                </c:pt>
                <c:pt idx="1410">
                  <c:v>0.70901334999999999</c:v>
                </c:pt>
                <c:pt idx="1411">
                  <c:v>0.71002893</c:v>
                </c:pt>
                <c:pt idx="1412">
                  <c:v>0.71092778000000001</c:v>
                </c:pt>
                <c:pt idx="1413">
                  <c:v>0.71189780000000003</c:v>
                </c:pt>
                <c:pt idx="1414">
                  <c:v>0.71259412000000011</c:v>
                </c:pt>
                <c:pt idx="1415">
                  <c:v>0.71349474000000002</c:v>
                </c:pt>
              </c:numCache>
            </c:numRef>
          </c:val>
          <c:smooth val="0"/>
          <c:extLst>
            <c:ext xmlns:c16="http://schemas.microsoft.com/office/drawing/2014/chart" uri="{C3380CC4-5D6E-409C-BE32-E72D297353CC}">
              <c16:uniqueId val="{00000000-48EC-49CA-A399-F72DAA12004A}"/>
            </c:ext>
          </c:extLst>
        </c:ser>
        <c:ser>
          <c:idx val="1"/>
          <c:order val="1"/>
          <c:tx>
            <c:strRef>
              <c:f>B_PREV_grafs!$B$4</c:f>
              <c:strCache>
                <c:ptCount val="1"/>
                <c:pt idx="0">
                  <c:v>CDI</c:v>
                </c:pt>
              </c:strCache>
            </c:strRef>
          </c:tx>
          <c:spPr>
            <a:ln w="28575" cap="rnd">
              <a:solidFill>
                <a:srgbClr val="7B868C"/>
              </a:solidFill>
              <a:round/>
            </a:ln>
            <a:effectLst/>
          </c:spPr>
          <c:marker>
            <c:symbol val="none"/>
          </c:marker>
          <c:cat>
            <c:numRef>
              <c:f>B_Prev_calc!$DN$2:$DN$9146</c:f>
              <c:numCache>
                <c:formatCode>m/d/yyyy\ h:mm</c:formatCode>
                <c:ptCount val="9145"/>
                <c:pt idx="0">
                  <c:v>44043</c:v>
                </c:pt>
                <c:pt idx="1">
                  <c:v>44046</c:v>
                </c:pt>
                <c:pt idx="2">
                  <c:v>44047</c:v>
                </c:pt>
                <c:pt idx="3">
                  <c:v>44048</c:v>
                </c:pt>
                <c:pt idx="4">
                  <c:v>44049</c:v>
                </c:pt>
                <c:pt idx="5">
                  <c:v>44050</c:v>
                </c:pt>
                <c:pt idx="6">
                  <c:v>44053</c:v>
                </c:pt>
                <c:pt idx="7">
                  <c:v>44054</c:v>
                </c:pt>
                <c:pt idx="8">
                  <c:v>44055</c:v>
                </c:pt>
                <c:pt idx="9">
                  <c:v>44056</c:v>
                </c:pt>
                <c:pt idx="10">
                  <c:v>44057</c:v>
                </c:pt>
                <c:pt idx="11">
                  <c:v>44060</c:v>
                </c:pt>
                <c:pt idx="12">
                  <c:v>44061</c:v>
                </c:pt>
                <c:pt idx="13">
                  <c:v>44062</c:v>
                </c:pt>
                <c:pt idx="14">
                  <c:v>44063</c:v>
                </c:pt>
                <c:pt idx="15">
                  <c:v>44064</c:v>
                </c:pt>
                <c:pt idx="16">
                  <c:v>44067</c:v>
                </c:pt>
                <c:pt idx="17">
                  <c:v>44068</c:v>
                </c:pt>
                <c:pt idx="18">
                  <c:v>44069</c:v>
                </c:pt>
                <c:pt idx="19">
                  <c:v>44070</c:v>
                </c:pt>
                <c:pt idx="20">
                  <c:v>44071</c:v>
                </c:pt>
                <c:pt idx="21">
                  <c:v>44074</c:v>
                </c:pt>
                <c:pt idx="22">
                  <c:v>44075</c:v>
                </c:pt>
                <c:pt idx="23">
                  <c:v>44076</c:v>
                </c:pt>
                <c:pt idx="24">
                  <c:v>44077</c:v>
                </c:pt>
                <c:pt idx="25">
                  <c:v>44078</c:v>
                </c:pt>
                <c:pt idx="26">
                  <c:v>44082</c:v>
                </c:pt>
                <c:pt idx="27">
                  <c:v>44083</c:v>
                </c:pt>
                <c:pt idx="28">
                  <c:v>44084</c:v>
                </c:pt>
                <c:pt idx="29">
                  <c:v>44085</c:v>
                </c:pt>
                <c:pt idx="30">
                  <c:v>44088</c:v>
                </c:pt>
                <c:pt idx="31">
                  <c:v>44089</c:v>
                </c:pt>
                <c:pt idx="32">
                  <c:v>44090</c:v>
                </c:pt>
                <c:pt idx="33">
                  <c:v>44091</c:v>
                </c:pt>
                <c:pt idx="34">
                  <c:v>44092</c:v>
                </c:pt>
                <c:pt idx="35">
                  <c:v>44095</c:v>
                </c:pt>
                <c:pt idx="36">
                  <c:v>44096</c:v>
                </c:pt>
                <c:pt idx="37">
                  <c:v>44097</c:v>
                </c:pt>
                <c:pt idx="38">
                  <c:v>44098</c:v>
                </c:pt>
                <c:pt idx="39">
                  <c:v>44099</c:v>
                </c:pt>
                <c:pt idx="40">
                  <c:v>44102</c:v>
                </c:pt>
                <c:pt idx="41">
                  <c:v>44103</c:v>
                </c:pt>
                <c:pt idx="42">
                  <c:v>44104</c:v>
                </c:pt>
                <c:pt idx="43">
                  <c:v>44105</c:v>
                </c:pt>
                <c:pt idx="44">
                  <c:v>44106</c:v>
                </c:pt>
                <c:pt idx="45">
                  <c:v>44109</c:v>
                </c:pt>
                <c:pt idx="46">
                  <c:v>44110</c:v>
                </c:pt>
                <c:pt idx="47">
                  <c:v>44111</c:v>
                </c:pt>
                <c:pt idx="48">
                  <c:v>44112</c:v>
                </c:pt>
                <c:pt idx="49">
                  <c:v>44113</c:v>
                </c:pt>
                <c:pt idx="50">
                  <c:v>44117</c:v>
                </c:pt>
                <c:pt idx="51">
                  <c:v>44118</c:v>
                </c:pt>
                <c:pt idx="52">
                  <c:v>44119</c:v>
                </c:pt>
                <c:pt idx="53">
                  <c:v>44120</c:v>
                </c:pt>
                <c:pt idx="54">
                  <c:v>44123</c:v>
                </c:pt>
                <c:pt idx="55">
                  <c:v>44124</c:v>
                </c:pt>
                <c:pt idx="56">
                  <c:v>44125</c:v>
                </c:pt>
                <c:pt idx="57">
                  <c:v>44126</c:v>
                </c:pt>
                <c:pt idx="58">
                  <c:v>44127</c:v>
                </c:pt>
                <c:pt idx="59">
                  <c:v>44130</c:v>
                </c:pt>
                <c:pt idx="60">
                  <c:v>44131</c:v>
                </c:pt>
                <c:pt idx="61">
                  <c:v>44132</c:v>
                </c:pt>
                <c:pt idx="62">
                  <c:v>44133</c:v>
                </c:pt>
                <c:pt idx="63">
                  <c:v>44134</c:v>
                </c:pt>
                <c:pt idx="64">
                  <c:v>44138</c:v>
                </c:pt>
                <c:pt idx="65">
                  <c:v>44139</c:v>
                </c:pt>
                <c:pt idx="66">
                  <c:v>44140</c:v>
                </c:pt>
                <c:pt idx="67">
                  <c:v>44141</c:v>
                </c:pt>
                <c:pt idx="68">
                  <c:v>44144</c:v>
                </c:pt>
                <c:pt idx="69">
                  <c:v>44145</c:v>
                </c:pt>
                <c:pt idx="70">
                  <c:v>44146</c:v>
                </c:pt>
                <c:pt idx="71">
                  <c:v>44147</c:v>
                </c:pt>
                <c:pt idx="72">
                  <c:v>44148</c:v>
                </c:pt>
                <c:pt idx="73">
                  <c:v>44151</c:v>
                </c:pt>
                <c:pt idx="74">
                  <c:v>44152</c:v>
                </c:pt>
                <c:pt idx="75">
                  <c:v>44153</c:v>
                </c:pt>
                <c:pt idx="76">
                  <c:v>44154</c:v>
                </c:pt>
                <c:pt idx="77">
                  <c:v>44155</c:v>
                </c:pt>
                <c:pt idx="78">
                  <c:v>44158</c:v>
                </c:pt>
                <c:pt idx="79">
                  <c:v>44159</c:v>
                </c:pt>
                <c:pt idx="80">
                  <c:v>44160</c:v>
                </c:pt>
                <c:pt idx="81">
                  <c:v>44161</c:v>
                </c:pt>
                <c:pt idx="82">
                  <c:v>44162</c:v>
                </c:pt>
                <c:pt idx="83">
                  <c:v>44165</c:v>
                </c:pt>
                <c:pt idx="84">
                  <c:v>44166</c:v>
                </c:pt>
                <c:pt idx="85">
                  <c:v>44167</c:v>
                </c:pt>
                <c:pt idx="86">
                  <c:v>44168</c:v>
                </c:pt>
                <c:pt idx="87">
                  <c:v>44169</c:v>
                </c:pt>
                <c:pt idx="88">
                  <c:v>44172</c:v>
                </c:pt>
                <c:pt idx="89">
                  <c:v>44173</c:v>
                </c:pt>
                <c:pt idx="90">
                  <c:v>44174</c:v>
                </c:pt>
                <c:pt idx="91">
                  <c:v>44175</c:v>
                </c:pt>
                <c:pt idx="92">
                  <c:v>44176</c:v>
                </c:pt>
                <c:pt idx="93">
                  <c:v>44179</c:v>
                </c:pt>
                <c:pt idx="94">
                  <c:v>44180</c:v>
                </c:pt>
                <c:pt idx="95">
                  <c:v>44181</c:v>
                </c:pt>
                <c:pt idx="96">
                  <c:v>44182</c:v>
                </c:pt>
                <c:pt idx="97">
                  <c:v>44183</c:v>
                </c:pt>
                <c:pt idx="98">
                  <c:v>44186</c:v>
                </c:pt>
                <c:pt idx="99">
                  <c:v>44187</c:v>
                </c:pt>
                <c:pt idx="100">
                  <c:v>44188</c:v>
                </c:pt>
                <c:pt idx="101">
                  <c:v>44189</c:v>
                </c:pt>
                <c:pt idx="102">
                  <c:v>44193</c:v>
                </c:pt>
                <c:pt idx="103">
                  <c:v>44194</c:v>
                </c:pt>
                <c:pt idx="104">
                  <c:v>44195</c:v>
                </c:pt>
                <c:pt idx="105">
                  <c:v>44196</c:v>
                </c:pt>
                <c:pt idx="106">
                  <c:v>44200</c:v>
                </c:pt>
                <c:pt idx="107">
                  <c:v>44201</c:v>
                </c:pt>
                <c:pt idx="108">
                  <c:v>44202</c:v>
                </c:pt>
                <c:pt idx="109">
                  <c:v>44203</c:v>
                </c:pt>
                <c:pt idx="110">
                  <c:v>44204</c:v>
                </c:pt>
                <c:pt idx="111">
                  <c:v>44207</c:v>
                </c:pt>
                <c:pt idx="112">
                  <c:v>44208</c:v>
                </c:pt>
                <c:pt idx="113">
                  <c:v>44209</c:v>
                </c:pt>
                <c:pt idx="114">
                  <c:v>44210</c:v>
                </c:pt>
                <c:pt idx="115">
                  <c:v>44211</c:v>
                </c:pt>
                <c:pt idx="116">
                  <c:v>44214</c:v>
                </c:pt>
                <c:pt idx="117">
                  <c:v>44215</c:v>
                </c:pt>
                <c:pt idx="118">
                  <c:v>44216</c:v>
                </c:pt>
                <c:pt idx="119">
                  <c:v>44217</c:v>
                </c:pt>
                <c:pt idx="120">
                  <c:v>44218</c:v>
                </c:pt>
                <c:pt idx="121">
                  <c:v>44221</c:v>
                </c:pt>
                <c:pt idx="122">
                  <c:v>44222</c:v>
                </c:pt>
                <c:pt idx="123">
                  <c:v>44223</c:v>
                </c:pt>
                <c:pt idx="124">
                  <c:v>44224</c:v>
                </c:pt>
                <c:pt idx="125">
                  <c:v>44225</c:v>
                </c:pt>
                <c:pt idx="126">
                  <c:v>44228</c:v>
                </c:pt>
                <c:pt idx="127">
                  <c:v>44229</c:v>
                </c:pt>
                <c:pt idx="128">
                  <c:v>44230</c:v>
                </c:pt>
                <c:pt idx="129">
                  <c:v>44231</c:v>
                </c:pt>
                <c:pt idx="130">
                  <c:v>44232</c:v>
                </c:pt>
                <c:pt idx="131">
                  <c:v>44235</c:v>
                </c:pt>
                <c:pt idx="132">
                  <c:v>44236</c:v>
                </c:pt>
                <c:pt idx="133">
                  <c:v>44237</c:v>
                </c:pt>
                <c:pt idx="134">
                  <c:v>44238</c:v>
                </c:pt>
                <c:pt idx="135">
                  <c:v>44239</c:v>
                </c:pt>
                <c:pt idx="136">
                  <c:v>44244</c:v>
                </c:pt>
                <c:pt idx="137">
                  <c:v>44245</c:v>
                </c:pt>
                <c:pt idx="138">
                  <c:v>44246</c:v>
                </c:pt>
                <c:pt idx="139">
                  <c:v>44249</c:v>
                </c:pt>
                <c:pt idx="140">
                  <c:v>44250</c:v>
                </c:pt>
                <c:pt idx="141">
                  <c:v>44251</c:v>
                </c:pt>
                <c:pt idx="142">
                  <c:v>44252</c:v>
                </c:pt>
                <c:pt idx="143">
                  <c:v>44253</c:v>
                </c:pt>
                <c:pt idx="144">
                  <c:v>44256</c:v>
                </c:pt>
                <c:pt idx="145">
                  <c:v>44257</c:v>
                </c:pt>
                <c:pt idx="146">
                  <c:v>44258</c:v>
                </c:pt>
                <c:pt idx="147">
                  <c:v>44259</c:v>
                </c:pt>
                <c:pt idx="148">
                  <c:v>44260</c:v>
                </c:pt>
                <c:pt idx="149">
                  <c:v>44263</c:v>
                </c:pt>
                <c:pt idx="150">
                  <c:v>44264</c:v>
                </c:pt>
                <c:pt idx="151">
                  <c:v>44265</c:v>
                </c:pt>
                <c:pt idx="152">
                  <c:v>44266</c:v>
                </c:pt>
                <c:pt idx="153">
                  <c:v>44267</c:v>
                </c:pt>
                <c:pt idx="154">
                  <c:v>44270</c:v>
                </c:pt>
                <c:pt idx="155">
                  <c:v>44271</c:v>
                </c:pt>
                <c:pt idx="156">
                  <c:v>44272</c:v>
                </c:pt>
                <c:pt idx="157">
                  <c:v>44273</c:v>
                </c:pt>
                <c:pt idx="158">
                  <c:v>44274</c:v>
                </c:pt>
                <c:pt idx="159">
                  <c:v>44277</c:v>
                </c:pt>
                <c:pt idx="160">
                  <c:v>44278</c:v>
                </c:pt>
                <c:pt idx="161">
                  <c:v>44279</c:v>
                </c:pt>
                <c:pt idx="162">
                  <c:v>44280</c:v>
                </c:pt>
                <c:pt idx="163">
                  <c:v>44281</c:v>
                </c:pt>
                <c:pt idx="164">
                  <c:v>44284</c:v>
                </c:pt>
                <c:pt idx="165">
                  <c:v>44285</c:v>
                </c:pt>
                <c:pt idx="166">
                  <c:v>44286</c:v>
                </c:pt>
                <c:pt idx="167">
                  <c:v>44287</c:v>
                </c:pt>
                <c:pt idx="168">
                  <c:v>44291</c:v>
                </c:pt>
                <c:pt idx="169">
                  <c:v>44292</c:v>
                </c:pt>
                <c:pt idx="170">
                  <c:v>44293</c:v>
                </c:pt>
                <c:pt idx="171">
                  <c:v>44294</c:v>
                </c:pt>
                <c:pt idx="172">
                  <c:v>44295</c:v>
                </c:pt>
                <c:pt idx="173">
                  <c:v>44298</c:v>
                </c:pt>
                <c:pt idx="174">
                  <c:v>44299</c:v>
                </c:pt>
                <c:pt idx="175">
                  <c:v>44300</c:v>
                </c:pt>
                <c:pt idx="176">
                  <c:v>44301</c:v>
                </c:pt>
                <c:pt idx="177">
                  <c:v>44302</c:v>
                </c:pt>
                <c:pt idx="178">
                  <c:v>44305</c:v>
                </c:pt>
                <c:pt idx="179">
                  <c:v>44306</c:v>
                </c:pt>
                <c:pt idx="180">
                  <c:v>44308</c:v>
                </c:pt>
                <c:pt idx="181">
                  <c:v>44309</c:v>
                </c:pt>
                <c:pt idx="182">
                  <c:v>44312</c:v>
                </c:pt>
                <c:pt idx="183">
                  <c:v>44313</c:v>
                </c:pt>
                <c:pt idx="184">
                  <c:v>44314</c:v>
                </c:pt>
                <c:pt idx="185">
                  <c:v>44315</c:v>
                </c:pt>
                <c:pt idx="186">
                  <c:v>44316</c:v>
                </c:pt>
                <c:pt idx="187">
                  <c:v>44319</c:v>
                </c:pt>
                <c:pt idx="188">
                  <c:v>44320</c:v>
                </c:pt>
                <c:pt idx="189">
                  <c:v>44321</c:v>
                </c:pt>
                <c:pt idx="190">
                  <c:v>44322</c:v>
                </c:pt>
                <c:pt idx="191">
                  <c:v>44323</c:v>
                </c:pt>
                <c:pt idx="192">
                  <c:v>44326</c:v>
                </c:pt>
                <c:pt idx="193">
                  <c:v>44327</c:v>
                </c:pt>
                <c:pt idx="194">
                  <c:v>44328</c:v>
                </c:pt>
                <c:pt idx="195">
                  <c:v>44329</c:v>
                </c:pt>
                <c:pt idx="196">
                  <c:v>44330</c:v>
                </c:pt>
                <c:pt idx="197">
                  <c:v>44333</c:v>
                </c:pt>
                <c:pt idx="198">
                  <c:v>44334</c:v>
                </c:pt>
                <c:pt idx="199">
                  <c:v>44335</c:v>
                </c:pt>
                <c:pt idx="200">
                  <c:v>44336</c:v>
                </c:pt>
                <c:pt idx="201">
                  <c:v>44337</c:v>
                </c:pt>
                <c:pt idx="202">
                  <c:v>44340</c:v>
                </c:pt>
                <c:pt idx="203">
                  <c:v>44341</c:v>
                </c:pt>
                <c:pt idx="204">
                  <c:v>44342</c:v>
                </c:pt>
                <c:pt idx="205">
                  <c:v>44343</c:v>
                </c:pt>
                <c:pt idx="206">
                  <c:v>44344</c:v>
                </c:pt>
                <c:pt idx="207">
                  <c:v>44347</c:v>
                </c:pt>
                <c:pt idx="208">
                  <c:v>44348</c:v>
                </c:pt>
                <c:pt idx="209">
                  <c:v>44349</c:v>
                </c:pt>
                <c:pt idx="210">
                  <c:v>44351</c:v>
                </c:pt>
                <c:pt idx="211">
                  <c:v>44354</c:v>
                </c:pt>
                <c:pt idx="212">
                  <c:v>44355</c:v>
                </c:pt>
                <c:pt idx="213">
                  <c:v>44356</c:v>
                </c:pt>
                <c:pt idx="214">
                  <c:v>44357</c:v>
                </c:pt>
                <c:pt idx="215">
                  <c:v>44358</c:v>
                </c:pt>
                <c:pt idx="216">
                  <c:v>44361</c:v>
                </c:pt>
                <c:pt idx="217">
                  <c:v>44362</c:v>
                </c:pt>
                <c:pt idx="218">
                  <c:v>44363</c:v>
                </c:pt>
                <c:pt idx="219">
                  <c:v>44364</c:v>
                </c:pt>
                <c:pt idx="220">
                  <c:v>44365</c:v>
                </c:pt>
                <c:pt idx="221">
                  <c:v>44368</c:v>
                </c:pt>
                <c:pt idx="222">
                  <c:v>44369</c:v>
                </c:pt>
                <c:pt idx="223">
                  <c:v>44370</c:v>
                </c:pt>
                <c:pt idx="224">
                  <c:v>44371</c:v>
                </c:pt>
                <c:pt idx="225">
                  <c:v>44372</c:v>
                </c:pt>
                <c:pt idx="226">
                  <c:v>44375</c:v>
                </c:pt>
                <c:pt idx="227">
                  <c:v>44376</c:v>
                </c:pt>
                <c:pt idx="228">
                  <c:v>44377</c:v>
                </c:pt>
                <c:pt idx="229">
                  <c:v>44378</c:v>
                </c:pt>
                <c:pt idx="230">
                  <c:v>44379</c:v>
                </c:pt>
                <c:pt idx="231">
                  <c:v>44382</c:v>
                </c:pt>
                <c:pt idx="232">
                  <c:v>44383</c:v>
                </c:pt>
                <c:pt idx="233">
                  <c:v>44384</c:v>
                </c:pt>
                <c:pt idx="234">
                  <c:v>44385</c:v>
                </c:pt>
                <c:pt idx="235">
                  <c:v>44386</c:v>
                </c:pt>
                <c:pt idx="236">
                  <c:v>44389</c:v>
                </c:pt>
                <c:pt idx="237">
                  <c:v>44390</c:v>
                </c:pt>
                <c:pt idx="238">
                  <c:v>44391</c:v>
                </c:pt>
                <c:pt idx="239">
                  <c:v>44392</c:v>
                </c:pt>
                <c:pt idx="240">
                  <c:v>44393</c:v>
                </c:pt>
                <c:pt idx="241">
                  <c:v>44396</c:v>
                </c:pt>
                <c:pt idx="242">
                  <c:v>44397</c:v>
                </c:pt>
                <c:pt idx="243">
                  <c:v>44398</c:v>
                </c:pt>
                <c:pt idx="244">
                  <c:v>44399</c:v>
                </c:pt>
                <c:pt idx="245">
                  <c:v>44400</c:v>
                </c:pt>
                <c:pt idx="246">
                  <c:v>44403</c:v>
                </c:pt>
                <c:pt idx="247">
                  <c:v>44404</c:v>
                </c:pt>
                <c:pt idx="248">
                  <c:v>44405</c:v>
                </c:pt>
                <c:pt idx="249">
                  <c:v>44406</c:v>
                </c:pt>
                <c:pt idx="250">
                  <c:v>44407</c:v>
                </c:pt>
                <c:pt idx="251">
                  <c:v>44410</c:v>
                </c:pt>
                <c:pt idx="252">
                  <c:v>44411</c:v>
                </c:pt>
                <c:pt idx="253">
                  <c:v>44412</c:v>
                </c:pt>
                <c:pt idx="254">
                  <c:v>44413</c:v>
                </c:pt>
                <c:pt idx="255">
                  <c:v>44414</c:v>
                </c:pt>
                <c:pt idx="256">
                  <c:v>44417</c:v>
                </c:pt>
                <c:pt idx="257">
                  <c:v>44418</c:v>
                </c:pt>
                <c:pt idx="258">
                  <c:v>44419</c:v>
                </c:pt>
                <c:pt idx="259">
                  <c:v>44420</c:v>
                </c:pt>
                <c:pt idx="260">
                  <c:v>44421</c:v>
                </c:pt>
                <c:pt idx="261">
                  <c:v>44424</c:v>
                </c:pt>
                <c:pt idx="262">
                  <c:v>44425</c:v>
                </c:pt>
                <c:pt idx="263">
                  <c:v>44426</c:v>
                </c:pt>
                <c:pt idx="264">
                  <c:v>44427</c:v>
                </c:pt>
                <c:pt idx="265">
                  <c:v>44428</c:v>
                </c:pt>
                <c:pt idx="266">
                  <c:v>44431</c:v>
                </c:pt>
                <c:pt idx="267">
                  <c:v>44432</c:v>
                </c:pt>
                <c:pt idx="268">
                  <c:v>44433</c:v>
                </c:pt>
                <c:pt idx="269">
                  <c:v>44434</c:v>
                </c:pt>
                <c:pt idx="270">
                  <c:v>44435</c:v>
                </c:pt>
                <c:pt idx="271">
                  <c:v>44438</c:v>
                </c:pt>
                <c:pt idx="272">
                  <c:v>44439</c:v>
                </c:pt>
                <c:pt idx="273">
                  <c:v>44440</c:v>
                </c:pt>
                <c:pt idx="274">
                  <c:v>44441</c:v>
                </c:pt>
                <c:pt idx="275">
                  <c:v>44442</c:v>
                </c:pt>
                <c:pt idx="276">
                  <c:v>44445</c:v>
                </c:pt>
                <c:pt idx="277">
                  <c:v>44447</c:v>
                </c:pt>
                <c:pt idx="278">
                  <c:v>44448</c:v>
                </c:pt>
                <c:pt idx="279">
                  <c:v>44449</c:v>
                </c:pt>
                <c:pt idx="280">
                  <c:v>44452</c:v>
                </c:pt>
                <c:pt idx="281">
                  <c:v>44453</c:v>
                </c:pt>
                <c:pt idx="282">
                  <c:v>44454</c:v>
                </c:pt>
                <c:pt idx="283">
                  <c:v>44455</c:v>
                </c:pt>
                <c:pt idx="284">
                  <c:v>44456</c:v>
                </c:pt>
                <c:pt idx="285">
                  <c:v>44459</c:v>
                </c:pt>
                <c:pt idx="286">
                  <c:v>44460</c:v>
                </c:pt>
                <c:pt idx="287">
                  <c:v>44461</c:v>
                </c:pt>
                <c:pt idx="288">
                  <c:v>44462</c:v>
                </c:pt>
                <c:pt idx="289">
                  <c:v>44463</c:v>
                </c:pt>
                <c:pt idx="290">
                  <c:v>44466</c:v>
                </c:pt>
                <c:pt idx="291">
                  <c:v>44467</c:v>
                </c:pt>
                <c:pt idx="292">
                  <c:v>44468</c:v>
                </c:pt>
                <c:pt idx="293">
                  <c:v>44469</c:v>
                </c:pt>
                <c:pt idx="294">
                  <c:v>44470</c:v>
                </c:pt>
                <c:pt idx="295">
                  <c:v>44473</c:v>
                </c:pt>
                <c:pt idx="296">
                  <c:v>44474</c:v>
                </c:pt>
                <c:pt idx="297">
                  <c:v>44475</c:v>
                </c:pt>
                <c:pt idx="298">
                  <c:v>44476</c:v>
                </c:pt>
                <c:pt idx="299">
                  <c:v>44477</c:v>
                </c:pt>
                <c:pt idx="300">
                  <c:v>44480</c:v>
                </c:pt>
                <c:pt idx="301">
                  <c:v>44482</c:v>
                </c:pt>
                <c:pt idx="302">
                  <c:v>44483</c:v>
                </c:pt>
                <c:pt idx="303">
                  <c:v>44484</c:v>
                </c:pt>
                <c:pt idx="304">
                  <c:v>44487</c:v>
                </c:pt>
                <c:pt idx="305">
                  <c:v>44488</c:v>
                </c:pt>
                <c:pt idx="306">
                  <c:v>44489</c:v>
                </c:pt>
                <c:pt idx="307">
                  <c:v>44490</c:v>
                </c:pt>
                <c:pt idx="308">
                  <c:v>44491</c:v>
                </c:pt>
                <c:pt idx="309">
                  <c:v>44494</c:v>
                </c:pt>
                <c:pt idx="310">
                  <c:v>44495</c:v>
                </c:pt>
                <c:pt idx="311">
                  <c:v>44496</c:v>
                </c:pt>
                <c:pt idx="312">
                  <c:v>44497</c:v>
                </c:pt>
                <c:pt idx="313">
                  <c:v>44498</c:v>
                </c:pt>
                <c:pt idx="314">
                  <c:v>44501</c:v>
                </c:pt>
                <c:pt idx="315">
                  <c:v>44503</c:v>
                </c:pt>
                <c:pt idx="316">
                  <c:v>44504</c:v>
                </c:pt>
                <c:pt idx="317">
                  <c:v>44505</c:v>
                </c:pt>
                <c:pt idx="318">
                  <c:v>44508</c:v>
                </c:pt>
                <c:pt idx="319">
                  <c:v>44509</c:v>
                </c:pt>
                <c:pt idx="320">
                  <c:v>44510</c:v>
                </c:pt>
                <c:pt idx="321">
                  <c:v>44511</c:v>
                </c:pt>
                <c:pt idx="322">
                  <c:v>44512</c:v>
                </c:pt>
                <c:pt idx="323">
                  <c:v>44516</c:v>
                </c:pt>
                <c:pt idx="324">
                  <c:v>44517</c:v>
                </c:pt>
                <c:pt idx="325">
                  <c:v>44518</c:v>
                </c:pt>
                <c:pt idx="326">
                  <c:v>44519</c:v>
                </c:pt>
                <c:pt idx="327">
                  <c:v>44522</c:v>
                </c:pt>
                <c:pt idx="328">
                  <c:v>44523</c:v>
                </c:pt>
                <c:pt idx="329">
                  <c:v>44524</c:v>
                </c:pt>
                <c:pt idx="330">
                  <c:v>44525</c:v>
                </c:pt>
                <c:pt idx="331">
                  <c:v>44526</c:v>
                </c:pt>
                <c:pt idx="332">
                  <c:v>44529</c:v>
                </c:pt>
                <c:pt idx="333">
                  <c:v>44530</c:v>
                </c:pt>
                <c:pt idx="334">
                  <c:v>44531</c:v>
                </c:pt>
                <c:pt idx="335">
                  <c:v>44532</c:v>
                </c:pt>
                <c:pt idx="336">
                  <c:v>44533</c:v>
                </c:pt>
                <c:pt idx="337">
                  <c:v>44536</c:v>
                </c:pt>
                <c:pt idx="338">
                  <c:v>44537</c:v>
                </c:pt>
                <c:pt idx="339">
                  <c:v>44538</c:v>
                </c:pt>
                <c:pt idx="340">
                  <c:v>44539</c:v>
                </c:pt>
                <c:pt idx="341">
                  <c:v>44540</c:v>
                </c:pt>
                <c:pt idx="342">
                  <c:v>44543</c:v>
                </c:pt>
                <c:pt idx="343">
                  <c:v>44544</c:v>
                </c:pt>
                <c:pt idx="344">
                  <c:v>44545</c:v>
                </c:pt>
                <c:pt idx="345">
                  <c:v>44546</c:v>
                </c:pt>
                <c:pt idx="346">
                  <c:v>44547</c:v>
                </c:pt>
                <c:pt idx="347">
                  <c:v>44550</c:v>
                </c:pt>
                <c:pt idx="348">
                  <c:v>44551</c:v>
                </c:pt>
                <c:pt idx="349">
                  <c:v>44552</c:v>
                </c:pt>
                <c:pt idx="350">
                  <c:v>44553</c:v>
                </c:pt>
                <c:pt idx="351">
                  <c:v>44554</c:v>
                </c:pt>
                <c:pt idx="352">
                  <c:v>44557</c:v>
                </c:pt>
                <c:pt idx="353">
                  <c:v>44558</c:v>
                </c:pt>
                <c:pt idx="354">
                  <c:v>44559</c:v>
                </c:pt>
                <c:pt idx="355">
                  <c:v>44560</c:v>
                </c:pt>
                <c:pt idx="356">
                  <c:v>44561</c:v>
                </c:pt>
                <c:pt idx="357">
                  <c:v>44564</c:v>
                </c:pt>
                <c:pt idx="358">
                  <c:v>44565</c:v>
                </c:pt>
                <c:pt idx="359">
                  <c:v>44566</c:v>
                </c:pt>
                <c:pt idx="360">
                  <c:v>44567</c:v>
                </c:pt>
                <c:pt idx="361">
                  <c:v>44568</c:v>
                </c:pt>
                <c:pt idx="362">
                  <c:v>44571</c:v>
                </c:pt>
                <c:pt idx="363">
                  <c:v>44572</c:v>
                </c:pt>
                <c:pt idx="364">
                  <c:v>44573</c:v>
                </c:pt>
                <c:pt idx="365">
                  <c:v>44574</c:v>
                </c:pt>
                <c:pt idx="366">
                  <c:v>44575</c:v>
                </c:pt>
                <c:pt idx="367">
                  <c:v>44578</c:v>
                </c:pt>
                <c:pt idx="368">
                  <c:v>44579</c:v>
                </c:pt>
                <c:pt idx="369">
                  <c:v>44580</c:v>
                </c:pt>
                <c:pt idx="370">
                  <c:v>44581</c:v>
                </c:pt>
                <c:pt idx="371">
                  <c:v>44582</c:v>
                </c:pt>
                <c:pt idx="372">
                  <c:v>44585</c:v>
                </c:pt>
                <c:pt idx="373">
                  <c:v>44586</c:v>
                </c:pt>
                <c:pt idx="374">
                  <c:v>44587</c:v>
                </c:pt>
                <c:pt idx="375">
                  <c:v>44588</c:v>
                </c:pt>
                <c:pt idx="376">
                  <c:v>44589</c:v>
                </c:pt>
                <c:pt idx="377">
                  <c:v>44592</c:v>
                </c:pt>
                <c:pt idx="378">
                  <c:v>44593</c:v>
                </c:pt>
                <c:pt idx="379">
                  <c:v>44594</c:v>
                </c:pt>
                <c:pt idx="380">
                  <c:v>44595</c:v>
                </c:pt>
                <c:pt idx="381">
                  <c:v>44596</c:v>
                </c:pt>
                <c:pt idx="382">
                  <c:v>44599</c:v>
                </c:pt>
                <c:pt idx="383">
                  <c:v>44600</c:v>
                </c:pt>
                <c:pt idx="384">
                  <c:v>44601</c:v>
                </c:pt>
                <c:pt idx="385">
                  <c:v>44602</c:v>
                </c:pt>
                <c:pt idx="386">
                  <c:v>44603</c:v>
                </c:pt>
                <c:pt idx="387">
                  <c:v>44606</c:v>
                </c:pt>
                <c:pt idx="388">
                  <c:v>44607</c:v>
                </c:pt>
                <c:pt idx="389">
                  <c:v>44608</c:v>
                </c:pt>
                <c:pt idx="390">
                  <c:v>44609</c:v>
                </c:pt>
                <c:pt idx="391">
                  <c:v>44610</c:v>
                </c:pt>
                <c:pt idx="392">
                  <c:v>44613</c:v>
                </c:pt>
                <c:pt idx="393">
                  <c:v>44614</c:v>
                </c:pt>
                <c:pt idx="394">
                  <c:v>44615</c:v>
                </c:pt>
                <c:pt idx="395">
                  <c:v>44616</c:v>
                </c:pt>
                <c:pt idx="396">
                  <c:v>44617</c:v>
                </c:pt>
                <c:pt idx="397">
                  <c:v>44622</c:v>
                </c:pt>
                <c:pt idx="398">
                  <c:v>44623</c:v>
                </c:pt>
                <c:pt idx="399">
                  <c:v>44624</c:v>
                </c:pt>
                <c:pt idx="400">
                  <c:v>44627</c:v>
                </c:pt>
                <c:pt idx="401">
                  <c:v>44628</c:v>
                </c:pt>
                <c:pt idx="402">
                  <c:v>44629</c:v>
                </c:pt>
                <c:pt idx="403">
                  <c:v>44630</c:v>
                </c:pt>
                <c:pt idx="404">
                  <c:v>44631</c:v>
                </c:pt>
                <c:pt idx="405">
                  <c:v>44634</c:v>
                </c:pt>
                <c:pt idx="406">
                  <c:v>44635</c:v>
                </c:pt>
                <c:pt idx="407">
                  <c:v>44636</c:v>
                </c:pt>
                <c:pt idx="408">
                  <c:v>44637</c:v>
                </c:pt>
                <c:pt idx="409">
                  <c:v>44638</c:v>
                </c:pt>
                <c:pt idx="410">
                  <c:v>44641</c:v>
                </c:pt>
                <c:pt idx="411">
                  <c:v>44642</c:v>
                </c:pt>
                <c:pt idx="412">
                  <c:v>44643</c:v>
                </c:pt>
                <c:pt idx="413">
                  <c:v>44644</c:v>
                </c:pt>
                <c:pt idx="414">
                  <c:v>44645</c:v>
                </c:pt>
                <c:pt idx="415">
                  <c:v>44648</c:v>
                </c:pt>
                <c:pt idx="416">
                  <c:v>44649</c:v>
                </c:pt>
                <c:pt idx="417">
                  <c:v>44650</c:v>
                </c:pt>
                <c:pt idx="418">
                  <c:v>44651</c:v>
                </c:pt>
                <c:pt idx="419">
                  <c:v>44652</c:v>
                </c:pt>
                <c:pt idx="420">
                  <c:v>44655</c:v>
                </c:pt>
                <c:pt idx="421">
                  <c:v>44656</c:v>
                </c:pt>
                <c:pt idx="422">
                  <c:v>44657</c:v>
                </c:pt>
                <c:pt idx="423">
                  <c:v>44658</c:v>
                </c:pt>
                <c:pt idx="424">
                  <c:v>44659</c:v>
                </c:pt>
                <c:pt idx="425">
                  <c:v>44662</c:v>
                </c:pt>
                <c:pt idx="426">
                  <c:v>44663</c:v>
                </c:pt>
                <c:pt idx="427">
                  <c:v>44664</c:v>
                </c:pt>
                <c:pt idx="428">
                  <c:v>44665</c:v>
                </c:pt>
                <c:pt idx="429">
                  <c:v>44669</c:v>
                </c:pt>
                <c:pt idx="430">
                  <c:v>44670</c:v>
                </c:pt>
                <c:pt idx="431">
                  <c:v>44671</c:v>
                </c:pt>
                <c:pt idx="432">
                  <c:v>44673</c:v>
                </c:pt>
                <c:pt idx="433">
                  <c:v>44676</c:v>
                </c:pt>
                <c:pt idx="434">
                  <c:v>44677</c:v>
                </c:pt>
                <c:pt idx="435">
                  <c:v>44678</c:v>
                </c:pt>
                <c:pt idx="436">
                  <c:v>44679</c:v>
                </c:pt>
                <c:pt idx="437">
                  <c:v>44680</c:v>
                </c:pt>
                <c:pt idx="438">
                  <c:v>44683</c:v>
                </c:pt>
                <c:pt idx="439">
                  <c:v>44684</c:v>
                </c:pt>
                <c:pt idx="440">
                  <c:v>44685</c:v>
                </c:pt>
                <c:pt idx="441">
                  <c:v>44686</c:v>
                </c:pt>
                <c:pt idx="442">
                  <c:v>44687</c:v>
                </c:pt>
                <c:pt idx="443">
                  <c:v>44690</c:v>
                </c:pt>
                <c:pt idx="444">
                  <c:v>44691</c:v>
                </c:pt>
                <c:pt idx="445">
                  <c:v>44692</c:v>
                </c:pt>
                <c:pt idx="446">
                  <c:v>44693</c:v>
                </c:pt>
                <c:pt idx="447">
                  <c:v>44694</c:v>
                </c:pt>
                <c:pt idx="448">
                  <c:v>44697</c:v>
                </c:pt>
                <c:pt idx="449">
                  <c:v>44698</c:v>
                </c:pt>
                <c:pt idx="450">
                  <c:v>44699</c:v>
                </c:pt>
                <c:pt idx="451">
                  <c:v>44700</c:v>
                </c:pt>
                <c:pt idx="452">
                  <c:v>44701</c:v>
                </c:pt>
                <c:pt idx="453">
                  <c:v>44704</c:v>
                </c:pt>
                <c:pt idx="454">
                  <c:v>44705</c:v>
                </c:pt>
                <c:pt idx="455">
                  <c:v>44706</c:v>
                </c:pt>
                <c:pt idx="456">
                  <c:v>44707</c:v>
                </c:pt>
                <c:pt idx="457">
                  <c:v>44708</c:v>
                </c:pt>
                <c:pt idx="458">
                  <c:v>44711</c:v>
                </c:pt>
                <c:pt idx="459">
                  <c:v>44712</c:v>
                </c:pt>
                <c:pt idx="460">
                  <c:v>44713</c:v>
                </c:pt>
                <c:pt idx="461">
                  <c:v>44714</c:v>
                </c:pt>
                <c:pt idx="462">
                  <c:v>44715</c:v>
                </c:pt>
                <c:pt idx="463">
                  <c:v>44718</c:v>
                </c:pt>
                <c:pt idx="464">
                  <c:v>44719</c:v>
                </c:pt>
                <c:pt idx="465">
                  <c:v>44720</c:v>
                </c:pt>
                <c:pt idx="466">
                  <c:v>44721</c:v>
                </c:pt>
                <c:pt idx="467">
                  <c:v>44722</c:v>
                </c:pt>
                <c:pt idx="468">
                  <c:v>44725</c:v>
                </c:pt>
                <c:pt idx="469">
                  <c:v>44726</c:v>
                </c:pt>
                <c:pt idx="470">
                  <c:v>44727</c:v>
                </c:pt>
                <c:pt idx="471">
                  <c:v>44729</c:v>
                </c:pt>
                <c:pt idx="472">
                  <c:v>44732</c:v>
                </c:pt>
                <c:pt idx="473">
                  <c:v>44733</c:v>
                </c:pt>
                <c:pt idx="474">
                  <c:v>44734</c:v>
                </c:pt>
                <c:pt idx="475">
                  <c:v>44735</c:v>
                </c:pt>
                <c:pt idx="476">
                  <c:v>44736</c:v>
                </c:pt>
                <c:pt idx="477">
                  <c:v>44739</c:v>
                </c:pt>
                <c:pt idx="478">
                  <c:v>44740</c:v>
                </c:pt>
                <c:pt idx="479">
                  <c:v>44741</c:v>
                </c:pt>
                <c:pt idx="480">
                  <c:v>44742</c:v>
                </c:pt>
                <c:pt idx="481">
                  <c:v>44743</c:v>
                </c:pt>
                <c:pt idx="482">
                  <c:v>44746</c:v>
                </c:pt>
                <c:pt idx="483">
                  <c:v>44747</c:v>
                </c:pt>
                <c:pt idx="484">
                  <c:v>44748</c:v>
                </c:pt>
                <c:pt idx="485">
                  <c:v>44749</c:v>
                </c:pt>
                <c:pt idx="486">
                  <c:v>44750</c:v>
                </c:pt>
                <c:pt idx="487">
                  <c:v>44753</c:v>
                </c:pt>
                <c:pt idx="488">
                  <c:v>44754</c:v>
                </c:pt>
                <c:pt idx="489">
                  <c:v>44755</c:v>
                </c:pt>
                <c:pt idx="490">
                  <c:v>44756</c:v>
                </c:pt>
                <c:pt idx="491">
                  <c:v>44757</c:v>
                </c:pt>
                <c:pt idx="492">
                  <c:v>44760</c:v>
                </c:pt>
                <c:pt idx="493">
                  <c:v>44761</c:v>
                </c:pt>
                <c:pt idx="494">
                  <c:v>44762</c:v>
                </c:pt>
                <c:pt idx="495">
                  <c:v>44763</c:v>
                </c:pt>
                <c:pt idx="496">
                  <c:v>44764</c:v>
                </c:pt>
                <c:pt idx="497">
                  <c:v>44767</c:v>
                </c:pt>
                <c:pt idx="498">
                  <c:v>44768</c:v>
                </c:pt>
                <c:pt idx="499">
                  <c:v>44769</c:v>
                </c:pt>
                <c:pt idx="500">
                  <c:v>44770</c:v>
                </c:pt>
                <c:pt idx="501">
                  <c:v>44771</c:v>
                </c:pt>
                <c:pt idx="502">
                  <c:v>44774</c:v>
                </c:pt>
                <c:pt idx="503">
                  <c:v>44775</c:v>
                </c:pt>
                <c:pt idx="504">
                  <c:v>44776</c:v>
                </c:pt>
                <c:pt idx="505">
                  <c:v>44777</c:v>
                </c:pt>
                <c:pt idx="506">
                  <c:v>44778</c:v>
                </c:pt>
                <c:pt idx="507">
                  <c:v>44781</c:v>
                </c:pt>
                <c:pt idx="508">
                  <c:v>44782</c:v>
                </c:pt>
                <c:pt idx="509">
                  <c:v>44783</c:v>
                </c:pt>
                <c:pt idx="510">
                  <c:v>44784</c:v>
                </c:pt>
                <c:pt idx="511">
                  <c:v>44785</c:v>
                </c:pt>
                <c:pt idx="512">
                  <c:v>44788</c:v>
                </c:pt>
                <c:pt idx="513">
                  <c:v>44789</c:v>
                </c:pt>
                <c:pt idx="514">
                  <c:v>44790</c:v>
                </c:pt>
                <c:pt idx="515">
                  <c:v>44791</c:v>
                </c:pt>
                <c:pt idx="516">
                  <c:v>44792</c:v>
                </c:pt>
                <c:pt idx="517">
                  <c:v>44795</c:v>
                </c:pt>
                <c:pt idx="518">
                  <c:v>44796</c:v>
                </c:pt>
                <c:pt idx="519">
                  <c:v>44797</c:v>
                </c:pt>
                <c:pt idx="520">
                  <c:v>44798</c:v>
                </c:pt>
                <c:pt idx="521">
                  <c:v>44799</c:v>
                </c:pt>
                <c:pt idx="522">
                  <c:v>44802</c:v>
                </c:pt>
                <c:pt idx="523">
                  <c:v>44803</c:v>
                </c:pt>
                <c:pt idx="524">
                  <c:v>44804</c:v>
                </c:pt>
                <c:pt idx="525">
                  <c:v>44805</c:v>
                </c:pt>
                <c:pt idx="526">
                  <c:v>44806</c:v>
                </c:pt>
                <c:pt idx="527">
                  <c:v>44809</c:v>
                </c:pt>
                <c:pt idx="528">
                  <c:v>44810</c:v>
                </c:pt>
                <c:pt idx="529">
                  <c:v>44812</c:v>
                </c:pt>
                <c:pt idx="530">
                  <c:v>44813</c:v>
                </c:pt>
                <c:pt idx="531">
                  <c:v>44816</c:v>
                </c:pt>
                <c:pt idx="532">
                  <c:v>44817</c:v>
                </c:pt>
                <c:pt idx="533">
                  <c:v>44818</c:v>
                </c:pt>
                <c:pt idx="534">
                  <c:v>44819</c:v>
                </c:pt>
                <c:pt idx="535">
                  <c:v>44820</c:v>
                </c:pt>
                <c:pt idx="536">
                  <c:v>44823</c:v>
                </c:pt>
                <c:pt idx="537">
                  <c:v>44824</c:v>
                </c:pt>
                <c:pt idx="538">
                  <c:v>44825</c:v>
                </c:pt>
                <c:pt idx="539">
                  <c:v>44826</c:v>
                </c:pt>
                <c:pt idx="540">
                  <c:v>44827</c:v>
                </c:pt>
                <c:pt idx="541">
                  <c:v>44830</c:v>
                </c:pt>
                <c:pt idx="542">
                  <c:v>44831</c:v>
                </c:pt>
                <c:pt idx="543">
                  <c:v>44832</c:v>
                </c:pt>
                <c:pt idx="544">
                  <c:v>44833</c:v>
                </c:pt>
                <c:pt idx="545">
                  <c:v>44834</c:v>
                </c:pt>
                <c:pt idx="546">
                  <c:v>44837</c:v>
                </c:pt>
                <c:pt idx="547">
                  <c:v>44838</c:v>
                </c:pt>
                <c:pt idx="548">
                  <c:v>44839</c:v>
                </c:pt>
                <c:pt idx="549">
                  <c:v>44840</c:v>
                </c:pt>
                <c:pt idx="550">
                  <c:v>44841</c:v>
                </c:pt>
                <c:pt idx="551">
                  <c:v>44844</c:v>
                </c:pt>
                <c:pt idx="552">
                  <c:v>44845</c:v>
                </c:pt>
                <c:pt idx="553">
                  <c:v>44847</c:v>
                </c:pt>
                <c:pt idx="554">
                  <c:v>44848</c:v>
                </c:pt>
                <c:pt idx="555">
                  <c:v>44851</c:v>
                </c:pt>
                <c:pt idx="556">
                  <c:v>44852</c:v>
                </c:pt>
                <c:pt idx="557">
                  <c:v>44853</c:v>
                </c:pt>
                <c:pt idx="558">
                  <c:v>44854</c:v>
                </c:pt>
                <c:pt idx="559">
                  <c:v>44855</c:v>
                </c:pt>
                <c:pt idx="560">
                  <c:v>44858</c:v>
                </c:pt>
                <c:pt idx="561">
                  <c:v>44859</c:v>
                </c:pt>
                <c:pt idx="562">
                  <c:v>44860</c:v>
                </c:pt>
                <c:pt idx="563">
                  <c:v>44861</c:v>
                </c:pt>
                <c:pt idx="564">
                  <c:v>44862</c:v>
                </c:pt>
                <c:pt idx="565">
                  <c:v>44865</c:v>
                </c:pt>
                <c:pt idx="566">
                  <c:v>44866</c:v>
                </c:pt>
                <c:pt idx="567">
                  <c:v>44868</c:v>
                </c:pt>
                <c:pt idx="568">
                  <c:v>44869</c:v>
                </c:pt>
                <c:pt idx="569">
                  <c:v>44872</c:v>
                </c:pt>
                <c:pt idx="570">
                  <c:v>44873</c:v>
                </c:pt>
                <c:pt idx="571">
                  <c:v>44874</c:v>
                </c:pt>
                <c:pt idx="572">
                  <c:v>44875</c:v>
                </c:pt>
                <c:pt idx="573">
                  <c:v>44876</c:v>
                </c:pt>
                <c:pt idx="574">
                  <c:v>44879</c:v>
                </c:pt>
                <c:pt idx="575">
                  <c:v>44881</c:v>
                </c:pt>
                <c:pt idx="576">
                  <c:v>44882</c:v>
                </c:pt>
                <c:pt idx="577">
                  <c:v>44883</c:v>
                </c:pt>
                <c:pt idx="578">
                  <c:v>44886</c:v>
                </c:pt>
                <c:pt idx="579">
                  <c:v>44887</c:v>
                </c:pt>
                <c:pt idx="580">
                  <c:v>44888</c:v>
                </c:pt>
                <c:pt idx="581">
                  <c:v>44889</c:v>
                </c:pt>
                <c:pt idx="582">
                  <c:v>44890</c:v>
                </c:pt>
                <c:pt idx="583">
                  <c:v>44893</c:v>
                </c:pt>
                <c:pt idx="584">
                  <c:v>44894</c:v>
                </c:pt>
                <c:pt idx="585">
                  <c:v>44895</c:v>
                </c:pt>
                <c:pt idx="586">
                  <c:v>44896</c:v>
                </c:pt>
                <c:pt idx="587">
                  <c:v>44897</c:v>
                </c:pt>
                <c:pt idx="588">
                  <c:v>44900</c:v>
                </c:pt>
                <c:pt idx="589">
                  <c:v>44901</c:v>
                </c:pt>
                <c:pt idx="590">
                  <c:v>44902</c:v>
                </c:pt>
                <c:pt idx="591">
                  <c:v>44903</c:v>
                </c:pt>
                <c:pt idx="592">
                  <c:v>44904</c:v>
                </c:pt>
                <c:pt idx="593">
                  <c:v>44907</c:v>
                </c:pt>
                <c:pt idx="594">
                  <c:v>44908</c:v>
                </c:pt>
                <c:pt idx="595">
                  <c:v>44909</c:v>
                </c:pt>
                <c:pt idx="596">
                  <c:v>44910</c:v>
                </c:pt>
                <c:pt idx="597">
                  <c:v>44911</c:v>
                </c:pt>
                <c:pt idx="598">
                  <c:v>44914</c:v>
                </c:pt>
                <c:pt idx="599">
                  <c:v>44915</c:v>
                </c:pt>
                <c:pt idx="600">
                  <c:v>44916</c:v>
                </c:pt>
                <c:pt idx="601">
                  <c:v>44917</c:v>
                </c:pt>
                <c:pt idx="602">
                  <c:v>44918</c:v>
                </c:pt>
                <c:pt idx="603">
                  <c:v>44921</c:v>
                </c:pt>
                <c:pt idx="604">
                  <c:v>44922</c:v>
                </c:pt>
                <c:pt idx="605">
                  <c:v>44923</c:v>
                </c:pt>
                <c:pt idx="606">
                  <c:v>44924</c:v>
                </c:pt>
                <c:pt idx="607">
                  <c:v>44925</c:v>
                </c:pt>
                <c:pt idx="608">
                  <c:v>44928</c:v>
                </c:pt>
                <c:pt idx="609">
                  <c:v>44929</c:v>
                </c:pt>
                <c:pt idx="610">
                  <c:v>44930</c:v>
                </c:pt>
                <c:pt idx="611">
                  <c:v>44931</c:v>
                </c:pt>
                <c:pt idx="612">
                  <c:v>44932</c:v>
                </c:pt>
                <c:pt idx="613">
                  <c:v>44935</c:v>
                </c:pt>
                <c:pt idx="614">
                  <c:v>44936</c:v>
                </c:pt>
                <c:pt idx="615">
                  <c:v>44937</c:v>
                </c:pt>
                <c:pt idx="616">
                  <c:v>44938</c:v>
                </c:pt>
                <c:pt idx="617">
                  <c:v>44939</c:v>
                </c:pt>
                <c:pt idx="618">
                  <c:v>44942</c:v>
                </c:pt>
                <c:pt idx="619">
                  <c:v>44943</c:v>
                </c:pt>
                <c:pt idx="620">
                  <c:v>44944</c:v>
                </c:pt>
                <c:pt idx="621">
                  <c:v>44945</c:v>
                </c:pt>
                <c:pt idx="622">
                  <c:v>44946</c:v>
                </c:pt>
                <c:pt idx="623">
                  <c:v>44949</c:v>
                </c:pt>
                <c:pt idx="624">
                  <c:v>44950</c:v>
                </c:pt>
                <c:pt idx="625">
                  <c:v>44951</c:v>
                </c:pt>
                <c:pt idx="626">
                  <c:v>44952</c:v>
                </c:pt>
                <c:pt idx="627">
                  <c:v>44953</c:v>
                </c:pt>
                <c:pt idx="628">
                  <c:v>44956</c:v>
                </c:pt>
                <c:pt idx="629">
                  <c:v>44957</c:v>
                </c:pt>
                <c:pt idx="630">
                  <c:v>44958</c:v>
                </c:pt>
                <c:pt idx="631">
                  <c:v>44959</c:v>
                </c:pt>
                <c:pt idx="632">
                  <c:v>44960</c:v>
                </c:pt>
                <c:pt idx="633">
                  <c:v>44963</c:v>
                </c:pt>
                <c:pt idx="634">
                  <c:v>44964</c:v>
                </c:pt>
                <c:pt idx="635">
                  <c:v>44965</c:v>
                </c:pt>
                <c:pt idx="636">
                  <c:v>44966</c:v>
                </c:pt>
                <c:pt idx="637">
                  <c:v>44967</c:v>
                </c:pt>
                <c:pt idx="638">
                  <c:v>44970</c:v>
                </c:pt>
                <c:pt idx="639">
                  <c:v>44971</c:v>
                </c:pt>
                <c:pt idx="640">
                  <c:v>44972</c:v>
                </c:pt>
                <c:pt idx="641">
                  <c:v>44973</c:v>
                </c:pt>
                <c:pt idx="642">
                  <c:v>44974</c:v>
                </c:pt>
                <c:pt idx="643">
                  <c:v>44979</c:v>
                </c:pt>
                <c:pt idx="644">
                  <c:v>44980</c:v>
                </c:pt>
                <c:pt idx="645">
                  <c:v>44981</c:v>
                </c:pt>
                <c:pt idx="646">
                  <c:v>44984</c:v>
                </c:pt>
                <c:pt idx="647">
                  <c:v>44985</c:v>
                </c:pt>
                <c:pt idx="648">
                  <c:v>44986</c:v>
                </c:pt>
                <c:pt idx="649">
                  <c:v>44987</c:v>
                </c:pt>
                <c:pt idx="650">
                  <c:v>44988</c:v>
                </c:pt>
                <c:pt idx="651">
                  <c:v>44991</c:v>
                </c:pt>
                <c:pt idx="652">
                  <c:v>44992</c:v>
                </c:pt>
                <c:pt idx="653">
                  <c:v>44993</c:v>
                </c:pt>
                <c:pt idx="654">
                  <c:v>44994</c:v>
                </c:pt>
                <c:pt idx="655">
                  <c:v>44995</c:v>
                </c:pt>
                <c:pt idx="656">
                  <c:v>44998</c:v>
                </c:pt>
                <c:pt idx="657">
                  <c:v>44999</c:v>
                </c:pt>
                <c:pt idx="658">
                  <c:v>45000</c:v>
                </c:pt>
                <c:pt idx="659">
                  <c:v>45001</c:v>
                </c:pt>
                <c:pt idx="660">
                  <c:v>45002</c:v>
                </c:pt>
                <c:pt idx="661">
                  <c:v>45005</c:v>
                </c:pt>
                <c:pt idx="662">
                  <c:v>45006</c:v>
                </c:pt>
                <c:pt idx="663">
                  <c:v>45007</c:v>
                </c:pt>
                <c:pt idx="664">
                  <c:v>45008</c:v>
                </c:pt>
                <c:pt idx="665">
                  <c:v>45009</c:v>
                </c:pt>
                <c:pt idx="666">
                  <c:v>45012</c:v>
                </c:pt>
                <c:pt idx="667">
                  <c:v>45013</c:v>
                </c:pt>
                <c:pt idx="668">
                  <c:v>45014</c:v>
                </c:pt>
                <c:pt idx="669">
                  <c:v>45015</c:v>
                </c:pt>
                <c:pt idx="670">
                  <c:v>45016</c:v>
                </c:pt>
                <c:pt idx="671">
                  <c:v>45019</c:v>
                </c:pt>
                <c:pt idx="672">
                  <c:v>45020</c:v>
                </c:pt>
                <c:pt idx="673">
                  <c:v>45021</c:v>
                </c:pt>
                <c:pt idx="674">
                  <c:v>45022</c:v>
                </c:pt>
                <c:pt idx="675">
                  <c:v>45026</c:v>
                </c:pt>
                <c:pt idx="676">
                  <c:v>45027</c:v>
                </c:pt>
                <c:pt idx="677">
                  <c:v>45028</c:v>
                </c:pt>
                <c:pt idx="678">
                  <c:v>45029</c:v>
                </c:pt>
                <c:pt idx="679">
                  <c:v>45030</c:v>
                </c:pt>
                <c:pt idx="680">
                  <c:v>45033</c:v>
                </c:pt>
                <c:pt idx="681">
                  <c:v>45034</c:v>
                </c:pt>
                <c:pt idx="682">
                  <c:v>45035</c:v>
                </c:pt>
                <c:pt idx="683">
                  <c:v>45036</c:v>
                </c:pt>
                <c:pt idx="684">
                  <c:v>45040</c:v>
                </c:pt>
                <c:pt idx="685">
                  <c:v>45041</c:v>
                </c:pt>
                <c:pt idx="686">
                  <c:v>45042</c:v>
                </c:pt>
                <c:pt idx="687">
                  <c:v>45043</c:v>
                </c:pt>
                <c:pt idx="688">
                  <c:v>45044</c:v>
                </c:pt>
                <c:pt idx="689">
                  <c:v>45048</c:v>
                </c:pt>
                <c:pt idx="690">
                  <c:v>45049</c:v>
                </c:pt>
                <c:pt idx="691">
                  <c:v>45050</c:v>
                </c:pt>
                <c:pt idx="692">
                  <c:v>45051</c:v>
                </c:pt>
                <c:pt idx="693">
                  <c:v>45054</c:v>
                </c:pt>
                <c:pt idx="694">
                  <c:v>45055</c:v>
                </c:pt>
                <c:pt idx="695">
                  <c:v>45056</c:v>
                </c:pt>
                <c:pt idx="696">
                  <c:v>45057</c:v>
                </c:pt>
                <c:pt idx="697">
                  <c:v>45058</c:v>
                </c:pt>
                <c:pt idx="698">
                  <c:v>45061</c:v>
                </c:pt>
                <c:pt idx="699">
                  <c:v>45062</c:v>
                </c:pt>
                <c:pt idx="700">
                  <c:v>45063</c:v>
                </c:pt>
                <c:pt idx="701">
                  <c:v>45064</c:v>
                </c:pt>
                <c:pt idx="702">
                  <c:v>45065</c:v>
                </c:pt>
                <c:pt idx="703">
                  <c:v>45068</c:v>
                </c:pt>
                <c:pt idx="704">
                  <c:v>45069</c:v>
                </c:pt>
                <c:pt idx="705">
                  <c:v>45070</c:v>
                </c:pt>
                <c:pt idx="706">
                  <c:v>45071</c:v>
                </c:pt>
                <c:pt idx="707">
                  <c:v>45072</c:v>
                </c:pt>
                <c:pt idx="708">
                  <c:v>45075</c:v>
                </c:pt>
                <c:pt idx="709">
                  <c:v>45076</c:v>
                </c:pt>
                <c:pt idx="710">
                  <c:v>45077</c:v>
                </c:pt>
                <c:pt idx="711">
                  <c:v>45078</c:v>
                </c:pt>
                <c:pt idx="712">
                  <c:v>45079</c:v>
                </c:pt>
                <c:pt idx="713">
                  <c:v>45082</c:v>
                </c:pt>
                <c:pt idx="714">
                  <c:v>45083</c:v>
                </c:pt>
                <c:pt idx="715">
                  <c:v>45084</c:v>
                </c:pt>
                <c:pt idx="716">
                  <c:v>45086</c:v>
                </c:pt>
                <c:pt idx="717">
                  <c:v>45089</c:v>
                </c:pt>
                <c:pt idx="718">
                  <c:v>45090</c:v>
                </c:pt>
                <c:pt idx="719">
                  <c:v>45091</c:v>
                </c:pt>
                <c:pt idx="720">
                  <c:v>45092</c:v>
                </c:pt>
                <c:pt idx="721">
                  <c:v>45093</c:v>
                </c:pt>
                <c:pt idx="722">
                  <c:v>45096</c:v>
                </c:pt>
                <c:pt idx="723">
                  <c:v>45097</c:v>
                </c:pt>
                <c:pt idx="724">
                  <c:v>45098</c:v>
                </c:pt>
                <c:pt idx="725">
                  <c:v>45099</c:v>
                </c:pt>
                <c:pt idx="726">
                  <c:v>45100</c:v>
                </c:pt>
                <c:pt idx="727">
                  <c:v>45103</c:v>
                </c:pt>
                <c:pt idx="728">
                  <c:v>45104</c:v>
                </c:pt>
                <c:pt idx="729">
                  <c:v>45105</c:v>
                </c:pt>
                <c:pt idx="730">
                  <c:v>45106</c:v>
                </c:pt>
                <c:pt idx="731">
                  <c:v>45107</c:v>
                </c:pt>
                <c:pt idx="732">
                  <c:v>45110</c:v>
                </c:pt>
                <c:pt idx="733">
                  <c:v>45111</c:v>
                </c:pt>
                <c:pt idx="734">
                  <c:v>45112</c:v>
                </c:pt>
                <c:pt idx="735">
                  <c:v>45113</c:v>
                </c:pt>
                <c:pt idx="736">
                  <c:v>45114</c:v>
                </c:pt>
                <c:pt idx="737">
                  <c:v>45117</c:v>
                </c:pt>
                <c:pt idx="738">
                  <c:v>45118</c:v>
                </c:pt>
                <c:pt idx="739">
                  <c:v>45119</c:v>
                </c:pt>
                <c:pt idx="740">
                  <c:v>45120</c:v>
                </c:pt>
                <c:pt idx="741">
                  <c:v>45121</c:v>
                </c:pt>
                <c:pt idx="742">
                  <c:v>45124</c:v>
                </c:pt>
                <c:pt idx="743">
                  <c:v>45125</c:v>
                </c:pt>
                <c:pt idx="744">
                  <c:v>45126</c:v>
                </c:pt>
                <c:pt idx="745">
                  <c:v>45127</c:v>
                </c:pt>
                <c:pt idx="746">
                  <c:v>45128</c:v>
                </c:pt>
                <c:pt idx="747">
                  <c:v>45131</c:v>
                </c:pt>
                <c:pt idx="748">
                  <c:v>45132</c:v>
                </c:pt>
                <c:pt idx="749">
                  <c:v>45133</c:v>
                </c:pt>
                <c:pt idx="750">
                  <c:v>45134</c:v>
                </c:pt>
                <c:pt idx="751">
                  <c:v>45135</c:v>
                </c:pt>
                <c:pt idx="752">
                  <c:v>45138</c:v>
                </c:pt>
                <c:pt idx="753">
                  <c:v>45139</c:v>
                </c:pt>
                <c:pt idx="754">
                  <c:v>45140</c:v>
                </c:pt>
                <c:pt idx="755">
                  <c:v>45141</c:v>
                </c:pt>
                <c:pt idx="756">
                  <c:v>45142</c:v>
                </c:pt>
                <c:pt idx="757">
                  <c:v>45145</c:v>
                </c:pt>
                <c:pt idx="758">
                  <c:v>45146</c:v>
                </c:pt>
                <c:pt idx="759">
                  <c:v>45147</c:v>
                </c:pt>
                <c:pt idx="760">
                  <c:v>45148</c:v>
                </c:pt>
                <c:pt idx="761">
                  <c:v>45149</c:v>
                </c:pt>
                <c:pt idx="762">
                  <c:v>45152</c:v>
                </c:pt>
                <c:pt idx="763">
                  <c:v>45153</c:v>
                </c:pt>
                <c:pt idx="764">
                  <c:v>45154</c:v>
                </c:pt>
                <c:pt idx="765">
                  <c:v>45155</c:v>
                </c:pt>
                <c:pt idx="766">
                  <c:v>45156</c:v>
                </c:pt>
                <c:pt idx="767">
                  <c:v>45159</c:v>
                </c:pt>
                <c:pt idx="768">
                  <c:v>45160</c:v>
                </c:pt>
                <c:pt idx="769">
                  <c:v>45161</c:v>
                </c:pt>
                <c:pt idx="770">
                  <c:v>45162</c:v>
                </c:pt>
                <c:pt idx="771">
                  <c:v>45163</c:v>
                </c:pt>
                <c:pt idx="772">
                  <c:v>45166</c:v>
                </c:pt>
                <c:pt idx="773">
                  <c:v>45167</c:v>
                </c:pt>
                <c:pt idx="774">
                  <c:v>45168</c:v>
                </c:pt>
                <c:pt idx="775">
                  <c:v>45169</c:v>
                </c:pt>
                <c:pt idx="776">
                  <c:v>45170</c:v>
                </c:pt>
                <c:pt idx="777">
                  <c:v>45173</c:v>
                </c:pt>
                <c:pt idx="778">
                  <c:v>45174</c:v>
                </c:pt>
                <c:pt idx="779">
                  <c:v>45175</c:v>
                </c:pt>
                <c:pt idx="780">
                  <c:v>45177</c:v>
                </c:pt>
                <c:pt idx="781">
                  <c:v>45180</c:v>
                </c:pt>
                <c:pt idx="782">
                  <c:v>45181</c:v>
                </c:pt>
                <c:pt idx="783">
                  <c:v>45182</c:v>
                </c:pt>
                <c:pt idx="784">
                  <c:v>45183</c:v>
                </c:pt>
                <c:pt idx="785">
                  <c:v>45184</c:v>
                </c:pt>
                <c:pt idx="786">
                  <c:v>45187</c:v>
                </c:pt>
                <c:pt idx="787">
                  <c:v>45188</c:v>
                </c:pt>
                <c:pt idx="788">
                  <c:v>45189</c:v>
                </c:pt>
                <c:pt idx="789">
                  <c:v>45190</c:v>
                </c:pt>
                <c:pt idx="790">
                  <c:v>45191</c:v>
                </c:pt>
                <c:pt idx="791">
                  <c:v>45194</c:v>
                </c:pt>
                <c:pt idx="792">
                  <c:v>45195</c:v>
                </c:pt>
                <c:pt idx="793">
                  <c:v>45196</c:v>
                </c:pt>
                <c:pt idx="794">
                  <c:v>45197</c:v>
                </c:pt>
                <c:pt idx="795">
                  <c:v>45198</c:v>
                </c:pt>
                <c:pt idx="796">
                  <c:v>45201</c:v>
                </c:pt>
                <c:pt idx="797">
                  <c:v>45202</c:v>
                </c:pt>
                <c:pt idx="798">
                  <c:v>45203</c:v>
                </c:pt>
                <c:pt idx="799">
                  <c:v>45204</c:v>
                </c:pt>
                <c:pt idx="800">
                  <c:v>45205</c:v>
                </c:pt>
                <c:pt idx="801">
                  <c:v>45208</c:v>
                </c:pt>
                <c:pt idx="802">
                  <c:v>45209</c:v>
                </c:pt>
                <c:pt idx="803">
                  <c:v>45210</c:v>
                </c:pt>
                <c:pt idx="804">
                  <c:v>45212</c:v>
                </c:pt>
                <c:pt idx="805">
                  <c:v>45215</c:v>
                </c:pt>
                <c:pt idx="806">
                  <c:v>45216</c:v>
                </c:pt>
                <c:pt idx="807">
                  <c:v>45217</c:v>
                </c:pt>
                <c:pt idx="808">
                  <c:v>45218</c:v>
                </c:pt>
                <c:pt idx="809">
                  <c:v>45219</c:v>
                </c:pt>
                <c:pt idx="810">
                  <c:v>45222</c:v>
                </c:pt>
                <c:pt idx="811">
                  <c:v>45223</c:v>
                </c:pt>
                <c:pt idx="812">
                  <c:v>45224</c:v>
                </c:pt>
                <c:pt idx="813">
                  <c:v>45225</c:v>
                </c:pt>
                <c:pt idx="814">
                  <c:v>45226</c:v>
                </c:pt>
                <c:pt idx="815">
                  <c:v>45229</c:v>
                </c:pt>
                <c:pt idx="816">
                  <c:v>45230</c:v>
                </c:pt>
                <c:pt idx="817">
                  <c:v>45231</c:v>
                </c:pt>
                <c:pt idx="818">
                  <c:v>45233</c:v>
                </c:pt>
                <c:pt idx="819">
                  <c:v>45236</c:v>
                </c:pt>
                <c:pt idx="820">
                  <c:v>45237</c:v>
                </c:pt>
                <c:pt idx="821">
                  <c:v>45238</c:v>
                </c:pt>
                <c:pt idx="822">
                  <c:v>45239</c:v>
                </c:pt>
                <c:pt idx="823">
                  <c:v>45240</c:v>
                </c:pt>
                <c:pt idx="824">
                  <c:v>45243</c:v>
                </c:pt>
                <c:pt idx="825">
                  <c:v>45244</c:v>
                </c:pt>
                <c:pt idx="826">
                  <c:v>45246</c:v>
                </c:pt>
                <c:pt idx="827">
                  <c:v>45247</c:v>
                </c:pt>
                <c:pt idx="828">
                  <c:v>45250</c:v>
                </c:pt>
                <c:pt idx="829">
                  <c:v>45251</c:v>
                </c:pt>
                <c:pt idx="830">
                  <c:v>45252</c:v>
                </c:pt>
                <c:pt idx="831">
                  <c:v>45253</c:v>
                </c:pt>
                <c:pt idx="832">
                  <c:v>45254</c:v>
                </c:pt>
                <c:pt idx="833">
                  <c:v>45257</c:v>
                </c:pt>
                <c:pt idx="834">
                  <c:v>45258</c:v>
                </c:pt>
                <c:pt idx="835">
                  <c:v>45259</c:v>
                </c:pt>
                <c:pt idx="836">
                  <c:v>45260</c:v>
                </c:pt>
                <c:pt idx="837">
                  <c:v>45261</c:v>
                </c:pt>
                <c:pt idx="838">
                  <c:v>45264</c:v>
                </c:pt>
                <c:pt idx="839">
                  <c:v>45265</c:v>
                </c:pt>
                <c:pt idx="840">
                  <c:v>45266</c:v>
                </c:pt>
                <c:pt idx="841">
                  <c:v>45267</c:v>
                </c:pt>
                <c:pt idx="842">
                  <c:v>45268</c:v>
                </c:pt>
                <c:pt idx="843">
                  <c:v>45271</c:v>
                </c:pt>
                <c:pt idx="844">
                  <c:v>45272</c:v>
                </c:pt>
                <c:pt idx="845">
                  <c:v>45273</c:v>
                </c:pt>
                <c:pt idx="846">
                  <c:v>45274</c:v>
                </c:pt>
                <c:pt idx="847">
                  <c:v>45275</c:v>
                </c:pt>
                <c:pt idx="848">
                  <c:v>45278</c:v>
                </c:pt>
                <c:pt idx="849">
                  <c:v>45279</c:v>
                </c:pt>
                <c:pt idx="850">
                  <c:v>45280</c:v>
                </c:pt>
                <c:pt idx="851">
                  <c:v>45281</c:v>
                </c:pt>
                <c:pt idx="852">
                  <c:v>45282</c:v>
                </c:pt>
                <c:pt idx="853">
                  <c:v>45286</c:v>
                </c:pt>
                <c:pt idx="854">
                  <c:v>45287</c:v>
                </c:pt>
                <c:pt idx="855">
                  <c:v>45288</c:v>
                </c:pt>
                <c:pt idx="856">
                  <c:v>45289</c:v>
                </c:pt>
                <c:pt idx="857">
                  <c:v>45293</c:v>
                </c:pt>
                <c:pt idx="858">
                  <c:v>45294</c:v>
                </c:pt>
                <c:pt idx="859">
                  <c:v>45295</c:v>
                </c:pt>
                <c:pt idx="860">
                  <c:v>45296</c:v>
                </c:pt>
                <c:pt idx="861">
                  <c:v>45299</c:v>
                </c:pt>
                <c:pt idx="862">
                  <c:v>45300</c:v>
                </c:pt>
                <c:pt idx="863">
                  <c:v>45301</c:v>
                </c:pt>
                <c:pt idx="864">
                  <c:v>45302</c:v>
                </c:pt>
                <c:pt idx="865">
                  <c:v>45303</c:v>
                </c:pt>
                <c:pt idx="866">
                  <c:v>45306</c:v>
                </c:pt>
                <c:pt idx="867">
                  <c:v>45307</c:v>
                </c:pt>
                <c:pt idx="868">
                  <c:v>45308</c:v>
                </c:pt>
                <c:pt idx="869">
                  <c:v>45309</c:v>
                </c:pt>
                <c:pt idx="870">
                  <c:v>45310</c:v>
                </c:pt>
                <c:pt idx="871">
                  <c:v>45313</c:v>
                </c:pt>
                <c:pt idx="872">
                  <c:v>45314</c:v>
                </c:pt>
                <c:pt idx="873">
                  <c:v>45315</c:v>
                </c:pt>
                <c:pt idx="874">
                  <c:v>45316</c:v>
                </c:pt>
                <c:pt idx="875">
                  <c:v>45317</c:v>
                </c:pt>
                <c:pt idx="876">
                  <c:v>45320</c:v>
                </c:pt>
                <c:pt idx="877">
                  <c:v>45321</c:v>
                </c:pt>
                <c:pt idx="878">
                  <c:v>45322</c:v>
                </c:pt>
                <c:pt idx="879">
                  <c:v>45323</c:v>
                </c:pt>
                <c:pt idx="880">
                  <c:v>45324</c:v>
                </c:pt>
                <c:pt idx="881">
                  <c:v>45327</c:v>
                </c:pt>
                <c:pt idx="882">
                  <c:v>45328</c:v>
                </c:pt>
                <c:pt idx="883">
                  <c:v>45329</c:v>
                </c:pt>
                <c:pt idx="884">
                  <c:v>45330</c:v>
                </c:pt>
                <c:pt idx="885">
                  <c:v>45331</c:v>
                </c:pt>
                <c:pt idx="886">
                  <c:v>45336</c:v>
                </c:pt>
                <c:pt idx="887">
                  <c:v>45337</c:v>
                </c:pt>
                <c:pt idx="888">
                  <c:v>45338</c:v>
                </c:pt>
                <c:pt idx="889">
                  <c:v>45341</c:v>
                </c:pt>
                <c:pt idx="890">
                  <c:v>45342</c:v>
                </c:pt>
                <c:pt idx="891">
                  <c:v>45343</c:v>
                </c:pt>
                <c:pt idx="892">
                  <c:v>45344</c:v>
                </c:pt>
                <c:pt idx="893">
                  <c:v>45345</c:v>
                </c:pt>
                <c:pt idx="894">
                  <c:v>45348</c:v>
                </c:pt>
                <c:pt idx="895">
                  <c:v>45349</c:v>
                </c:pt>
                <c:pt idx="896">
                  <c:v>45350</c:v>
                </c:pt>
                <c:pt idx="897">
                  <c:v>45351</c:v>
                </c:pt>
                <c:pt idx="898">
                  <c:v>45352</c:v>
                </c:pt>
                <c:pt idx="899">
                  <c:v>45355</c:v>
                </c:pt>
                <c:pt idx="900">
                  <c:v>45356</c:v>
                </c:pt>
                <c:pt idx="901">
                  <c:v>45357</c:v>
                </c:pt>
                <c:pt idx="902">
                  <c:v>45358</c:v>
                </c:pt>
                <c:pt idx="903">
                  <c:v>45359</c:v>
                </c:pt>
                <c:pt idx="904">
                  <c:v>45362</c:v>
                </c:pt>
                <c:pt idx="905">
                  <c:v>45363</c:v>
                </c:pt>
                <c:pt idx="906">
                  <c:v>45364</c:v>
                </c:pt>
                <c:pt idx="907">
                  <c:v>45365</c:v>
                </c:pt>
                <c:pt idx="908">
                  <c:v>45366</c:v>
                </c:pt>
                <c:pt idx="909">
                  <c:v>45369</c:v>
                </c:pt>
                <c:pt idx="910">
                  <c:v>45370</c:v>
                </c:pt>
                <c:pt idx="911">
                  <c:v>45371</c:v>
                </c:pt>
                <c:pt idx="912">
                  <c:v>45372</c:v>
                </c:pt>
                <c:pt idx="913">
                  <c:v>45373</c:v>
                </c:pt>
                <c:pt idx="914">
                  <c:v>45376</c:v>
                </c:pt>
                <c:pt idx="915">
                  <c:v>45377</c:v>
                </c:pt>
                <c:pt idx="916">
                  <c:v>45378</c:v>
                </c:pt>
                <c:pt idx="917">
                  <c:v>45379</c:v>
                </c:pt>
                <c:pt idx="918">
                  <c:v>45383</c:v>
                </c:pt>
                <c:pt idx="919">
                  <c:v>45384</c:v>
                </c:pt>
                <c:pt idx="920">
                  <c:v>45385</c:v>
                </c:pt>
                <c:pt idx="921">
                  <c:v>45386</c:v>
                </c:pt>
                <c:pt idx="922">
                  <c:v>45387</c:v>
                </c:pt>
                <c:pt idx="923">
                  <c:v>45390</c:v>
                </c:pt>
                <c:pt idx="924">
                  <c:v>45391</c:v>
                </c:pt>
                <c:pt idx="925">
                  <c:v>45392</c:v>
                </c:pt>
                <c:pt idx="926">
                  <c:v>45393</c:v>
                </c:pt>
                <c:pt idx="927">
                  <c:v>45394</c:v>
                </c:pt>
                <c:pt idx="928">
                  <c:v>45397</c:v>
                </c:pt>
                <c:pt idx="929">
                  <c:v>45398</c:v>
                </c:pt>
                <c:pt idx="930">
                  <c:v>45399</c:v>
                </c:pt>
                <c:pt idx="931">
                  <c:v>45400</c:v>
                </c:pt>
                <c:pt idx="932">
                  <c:v>45401</c:v>
                </c:pt>
                <c:pt idx="933">
                  <c:v>45404</c:v>
                </c:pt>
                <c:pt idx="934">
                  <c:v>45405</c:v>
                </c:pt>
                <c:pt idx="935">
                  <c:v>45406</c:v>
                </c:pt>
                <c:pt idx="936">
                  <c:v>45407</c:v>
                </c:pt>
                <c:pt idx="937">
                  <c:v>45408</c:v>
                </c:pt>
                <c:pt idx="938">
                  <c:v>45411</c:v>
                </c:pt>
                <c:pt idx="939">
                  <c:v>45412</c:v>
                </c:pt>
                <c:pt idx="940">
                  <c:v>45414</c:v>
                </c:pt>
                <c:pt idx="941">
                  <c:v>45415</c:v>
                </c:pt>
                <c:pt idx="942">
                  <c:v>45418</c:v>
                </c:pt>
                <c:pt idx="943">
                  <c:v>45419</c:v>
                </c:pt>
                <c:pt idx="944">
                  <c:v>45420</c:v>
                </c:pt>
                <c:pt idx="945">
                  <c:v>45421</c:v>
                </c:pt>
                <c:pt idx="946">
                  <c:v>45422</c:v>
                </c:pt>
                <c:pt idx="947">
                  <c:v>45425</c:v>
                </c:pt>
                <c:pt idx="948">
                  <c:v>45426</c:v>
                </c:pt>
                <c:pt idx="949">
                  <c:v>45427</c:v>
                </c:pt>
                <c:pt idx="950">
                  <c:v>45428</c:v>
                </c:pt>
                <c:pt idx="951">
                  <c:v>45429</c:v>
                </c:pt>
                <c:pt idx="952">
                  <c:v>45432</c:v>
                </c:pt>
                <c:pt idx="953">
                  <c:v>45433</c:v>
                </c:pt>
                <c:pt idx="954">
                  <c:v>45434</c:v>
                </c:pt>
                <c:pt idx="955">
                  <c:v>45435</c:v>
                </c:pt>
                <c:pt idx="956">
                  <c:v>45436</c:v>
                </c:pt>
                <c:pt idx="957">
                  <c:v>45439</c:v>
                </c:pt>
                <c:pt idx="958">
                  <c:v>45440</c:v>
                </c:pt>
                <c:pt idx="959">
                  <c:v>45441</c:v>
                </c:pt>
                <c:pt idx="960">
                  <c:v>45443</c:v>
                </c:pt>
                <c:pt idx="961">
                  <c:v>45446</c:v>
                </c:pt>
                <c:pt idx="962">
                  <c:v>45447</c:v>
                </c:pt>
                <c:pt idx="963">
                  <c:v>45448</c:v>
                </c:pt>
                <c:pt idx="964">
                  <c:v>45449</c:v>
                </c:pt>
                <c:pt idx="965">
                  <c:v>45450</c:v>
                </c:pt>
                <c:pt idx="966">
                  <c:v>45453</c:v>
                </c:pt>
                <c:pt idx="967">
                  <c:v>45454</c:v>
                </c:pt>
                <c:pt idx="968">
                  <c:v>45455</c:v>
                </c:pt>
                <c:pt idx="969">
                  <c:v>45456</c:v>
                </c:pt>
                <c:pt idx="970">
                  <c:v>45457</c:v>
                </c:pt>
                <c:pt idx="971">
                  <c:v>45460</c:v>
                </c:pt>
                <c:pt idx="972">
                  <c:v>45461</c:v>
                </c:pt>
                <c:pt idx="973">
                  <c:v>45462</c:v>
                </c:pt>
                <c:pt idx="974">
                  <c:v>45463</c:v>
                </c:pt>
                <c:pt idx="975">
                  <c:v>45464</c:v>
                </c:pt>
                <c:pt idx="976">
                  <c:v>45467</c:v>
                </c:pt>
                <c:pt idx="977">
                  <c:v>45468</c:v>
                </c:pt>
                <c:pt idx="978">
                  <c:v>45469</c:v>
                </c:pt>
                <c:pt idx="979">
                  <c:v>45470</c:v>
                </c:pt>
                <c:pt idx="980">
                  <c:v>45471</c:v>
                </c:pt>
                <c:pt idx="981">
                  <c:v>45474</c:v>
                </c:pt>
                <c:pt idx="982">
                  <c:v>45475</c:v>
                </c:pt>
                <c:pt idx="983">
                  <c:v>45476</c:v>
                </c:pt>
                <c:pt idx="984">
                  <c:v>45477</c:v>
                </c:pt>
                <c:pt idx="985">
                  <c:v>45478</c:v>
                </c:pt>
                <c:pt idx="986">
                  <c:v>45481</c:v>
                </c:pt>
                <c:pt idx="987">
                  <c:v>45482</c:v>
                </c:pt>
                <c:pt idx="988">
                  <c:v>45483</c:v>
                </c:pt>
                <c:pt idx="989">
                  <c:v>45484</c:v>
                </c:pt>
                <c:pt idx="990">
                  <c:v>45485</c:v>
                </c:pt>
                <c:pt idx="991">
                  <c:v>45488</c:v>
                </c:pt>
                <c:pt idx="992">
                  <c:v>45489</c:v>
                </c:pt>
                <c:pt idx="993">
                  <c:v>45490</c:v>
                </c:pt>
                <c:pt idx="994">
                  <c:v>45491</c:v>
                </c:pt>
                <c:pt idx="995">
                  <c:v>45492</c:v>
                </c:pt>
                <c:pt idx="996">
                  <c:v>45495</c:v>
                </c:pt>
                <c:pt idx="997">
                  <c:v>45496</c:v>
                </c:pt>
                <c:pt idx="998">
                  <c:v>45497</c:v>
                </c:pt>
                <c:pt idx="999">
                  <c:v>45498</c:v>
                </c:pt>
                <c:pt idx="1000">
                  <c:v>45499</c:v>
                </c:pt>
                <c:pt idx="1001">
                  <c:v>45502</c:v>
                </c:pt>
                <c:pt idx="1002">
                  <c:v>45503</c:v>
                </c:pt>
                <c:pt idx="1003">
                  <c:v>45504</c:v>
                </c:pt>
                <c:pt idx="1004">
                  <c:v>45505</c:v>
                </c:pt>
                <c:pt idx="1005">
                  <c:v>45506</c:v>
                </c:pt>
                <c:pt idx="1006">
                  <c:v>45509</c:v>
                </c:pt>
                <c:pt idx="1007">
                  <c:v>45510</c:v>
                </c:pt>
                <c:pt idx="1008">
                  <c:v>45511</c:v>
                </c:pt>
                <c:pt idx="1009">
                  <c:v>45512</c:v>
                </c:pt>
                <c:pt idx="1010">
                  <c:v>45513</c:v>
                </c:pt>
                <c:pt idx="1011">
                  <c:v>45516</c:v>
                </c:pt>
                <c:pt idx="1012">
                  <c:v>45517</c:v>
                </c:pt>
                <c:pt idx="1013">
                  <c:v>45518</c:v>
                </c:pt>
                <c:pt idx="1014">
                  <c:v>45519</c:v>
                </c:pt>
                <c:pt idx="1015">
                  <c:v>45520</c:v>
                </c:pt>
                <c:pt idx="1016">
                  <c:v>45523</c:v>
                </c:pt>
                <c:pt idx="1017">
                  <c:v>45524</c:v>
                </c:pt>
                <c:pt idx="1018">
                  <c:v>45525</c:v>
                </c:pt>
                <c:pt idx="1019">
                  <c:v>45526</c:v>
                </c:pt>
                <c:pt idx="1020">
                  <c:v>45527</c:v>
                </c:pt>
                <c:pt idx="1021">
                  <c:v>45530</c:v>
                </c:pt>
                <c:pt idx="1022">
                  <c:v>45531</c:v>
                </c:pt>
                <c:pt idx="1023">
                  <c:v>45532</c:v>
                </c:pt>
                <c:pt idx="1024">
                  <c:v>45533</c:v>
                </c:pt>
                <c:pt idx="1025">
                  <c:v>45534</c:v>
                </c:pt>
                <c:pt idx="1026">
                  <c:v>45537</c:v>
                </c:pt>
                <c:pt idx="1027">
                  <c:v>45538</c:v>
                </c:pt>
                <c:pt idx="1028">
                  <c:v>45539</c:v>
                </c:pt>
                <c:pt idx="1029">
                  <c:v>45540</c:v>
                </c:pt>
                <c:pt idx="1030">
                  <c:v>45541</c:v>
                </c:pt>
                <c:pt idx="1031">
                  <c:v>45544</c:v>
                </c:pt>
                <c:pt idx="1032">
                  <c:v>45545</c:v>
                </c:pt>
                <c:pt idx="1033">
                  <c:v>45546</c:v>
                </c:pt>
                <c:pt idx="1034">
                  <c:v>45547</c:v>
                </c:pt>
                <c:pt idx="1035">
                  <c:v>45548</c:v>
                </c:pt>
                <c:pt idx="1036">
                  <c:v>45551</c:v>
                </c:pt>
                <c:pt idx="1037">
                  <c:v>45552</c:v>
                </c:pt>
                <c:pt idx="1038">
                  <c:v>45553</c:v>
                </c:pt>
                <c:pt idx="1039">
                  <c:v>45554</c:v>
                </c:pt>
                <c:pt idx="1040">
                  <c:v>45555</c:v>
                </c:pt>
                <c:pt idx="1041">
                  <c:v>45558</c:v>
                </c:pt>
                <c:pt idx="1042">
                  <c:v>45559</c:v>
                </c:pt>
                <c:pt idx="1043">
                  <c:v>45560</c:v>
                </c:pt>
                <c:pt idx="1044">
                  <c:v>45561</c:v>
                </c:pt>
                <c:pt idx="1045">
                  <c:v>45562</c:v>
                </c:pt>
                <c:pt idx="1046">
                  <c:v>45565</c:v>
                </c:pt>
                <c:pt idx="1047">
                  <c:v>45566</c:v>
                </c:pt>
                <c:pt idx="1048">
                  <c:v>45567</c:v>
                </c:pt>
                <c:pt idx="1049">
                  <c:v>45568</c:v>
                </c:pt>
                <c:pt idx="1050">
                  <c:v>45569</c:v>
                </c:pt>
                <c:pt idx="1051">
                  <c:v>45572</c:v>
                </c:pt>
                <c:pt idx="1052">
                  <c:v>45573</c:v>
                </c:pt>
                <c:pt idx="1053">
                  <c:v>45574</c:v>
                </c:pt>
                <c:pt idx="1054">
                  <c:v>45575</c:v>
                </c:pt>
                <c:pt idx="1055">
                  <c:v>45576</c:v>
                </c:pt>
                <c:pt idx="1056">
                  <c:v>45579</c:v>
                </c:pt>
                <c:pt idx="1057">
                  <c:v>45580</c:v>
                </c:pt>
                <c:pt idx="1058">
                  <c:v>45581</c:v>
                </c:pt>
                <c:pt idx="1059">
                  <c:v>45582</c:v>
                </c:pt>
                <c:pt idx="1060">
                  <c:v>45583</c:v>
                </c:pt>
                <c:pt idx="1061">
                  <c:v>45586</c:v>
                </c:pt>
                <c:pt idx="1062">
                  <c:v>45587</c:v>
                </c:pt>
                <c:pt idx="1063">
                  <c:v>45588</c:v>
                </c:pt>
                <c:pt idx="1064">
                  <c:v>45589</c:v>
                </c:pt>
                <c:pt idx="1065">
                  <c:v>45590</c:v>
                </c:pt>
                <c:pt idx="1066">
                  <c:v>45593</c:v>
                </c:pt>
                <c:pt idx="1067">
                  <c:v>45594</c:v>
                </c:pt>
                <c:pt idx="1068">
                  <c:v>45595</c:v>
                </c:pt>
                <c:pt idx="1069">
                  <c:v>45596</c:v>
                </c:pt>
                <c:pt idx="1070">
                  <c:v>45597</c:v>
                </c:pt>
                <c:pt idx="1071">
                  <c:v>45600</c:v>
                </c:pt>
                <c:pt idx="1072">
                  <c:v>45601</c:v>
                </c:pt>
                <c:pt idx="1073">
                  <c:v>45602</c:v>
                </c:pt>
                <c:pt idx="1074">
                  <c:v>45603</c:v>
                </c:pt>
                <c:pt idx="1075">
                  <c:v>45604</c:v>
                </c:pt>
                <c:pt idx="1076">
                  <c:v>45607</c:v>
                </c:pt>
                <c:pt idx="1077">
                  <c:v>45608</c:v>
                </c:pt>
                <c:pt idx="1078">
                  <c:v>45609</c:v>
                </c:pt>
                <c:pt idx="1079">
                  <c:v>45610</c:v>
                </c:pt>
                <c:pt idx="1080">
                  <c:v>45614</c:v>
                </c:pt>
                <c:pt idx="1081">
                  <c:v>45615</c:v>
                </c:pt>
                <c:pt idx="1082">
                  <c:v>45617</c:v>
                </c:pt>
                <c:pt idx="1083">
                  <c:v>45618</c:v>
                </c:pt>
                <c:pt idx="1084">
                  <c:v>45621</c:v>
                </c:pt>
                <c:pt idx="1085">
                  <c:v>45622</c:v>
                </c:pt>
                <c:pt idx="1086">
                  <c:v>45623</c:v>
                </c:pt>
                <c:pt idx="1087">
                  <c:v>45624</c:v>
                </c:pt>
                <c:pt idx="1088">
                  <c:v>45625</c:v>
                </c:pt>
                <c:pt idx="1089">
                  <c:v>45628</c:v>
                </c:pt>
                <c:pt idx="1090">
                  <c:v>45629</c:v>
                </c:pt>
                <c:pt idx="1091">
                  <c:v>45630</c:v>
                </c:pt>
                <c:pt idx="1092">
                  <c:v>45631</c:v>
                </c:pt>
                <c:pt idx="1093">
                  <c:v>45632</c:v>
                </c:pt>
                <c:pt idx="1094">
                  <c:v>45635</c:v>
                </c:pt>
                <c:pt idx="1095">
                  <c:v>45636</c:v>
                </c:pt>
                <c:pt idx="1096">
                  <c:v>45637</c:v>
                </c:pt>
                <c:pt idx="1097">
                  <c:v>45638</c:v>
                </c:pt>
                <c:pt idx="1098">
                  <c:v>45639</c:v>
                </c:pt>
                <c:pt idx="1099">
                  <c:v>45642</c:v>
                </c:pt>
                <c:pt idx="1100">
                  <c:v>45643</c:v>
                </c:pt>
                <c:pt idx="1101">
                  <c:v>45644</c:v>
                </c:pt>
                <c:pt idx="1102">
                  <c:v>45645</c:v>
                </c:pt>
                <c:pt idx="1103">
                  <c:v>45646</c:v>
                </c:pt>
                <c:pt idx="1104">
                  <c:v>45649</c:v>
                </c:pt>
                <c:pt idx="1105">
                  <c:v>45650</c:v>
                </c:pt>
                <c:pt idx="1106">
                  <c:v>45652</c:v>
                </c:pt>
                <c:pt idx="1107">
                  <c:v>45653</c:v>
                </c:pt>
                <c:pt idx="1108">
                  <c:v>45656</c:v>
                </c:pt>
                <c:pt idx="1109">
                  <c:v>45657</c:v>
                </c:pt>
                <c:pt idx="1110">
                  <c:v>45659</c:v>
                </c:pt>
                <c:pt idx="1111">
                  <c:v>45660</c:v>
                </c:pt>
                <c:pt idx="1112">
                  <c:v>45663</c:v>
                </c:pt>
                <c:pt idx="1113">
                  <c:v>45664</c:v>
                </c:pt>
                <c:pt idx="1114">
                  <c:v>45665</c:v>
                </c:pt>
                <c:pt idx="1115">
                  <c:v>45666</c:v>
                </c:pt>
                <c:pt idx="1116">
                  <c:v>45667</c:v>
                </c:pt>
                <c:pt idx="1117">
                  <c:v>45670</c:v>
                </c:pt>
                <c:pt idx="1118">
                  <c:v>45671</c:v>
                </c:pt>
                <c:pt idx="1119">
                  <c:v>45672</c:v>
                </c:pt>
                <c:pt idx="1120">
                  <c:v>45673</c:v>
                </c:pt>
                <c:pt idx="1121">
                  <c:v>45674</c:v>
                </c:pt>
                <c:pt idx="1122">
                  <c:v>45677</c:v>
                </c:pt>
                <c:pt idx="1123">
                  <c:v>45678</c:v>
                </c:pt>
                <c:pt idx="1124">
                  <c:v>45679</c:v>
                </c:pt>
                <c:pt idx="1125">
                  <c:v>45680</c:v>
                </c:pt>
                <c:pt idx="1126">
                  <c:v>45681</c:v>
                </c:pt>
                <c:pt idx="1127">
                  <c:v>45684</c:v>
                </c:pt>
                <c:pt idx="1128">
                  <c:v>45685</c:v>
                </c:pt>
                <c:pt idx="1129">
                  <c:v>45686</c:v>
                </c:pt>
                <c:pt idx="1130">
                  <c:v>45687</c:v>
                </c:pt>
                <c:pt idx="1131">
                  <c:v>45688</c:v>
                </c:pt>
                <c:pt idx="1132">
                  <c:v>45691</c:v>
                </c:pt>
                <c:pt idx="1133">
                  <c:v>45692</c:v>
                </c:pt>
                <c:pt idx="1134">
                  <c:v>45693</c:v>
                </c:pt>
                <c:pt idx="1135">
                  <c:v>45694</c:v>
                </c:pt>
                <c:pt idx="1136">
                  <c:v>45695</c:v>
                </c:pt>
                <c:pt idx="1137">
                  <c:v>45698</c:v>
                </c:pt>
                <c:pt idx="1138">
                  <c:v>45699</c:v>
                </c:pt>
                <c:pt idx="1139">
                  <c:v>45700</c:v>
                </c:pt>
                <c:pt idx="1140">
                  <c:v>45701</c:v>
                </c:pt>
                <c:pt idx="1141">
                  <c:v>45702</c:v>
                </c:pt>
                <c:pt idx="1142">
                  <c:v>45705</c:v>
                </c:pt>
                <c:pt idx="1143">
                  <c:v>45706</c:v>
                </c:pt>
                <c:pt idx="1144">
                  <c:v>45707</c:v>
                </c:pt>
                <c:pt idx="1145">
                  <c:v>45708</c:v>
                </c:pt>
                <c:pt idx="1146">
                  <c:v>45709</c:v>
                </c:pt>
                <c:pt idx="1147">
                  <c:v>45712</c:v>
                </c:pt>
                <c:pt idx="1148">
                  <c:v>45713</c:v>
                </c:pt>
                <c:pt idx="1149">
                  <c:v>45714</c:v>
                </c:pt>
                <c:pt idx="1150">
                  <c:v>45715</c:v>
                </c:pt>
                <c:pt idx="1151">
                  <c:v>45716</c:v>
                </c:pt>
                <c:pt idx="1152">
                  <c:v>45721</c:v>
                </c:pt>
                <c:pt idx="1153">
                  <c:v>45722</c:v>
                </c:pt>
                <c:pt idx="1154">
                  <c:v>45723</c:v>
                </c:pt>
                <c:pt idx="1155">
                  <c:v>45726</c:v>
                </c:pt>
                <c:pt idx="1156">
                  <c:v>45727</c:v>
                </c:pt>
                <c:pt idx="1157">
                  <c:v>45728</c:v>
                </c:pt>
                <c:pt idx="1158">
                  <c:v>45729</c:v>
                </c:pt>
                <c:pt idx="1159">
                  <c:v>45730</c:v>
                </c:pt>
                <c:pt idx="1160">
                  <c:v>45733</c:v>
                </c:pt>
                <c:pt idx="1161">
                  <c:v>45734</c:v>
                </c:pt>
                <c:pt idx="1162">
                  <c:v>45735</c:v>
                </c:pt>
                <c:pt idx="1163">
                  <c:v>45736</c:v>
                </c:pt>
                <c:pt idx="1164">
                  <c:v>45737</c:v>
                </c:pt>
                <c:pt idx="1165">
                  <c:v>45740</c:v>
                </c:pt>
                <c:pt idx="1166">
                  <c:v>45741</c:v>
                </c:pt>
                <c:pt idx="1167">
                  <c:v>45742</c:v>
                </c:pt>
                <c:pt idx="1168">
                  <c:v>45743</c:v>
                </c:pt>
                <c:pt idx="1169">
                  <c:v>45744</c:v>
                </c:pt>
                <c:pt idx="1170">
                  <c:v>45747</c:v>
                </c:pt>
                <c:pt idx="1171">
                  <c:v>45748</c:v>
                </c:pt>
                <c:pt idx="1172">
                  <c:v>45749</c:v>
                </c:pt>
                <c:pt idx="1173">
                  <c:v>45750</c:v>
                </c:pt>
                <c:pt idx="1174">
                  <c:v>45751</c:v>
                </c:pt>
                <c:pt idx="1175">
                  <c:v>45754</c:v>
                </c:pt>
                <c:pt idx="1176">
                  <c:v>45755</c:v>
                </c:pt>
                <c:pt idx="1177">
                  <c:v>45756</c:v>
                </c:pt>
                <c:pt idx="1178">
                  <c:v>45757</c:v>
                </c:pt>
                <c:pt idx="1179">
                  <c:v>45758</c:v>
                </c:pt>
                <c:pt idx="1180">
                  <c:v>45761</c:v>
                </c:pt>
                <c:pt idx="1181">
                  <c:v>45762</c:v>
                </c:pt>
                <c:pt idx="1182">
                  <c:v>45763</c:v>
                </c:pt>
                <c:pt idx="1183">
                  <c:v>45764</c:v>
                </c:pt>
                <c:pt idx="1184">
                  <c:v>45769</c:v>
                </c:pt>
                <c:pt idx="1185">
                  <c:v>45770</c:v>
                </c:pt>
                <c:pt idx="1186">
                  <c:v>45771</c:v>
                </c:pt>
                <c:pt idx="1187">
                  <c:v>45772</c:v>
                </c:pt>
                <c:pt idx="1188">
                  <c:v>45775</c:v>
                </c:pt>
                <c:pt idx="1189">
                  <c:v>45776</c:v>
                </c:pt>
                <c:pt idx="1190">
                  <c:v>45777</c:v>
                </c:pt>
                <c:pt idx="1191">
                  <c:v>45779</c:v>
                </c:pt>
                <c:pt idx="1192">
                  <c:v>45782</c:v>
                </c:pt>
                <c:pt idx="1193">
                  <c:v>45783</c:v>
                </c:pt>
                <c:pt idx="1194">
                  <c:v>45784</c:v>
                </c:pt>
                <c:pt idx="1195">
                  <c:v>45785</c:v>
                </c:pt>
                <c:pt idx="1196">
                  <c:v>45786</c:v>
                </c:pt>
                <c:pt idx="1197">
                  <c:v>45789</c:v>
                </c:pt>
                <c:pt idx="1198">
                  <c:v>45790</c:v>
                </c:pt>
                <c:pt idx="1199">
                  <c:v>45791</c:v>
                </c:pt>
                <c:pt idx="1200">
                  <c:v>45792</c:v>
                </c:pt>
                <c:pt idx="1201">
                  <c:v>45793</c:v>
                </c:pt>
                <c:pt idx="1202">
                  <c:v>45796</c:v>
                </c:pt>
                <c:pt idx="1203">
                  <c:v>45797</c:v>
                </c:pt>
                <c:pt idx="1204">
                  <c:v>45798</c:v>
                </c:pt>
                <c:pt idx="1205">
                  <c:v>45799</c:v>
                </c:pt>
                <c:pt idx="1206">
                  <c:v>45800</c:v>
                </c:pt>
                <c:pt idx="1207">
                  <c:v>45803</c:v>
                </c:pt>
                <c:pt idx="1208">
                  <c:v>45804</c:v>
                </c:pt>
                <c:pt idx="1209">
                  <c:v>45805</c:v>
                </c:pt>
                <c:pt idx="1210">
                  <c:v>45806</c:v>
                </c:pt>
                <c:pt idx="1211">
                  <c:v>45807</c:v>
                </c:pt>
                <c:pt idx="1212">
                  <c:v>45810</c:v>
                </c:pt>
                <c:pt idx="1213">
                  <c:v>45811</c:v>
                </c:pt>
                <c:pt idx="1214">
                  <c:v>45812</c:v>
                </c:pt>
                <c:pt idx="1215">
                  <c:v>45813</c:v>
                </c:pt>
                <c:pt idx="1216">
                  <c:v>45814</c:v>
                </c:pt>
                <c:pt idx="1217">
                  <c:v>45817</c:v>
                </c:pt>
                <c:pt idx="1218">
                  <c:v>45818</c:v>
                </c:pt>
                <c:pt idx="1219">
                  <c:v>45819</c:v>
                </c:pt>
                <c:pt idx="1220">
                  <c:v>45820</c:v>
                </c:pt>
                <c:pt idx="1221">
                  <c:v>45821</c:v>
                </c:pt>
                <c:pt idx="1222">
                  <c:v>45824</c:v>
                </c:pt>
                <c:pt idx="1223">
                  <c:v>45825</c:v>
                </c:pt>
                <c:pt idx="1224">
                  <c:v>45826</c:v>
                </c:pt>
                <c:pt idx="1225">
                  <c:v>45828</c:v>
                </c:pt>
                <c:pt idx="1226">
                  <c:v>45831</c:v>
                </c:pt>
                <c:pt idx="1227">
                  <c:v>45832</c:v>
                </c:pt>
                <c:pt idx="1228">
                  <c:v>45833</c:v>
                </c:pt>
                <c:pt idx="1229">
                  <c:v>45834</c:v>
                </c:pt>
                <c:pt idx="1230">
                  <c:v>45835</c:v>
                </c:pt>
                <c:pt idx="1231">
                  <c:v>45838</c:v>
                </c:pt>
                <c:pt idx="1232">
                  <c:v>45839</c:v>
                </c:pt>
                <c:pt idx="1233">
                  <c:v>45840</c:v>
                </c:pt>
                <c:pt idx="1234">
                  <c:v>45841</c:v>
                </c:pt>
                <c:pt idx="1235">
                  <c:v>45842</c:v>
                </c:pt>
                <c:pt idx="1236">
                  <c:v>45845</c:v>
                </c:pt>
                <c:pt idx="1237">
                  <c:v>45846</c:v>
                </c:pt>
                <c:pt idx="1238">
                  <c:v>45847</c:v>
                </c:pt>
                <c:pt idx="1239">
                  <c:v>45848</c:v>
                </c:pt>
                <c:pt idx="1240">
                  <c:v>45849</c:v>
                </c:pt>
                <c:pt idx="1241">
                  <c:v>45852</c:v>
                </c:pt>
                <c:pt idx="1242">
                  <c:v>45853</c:v>
                </c:pt>
                <c:pt idx="1243">
                  <c:v>45854</c:v>
                </c:pt>
                <c:pt idx="1244">
                  <c:v>45855</c:v>
                </c:pt>
                <c:pt idx="1245">
                  <c:v>45856</c:v>
                </c:pt>
                <c:pt idx="1246">
                  <c:v>45859</c:v>
                </c:pt>
                <c:pt idx="1247">
                  <c:v>45860</c:v>
                </c:pt>
                <c:pt idx="1248">
                  <c:v>45861</c:v>
                </c:pt>
                <c:pt idx="1249">
                  <c:v>45862</c:v>
                </c:pt>
                <c:pt idx="1250">
                  <c:v>45863</c:v>
                </c:pt>
                <c:pt idx="1251">
                  <c:v>45866</c:v>
                </c:pt>
                <c:pt idx="1252">
                  <c:v>45867</c:v>
                </c:pt>
                <c:pt idx="1253">
                  <c:v>45868</c:v>
                </c:pt>
                <c:pt idx="1254">
                  <c:v>45869</c:v>
                </c:pt>
              </c:numCache>
            </c:numRef>
          </c:cat>
          <c:val>
            <c:numRef>
              <c:f>B_Prev_calc!$DP$2:$DP$9146</c:f>
              <c:numCache>
                <c:formatCode>General</c:formatCode>
                <c:ptCount val="9145"/>
                <c:pt idx="0">
                  <c:v>0</c:v>
                </c:pt>
                <c:pt idx="1">
                  <c:v>8.4416798117548097E-5</c:v>
                </c:pt>
                <c:pt idx="2">
                  <c:v>1.6884072243117387E-4</c:v>
                </c:pt>
                <c:pt idx="3">
                  <c:v>2.5327177354217412E-4</c:v>
                </c:pt>
                <c:pt idx="4">
                  <c:v>3.3770995205206766E-4</c:v>
                </c:pt>
                <c:pt idx="5">
                  <c:v>4.1242746666680929E-4</c:v>
                </c:pt>
                <c:pt idx="6">
                  <c:v>4.871505621037997E-4</c:v>
                </c:pt>
                <c:pt idx="7">
                  <c:v>5.6187923878003865E-4</c:v>
                </c:pt>
                <c:pt idx="8">
                  <c:v>6.3661349711230386E-4</c:v>
                </c:pt>
                <c:pt idx="9">
                  <c:v>7.1135333751737306E-4</c:v>
                </c:pt>
                <c:pt idx="10">
                  <c:v>7.8609876041246807E-4</c:v>
                </c:pt>
                <c:pt idx="11">
                  <c:v>8.6084976621414455E-4</c:v>
                </c:pt>
                <c:pt idx="12">
                  <c:v>9.3560635533984637E-4</c:v>
                </c:pt>
                <c:pt idx="13">
                  <c:v>1.0103685282063513E-3</c:v>
                </c:pt>
                <c:pt idx="14">
                  <c:v>1.085136285230659E-3</c:v>
                </c:pt>
                <c:pt idx="15">
                  <c:v>1.1599096268304354E-3</c:v>
                </c:pt>
                <c:pt idx="16">
                  <c:v>1.2346885534217922E-3</c:v>
                </c:pt>
                <c:pt idx="17">
                  <c:v>1.3094730654226172E-3</c:v>
                </c:pt>
                <c:pt idx="18">
                  <c:v>1.3842631632499103E-3</c:v>
                </c:pt>
                <c:pt idx="19">
                  <c:v>1.4590588473208932E-3</c:v>
                </c:pt>
                <c:pt idx="20">
                  <c:v>1.5338601180527878E-3</c:v>
                </c:pt>
                <c:pt idx="21">
                  <c:v>1.6086669758630379E-3</c:v>
                </c:pt>
                <c:pt idx="22">
                  <c:v>1.6834794211688653E-3</c:v>
                </c:pt>
                <c:pt idx="23">
                  <c:v>1.7582974543874919E-3</c:v>
                </c:pt>
                <c:pt idx="24">
                  <c:v>1.8331210759363614E-3</c:v>
                </c:pt>
                <c:pt idx="25">
                  <c:v>1.9079502862329178E-3</c:v>
                </c:pt>
                <c:pt idx="26">
                  <c:v>1.982785085694605E-3</c:v>
                </c:pt>
                <c:pt idx="27">
                  <c:v>2.0576254747386447E-3</c:v>
                </c:pt>
                <c:pt idx="28">
                  <c:v>2.1324714537829248E-3</c:v>
                </c:pt>
                <c:pt idx="29">
                  <c:v>2.2073230232448893E-3</c:v>
                </c:pt>
                <c:pt idx="30">
                  <c:v>2.2821801835417599E-3</c:v>
                </c:pt>
                <c:pt idx="31">
                  <c:v>2.3570429350916466E-3</c:v>
                </c:pt>
                <c:pt idx="32">
                  <c:v>2.4319112783117713E-3</c:v>
                </c:pt>
                <c:pt idx="33">
                  <c:v>2.5067852136197999E-3</c:v>
                </c:pt>
                <c:pt idx="34">
                  <c:v>2.5816647414338423E-3</c:v>
                </c:pt>
                <c:pt idx="35">
                  <c:v>2.6565498621711203E-3</c:v>
                </c:pt>
                <c:pt idx="36">
                  <c:v>2.731440576249522E-3</c:v>
                </c:pt>
                <c:pt idx="37">
                  <c:v>2.8063368840869352E-3</c:v>
                </c:pt>
                <c:pt idx="38">
                  <c:v>2.8812387861010258E-3</c:v>
                </c:pt>
                <c:pt idx="39">
                  <c:v>2.9561462827099039E-3</c:v>
                </c:pt>
                <c:pt idx="40">
                  <c:v>3.0310593743312353E-3</c:v>
                </c:pt>
                <c:pt idx="41">
                  <c:v>3.105978061382908E-3</c:v>
                </c:pt>
                <c:pt idx="42">
                  <c:v>3.1809023442828099E-3</c:v>
                </c:pt>
                <c:pt idx="43">
                  <c:v>3.2558322234490511E-3</c:v>
                </c:pt>
                <c:pt idx="44">
                  <c:v>3.3307676992997415E-3</c:v>
                </c:pt>
                <c:pt idx="45">
                  <c:v>3.405708772252547E-3</c:v>
                </c:pt>
                <c:pt idx="46">
                  <c:v>3.4806554427257996E-3</c:v>
                </c:pt>
                <c:pt idx="47">
                  <c:v>3.5556077111376094E-3</c:v>
                </c:pt>
                <c:pt idx="48">
                  <c:v>3.6305655779058643E-3</c:v>
                </c:pt>
                <c:pt idx="49">
                  <c:v>3.7055290434488963E-3</c:v>
                </c:pt>
                <c:pt idx="50">
                  <c:v>3.7804981081848155E-3</c:v>
                </c:pt>
                <c:pt idx="51">
                  <c:v>3.8554727725319538E-3</c:v>
                </c:pt>
                <c:pt idx="52">
                  <c:v>3.9304530369084212E-3</c:v>
                </c:pt>
                <c:pt idx="53">
                  <c:v>4.0054389017327718E-3</c:v>
                </c:pt>
                <c:pt idx="54">
                  <c:v>4.0804303674228937E-3</c:v>
                </c:pt>
                <c:pt idx="55">
                  <c:v>4.1554274343973407E-3</c:v>
                </c:pt>
                <c:pt idx="56">
                  <c:v>4.2304301030744451E-3</c:v>
                </c:pt>
                <c:pt idx="57">
                  <c:v>4.3054383738727608E-3</c:v>
                </c:pt>
                <c:pt idx="58">
                  <c:v>4.38045224721062E-3</c:v>
                </c:pt>
                <c:pt idx="59">
                  <c:v>4.4554717235065766E-3</c:v>
                </c:pt>
                <c:pt idx="60">
                  <c:v>4.5304968031787407E-3</c:v>
                </c:pt>
                <c:pt idx="61">
                  <c:v>4.6055274866461104E-3</c:v>
                </c:pt>
                <c:pt idx="62">
                  <c:v>4.6805637743272399E-3</c:v>
                </c:pt>
                <c:pt idx="63">
                  <c:v>4.7556056666402391E-3</c:v>
                </c:pt>
                <c:pt idx="64">
                  <c:v>4.8306531640041062E-3</c:v>
                </c:pt>
                <c:pt idx="65">
                  <c:v>4.9057062668376172E-3</c:v>
                </c:pt>
                <c:pt idx="66">
                  <c:v>4.9807649755591044E-3</c:v>
                </c:pt>
                <c:pt idx="67">
                  <c:v>5.0558292905875657E-3</c:v>
                </c:pt>
                <c:pt idx="68">
                  <c:v>5.1308992123415553E-3</c:v>
                </c:pt>
                <c:pt idx="69">
                  <c:v>5.2059747412400714E-3</c:v>
                </c:pt>
                <c:pt idx="70">
                  <c:v>5.281055877701446E-3</c:v>
                </c:pt>
                <c:pt idx="71">
                  <c:v>5.3561426221451214E-3</c:v>
                </c:pt>
                <c:pt idx="72">
                  <c:v>5.4312349749896516E-3</c:v>
                </c:pt>
                <c:pt idx="73">
                  <c:v>5.5063329366540348E-3</c:v>
                </c:pt>
                <c:pt idx="74">
                  <c:v>5.5814365075572692E-3</c:v>
                </c:pt>
                <c:pt idx="75">
                  <c:v>5.6565456881181309E-3</c:v>
                </c:pt>
                <c:pt idx="76">
                  <c:v>5.731660478755618E-3</c:v>
                </c:pt>
                <c:pt idx="77">
                  <c:v>5.8067808798889509E-3</c:v>
                </c:pt>
                <c:pt idx="78">
                  <c:v>5.8819068919369055E-3</c:v>
                </c:pt>
                <c:pt idx="79">
                  <c:v>5.9570385153189243E-3</c:v>
                </c:pt>
                <c:pt idx="80">
                  <c:v>6.0321757504540052E-3</c:v>
                </c:pt>
                <c:pt idx="81">
                  <c:v>6.1073185977611466E-3</c:v>
                </c:pt>
                <c:pt idx="82">
                  <c:v>6.1824670576597907E-3</c:v>
                </c:pt>
                <c:pt idx="83">
                  <c:v>6.2576211305689355E-3</c:v>
                </c:pt>
                <c:pt idx="84">
                  <c:v>6.3327808169080235E-3</c:v>
                </c:pt>
                <c:pt idx="85">
                  <c:v>6.4079461170960528E-3</c:v>
                </c:pt>
                <c:pt idx="86">
                  <c:v>6.4831170315524655E-3</c:v>
                </c:pt>
                <c:pt idx="87">
                  <c:v>6.5582935606969261E-3</c:v>
                </c:pt>
                <c:pt idx="88">
                  <c:v>6.6334757049482107E-3</c:v>
                </c:pt>
                <c:pt idx="89">
                  <c:v>6.7086634647262056E-3</c:v>
                </c:pt>
                <c:pt idx="90">
                  <c:v>6.7838568404501309E-3</c:v>
                </c:pt>
                <c:pt idx="91">
                  <c:v>6.8590558325396511E-3</c:v>
                </c:pt>
                <c:pt idx="92">
                  <c:v>6.9342604414139863E-3</c:v>
                </c:pt>
                <c:pt idx="93">
                  <c:v>7.0094706674925789E-3</c:v>
                </c:pt>
                <c:pt idx="94">
                  <c:v>7.0846865111955371E-3</c:v>
                </c:pt>
                <c:pt idx="95">
                  <c:v>7.1599079729420811E-3</c:v>
                </c:pt>
                <c:pt idx="96">
                  <c:v>7.2351350531516534E-3</c:v>
                </c:pt>
                <c:pt idx="97">
                  <c:v>7.3103677522443622E-3</c:v>
                </c:pt>
                <c:pt idx="98">
                  <c:v>7.3856060706396498E-3</c:v>
                </c:pt>
                <c:pt idx="99">
                  <c:v>7.4608500087571805E-3</c:v>
                </c:pt>
                <c:pt idx="100">
                  <c:v>7.5360995670166186E-3</c:v>
                </c:pt>
                <c:pt idx="101">
                  <c:v>7.6113547458380726E-3</c:v>
                </c:pt>
                <c:pt idx="102">
                  <c:v>7.6866155456414287E-3</c:v>
                </c:pt>
                <c:pt idx="103">
                  <c:v>7.7618819668461292E-3</c:v>
                </c:pt>
                <c:pt idx="104">
                  <c:v>7.8371540098720605E-3</c:v>
                </c:pt>
                <c:pt idx="105">
                  <c:v>7.9124316751395529E-3</c:v>
                </c:pt>
                <c:pt idx="106">
                  <c:v>7.9877149630682709E-3</c:v>
                </c:pt>
                <c:pt idx="107">
                  <c:v>8.0630038740778787E-3</c:v>
                </c:pt>
                <c:pt idx="108">
                  <c:v>8.1382984085889287E-3</c:v>
                </c:pt>
                <c:pt idx="109">
                  <c:v>8.2135985670210854E-3</c:v>
                </c:pt>
                <c:pt idx="110">
                  <c:v>8.288904349794457E-3</c:v>
                </c:pt>
                <c:pt idx="111">
                  <c:v>8.3642157573293741E-3</c:v>
                </c:pt>
                <c:pt idx="112">
                  <c:v>8.4395327900457229E-3</c:v>
                </c:pt>
                <c:pt idx="113">
                  <c:v>8.5148554483638339E-3</c:v>
                </c:pt>
                <c:pt idx="114">
                  <c:v>8.5901837327035935E-3</c:v>
                </c:pt>
                <c:pt idx="115">
                  <c:v>8.6655176434855541E-3</c:v>
                </c:pt>
                <c:pt idx="116">
                  <c:v>8.7408571811298241E-3</c:v>
                </c:pt>
                <c:pt idx="117">
                  <c:v>8.8162023460569561E-3</c:v>
                </c:pt>
                <c:pt idx="118">
                  <c:v>8.8915531386866142E-3</c:v>
                </c:pt>
                <c:pt idx="119">
                  <c:v>8.9669095594397952E-3</c:v>
                </c:pt>
                <c:pt idx="120">
                  <c:v>9.0422716087366073E-3</c:v>
                </c:pt>
                <c:pt idx="121">
                  <c:v>9.117639286997381E-3</c:v>
                </c:pt>
                <c:pt idx="122">
                  <c:v>9.1930125946428909E-3</c:v>
                </c:pt>
                <c:pt idx="123">
                  <c:v>9.2683915320930232E-3</c:v>
                </c:pt>
                <c:pt idx="124">
                  <c:v>9.3437760997689967E-3</c:v>
                </c:pt>
                <c:pt idx="125">
                  <c:v>9.4191662980906976E-3</c:v>
                </c:pt>
                <c:pt idx="126">
                  <c:v>9.4945621274791225E-3</c:v>
                </c:pt>
                <c:pt idx="127">
                  <c:v>9.5699635883546019E-3</c:v>
                </c:pt>
                <c:pt idx="128">
                  <c:v>9.6453706811381323E-3</c:v>
                </c:pt>
                <c:pt idx="129">
                  <c:v>9.7207834062498222E-3</c:v>
                </c:pt>
                <c:pt idx="130">
                  <c:v>9.7962017641108901E-3</c:v>
                </c:pt>
                <c:pt idx="131">
                  <c:v>9.8716257551416664E-3</c:v>
                </c:pt>
                <c:pt idx="132">
                  <c:v>9.9470553797631478E-3</c:v>
                </c:pt>
                <c:pt idx="133">
                  <c:v>1.0022490638395887E-2</c:v>
                </c:pt>
                <c:pt idx="134">
                  <c:v>1.0097931531461324E-2</c:v>
                </c:pt>
                <c:pt idx="135">
                  <c:v>1.0173378059379568E-2</c:v>
                </c:pt>
                <c:pt idx="136">
                  <c:v>1.0248830222571614E-2</c:v>
                </c:pt>
                <c:pt idx="137">
                  <c:v>1.0324288021458683E-2</c:v>
                </c:pt>
                <c:pt idx="138">
                  <c:v>1.0399751456461548E-2</c:v>
                </c:pt>
                <c:pt idx="139">
                  <c:v>1.0475220528001428E-2</c:v>
                </c:pt>
                <c:pt idx="140">
                  <c:v>1.0550695236498875E-2</c:v>
                </c:pt>
                <c:pt idx="141">
                  <c:v>1.0626175582375108E-2</c:v>
                </c:pt>
                <c:pt idx="142">
                  <c:v>1.0701661566051346E-2</c:v>
                </c:pt>
                <c:pt idx="143">
                  <c:v>1.0777153187948585E-2</c:v>
                </c:pt>
                <c:pt idx="144">
                  <c:v>1.0852650448488044E-2</c:v>
                </c:pt>
                <c:pt idx="145">
                  <c:v>1.0928153348090719E-2</c:v>
                </c:pt>
                <c:pt idx="146">
                  <c:v>1.1003661887177829E-2</c:v>
                </c:pt>
                <c:pt idx="147">
                  <c:v>1.1079176066170593E-2</c:v>
                </c:pt>
                <c:pt idx="148">
                  <c:v>1.1154695885490451E-2</c:v>
                </c:pt>
                <c:pt idx="149">
                  <c:v>1.1230221345558622E-2</c:v>
                </c:pt>
                <c:pt idx="150">
                  <c:v>1.1305752446796324E-2</c:v>
                </c:pt>
                <c:pt idx="151">
                  <c:v>1.1381289189624999E-2</c:v>
                </c:pt>
                <c:pt idx="152">
                  <c:v>1.1456831574466086E-2</c:v>
                </c:pt>
                <c:pt idx="153">
                  <c:v>1.1532379601740805E-2</c:v>
                </c:pt>
                <c:pt idx="154">
                  <c:v>1.1607933271870596E-2</c:v>
                </c:pt>
                <c:pt idx="155">
                  <c:v>1.1683492585277122E-2</c:v>
                </c:pt>
                <c:pt idx="156">
                  <c:v>1.1759057542382045E-2</c:v>
                </c:pt>
                <c:pt idx="157">
                  <c:v>1.1834628143606363E-2</c:v>
                </c:pt>
                <c:pt idx="158">
                  <c:v>1.1939651417767427E-2</c:v>
                </c:pt>
                <c:pt idx="159">
                  <c:v>1.204468559280869E-2</c:v>
                </c:pt>
                <c:pt idx="160">
                  <c:v>1.2149730669861913E-2</c:v>
                </c:pt>
                <c:pt idx="161">
                  <c:v>1.2254786650057969E-2</c:v>
                </c:pt>
                <c:pt idx="162">
                  <c:v>1.2359853534529508E-2</c:v>
                </c:pt>
                <c:pt idx="163">
                  <c:v>1.2464931324407624E-2</c:v>
                </c:pt>
                <c:pt idx="164">
                  <c:v>1.2570020020824302E-2</c:v>
                </c:pt>
                <c:pt idx="165">
                  <c:v>1.2675119624911746E-2</c:v>
                </c:pt>
                <c:pt idx="166">
                  <c:v>1.2780230137802384E-2</c:v>
                </c:pt>
                <c:pt idx="167">
                  <c:v>1.2885351560627978E-2</c:v>
                </c:pt>
                <c:pt idx="168">
                  <c:v>1.2990483894521176E-2</c:v>
                </c:pt>
                <c:pt idx="169">
                  <c:v>1.3095627140614408E-2</c:v>
                </c:pt>
                <c:pt idx="170">
                  <c:v>1.3200781300040543E-2</c:v>
                </c:pt>
                <c:pt idx="171">
                  <c:v>1.3305946373932009E-2</c:v>
                </c:pt>
                <c:pt idx="172">
                  <c:v>1.3411122363421901E-2</c:v>
                </c:pt>
                <c:pt idx="173">
                  <c:v>1.351630926964309E-2</c:v>
                </c:pt>
                <c:pt idx="174">
                  <c:v>1.3621507093728669E-2</c:v>
                </c:pt>
                <c:pt idx="175">
                  <c:v>1.3726715836811731E-2</c:v>
                </c:pt>
                <c:pt idx="176">
                  <c:v>1.3831935500026038E-2</c:v>
                </c:pt>
                <c:pt idx="177">
                  <c:v>1.3937166084504682E-2</c:v>
                </c:pt>
                <c:pt idx="178">
                  <c:v>1.4042407591381423E-2</c:v>
                </c:pt>
                <c:pt idx="179">
                  <c:v>1.4147660021789799E-2</c:v>
                </c:pt>
                <c:pt idx="180">
                  <c:v>1.4252923376863569E-2</c:v>
                </c:pt>
                <c:pt idx="181">
                  <c:v>1.4358197657736715E-2</c:v>
                </c:pt>
                <c:pt idx="182">
                  <c:v>1.4463482865543664E-2</c:v>
                </c:pt>
                <c:pt idx="183">
                  <c:v>1.4568779001417953E-2</c:v>
                </c:pt>
                <c:pt idx="184">
                  <c:v>1.467408606649423E-2</c:v>
                </c:pt>
                <c:pt idx="185">
                  <c:v>1.4779404061906698E-2</c:v>
                </c:pt>
                <c:pt idx="186">
                  <c:v>1.4884732988790228E-2</c:v>
                </c:pt>
                <c:pt idx="187">
                  <c:v>1.4990072848279024E-2</c:v>
                </c:pt>
                <c:pt idx="188">
                  <c:v>1.5095423641507955E-2</c:v>
                </c:pt>
                <c:pt idx="189">
                  <c:v>1.5200785369612113E-2</c:v>
                </c:pt>
                <c:pt idx="190">
                  <c:v>1.5306158033726369E-2</c:v>
                </c:pt>
                <c:pt idx="191">
                  <c:v>1.5440875438988755E-2</c:v>
                </c:pt>
                <c:pt idx="192">
                  <c:v>1.5575610719430477E-2</c:v>
                </c:pt>
                <c:pt idx="193">
                  <c:v>1.5710363877422751E-2</c:v>
                </c:pt>
                <c:pt idx="194">
                  <c:v>1.58451349153379E-2</c:v>
                </c:pt>
                <c:pt idx="195">
                  <c:v>1.5979923835548249E-2</c:v>
                </c:pt>
                <c:pt idx="196">
                  <c:v>1.6114730640426789E-2</c:v>
                </c:pt>
                <c:pt idx="197">
                  <c:v>1.6249555332346288E-2</c:v>
                </c:pt>
                <c:pt idx="198">
                  <c:v>1.6384397913680404E-2</c:v>
                </c:pt>
                <c:pt idx="199">
                  <c:v>1.6519258386802571E-2</c:v>
                </c:pt>
                <c:pt idx="200">
                  <c:v>1.665413675408689E-2</c:v>
                </c:pt>
                <c:pt idx="201">
                  <c:v>1.6789033017907684E-2</c:v>
                </c:pt>
                <c:pt idx="202">
                  <c:v>1.6923947180639498E-2</c:v>
                </c:pt>
                <c:pt idx="203">
                  <c:v>1.7058879244657321E-2</c:v>
                </c:pt>
                <c:pt idx="204">
                  <c:v>1.7193829212336587E-2</c:v>
                </c:pt>
                <c:pt idx="205">
                  <c:v>1.7328797086052505E-2</c:v>
                </c:pt>
                <c:pt idx="206">
                  <c:v>1.7463782868181177E-2</c:v>
                </c:pt>
                <c:pt idx="207">
                  <c:v>1.7598786561098922E-2</c:v>
                </c:pt>
                <c:pt idx="208">
                  <c:v>1.7733808167182064E-2</c:v>
                </c:pt>
                <c:pt idx="209">
                  <c:v>1.786884768880781E-2</c:v>
                </c:pt>
                <c:pt idx="210">
                  <c:v>1.8003905128352482E-2</c:v>
                </c:pt>
                <c:pt idx="211">
                  <c:v>1.8138980488194401E-2</c:v>
                </c:pt>
                <c:pt idx="212">
                  <c:v>1.8274073770710775E-2</c:v>
                </c:pt>
                <c:pt idx="213">
                  <c:v>1.8409184978280146E-2</c:v>
                </c:pt>
                <c:pt idx="214">
                  <c:v>1.8544314113280835E-2</c:v>
                </c:pt>
                <c:pt idx="215">
                  <c:v>1.8679461178091605E-2</c:v>
                </c:pt>
                <c:pt idx="216">
                  <c:v>1.8814626175090776E-2</c:v>
                </c:pt>
                <c:pt idx="217">
                  <c:v>1.8949809106658666E-2</c:v>
                </c:pt>
                <c:pt idx="218">
                  <c:v>1.9085009975174483E-2</c:v>
                </c:pt>
                <c:pt idx="219">
                  <c:v>1.9220228783018323E-2</c:v>
                </c:pt>
                <c:pt idx="220">
                  <c:v>1.9384700442114156E-2</c:v>
                </c:pt>
                <c:pt idx="221">
                  <c:v>1.9549198642016208E-2</c:v>
                </c:pt>
                <c:pt idx="222">
                  <c:v>1.9713723387007498E-2</c:v>
                </c:pt>
                <c:pt idx="223">
                  <c:v>1.9878274681371488E-2</c:v>
                </c:pt>
                <c:pt idx="224">
                  <c:v>2.004285252939253E-2</c:v>
                </c:pt>
                <c:pt idx="225">
                  <c:v>2.0207456935355417E-2</c:v>
                </c:pt>
                <c:pt idx="226">
                  <c:v>2.0372087903546277E-2</c:v>
                </c:pt>
                <c:pt idx="227">
                  <c:v>2.0536745438250792E-2</c:v>
                </c:pt>
                <c:pt idx="228">
                  <c:v>2.0701429543756644E-2</c:v>
                </c:pt>
                <c:pt idx="229">
                  <c:v>2.0866140224351071E-2</c:v>
                </c:pt>
                <c:pt idx="230">
                  <c:v>2.1030877484322863E-2</c:v>
                </c:pt>
                <c:pt idx="231">
                  <c:v>2.1195641327960812E-2</c:v>
                </c:pt>
                <c:pt idx="232">
                  <c:v>2.1360431759555043E-2</c:v>
                </c:pt>
                <c:pt idx="233">
                  <c:v>2.1525248783395678E-2</c:v>
                </c:pt>
                <c:pt idx="234">
                  <c:v>2.1690092403774397E-2</c:v>
                </c:pt>
                <c:pt idx="235">
                  <c:v>2.1854962624982655E-2</c:v>
                </c:pt>
                <c:pt idx="236">
                  <c:v>2.201985945131324E-2</c:v>
                </c:pt>
                <c:pt idx="237">
                  <c:v>2.2184782887059162E-2</c:v>
                </c:pt>
                <c:pt idx="238">
                  <c:v>2.2349732936514766E-2</c:v>
                </c:pt>
                <c:pt idx="239">
                  <c:v>2.2514709603974614E-2</c:v>
                </c:pt>
                <c:pt idx="240">
                  <c:v>2.2679712893733939E-2</c:v>
                </c:pt>
                <c:pt idx="241">
                  <c:v>2.2844742810088858E-2</c:v>
                </c:pt>
                <c:pt idx="242">
                  <c:v>2.3009799357336158E-2</c:v>
                </c:pt>
                <c:pt idx="243">
                  <c:v>2.3174882539773067E-2</c:v>
                </c:pt>
                <c:pt idx="244">
                  <c:v>2.3339992361697703E-2</c:v>
                </c:pt>
                <c:pt idx="245">
                  <c:v>2.3505128827409072E-2</c:v>
                </c:pt>
                <c:pt idx="246">
                  <c:v>2.3670291941206845E-2</c:v>
                </c:pt>
                <c:pt idx="247">
                  <c:v>2.3835481707390693E-2</c:v>
                </c:pt>
                <c:pt idx="248">
                  <c:v>2.4000698130262066E-2</c:v>
                </c:pt>
                <c:pt idx="249">
                  <c:v>2.4165941214122189E-2</c:v>
                </c:pt>
                <c:pt idx="250">
                  <c:v>2.433121096327362E-2</c:v>
                </c:pt>
                <c:pt idx="251">
                  <c:v>2.4496507382018917E-2</c:v>
                </c:pt>
                <c:pt idx="252">
                  <c:v>2.4661830474662194E-2</c:v>
                </c:pt>
                <c:pt idx="253">
                  <c:v>2.4827180245507785E-2</c:v>
                </c:pt>
                <c:pt idx="254">
                  <c:v>2.4992556698860469E-2</c:v>
                </c:pt>
                <c:pt idx="255">
                  <c:v>2.519683413648699E-2</c:v>
                </c:pt>
                <c:pt idx="256">
                  <c:v>2.540115228589368E-2</c:v>
                </c:pt>
                <c:pt idx="257">
                  <c:v>2.560551115519405E-2</c:v>
                </c:pt>
                <c:pt idx="258">
                  <c:v>2.5809910752503384E-2</c:v>
                </c:pt>
                <c:pt idx="259">
                  <c:v>2.6014351085938969E-2</c:v>
                </c:pt>
                <c:pt idx="260">
                  <c:v>2.6218832163619199E-2</c:v>
                </c:pt>
                <c:pt idx="261">
                  <c:v>2.6423353993664023E-2</c:v>
                </c:pt>
                <c:pt idx="262">
                  <c:v>2.662791658419561E-2</c:v>
                </c:pt>
                <c:pt idx="263">
                  <c:v>2.6832519943337241E-2</c:v>
                </c:pt>
                <c:pt idx="264">
                  <c:v>2.7037164079213971E-2</c:v>
                </c:pt>
                <c:pt idx="265">
                  <c:v>2.7241848999952412E-2</c:v>
                </c:pt>
                <c:pt idx="266">
                  <c:v>2.7446574713680727E-2</c:v>
                </c:pt>
                <c:pt idx="267">
                  <c:v>2.765134122852908E-2</c:v>
                </c:pt>
                <c:pt idx="268">
                  <c:v>2.7856148552628746E-2</c:v>
                </c:pt>
                <c:pt idx="269">
                  <c:v>2.8060996694113216E-2</c:v>
                </c:pt>
                <c:pt idx="270">
                  <c:v>2.8265885661116874E-2</c:v>
                </c:pt>
                <c:pt idx="271">
                  <c:v>2.84708154617761E-2</c:v>
                </c:pt>
                <c:pt idx="272">
                  <c:v>2.8675786104229273E-2</c:v>
                </c:pt>
                <c:pt idx="273">
                  <c:v>2.8880797596615881E-2</c:v>
                </c:pt>
                <c:pt idx="274">
                  <c:v>2.9085849947076969E-2</c:v>
                </c:pt>
                <c:pt idx="275">
                  <c:v>2.9290943163755356E-2</c:v>
                </c:pt>
                <c:pt idx="276">
                  <c:v>2.9496077254795861E-2</c:v>
                </c:pt>
                <c:pt idx="277">
                  <c:v>2.9701252228344632E-2</c:v>
                </c:pt>
                <c:pt idx="278">
                  <c:v>2.9906468092548932E-2</c:v>
                </c:pt>
                <c:pt idx="279">
                  <c:v>3.0111724855558686E-2</c:v>
                </c:pt>
                <c:pt idx="280">
                  <c:v>3.0317022525524484E-2</c:v>
                </c:pt>
                <c:pt idx="281">
                  <c:v>3.0522361110598917E-2</c:v>
                </c:pt>
                <c:pt idx="282">
                  <c:v>3.0727740618936572E-2</c:v>
                </c:pt>
                <c:pt idx="283">
                  <c:v>3.0933161058693148E-2</c:v>
                </c:pt>
                <c:pt idx="284">
                  <c:v>3.113862243802612E-2</c:v>
                </c:pt>
                <c:pt idx="285">
                  <c:v>3.1344124765094517E-2</c:v>
                </c:pt>
                <c:pt idx="286">
                  <c:v>3.1549668048059143E-2</c:v>
                </c:pt>
                <c:pt idx="287">
                  <c:v>3.1755252295082359E-2</c:v>
                </c:pt>
                <c:pt idx="288">
                  <c:v>3.1960877514328301E-2</c:v>
                </c:pt>
                <c:pt idx="289">
                  <c:v>3.2205313297366756E-2</c:v>
                </c:pt>
                <c:pt idx="290">
                  <c:v>3.244980697877442E-2</c:v>
                </c:pt>
                <c:pt idx="291">
                  <c:v>3.2694358572265658E-2</c:v>
                </c:pt>
                <c:pt idx="292">
                  <c:v>3.2938968091557719E-2</c:v>
                </c:pt>
                <c:pt idx="293">
                  <c:v>3.3183635550371182E-2</c:v>
                </c:pt>
                <c:pt idx="294">
                  <c:v>3.3428360962429959E-2</c:v>
                </c:pt>
                <c:pt idx="295">
                  <c:v>3.3673144341461292E-2</c:v>
                </c:pt>
                <c:pt idx="296">
                  <c:v>3.3917985701195086E-2</c:v>
                </c:pt>
                <c:pt idx="297">
                  <c:v>3.4162885055365688E-2</c:v>
                </c:pt>
                <c:pt idx="298">
                  <c:v>3.4407842417709222E-2</c:v>
                </c:pt>
                <c:pt idx="299">
                  <c:v>3.4652857801966253E-2</c:v>
                </c:pt>
                <c:pt idx="300">
                  <c:v>3.489793122188023E-2</c:v>
                </c:pt>
                <c:pt idx="301">
                  <c:v>3.5143062691197491E-2</c:v>
                </c:pt>
                <c:pt idx="302">
                  <c:v>3.5388252223668148E-2</c:v>
                </c:pt>
                <c:pt idx="303">
                  <c:v>3.5633499833045201E-2</c:v>
                </c:pt>
                <c:pt idx="304">
                  <c:v>3.5878805533085201E-2</c:v>
                </c:pt>
                <c:pt idx="305">
                  <c:v>3.6124169337547807E-2</c:v>
                </c:pt>
                <c:pt idx="306">
                  <c:v>3.6369591260195788E-2</c:v>
                </c:pt>
                <c:pt idx="307">
                  <c:v>3.6615071314795244E-2</c:v>
                </c:pt>
                <c:pt idx="308">
                  <c:v>3.686060951511605E-2</c:v>
                </c:pt>
                <c:pt idx="309">
                  <c:v>3.710620587493052E-2</c:v>
                </c:pt>
                <c:pt idx="310">
                  <c:v>3.735186040801497E-2</c:v>
                </c:pt>
                <c:pt idx="311">
                  <c:v>3.7597573128147932E-2</c:v>
                </c:pt>
                <c:pt idx="312">
                  <c:v>3.7843344049112826E-2</c:v>
                </c:pt>
                <c:pt idx="313">
                  <c:v>3.8146978382536556E-2</c:v>
                </c:pt>
                <c:pt idx="314">
                  <c:v>3.8450701548064847E-2</c:v>
                </c:pt>
                <c:pt idx="315">
                  <c:v>3.8754513571686466E-2</c:v>
                </c:pt>
                <c:pt idx="316">
                  <c:v>3.9058414479398174E-2</c:v>
                </c:pt>
                <c:pt idx="317">
                  <c:v>3.9362404297204279E-2</c:v>
                </c:pt>
                <c:pt idx="318">
                  <c:v>3.9666483051116419E-2</c:v>
                </c:pt>
                <c:pt idx="319">
                  <c:v>3.9970650767153781E-2</c:v>
                </c:pt>
                <c:pt idx="320">
                  <c:v>4.0274907471343768E-2</c:v>
                </c:pt>
                <c:pt idx="321">
                  <c:v>4.0579253189720887E-2</c:v>
                </c:pt>
                <c:pt idx="322">
                  <c:v>4.0883687948327196E-2</c:v>
                </c:pt>
                <c:pt idx="323">
                  <c:v>4.1188211773212524E-2</c:v>
                </c:pt>
                <c:pt idx="324">
                  <c:v>4.1492824690434693E-2</c:v>
                </c:pt>
                <c:pt idx="325">
                  <c:v>4.1797526726058409E-2</c:v>
                </c:pt>
                <c:pt idx="326">
                  <c:v>4.2102317906156816E-2</c:v>
                </c:pt>
                <c:pt idx="327">
                  <c:v>4.2407198256809941E-2</c:v>
                </c:pt>
                <c:pt idx="328">
                  <c:v>4.2712167804105805E-2</c:v>
                </c:pt>
                <c:pt idx="329">
                  <c:v>4.3017226574139977E-2</c:v>
                </c:pt>
                <c:pt idx="330">
                  <c:v>4.3322374593016022E-2</c:v>
                </c:pt>
                <c:pt idx="331">
                  <c:v>4.3627611886844608E-2</c:v>
                </c:pt>
                <c:pt idx="332">
                  <c:v>4.3932938481744177E-2</c:v>
                </c:pt>
                <c:pt idx="333">
                  <c:v>4.4238354403841162E-2</c:v>
                </c:pt>
                <c:pt idx="334">
                  <c:v>4.4543859679269104E-2</c:v>
                </c:pt>
                <c:pt idx="335">
                  <c:v>4.4849454334169758E-2</c:v>
                </c:pt>
                <c:pt idx="336">
                  <c:v>4.5155138394691763E-2</c:v>
                </c:pt>
                <c:pt idx="337">
                  <c:v>4.5460911886992417E-2</c:v>
                </c:pt>
                <c:pt idx="338">
                  <c:v>4.576677483723568E-2</c:v>
                </c:pt>
                <c:pt idx="339">
                  <c:v>4.607272727159395E-2</c:v>
                </c:pt>
                <c:pt idx="340">
                  <c:v>4.6378769216246729E-2</c:v>
                </c:pt>
                <c:pt idx="341">
                  <c:v>4.6742377982878169E-2</c:v>
                </c:pt>
                <c:pt idx="342">
                  <c:v>4.7106113100826352E-2</c:v>
                </c:pt>
                <c:pt idx="343">
                  <c:v>4.7469974613997046E-2</c:v>
                </c:pt>
                <c:pt idx="344">
                  <c:v>4.7833962566312005E-2</c:v>
                </c:pt>
                <c:pt idx="345">
                  <c:v>4.8198077001707862E-2</c:v>
                </c:pt>
                <c:pt idx="346">
                  <c:v>4.8562317964136348E-2</c:v>
                </c:pt>
                <c:pt idx="347">
                  <c:v>4.8926685497564737E-2</c:v>
                </c:pt>
                <c:pt idx="348">
                  <c:v>4.9291179645975403E-2</c:v>
                </c:pt>
                <c:pt idx="349">
                  <c:v>4.9655800453366261E-2</c:v>
                </c:pt>
                <c:pt idx="350">
                  <c:v>5.0020547963750328E-2</c:v>
                </c:pt>
                <c:pt idx="351">
                  <c:v>5.038542222115594E-2</c:v>
                </c:pt>
                <c:pt idx="352">
                  <c:v>5.0750423269626754E-2</c:v>
                </c:pt>
                <c:pt idx="353">
                  <c:v>5.111555115322175E-2</c:v>
                </c:pt>
                <c:pt idx="354">
                  <c:v>5.1480805916015004E-2</c:v>
                </c:pt>
                <c:pt idx="355">
                  <c:v>5.1846187602096139E-2</c:v>
                </c:pt>
                <c:pt idx="356">
                  <c:v>5.2211696255570095E-2</c:v>
                </c:pt>
                <c:pt idx="357">
                  <c:v>5.2577331920557135E-2</c:v>
                </c:pt>
                <c:pt idx="358">
                  <c:v>5.2943094641192623E-2</c:v>
                </c:pt>
                <c:pt idx="359">
                  <c:v>5.3308984461627684E-2</c:v>
                </c:pt>
                <c:pt idx="360">
                  <c:v>5.3675001426028546E-2</c:v>
                </c:pt>
                <c:pt idx="361">
                  <c:v>5.4041145578576533E-2</c:v>
                </c:pt>
                <c:pt idx="362">
                  <c:v>5.4407416963468735E-2</c:v>
                </c:pt>
                <c:pt idx="363">
                  <c:v>5.4773815624917344E-2</c:v>
                </c:pt>
                <c:pt idx="364">
                  <c:v>5.514034160715009E-2</c:v>
                </c:pt>
                <c:pt idx="365">
                  <c:v>5.5506994954410027E-2</c:v>
                </c:pt>
                <c:pt idx="366">
                  <c:v>5.5873775710955531E-2</c:v>
                </c:pt>
                <c:pt idx="367">
                  <c:v>5.6240683921060297E-2</c:v>
                </c:pt>
                <c:pt idx="368">
                  <c:v>5.6607719629013564E-2</c:v>
                </c:pt>
                <c:pt idx="369">
                  <c:v>5.697488287911967E-2</c:v>
                </c:pt>
                <c:pt idx="370">
                  <c:v>5.7342173715698719E-2</c:v>
                </c:pt>
                <c:pt idx="371">
                  <c:v>5.7709592183086356E-2</c:v>
                </c:pt>
                <c:pt idx="372">
                  <c:v>5.807713832563266E-2</c:v>
                </c:pt>
                <c:pt idx="373">
                  <c:v>5.8444812187704365E-2</c:v>
                </c:pt>
                <c:pt idx="374">
                  <c:v>5.8812613813682857E-2</c:v>
                </c:pt>
                <c:pt idx="375">
                  <c:v>5.9180543247964845E-2</c:v>
                </c:pt>
                <c:pt idx="376">
                  <c:v>5.9548600534963247E-2</c:v>
                </c:pt>
                <c:pt idx="377">
                  <c:v>5.9916785719105636E-2</c:v>
                </c:pt>
                <c:pt idx="378">
                  <c:v>6.0285098844835572E-2</c:v>
                </c:pt>
                <c:pt idx="379">
                  <c:v>6.0653539956611269E-2</c:v>
                </c:pt>
                <c:pt idx="380">
                  <c:v>6.1022109098907151E-2</c:v>
                </c:pt>
                <c:pt idx="381">
                  <c:v>6.1448295593734104E-2</c:v>
                </c:pt>
                <c:pt idx="382">
                  <c:v>6.1874653277197433E-2</c:v>
                </c:pt>
                <c:pt idx="383">
                  <c:v>6.2301182218059914E-2</c:v>
                </c:pt>
                <c:pt idx="384">
                  <c:v>6.2727882485111186E-2</c:v>
                </c:pt>
                <c:pt idx="385">
                  <c:v>6.3154754147168868E-2</c:v>
                </c:pt>
                <c:pt idx="386">
                  <c:v>6.3581797273078111E-2</c:v>
                </c:pt>
                <c:pt idx="387">
                  <c:v>6.4009011931711823E-2</c:v>
                </c:pt>
                <c:pt idx="388">
                  <c:v>6.4436398191970223E-2</c:v>
                </c:pt>
                <c:pt idx="389">
                  <c:v>6.4863956122781508E-2</c:v>
                </c:pt>
                <c:pt idx="390">
                  <c:v>6.529168579310185E-2</c:v>
                </c:pt>
                <c:pt idx="391">
                  <c:v>6.5719587271914515E-2</c:v>
                </c:pt>
                <c:pt idx="392">
                  <c:v>6.614766062823052E-2</c:v>
                </c:pt>
                <c:pt idx="393">
                  <c:v>6.6575905931089308E-2</c:v>
                </c:pt>
                <c:pt idx="394">
                  <c:v>6.7004323249557407E-2</c:v>
                </c:pt>
                <c:pt idx="395">
                  <c:v>6.7432912652729105E-2</c:v>
                </c:pt>
                <c:pt idx="396">
                  <c:v>6.7861674209726885E-2</c:v>
                </c:pt>
                <c:pt idx="397">
                  <c:v>6.8290607989700325E-2</c:v>
                </c:pt>
                <c:pt idx="398">
                  <c:v>6.8719714061827641E-2</c:v>
                </c:pt>
                <c:pt idx="399">
                  <c:v>6.9148992495313921E-2</c:v>
                </c:pt>
                <c:pt idx="400">
                  <c:v>6.9578443359392672E-2</c:v>
                </c:pt>
                <c:pt idx="401">
                  <c:v>7.0008066723324935E-2</c:v>
                </c:pt>
                <c:pt idx="402">
                  <c:v>7.043786265639973E-2</c:v>
                </c:pt>
                <c:pt idx="403">
                  <c:v>7.0867831227933831E-2</c:v>
                </c:pt>
                <c:pt idx="404">
                  <c:v>7.1297972507271989E-2</c:v>
                </c:pt>
                <c:pt idx="405">
                  <c:v>7.1728286563786492E-2</c:v>
                </c:pt>
                <c:pt idx="406">
                  <c:v>7.2158773466877602E-2</c:v>
                </c:pt>
                <c:pt idx="407">
                  <c:v>7.2589433285974003E-2</c:v>
                </c:pt>
                <c:pt idx="408">
                  <c:v>7.302026609053125E-2</c:v>
                </c:pt>
                <c:pt idx="409">
                  <c:v>7.3489597024661624E-2</c:v>
                </c:pt>
                <c:pt idx="410">
                  <c:v>7.3959133240586672E-2</c:v>
                </c:pt>
                <c:pt idx="411">
                  <c:v>7.4428874828094793E-2</c:v>
                </c:pt>
                <c:pt idx="412">
                  <c:v>7.4898821877014132E-2</c:v>
                </c:pt>
                <c:pt idx="413">
                  <c:v>7.5368974477211692E-2</c:v>
                </c:pt>
                <c:pt idx="414">
                  <c:v>7.5839332718594443E-2</c:v>
                </c:pt>
                <c:pt idx="415">
                  <c:v>7.6309896691107992E-2</c:v>
                </c:pt>
                <c:pt idx="416">
                  <c:v>7.6780666484737692E-2</c:v>
                </c:pt>
                <c:pt idx="417">
                  <c:v>7.7251642189508196E-2</c:v>
                </c:pt>
                <c:pt idx="418">
                  <c:v>7.772282389548324E-2</c:v>
                </c:pt>
                <c:pt idx="419">
                  <c:v>7.8194211692766302E-2</c:v>
                </c:pt>
                <c:pt idx="420">
                  <c:v>7.8665805671500388E-2</c:v>
                </c:pt>
                <c:pt idx="421">
                  <c:v>7.913760592186736E-2</c:v>
                </c:pt>
                <c:pt idx="422">
                  <c:v>7.9609612534089269E-2</c:v>
                </c:pt>
                <c:pt idx="423">
                  <c:v>8.0081825598426581E-2</c:v>
                </c:pt>
                <c:pt idx="424">
                  <c:v>8.0554245205180619E-2</c:v>
                </c:pt>
                <c:pt idx="425">
                  <c:v>8.1026871444690896E-2</c:v>
                </c:pt>
                <c:pt idx="426">
                  <c:v>8.1499704407337559E-2</c:v>
                </c:pt>
                <c:pt idx="427">
                  <c:v>8.197274418353917E-2</c:v>
                </c:pt>
                <c:pt idx="428">
                  <c:v>8.2445990863754703E-2</c:v>
                </c:pt>
                <c:pt idx="429">
                  <c:v>8.2919444538482434E-2</c:v>
                </c:pt>
                <c:pt idx="430">
                  <c:v>8.3393105298260162E-2</c:v>
                </c:pt>
                <c:pt idx="431">
                  <c:v>8.386697323366521E-2</c:v>
                </c:pt>
                <c:pt idx="432">
                  <c:v>8.4341048435314869E-2</c:v>
                </c:pt>
                <c:pt idx="433">
                  <c:v>8.4815330993865512E-2</c:v>
                </c:pt>
                <c:pt idx="434">
                  <c:v>8.5289821000013699E-2</c:v>
                </c:pt>
                <c:pt idx="435">
                  <c:v>8.5764518544495294E-2</c:v>
                </c:pt>
                <c:pt idx="436">
                  <c:v>8.6239423718086128E-2</c:v>
                </c:pt>
                <c:pt idx="437">
                  <c:v>8.6714536611601556E-2</c:v>
                </c:pt>
                <c:pt idx="438">
                  <c:v>8.7189857315896679E-2</c:v>
                </c:pt>
                <c:pt idx="439">
                  <c:v>8.7665385921866346E-2</c:v>
                </c:pt>
                <c:pt idx="440">
                  <c:v>8.814112252044537E-2</c:v>
                </c:pt>
                <c:pt idx="441">
                  <c:v>8.8617067202607647E-2</c:v>
                </c:pt>
                <c:pt idx="442">
                  <c:v>8.9131756872464774E-2</c:v>
                </c:pt>
                <c:pt idx="443">
                  <c:v>8.9646689883588593E-2</c:v>
                </c:pt>
                <c:pt idx="444">
                  <c:v>9.0161866351029296E-2</c:v>
                </c:pt>
                <c:pt idx="445">
                  <c:v>9.067728638989081E-2</c:v>
                </c:pt>
                <c:pt idx="446">
                  <c:v>9.1192950115331906E-2</c:v>
                </c:pt>
                <c:pt idx="447">
                  <c:v>9.1708857642565977E-2</c:v>
                </c:pt>
                <c:pt idx="448">
                  <c:v>9.2225009086860155E-2</c:v>
                </c:pt>
                <c:pt idx="449">
                  <c:v>9.2741404563536856E-2</c:v>
                </c:pt>
                <c:pt idx="450">
                  <c:v>9.3258044187972677E-2</c:v>
                </c:pt>
                <c:pt idx="451">
                  <c:v>9.3774928075598618E-2</c:v>
                </c:pt>
                <c:pt idx="452">
                  <c:v>9.4292056341900521E-2</c:v>
                </c:pt>
                <c:pt idx="453">
                  <c:v>9.480942910241863E-2</c:v>
                </c:pt>
                <c:pt idx="454">
                  <c:v>9.5327046472748034E-2</c:v>
                </c:pt>
                <c:pt idx="455">
                  <c:v>9.5844908568538223E-2</c:v>
                </c:pt>
                <c:pt idx="456">
                  <c:v>9.6363015505493532E-2</c:v>
                </c:pt>
                <c:pt idx="457">
                  <c:v>9.688136739937292E-2</c:v>
                </c:pt>
                <c:pt idx="458">
                  <c:v>9.7399964365990188E-2</c:v>
                </c:pt>
                <c:pt idx="459">
                  <c:v>9.7918806521213764E-2</c:v>
                </c:pt>
                <c:pt idx="460">
                  <c:v>9.8437893980967139E-2</c:v>
                </c:pt>
                <c:pt idx="461">
                  <c:v>9.8957226861227987E-2</c:v>
                </c:pt>
                <c:pt idx="462">
                  <c:v>9.947680527802949E-2</c:v>
                </c:pt>
                <c:pt idx="463">
                  <c:v>9.9996629347459232E-2</c:v>
                </c:pt>
                <c:pt idx="464">
                  <c:v>0.10051669918566009</c:v>
                </c:pt>
                <c:pt idx="465">
                  <c:v>0.10103701490882933</c:v>
                </c:pt>
                <c:pt idx="466">
                  <c:v>0.10155757663321974</c:v>
                </c:pt>
                <c:pt idx="467">
                  <c:v>0.10207838447513851</c:v>
                </c:pt>
                <c:pt idx="468">
                  <c:v>0.10259943855094833</c:v>
                </c:pt>
                <c:pt idx="469">
                  <c:v>0.10312073897706675</c:v>
                </c:pt>
                <c:pt idx="470">
                  <c:v>0.10364228586996593</c:v>
                </c:pt>
                <c:pt idx="471">
                  <c:v>0.10416407934617355</c:v>
                </c:pt>
                <c:pt idx="472">
                  <c:v>0.1047055336974827</c:v>
                </c:pt>
                <c:pt idx="473">
                  <c:v>0.10524725356441578</c:v>
                </c:pt>
                <c:pt idx="474">
                  <c:v>0.10578923907717508</c:v>
                </c:pt>
                <c:pt idx="475">
                  <c:v>0.10633149036602663</c:v>
                </c:pt>
                <c:pt idx="476">
                  <c:v>0.10687400756130061</c:v>
                </c:pt>
                <c:pt idx="477">
                  <c:v>0.10741679079339028</c:v>
                </c:pt>
                <c:pt idx="478">
                  <c:v>0.10795984019275395</c:v>
                </c:pt>
                <c:pt idx="479">
                  <c:v>0.10850315588991322</c:v>
                </c:pt>
                <c:pt idx="480">
                  <c:v>0.10904673801545361</c:v>
                </c:pt>
                <c:pt idx="481">
                  <c:v>0.10959058670002531</c:v>
                </c:pt>
                <c:pt idx="482">
                  <c:v>0.11013470207434173</c:v>
                </c:pt>
                <c:pt idx="483">
                  <c:v>0.11067908426918138</c:v>
                </c:pt>
                <c:pt idx="484">
                  <c:v>0.11122373341538583</c:v>
                </c:pt>
                <c:pt idx="485">
                  <c:v>0.11176864964386146</c:v>
                </c:pt>
                <c:pt idx="486">
                  <c:v>0.11231383308557907</c:v>
                </c:pt>
                <c:pt idx="487">
                  <c:v>0.11285928387157274</c:v>
                </c:pt>
                <c:pt idx="488">
                  <c:v>0.1134050021329418</c:v>
                </c:pt>
                <c:pt idx="489">
                  <c:v>0.11395098800084935</c:v>
                </c:pt>
                <c:pt idx="490">
                  <c:v>0.11449724160652308</c:v>
                </c:pt>
                <c:pt idx="491">
                  <c:v>0.11504376308125464</c:v>
                </c:pt>
                <c:pt idx="492">
                  <c:v>0.11559055255640027</c:v>
                </c:pt>
                <c:pt idx="493">
                  <c:v>0.11613761016338087</c:v>
                </c:pt>
                <c:pt idx="494">
                  <c:v>0.11668493603368124</c:v>
                </c:pt>
                <c:pt idx="495">
                  <c:v>0.11723253029885128</c:v>
                </c:pt>
                <c:pt idx="496">
                  <c:v>0.11778039309050503</c:v>
                </c:pt>
                <c:pt idx="497">
                  <c:v>0.11832852454032117</c:v>
                </c:pt>
                <c:pt idx="498">
                  <c:v>0.11887692478004275</c:v>
                </c:pt>
                <c:pt idx="499">
                  <c:v>0.11942559394147789</c:v>
                </c:pt>
                <c:pt idx="500">
                  <c:v>0.11997453215649867</c:v>
                </c:pt>
                <c:pt idx="501">
                  <c:v>0.12052373955704243</c:v>
                </c:pt>
                <c:pt idx="502">
                  <c:v>0.12107321627511092</c:v>
                </c:pt>
                <c:pt idx="503">
                  <c:v>0.12162296244277049</c:v>
                </c:pt>
                <c:pt idx="504">
                  <c:v>0.122172978192153</c:v>
                </c:pt>
                <c:pt idx="505">
                  <c:v>0.12272326365545427</c:v>
                </c:pt>
                <c:pt idx="506">
                  <c:v>0.12329347276566938</c:v>
                </c:pt>
                <c:pt idx="507">
                  <c:v>0.12386397147390049</c:v>
                </c:pt>
                <c:pt idx="508">
                  <c:v>0.12443475992722841</c:v>
                </c:pt>
                <c:pt idx="509">
                  <c:v>0.12500583827280876</c:v>
                </c:pt>
                <c:pt idx="510">
                  <c:v>0.12557720665787264</c:v>
                </c:pt>
                <c:pt idx="511">
                  <c:v>0.12614886522972513</c:v>
                </c:pt>
                <c:pt idx="512">
                  <c:v>0.12672081413574632</c:v>
                </c:pt>
                <c:pt idx="513">
                  <c:v>0.1272930535233916</c:v>
                </c:pt>
                <c:pt idx="514">
                  <c:v>0.12786558354019051</c:v>
                </c:pt>
                <c:pt idx="515">
                  <c:v>0.12843840433374809</c:v>
                </c:pt>
                <c:pt idx="516">
                  <c:v>0.12901151605174421</c:v>
                </c:pt>
                <c:pt idx="517">
                  <c:v>0.12958491884193357</c:v>
                </c:pt>
                <c:pt idx="518">
                  <c:v>0.13015861285214592</c:v>
                </c:pt>
                <c:pt idx="519">
                  <c:v>0.13073259823028649</c:v>
                </c:pt>
                <c:pt idx="520">
                  <c:v>0.13130687512433492</c:v>
                </c:pt>
                <c:pt idx="521">
                  <c:v>0.131881443682347</c:v>
                </c:pt>
                <c:pt idx="522">
                  <c:v>0.13245630405245246</c:v>
                </c:pt>
                <c:pt idx="523">
                  <c:v>0.1330314563828574</c:v>
                </c:pt>
                <c:pt idx="524">
                  <c:v>0.13360690082184257</c:v>
                </c:pt>
                <c:pt idx="525">
                  <c:v>0.13418263751776438</c:v>
                </c:pt>
                <c:pt idx="526">
                  <c:v>0.13475866661905389</c:v>
                </c:pt>
                <c:pt idx="527">
                  <c:v>0.13533498827421853</c:v>
                </c:pt>
                <c:pt idx="528">
                  <c:v>0.13591160263184054</c:v>
                </c:pt>
                <c:pt idx="529">
                  <c:v>0.1364885098405777</c:v>
                </c:pt>
                <c:pt idx="530">
                  <c:v>0.13706571004916346</c:v>
                </c:pt>
                <c:pt idx="531">
                  <c:v>0.13764320340640657</c:v>
                </c:pt>
                <c:pt idx="532">
                  <c:v>0.13822099006119148</c:v>
                </c:pt>
                <c:pt idx="533">
                  <c:v>0.13879907016247817</c:v>
                </c:pt>
                <c:pt idx="534">
                  <c:v>0.13937744385930273</c:v>
                </c:pt>
                <c:pt idx="535">
                  <c:v>0.13995611130077612</c:v>
                </c:pt>
                <c:pt idx="536">
                  <c:v>0.14053507263608567</c:v>
                </c:pt>
                <c:pt idx="537">
                  <c:v>0.14111432801449442</c:v>
                </c:pt>
                <c:pt idx="538">
                  <c:v>0.14169387758534091</c:v>
                </c:pt>
                <c:pt idx="539">
                  <c:v>0.14227372149803985</c:v>
                </c:pt>
                <c:pt idx="540">
                  <c:v>0.14285385990208144</c:v>
                </c:pt>
                <c:pt idx="541">
                  <c:v>0.14343429294703225</c:v>
                </c:pt>
                <c:pt idx="542">
                  <c:v>0.14401502078253481</c:v>
                </c:pt>
                <c:pt idx="543">
                  <c:v>0.14459604355830691</c:v>
                </c:pt>
                <c:pt idx="544">
                  <c:v>0.14517736142414339</c:v>
                </c:pt>
                <c:pt idx="545">
                  <c:v>0.1457589745299146</c:v>
                </c:pt>
                <c:pt idx="546">
                  <c:v>0.14634088302556703</c:v>
                </c:pt>
                <c:pt idx="547">
                  <c:v>0.14692308706112334</c:v>
                </c:pt>
                <c:pt idx="548">
                  <c:v>0.1475055867866828</c:v>
                </c:pt>
                <c:pt idx="549">
                  <c:v>0.14808838235241994</c:v>
                </c:pt>
                <c:pt idx="550">
                  <c:v>0.14867147390858682</c:v>
                </c:pt>
                <c:pt idx="551">
                  <c:v>0.14925486160551071</c:v>
                </c:pt>
                <c:pt idx="552">
                  <c:v>0.149838545593596</c:v>
                </c:pt>
                <c:pt idx="553">
                  <c:v>0.15042252602332296</c:v>
                </c:pt>
                <c:pt idx="554">
                  <c:v>0.15100680304524872</c:v>
                </c:pt>
                <c:pt idx="555">
                  <c:v>0.15159137681000634</c:v>
                </c:pt>
                <c:pt idx="556">
                  <c:v>0.15217624746830571</c:v>
                </c:pt>
                <c:pt idx="557">
                  <c:v>0.15276141517093333</c:v>
                </c:pt>
                <c:pt idx="558">
                  <c:v>0.1533468800687523</c:v>
                </c:pt>
                <c:pt idx="559">
                  <c:v>0.15393264231270209</c:v>
                </c:pt>
                <c:pt idx="560">
                  <c:v>0.15451870205379903</c:v>
                </c:pt>
                <c:pt idx="561">
                  <c:v>0.1551050594431358</c:v>
                </c:pt>
                <c:pt idx="562">
                  <c:v>0.15569171463188258</c:v>
                </c:pt>
                <c:pt idx="563">
                  <c:v>0.15627866777128552</c:v>
                </c:pt>
                <c:pt idx="564">
                  <c:v>0.156865919012668</c:v>
                </c:pt>
                <c:pt idx="565">
                  <c:v>0.15745346850743003</c:v>
                </c:pt>
                <c:pt idx="566">
                  <c:v>0.15804131640704888</c:v>
                </c:pt>
                <c:pt idx="567">
                  <c:v>0.15862946286307844</c:v>
                </c:pt>
                <c:pt idx="568">
                  <c:v>0.15921790802714941</c:v>
                </c:pt>
                <c:pt idx="569">
                  <c:v>0.15980665205097022</c:v>
                </c:pt>
                <c:pt idx="570">
                  <c:v>0.16039569508632545</c:v>
                </c:pt>
                <c:pt idx="571">
                  <c:v>0.1609850372850774</c:v>
                </c:pt>
                <c:pt idx="572">
                  <c:v>0.16157467879916521</c:v>
                </c:pt>
                <c:pt idx="573">
                  <c:v>0.16216461978060526</c:v>
                </c:pt>
                <c:pt idx="574">
                  <c:v>0.16275486038149123</c:v>
                </c:pt>
                <c:pt idx="575">
                  <c:v>0.16334540075399384</c:v>
                </c:pt>
                <c:pt idx="576">
                  <c:v>0.16393624105036131</c:v>
                </c:pt>
                <c:pt idx="577">
                  <c:v>0.16452738142291912</c:v>
                </c:pt>
                <c:pt idx="578">
                  <c:v>0.1651188220240698</c:v>
                </c:pt>
                <c:pt idx="579">
                  <c:v>0.16571056300629383</c:v>
                </c:pt>
                <c:pt idx="580">
                  <c:v>0.16630260452214873</c:v>
                </c:pt>
                <c:pt idx="581">
                  <c:v>0.16689494672426997</c:v>
                </c:pt>
                <c:pt idx="582">
                  <c:v>0.16748758976536959</c:v>
                </c:pt>
                <c:pt idx="583">
                  <c:v>0.16808053379823829</c:v>
                </c:pt>
                <c:pt idx="584">
                  <c:v>0.16867377897574376</c:v>
                </c:pt>
                <c:pt idx="585">
                  <c:v>0.16926732545083123</c:v>
                </c:pt>
                <c:pt idx="586">
                  <c:v>0.16986117337652407</c:v>
                </c:pt>
                <c:pt idx="587">
                  <c:v>0.17045532290592313</c:v>
                </c:pt>
                <c:pt idx="588">
                  <c:v>0.17104977419220702</c:v>
                </c:pt>
                <c:pt idx="589">
                  <c:v>0.17164452738863201</c:v>
                </c:pt>
                <c:pt idx="590">
                  <c:v>0.17223958264853256</c:v>
                </c:pt>
                <c:pt idx="591">
                  <c:v>0.17283494012532041</c:v>
                </c:pt>
                <c:pt idx="592">
                  <c:v>0.17343059997248589</c:v>
                </c:pt>
                <c:pt idx="593">
                  <c:v>0.17402656234359681</c:v>
                </c:pt>
                <c:pt idx="594">
                  <c:v>0.17462282739229917</c:v>
                </c:pt>
                <c:pt idx="595">
                  <c:v>0.17521939527231711</c:v>
                </c:pt>
                <c:pt idx="596">
                  <c:v>0.17581626613745271</c:v>
                </c:pt>
                <c:pt idx="597">
                  <c:v>0.176413440141586</c:v>
                </c:pt>
                <c:pt idx="598">
                  <c:v>0.17701091743867536</c:v>
                </c:pt>
                <c:pt idx="599">
                  <c:v>0.17760869818275737</c:v>
                </c:pt>
                <c:pt idx="600">
                  <c:v>0.17820678252794697</c:v>
                </c:pt>
                <c:pt idx="601">
                  <c:v>0.17880517062843704</c:v>
                </c:pt>
                <c:pt idx="602">
                  <c:v>0.17940386263849883</c:v>
                </c:pt>
                <c:pt idx="603">
                  <c:v>0.18000285871248223</c:v>
                </c:pt>
                <c:pt idx="604">
                  <c:v>0.18060215900481524</c:v>
                </c:pt>
                <c:pt idx="605">
                  <c:v>0.18120176367000429</c:v>
                </c:pt>
                <c:pt idx="606">
                  <c:v>0.1818016728626346</c:v>
                </c:pt>
                <c:pt idx="607">
                  <c:v>0.18240188673736957</c:v>
                </c:pt>
                <c:pt idx="608">
                  <c:v>0.18300240544895141</c:v>
                </c:pt>
                <c:pt idx="609">
                  <c:v>0.18360322915220051</c:v>
                </c:pt>
                <c:pt idx="610">
                  <c:v>0.18420435800201629</c:v>
                </c:pt>
                <c:pt idx="611">
                  <c:v>0.18480579215337678</c:v>
                </c:pt>
                <c:pt idx="612">
                  <c:v>0.1854075317613384</c:v>
                </c:pt>
                <c:pt idx="613">
                  <c:v>0.18600957698103682</c:v>
                </c:pt>
                <c:pt idx="614">
                  <c:v>0.18661192796768655</c:v>
                </c:pt>
                <c:pt idx="615">
                  <c:v>0.18721458487658005</c:v>
                </c:pt>
                <c:pt idx="616">
                  <c:v>0.18781754786308902</c:v>
                </c:pt>
                <c:pt idx="617">
                  <c:v>0.18842081708266467</c:v>
                </c:pt>
                <c:pt idx="618">
                  <c:v>0.18902439269083682</c:v>
                </c:pt>
                <c:pt idx="619">
                  <c:v>0.18962827484321432</c:v>
                </c:pt>
                <c:pt idx="620">
                  <c:v>0.19023246369548441</c:v>
                </c:pt>
                <c:pt idx="621">
                  <c:v>0.1908369594034145</c:v>
                </c:pt>
                <c:pt idx="622">
                  <c:v>0.19144176212285058</c:v>
                </c:pt>
                <c:pt idx="623">
                  <c:v>0.19204687200971726</c:v>
                </c:pt>
                <c:pt idx="624">
                  <c:v>0.19265228922001931</c:v>
                </c:pt>
                <c:pt idx="625">
                  <c:v>0.19325801390983988</c:v>
                </c:pt>
                <c:pt idx="626">
                  <c:v>0.19386404623534226</c:v>
                </c:pt>
                <c:pt idx="627">
                  <c:v>0.19447038635276814</c:v>
                </c:pt>
                <c:pt idx="628">
                  <c:v>0.19507703441843938</c:v>
                </c:pt>
                <c:pt idx="629">
                  <c:v>0.19568399058875641</c:v>
                </c:pt>
                <c:pt idx="630">
                  <c:v>0.19629125502019984</c:v>
                </c:pt>
                <c:pt idx="631">
                  <c:v>0.19689882786932955</c:v>
                </c:pt>
                <c:pt idx="632">
                  <c:v>0.19750670929278447</c:v>
                </c:pt>
                <c:pt idx="633">
                  <c:v>0.19811489944728367</c:v>
                </c:pt>
                <c:pt idx="634">
                  <c:v>0.19872339848962572</c:v>
                </c:pt>
                <c:pt idx="635">
                  <c:v>0.19933220657668826</c:v>
                </c:pt>
                <c:pt idx="636">
                  <c:v>0.19994132386542951</c:v>
                </c:pt>
                <c:pt idx="637">
                  <c:v>0.20055075051288673</c:v>
                </c:pt>
                <c:pt idx="638">
                  <c:v>0.20116048667617692</c:v>
                </c:pt>
                <c:pt idx="639">
                  <c:v>0.20177053251249766</c:v>
                </c:pt>
                <c:pt idx="640">
                  <c:v>0.20238088817912492</c:v>
                </c:pt>
                <c:pt idx="641">
                  <c:v>0.20299155383341616</c:v>
                </c:pt>
                <c:pt idx="642">
                  <c:v>0.20360252963280812</c:v>
                </c:pt>
                <c:pt idx="643">
                  <c:v>0.20421381573481701</c:v>
                </c:pt>
                <c:pt idx="644">
                  <c:v>0.20482541229703943</c:v>
                </c:pt>
                <c:pt idx="645">
                  <c:v>0.20543731947715238</c:v>
                </c:pt>
                <c:pt idx="646">
                  <c:v>0.2060495374329121</c:v>
                </c:pt>
                <c:pt idx="647">
                  <c:v>0.20666206632215589</c:v>
                </c:pt>
                <c:pt idx="648">
                  <c:v>0.20727490630280054</c:v>
                </c:pt>
                <c:pt idx="649">
                  <c:v>0.20788805753284345</c:v>
                </c:pt>
                <c:pt idx="650">
                  <c:v>0.20850152017036172</c:v>
                </c:pt>
                <c:pt idx="651">
                  <c:v>0.20911529437351351</c:v>
                </c:pt>
                <c:pt idx="652">
                  <c:v>0.20972938030053645</c:v>
                </c:pt>
                <c:pt idx="653">
                  <c:v>0.21034377810974947</c:v>
                </c:pt>
                <c:pt idx="654">
                  <c:v>0.21095848795955097</c:v>
                </c:pt>
                <c:pt idx="655">
                  <c:v>0.21157351000842062</c:v>
                </c:pt>
                <c:pt idx="656">
                  <c:v>0.21218884441491781</c:v>
                </c:pt>
                <c:pt idx="657">
                  <c:v>0.2128044913376832</c:v>
                </c:pt>
                <c:pt idx="658">
                  <c:v>0.2134204509354376</c:v>
                </c:pt>
                <c:pt idx="659">
                  <c:v>0.21403672336698221</c:v>
                </c:pt>
                <c:pt idx="660">
                  <c:v>0.21465330879119948</c:v>
                </c:pt>
                <c:pt idx="661">
                  <c:v>0.21527020736705227</c:v>
                </c:pt>
                <c:pt idx="662">
                  <c:v>0.21588741925358379</c:v>
                </c:pt>
                <c:pt idx="663">
                  <c:v>0.21650494460991876</c:v>
                </c:pt>
                <c:pt idx="664">
                  <c:v>0.21712278359526227</c:v>
                </c:pt>
                <c:pt idx="665">
                  <c:v>0.21774093636890024</c:v>
                </c:pt>
                <c:pt idx="666">
                  <c:v>0.21835940309019941</c:v>
                </c:pt>
                <c:pt idx="667">
                  <c:v>0.21897818391860802</c:v>
                </c:pt>
                <c:pt idx="668">
                  <c:v>0.21959727901365467</c:v>
                </c:pt>
                <c:pt idx="669">
                  <c:v>0.22021668853494947</c:v>
                </c:pt>
                <c:pt idx="670">
                  <c:v>0.2208364126421829</c:v>
                </c:pt>
                <c:pt idx="671">
                  <c:v>0.22145645149512738</c:v>
                </c:pt>
                <c:pt idx="672">
                  <c:v>0.22207680525363593</c:v>
                </c:pt>
                <c:pt idx="673">
                  <c:v>0.22269747407764284</c:v>
                </c:pt>
                <c:pt idx="674">
                  <c:v>0.22331845812716367</c:v>
                </c:pt>
                <c:pt idx="675">
                  <c:v>0.22393975756229545</c:v>
                </c:pt>
                <c:pt idx="676">
                  <c:v>0.22456137254321629</c:v>
                </c:pt>
                <c:pt idx="677">
                  <c:v>0.22518330323018554</c:v>
                </c:pt>
                <c:pt idx="678">
                  <c:v>0.2258055497835445</c:v>
                </c:pt>
                <c:pt idx="679">
                  <c:v>0.22642811236371507</c:v>
                </c:pt>
                <c:pt idx="680">
                  <c:v>0.22705099113120109</c:v>
                </c:pt>
                <c:pt idx="681">
                  <c:v>0.22767418624658831</c:v>
                </c:pt>
                <c:pt idx="682">
                  <c:v>0.2282976978705431</c:v>
                </c:pt>
                <c:pt idx="683">
                  <c:v>0.22892152616381445</c:v>
                </c:pt>
                <c:pt idx="684">
                  <c:v>0.22954567128723213</c:v>
                </c:pt>
                <c:pt idx="685">
                  <c:v>0.23017013340170789</c:v>
                </c:pt>
                <c:pt idx="686">
                  <c:v>0.2307949126682356</c:v>
                </c:pt>
                <c:pt idx="687">
                  <c:v>0.23142000924789041</c:v>
                </c:pt>
                <c:pt idx="688">
                  <c:v>0.23204542330182942</c:v>
                </c:pt>
                <c:pt idx="689">
                  <c:v>0.23267115499129143</c:v>
                </c:pt>
                <c:pt idx="690">
                  <c:v>0.23329720447759761</c:v>
                </c:pt>
                <c:pt idx="691">
                  <c:v>0.23392357192215063</c:v>
                </c:pt>
                <c:pt idx="692">
                  <c:v>0.2345502574864351</c:v>
                </c:pt>
                <c:pt idx="693">
                  <c:v>0.23517726133201777</c:v>
                </c:pt>
                <c:pt idx="694">
                  <c:v>0.23580458362054779</c:v>
                </c:pt>
                <c:pt idx="695">
                  <c:v>0.23643222451375578</c:v>
                </c:pt>
                <c:pt idx="696">
                  <c:v>0.23706018417345476</c:v>
                </c:pt>
                <c:pt idx="697">
                  <c:v>0.23768846276154032</c:v>
                </c:pt>
                <c:pt idx="698">
                  <c:v>0.23831706043998957</c:v>
                </c:pt>
                <c:pt idx="699">
                  <c:v>0.23894597737086243</c:v>
                </c:pt>
                <c:pt idx="700">
                  <c:v>0.23957521371630075</c:v>
                </c:pt>
                <c:pt idx="701">
                  <c:v>0.24020476963852921</c:v>
                </c:pt>
                <c:pt idx="702">
                  <c:v>0.24083464529985465</c:v>
                </c:pt>
                <c:pt idx="703">
                  <c:v>0.24146484086266584</c:v>
                </c:pt>
                <c:pt idx="704">
                  <c:v>0.24209535648943481</c:v>
                </c:pt>
                <c:pt idx="705">
                  <c:v>0.24272619234271553</c:v>
                </c:pt>
                <c:pt idx="706">
                  <c:v>0.24335734858514479</c:v>
                </c:pt>
                <c:pt idx="707">
                  <c:v>0.24398882537944222</c:v>
                </c:pt>
                <c:pt idx="708">
                  <c:v>0.24462062288840958</c:v>
                </c:pt>
                <c:pt idx="709">
                  <c:v>0.24525274127493146</c:v>
                </c:pt>
                <c:pt idx="710">
                  <c:v>0.24588518070197551</c:v>
                </c:pt>
                <c:pt idx="711">
                  <c:v>0.24651794133259197</c:v>
                </c:pt>
                <c:pt idx="712">
                  <c:v>0.24715102332991368</c:v>
                </c:pt>
                <c:pt idx="713">
                  <c:v>0.24778442685715629</c:v>
                </c:pt>
                <c:pt idx="714">
                  <c:v>0.24841815207761897</c:v>
                </c:pt>
                <c:pt idx="715">
                  <c:v>0.24905219915468302</c:v>
                </c:pt>
                <c:pt idx="716">
                  <c:v>0.24968656825181346</c:v>
                </c:pt>
                <c:pt idx="717">
                  <c:v>0.25032125953255746</c:v>
                </c:pt>
                <c:pt idx="718">
                  <c:v>0.25095627316054592</c:v>
                </c:pt>
                <c:pt idx="719">
                  <c:v>0.25159160929949298</c:v>
                </c:pt>
                <c:pt idx="720">
                  <c:v>0.2522272681131954</c:v>
                </c:pt>
                <c:pt idx="721">
                  <c:v>0.25286324976553343</c:v>
                </c:pt>
                <c:pt idx="722">
                  <c:v>0.25349955442047056</c:v>
                </c:pt>
                <c:pt idx="723">
                  <c:v>0.25413618224205314</c:v>
                </c:pt>
                <c:pt idx="724">
                  <c:v>0.25477313339441165</c:v>
                </c:pt>
                <c:pt idx="725">
                  <c:v>0.25541040804175896</c:v>
                </c:pt>
                <c:pt idx="726">
                  <c:v>0.25604800634839209</c:v>
                </c:pt>
                <c:pt idx="727">
                  <c:v>0.25668592847869109</c:v>
                </c:pt>
                <c:pt idx="728">
                  <c:v>0.25732417459711976</c:v>
                </c:pt>
                <c:pt idx="729">
                  <c:v>0.25796274486822535</c:v>
                </c:pt>
                <c:pt idx="730">
                  <c:v>0.25860163945663861</c:v>
                </c:pt>
                <c:pt idx="731">
                  <c:v>0.25924085852707401</c:v>
                </c:pt>
                <c:pt idx="732">
                  <c:v>0.25988040224432929</c:v>
                </c:pt>
                <c:pt idx="733">
                  <c:v>0.26052027077328654</c:v>
                </c:pt>
                <c:pt idx="734">
                  <c:v>0.26116046427891093</c:v>
                </c:pt>
                <c:pt idx="735">
                  <c:v>0.2618009829262522</c:v>
                </c:pt>
                <c:pt idx="736">
                  <c:v>0.26244182688044293</c:v>
                </c:pt>
                <c:pt idx="737">
                  <c:v>0.26308299630670029</c:v>
                </c:pt>
                <c:pt idx="738">
                  <c:v>0.26372449137032539</c:v>
                </c:pt>
                <c:pt idx="739">
                  <c:v>0.26436631223670282</c:v>
                </c:pt>
                <c:pt idx="740">
                  <c:v>0.26500845907130133</c:v>
                </c:pt>
                <c:pt idx="741">
                  <c:v>0.26565093203967383</c:v>
                </c:pt>
                <c:pt idx="742">
                  <c:v>0.26629373130745737</c:v>
                </c:pt>
                <c:pt idx="743">
                  <c:v>0.26693685704037318</c:v>
                </c:pt>
                <c:pt idx="744">
                  <c:v>0.26758030940422595</c:v>
                </c:pt>
                <c:pt idx="745">
                  <c:v>0.26822408856490565</c:v>
                </c:pt>
                <c:pt idx="746">
                  <c:v>0.26886819468838574</c:v>
                </c:pt>
                <c:pt idx="747">
                  <c:v>0.26951262794072428</c:v>
                </c:pt>
                <c:pt idx="748">
                  <c:v>0.27015738848806348</c:v>
                </c:pt>
                <c:pt idx="749">
                  <c:v>0.27080247649663014</c:v>
                </c:pt>
                <c:pt idx="750">
                  <c:v>0.27144789213273524</c:v>
                </c:pt>
                <c:pt idx="751">
                  <c:v>0.27209363556277477</c:v>
                </c:pt>
                <c:pt idx="752">
                  <c:v>0.27273970695322847</c:v>
                </c:pt>
                <c:pt idx="753">
                  <c:v>0.27338610647066108</c:v>
                </c:pt>
                <c:pt idx="754">
                  <c:v>0.27403283428172198</c:v>
                </c:pt>
                <c:pt idx="755">
                  <c:v>0.2746798905531449</c:v>
                </c:pt>
                <c:pt idx="756">
                  <c:v>0.27530496157852613</c:v>
                </c:pt>
                <c:pt idx="757">
                  <c:v>0.27593033912304987</c:v>
                </c:pt>
                <c:pt idx="758">
                  <c:v>0.27655602333702523</c:v>
                </c:pt>
                <c:pt idx="759">
                  <c:v>0.27718201437083523</c:v>
                </c:pt>
                <c:pt idx="760">
                  <c:v>0.27780831237493642</c:v>
                </c:pt>
                <c:pt idx="761">
                  <c:v>0.27843491749985949</c:v>
                </c:pt>
                <c:pt idx="762">
                  <c:v>0.27906182989620887</c:v>
                </c:pt>
                <c:pt idx="763">
                  <c:v>0.27968904971466269</c:v>
                </c:pt>
                <c:pt idx="764">
                  <c:v>0.2803165771059728</c:v>
                </c:pt>
                <c:pt idx="765">
                  <c:v>0.28094441222096567</c:v>
                </c:pt>
                <c:pt idx="766">
                  <c:v>0.28157255521054103</c:v>
                </c:pt>
                <c:pt idx="767">
                  <c:v>0.28220100622567257</c:v>
                </c:pt>
                <c:pt idx="768">
                  <c:v>0.28282976541740878</c:v>
                </c:pt>
                <c:pt idx="769">
                  <c:v>0.28345883293687146</c:v>
                </c:pt>
                <c:pt idx="770">
                  <c:v>0.28408820893525699</c:v>
                </c:pt>
                <c:pt idx="771">
                  <c:v>0.28471789356383526</c:v>
                </c:pt>
                <c:pt idx="772">
                  <c:v>0.28534788697395119</c:v>
                </c:pt>
                <c:pt idx="773">
                  <c:v>0.28597818931702346</c:v>
                </c:pt>
                <c:pt idx="774">
                  <c:v>0.28660880074454487</c:v>
                </c:pt>
                <c:pt idx="775">
                  <c:v>0.28723972140808263</c:v>
                </c:pt>
                <c:pt idx="776">
                  <c:v>0.28787095145927855</c:v>
                </c:pt>
                <c:pt idx="777">
                  <c:v>0.2885024910498486</c:v>
                </c:pt>
                <c:pt idx="778">
                  <c:v>0.2891343403315827</c:v>
                </c:pt>
                <c:pt idx="779">
                  <c:v>0.28976649945634603</c:v>
                </c:pt>
                <c:pt idx="780">
                  <c:v>0.29039896857607772</c:v>
                </c:pt>
                <c:pt idx="781">
                  <c:v>0.29103174784279151</c:v>
                </c:pt>
                <c:pt idx="782">
                  <c:v>0.29166483740857552</c:v>
                </c:pt>
                <c:pt idx="783">
                  <c:v>0.29229823742559291</c:v>
                </c:pt>
                <c:pt idx="784">
                  <c:v>0.29293194804608103</c:v>
                </c:pt>
                <c:pt idx="785">
                  <c:v>0.29356596942235225</c:v>
                </c:pt>
                <c:pt idx="786">
                  <c:v>0.29420030170679312</c:v>
                </c:pt>
                <c:pt idx="787">
                  <c:v>0.29483494505186503</c:v>
                </c:pt>
                <c:pt idx="788">
                  <c:v>0.29546989961010484</c:v>
                </c:pt>
                <c:pt idx="789">
                  <c:v>0.29610516553412336</c:v>
                </c:pt>
                <c:pt idx="790">
                  <c:v>0.29671795396069367</c:v>
                </c:pt>
                <c:pt idx="791">
                  <c:v>0.29733103210885914</c:v>
                </c:pt>
                <c:pt idx="792">
                  <c:v>0.29794440011559731</c:v>
                </c:pt>
                <c:pt idx="793">
                  <c:v>0.29855805811795166</c:v>
                </c:pt>
                <c:pt idx="794">
                  <c:v>0.29917200625302942</c:v>
                </c:pt>
                <c:pt idx="795">
                  <c:v>0.2997862446580033</c:v>
                </c:pt>
                <c:pt idx="796">
                  <c:v>0.30040077347011063</c:v>
                </c:pt>
                <c:pt idx="797">
                  <c:v>0.30101559282665358</c:v>
                </c:pt>
                <c:pt idx="798">
                  <c:v>0.30163070286499916</c:v>
                </c:pt>
                <c:pt idx="799">
                  <c:v>0.30224610372257987</c:v>
                </c:pt>
                <c:pt idx="800">
                  <c:v>0.30286179553689241</c:v>
                </c:pt>
                <c:pt idx="801">
                  <c:v>0.30347777844549895</c:v>
                </c:pt>
                <c:pt idx="802">
                  <c:v>0.30409405258602673</c:v>
                </c:pt>
                <c:pt idx="803">
                  <c:v>0.30471061809616784</c:v>
                </c:pt>
                <c:pt idx="804">
                  <c:v>0.30532747511367964</c:v>
                </c:pt>
                <c:pt idx="805">
                  <c:v>0.30594462377638432</c:v>
                </c:pt>
                <c:pt idx="806">
                  <c:v>0.30656206422216958</c:v>
                </c:pt>
                <c:pt idx="807">
                  <c:v>0.3071797965889882</c:v>
                </c:pt>
                <c:pt idx="808">
                  <c:v>0.3077978210148582</c:v>
                </c:pt>
                <c:pt idx="809">
                  <c:v>0.30841613763786291</c:v>
                </c:pt>
                <c:pt idx="810">
                  <c:v>0.30903474659615049</c:v>
                </c:pt>
                <c:pt idx="811">
                  <c:v>0.30965364802793527</c:v>
                </c:pt>
                <c:pt idx="812">
                  <c:v>0.31027284207149619</c:v>
                </c:pt>
                <c:pt idx="813">
                  <c:v>0.3108923288651777</c:v>
                </c:pt>
                <c:pt idx="814">
                  <c:v>0.31151210854738998</c:v>
                </c:pt>
                <c:pt idx="815">
                  <c:v>0.31213218125660847</c:v>
                </c:pt>
                <c:pt idx="816">
                  <c:v>0.3127525471313739</c:v>
                </c:pt>
                <c:pt idx="817">
                  <c:v>0.31337320631029275</c:v>
                </c:pt>
                <c:pt idx="818">
                  <c:v>0.31399415893203697</c:v>
                </c:pt>
                <c:pt idx="819">
                  <c:v>0.3145921992173859</c:v>
                </c:pt>
                <c:pt idx="820">
                  <c:v>0.31519051168977641</c:v>
                </c:pt>
                <c:pt idx="821">
                  <c:v>0.31578909647308961</c:v>
                </c:pt>
                <c:pt idx="822">
                  <c:v>0.3163879536912626</c:v>
                </c:pt>
                <c:pt idx="823">
                  <c:v>0.3169870834682893</c:v>
                </c:pt>
                <c:pt idx="824">
                  <c:v>0.31758648592821981</c:v>
                </c:pt>
                <c:pt idx="825">
                  <c:v>0.31818616119516063</c:v>
                </c:pt>
                <c:pt idx="826">
                  <c:v>0.3187861093932749</c:v>
                </c:pt>
                <c:pt idx="827">
                  <c:v>0.31938633064678257</c:v>
                </c:pt>
                <c:pt idx="828">
                  <c:v>0.31998682507995913</c:v>
                </c:pt>
                <c:pt idx="829">
                  <c:v>0.32058759281713778</c:v>
                </c:pt>
                <c:pt idx="830">
                  <c:v>0.32118863398270769</c:v>
                </c:pt>
                <c:pt idx="831">
                  <c:v>0.32178994870111466</c:v>
                </c:pt>
                <c:pt idx="832">
                  <c:v>0.32239153709686152</c:v>
                </c:pt>
                <c:pt idx="833">
                  <c:v>0.3229933992945071</c:v>
                </c:pt>
                <c:pt idx="834">
                  <c:v>0.32359553541866748</c:v>
                </c:pt>
                <c:pt idx="835">
                  <c:v>0.32419794559401538</c:v>
                </c:pt>
                <c:pt idx="836">
                  <c:v>0.32480062994527992</c:v>
                </c:pt>
                <c:pt idx="837">
                  <c:v>0.32540358859724727</c:v>
                </c:pt>
                <c:pt idx="838">
                  <c:v>0.32600682167476069</c:v>
                </c:pt>
                <c:pt idx="839">
                  <c:v>0.3266103293027196</c:v>
                </c:pt>
                <c:pt idx="840">
                  <c:v>0.32721411160608072</c:v>
                </c:pt>
                <c:pt idx="841">
                  <c:v>0.32781816870985736</c:v>
                </c:pt>
                <c:pt idx="842">
                  <c:v>0.32842250073911994</c:v>
                </c:pt>
                <c:pt idx="843">
                  <c:v>0.32902710781899591</c:v>
                </c:pt>
                <c:pt idx="844">
                  <c:v>0.32963199007466915</c:v>
                </c:pt>
                <c:pt idx="845">
                  <c:v>0.33023714763138123</c:v>
                </c:pt>
                <c:pt idx="846">
                  <c:v>0.33084258061443017</c:v>
                </c:pt>
                <c:pt idx="847">
                  <c:v>0.331424681075418</c:v>
                </c:pt>
                <c:pt idx="848">
                  <c:v>0.33200703614273674</c:v>
                </c:pt>
                <c:pt idx="849">
                  <c:v>0.33258964592774931</c:v>
                </c:pt>
                <c:pt idx="850">
                  <c:v>0.33317251054186769</c:v>
                </c:pt>
                <c:pt idx="851">
                  <c:v>0.33375563009655185</c:v>
                </c:pt>
                <c:pt idx="852">
                  <c:v>0.33433900470331079</c:v>
                </c:pt>
                <c:pt idx="853">
                  <c:v>0.33492263447370263</c:v>
                </c:pt>
                <c:pt idx="854">
                  <c:v>0.33550651951933386</c:v>
                </c:pt>
                <c:pt idx="855">
                  <c:v>0.33609065995186005</c:v>
                </c:pt>
                <c:pt idx="856">
                  <c:v>0.33667505588298519</c:v>
                </c:pt>
                <c:pt idx="857">
                  <c:v>0.33725970742446276</c:v>
                </c:pt>
                <c:pt idx="858">
                  <c:v>0.33784461468809468</c:v>
                </c:pt>
                <c:pt idx="859">
                  <c:v>0.33842977778573191</c:v>
                </c:pt>
                <c:pt idx="860">
                  <c:v>0.33901519682927428</c:v>
                </c:pt>
                <c:pt idx="861">
                  <c:v>0.33960087193067046</c:v>
                </c:pt>
                <c:pt idx="862">
                  <c:v>0.34018680320191863</c:v>
                </c:pt>
                <c:pt idx="863">
                  <c:v>0.34077299075506495</c:v>
                </c:pt>
                <c:pt idx="864">
                  <c:v>0.34135943470220553</c:v>
                </c:pt>
                <c:pt idx="865">
                  <c:v>0.34194613515548533</c:v>
                </c:pt>
                <c:pt idx="866">
                  <c:v>0.34253309222709771</c:v>
                </c:pt>
                <c:pt idx="867">
                  <c:v>0.343120306029286</c:v>
                </c:pt>
                <c:pt idx="868">
                  <c:v>0.34370777667434194</c:v>
                </c:pt>
                <c:pt idx="869">
                  <c:v>0.34429550427460698</c:v>
                </c:pt>
                <c:pt idx="870">
                  <c:v>0.34488348894247101</c:v>
                </c:pt>
                <c:pt idx="871">
                  <c:v>0.34547173079037363</c:v>
                </c:pt>
                <c:pt idx="872">
                  <c:v>0.34606022993080332</c:v>
                </c:pt>
                <c:pt idx="873">
                  <c:v>0.34664898647629827</c:v>
                </c:pt>
                <c:pt idx="874">
                  <c:v>0.34723800053944509</c:v>
                </c:pt>
                <c:pt idx="875">
                  <c:v>0.34782727223288012</c:v>
                </c:pt>
                <c:pt idx="876">
                  <c:v>0.34841680166928879</c:v>
                </c:pt>
                <c:pt idx="877">
                  <c:v>0.34900658896140646</c:v>
                </c:pt>
                <c:pt idx="878">
                  <c:v>0.3495966342220167</c:v>
                </c:pt>
                <c:pt idx="879">
                  <c:v>0.35018693756395303</c:v>
                </c:pt>
                <c:pt idx="880">
                  <c:v>0.35075344079922477</c:v>
                </c:pt>
                <c:pt idx="881">
                  <c:v>0.35132018172448354</c:v>
                </c:pt>
                <c:pt idx="882">
                  <c:v>0.35188716043945778</c:v>
                </c:pt>
                <c:pt idx="883">
                  <c:v>0.35245437704391791</c:v>
                </c:pt>
                <c:pt idx="884">
                  <c:v>0.35302183163767609</c:v>
                </c:pt>
                <c:pt idx="885">
                  <c:v>0.35358952432058643</c:v>
                </c:pt>
                <c:pt idx="886">
                  <c:v>0.35415745519254482</c:v>
                </c:pt>
                <c:pt idx="887">
                  <c:v>0.35472562435348953</c:v>
                </c:pt>
                <c:pt idx="888">
                  <c:v>0.35529403190339992</c:v>
                </c:pt>
                <c:pt idx="889">
                  <c:v>0.3558626779422982</c:v>
                </c:pt>
                <c:pt idx="890">
                  <c:v>0.35643156257024788</c:v>
                </c:pt>
                <c:pt idx="891">
                  <c:v>0.3570006858873549</c:v>
                </c:pt>
                <c:pt idx="892">
                  <c:v>0.3575700479937669</c:v>
                </c:pt>
                <c:pt idx="893">
                  <c:v>0.35813964898967354</c:v>
                </c:pt>
                <c:pt idx="894">
                  <c:v>0.35870948897530708</c:v>
                </c:pt>
                <c:pt idx="895">
                  <c:v>0.35927956805094063</c:v>
                </c:pt>
                <c:pt idx="896">
                  <c:v>0.35984988631689063</c:v>
                </c:pt>
                <c:pt idx="897">
                  <c:v>0.36042044387351502</c:v>
                </c:pt>
                <c:pt idx="898">
                  <c:v>0.3609912408212137</c:v>
                </c:pt>
                <c:pt idx="899">
                  <c:v>0.36156227726042922</c:v>
                </c:pt>
                <c:pt idx="900">
                  <c:v>0.36213355329164587</c:v>
                </c:pt>
                <c:pt idx="901">
                  <c:v>0.36270506901539035</c:v>
                </c:pt>
                <c:pt idx="902">
                  <c:v>0.36327682453223109</c:v>
                </c:pt>
                <c:pt idx="903">
                  <c:v>0.36384881994277918</c:v>
                </c:pt>
                <c:pt idx="904">
                  <c:v>0.36442105534768787</c:v>
                </c:pt>
                <c:pt idx="905">
                  <c:v>0.3649935308476524</c:v>
                </c:pt>
                <c:pt idx="906">
                  <c:v>0.36556624654341041</c:v>
                </c:pt>
                <c:pt idx="907">
                  <c:v>0.36613920253574173</c:v>
                </c:pt>
                <c:pt idx="908">
                  <c:v>0.36671239892546881</c:v>
                </c:pt>
                <c:pt idx="909">
                  <c:v>0.36728583581345586</c:v>
                </c:pt>
                <c:pt idx="910">
                  <c:v>0.36785951330060973</c:v>
                </c:pt>
                <c:pt idx="911">
                  <c:v>0.36843343148787921</c:v>
                </c:pt>
                <c:pt idx="912">
                  <c:v>0.36900759047625664</c:v>
                </c:pt>
                <c:pt idx="913">
                  <c:v>0.36955748716679016</c:v>
                </c:pt>
                <c:pt idx="914">
                  <c:v>0.37010760473730442</c:v>
                </c:pt>
                <c:pt idx="915">
                  <c:v>0.37065794327652157</c:v>
                </c:pt>
                <c:pt idx="916">
                  <c:v>0.37120850287319906</c:v>
                </c:pt>
                <c:pt idx="917">
                  <c:v>0.37175928361613053</c:v>
                </c:pt>
                <c:pt idx="918">
                  <c:v>0.3723102855941447</c:v>
                </c:pt>
                <c:pt idx="919">
                  <c:v>0.37286150889610647</c:v>
                </c:pt>
                <c:pt idx="920">
                  <c:v>0.37341295361091653</c:v>
                </c:pt>
                <c:pt idx="921">
                  <c:v>0.37396461982751039</c:v>
                </c:pt>
                <c:pt idx="922">
                  <c:v>0.37451650763486022</c:v>
                </c:pt>
                <c:pt idx="923">
                  <c:v>0.37506861712197392</c:v>
                </c:pt>
                <c:pt idx="924">
                  <c:v>0.37562094837789406</c:v>
                </c:pt>
                <c:pt idx="925">
                  <c:v>0.37617350149169981</c:v>
                </c:pt>
                <c:pt idx="926">
                  <c:v>0.37672627655250635</c:v>
                </c:pt>
                <c:pt idx="927">
                  <c:v>0.37727927364946434</c:v>
                </c:pt>
                <c:pt idx="928">
                  <c:v>0.37783249287176002</c:v>
                </c:pt>
                <c:pt idx="929">
                  <c:v>0.37838593430861578</c:v>
                </c:pt>
                <c:pt idx="930">
                  <c:v>0.37893959804928978</c:v>
                </c:pt>
                <c:pt idx="931">
                  <c:v>0.37949348418307616</c:v>
                </c:pt>
                <c:pt idx="932">
                  <c:v>0.38004759279930433</c:v>
                </c:pt>
                <c:pt idx="933">
                  <c:v>0.38060192398734038</c:v>
                </c:pt>
                <c:pt idx="934">
                  <c:v>0.38115647783658591</c:v>
                </c:pt>
                <c:pt idx="935">
                  <c:v>0.38171125443647824</c:v>
                </c:pt>
                <c:pt idx="936">
                  <c:v>0.38226625387649094</c:v>
                </c:pt>
                <c:pt idx="937">
                  <c:v>0.3828214762461335</c:v>
                </c:pt>
                <c:pt idx="938">
                  <c:v>0.38337692163495096</c:v>
                </c:pt>
                <c:pt idx="939">
                  <c:v>0.38393259013252501</c:v>
                </c:pt>
                <c:pt idx="940">
                  <c:v>0.38448848182847306</c:v>
                </c:pt>
                <c:pt idx="941">
                  <c:v>0.38504459681244785</c:v>
                </c:pt>
                <c:pt idx="942">
                  <c:v>0.38560093517413918</c:v>
                </c:pt>
                <c:pt idx="943">
                  <c:v>0.38615749700327195</c:v>
                </c:pt>
                <c:pt idx="944">
                  <c:v>0.38671428238960814</c:v>
                </c:pt>
                <c:pt idx="945">
                  <c:v>0.38727129142294459</c:v>
                </c:pt>
                <c:pt idx="946">
                  <c:v>0.38781606720673145</c:v>
                </c:pt>
                <c:pt idx="947">
                  <c:v>0.38836105692174905</c:v>
                </c:pt>
                <c:pt idx="948">
                  <c:v>0.38890626065200729</c:v>
                </c:pt>
                <c:pt idx="949">
                  <c:v>0.38945167848154871</c:v>
                </c:pt>
                <c:pt idx="950">
                  <c:v>0.38999731049444986</c:v>
                </c:pt>
                <c:pt idx="951">
                  <c:v>0.39054315677481899</c:v>
                </c:pt>
                <c:pt idx="952">
                  <c:v>0.39108921740679858</c:v>
                </c:pt>
                <c:pt idx="953">
                  <c:v>0.39163549247456353</c:v>
                </c:pt>
                <c:pt idx="954">
                  <c:v>0.39218198206232158</c:v>
                </c:pt>
                <c:pt idx="955">
                  <c:v>0.39272868625431445</c:v>
                </c:pt>
                <c:pt idx="956">
                  <c:v>0.39327560513481563</c:v>
                </c:pt>
                <c:pt idx="957">
                  <c:v>0.39382273878813301</c:v>
                </c:pt>
                <c:pt idx="958">
                  <c:v>0.3943700872986069</c:v>
                </c:pt>
                <c:pt idx="959">
                  <c:v>0.39491765075061047</c:v>
                </c:pt>
                <c:pt idx="960">
                  <c:v>0.39546542922855066</c:v>
                </c:pt>
                <c:pt idx="961">
                  <c:v>0.39601342281686724</c:v>
                </c:pt>
                <c:pt idx="962">
                  <c:v>0.39656163160003333</c:v>
                </c:pt>
                <c:pt idx="963">
                  <c:v>0.39711005566255486</c:v>
                </c:pt>
                <c:pt idx="964">
                  <c:v>0.39765869508897111</c:v>
                </c:pt>
                <c:pt idx="965">
                  <c:v>0.39820754996385488</c:v>
                </c:pt>
                <c:pt idx="966">
                  <c:v>0.39875662037181181</c:v>
                </c:pt>
                <c:pt idx="967">
                  <c:v>0.39930590639748065</c:v>
                </c:pt>
                <c:pt idx="968">
                  <c:v>0.39985540812553366</c:v>
                </c:pt>
                <c:pt idx="969">
                  <c:v>0.40040512564067643</c:v>
                </c:pt>
                <c:pt idx="970">
                  <c:v>0.40095505902764761</c:v>
                </c:pt>
                <c:pt idx="971">
                  <c:v>0.40150520837121917</c:v>
                </c:pt>
                <c:pt idx="972">
                  <c:v>0.40205557375619616</c:v>
                </c:pt>
                <c:pt idx="973">
                  <c:v>0.40260615526741761</c:v>
                </c:pt>
                <c:pt idx="974">
                  <c:v>0.40315695298975518</c:v>
                </c:pt>
                <c:pt idx="975">
                  <c:v>0.40370796700811429</c:v>
                </c:pt>
                <c:pt idx="976">
                  <c:v>0.40425919740743321</c:v>
                </c:pt>
                <c:pt idx="977">
                  <c:v>0.40481064427268398</c:v>
                </c:pt>
                <c:pt idx="978">
                  <c:v>0.40536230768887194</c:v>
                </c:pt>
                <c:pt idx="979">
                  <c:v>0.40591418774103571</c:v>
                </c:pt>
                <c:pt idx="980">
                  <c:v>0.40646628451424727</c:v>
                </c:pt>
                <c:pt idx="981">
                  <c:v>0.40701859809361229</c:v>
                </c:pt>
                <c:pt idx="982">
                  <c:v>0.40757112856426958</c:v>
                </c:pt>
                <c:pt idx="983">
                  <c:v>0.40812387601139144</c:v>
                </c:pt>
                <c:pt idx="984">
                  <c:v>0.40867684052018372</c:v>
                </c:pt>
                <c:pt idx="985">
                  <c:v>0.40923002217588511</c:v>
                </c:pt>
                <c:pt idx="986">
                  <c:v>0.40978342106376919</c:v>
                </c:pt>
                <c:pt idx="987">
                  <c:v>0.41033703726914172</c:v>
                </c:pt>
                <c:pt idx="988">
                  <c:v>0.41089087087734222</c:v>
                </c:pt>
                <c:pt idx="989">
                  <c:v>0.41144492197374438</c:v>
                </c:pt>
                <c:pt idx="990">
                  <c:v>0.41199919064375456</c:v>
                </c:pt>
                <c:pt idx="991">
                  <c:v>0.41255367697281309</c:v>
                </c:pt>
                <c:pt idx="992">
                  <c:v>0.4131083810463938</c:v>
                </c:pt>
                <c:pt idx="993">
                  <c:v>0.41366330295000431</c:v>
                </c:pt>
                <c:pt idx="994">
                  <c:v>0.41421844276918507</c:v>
                </c:pt>
                <c:pt idx="995">
                  <c:v>0.41477380058951119</c:v>
                </c:pt>
                <c:pt idx="996">
                  <c:v>0.41532937649659041</c:v>
                </c:pt>
                <c:pt idx="997">
                  <c:v>0.41588517057606467</c:v>
                </c:pt>
                <c:pt idx="998">
                  <c:v>0.41644118291360943</c:v>
                </c:pt>
                <c:pt idx="999">
                  <c:v>0.41699741359493392</c:v>
                </c:pt>
                <c:pt idx="1000">
                  <c:v>0.41755386270578043</c:v>
                </c:pt>
                <c:pt idx="1001">
                  <c:v>0.41811053033192547</c:v>
                </c:pt>
                <c:pt idx="1002">
                  <c:v>0.41866741655917927</c:v>
                </c:pt>
                <c:pt idx="1003">
                  <c:v>0.41922452147338563</c:v>
                </c:pt>
                <c:pt idx="1004">
                  <c:v>0.41978184516042205</c:v>
                </c:pt>
                <c:pt idx="1005">
                  <c:v>0.42033938770619939</c:v>
                </c:pt>
                <c:pt idx="1006">
                  <c:v>0.42089714919666266</c:v>
                </c:pt>
                <c:pt idx="1007">
                  <c:v>0.42145512971779087</c:v>
                </c:pt>
                <c:pt idx="1008">
                  <c:v>0.4220133293555961</c:v>
                </c:pt>
                <c:pt idx="1009">
                  <c:v>0.42257174819612464</c:v>
                </c:pt>
                <c:pt idx="1010">
                  <c:v>0.42313038632545674</c:v>
                </c:pt>
                <c:pt idx="1011">
                  <c:v>0.42368924382970619</c:v>
                </c:pt>
                <c:pt idx="1012">
                  <c:v>0.42424832079502051</c:v>
                </c:pt>
                <c:pt idx="1013">
                  <c:v>0.42480761730758099</c:v>
                </c:pt>
                <c:pt idx="1014">
                  <c:v>0.42536713345360333</c:v>
                </c:pt>
                <c:pt idx="1015">
                  <c:v>0.42592686931933654</c:v>
                </c:pt>
                <c:pt idx="1016">
                  <c:v>0.42648682499106338</c:v>
                </c:pt>
                <c:pt idx="1017">
                  <c:v>0.42704700055510103</c:v>
                </c:pt>
                <c:pt idx="1018">
                  <c:v>0.42760739609780041</c:v>
                </c:pt>
                <c:pt idx="1019">
                  <c:v>0.42816801170554619</c:v>
                </c:pt>
                <c:pt idx="1020">
                  <c:v>0.42872884746475681</c:v>
                </c:pt>
                <c:pt idx="1021">
                  <c:v>0.42928990346188489</c:v>
                </c:pt>
                <c:pt idx="1022">
                  <c:v>0.42985117978341725</c:v>
                </c:pt>
                <c:pt idx="1023">
                  <c:v>0.430412676515874</c:v>
                </c:pt>
                <c:pt idx="1024">
                  <c:v>0.43097439374580992</c:v>
                </c:pt>
                <c:pt idx="1025">
                  <c:v>0.4315363315598133</c:v>
                </c:pt>
                <c:pt idx="1026">
                  <c:v>0.43209849004450662</c:v>
                </c:pt>
                <c:pt idx="1027">
                  <c:v>0.43266086928654657</c:v>
                </c:pt>
                <c:pt idx="1028">
                  <c:v>0.43322346937262335</c:v>
                </c:pt>
                <c:pt idx="1029">
                  <c:v>0.43378629038946159</c:v>
                </c:pt>
                <c:pt idx="1030">
                  <c:v>0.43434933242382012</c:v>
                </c:pt>
                <c:pt idx="1031">
                  <c:v>0.43491259556249129</c:v>
                </c:pt>
                <c:pt idx="1032">
                  <c:v>0.43547607989230208</c:v>
                </c:pt>
                <c:pt idx="1033">
                  <c:v>0.43603978550011346</c:v>
                </c:pt>
                <c:pt idx="1034">
                  <c:v>0.43660371247282015</c:v>
                </c:pt>
                <c:pt idx="1035">
                  <c:v>0.43716786089735127</c:v>
                </c:pt>
                <c:pt idx="1036">
                  <c:v>0.43773223086067015</c:v>
                </c:pt>
                <c:pt idx="1037">
                  <c:v>0.43829682244977408</c:v>
                </c:pt>
                <c:pt idx="1038">
                  <c:v>0.43886163575169479</c:v>
                </c:pt>
                <c:pt idx="1039">
                  <c:v>0.43942667085349774</c:v>
                </c:pt>
                <c:pt idx="1040">
                  <c:v>0.44000485315728799</c:v>
                </c:pt>
                <c:pt idx="1041">
                  <c:v>0.44058326770269463</c:v>
                </c:pt>
                <c:pt idx="1042">
                  <c:v>0.44116191458300302</c:v>
                </c:pt>
                <c:pt idx="1043">
                  <c:v>0.44174079389153653</c:v>
                </c:pt>
                <c:pt idx="1044">
                  <c:v>0.44231990572165603</c:v>
                </c:pt>
                <c:pt idx="1045">
                  <c:v>0.44289925016675946</c:v>
                </c:pt>
                <c:pt idx="1046">
                  <c:v>0.44347882732028276</c:v>
                </c:pt>
                <c:pt idx="1047">
                  <c:v>0.44405863727569894</c:v>
                </c:pt>
                <c:pt idx="1048">
                  <c:v>0.44463868012651897</c:v>
                </c:pt>
                <c:pt idx="1049">
                  <c:v>0.44521895596629135</c:v>
                </c:pt>
                <c:pt idx="1050">
                  <c:v>0.44579946488860167</c:v>
                </c:pt>
                <c:pt idx="1051">
                  <c:v>0.4463802069870737</c:v>
                </c:pt>
                <c:pt idx="1052">
                  <c:v>0.44696118235536852</c:v>
                </c:pt>
                <c:pt idx="1053">
                  <c:v>0.44754239108718497</c:v>
                </c:pt>
                <c:pt idx="1054">
                  <c:v>0.44812383327625915</c:v>
                </c:pt>
                <c:pt idx="1055">
                  <c:v>0.44870550901636541</c:v>
                </c:pt>
                <c:pt idx="1056">
                  <c:v>0.44928741840131514</c:v>
                </c:pt>
                <c:pt idx="1057">
                  <c:v>0.44986956152495816</c:v>
                </c:pt>
                <c:pt idx="1058">
                  <c:v>0.45045193848118115</c:v>
                </c:pt>
                <c:pt idx="1059">
                  <c:v>0.45103454936390919</c:v>
                </c:pt>
                <c:pt idx="1060">
                  <c:v>0.45161739426710468</c:v>
                </c:pt>
                <c:pt idx="1061">
                  <c:v>0.45220047328476776</c:v>
                </c:pt>
                <c:pt idx="1062">
                  <c:v>0.45278378651093676</c:v>
                </c:pt>
                <c:pt idx="1063">
                  <c:v>0.45336733403968732</c:v>
                </c:pt>
                <c:pt idx="1064">
                  <c:v>0.45395111596513282</c:v>
                </c:pt>
                <c:pt idx="1065">
                  <c:v>0.45453513238142507</c:v>
                </c:pt>
                <c:pt idx="1066">
                  <c:v>0.45511938338275293</c:v>
                </c:pt>
                <c:pt idx="1067">
                  <c:v>0.45570386906334348</c:v>
                </c:pt>
                <c:pt idx="1068">
                  <c:v>0.45628858951746198</c:v>
                </c:pt>
                <c:pt idx="1069">
                  <c:v>0.45687354483941056</c:v>
                </c:pt>
                <c:pt idx="1070">
                  <c:v>0.45745873512353041</c:v>
                </c:pt>
                <c:pt idx="1071">
                  <c:v>0.45804416046419982</c:v>
                </c:pt>
                <c:pt idx="1072">
                  <c:v>0.45862982095583527</c:v>
                </c:pt>
                <c:pt idx="1073">
                  <c:v>0.45921571669289118</c:v>
                </c:pt>
                <c:pt idx="1074">
                  <c:v>0.45980184776985955</c:v>
                </c:pt>
                <c:pt idx="1075">
                  <c:v>0.46041434256343949</c:v>
                </c:pt>
                <c:pt idx="1076">
                  <c:v>0.46102709434386502</c:v>
                </c:pt>
                <c:pt idx="1077">
                  <c:v>0.46164010321896098</c:v>
                </c:pt>
                <c:pt idx="1078">
                  <c:v>0.46225336929659822</c:v>
                </c:pt>
                <c:pt idx="1079">
                  <c:v>0.4628668926846915</c:v>
                </c:pt>
                <c:pt idx="1080">
                  <c:v>0.46348067349120203</c:v>
                </c:pt>
                <c:pt idx="1081">
                  <c:v>0.46409471182413564</c:v>
                </c:pt>
                <c:pt idx="1082">
                  <c:v>0.46470900779154389</c:v>
                </c:pt>
                <c:pt idx="1083">
                  <c:v>0.46532356150152343</c:v>
                </c:pt>
                <c:pt idx="1084">
                  <c:v>0.46593837306221619</c:v>
                </c:pt>
                <c:pt idx="1085">
                  <c:v>0.46655344258180964</c:v>
                </c:pt>
                <c:pt idx="1086">
                  <c:v>0.46716877016853675</c:v>
                </c:pt>
                <c:pt idx="1087">
                  <c:v>0.46778435593067558</c:v>
                </c:pt>
                <c:pt idx="1088">
                  <c:v>0.46840019997654991</c:v>
                </c:pt>
                <c:pt idx="1089">
                  <c:v>0.46901630241452885</c:v>
                </c:pt>
                <c:pt idx="1090">
                  <c:v>0.469632663353027</c:v>
                </c:pt>
                <c:pt idx="1091">
                  <c:v>0.47024928290050449</c:v>
                </c:pt>
                <c:pt idx="1092">
                  <c:v>0.47086616116546698</c:v>
                </c:pt>
                <c:pt idx="1093">
                  <c:v>0.47148329825646518</c:v>
                </c:pt>
                <c:pt idx="1094">
                  <c:v>0.472100694282096</c:v>
                </c:pt>
                <c:pt idx="1095">
                  <c:v>0.47271834935100188</c:v>
                </c:pt>
                <c:pt idx="1096">
                  <c:v>0.47333626357187031</c:v>
                </c:pt>
                <c:pt idx="1097">
                  <c:v>0.47395443705343476</c:v>
                </c:pt>
                <c:pt idx="1098">
                  <c:v>0.47462528031870699</c:v>
                </c:pt>
                <c:pt idx="1099">
                  <c:v>0.47529642890595891</c:v>
                </c:pt>
                <c:pt idx="1100">
                  <c:v>0.47596788295415204</c:v>
                </c:pt>
                <c:pt idx="1101">
                  <c:v>0.4766396426023114</c:v>
                </c:pt>
                <c:pt idx="1102">
                  <c:v>0.47731170798952527</c:v>
                </c:pt>
                <c:pt idx="1103">
                  <c:v>0.47798407925494502</c:v>
                </c:pt>
                <c:pt idx="1104">
                  <c:v>0.4786567565377855</c:v>
                </c:pt>
                <c:pt idx="1105">
                  <c:v>0.47932973997732509</c:v>
                </c:pt>
                <c:pt idx="1106">
                  <c:v>0.48000302971290498</c:v>
                </c:pt>
                <c:pt idx="1107">
                  <c:v>0.48067662588393079</c:v>
                </c:pt>
                <c:pt idx="1108">
                  <c:v>0.48135052862987049</c:v>
                </c:pt>
                <c:pt idx="1109">
                  <c:v>0.48202473809025603</c:v>
                </c:pt>
                <c:pt idx="1110">
                  <c:v>0.48269925440468309</c:v>
                </c:pt>
                <c:pt idx="1111">
                  <c:v>0.4833740777128106</c:v>
                </c:pt>
                <c:pt idx="1112">
                  <c:v>0.48404920815436103</c:v>
                </c:pt>
                <c:pt idx="1113">
                  <c:v>0.48472464586912056</c:v>
                </c:pt>
                <c:pt idx="1114">
                  <c:v>0.48540039099693888</c:v>
                </c:pt>
                <c:pt idx="1115">
                  <c:v>0.4860764436777294</c:v>
                </c:pt>
                <c:pt idx="1116">
                  <c:v>0.48675280405146926</c:v>
                </c:pt>
                <c:pt idx="1117">
                  <c:v>0.48742947225819933</c:v>
                </c:pt>
                <c:pt idx="1118">
                  <c:v>0.48810644843802375</c:v>
                </c:pt>
                <c:pt idx="1119">
                  <c:v>0.48878373273111131</c:v>
                </c:pt>
                <c:pt idx="1120">
                  <c:v>0.48946132527769382</c:v>
                </c:pt>
                <c:pt idx="1121">
                  <c:v>0.49013922621806727</c:v>
                </c:pt>
                <c:pt idx="1122">
                  <c:v>0.49081743569259118</c:v>
                </c:pt>
                <c:pt idx="1123">
                  <c:v>0.49149595384168965</c:v>
                </c:pt>
                <c:pt idx="1124">
                  <c:v>0.49217478080584987</c:v>
                </c:pt>
                <c:pt idx="1125">
                  <c:v>0.49285391672562362</c:v>
                </c:pt>
                <c:pt idx="1126">
                  <c:v>0.49353336174162599</c:v>
                </c:pt>
                <c:pt idx="1127">
                  <c:v>0.49421311599453688</c:v>
                </c:pt>
                <c:pt idx="1128">
                  <c:v>0.49489317962509949</c:v>
                </c:pt>
                <c:pt idx="1129">
                  <c:v>0.49557355277412141</c:v>
                </c:pt>
                <c:pt idx="1130">
                  <c:v>0.49625423558247439</c:v>
                </c:pt>
                <c:pt idx="1131">
                  <c:v>0.49698796110540622</c:v>
                </c:pt>
                <c:pt idx="1132">
                  <c:v>0.49772204642891893</c:v>
                </c:pt>
                <c:pt idx="1133">
                  <c:v>0.49845649172944961</c:v>
                </c:pt>
                <c:pt idx="1134">
                  <c:v>0.49919129718352195</c:v>
                </c:pt>
                <c:pt idx="1135">
                  <c:v>0.49992646296774623</c:v>
                </c:pt>
                <c:pt idx="1136">
                  <c:v>0.50066198925881933</c:v>
                </c:pt>
                <c:pt idx="1137">
                  <c:v>0.50139787623352472</c:v>
                </c:pt>
                <c:pt idx="1138">
                  <c:v>0.50213412406873248</c:v>
                </c:pt>
                <c:pt idx="1139">
                  <c:v>0.50287073294139994</c:v>
                </c:pt>
                <c:pt idx="1140">
                  <c:v>0.50360770302857039</c:v>
                </c:pt>
                <c:pt idx="1141">
                  <c:v>0.50434503450737456</c:v>
                </c:pt>
                <c:pt idx="1142">
                  <c:v>0.50508272755502981</c:v>
                </c:pt>
                <c:pt idx="1143">
                  <c:v>0.50582078234884031</c:v>
                </c:pt>
                <c:pt idx="1144">
                  <c:v>0.50655919906619751</c:v>
                </c:pt>
                <c:pt idx="1145">
                  <c:v>0.50729797788457942</c:v>
                </c:pt>
                <c:pt idx="1146">
                  <c:v>0.50803711898155113</c:v>
                </c:pt>
                <c:pt idx="1147">
                  <c:v>0.50877662253476563</c:v>
                </c:pt>
                <c:pt idx="1148">
                  <c:v>0.50951648872196187</c:v>
                </c:pt>
                <c:pt idx="1149">
                  <c:v>0.51025671772096648</c:v>
                </c:pt>
                <c:pt idx="1150">
                  <c:v>0.51099730970969359</c:v>
                </c:pt>
                <c:pt idx="1151">
                  <c:v>0.51173826486614371</c:v>
                </c:pt>
                <c:pt idx="1152">
                  <c:v>0.51247958336840571</c:v>
                </c:pt>
                <c:pt idx="1153">
                  <c:v>0.51322126539465485</c:v>
                </c:pt>
                <c:pt idx="1154">
                  <c:v>0.51396331112315452</c:v>
                </c:pt>
                <c:pt idx="1155">
                  <c:v>0.51470572073225473</c:v>
                </c:pt>
                <c:pt idx="1156">
                  <c:v>0.51544849440039386</c:v>
                </c:pt>
                <c:pt idx="1157">
                  <c:v>0.51619163230609688</c:v>
                </c:pt>
                <c:pt idx="1158">
                  <c:v>0.51693513462797713</c:v>
                </c:pt>
                <c:pt idx="1159">
                  <c:v>0.51767900154473501</c:v>
                </c:pt>
                <c:pt idx="1160">
                  <c:v>0.5184232332351586</c:v>
                </c:pt>
                <c:pt idx="1161">
                  <c:v>0.51916782987812393</c:v>
                </c:pt>
                <c:pt idx="1162">
                  <c:v>0.51991279165259452</c:v>
                </c:pt>
                <c:pt idx="1163">
                  <c:v>0.52065811873762158</c:v>
                </c:pt>
                <c:pt idx="1164">
                  <c:v>0.52145693459493891</c:v>
                </c:pt>
                <c:pt idx="1165">
                  <c:v>0.52225617007765801</c:v>
                </c:pt>
                <c:pt idx="1166">
                  <c:v>0.52305582540621187</c:v>
                </c:pt>
                <c:pt idx="1167">
                  <c:v>0.52385590080114941</c:v>
                </c:pt>
                <c:pt idx="1168">
                  <c:v>0.52465639648313567</c:v>
                </c:pt>
                <c:pt idx="1169">
                  <c:v>0.52545731267295093</c:v>
                </c:pt>
                <c:pt idx="1170">
                  <c:v>0.52625864959149204</c:v>
                </c:pt>
                <c:pt idx="1171">
                  <c:v>0.52706040745977201</c:v>
                </c:pt>
                <c:pt idx="1172">
                  <c:v>0.52786258649891882</c:v>
                </c:pt>
                <c:pt idx="1173">
                  <c:v>0.52866518693017839</c:v>
                </c:pt>
                <c:pt idx="1174">
                  <c:v>0.52946820897491165</c:v>
                </c:pt>
                <c:pt idx="1175">
                  <c:v>0.53027165285459588</c:v>
                </c:pt>
                <c:pt idx="1176">
                  <c:v>0.53107551879082515</c:v>
                </c:pt>
                <c:pt idx="1177">
                  <c:v>0.53187980700530946</c:v>
                </c:pt>
                <c:pt idx="1178">
                  <c:v>0.53268451771987557</c:v>
                </c:pt>
                <c:pt idx="1179">
                  <c:v>0.53348965115646663</c:v>
                </c:pt>
                <c:pt idx="1180">
                  <c:v>0.53429520753714255</c:v>
                </c:pt>
                <c:pt idx="1181">
                  <c:v>0.53510118708408005</c:v>
                </c:pt>
                <c:pt idx="1182">
                  <c:v>0.53590759001957178</c:v>
                </c:pt>
                <c:pt idx="1183">
                  <c:v>0.53671441656602803</c:v>
                </c:pt>
                <c:pt idx="1184">
                  <c:v>0.53752166694597547</c:v>
                </c:pt>
                <c:pt idx="1185">
                  <c:v>0.53832934138205779</c:v>
                </c:pt>
                <c:pt idx="1186">
                  <c:v>0.53913744009703568</c:v>
                </c:pt>
                <c:pt idx="1187">
                  <c:v>0.53994596331378686</c:v>
                </c:pt>
                <c:pt idx="1188">
                  <c:v>0.54075491125530584</c:v>
                </c:pt>
                <c:pt idx="1189">
                  <c:v>0.54156428414470459</c:v>
                </c:pt>
                <c:pt idx="1190">
                  <c:v>0.5423740822052121</c:v>
                </c:pt>
                <c:pt idx="1191">
                  <c:v>0.54318430566017484</c:v>
                </c:pt>
                <c:pt idx="1192">
                  <c:v>0.54399495473305648</c:v>
                </c:pt>
                <c:pt idx="1193">
                  <c:v>0.54480602964743818</c:v>
                </c:pt>
                <c:pt idx="1194">
                  <c:v>0.54561753062701812</c:v>
                </c:pt>
                <c:pt idx="1195">
                  <c:v>0.54642945789561259</c:v>
                </c:pt>
                <c:pt idx="1196">
                  <c:v>0.5472686469545911</c:v>
                </c:pt>
                <c:pt idx="1197">
                  <c:v>0.54810829140988493</c:v>
                </c:pt>
                <c:pt idx="1198">
                  <c:v>0.5489483915086204</c:v>
                </c:pt>
                <c:pt idx="1199">
                  <c:v>0.54978894749805796</c:v>
                </c:pt>
                <c:pt idx="1200">
                  <c:v>0.55062995962559236</c:v>
                </c:pt>
                <c:pt idx="1201">
                  <c:v>0.5514714281387525</c:v>
                </c:pt>
                <c:pt idx="1202">
                  <c:v>0.55231335328520181</c:v>
                </c:pt>
                <c:pt idx="1203">
                  <c:v>0.55315573531273787</c:v>
                </c:pt>
                <c:pt idx="1204">
                  <c:v>0.55399857446929279</c:v>
                </c:pt>
                <c:pt idx="1205">
                  <c:v>0.5548418710029337</c:v>
                </c:pt>
                <c:pt idx="1206">
                  <c:v>0.55568562516186137</c:v>
                </c:pt>
                <c:pt idx="1207">
                  <c:v>0.55652983719441207</c:v>
                </c:pt>
                <c:pt idx="1208">
                  <c:v>0.55737450734905658</c:v>
                </c:pt>
                <c:pt idx="1209">
                  <c:v>0.55821963587440071</c:v>
                </c:pt>
                <c:pt idx="1210">
                  <c:v>0.5590652230191846</c:v>
                </c:pt>
                <c:pt idx="1211">
                  <c:v>0.55991126903228405</c:v>
                </c:pt>
                <c:pt idx="1212">
                  <c:v>0.56075777416270944</c:v>
                </c:pt>
                <c:pt idx="1213">
                  <c:v>0.56160473865960636</c:v>
                </c:pt>
                <c:pt idx="1214">
                  <c:v>0.56245216277225629</c:v>
                </c:pt>
                <c:pt idx="1215">
                  <c:v>0.56330004675007461</c:v>
                </c:pt>
                <c:pt idx="1216">
                  <c:v>0.56414839084261348</c:v>
                </c:pt>
                <c:pt idx="1217">
                  <c:v>0.56499719529955983</c:v>
                </c:pt>
                <c:pt idx="1218">
                  <c:v>0.5658464603707356</c:v>
                </c:pt>
                <c:pt idx="1219">
                  <c:v>0.56669618630609886</c:v>
                </c:pt>
                <c:pt idx="1220">
                  <c:v>0.56754637335574354</c:v>
                </c:pt>
                <c:pt idx="1221">
                  <c:v>0.56839702176989881</c:v>
                </c:pt>
                <c:pt idx="1222">
                  <c:v>0.56924813179892997</c:v>
                </c:pt>
                <c:pt idx="1223">
                  <c:v>0.57009970369333818</c:v>
                </c:pt>
                <c:pt idx="1224">
                  <c:v>0.57095173770375984</c:v>
                </c:pt>
                <c:pt idx="1225">
                  <c:v>0.57180423408096859</c:v>
                </c:pt>
                <c:pt idx="1226">
                  <c:v>0.57267078648163539</c:v>
                </c:pt>
                <c:pt idx="1227">
                  <c:v>0.5735378166218621</c:v>
                </c:pt>
                <c:pt idx="1228">
                  <c:v>0.57440532476503181</c:v>
                </c:pt>
                <c:pt idx="1229">
                  <c:v>0.57527331117467218</c:v>
                </c:pt>
                <c:pt idx="1230">
                  <c:v>0.57614177611445716</c:v>
                </c:pt>
                <c:pt idx="1231">
                  <c:v>0.57701071984820507</c:v>
                </c:pt>
                <c:pt idx="1232">
                  <c:v>0.57788014263988052</c:v>
                </c:pt>
                <c:pt idx="1233">
                  <c:v>0.57875004475359271</c:v>
                </c:pt>
                <c:pt idx="1234">
                  <c:v>0.57962042645359757</c:v>
                </c:pt>
                <c:pt idx="1235">
                  <c:v>0.58049128800429561</c:v>
                </c:pt>
                <c:pt idx="1236">
                  <c:v>0.58136262967023367</c:v>
                </c:pt>
                <c:pt idx="1237">
                  <c:v>0.58223445171610533</c:v>
                </c:pt>
                <c:pt idx="1238">
                  <c:v>0.58310675440674786</c:v>
                </c:pt>
                <c:pt idx="1239">
                  <c:v>0.58397953800714664</c:v>
                </c:pt>
                <c:pt idx="1240">
                  <c:v>0.58485280278243179</c:v>
                </c:pt>
                <c:pt idx="1241">
                  <c:v>0.58572654899788068</c:v>
                </c:pt>
                <c:pt idx="1242">
                  <c:v>0.58660077691891588</c:v>
                </c:pt>
                <c:pt idx="1243">
                  <c:v>0.58747548681110695</c:v>
                </c:pt>
                <c:pt idx="1244">
                  <c:v>0.58835067894017024</c:v>
                </c:pt>
                <c:pt idx="1245">
                  <c:v>0.58922635357196795</c:v>
                </c:pt>
                <c:pt idx="1246">
                  <c:v>0.59010251097250821</c:v>
                </c:pt>
                <c:pt idx="1247">
                  <c:v>0.59097915140794721</c:v>
                </c:pt>
                <c:pt idx="1248">
                  <c:v>0.59185627514458705</c:v>
                </c:pt>
                <c:pt idx="1249">
                  <c:v>0.59273388244887681</c:v>
                </c:pt>
                <c:pt idx="1250">
                  <c:v>0.59361197358741258</c:v>
                </c:pt>
                <c:pt idx="1251">
                  <c:v>0.59449054882693719</c:v>
                </c:pt>
                <c:pt idx="1252">
                  <c:v>0.59536960843434072</c:v>
                </c:pt>
                <c:pt idx="1253">
                  <c:v>0.59624915267666045</c:v>
                </c:pt>
                <c:pt idx="1254">
                  <c:v>0.59712918182108066</c:v>
                </c:pt>
              </c:numCache>
            </c:numRef>
          </c:val>
          <c:smooth val="0"/>
          <c:extLst>
            <c:ext xmlns:c16="http://schemas.microsoft.com/office/drawing/2014/chart" uri="{C3380CC4-5D6E-409C-BE32-E72D297353CC}">
              <c16:uniqueId val="{00000001-48EC-49CA-A399-F72DAA12004A}"/>
            </c:ext>
          </c:extLst>
        </c:ser>
        <c:dLbls>
          <c:showLegendKey val="0"/>
          <c:showVal val="0"/>
          <c:showCatName val="0"/>
          <c:showSerName val="0"/>
          <c:showPercent val="0"/>
          <c:showBubbleSize val="0"/>
        </c:dLbls>
        <c:smooth val="0"/>
        <c:axId val="307556512"/>
        <c:axId val="307556992"/>
        <c:extLst>
          <c:ext xmlns:c15="http://schemas.microsoft.com/office/drawing/2012/chart" uri="{02D57815-91ED-43cb-92C2-25804820EDAC}">
            <c15:filteredLineSeries>
              <c15:ser>
                <c:idx val="2"/>
                <c:order val="2"/>
                <c:tx>
                  <c:strRef>
                    <c:extLst>
                      <c:ext uri="{02D57815-91ED-43cb-92C2-25804820EDAC}">
                        <c15:formulaRef>
                          <c15:sqref>B_PREV_grafs!$B$8</c15:sqref>
                        </c15:formulaRef>
                      </c:ext>
                    </c:extLst>
                    <c:strCache>
                      <c:ptCount val="1"/>
                      <c:pt idx="0">
                        <c:v>IMA-B 5</c:v>
                      </c:pt>
                    </c:strCache>
                  </c:strRef>
                </c:tx>
                <c:spPr>
                  <a:ln w="28575" cap="rnd">
                    <a:solidFill>
                      <a:schemeClr val="accent3"/>
                    </a:solidFill>
                    <a:round/>
                  </a:ln>
                  <a:effectLst/>
                </c:spPr>
                <c:marker>
                  <c:symbol val="none"/>
                </c:marker>
                <c:cat>
                  <c:numRef>
                    <c:extLst>
                      <c:ext uri="{02D57815-91ED-43cb-92C2-25804820EDAC}">
                        <c15:formulaRef>
                          <c15:sqref>B_Prev_calc!$DN$2:$DN$9146</c15:sqref>
                        </c15:formulaRef>
                      </c:ext>
                    </c:extLst>
                    <c:numCache>
                      <c:formatCode>m/d/yyyy\ h:mm</c:formatCode>
                      <c:ptCount val="9145"/>
                      <c:pt idx="0">
                        <c:v>44043</c:v>
                      </c:pt>
                      <c:pt idx="1">
                        <c:v>44046</c:v>
                      </c:pt>
                      <c:pt idx="2">
                        <c:v>44047</c:v>
                      </c:pt>
                      <c:pt idx="3">
                        <c:v>44048</c:v>
                      </c:pt>
                      <c:pt idx="4">
                        <c:v>44049</c:v>
                      </c:pt>
                      <c:pt idx="5">
                        <c:v>44050</c:v>
                      </c:pt>
                      <c:pt idx="6">
                        <c:v>44053</c:v>
                      </c:pt>
                      <c:pt idx="7">
                        <c:v>44054</c:v>
                      </c:pt>
                      <c:pt idx="8">
                        <c:v>44055</c:v>
                      </c:pt>
                      <c:pt idx="9">
                        <c:v>44056</c:v>
                      </c:pt>
                      <c:pt idx="10">
                        <c:v>44057</c:v>
                      </c:pt>
                      <c:pt idx="11">
                        <c:v>44060</c:v>
                      </c:pt>
                      <c:pt idx="12">
                        <c:v>44061</c:v>
                      </c:pt>
                      <c:pt idx="13">
                        <c:v>44062</c:v>
                      </c:pt>
                      <c:pt idx="14">
                        <c:v>44063</c:v>
                      </c:pt>
                      <c:pt idx="15">
                        <c:v>44064</c:v>
                      </c:pt>
                      <c:pt idx="16">
                        <c:v>44067</c:v>
                      </c:pt>
                      <c:pt idx="17">
                        <c:v>44068</c:v>
                      </c:pt>
                      <c:pt idx="18">
                        <c:v>44069</c:v>
                      </c:pt>
                      <c:pt idx="19">
                        <c:v>44070</c:v>
                      </c:pt>
                      <c:pt idx="20">
                        <c:v>44071</c:v>
                      </c:pt>
                      <c:pt idx="21">
                        <c:v>44074</c:v>
                      </c:pt>
                      <c:pt idx="22">
                        <c:v>44075</c:v>
                      </c:pt>
                      <c:pt idx="23">
                        <c:v>44076</c:v>
                      </c:pt>
                      <c:pt idx="24">
                        <c:v>44077</c:v>
                      </c:pt>
                      <c:pt idx="25">
                        <c:v>44078</c:v>
                      </c:pt>
                      <c:pt idx="26">
                        <c:v>44082</c:v>
                      </c:pt>
                      <c:pt idx="27">
                        <c:v>44083</c:v>
                      </c:pt>
                      <c:pt idx="28">
                        <c:v>44084</c:v>
                      </c:pt>
                      <c:pt idx="29">
                        <c:v>44085</c:v>
                      </c:pt>
                      <c:pt idx="30">
                        <c:v>44088</c:v>
                      </c:pt>
                      <c:pt idx="31">
                        <c:v>44089</c:v>
                      </c:pt>
                      <c:pt idx="32">
                        <c:v>44090</c:v>
                      </c:pt>
                      <c:pt idx="33">
                        <c:v>44091</c:v>
                      </c:pt>
                      <c:pt idx="34">
                        <c:v>44092</c:v>
                      </c:pt>
                      <c:pt idx="35">
                        <c:v>44095</c:v>
                      </c:pt>
                      <c:pt idx="36">
                        <c:v>44096</c:v>
                      </c:pt>
                      <c:pt idx="37">
                        <c:v>44097</c:v>
                      </c:pt>
                      <c:pt idx="38">
                        <c:v>44098</c:v>
                      </c:pt>
                      <c:pt idx="39">
                        <c:v>44099</c:v>
                      </c:pt>
                      <c:pt idx="40">
                        <c:v>44102</c:v>
                      </c:pt>
                      <c:pt idx="41">
                        <c:v>44103</c:v>
                      </c:pt>
                      <c:pt idx="42">
                        <c:v>44104</c:v>
                      </c:pt>
                      <c:pt idx="43">
                        <c:v>44105</c:v>
                      </c:pt>
                      <c:pt idx="44">
                        <c:v>44106</c:v>
                      </c:pt>
                      <c:pt idx="45">
                        <c:v>44109</c:v>
                      </c:pt>
                      <c:pt idx="46">
                        <c:v>44110</c:v>
                      </c:pt>
                      <c:pt idx="47">
                        <c:v>44111</c:v>
                      </c:pt>
                      <c:pt idx="48">
                        <c:v>44112</c:v>
                      </c:pt>
                      <c:pt idx="49">
                        <c:v>44113</c:v>
                      </c:pt>
                      <c:pt idx="50">
                        <c:v>44117</c:v>
                      </c:pt>
                      <c:pt idx="51">
                        <c:v>44118</c:v>
                      </c:pt>
                      <c:pt idx="52">
                        <c:v>44119</c:v>
                      </c:pt>
                      <c:pt idx="53">
                        <c:v>44120</c:v>
                      </c:pt>
                      <c:pt idx="54">
                        <c:v>44123</c:v>
                      </c:pt>
                      <c:pt idx="55">
                        <c:v>44124</c:v>
                      </c:pt>
                      <c:pt idx="56">
                        <c:v>44125</c:v>
                      </c:pt>
                      <c:pt idx="57">
                        <c:v>44126</c:v>
                      </c:pt>
                      <c:pt idx="58">
                        <c:v>44127</c:v>
                      </c:pt>
                      <c:pt idx="59">
                        <c:v>44130</c:v>
                      </c:pt>
                      <c:pt idx="60">
                        <c:v>44131</c:v>
                      </c:pt>
                      <c:pt idx="61">
                        <c:v>44132</c:v>
                      </c:pt>
                      <c:pt idx="62">
                        <c:v>44133</c:v>
                      </c:pt>
                      <c:pt idx="63">
                        <c:v>44134</c:v>
                      </c:pt>
                      <c:pt idx="64">
                        <c:v>44138</c:v>
                      </c:pt>
                      <c:pt idx="65">
                        <c:v>44139</c:v>
                      </c:pt>
                      <c:pt idx="66">
                        <c:v>44140</c:v>
                      </c:pt>
                      <c:pt idx="67">
                        <c:v>44141</c:v>
                      </c:pt>
                      <c:pt idx="68">
                        <c:v>44144</c:v>
                      </c:pt>
                      <c:pt idx="69">
                        <c:v>44145</c:v>
                      </c:pt>
                      <c:pt idx="70">
                        <c:v>44146</c:v>
                      </c:pt>
                      <c:pt idx="71">
                        <c:v>44147</c:v>
                      </c:pt>
                      <c:pt idx="72">
                        <c:v>44148</c:v>
                      </c:pt>
                      <c:pt idx="73">
                        <c:v>44151</c:v>
                      </c:pt>
                      <c:pt idx="74">
                        <c:v>44152</c:v>
                      </c:pt>
                      <c:pt idx="75">
                        <c:v>44153</c:v>
                      </c:pt>
                      <c:pt idx="76">
                        <c:v>44154</c:v>
                      </c:pt>
                      <c:pt idx="77">
                        <c:v>44155</c:v>
                      </c:pt>
                      <c:pt idx="78">
                        <c:v>44158</c:v>
                      </c:pt>
                      <c:pt idx="79">
                        <c:v>44159</c:v>
                      </c:pt>
                      <c:pt idx="80">
                        <c:v>44160</c:v>
                      </c:pt>
                      <c:pt idx="81">
                        <c:v>44161</c:v>
                      </c:pt>
                      <c:pt idx="82">
                        <c:v>44162</c:v>
                      </c:pt>
                      <c:pt idx="83">
                        <c:v>44165</c:v>
                      </c:pt>
                      <c:pt idx="84">
                        <c:v>44166</c:v>
                      </c:pt>
                      <c:pt idx="85">
                        <c:v>44167</c:v>
                      </c:pt>
                      <c:pt idx="86">
                        <c:v>44168</c:v>
                      </c:pt>
                      <c:pt idx="87">
                        <c:v>44169</c:v>
                      </c:pt>
                      <c:pt idx="88">
                        <c:v>44172</c:v>
                      </c:pt>
                      <c:pt idx="89">
                        <c:v>44173</c:v>
                      </c:pt>
                      <c:pt idx="90">
                        <c:v>44174</c:v>
                      </c:pt>
                      <c:pt idx="91">
                        <c:v>44175</c:v>
                      </c:pt>
                      <c:pt idx="92">
                        <c:v>44176</c:v>
                      </c:pt>
                      <c:pt idx="93">
                        <c:v>44179</c:v>
                      </c:pt>
                      <c:pt idx="94">
                        <c:v>44180</c:v>
                      </c:pt>
                      <c:pt idx="95">
                        <c:v>44181</c:v>
                      </c:pt>
                      <c:pt idx="96">
                        <c:v>44182</c:v>
                      </c:pt>
                      <c:pt idx="97">
                        <c:v>44183</c:v>
                      </c:pt>
                      <c:pt idx="98">
                        <c:v>44186</c:v>
                      </c:pt>
                      <c:pt idx="99">
                        <c:v>44187</c:v>
                      </c:pt>
                      <c:pt idx="100">
                        <c:v>44188</c:v>
                      </c:pt>
                      <c:pt idx="101">
                        <c:v>44189</c:v>
                      </c:pt>
                      <c:pt idx="102">
                        <c:v>44193</c:v>
                      </c:pt>
                      <c:pt idx="103">
                        <c:v>44194</c:v>
                      </c:pt>
                      <c:pt idx="104">
                        <c:v>44195</c:v>
                      </c:pt>
                      <c:pt idx="105">
                        <c:v>44196</c:v>
                      </c:pt>
                      <c:pt idx="106">
                        <c:v>44200</c:v>
                      </c:pt>
                      <c:pt idx="107">
                        <c:v>44201</c:v>
                      </c:pt>
                      <c:pt idx="108">
                        <c:v>44202</c:v>
                      </c:pt>
                      <c:pt idx="109">
                        <c:v>44203</c:v>
                      </c:pt>
                      <c:pt idx="110">
                        <c:v>44204</c:v>
                      </c:pt>
                      <c:pt idx="111">
                        <c:v>44207</c:v>
                      </c:pt>
                      <c:pt idx="112">
                        <c:v>44208</c:v>
                      </c:pt>
                      <c:pt idx="113">
                        <c:v>44209</c:v>
                      </c:pt>
                      <c:pt idx="114">
                        <c:v>44210</c:v>
                      </c:pt>
                      <c:pt idx="115">
                        <c:v>44211</c:v>
                      </c:pt>
                      <c:pt idx="116">
                        <c:v>44214</c:v>
                      </c:pt>
                      <c:pt idx="117">
                        <c:v>44215</c:v>
                      </c:pt>
                      <c:pt idx="118">
                        <c:v>44216</c:v>
                      </c:pt>
                      <c:pt idx="119">
                        <c:v>44217</c:v>
                      </c:pt>
                      <c:pt idx="120">
                        <c:v>44218</c:v>
                      </c:pt>
                      <c:pt idx="121">
                        <c:v>44221</c:v>
                      </c:pt>
                      <c:pt idx="122">
                        <c:v>44222</c:v>
                      </c:pt>
                      <c:pt idx="123">
                        <c:v>44223</c:v>
                      </c:pt>
                      <c:pt idx="124">
                        <c:v>44224</c:v>
                      </c:pt>
                      <c:pt idx="125">
                        <c:v>44225</c:v>
                      </c:pt>
                      <c:pt idx="126">
                        <c:v>44228</c:v>
                      </c:pt>
                      <c:pt idx="127">
                        <c:v>44229</c:v>
                      </c:pt>
                      <c:pt idx="128">
                        <c:v>44230</c:v>
                      </c:pt>
                      <c:pt idx="129">
                        <c:v>44231</c:v>
                      </c:pt>
                      <c:pt idx="130">
                        <c:v>44232</c:v>
                      </c:pt>
                      <c:pt idx="131">
                        <c:v>44235</c:v>
                      </c:pt>
                      <c:pt idx="132">
                        <c:v>44236</c:v>
                      </c:pt>
                      <c:pt idx="133">
                        <c:v>44237</c:v>
                      </c:pt>
                      <c:pt idx="134">
                        <c:v>44238</c:v>
                      </c:pt>
                      <c:pt idx="135">
                        <c:v>44239</c:v>
                      </c:pt>
                      <c:pt idx="136">
                        <c:v>44244</c:v>
                      </c:pt>
                      <c:pt idx="137">
                        <c:v>44245</c:v>
                      </c:pt>
                      <c:pt idx="138">
                        <c:v>44246</c:v>
                      </c:pt>
                      <c:pt idx="139">
                        <c:v>44249</c:v>
                      </c:pt>
                      <c:pt idx="140">
                        <c:v>44250</c:v>
                      </c:pt>
                      <c:pt idx="141">
                        <c:v>44251</c:v>
                      </c:pt>
                      <c:pt idx="142">
                        <c:v>44252</c:v>
                      </c:pt>
                      <c:pt idx="143">
                        <c:v>44253</c:v>
                      </c:pt>
                      <c:pt idx="144">
                        <c:v>44256</c:v>
                      </c:pt>
                      <c:pt idx="145">
                        <c:v>44257</c:v>
                      </c:pt>
                      <c:pt idx="146">
                        <c:v>44258</c:v>
                      </c:pt>
                      <c:pt idx="147">
                        <c:v>44259</c:v>
                      </c:pt>
                      <c:pt idx="148">
                        <c:v>44260</c:v>
                      </c:pt>
                      <c:pt idx="149">
                        <c:v>44263</c:v>
                      </c:pt>
                      <c:pt idx="150">
                        <c:v>44264</c:v>
                      </c:pt>
                      <c:pt idx="151">
                        <c:v>44265</c:v>
                      </c:pt>
                      <c:pt idx="152">
                        <c:v>44266</c:v>
                      </c:pt>
                      <c:pt idx="153">
                        <c:v>44267</c:v>
                      </c:pt>
                      <c:pt idx="154">
                        <c:v>44270</c:v>
                      </c:pt>
                      <c:pt idx="155">
                        <c:v>44271</c:v>
                      </c:pt>
                      <c:pt idx="156">
                        <c:v>44272</c:v>
                      </c:pt>
                      <c:pt idx="157">
                        <c:v>44273</c:v>
                      </c:pt>
                      <c:pt idx="158">
                        <c:v>44274</c:v>
                      </c:pt>
                      <c:pt idx="159">
                        <c:v>44277</c:v>
                      </c:pt>
                      <c:pt idx="160">
                        <c:v>44278</c:v>
                      </c:pt>
                      <c:pt idx="161">
                        <c:v>44279</c:v>
                      </c:pt>
                      <c:pt idx="162">
                        <c:v>44280</c:v>
                      </c:pt>
                      <c:pt idx="163">
                        <c:v>44281</c:v>
                      </c:pt>
                      <c:pt idx="164">
                        <c:v>44284</c:v>
                      </c:pt>
                      <c:pt idx="165">
                        <c:v>44285</c:v>
                      </c:pt>
                      <c:pt idx="166">
                        <c:v>44286</c:v>
                      </c:pt>
                      <c:pt idx="167">
                        <c:v>44287</c:v>
                      </c:pt>
                      <c:pt idx="168">
                        <c:v>44291</c:v>
                      </c:pt>
                      <c:pt idx="169">
                        <c:v>44292</c:v>
                      </c:pt>
                      <c:pt idx="170">
                        <c:v>44293</c:v>
                      </c:pt>
                      <c:pt idx="171">
                        <c:v>44294</c:v>
                      </c:pt>
                      <c:pt idx="172">
                        <c:v>44295</c:v>
                      </c:pt>
                      <c:pt idx="173">
                        <c:v>44298</c:v>
                      </c:pt>
                      <c:pt idx="174">
                        <c:v>44299</c:v>
                      </c:pt>
                      <c:pt idx="175">
                        <c:v>44300</c:v>
                      </c:pt>
                      <c:pt idx="176">
                        <c:v>44301</c:v>
                      </c:pt>
                      <c:pt idx="177">
                        <c:v>44302</c:v>
                      </c:pt>
                      <c:pt idx="178">
                        <c:v>44305</c:v>
                      </c:pt>
                      <c:pt idx="179">
                        <c:v>44306</c:v>
                      </c:pt>
                      <c:pt idx="180">
                        <c:v>44308</c:v>
                      </c:pt>
                      <c:pt idx="181">
                        <c:v>44309</c:v>
                      </c:pt>
                      <c:pt idx="182">
                        <c:v>44312</c:v>
                      </c:pt>
                      <c:pt idx="183">
                        <c:v>44313</c:v>
                      </c:pt>
                      <c:pt idx="184">
                        <c:v>44314</c:v>
                      </c:pt>
                      <c:pt idx="185">
                        <c:v>44315</c:v>
                      </c:pt>
                      <c:pt idx="186">
                        <c:v>44316</c:v>
                      </c:pt>
                      <c:pt idx="187">
                        <c:v>44319</c:v>
                      </c:pt>
                      <c:pt idx="188">
                        <c:v>44320</c:v>
                      </c:pt>
                      <c:pt idx="189">
                        <c:v>44321</c:v>
                      </c:pt>
                      <c:pt idx="190">
                        <c:v>44322</c:v>
                      </c:pt>
                      <c:pt idx="191">
                        <c:v>44323</c:v>
                      </c:pt>
                      <c:pt idx="192">
                        <c:v>44326</c:v>
                      </c:pt>
                      <c:pt idx="193">
                        <c:v>44327</c:v>
                      </c:pt>
                      <c:pt idx="194">
                        <c:v>44328</c:v>
                      </c:pt>
                      <c:pt idx="195">
                        <c:v>44329</c:v>
                      </c:pt>
                      <c:pt idx="196">
                        <c:v>44330</c:v>
                      </c:pt>
                      <c:pt idx="197">
                        <c:v>44333</c:v>
                      </c:pt>
                      <c:pt idx="198">
                        <c:v>44334</c:v>
                      </c:pt>
                      <c:pt idx="199">
                        <c:v>44335</c:v>
                      </c:pt>
                      <c:pt idx="200">
                        <c:v>44336</c:v>
                      </c:pt>
                      <c:pt idx="201">
                        <c:v>44337</c:v>
                      </c:pt>
                      <c:pt idx="202">
                        <c:v>44340</c:v>
                      </c:pt>
                      <c:pt idx="203">
                        <c:v>44341</c:v>
                      </c:pt>
                      <c:pt idx="204">
                        <c:v>44342</c:v>
                      </c:pt>
                      <c:pt idx="205">
                        <c:v>44343</c:v>
                      </c:pt>
                      <c:pt idx="206">
                        <c:v>44344</c:v>
                      </c:pt>
                      <c:pt idx="207">
                        <c:v>44347</c:v>
                      </c:pt>
                      <c:pt idx="208">
                        <c:v>44348</c:v>
                      </c:pt>
                      <c:pt idx="209">
                        <c:v>44349</c:v>
                      </c:pt>
                      <c:pt idx="210">
                        <c:v>44351</c:v>
                      </c:pt>
                      <c:pt idx="211">
                        <c:v>44354</c:v>
                      </c:pt>
                      <c:pt idx="212">
                        <c:v>44355</c:v>
                      </c:pt>
                      <c:pt idx="213">
                        <c:v>44356</c:v>
                      </c:pt>
                      <c:pt idx="214">
                        <c:v>44357</c:v>
                      </c:pt>
                      <c:pt idx="215">
                        <c:v>44358</c:v>
                      </c:pt>
                      <c:pt idx="216">
                        <c:v>44361</c:v>
                      </c:pt>
                      <c:pt idx="217">
                        <c:v>44362</c:v>
                      </c:pt>
                      <c:pt idx="218">
                        <c:v>44363</c:v>
                      </c:pt>
                      <c:pt idx="219">
                        <c:v>44364</c:v>
                      </c:pt>
                      <c:pt idx="220">
                        <c:v>44365</c:v>
                      </c:pt>
                      <c:pt idx="221">
                        <c:v>44368</c:v>
                      </c:pt>
                      <c:pt idx="222">
                        <c:v>44369</c:v>
                      </c:pt>
                      <c:pt idx="223">
                        <c:v>44370</c:v>
                      </c:pt>
                      <c:pt idx="224">
                        <c:v>44371</c:v>
                      </c:pt>
                      <c:pt idx="225">
                        <c:v>44372</c:v>
                      </c:pt>
                      <c:pt idx="226">
                        <c:v>44375</c:v>
                      </c:pt>
                      <c:pt idx="227">
                        <c:v>44376</c:v>
                      </c:pt>
                      <c:pt idx="228">
                        <c:v>44377</c:v>
                      </c:pt>
                      <c:pt idx="229">
                        <c:v>44378</c:v>
                      </c:pt>
                      <c:pt idx="230">
                        <c:v>44379</c:v>
                      </c:pt>
                      <c:pt idx="231">
                        <c:v>44382</c:v>
                      </c:pt>
                      <c:pt idx="232">
                        <c:v>44383</c:v>
                      </c:pt>
                      <c:pt idx="233">
                        <c:v>44384</c:v>
                      </c:pt>
                      <c:pt idx="234">
                        <c:v>44385</c:v>
                      </c:pt>
                      <c:pt idx="235">
                        <c:v>44386</c:v>
                      </c:pt>
                      <c:pt idx="236">
                        <c:v>44389</c:v>
                      </c:pt>
                      <c:pt idx="237">
                        <c:v>44390</c:v>
                      </c:pt>
                      <c:pt idx="238">
                        <c:v>44391</c:v>
                      </c:pt>
                      <c:pt idx="239">
                        <c:v>44392</c:v>
                      </c:pt>
                      <c:pt idx="240">
                        <c:v>44393</c:v>
                      </c:pt>
                      <c:pt idx="241">
                        <c:v>44396</c:v>
                      </c:pt>
                      <c:pt idx="242">
                        <c:v>44397</c:v>
                      </c:pt>
                      <c:pt idx="243">
                        <c:v>44398</c:v>
                      </c:pt>
                      <c:pt idx="244">
                        <c:v>44399</c:v>
                      </c:pt>
                      <c:pt idx="245">
                        <c:v>44400</c:v>
                      </c:pt>
                      <c:pt idx="246">
                        <c:v>44403</c:v>
                      </c:pt>
                      <c:pt idx="247">
                        <c:v>44404</c:v>
                      </c:pt>
                      <c:pt idx="248">
                        <c:v>44405</c:v>
                      </c:pt>
                      <c:pt idx="249">
                        <c:v>44406</c:v>
                      </c:pt>
                      <c:pt idx="250">
                        <c:v>44407</c:v>
                      </c:pt>
                      <c:pt idx="251">
                        <c:v>44410</c:v>
                      </c:pt>
                      <c:pt idx="252">
                        <c:v>44411</c:v>
                      </c:pt>
                      <c:pt idx="253">
                        <c:v>44412</c:v>
                      </c:pt>
                      <c:pt idx="254">
                        <c:v>44413</c:v>
                      </c:pt>
                      <c:pt idx="255">
                        <c:v>44414</c:v>
                      </c:pt>
                      <c:pt idx="256">
                        <c:v>44417</c:v>
                      </c:pt>
                      <c:pt idx="257">
                        <c:v>44418</c:v>
                      </c:pt>
                      <c:pt idx="258">
                        <c:v>44419</c:v>
                      </c:pt>
                      <c:pt idx="259">
                        <c:v>44420</c:v>
                      </c:pt>
                      <c:pt idx="260">
                        <c:v>44421</c:v>
                      </c:pt>
                      <c:pt idx="261">
                        <c:v>44424</c:v>
                      </c:pt>
                      <c:pt idx="262">
                        <c:v>44425</c:v>
                      </c:pt>
                      <c:pt idx="263">
                        <c:v>44426</c:v>
                      </c:pt>
                      <c:pt idx="264">
                        <c:v>44427</c:v>
                      </c:pt>
                      <c:pt idx="265">
                        <c:v>44428</c:v>
                      </c:pt>
                      <c:pt idx="266">
                        <c:v>44431</c:v>
                      </c:pt>
                      <c:pt idx="267">
                        <c:v>44432</c:v>
                      </c:pt>
                      <c:pt idx="268">
                        <c:v>44433</c:v>
                      </c:pt>
                      <c:pt idx="269">
                        <c:v>44434</c:v>
                      </c:pt>
                      <c:pt idx="270">
                        <c:v>44435</c:v>
                      </c:pt>
                      <c:pt idx="271">
                        <c:v>44438</c:v>
                      </c:pt>
                      <c:pt idx="272">
                        <c:v>44439</c:v>
                      </c:pt>
                      <c:pt idx="273">
                        <c:v>44440</c:v>
                      </c:pt>
                      <c:pt idx="274">
                        <c:v>44441</c:v>
                      </c:pt>
                      <c:pt idx="275">
                        <c:v>44442</c:v>
                      </c:pt>
                      <c:pt idx="276">
                        <c:v>44445</c:v>
                      </c:pt>
                      <c:pt idx="277">
                        <c:v>44447</c:v>
                      </c:pt>
                      <c:pt idx="278">
                        <c:v>44448</c:v>
                      </c:pt>
                      <c:pt idx="279">
                        <c:v>44449</c:v>
                      </c:pt>
                      <c:pt idx="280">
                        <c:v>44452</c:v>
                      </c:pt>
                      <c:pt idx="281">
                        <c:v>44453</c:v>
                      </c:pt>
                      <c:pt idx="282">
                        <c:v>44454</c:v>
                      </c:pt>
                      <c:pt idx="283">
                        <c:v>44455</c:v>
                      </c:pt>
                      <c:pt idx="284">
                        <c:v>44456</c:v>
                      </c:pt>
                      <c:pt idx="285">
                        <c:v>44459</c:v>
                      </c:pt>
                      <c:pt idx="286">
                        <c:v>44460</c:v>
                      </c:pt>
                      <c:pt idx="287">
                        <c:v>44461</c:v>
                      </c:pt>
                      <c:pt idx="288">
                        <c:v>44462</c:v>
                      </c:pt>
                      <c:pt idx="289">
                        <c:v>44463</c:v>
                      </c:pt>
                      <c:pt idx="290">
                        <c:v>44466</c:v>
                      </c:pt>
                      <c:pt idx="291">
                        <c:v>44467</c:v>
                      </c:pt>
                      <c:pt idx="292">
                        <c:v>44468</c:v>
                      </c:pt>
                      <c:pt idx="293">
                        <c:v>44469</c:v>
                      </c:pt>
                      <c:pt idx="294">
                        <c:v>44470</c:v>
                      </c:pt>
                      <c:pt idx="295">
                        <c:v>44473</c:v>
                      </c:pt>
                      <c:pt idx="296">
                        <c:v>44474</c:v>
                      </c:pt>
                      <c:pt idx="297">
                        <c:v>44475</c:v>
                      </c:pt>
                      <c:pt idx="298">
                        <c:v>44476</c:v>
                      </c:pt>
                      <c:pt idx="299">
                        <c:v>44477</c:v>
                      </c:pt>
                      <c:pt idx="300">
                        <c:v>44480</c:v>
                      </c:pt>
                      <c:pt idx="301">
                        <c:v>44482</c:v>
                      </c:pt>
                      <c:pt idx="302">
                        <c:v>44483</c:v>
                      </c:pt>
                      <c:pt idx="303">
                        <c:v>44484</c:v>
                      </c:pt>
                      <c:pt idx="304">
                        <c:v>44487</c:v>
                      </c:pt>
                      <c:pt idx="305">
                        <c:v>44488</c:v>
                      </c:pt>
                      <c:pt idx="306">
                        <c:v>44489</c:v>
                      </c:pt>
                      <c:pt idx="307">
                        <c:v>44490</c:v>
                      </c:pt>
                      <c:pt idx="308">
                        <c:v>44491</c:v>
                      </c:pt>
                      <c:pt idx="309">
                        <c:v>44494</c:v>
                      </c:pt>
                      <c:pt idx="310">
                        <c:v>44495</c:v>
                      </c:pt>
                      <c:pt idx="311">
                        <c:v>44496</c:v>
                      </c:pt>
                      <c:pt idx="312">
                        <c:v>44497</c:v>
                      </c:pt>
                      <c:pt idx="313">
                        <c:v>44498</c:v>
                      </c:pt>
                      <c:pt idx="314">
                        <c:v>44501</c:v>
                      </c:pt>
                      <c:pt idx="315">
                        <c:v>44503</c:v>
                      </c:pt>
                      <c:pt idx="316">
                        <c:v>44504</c:v>
                      </c:pt>
                      <c:pt idx="317">
                        <c:v>44505</c:v>
                      </c:pt>
                      <c:pt idx="318">
                        <c:v>44508</c:v>
                      </c:pt>
                      <c:pt idx="319">
                        <c:v>44509</c:v>
                      </c:pt>
                      <c:pt idx="320">
                        <c:v>44510</c:v>
                      </c:pt>
                      <c:pt idx="321">
                        <c:v>44511</c:v>
                      </c:pt>
                      <c:pt idx="322">
                        <c:v>44512</c:v>
                      </c:pt>
                      <c:pt idx="323">
                        <c:v>44516</c:v>
                      </c:pt>
                      <c:pt idx="324">
                        <c:v>44517</c:v>
                      </c:pt>
                      <c:pt idx="325">
                        <c:v>44518</c:v>
                      </c:pt>
                      <c:pt idx="326">
                        <c:v>44519</c:v>
                      </c:pt>
                      <c:pt idx="327">
                        <c:v>44522</c:v>
                      </c:pt>
                      <c:pt idx="328">
                        <c:v>44523</c:v>
                      </c:pt>
                      <c:pt idx="329">
                        <c:v>44524</c:v>
                      </c:pt>
                      <c:pt idx="330">
                        <c:v>44525</c:v>
                      </c:pt>
                      <c:pt idx="331">
                        <c:v>44526</c:v>
                      </c:pt>
                      <c:pt idx="332">
                        <c:v>44529</c:v>
                      </c:pt>
                      <c:pt idx="333">
                        <c:v>44530</c:v>
                      </c:pt>
                      <c:pt idx="334">
                        <c:v>44531</c:v>
                      </c:pt>
                      <c:pt idx="335">
                        <c:v>44532</c:v>
                      </c:pt>
                      <c:pt idx="336">
                        <c:v>44533</c:v>
                      </c:pt>
                      <c:pt idx="337">
                        <c:v>44536</c:v>
                      </c:pt>
                      <c:pt idx="338">
                        <c:v>44537</c:v>
                      </c:pt>
                      <c:pt idx="339">
                        <c:v>44538</c:v>
                      </c:pt>
                      <c:pt idx="340">
                        <c:v>44539</c:v>
                      </c:pt>
                      <c:pt idx="341">
                        <c:v>44540</c:v>
                      </c:pt>
                      <c:pt idx="342">
                        <c:v>44543</c:v>
                      </c:pt>
                      <c:pt idx="343">
                        <c:v>44544</c:v>
                      </c:pt>
                      <c:pt idx="344">
                        <c:v>44545</c:v>
                      </c:pt>
                      <c:pt idx="345">
                        <c:v>44546</c:v>
                      </c:pt>
                      <c:pt idx="346">
                        <c:v>44547</c:v>
                      </c:pt>
                      <c:pt idx="347">
                        <c:v>44550</c:v>
                      </c:pt>
                      <c:pt idx="348">
                        <c:v>44551</c:v>
                      </c:pt>
                      <c:pt idx="349">
                        <c:v>44552</c:v>
                      </c:pt>
                      <c:pt idx="350">
                        <c:v>44553</c:v>
                      </c:pt>
                      <c:pt idx="351">
                        <c:v>44554</c:v>
                      </c:pt>
                      <c:pt idx="352">
                        <c:v>44557</c:v>
                      </c:pt>
                      <c:pt idx="353">
                        <c:v>44558</c:v>
                      </c:pt>
                      <c:pt idx="354">
                        <c:v>44559</c:v>
                      </c:pt>
                      <c:pt idx="355">
                        <c:v>44560</c:v>
                      </c:pt>
                      <c:pt idx="356">
                        <c:v>44561</c:v>
                      </c:pt>
                      <c:pt idx="357">
                        <c:v>44564</c:v>
                      </c:pt>
                      <c:pt idx="358">
                        <c:v>44565</c:v>
                      </c:pt>
                      <c:pt idx="359">
                        <c:v>44566</c:v>
                      </c:pt>
                      <c:pt idx="360">
                        <c:v>44567</c:v>
                      </c:pt>
                      <c:pt idx="361">
                        <c:v>44568</c:v>
                      </c:pt>
                      <c:pt idx="362">
                        <c:v>44571</c:v>
                      </c:pt>
                      <c:pt idx="363">
                        <c:v>44572</c:v>
                      </c:pt>
                      <c:pt idx="364">
                        <c:v>44573</c:v>
                      </c:pt>
                      <c:pt idx="365">
                        <c:v>44574</c:v>
                      </c:pt>
                      <c:pt idx="366">
                        <c:v>44575</c:v>
                      </c:pt>
                      <c:pt idx="367">
                        <c:v>44578</c:v>
                      </c:pt>
                      <c:pt idx="368">
                        <c:v>44579</c:v>
                      </c:pt>
                      <c:pt idx="369">
                        <c:v>44580</c:v>
                      </c:pt>
                      <c:pt idx="370">
                        <c:v>44581</c:v>
                      </c:pt>
                      <c:pt idx="371">
                        <c:v>44582</c:v>
                      </c:pt>
                      <c:pt idx="372">
                        <c:v>44585</c:v>
                      </c:pt>
                      <c:pt idx="373">
                        <c:v>44586</c:v>
                      </c:pt>
                      <c:pt idx="374">
                        <c:v>44587</c:v>
                      </c:pt>
                      <c:pt idx="375">
                        <c:v>44588</c:v>
                      </c:pt>
                      <c:pt idx="376">
                        <c:v>44589</c:v>
                      </c:pt>
                      <c:pt idx="377">
                        <c:v>44592</c:v>
                      </c:pt>
                      <c:pt idx="378">
                        <c:v>44593</c:v>
                      </c:pt>
                      <c:pt idx="379">
                        <c:v>44594</c:v>
                      </c:pt>
                      <c:pt idx="380">
                        <c:v>44595</c:v>
                      </c:pt>
                      <c:pt idx="381">
                        <c:v>44596</c:v>
                      </c:pt>
                      <c:pt idx="382">
                        <c:v>44599</c:v>
                      </c:pt>
                      <c:pt idx="383">
                        <c:v>44600</c:v>
                      </c:pt>
                      <c:pt idx="384">
                        <c:v>44601</c:v>
                      </c:pt>
                      <c:pt idx="385">
                        <c:v>44602</c:v>
                      </c:pt>
                      <c:pt idx="386">
                        <c:v>44603</c:v>
                      </c:pt>
                      <c:pt idx="387">
                        <c:v>44606</c:v>
                      </c:pt>
                      <c:pt idx="388">
                        <c:v>44607</c:v>
                      </c:pt>
                      <c:pt idx="389">
                        <c:v>44608</c:v>
                      </c:pt>
                      <c:pt idx="390">
                        <c:v>44609</c:v>
                      </c:pt>
                      <c:pt idx="391">
                        <c:v>44610</c:v>
                      </c:pt>
                      <c:pt idx="392">
                        <c:v>44613</c:v>
                      </c:pt>
                      <c:pt idx="393">
                        <c:v>44614</c:v>
                      </c:pt>
                      <c:pt idx="394">
                        <c:v>44615</c:v>
                      </c:pt>
                      <c:pt idx="395">
                        <c:v>44616</c:v>
                      </c:pt>
                      <c:pt idx="396">
                        <c:v>44617</c:v>
                      </c:pt>
                      <c:pt idx="397">
                        <c:v>44622</c:v>
                      </c:pt>
                      <c:pt idx="398">
                        <c:v>44623</c:v>
                      </c:pt>
                      <c:pt idx="399">
                        <c:v>44624</c:v>
                      </c:pt>
                      <c:pt idx="400">
                        <c:v>44627</c:v>
                      </c:pt>
                      <c:pt idx="401">
                        <c:v>44628</c:v>
                      </c:pt>
                      <c:pt idx="402">
                        <c:v>44629</c:v>
                      </c:pt>
                      <c:pt idx="403">
                        <c:v>44630</c:v>
                      </c:pt>
                      <c:pt idx="404">
                        <c:v>44631</c:v>
                      </c:pt>
                      <c:pt idx="405">
                        <c:v>44634</c:v>
                      </c:pt>
                      <c:pt idx="406">
                        <c:v>44635</c:v>
                      </c:pt>
                      <c:pt idx="407">
                        <c:v>44636</c:v>
                      </c:pt>
                      <c:pt idx="408">
                        <c:v>44637</c:v>
                      </c:pt>
                      <c:pt idx="409">
                        <c:v>44638</c:v>
                      </c:pt>
                      <c:pt idx="410">
                        <c:v>44641</c:v>
                      </c:pt>
                      <c:pt idx="411">
                        <c:v>44642</c:v>
                      </c:pt>
                      <c:pt idx="412">
                        <c:v>44643</c:v>
                      </c:pt>
                      <c:pt idx="413">
                        <c:v>44644</c:v>
                      </c:pt>
                      <c:pt idx="414">
                        <c:v>44645</c:v>
                      </c:pt>
                      <c:pt idx="415">
                        <c:v>44648</c:v>
                      </c:pt>
                      <c:pt idx="416">
                        <c:v>44649</c:v>
                      </c:pt>
                      <c:pt idx="417">
                        <c:v>44650</c:v>
                      </c:pt>
                      <c:pt idx="418">
                        <c:v>44651</c:v>
                      </c:pt>
                      <c:pt idx="419">
                        <c:v>44652</c:v>
                      </c:pt>
                      <c:pt idx="420">
                        <c:v>44655</c:v>
                      </c:pt>
                      <c:pt idx="421">
                        <c:v>44656</c:v>
                      </c:pt>
                      <c:pt idx="422">
                        <c:v>44657</c:v>
                      </c:pt>
                      <c:pt idx="423">
                        <c:v>44658</c:v>
                      </c:pt>
                      <c:pt idx="424">
                        <c:v>44659</c:v>
                      </c:pt>
                      <c:pt idx="425">
                        <c:v>44662</c:v>
                      </c:pt>
                      <c:pt idx="426">
                        <c:v>44663</c:v>
                      </c:pt>
                      <c:pt idx="427">
                        <c:v>44664</c:v>
                      </c:pt>
                      <c:pt idx="428">
                        <c:v>44665</c:v>
                      </c:pt>
                      <c:pt idx="429">
                        <c:v>44669</c:v>
                      </c:pt>
                      <c:pt idx="430">
                        <c:v>44670</c:v>
                      </c:pt>
                      <c:pt idx="431">
                        <c:v>44671</c:v>
                      </c:pt>
                      <c:pt idx="432">
                        <c:v>44673</c:v>
                      </c:pt>
                      <c:pt idx="433">
                        <c:v>44676</c:v>
                      </c:pt>
                      <c:pt idx="434">
                        <c:v>44677</c:v>
                      </c:pt>
                      <c:pt idx="435">
                        <c:v>44678</c:v>
                      </c:pt>
                      <c:pt idx="436">
                        <c:v>44679</c:v>
                      </c:pt>
                      <c:pt idx="437">
                        <c:v>44680</c:v>
                      </c:pt>
                      <c:pt idx="438">
                        <c:v>44683</c:v>
                      </c:pt>
                      <c:pt idx="439">
                        <c:v>44684</c:v>
                      </c:pt>
                      <c:pt idx="440">
                        <c:v>44685</c:v>
                      </c:pt>
                      <c:pt idx="441">
                        <c:v>44686</c:v>
                      </c:pt>
                      <c:pt idx="442">
                        <c:v>44687</c:v>
                      </c:pt>
                      <c:pt idx="443">
                        <c:v>44690</c:v>
                      </c:pt>
                      <c:pt idx="444">
                        <c:v>44691</c:v>
                      </c:pt>
                      <c:pt idx="445">
                        <c:v>44692</c:v>
                      </c:pt>
                      <c:pt idx="446">
                        <c:v>44693</c:v>
                      </c:pt>
                      <c:pt idx="447">
                        <c:v>44694</c:v>
                      </c:pt>
                      <c:pt idx="448">
                        <c:v>44697</c:v>
                      </c:pt>
                      <c:pt idx="449">
                        <c:v>44698</c:v>
                      </c:pt>
                      <c:pt idx="450">
                        <c:v>44699</c:v>
                      </c:pt>
                      <c:pt idx="451">
                        <c:v>44700</c:v>
                      </c:pt>
                      <c:pt idx="452">
                        <c:v>44701</c:v>
                      </c:pt>
                      <c:pt idx="453">
                        <c:v>44704</c:v>
                      </c:pt>
                      <c:pt idx="454">
                        <c:v>44705</c:v>
                      </c:pt>
                      <c:pt idx="455">
                        <c:v>44706</c:v>
                      </c:pt>
                      <c:pt idx="456">
                        <c:v>44707</c:v>
                      </c:pt>
                      <c:pt idx="457">
                        <c:v>44708</c:v>
                      </c:pt>
                      <c:pt idx="458">
                        <c:v>44711</c:v>
                      </c:pt>
                      <c:pt idx="459">
                        <c:v>44712</c:v>
                      </c:pt>
                      <c:pt idx="460">
                        <c:v>44713</c:v>
                      </c:pt>
                      <c:pt idx="461">
                        <c:v>44714</c:v>
                      </c:pt>
                      <c:pt idx="462">
                        <c:v>44715</c:v>
                      </c:pt>
                      <c:pt idx="463">
                        <c:v>44718</c:v>
                      </c:pt>
                      <c:pt idx="464">
                        <c:v>44719</c:v>
                      </c:pt>
                      <c:pt idx="465">
                        <c:v>44720</c:v>
                      </c:pt>
                      <c:pt idx="466">
                        <c:v>44721</c:v>
                      </c:pt>
                      <c:pt idx="467">
                        <c:v>44722</c:v>
                      </c:pt>
                      <c:pt idx="468">
                        <c:v>44725</c:v>
                      </c:pt>
                      <c:pt idx="469">
                        <c:v>44726</c:v>
                      </c:pt>
                      <c:pt idx="470">
                        <c:v>44727</c:v>
                      </c:pt>
                      <c:pt idx="471">
                        <c:v>44729</c:v>
                      </c:pt>
                      <c:pt idx="472">
                        <c:v>44732</c:v>
                      </c:pt>
                      <c:pt idx="473">
                        <c:v>44733</c:v>
                      </c:pt>
                      <c:pt idx="474">
                        <c:v>44734</c:v>
                      </c:pt>
                      <c:pt idx="475">
                        <c:v>44735</c:v>
                      </c:pt>
                      <c:pt idx="476">
                        <c:v>44736</c:v>
                      </c:pt>
                      <c:pt idx="477">
                        <c:v>44739</c:v>
                      </c:pt>
                      <c:pt idx="478">
                        <c:v>44740</c:v>
                      </c:pt>
                      <c:pt idx="479">
                        <c:v>44741</c:v>
                      </c:pt>
                      <c:pt idx="480">
                        <c:v>44742</c:v>
                      </c:pt>
                      <c:pt idx="481">
                        <c:v>44743</c:v>
                      </c:pt>
                      <c:pt idx="482">
                        <c:v>44746</c:v>
                      </c:pt>
                      <c:pt idx="483">
                        <c:v>44747</c:v>
                      </c:pt>
                      <c:pt idx="484">
                        <c:v>44748</c:v>
                      </c:pt>
                      <c:pt idx="485">
                        <c:v>44749</c:v>
                      </c:pt>
                      <c:pt idx="486">
                        <c:v>44750</c:v>
                      </c:pt>
                      <c:pt idx="487">
                        <c:v>44753</c:v>
                      </c:pt>
                      <c:pt idx="488">
                        <c:v>44754</c:v>
                      </c:pt>
                      <c:pt idx="489">
                        <c:v>44755</c:v>
                      </c:pt>
                      <c:pt idx="490">
                        <c:v>44756</c:v>
                      </c:pt>
                      <c:pt idx="491">
                        <c:v>44757</c:v>
                      </c:pt>
                      <c:pt idx="492">
                        <c:v>44760</c:v>
                      </c:pt>
                      <c:pt idx="493">
                        <c:v>44761</c:v>
                      </c:pt>
                      <c:pt idx="494">
                        <c:v>44762</c:v>
                      </c:pt>
                      <c:pt idx="495">
                        <c:v>44763</c:v>
                      </c:pt>
                      <c:pt idx="496">
                        <c:v>44764</c:v>
                      </c:pt>
                      <c:pt idx="497">
                        <c:v>44767</c:v>
                      </c:pt>
                      <c:pt idx="498">
                        <c:v>44768</c:v>
                      </c:pt>
                      <c:pt idx="499">
                        <c:v>44769</c:v>
                      </c:pt>
                      <c:pt idx="500">
                        <c:v>44770</c:v>
                      </c:pt>
                      <c:pt idx="501">
                        <c:v>44771</c:v>
                      </c:pt>
                      <c:pt idx="502">
                        <c:v>44774</c:v>
                      </c:pt>
                      <c:pt idx="503">
                        <c:v>44775</c:v>
                      </c:pt>
                      <c:pt idx="504">
                        <c:v>44776</c:v>
                      </c:pt>
                      <c:pt idx="505">
                        <c:v>44777</c:v>
                      </c:pt>
                      <c:pt idx="506">
                        <c:v>44778</c:v>
                      </c:pt>
                      <c:pt idx="507">
                        <c:v>44781</c:v>
                      </c:pt>
                      <c:pt idx="508">
                        <c:v>44782</c:v>
                      </c:pt>
                      <c:pt idx="509">
                        <c:v>44783</c:v>
                      </c:pt>
                      <c:pt idx="510">
                        <c:v>44784</c:v>
                      </c:pt>
                      <c:pt idx="511">
                        <c:v>44785</c:v>
                      </c:pt>
                      <c:pt idx="512">
                        <c:v>44788</c:v>
                      </c:pt>
                      <c:pt idx="513">
                        <c:v>44789</c:v>
                      </c:pt>
                      <c:pt idx="514">
                        <c:v>44790</c:v>
                      </c:pt>
                      <c:pt idx="515">
                        <c:v>44791</c:v>
                      </c:pt>
                      <c:pt idx="516">
                        <c:v>44792</c:v>
                      </c:pt>
                      <c:pt idx="517">
                        <c:v>44795</c:v>
                      </c:pt>
                      <c:pt idx="518">
                        <c:v>44796</c:v>
                      </c:pt>
                      <c:pt idx="519">
                        <c:v>44797</c:v>
                      </c:pt>
                      <c:pt idx="520">
                        <c:v>44798</c:v>
                      </c:pt>
                      <c:pt idx="521">
                        <c:v>44799</c:v>
                      </c:pt>
                      <c:pt idx="522">
                        <c:v>44802</c:v>
                      </c:pt>
                      <c:pt idx="523">
                        <c:v>44803</c:v>
                      </c:pt>
                      <c:pt idx="524">
                        <c:v>44804</c:v>
                      </c:pt>
                      <c:pt idx="525">
                        <c:v>44805</c:v>
                      </c:pt>
                      <c:pt idx="526">
                        <c:v>44806</c:v>
                      </c:pt>
                      <c:pt idx="527">
                        <c:v>44809</c:v>
                      </c:pt>
                      <c:pt idx="528">
                        <c:v>44810</c:v>
                      </c:pt>
                      <c:pt idx="529">
                        <c:v>44812</c:v>
                      </c:pt>
                      <c:pt idx="530">
                        <c:v>44813</c:v>
                      </c:pt>
                      <c:pt idx="531">
                        <c:v>44816</c:v>
                      </c:pt>
                      <c:pt idx="532">
                        <c:v>44817</c:v>
                      </c:pt>
                      <c:pt idx="533">
                        <c:v>44818</c:v>
                      </c:pt>
                      <c:pt idx="534">
                        <c:v>44819</c:v>
                      </c:pt>
                      <c:pt idx="535">
                        <c:v>44820</c:v>
                      </c:pt>
                      <c:pt idx="536">
                        <c:v>44823</c:v>
                      </c:pt>
                      <c:pt idx="537">
                        <c:v>44824</c:v>
                      </c:pt>
                      <c:pt idx="538">
                        <c:v>44825</c:v>
                      </c:pt>
                      <c:pt idx="539">
                        <c:v>44826</c:v>
                      </c:pt>
                      <c:pt idx="540">
                        <c:v>44827</c:v>
                      </c:pt>
                      <c:pt idx="541">
                        <c:v>44830</c:v>
                      </c:pt>
                      <c:pt idx="542">
                        <c:v>44831</c:v>
                      </c:pt>
                      <c:pt idx="543">
                        <c:v>44832</c:v>
                      </c:pt>
                      <c:pt idx="544">
                        <c:v>44833</c:v>
                      </c:pt>
                      <c:pt idx="545">
                        <c:v>44834</c:v>
                      </c:pt>
                      <c:pt idx="546">
                        <c:v>44837</c:v>
                      </c:pt>
                      <c:pt idx="547">
                        <c:v>44838</c:v>
                      </c:pt>
                      <c:pt idx="548">
                        <c:v>44839</c:v>
                      </c:pt>
                      <c:pt idx="549">
                        <c:v>44840</c:v>
                      </c:pt>
                      <c:pt idx="550">
                        <c:v>44841</c:v>
                      </c:pt>
                      <c:pt idx="551">
                        <c:v>44844</c:v>
                      </c:pt>
                      <c:pt idx="552">
                        <c:v>44845</c:v>
                      </c:pt>
                      <c:pt idx="553">
                        <c:v>44847</c:v>
                      </c:pt>
                      <c:pt idx="554">
                        <c:v>44848</c:v>
                      </c:pt>
                      <c:pt idx="555">
                        <c:v>44851</c:v>
                      </c:pt>
                      <c:pt idx="556">
                        <c:v>44852</c:v>
                      </c:pt>
                      <c:pt idx="557">
                        <c:v>44853</c:v>
                      </c:pt>
                      <c:pt idx="558">
                        <c:v>44854</c:v>
                      </c:pt>
                      <c:pt idx="559">
                        <c:v>44855</c:v>
                      </c:pt>
                      <c:pt idx="560">
                        <c:v>44858</c:v>
                      </c:pt>
                      <c:pt idx="561">
                        <c:v>44859</c:v>
                      </c:pt>
                      <c:pt idx="562">
                        <c:v>44860</c:v>
                      </c:pt>
                      <c:pt idx="563">
                        <c:v>44861</c:v>
                      </c:pt>
                      <c:pt idx="564">
                        <c:v>44862</c:v>
                      </c:pt>
                      <c:pt idx="565">
                        <c:v>44865</c:v>
                      </c:pt>
                      <c:pt idx="566">
                        <c:v>44866</c:v>
                      </c:pt>
                      <c:pt idx="567">
                        <c:v>44868</c:v>
                      </c:pt>
                      <c:pt idx="568">
                        <c:v>44869</c:v>
                      </c:pt>
                      <c:pt idx="569">
                        <c:v>44872</c:v>
                      </c:pt>
                      <c:pt idx="570">
                        <c:v>44873</c:v>
                      </c:pt>
                      <c:pt idx="571">
                        <c:v>44874</c:v>
                      </c:pt>
                      <c:pt idx="572">
                        <c:v>44875</c:v>
                      </c:pt>
                      <c:pt idx="573">
                        <c:v>44876</c:v>
                      </c:pt>
                      <c:pt idx="574">
                        <c:v>44879</c:v>
                      </c:pt>
                      <c:pt idx="575">
                        <c:v>44881</c:v>
                      </c:pt>
                      <c:pt idx="576">
                        <c:v>44882</c:v>
                      </c:pt>
                      <c:pt idx="577">
                        <c:v>44883</c:v>
                      </c:pt>
                      <c:pt idx="578">
                        <c:v>44886</c:v>
                      </c:pt>
                      <c:pt idx="579">
                        <c:v>44887</c:v>
                      </c:pt>
                      <c:pt idx="580">
                        <c:v>44888</c:v>
                      </c:pt>
                      <c:pt idx="581">
                        <c:v>44889</c:v>
                      </c:pt>
                      <c:pt idx="582">
                        <c:v>44890</c:v>
                      </c:pt>
                      <c:pt idx="583">
                        <c:v>44893</c:v>
                      </c:pt>
                      <c:pt idx="584">
                        <c:v>44894</c:v>
                      </c:pt>
                      <c:pt idx="585">
                        <c:v>44895</c:v>
                      </c:pt>
                      <c:pt idx="586">
                        <c:v>44896</c:v>
                      </c:pt>
                      <c:pt idx="587">
                        <c:v>44897</c:v>
                      </c:pt>
                      <c:pt idx="588">
                        <c:v>44900</c:v>
                      </c:pt>
                      <c:pt idx="589">
                        <c:v>44901</c:v>
                      </c:pt>
                      <c:pt idx="590">
                        <c:v>44902</c:v>
                      </c:pt>
                      <c:pt idx="591">
                        <c:v>44903</c:v>
                      </c:pt>
                      <c:pt idx="592">
                        <c:v>44904</c:v>
                      </c:pt>
                      <c:pt idx="593">
                        <c:v>44907</c:v>
                      </c:pt>
                      <c:pt idx="594">
                        <c:v>44908</c:v>
                      </c:pt>
                      <c:pt idx="595">
                        <c:v>44909</c:v>
                      </c:pt>
                      <c:pt idx="596">
                        <c:v>44910</c:v>
                      </c:pt>
                      <c:pt idx="597">
                        <c:v>44911</c:v>
                      </c:pt>
                      <c:pt idx="598">
                        <c:v>44914</c:v>
                      </c:pt>
                      <c:pt idx="599">
                        <c:v>44915</c:v>
                      </c:pt>
                      <c:pt idx="600">
                        <c:v>44916</c:v>
                      </c:pt>
                      <c:pt idx="601">
                        <c:v>44917</c:v>
                      </c:pt>
                      <c:pt idx="602">
                        <c:v>44918</c:v>
                      </c:pt>
                      <c:pt idx="603">
                        <c:v>44921</c:v>
                      </c:pt>
                      <c:pt idx="604">
                        <c:v>44922</c:v>
                      </c:pt>
                      <c:pt idx="605">
                        <c:v>44923</c:v>
                      </c:pt>
                      <c:pt idx="606">
                        <c:v>44924</c:v>
                      </c:pt>
                      <c:pt idx="607">
                        <c:v>44925</c:v>
                      </c:pt>
                      <c:pt idx="608">
                        <c:v>44928</c:v>
                      </c:pt>
                      <c:pt idx="609">
                        <c:v>44929</c:v>
                      </c:pt>
                      <c:pt idx="610">
                        <c:v>44930</c:v>
                      </c:pt>
                      <c:pt idx="611">
                        <c:v>44931</c:v>
                      </c:pt>
                      <c:pt idx="612">
                        <c:v>44932</c:v>
                      </c:pt>
                      <c:pt idx="613">
                        <c:v>44935</c:v>
                      </c:pt>
                      <c:pt idx="614">
                        <c:v>44936</c:v>
                      </c:pt>
                      <c:pt idx="615">
                        <c:v>44937</c:v>
                      </c:pt>
                      <c:pt idx="616">
                        <c:v>44938</c:v>
                      </c:pt>
                      <c:pt idx="617">
                        <c:v>44939</c:v>
                      </c:pt>
                      <c:pt idx="618">
                        <c:v>44942</c:v>
                      </c:pt>
                      <c:pt idx="619">
                        <c:v>44943</c:v>
                      </c:pt>
                      <c:pt idx="620">
                        <c:v>44944</c:v>
                      </c:pt>
                      <c:pt idx="621">
                        <c:v>44945</c:v>
                      </c:pt>
                      <c:pt idx="622">
                        <c:v>44946</c:v>
                      </c:pt>
                      <c:pt idx="623">
                        <c:v>44949</c:v>
                      </c:pt>
                      <c:pt idx="624">
                        <c:v>44950</c:v>
                      </c:pt>
                      <c:pt idx="625">
                        <c:v>44951</c:v>
                      </c:pt>
                      <c:pt idx="626">
                        <c:v>44952</c:v>
                      </c:pt>
                      <c:pt idx="627">
                        <c:v>44953</c:v>
                      </c:pt>
                      <c:pt idx="628">
                        <c:v>44956</c:v>
                      </c:pt>
                      <c:pt idx="629">
                        <c:v>44957</c:v>
                      </c:pt>
                      <c:pt idx="630">
                        <c:v>44958</c:v>
                      </c:pt>
                      <c:pt idx="631">
                        <c:v>44959</c:v>
                      </c:pt>
                      <c:pt idx="632">
                        <c:v>44960</c:v>
                      </c:pt>
                      <c:pt idx="633">
                        <c:v>44963</c:v>
                      </c:pt>
                      <c:pt idx="634">
                        <c:v>44964</c:v>
                      </c:pt>
                      <c:pt idx="635">
                        <c:v>44965</c:v>
                      </c:pt>
                      <c:pt idx="636">
                        <c:v>44966</c:v>
                      </c:pt>
                      <c:pt idx="637">
                        <c:v>44967</c:v>
                      </c:pt>
                      <c:pt idx="638">
                        <c:v>44970</c:v>
                      </c:pt>
                      <c:pt idx="639">
                        <c:v>44971</c:v>
                      </c:pt>
                      <c:pt idx="640">
                        <c:v>44972</c:v>
                      </c:pt>
                      <c:pt idx="641">
                        <c:v>44973</c:v>
                      </c:pt>
                      <c:pt idx="642">
                        <c:v>44974</c:v>
                      </c:pt>
                      <c:pt idx="643">
                        <c:v>44979</c:v>
                      </c:pt>
                      <c:pt idx="644">
                        <c:v>44980</c:v>
                      </c:pt>
                      <c:pt idx="645">
                        <c:v>44981</c:v>
                      </c:pt>
                      <c:pt idx="646">
                        <c:v>44984</c:v>
                      </c:pt>
                      <c:pt idx="647">
                        <c:v>44985</c:v>
                      </c:pt>
                      <c:pt idx="648">
                        <c:v>44986</c:v>
                      </c:pt>
                      <c:pt idx="649">
                        <c:v>44987</c:v>
                      </c:pt>
                      <c:pt idx="650">
                        <c:v>44988</c:v>
                      </c:pt>
                      <c:pt idx="651">
                        <c:v>44991</c:v>
                      </c:pt>
                      <c:pt idx="652">
                        <c:v>44992</c:v>
                      </c:pt>
                      <c:pt idx="653">
                        <c:v>44993</c:v>
                      </c:pt>
                      <c:pt idx="654">
                        <c:v>44994</c:v>
                      </c:pt>
                      <c:pt idx="655">
                        <c:v>44995</c:v>
                      </c:pt>
                      <c:pt idx="656">
                        <c:v>44998</c:v>
                      </c:pt>
                      <c:pt idx="657">
                        <c:v>44999</c:v>
                      </c:pt>
                      <c:pt idx="658">
                        <c:v>45000</c:v>
                      </c:pt>
                      <c:pt idx="659">
                        <c:v>45001</c:v>
                      </c:pt>
                      <c:pt idx="660">
                        <c:v>45002</c:v>
                      </c:pt>
                      <c:pt idx="661">
                        <c:v>45005</c:v>
                      </c:pt>
                      <c:pt idx="662">
                        <c:v>45006</c:v>
                      </c:pt>
                      <c:pt idx="663">
                        <c:v>45007</c:v>
                      </c:pt>
                      <c:pt idx="664">
                        <c:v>45008</c:v>
                      </c:pt>
                      <c:pt idx="665">
                        <c:v>45009</c:v>
                      </c:pt>
                      <c:pt idx="666">
                        <c:v>45012</c:v>
                      </c:pt>
                      <c:pt idx="667">
                        <c:v>45013</c:v>
                      </c:pt>
                      <c:pt idx="668">
                        <c:v>45014</c:v>
                      </c:pt>
                      <c:pt idx="669">
                        <c:v>45015</c:v>
                      </c:pt>
                      <c:pt idx="670">
                        <c:v>45016</c:v>
                      </c:pt>
                      <c:pt idx="671">
                        <c:v>45019</c:v>
                      </c:pt>
                      <c:pt idx="672">
                        <c:v>45020</c:v>
                      </c:pt>
                      <c:pt idx="673">
                        <c:v>45021</c:v>
                      </c:pt>
                      <c:pt idx="674">
                        <c:v>45022</c:v>
                      </c:pt>
                      <c:pt idx="675">
                        <c:v>45026</c:v>
                      </c:pt>
                      <c:pt idx="676">
                        <c:v>45027</c:v>
                      </c:pt>
                      <c:pt idx="677">
                        <c:v>45028</c:v>
                      </c:pt>
                      <c:pt idx="678">
                        <c:v>45029</c:v>
                      </c:pt>
                      <c:pt idx="679">
                        <c:v>45030</c:v>
                      </c:pt>
                      <c:pt idx="680">
                        <c:v>45033</c:v>
                      </c:pt>
                      <c:pt idx="681">
                        <c:v>45034</c:v>
                      </c:pt>
                      <c:pt idx="682">
                        <c:v>45035</c:v>
                      </c:pt>
                      <c:pt idx="683">
                        <c:v>45036</c:v>
                      </c:pt>
                      <c:pt idx="684">
                        <c:v>45040</c:v>
                      </c:pt>
                      <c:pt idx="685">
                        <c:v>45041</c:v>
                      </c:pt>
                      <c:pt idx="686">
                        <c:v>45042</c:v>
                      </c:pt>
                      <c:pt idx="687">
                        <c:v>45043</c:v>
                      </c:pt>
                      <c:pt idx="688">
                        <c:v>45044</c:v>
                      </c:pt>
                      <c:pt idx="689">
                        <c:v>45048</c:v>
                      </c:pt>
                      <c:pt idx="690">
                        <c:v>45049</c:v>
                      </c:pt>
                      <c:pt idx="691">
                        <c:v>45050</c:v>
                      </c:pt>
                      <c:pt idx="692">
                        <c:v>45051</c:v>
                      </c:pt>
                      <c:pt idx="693">
                        <c:v>45054</c:v>
                      </c:pt>
                      <c:pt idx="694">
                        <c:v>45055</c:v>
                      </c:pt>
                      <c:pt idx="695">
                        <c:v>45056</c:v>
                      </c:pt>
                      <c:pt idx="696">
                        <c:v>45057</c:v>
                      </c:pt>
                      <c:pt idx="697">
                        <c:v>45058</c:v>
                      </c:pt>
                      <c:pt idx="698">
                        <c:v>45061</c:v>
                      </c:pt>
                      <c:pt idx="699">
                        <c:v>45062</c:v>
                      </c:pt>
                      <c:pt idx="700">
                        <c:v>45063</c:v>
                      </c:pt>
                      <c:pt idx="701">
                        <c:v>45064</c:v>
                      </c:pt>
                      <c:pt idx="702">
                        <c:v>45065</c:v>
                      </c:pt>
                      <c:pt idx="703">
                        <c:v>45068</c:v>
                      </c:pt>
                      <c:pt idx="704">
                        <c:v>45069</c:v>
                      </c:pt>
                      <c:pt idx="705">
                        <c:v>45070</c:v>
                      </c:pt>
                      <c:pt idx="706">
                        <c:v>45071</c:v>
                      </c:pt>
                      <c:pt idx="707">
                        <c:v>45072</c:v>
                      </c:pt>
                      <c:pt idx="708">
                        <c:v>45075</c:v>
                      </c:pt>
                      <c:pt idx="709">
                        <c:v>45076</c:v>
                      </c:pt>
                      <c:pt idx="710">
                        <c:v>45077</c:v>
                      </c:pt>
                      <c:pt idx="711">
                        <c:v>45078</c:v>
                      </c:pt>
                      <c:pt idx="712">
                        <c:v>45079</c:v>
                      </c:pt>
                      <c:pt idx="713">
                        <c:v>45082</c:v>
                      </c:pt>
                      <c:pt idx="714">
                        <c:v>45083</c:v>
                      </c:pt>
                      <c:pt idx="715">
                        <c:v>45084</c:v>
                      </c:pt>
                      <c:pt idx="716">
                        <c:v>45086</c:v>
                      </c:pt>
                      <c:pt idx="717">
                        <c:v>45089</c:v>
                      </c:pt>
                      <c:pt idx="718">
                        <c:v>45090</c:v>
                      </c:pt>
                      <c:pt idx="719">
                        <c:v>45091</c:v>
                      </c:pt>
                      <c:pt idx="720">
                        <c:v>45092</c:v>
                      </c:pt>
                      <c:pt idx="721">
                        <c:v>45093</c:v>
                      </c:pt>
                      <c:pt idx="722">
                        <c:v>45096</c:v>
                      </c:pt>
                      <c:pt idx="723">
                        <c:v>45097</c:v>
                      </c:pt>
                      <c:pt idx="724">
                        <c:v>45098</c:v>
                      </c:pt>
                      <c:pt idx="725">
                        <c:v>45099</c:v>
                      </c:pt>
                      <c:pt idx="726">
                        <c:v>45100</c:v>
                      </c:pt>
                      <c:pt idx="727">
                        <c:v>45103</c:v>
                      </c:pt>
                      <c:pt idx="728">
                        <c:v>45104</c:v>
                      </c:pt>
                      <c:pt idx="729">
                        <c:v>45105</c:v>
                      </c:pt>
                      <c:pt idx="730">
                        <c:v>45106</c:v>
                      </c:pt>
                      <c:pt idx="731">
                        <c:v>45107</c:v>
                      </c:pt>
                      <c:pt idx="732">
                        <c:v>45110</c:v>
                      </c:pt>
                      <c:pt idx="733">
                        <c:v>45111</c:v>
                      </c:pt>
                      <c:pt idx="734">
                        <c:v>45112</c:v>
                      </c:pt>
                      <c:pt idx="735">
                        <c:v>45113</c:v>
                      </c:pt>
                      <c:pt idx="736">
                        <c:v>45114</c:v>
                      </c:pt>
                      <c:pt idx="737">
                        <c:v>45117</c:v>
                      </c:pt>
                      <c:pt idx="738">
                        <c:v>45118</c:v>
                      </c:pt>
                      <c:pt idx="739">
                        <c:v>45119</c:v>
                      </c:pt>
                      <c:pt idx="740">
                        <c:v>45120</c:v>
                      </c:pt>
                      <c:pt idx="741">
                        <c:v>45121</c:v>
                      </c:pt>
                      <c:pt idx="742">
                        <c:v>45124</c:v>
                      </c:pt>
                      <c:pt idx="743">
                        <c:v>45125</c:v>
                      </c:pt>
                      <c:pt idx="744">
                        <c:v>45126</c:v>
                      </c:pt>
                      <c:pt idx="745">
                        <c:v>45127</c:v>
                      </c:pt>
                      <c:pt idx="746">
                        <c:v>45128</c:v>
                      </c:pt>
                      <c:pt idx="747">
                        <c:v>45131</c:v>
                      </c:pt>
                      <c:pt idx="748">
                        <c:v>45132</c:v>
                      </c:pt>
                      <c:pt idx="749">
                        <c:v>45133</c:v>
                      </c:pt>
                      <c:pt idx="750">
                        <c:v>45134</c:v>
                      </c:pt>
                      <c:pt idx="751">
                        <c:v>45135</c:v>
                      </c:pt>
                      <c:pt idx="752">
                        <c:v>45138</c:v>
                      </c:pt>
                      <c:pt idx="753">
                        <c:v>45139</c:v>
                      </c:pt>
                      <c:pt idx="754">
                        <c:v>45140</c:v>
                      </c:pt>
                      <c:pt idx="755">
                        <c:v>45141</c:v>
                      </c:pt>
                      <c:pt idx="756">
                        <c:v>45142</c:v>
                      </c:pt>
                      <c:pt idx="757">
                        <c:v>45145</c:v>
                      </c:pt>
                      <c:pt idx="758">
                        <c:v>45146</c:v>
                      </c:pt>
                      <c:pt idx="759">
                        <c:v>45147</c:v>
                      </c:pt>
                      <c:pt idx="760">
                        <c:v>45148</c:v>
                      </c:pt>
                      <c:pt idx="761">
                        <c:v>45149</c:v>
                      </c:pt>
                      <c:pt idx="762">
                        <c:v>45152</c:v>
                      </c:pt>
                      <c:pt idx="763">
                        <c:v>45153</c:v>
                      </c:pt>
                      <c:pt idx="764">
                        <c:v>45154</c:v>
                      </c:pt>
                      <c:pt idx="765">
                        <c:v>45155</c:v>
                      </c:pt>
                      <c:pt idx="766">
                        <c:v>45156</c:v>
                      </c:pt>
                      <c:pt idx="767">
                        <c:v>45159</c:v>
                      </c:pt>
                      <c:pt idx="768">
                        <c:v>45160</c:v>
                      </c:pt>
                      <c:pt idx="769">
                        <c:v>45161</c:v>
                      </c:pt>
                      <c:pt idx="770">
                        <c:v>45162</c:v>
                      </c:pt>
                      <c:pt idx="771">
                        <c:v>45163</c:v>
                      </c:pt>
                      <c:pt idx="772">
                        <c:v>45166</c:v>
                      </c:pt>
                      <c:pt idx="773">
                        <c:v>45167</c:v>
                      </c:pt>
                      <c:pt idx="774">
                        <c:v>45168</c:v>
                      </c:pt>
                      <c:pt idx="775">
                        <c:v>45169</c:v>
                      </c:pt>
                      <c:pt idx="776">
                        <c:v>45170</c:v>
                      </c:pt>
                      <c:pt idx="777">
                        <c:v>45173</c:v>
                      </c:pt>
                      <c:pt idx="778">
                        <c:v>45174</c:v>
                      </c:pt>
                      <c:pt idx="779">
                        <c:v>45175</c:v>
                      </c:pt>
                      <c:pt idx="780">
                        <c:v>45177</c:v>
                      </c:pt>
                      <c:pt idx="781">
                        <c:v>45180</c:v>
                      </c:pt>
                      <c:pt idx="782">
                        <c:v>45181</c:v>
                      </c:pt>
                      <c:pt idx="783">
                        <c:v>45182</c:v>
                      </c:pt>
                      <c:pt idx="784">
                        <c:v>45183</c:v>
                      </c:pt>
                      <c:pt idx="785">
                        <c:v>45184</c:v>
                      </c:pt>
                      <c:pt idx="786">
                        <c:v>45187</c:v>
                      </c:pt>
                      <c:pt idx="787">
                        <c:v>45188</c:v>
                      </c:pt>
                      <c:pt idx="788">
                        <c:v>45189</c:v>
                      </c:pt>
                      <c:pt idx="789">
                        <c:v>45190</c:v>
                      </c:pt>
                      <c:pt idx="790">
                        <c:v>45191</c:v>
                      </c:pt>
                      <c:pt idx="791">
                        <c:v>45194</c:v>
                      </c:pt>
                      <c:pt idx="792">
                        <c:v>45195</c:v>
                      </c:pt>
                      <c:pt idx="793">
                        <c:v>45196</c:v>
                      </c:pt>
                      <c:pt idx="794">
                        <c:v>45197</c:v>
                      </c:pt>
                      <c:pt idx="795">
                        <c:v>45198</c:v>
                      </c:pt>
                      <c:pt idx="796">
                        <c:v>45201</c:v>
                      </c:pt>
                      <c:pt idx="797">
                        <c:v>45202</c:v>
                      </c:pt>
                      <c:pt idx="798">
                        <c:v>45203</c:v>
                      </c:pt>
                      <c:pt idx="799">
                        <c:v>45204</c:v>
                      </c:pt>
                      <c:pt idx="800">
                        <c:v>45205</c:v>
                      </c:pt>
                      <c:pt idx="801">
                        <c:v>45208</c:v>
                      </c:pt>
                      <c:pt idx="802">
                        <c:v>45209</c:v>
                      </c:pt>
                      <c:pt idx="803">
                        <c:v>45210</c:v>
                      </c:pt>
                      <c:pt idx="804">
                        <c:v>45212</c:v>
                      </c:pt>
                      <c:pt idx="805">
                        <c:v>45215</c:v>
                      </c:pt>
                      <c:pt idx="806">
                        <c:v>45216</c:v>
                      </c:pt>
                      <c:pt idx="807">
                        <c:v>45217</c:v>
                      </c:pt>
                      <c:pt idx="808">
                        <c:v>45218</c:v>
                      </c:pt>
                      <c:pt idx="809">
                        <c:v>45219</c:v>
                      </c:pt>
                      <c:pt idx="810">
                        <c:v>45222</c:v>
                      </c:pt>
                      <c:pt idx="811">
                        <c:v>45223</c:v>
                      </c:pt>
                      <c:pt idx="812">
                        <c:v>45224</c:v>
                      </c:pt>
                      <c:pt idx="813">
                        <c:v>45225</c:v>
                      </c:pt>
                      <c:pt idx="814">
                        <c:v>45226</c:v>
                      </c:pt>
                      <c:pt idx="815">
                        <c:v>45229</c:v>
                      </c:pt>
                      <c:pt idx="816">
                        <c:v>45230</c:v>
                      </c:pt>
                      <c:pt idx="817">
                        <c:v>45231</c:v>
                      </c:pt>
                      <c:pt idx="818">
                        <c:v>45233</c:v>
                      </c:pt>
                      <c:pt idx="819">
                        <c:v>45236</c:v>
                      </c:pt>
                      <c:pt idx="820">
                        <c:v>45237</c:v>
                      </c:pt>
                      <c:pt idx="821">
                        <c:v>45238</c:v>
                      </c:pt>
                      <c:pt idx="822">
                        <c:v>45239</c:v>
                      </c:pt>
                      <c:pt idx="823">
                        <c:v>45240</c:v>
                      </c:pt>
                      <c:pt idx="824">
                        <c:v>45243</c:v>
                      </c:pt>
                      <c:pt idx="825">
                        <c:v>45244</c:v>
                      </c:pt>
                      <c:pt idx="826">
                        <c:v>45246</c:v>
                      </c:pt>
                      <c:pt idx="827">
                        <c:v>45247</c:v>
                      </c:pt>
                      <c:pt idx="828">
                        <c:v>45250</c:v>
                      </c:pt>
                      <c:pt idx="829">
                        <c:v>45251</c:v>
                      </c:pt>
                      <c:pt idx="830">
                        <c:v>45252</c:v>
                      </c:pt>
                      <c:pt idx="831">
                        <c:v>45253</c:v>
                      </c:pt>
                      <c:pt idx="832">
                        <c:v>45254</c:v>
                      </c:pt>
                      <c:pt idx="833">
                        <c:v>45257</c:v>
                      </c:pt>
                      <c:pt idx="834">
                        <c:v>45258</c:v>
                      </c:pt>
                      <c:pt idx="835">
                        <c:v>45259</c:v>
                      </c:pt>
                      <c:pt idx="836">
                        <c:v>45260</c:v>
                      </c:pt>
                      <c:pt idx="837">
                        <c:v>45261</c:v>
                      </c:pt>
                      <c:pt idx="838">
                        <c:v>45264</c:v>
                      </c:pt>
                      <c:pt idx="839">
                        <c:v>45265</c:v>
                      </c:pt>
                      <c:pt idx="840">
                        <c:v>45266</c:v>
                      </c:pt>
                      <c:pt idx="841">
                        <c:v>45267</c:v>
                      </c:pt>
                      <c:pt idx="842">
                        <c:v>45268</c:v>
                      </c:pt>
                      <c:pt idx="843">
                        <c:v>45271</c:v>
                      </c:pt>
                      <c:pt idx="844">
                        <c:v>45272</c:v>
                      </c:pt>
                      <c:pt idx="845">
                        <c:v>45273</c:v>
                      </c:pt>
                      <c:pt idx="846">
                        <c:v>45274</c:v>
                      </c:pt>
                      <c:pt idx="847">
                        <c:v>45275</c:v>
                      </c:pt>
                      <c:pt idx="848">
                        <c:v>45278</c:v>
                      </c:pt>
                      <c:pt idx="849">
                        <c:v>45279</c:v>
                      </c:pt>
                      <c:pt idx="850">
                        <c:v>45280</c:v>
                      </c:pt>
                      <c:pt idx="851">
                        <c:v>45281</c:v>
                      </c:pt>
                      <c:pt idx="852">
                        <c:v>45282</c:v>
                      </c:pt>
                      <c:pt idx="853">
                        <c:v>45286</c:v>
                      </c:pt>
                      <c:pt idx="854">
                        <c:v>45287</c:v>
                      </c:pt>
                      <c:pt idx="855">
                        <c:v>45288</c:v>
                      </c:pt>
                      <c:pt idx="856">
                        <c:v>45289</c:v>
                      </c:pt>
                      <c:pt idx="857">
                        <c:v>45293</c:v>
                      </c:pt>
                      <c:pt idx="858">
                        <c:v>45294</c:v>
                      </c:pt>
                      <c:pt idx="859">
                        <c:v>45295</c:v>
                      </c:pt>
                      <c:pt idx="860">
                        <c:v>45296</c:v>
                      </c:pt>
                      <c:pt idx="861">
                        <c:v>45299</c:v>
                      </c:pt>
                      <c:pt idx="862">
                        <c:v>45300</c:v>
                      </c:pt>
                      <c:pt idx="863">
                        <c:v>45301</c:v>
                      </c:pt>
                      <c:pt idx="864">
                        <c:v>45302</c:v>
                      </c:pt>
                      <c:pt idx="865">
                        <c:v>45303</c:v>
                      </c:pt>
                      <c:pt idx="866">
                        <c:v>45306</c:v>
                      </c:pt>
                      <c:pt idx="867">
                        <c:v>45307</c:v>
                      </c:pt>
                      <c:pt idx="868">
                        <c:v>45308</c:v>
                      </c:pt>
                      <c:pt idx="869">
                        <c:v>45309</c:v>
                      </c:pt>
                      <c:pt idx="870">
                        <c:v>45310</c:v>
                      </c:pt>
                      <c:pt idx="871">
                        <c:v>45313</c:v>
                      </c:pt>
                      <c:pt idx="872">
                        <c:v>45314</c:v>
                      </c:pt>
                      <c:pt idx="873">
                        <c:v>45315</c:v>
                      </c:pt>
                      <c:pt idx="874">
                        <c:v>45316</c:v>
                      </c:pt>
                      <c:pt idx="875">
                        <c:v>45317</c:v>
                      </c:pt>
                      <c:pt idx="876">
                        <c:v>45320</c:v>
                      </c:pt>
                      <c:pt idx="877">
                        <c:v>45321</c:v>
                      </c:pt>
                      <c:pt idx="878">
                        <c:v>45322</c:v>
                      </c:pt>
                      <c:pt idx="879">
                        <c:v>45323</c:v>
                      </c:pt>
                      <c:pt idx="880">
                        <c:v>45324</c:v>
                      </c:pt>
                      <c:pt idx="881">
                        <c:v>45327</c:v>
                      </c:pt>
                      <c:pt idx="882">
                        <c:v>45328</c:v>
                      </c:pt>
                      <c:pt idx="883">
                        <c:v>45329</c:v>
                      </c:pt>
                      <c:pt idx="884">
                        <c:v>45330</c:v>
                      </c:pt>
                      <c:pt idx="885">
                        <c:v>45331</c:v>
                      </c:pt>
                      <c:pt idx="886">
                        <c:v>45336</c:v>
                      </c:pt>
                      <c:pt idx="887">
                        <c:v>45337</c:v>
                      </c:pt>
                      <c:pt idx="888">
                        <c:v>45338</c:v>
                      </c:pt>
                      <c:pt idx="889">
                        <c:v>45341</c:v>
                      </c:pt>
                      <c:pt idx="890">
                        <c:v>45342</c:v>
                      </c:pt>
                      <c:pt idx="891">
                        <c:v>45343</c:v>
                      </c:pt>
                      <c:pt idx="892">
                        <c:v>45344</c:v>
                      </c:pt>
                      <c:pt idx="893">
                        <c:v>45345</c:v>
                      </c:pt>
                      <c:pt idx="894">
                        <c:v>45348</c:v>
                      </c:pt>
                      <c:pt idx="895">
                        <c:v>45349</c:v>
                      </c:pt>
                      <c:pt idx="896">
                        <c:v>45350</c:v>
                      </c:pt>
                      <c:pt idx="897">
                        <c:v>45351</c:v>
                      </c:pt>
                      <c:pt idx="898">
                        <c:v>45352</c:v>
                      </c:pt>
                      <c:pt idx="899">
                        <c:v>45355</c:v>
                      </c:pt>
                      <c:pt idx="900">
                        <c:v>45356</c:v>
                      </c:pt>
                      <c:pt idx="901">
                        <c:v>45357</c:v>
                      </c:pt>
                      <c:pt idx="902">
                        <c:v>45358</c:v>
                      </c:pt>
                      <c:pt idx="903">
                        <c:v>45359</c:v>
                      </c:pt>
                      <c:pt idx="904">
                        <c:v>45362</c:v>
                      </c:pt>
                      <c:pt idx="905">
                        <c:v>45363</c:v>
                      </c:pt>
                      <c:pt idx="906">
                        <c:v>45364</c:v>
                      </c:pt>
                      <c:pt idx="907">
                        <c:v>45365</c:v>
                      </c:pt>
                      <c:pt idx="908">
                        <c:v>45366</c:v>
                      </c:pt>
                      <c:pt idx="909">
                        <c:v>45369</c:v>
                      </c:pt>
                      <c:pt idx="910">
                        <c:v>45370</c:v>
                      </c:pt>
                      <c:pt idx="911">
                        <c:v>45371</c:v>
                      </c:pt>
                      <c:pt idx="912">
                        <c:v>45372</c:v>
                      </c:pt>
                      <c:pt idx="913">
                        <c:v>45373</c:v>
                      </c:pt>
                      <c:pt idx="914">
                        <c:v>45376</c:v>
                      </c:pt>
                      <c:pt idx="915">
                        <c:v>45377</c:v>
                      </c:pt>
                      <c:pt idx="916">
                        <c:v>45378</c:v>
                      </c:pt>
                      <c:pt idx="917">
                        <c:v>45379</c:v>
                      </c:pt>
                      <c:pt idx="918">
                        <c:v>45383</c:v>
                      </c:pt>
                      <c:pt idx="919">
                        <c:v>45384</c:v>
                      </c:pt>
                      <c:pt idx="920">
                        <c:v>45385</c:v>
                      </c:pt>
                      <c:pt idx="921">
                        <c:v>45386</c:v>
                      </c:pt>
                      <c:pt idx="922">
                        <c:v>45387</c:v>
                      </c:pt>
                      <c:pt idx="923">
                        <c:v>45390</c:v>
                      </c:pt>
                      <c:pt idx="924">
                        <c:v>45391</c:v>
                      </c:pt>
                      <c:pt idx="925">
                        <c:v>45392</c:v>
                      </c:pt>
                      <c:pt idx="926">
                        <c:v>45393</c:v>
                      </c:pt>
                      <c:pt idx="927">
                        <c:v>45394</c:v>
                      </c:pt>
                      <c:pt idx="928">
                        <c:v>45397</c:v>
                      </c:pt>
                      <c:pt idx="929">
                        <c:v>45398</c:v>
                      </c:pt>
                      <c:pt idx="930">
                        <c:v>45399</c:v>
                      </c:pt>
                      <c:pt idx="931">
                        <c:v>45400</c:v>
                      </c:pt>
                      <c:pt idx="932">
                        <c:v>45401</c:v>
                      </c:pt>
                      <c:pt idx="933">
                        <c:v>45404</c:v>
                      </c:pt>
                      <c:pt idx="934">
                        <c:v>45405</c:v>
                      </c:pt>
                      <c:pt idx="935">
                        <c:v>45406</c:v>
                      </c:pt>
                      <c:pt idx="936">
                        <c:v>45407</c:v>
                      </c:pt>
                      <c:pt idx="937">
                        <c:v>45408</c:v>
                      </c:pt>
                      <c:pt idx="938">
                        <c:v>45411</c:v>
                      </c:pt>
                      <c:pt idx="939">
                        <c:v>45412</c:v>
                      </c:pt>
                      <c:pt idx="940">
                        <c:v>45414</c:v>
                      </c:pt>
                      <c:pt idx="941">
                        <c:v>45415</c:v>
                      </c:pt>
                      <c:pt idx="942">
                        <c:v>45418</c:v>
                      </c:pt>
                      <c:pt idx="943">
                        <c:v>45419</c:v>
                      </c:pt>
                      <c:pt idx="944">
                        <c:v>45420</c:v>
                      </c:pt>
                      <c:pt idx="945">
                        <c:v>45421</c:v>
                      </c:pt>
                      <c:pt idx="946">
                        <c:v>45422</c:v>
                      </c:pt>
                      <c:pt idx="947">
                        <c:v>45425</c:v>
                      </c:pt>
                      <c:pt idx="948">
                        <c:v>45426</c:v>
                      </c:pt>
                      <c:pt idx="949">
                        <c:v>45427</c:v>
                      </c:pt>
                      <c:pt idx="950">
                        <c:v>45428</c:v>
                      </c:pt>
                      <c:pt idx="951">
                        <c:v>45429</c:v>
                      </c:pt>
                      <c:pt idx="952">
                        <c:v>45432</c:v>
                      </c:pt>
                      <c:pt idx="953">
                        <c:v>45433</c:v>
                      </c:pt>
                      <c:pt idx="954">
                        <c:v>45434</c:v>
                      </c:pt>
                      <c:pt idx="955">
                        <c:v>45435</c:v>
                      </c:pt>
                      <c:pt idx="956">
                        <c:v>45436</c:v>
                      </c:pt>
                      <c:pt idx="957">
                        <c:v>45439</c:v>
                      </c:pt>
                      <c:pt idx="958">
                        <c:v>45440</c:v>
                      </c:pt>
                      <c:pt idx="959">
                        <c:v>45441</c:v>
                      </c:pt>
                      <c:pt idx="960">
                        <c:v>45443</c:v>
                      </c:pt>
                      <c:pt idx="961">
                        <c:v>45446</c:v>
                      </c:pt>
                      <c:pt idx="962">
                        <c:v>45447</c:v>
                      </c:pt>
                      <c:pt idx="963">
                        <c:v>45448</c:v>
                      </c:pt>
                      <c:pt idx="964">
                        <c:v>45449</c:v>
                      </c:pt>
                      <c:pt idx="965">
                        <c:v>45450</c:v>
                      </c:pt>
                      <c:pt idx="966">
                        <c:v>45453</c:v>
                      </c:pt>
                      <c:pt idx="967">
                        <c:v>45454</c:v>
                      </c:pt>
                      <c:pt idx="968">
                        <c:v>45455</c:v>
                      </c:pt>
                      <c:pt idx="969">
                        <c:v>45456</c:v>
                      </c:pt>
                      <c:pt idx="970">
                        <c:v>45457</c:v>
                      </c:pt>
                      <c:pt idx="971">
                        <c:v>45460</c:v>
                      </c:pt>
                      <c:pt idx="972">
                        <c:v>45461</c:v>
                      </c:pt>
                      <c:pt idx="973">
                        <c:v>45462</c:v>
                      </c:pt>
                      <c:pt idx="974">
                        <c:v>45463</c:v>
                      </c:pt>
                      <c:pt idx="975">
                        <c:v>45464</c:v>
                      </c:pt>
                      <c:pt idx="976">
                        <c:v>45467</c:v>
                      </c:pt>
                      <c:pt idx="977">
                        <c:v>45468</c:v>
                      </c:pt>
                      <c:pt idx="978">
                        <c:v>45469</c:v>
                      </c:pt>
                      <c:pt idx="979">
                        <c:v>45470</c:v>
                      </c:pt>
                      <c:pt idx="980">
                        <c:v>45471</c:v>
                      </c:pt>
                      <c:pt idx="981">
                        <c:v>45474</c:v>
                      </c:pt>
                      <c:pt idx="982">
                        <c:v>45475</c:v>
                      </c:pt>
                      <c:pt idx="983">
                        <c:v>45476</c:v>
                      </c:pt>
                      <c:pt idx="984">
                        <c:v>45477</c:v>
                      </c:pt>
                      <c:pt idx="985">
                        <c:v>45478</c:v>
                      </c:pt>
                      <c:pt idx="986">
                        <c:v>45481</c:v>
                      </c:pt>
                      <c:pt idx="987">
                        <c:v>45482</c:v>
                      </c:pt>
                      <c:pt idx="988">
                        <c:v>45483</c:v>
                      </c:pt>
                      <c:pt idx="989">
                        <c:v>45484</c:v>
                      </c:pt>
                      <c:pt idx="990">
                        <c:v>45485</c:v>
                      </c:pt>
                      <c:pt idx="991">
                        <c:v>45488</c:v>
                      </c:pt>
                      <c:pt idx="992">
                        <c:v>45489</c:v>
                      </c:pt>
                      <c:pt idx="993">
                        <c:v>45490</c:v>
                      </c:pt>
                      <c:pt idx="994">
                        <c:v>45491</c:v>
                      </c:pt>
                      <c:pt idx="995">
                        <c:v>45492</c:v>
                      </c:pt>
                      <c:pt idx="996">
                        <c:v>45495</c:v>
                      </c:pt>
                      <c:pt idx="997">
                        <c:v>45496</c:v>
                      </c:pt>
                      <c:pt idx="998">
                        <c:v>45497</c:v>
                      </c:pt>
                      <c:pt idx="999">
                        <c:v>45498</c:v>
                      </c:pt>
                      <c:pt idx="1000">
                        <c:v>45499</c:v>
                      </c:pt>
                      <c:pt idx="1001">
                        <c:v>45502</c:v>
                      </c:pt>
                      <c:pt idx="1002">
                        <c:v>45503</c:v>
                      </c:pt>
                      <c:pt idx="1003">
                        <c:v>45504</c:v>
                      </c:pt>
                      <c:pt idx="1004">
                        <c:v>45505</c:v>
                      </c:pt>
                      <c:pt idx="1005">
                        <c:v>45506</c:v>
                      </c:pt>
                      <c:pt idx="1006">
                        <c:v>45509</c:v>
                      </c:pt>
                      <c:pt idx="1007">
                        <c:v>45510</c:v>
                      </c:pt>
                      <c:pt idx="1008">
                        <c:v>45511</c:v>
                      </c:pt>
                      <c:pt idx="1009">
                        <c:v>45512</c:v>
                      </c:pt>
                      <c:pt idx="1010">
                        <c:v>45513</c:v>
                      </c:pt>
                      <c:pt idx="1011">
                        <c:v>45516</c:v>
                      </c:pt>
                      <c:pt idx="1012">
                        <c:v>45517</c:v>
                      </c:pt>
                      <c:pt idx="1013">
                        <c:v>45518</c:v>
                      </c:pt>
                      <c:pt idx="1014">
                        <c:v>45519</c:v>
                      </c:pt>
                      <c:pt idx="1015">
                        <c:v>45520</c:v>
                      </c:pt>
                      <c:pt idx="1016">
                        <c:v>45523</c:v>
                      </c:pt>
                      <c:pt idx="1017">
                        <c:v>45524</c:v>
                      </c:pt>
                      <c:pt idx="1018">
                        <c:v>45525</c:v>
                      </c:pt>
                      <c:pt idx="1019">
                        <c:v>45526</c:v>
                      </c:pt>
                      <c:pt idx="1020">
                        <c:v>45527</c:v>
                      </c:pt>
                      <c:pt idx="1021">
                        <c:v>45530</c:v>
                      </c:pt>
                      <c:pt idx="1022">
                        <c:v>45531</c:v>
                      </c:pt>
                      <c:pt idx="1023">
                        <c:v>45532</c:v>
                      </c:pt>
                      <c:pt idx="1024">
                        <c:v>45533</c:v>
                      </c:pt>
                      <c:pt idx="1025">
                        <c:v>45534</c:v>
                      </c:pt>
                      <c:pt idx="1026">
                        <c:v>45537</c:v>
                      </c:pt>
                      <c:pt idx="1027">
                        <c:v>45538</c:v>
                      </c:pt>
                      <c:pt idx="1028">
                        <c:v>45539</c:v>
                      </c:pt>
                      <c:pt idx="1029">
                        <c:v>45540</c:v>
                      </c:pt>
                      <c:pt idx="1030">
                        <c:v>45541</c:v>
                      </c:pt>
                      <c:pt idx="1031">
                        <c:v>45544</c:v>
                      </c:pt>
                      <c:pt idx="1032">
                        <c:v>45545</c:v>
                      </c:pt>
                      <c:pt idx="1033">
                        <c:v>45546</c:v>
                      </c:pt>
                      <c:pt idx="1034">
                        <c:v>45547</c:v>
                      </c:pt>
                      <c:pt idx="1035">
                        <c:v>45548</c:v>
                      </c:pt>
                      <c:pt idx="1036">
                        <c:v>45551</c:v>
                      </c:pt>
                      <c:pt idx="1037">
                        <c:v>45552</c:v>
                      </c:pt>
                      <c:pt idx="1038">
                        <c:v>45553</c:v>
                      </c:pt>
                      <c:pt idx="1039">
                        <c:v>45554</c:v>
                      </c:pt>
                      <c:pt idx="1040">
                        <c:v>45555</c:v>
                      </c:pt>
                      <c:pt idx="1041">
                        <c:v>45558</c:v>
                      </c:pt>
                      <c:pt idx="1042">
                        <c:v>45559</c:v>
                      </c:pt>
                      <c:pt idx="1043">
                        <c:v>45560</c:v>
                      </c:pt>
                      <c:pt idx="1044">
                        <c:v>45561</c:v>
                      </c:pt>
                      <c:pt idx="1045">
                        <c:v>45562</c:v>
                      </c:pt>
                      <c:pt idx="1046">
                        <c:v>45565</c:v>
                      </c:pt>
                      <c:pt idx="1047">
                        <c:v>45566</c:v>
                      </c:pt>
                      <c:pt idx="1048">
                        <c:v>45567</c:v>
                      </c:pt>
                      <c:pt idx="1049">
                        <c:v>45568</c:v>
                      </c:pt>
                      <c:pt idx="1050">
                        <c:v>45569</c:v>
                      </c:pt>
                      <c:pt idx="1051">
                        <c:v>45572</c:v>
                      </c:pt>
                      <c:pt idx="1052">
                        <c:v>45573</c:v>
                      </c:pt>
                      <c:pt idx="1053">
                        <c:v>45574</c:v>
                      </c:pt>
                      <c:pt idx="1054">
                        <c:v>45575</c:v>
                      </c:pt>
                      <c:pt idx="1055">
                        <c:v>45576</c:v>
                      </c:pt>
                      <c:pt idx="1056">
                        <c:v>45579</c:v>
                      </c:pt>
                      <c:pt idx="1057">
                        <c:v>45580</c:v>
                      </c:pt>
                      <c:pt idx="1058">
                        <c:v>45581</c:v>
                      </c:pt>
                      <c:pt idx="1059">
                        <c:v>45582</c:v>
                      </c:pt>
                      <c:pt idx="1060">
                        <c:v>45583</c:v>
                      </c:pt>
                      <c:pt idx="1061">
                        <c:v>45586</c:v>
                      </c:pt>
                      <c:pt idx="1062">
                        <c:v>45587</c:v>
                      </c:pt>
                      <c:pt idx="1063">
                        <c:v>45588</c:v>
                      </c:pt>
                      <c:pt idx="1064">
                        <c:v>45589</c:v>
                      </c:pt>
                      <c:pt idx="1065">
                        <c:v>45590</c:v>
                      </c:pt>
                      <c:pt idx="1066">
                        <c:v>45593</c:v>
                      </c:pt>
                      <c:pt idx="1067">
                        <c:v>45594</c:v>
                      </c:pt>
                      <c:pt idx="1068">
                        <c:v>45595</c:v>
                      </c:pt>
                      <c:pt idx="1069">
                        <c:v>45596</c:v>
                      </c:pt>
                      <c:pt idx="1070">
                        <c:v>45597</c:v>
                      </c:pt>
                      <c:pt idx="1071">
                        <c:v>45600</c:v>
                      </c:pt>
                      <c:pt idx="1072">
                        <c:v>45601</c:v>
                      </c:pt>
                      <c:pt idx="1073">
                        <c:v>45602</c:v>
                      </c:pt>
                      <c:pt idx="1074">
                        <c:v>45603</c:v>
                      </c:pt>
                      <c:pt idx="1075">
                        <c:v>45604</c:v>
                      </c:pt>
                      <c:pt idx="1076">
                        <c:v>45607</c:v>
                      </c:pt>
                      <c:pt idx="1077">
                        <c:v>45608</c:v>
                      </c:pt>
                      <c:pt idx="1078">
                        <c:v>45609</c:v>
                      </c:pt>
                      <c:pt idx="1079">
                        <c:v>45610</c:v>
                      </c:pt>
                      <c:pt idx="1080">
                        <c:v>45614</c:v>
                      </c:pt>
                      <c:pt idx="1081">
                        <c:v>45615</c:v>
                      </c:pt>
                      <c:pt idx="1082">
                        <c:v>45617</c:v>
                      </c:pt>
                      <c:pt idx="1083">
                        <c:v>45618</c:v>
                      </c:pt>
                      <c:pt idx="1084">
                        <c:v>45621</c:v>
                      </c:pt>
                      <c:pt idx="1085">
                        <c:v>45622</c:v>
                      </c:pt>
                      <c:pt idx="1086">
                        <c:v>45623</c:v>
                      </c:pt>
                      <c:pt idx="1087">
                        <c:v>45624</c:v>
                      </c:pt>
                      <c:pt idx="1088">
                        <c:v>45625</c:v>
                      </c:pt>
                      <c:pt idx="1089">
                        <c:v>45628</c:v>
                      </c:pt>
                      <c:pt idx="1090">
                        <c:v>45629</c:v>
                      </c:pt>
                      <c:pt idx="1091">
                        <c:v>45630</c:v>
                      </c:pt>
                      <c:pt idx="1092">
                        <c:v>45631</c:v>
                      </c:pt>
                      <c:pt idx="1093">
                        <c:v>45632</c:v>
                      </c:pt>
                      <c:pt idx="1094">
                        <c:v>45635</c:v>
                      </c:pt>
                      <c:pt idx="1095">
                        <c:v>45636</c:v>
                      </c:pt>
                      <c:pt idx="1096">
                        <c:v>45637</c:v>
                      </c:pt>
                      <c:pt idx="1097">
                        <c:v>45638</c:v>
                      </c:pt>
                      <c:pt idx="1098">
                        <c:v>45639</c:v>
                      </c:pt>
                      <c:pt idx="1099">
                        <c:v>45642</c:v>
                      </c:pt>
                      <c:pt idx="1100">
                        <c:v>45643</c:v>
                      </c:pt>
                      <c:pt idx="1101">
                        <c:v>45644</c:v>
                      </c:pt>
                      <c:pt idx="1102">
                        <c:v>45645</c:v>
                      </c:pt>
                      <c:pt idx="1103">
                        <c:v>45646</c:v>
                      </c:pt>
                      <c:pt idx="1104">
                        <c:v>45649</c:v>
                      </c:pt>
                      <c:pt idx="1105">
                        <c:v>45650</c:v>
                      </c:pt>
                      <c:pt idx="1106">
                        <c:v>45652</c:v>
                      </c:pt>
                      <c:pt idx="1107">
                        <c:v>45653</c:v>
                      </c:pt>
                      <c:pt idx="1108">
                        <c:v>45656</c:v>
                      </c:pt>
                      <c:pt idx="1109">
                        <c:v>45657</c:v>
                      </c:pt>
                      <c:pt idx="1110">
                        <c:v>45659</c:v>
                      </c:pt>
                      <c:pt idx="1111">
                        <c:v>45660</c:v>
                      </c:pt>
                      <c:pt idx="1112">
                        <c:v>45663</c:v>
                      </c:pt>
                      <c:pt idx="1113">
                        <c:v>45664</c:v>
                      </c:pt>
                      <c:pt idx="1114">
                        <c:v>45665</c:v>
                      </c:pt>
                      <c:pt idx="1115">
                        <c:v>45666</c:v>
                      </c:pt>
                      <c:pt idx="1116">
                        <c:v>45667</c:v>
                      </c:pt>
                      <c:pt idx="1117">
                        <c:v>45670</c:v>
                      </c:pt>
                      <c:pt idx="1118">
                        <c:v>45671</c:v>
                      </c:pt>
                      <c:pt idx="1119">
                        <c:v>45672</c:v>
                      </c:pt>
                      <c:pt idx="1120">
                        <c:v>45673</c:v>
                      </c:pt>
                      <c:pt idx="1121">
                        <c:v>45674</c:v>
                      </c:pt>
                      <c:pt idx="1122">
                        <c:v>45677</c:v>
                      </c:pt>
                      <c:pt idx="1123">
                        <c:v>45678</c:v>
                      </c:pt>
                      <c:pt idx="1124">
                        <c:v>45679</c:v>
                      </c:pt>
                      <c:pt idx="1125">
                        <c:v>45680</c:v>
                      </c:pt>
                      <c:pt idx="1126">
                        <c:v>45681</c:v>
                      </c:pt>
                      <c:pt idx="1127">
                        <c:v>45684</c:v>
                      </c:pt>
                      <c:pt idx="1128">
                        <c:v>45685</c:v>
                      </c:pt>
                      <c:pt idx="1129">
                        <c:v>45686</c:v>
                      </c:pt>
                      <c:pt idx="1130">
                        <c:v>45687</c:v>
                      </c:pt>
                      <c:pt idx="1131">
                        <c:v>45688</c:v>
                      </c:pt>
                      <c:pt idx="1132">
                        <c:v>45691</c:v>
                      </c:pt>
                      <c:pt idx="1133">
                        <c:v>45692</c:v>
                      </c:pt>
                      <c:pt idx="1134">
                        <c:v>45693</c:v>
                      </c:pt>
                      <c:pt idx="1135">
                        <c:v>45694</c:v>
                      </c:pt>
                      <c:pt idx="1136">
                        <c:v>45695</c:v>
                      </c:pt>
                      <c:pt idx="1137">
                        <c:v>45698</c:v>
                      </c:pt>
                      <c:pt idx="1138">
                        <c:v>45699</c:v>
                      </c:pt>
                      <c:pt idx="1139">
                        <c:v>45700</c:v>
                      </c:pt>
                      <c:pt idx="1140">
                        <c:v>45701</c:v>
                      </c:pt>
                      <c:pt idx="1141">
                        <c:v>45702</c:v>
                      </c:pt>
                      <c:pt idx="1142">
                        <c:v>45705</c:v>
                      </c:pt>
                      <c:pt idx="1143">
                        <c:v>45706</c:v>
                      </c:pt>
                      <c:pt idx="1144">
                        <c:v>45707</c:v>
                      </c:pt>
                      <c:pt idx="1145">
                        <c:v>45708</c:v>
                      </c:pt>
                      <c:pt idx="1146">
                        <c:v>45709</c:v>
                      </c:pt>
                      <c:pt idx="1147">
                        <c:v>45712</c:v>
                      </c:pt>
                      <c:pt idx="1148">
                        <c:v>45713</c:v>
                      </c:pt>
                      <c:pt idx="1149">
                        <c:v>45714</c:v>
                      </c:pt>
                      <c:pt idx="1150">
                        <c:v>45715</c:v>
                      </c:pt>
                      <c:pt idx="1151">
                        <c:v>45716</c:v>
                      </c:pt>
                      <c:pt idx="1152">
                        <c:v>45721</c:v>
                      </c:pt>
                      <c:pt idx="1153">
                        <c:v>45722</c:v>
                      </c:pt>
                      <c:pt idx="1154">
                        <c:v>45723</c:v>
                      </c:pt>
                      <c:pt idx="1155">
                        <c:v>45726</c:v>
                      </c:pt>
                      <c:pt idx="1156">
                        <c:v>45727</c:v>
                      </c:pt>
                      <c:pt idx="1157">
                        <c:v>45728</c:v>
                      </c:pt>
                      <c:pt idx="1158">
                        <c:v>45729</c:v>
                      </c:pt>
                      <c:pt idx="1159">
                        <c:v>45730</c:v>
                      </c:pt>
                      <c:pt idx="1160">
                        <c:v>45733</c:v>
                      </c:pt>
                      <c:pt idx="1161">
                        <c:v>45734</c:v>
                      </c:pt>
                      <c:pt idx="1162">
                        <c:v>45735</c:v>
                      </c:pt>
                      <c:pt idx="1163">
                        <c:v>45736</c:v>
                      </c:pt>
                      <c:pt idx="1164">
                        <c:v>45737</c:v>
                      </c:pt>
                      <c:pt idx="1165">
                        <c:v>45740</c:v>
                      </c:pt>
                      <c:pt idx="1166">
                        <c:v>45741</c:v>
                      </c:pt>
                      <c:pt idx="1167">
                        <c:v>45742</c:v>
                      </c:pt>
                      <c:pt idx="1168">
                        <c:v>45743</c:v>
                      </c:pt>
                      <c:pt idx="1169">
                        <c:v>45744</c:v>
                      </c:pt>
                      <c:pt idx="1170">
                        <c:v>45747</c:v>
                      </c:pt>
                      <c:pt idx="1171">
                        <c:v>45748</c:v>
                      </c:pt>
                      <c:pt idx="1172">
                        <c:v>45749</c:v>
                      </c:pt>
                      <c:pt idx="1173">
                        <c:v>45750</c:v>
                      </c:pt>
                      <c:pt idx="1174">
                        <c:v>45751</c:v>
                      </c:pt>
                      <c:pt idx="1175">
                        <c:v>45754</c:v>
                      </c:pt>
                      <c:pt idx="1176">
                        <c:v>45755</c:v>
                      </c:pt>
                      <c:pt idx="1177">
                        <c:v>45756</c:v>
                      </c:pt>
                      <c:pt idx="1178">
                        <c:v>45757</c:v>
                      </c:pt>
                      <c:pt idx="1179">
                        <c:v>45758</c:v>
                      </c:pt>
                      <c:pt idx="1180">
                        <c:v>45761</c:v>
                      </c:pt>
                      <c:pt idx="1181">
                        <c:v>45762</c:v>
                      </c:pt>
                      <c:pt idx="1182">
                        <c:v>45763</c:v>
                      </c:pt>
                      <c:pt idx="1183">
                        <c:v>45764</c:v>
                      </c:pt>
                      <c:pt idx="1184">
                        <c:v>45769</c:v>
                      </c:pt>
                      <c:pt idx="1185">
                        <c:v>45770</c:v>
                      </c:pt>
                      <c:pt idx="1186">
                        <c:v>45771</c:v>
                      </c:pt>
                      <c:pt idx="1187">
                        <c:v>45772</c:v>
                      </c:pt>
                      <c:pt idx="1188">
                        <c:v>45775</c:v>
                      </c:pt>
                      <c:pt idx="1189">
                        <c:v>45776</c:v>
                      </c:pt>
                      <c:pt idx="1190">
                        <c:v>45777</c:v>
                      </c:pt>
                      <c:pt idx="1191">
                        <c:v>45779</c:v>
                      </c:pt>
                      <c:pt idx="1192">
                        <c:v>45782</c:v>
                      </c:pt>
                      <c:pt idx="1193">
                        <c:v>45783</c:v>
                      </c:pt>
                      <c:pt idx="1194">
                        <c:v>45784</c:v>
                      </c:pt>
                      <c:pt idx="1195">
                        <c:v>45785</c:v>
                      </c:pt>
                      <c:pt idx="1196">
                        <c:v>45786</c:v>
                      </c:pt>
                      <c:pt idx="1197">
                        <c:v>45789</c:v>
                      </c:pt>
                      <c:pt idx="1198">
                        <c:v>45790</c:v>
                      </c:pt>
                      <c:pt idx="1199">
                        <c:v>45791</c:v>
                      </c:pt>
                      <c:pt idx="1200">
                        <c:v>45792</c:v>
                      </c:pt>
                      <c:pt idx="1201">
                        <c:v>45793</c:v>
                      </c:pt>
                      <c:pt idx="1202">
                        <c:v>45796</c:v>
                      </c:pt>
                      <c:pt idx="1203">
                        <c:v>45797</c:v>
                      </c:pt>
                      <c:pt idx="1204">
                        <c:v>45798</c:v>
                      </c:pt>
                      <c:pt idx="1205">
                        <c:v>45799</c:v>
                      </c:pt>
                      <c:pt idx="1206">
                        <c:v>45800</c:v>
                      </c:pt>
                      <c:pt idx="1207">
                        <c:v>45803</c:v>
                      </c:pt>
                      <c:pt idx="1208">
                        <c:v>45804</c:v>
                      </c:pt>
                      <c:pt idx="1209">
                        <c:v>45805</c:v>
                      </c:pt>
                      <c:pt idx="1210">
                        <c:v>45806</c:v>
                      </c:pt>
                      <c:pt idx="1211">
                        <c:v>45807</c:v>
                      </c:pt>
                      <c:pt idx="1212">
                        <c:v>45810</c:v>
                      </c:pt>
                      <c:pt idx="1213">
                        <c:v>45811</c:v>
                      </c:pt>
                      <c:pt idx="1214">
                        <c:v>45812</c:v>
                      </c:pt>
                      <c:pt idx="1215">
                        <c:v>45813</c:v>
                      </c:pt>
                      <c:pt idx="1216">
                        <c:v>45814</c:v>
                      </c:pt>
                      <c:pt idx="1217">
                        <c:v>45817</c:v>
                      </c:pt>
                      <c:pt idx="1218">
                        <c:v>45818</c:v>
                      </c:pt>
                      <c:pt idx="1219">
                        <c:v>45819</c:v>
                      </c:pt>
                      <c:pt idx="1220">
                        <c:v>45820</c:v>
                      </c:pt>
                      <c:pt idx="1221">
                        <c:v>45821</c:v>
                      </c:pt>
                      <c:pt idx="1222">
                        <c:v>45824</c:v>
                      </c:pt>
                      <c:pt idx="1223">
                        <c:v>45825</c:v>
                      </c:pt>
                      <c:pt idx="1224">
                        <c:v>45826</c:v>
                      </c:pt>
                      <c:pt idx="1225">
                        <c:v>45828</c:v>
                      </c:pt>
                      <c:pt idx="1226">
                        <c:v>45831</c:v>
                      </c:pt>
                      <c:pt idx="1227">
                        <c:v>45832</c:v>
                      </c:pt>
                      <c:pt idx="1228">
                        <c:v>45833</c:v>
                      </c:pt>
                      <c:pt idx="1229">
                        <c:v>45834</c:v>
                      </c:pt>
                      <c:pt idx="1230">
                        <c:v>45835</c:v>
                      </c:pt>
                      <c:pt idx="1231">
                        <c:v>45838</c:v>
                      </c:pt>
                      <c:pt idx="1232">
                        <c:v>45839</c:v>
                      </c:pt>
                      <c:pt idx="1233">
                        <c:v>45840</c:v>
                      </c:pt>
                      <c:pt idx="1234">
                        <c:v>45841</c:v>
                      </c:pt>
                      <c:pt idx="1235">
                        <c:v>45842</c:v>
                      </c:pt>
                      <c:pt idx="1236">
                        <c:v>45845</c:v>
                      </c:pt>
                      <c:pt idx="1237">
                        <c:v>45846</c:v>
                      </c:pt>
                      <c:pt idx="1238">
                        <c:v>45847</c:v>
                      </c:pt>
                      <c:pt idx="1239">
                        <c:v>45848</c:v>
                      </c:pt>
                      <c:pt idx="1240">
                        <c:v>45849</c:v>
                      </c:pt>
                      <c:pt idx="1241">
                        <c:v>45852</c:v>
                      </c:pt>
                      <c:pt idx="1242">
                        <c:v>45853</c:v>
                      </c:pt>
                      <c:pt idx="1243">
                        <c:v>45854</c:v>
                      </c:pt>
                      <c:pt idx="1244">
                        <c:v>45855</c:v>
                      </c:pt>
                      <c:pt idx="1245">
                        <c:v>45856</c:v>
                      </c:pt>
                      <c:pt idx="1246">
                        <c:v>45859</c:v>
                      </c:pt>
                      <c:pt idx="1247">
                        <c:v>45860</c:v>
                      </c:pt>
                      <c:pt idx="1248">
                        <c:v>45861</c:v>
                      </c:pt>
                      <c:pt idx="1249">
                        <c:v>45862</c:v>
                      </c:pt>
                      <c:pt idx="1250">
                        <c:v>45863</c:v>
                      </c:pt>
                      <c:pt idx="1251">
                        <c:v>45866</c:v>
                      </c:pt>
                      <c:pt idx="1252">
                        <c:v>45867</c:v>
                      </c:pt>
                      <c:pt idx="1253">
                        <c:v>45868</c:v>
                      </c:pt>
                      <c:pt idx="1254">
                        <c:v>45869</c:v>
                      </c:pt>
                    </c:numCache>
                  </c:numRef>
                </c:cat>
                <c:val>
                  <c:numRef>
                    <c:extLst>
                      <c:ext uri="{02D57815-91ED-43cb-92C2-25804820EDAC}">
                        <c15:formulaRef>
                          <c15:sqref>B_Prev_calc!$DR$2:$DR$9146</c15:sqref>
                        </c15:formulaRef>
                      </c:ext>
                    </c:extLst>
                    <c:numCache>
                      <c:formatCode>General</c:formatCode>
                      <c:ptCount val="9145"/>
                      <c:pt idx="0">
                        <c:v>0</c:v>
                      </c:pt>
                      <c:pt idx="1">
                        <c:v>3.2624992807628317E-4</c:v>
                      </c:pt>
                      <c:pt idx="2">
                        <c:v>2.7851948997192899E-4</c:v>
                      </c:pt>
                      <c:pt idx="3">
                        <c:v>1.9043630924331367E-4</c:v>
                      </c:pt>
                      <c:pt idx="4">
                        <c:v>4.0008913557396664E-3</c:v>
                      </c:pt>
                      <c:pt idx="5">
                        <c:v>3.8116816640114681E-3</c:v>
                      </c:pt>
                      <c:pt idx="6">
                        <c:v>3.8931146449572296E-3</c:v>
                      </c:pt>
                      <c:pt idx="7">
                        <c:v>3.96701649172293E-3</c:v>
                      </c:pt>
                      <c:pt idx="8">
                        <c:v>2.2255914714237601E-3</c:v>
                      </c:pt>
                      <c:pt idx="9">
                        <c:v>2.3931640762306916E-3</c:v>
                      </c:pt>
                      <c:pt idx="10">
                        <c:v>2.7042384410924658E-3</c:v>
                      </c:pt>
                      <c:pt idx="11">
                        <c:v>1.876318899017404E-3</c:v>
                      </c:pt>
                      <c:pt idx="12">
                        <c:v>4.3996449352954325E-3</c:v>
                      </c:pt>
                      <c:pt idx="13">
                        <c:v>3.2959454977128377E-3</c:v>
                      </c:pt>
                      <c:pt idx="14">
                        <c:v>4.2530845115413829E-3</c:v>
                      </c:pt>
                      <c:pt idx="15">
                        <c:v>3.806308038529771E-3</c:v>
                      </c:pt>
                      <c:pt idx="16">
                        <c:v>3.4325340414536054E-3</c:v>
                      </c:pt>
                      <c:pt idx="17">
                        <c:v>3.9030767120307175E-3</c:v>
                      </c:pt>
                      <c:pt idx="18">
                        <c:v>2.4632562720159346E-3</c:v>
                      </c:pt>
                      <c:pt idx="19">
                        <c:v>2.1026094612446311E-3</c:v>
                      </c:pt>
                      <c:pt idx="20">
                        <c:v>4.0366749852909223E-3</c:v>
                      </c:pt>
                      <c:pt idx="21">
                        <c:v>4.2637327410184334E-3</c:v>
                      </c:pt>
                      <c:pt idx="22">
                        <c:v>5.0110816514312706E-3</c:v>
                      </c:pt>
                      <c:pt idx="23">
                        <c:v>5.3101583588686108E-3</c:v>
                      </c:pt>
                      <c:pt idx="24">
                        <c:v>7.6684142387510867E-3</c:v>
                      </c:pt>
                      <c:pt idx="25">
                        <c:v>9.5132817725989138E-3</c:v>
                      </c:pt>
                      <c:pt idx="26">
                        <c:v>8.027999467818292E-3</c:v>
                      </c:pt>
                      <c:pt idx="27">
                        <c:v>9.0618489108194034E-3</c:v>
                      </c:pt>
                      <c:pt idx="28">
                        <c:v>8.5538316626911914E-3</c:v>
                      </c:pt>
                      <c:pt idx="29">
                        <c:v>9.5025886414863425E-3</c:v>
                      </c:pt>
                      <c:pt idx="30">
                        <c:v>1.0743954113371146E-2</c:v>
                      </c:pt>
                      <c:pt idx="31">
                        <c:v>1.0316306182951873E-2</c:v>
                      </c:pt>
                      <c:pt idx="32">
                        <c:v>8.3568770336330811E-3</c:v>
                      </c:pt>
                      <c:pt idx="33">
                        <c:v>9.8568925759177084E-3</c:v>
                      </c:pt>
                      <c:pt idx="34">
                        <c:v>4.9183801442480579E-3</c:v>
                      </c:pt>
                      <c:pt idx="35">
                        <c:v>1.8148102008996858E-3</c:v>
                      </c:pt>
                      <c:pt idx="36">
                        <c:v>4.5306928848911632E-3</c:v>
                      </c:pt>
                      <c:pt idx="37">
                        <c:v>3.339429162959151E-3</c:v>
                      </c:pt>
                      <c:pt idx="38">
                        <c:v>5.9424254193030102E-3</c:v>
                      </c:pt>
                      <c:pt idx="39">
                        <c:v>5.7480761258466018E-3</c:v>
                      </c:pt>
                      <c:pt idx="40">
                        <c:v>1.2484973978192926E-3</c:v>
                      </c:pt>
                      <c:pt idx="41">
                        <c:v>7.0616281128299541E-4</c:v>
                      </c:pt>
                      <c:pt idx="42">
                        <c:v>3.0230476329824452E-3</c:v>
                      </c:pt>
                      <c:pt idx="43">
                        <c:v>3.2438610878138263E-3</c:v>
                      </c:pt>
                      <c:pt idx="44">
                        <c:v>9.4469769257310432E-5</c:v>
                      </c:pt>
                      <c:pt idx="45">
                        <c:v>2.0851443606837439E-3</c:v>
                      </c:pt>
                      <c:pt idx="46">
                        <c:v>1.511546787692275E-3</c:v>
                      </c:pt>
                      <c:pt idx="47">
                        <c:v>1.4182034250167508E-3</c:v>
                      </c:pt>
                      <c:pt idx="48">
                        <c:v>2.8536150299804941E-3</c:v>
                      </c:pt>
                      <c:pt idx="49">
                        <c:v>5.4878310066344138E-3</c:v>
                      </c:pt>
                      <c:pt idx="50">
                        <c:v>4.7662388338223227E-3</c:v>
                      </c:pt>
                      <c:pt idx="51">
                        <c:v>5.3535068731669355E-3</c:v>
                      </c:pt>
                      <c:pt idx="52">
                        <c:v>2.6835054827907268E-3</c:v>
                      </c:pt>
                      <c:pt idx="53">
                        <c:v>3.3314780052058346E-3</c:v>
                      </c:pt>
                      <c:pt idx="54">
                        <c:v>4.8322562805636071E-3</c:v>
                      </c:pt>
                      <c:pt idx="55">
                        <c:v>5.7829429889013628E-3</c:v>
                      </c:pt>
                      <c:pt idx="56">
                        <c:v>7.6357475558159749E-3</c:v>
                      </c:pt>
                      <c:pt idx="57">
                        <c:v>7.8983045145120112E-3</c:v>
                      </c:pt>
                      <c:pt idx="58">
                        <c:v>6.5934540778418427E-3</c:v>
                      </c:pt>
                      <c:pt idx="59">
                        <c:v>6.9517092074804498E-3</c:v>
                      </c:pt>
                      <c:pt idx="60">
                        <c:v>6.2171532486847703E-3</c:v>
                      </c:pt>
                      <c:pt idx="61">
                        <c:v>5.6388227162567084E-3</c:v>
                      </c:pt>
                      <c:pt idx="62">
                        <c:v>6.3298663143902534E-3</c:v>
                      </c:pt>
                      <c:pt idx="63">
                        <c:v>5.038600257825987E-3</c:v>
                      </c:pt>
                      <c:pt idx="64">
                        <c:v>4.3352779953460541E-3</c:v>
                      </c:pt>
                      <c:pt idx="65">
                        <c:v>6.2586952899152948E-3</c:v>
                      </c:pt>
                      <c:pt idx="66">
                        <c:v>7.8831974931976578E-3</c:v>
                      </c:pt>
                      <c:pt idx="67">
                        <c:v>9.9456556744519364E-3</c:v>
                      </c:pt>
                      <c:pt idx="68">
                        <c:v>1.1843942326736245E-2</c:v>
                      </c:pt>
                      <c:pt idx="69">
                        <c:v>1.2449543168437938E-2</c:v>
                      </c:pt>
                      <c:pt idx="70">
                        <c:v>1.16532052360101E-2</c:v>
                      </c:pt>
                      <c:pt idx="71">
                        <c:v>1.183309263462462E-2</c:v>
                      </c:pt>
                      <c:pt idx="72">
                        <c:v>1.2713131823974821E-2</c:v>
                      </c:pt>
                      <c:pt idx="73">
                        <c:v>1.4648532205239428E-2</c:v>
                      </c:pt>
                      <c:pt idx="74">
                        <c:v>1.4904539026405539E-2</c:v>
                      </c:pt>
                      <c:pt idx="75">
                        <c:v>1.3966611965160913E-2</c:v>
                      </c:pt>
                      <c:pt idx="76">
                        <c:v>1.4570510856475316E-2</c:v>
                      </c:pt>
                      <c:pt idx="77">
                        <c:v>1.3669561332496194E-2</c:v>
                      </c:pt>
                      <c:pt idx="78">
                        <c:v>1.2230799500567491E-2</c:v>
                      </c:pt>
                      <c:pt idx="79">
                        <c:v>1.3854992001511857E-2</c:v>
                      </c:pt>
                      <c:pt idx="80">
                        <c:v>1.4849192706001935E-2</c:v>
                      </c:pt>
                      <c:pt idx="81">
                        <c:v>1.5986278442128077E-2</c:v>
                      </c:pt>
                      <c:pt idx="82">
                        <c:v>1.8378365325159018E-2</c:v>
                      </c:pt>
                      <c:pt idx="83">
                        <c:v>1.8303443378663742E-2</c:v>
                      </c:pt>
                      <c:pt idx="84">
                        <c:v>2.1164027528980389E-2</c:v>
                      </c:pt>
                      <c:pt idx="85">
                        <c:v>2.2365224325208377E-2</c:v>
                      </c:pt>
                      <c:pt idx="86">
                        <c:v>2.5370349663828007E-2</c:v>
                      </c:pt>
                      <c:pt idx="87">
                        <c:v>2.5853845118001484E-2</c:v>
                      </c:pt>
                      <c:pt idx="88">
                        <c:v>2.6499383139181543E-2</c:v>
                      </c:pt>
                      <c:pt idx="89">
                        <c:v>2.8216080442464264E-2</c:v>
                      </c:pt>
                      <c:pt idx="90">
                        <c:v>2.8668739773077823E-2</c:v>
                      </c:pt>
                      <c:pt idx="91">
                        <c:v>2.7333540142830737E-2</c:v>
                      </c:pt>
                      <c:pt idx="92">
                        <c:v>2.8588110561136304E-2</c:v>
                      </c:pt>
                      <c:pt idx="93">
                        <c:v>2.8448925007924952E-2</c:v>
                      </c:pt>
                      <c:pt idx="94">
                        <c:v>3.0046499314071218E-2</c:v>
                      </c:pt>
                      <c:pt idx="95">
                        <c:v>3.0198995377150428E-2</c:v>
                      </c:pt>
                      <c:pt idx="96">
                        <c:v>3.0817222647849141E-2</c:v>
                      </c:pt>
                      <c:pt idx="97">
                        <c:v>3.1123256878512029E-2</c:v>
                      </c:pt>
                      <c:pt idx="98">
                        <c:v>3.1305567478612462E-2</c:v>
                      </c:pt>
                      <c:pt idx="99">
                        <c:v>3.1342442128687864E-2</c:v>
                      </c:pt>
                      <c:pt idx="100">
                        <c:v>3.2945276616781038E-2</c:v>
                      </c:pt>
                      <c:pt idx="101">
                        <c:v>3.355637240758802E-2</c:v>
                      </c:pt>
                      <c:pt idx="102">
                        <c:v>3.3218237076174884E-2</c:v>
                      </c:pt>
                      <c:pt idx="103">
                        <c:v>3.4902854688758866E-2</c:v>
                      </c:pt>
                      <c:pt idx="104">
                        <c:v>3.6321047408749418E-2</c:v>
                      </c:pt>
                      <c:pt idx="105">
                        <c:v>3.6934711810973297E-2</c:v>
                      </c:pt>
                      <c:pt idx="106">
                        <c:v>3.7470273535974874E-2</c:v>
                      </c:pt>
                      <c:pt idx="107">
                        <c:v>3.753786060709241E-2</c:v>
                      </c:pt>
                      <c:pt idx="108">
                        <c:v>3.7608131666013733E-2</c:v>
                      </c:pt>
                      <c:pt idx="109">
                        <c:v>3.5909101669331145E-2</c:v>
                      </c:pt>
                      <c:pt idx="110">
                        <c:v>3.5567465943232568E-2</c:v>
                      </c:pt>
                      <c:pt idx="111">
                        <c:v>3.3104137858336991E-2</c:v>
                      </c:pt>
                      <c:pt idx="112">
                        <c:v>3.5985325317201333E-2</c:v>
                      </c:pt>
                      <c:pt idx="113">
                        <c:v>3.4438177628797639E-2</c:v>
                      </c:pt>
                      <c:pt idx="114">
                        <c:v>3.6081472058452135E-2</c:v>
                      </c:pt>
                      <c:pt idx="115">
                        <c:v>3.6799722330429718E-2</c:v>
                      </c:pt>
                      <c:pt idx="116">
                        <c:v>3.7606950842219433E-2</c:v>
                      </c:pt>
                      <c:pt idx="117">
                        <c:v>3.7221803498863615E-2</c:v>
                      </c:pt>
                      <c:pt idx="118">
                        <c:v>3.7006243089295454E-2</c:v>
                      </c:pt>
                      <c:pt idx="119">
                        <c:v>3.4905434005201297E-2</c:v>
                      </c:pt>
                      <c:pt idx="120">
                        <c:v>3.3371232855795796E-2</c:v>
                      </c:pt>
                      <c:pt idx="121">
                        <c:v>3.3541680652058092E-2</c:v>
                      </c:pt>
                      <c:pt idx="122">
                        <c:v>3.3545751089355758E-2</c:v>
                      </c:pt>
                      <c:pt idx="123">
                        <c:v>3.4282432887815517E-2</c:v>
                      </c:pt>
                      <c:pt idx="124">
                        <c:v>3.6351590779595933E-2</c:v>
                      </c:pt>
                      <c:pt idx="125">
                        <c:v>3.803285221797803E-2</c:v>
                      </c:pt>
                      <c:pt idx="126">
                        <c:v>3.8671271545825059E-2</c:v>
                      </c:pt>
                      <c:pt idx="127">
                        <c:v>4.0394513931486742E-2</c:v>
                      </c:pt>
                      <c:pt idx="128">
                        <c:v>4.0925856092236756E-2</c:v>
                      </c:pt>
                      <c:pt idx="129">
                        <c:v>4.0874536645624016E-2</c:v>
                      </c:pt>
                      <c:pt idx="130">
                        <c:v>4.1388652338674614E-2</c:v>
                      </c:pt>
                      <c:pt idx="131">
                        <c:v>4.1802870071092846E-2</c:v>
                      </c:pt>
                      <c:pt idx="132">
                        <c:v>3.9889935226784967E-2</c:v>
                      </c:pt>
                      <c:pt idx="133">
                        <c:v>4.1864211949228736E-2</c:v>
                      </c:pt>
                      <c:pt idx="134">
                        <c:v>4.1822899620005405E-2</c:v>
                      </c:pt>
                      <c:pt idx="135">
                        <c:v>4.1901602522065096E-2</c:v>
                      </c:pt>
                      <c:pt idx="136">
                        <c:v>4.1009246160012669E-2</c:v>
                      </c:pt>
                      <c:pt idx="137">
                        <c:v>4.2019385012108668E-2</c:v>
                      </c:pt>
                      <c:pt idx="138">
                        <c:v>4.1645766089222658E-2</c:v>
                      </c:pt>
                      <c:pt idx="139">
                        <c:v>3.8650837138791916E-2</c:v>
                      </c:pt>
                      <c:pt idx="140">
                        <c:v>3.948933027252699E-2</c:v>
                      </c:pt>
                      <c:pt idx="141">
                        <c:v>3.8425123755861046E-2</c:v>
                      </c:pt>
                      <c:pt idx="142">
                        <c:v>3.5186295962924552E-2</c:v>
                      </c:pt>
                      <c:pt idx="143">
                        <c:v>3.1839381756868068E-2</c:v>
                      </c:pt>
                      <c:pt idx="144">
                        <c:v>3.0544049277390517E-2</c:v>
                      </c:pt>
                      <c:pt idx="145">
                        <c:v>3.0309560449736095E-2</c:v>
                      </c:pt>
                      <c:pt idx="146">
                        <c:v>2.9501120783246071E-2</c:v>
                      </c:pt>
                      <c:pt idx="147">
                        <c:v>3.5930389950835639E-2</c:v>
                      </c:pt>
                      <c:pt idx="148">
                        <c:v>4.1244481365839913E-2</c:v>
                      </c:pt>
                      <c:pt idx="149">
                        <c:v>3.7644333237605743E-2</c:v>
                      </c:pt>
                      <c:pt idx="150">
                        <c:v>3.7411066418358008E-2</c:v>
                      </c:pt>
                      <c:pt idx="151">
                        <c:v>3.8338697921246334E-2</c:v>
                      </c:pt>
                      <c:pt idx="152">
                        <c:v>4.0210978646723072E-2</c:v>
                      </c:pt>
                      <c:pt idx="153">
                        <c:v>3.915593682140539E-2</c:v>
                      </c:pt>
                      <c:pt idx="154">
                        <c:v>3.8581693527218075E-2</c:v>
                      </c:pt>
                      <c:pt idx="155">
                        <c:v>3.9680152854776551E-2</c:v>
                      </c:pt>
                      <c:pt idx="156">
                        <c:v>4.07495936829112E-2</c:v>
                      </c:pt>
                      <c:pt idx="157">
                        <c:v>3.6962798973171784E-2</c:v>
                      </c:pt>
                      <c:pt idx="158">
                        <c:v>3.4011948411630799E-2</c:v>
                      </c:pt>
                      <c:pt idx="159">
                        <c:v>3.4170485826162889E-2</c:v>
                      </c:pt>
                      <c:pt idx="160">
                        <c:v>3.293488768681252E-2</c:v>
                      </c:pt>
                      <c:pt idx="161">
                        <c:v>3.1992149757333443E-2</c:v>
                      </c:pt>
                      <c:pt idx="162">
                        <c:v>3.1923025028235408E-2</c:v>
                      </c:pt>
                      <c:pt idx="163">
                        <c:v>3.2405393629785229E-2</c:v>
                      </c:pt>
                      <c:pt idx="164">
                        <c:v>3.1355582398912896E-2</c:v>
                      </c:pt>
                      <c:pt idx="165">
                        <c:v>3.3832612619195901E-2</c:v>
                      </c:pt>
                      <c:pt idx="166">
                        <c:v>3.5379311291248383E-2</c:v>
                      </c:pt>
                      <c:pt idx="167">
                        <c:v>3.6216264685470234E-2</c:v>
                      </c:pt>
                      <c:pt idx="168">
                        <c:v>3.6426955646525094E-2</c:v>
                      </c:pt>
                      <c:pt idx="169">
                        <c:v>3.5303353484847033E-2</c:v>
                      </c:pt>
                      <c:pt idx="170">
                        <c:v>3.4152886912781844E-2</c:v>
                      </c:pt>
                      <c:pt idx="171">
                        <c:v>3.7474303978108026E-2</c:v>
                      </c:pt>
                      <c:pt idx="172">
                        <c:v>3.3694019410733578E-2</c:v>
                      </c:pt>
                      <c:pt idx="173">
                        <c:v>3.3632451091570426E-2</c:v>
                      </c:pt>
                      <c:pt idx="174">
                        <c:v>3.1828044837411751E-2</c:v>
                      </c:pt>
                      <c:pt idx="175">
                        <c:v>3.3152704477884543E-2</c:v>
                      </c:pt>
                      <c:pt idx="176">
                        <c:v>3.5560348588027813E-2</c:v>
                      </c:pt>
                      <c:pt idx="177">
                        <c:v>3.8603948680686173E-2</c:v>
                      </c:pt>
                      <c:pt idx="178">
                        <c:v>4.0213952264941399E-2</c:v>
                      </c:pt>
                      <c:pt idx="179">
                        <c:v>3.8308765331581895E-2</c:v>
                      </c:pt>
                      <c:pt idx="180">
                        <c:v>4.1194954564970132E-2</c:v>
                      </c:pt>
                      <c:pt idx="181">
                        <c:v>4.2829605132506998E-2</c:v>
                      </c:pt>
                      <c:pt idx="182">
                        <c:v>4.2961618764618903E-2</c:v>
                      </c:pt>
                      <c:pt idx="183">
                        <c:v>4.359956305695567E-2</c:v>
                      </c:pt>
                      <c:pt idx="184">
                        <c:v>4.5039264700922343E-2</c:v>
                      </c:pt>
                      <c:pt idx="185">
                        <c:v>4.5419010020742334E-2</c:v>
                      </c:pt>
                      <c:pt idx="186">
                        <c:v>4.4432029707328846E-2</c:v>
                      </c:pt>
                      <c:pt idx="187">
                        <c:v>4.2902037565829998E-2</c:v>
                      </c:pt>
                      <c:pt idx="188">
                        <c:v>4.0971547817690857E-2</c:v>
                      </c:pt>
                      <c:pt idx="189">
                        <c:v>4.1886293146030873E-2</c:v>
                      </c:pt>
                      <c:pt idx="190">
                        <c:v>4.3384545481393255E-2</c:v>
                      </c:pt>
                      <c:pt idx="191">
                        <c:v>4.4556422699352227E-2</c:v>
                      </c:pt>
                      <c:pt idx="192">
                        <c:v>4.4542857350402976E-2</c:v>
                      </c:pt>
                      <c:pt idx="193">
                        <c:v>4.7180043822975914E-2</c:v>
                      </c:pt>
                      <c:pt idx="194">
                        <c:v>4.5886717643710107E-2</c:v>
                      </c:pt>
                      <c:pt idx="195">
                        <c:v>4.6029587807255634E-2</c:v>
                      </c:pt>
                      <c:pt idx="196">
                        <c:v>4.5676055526751913E-2</c:v>
                      </c:pt>
                      <c:pt idx="197">
                        <c:v>4.7817349084757321E-2</c:v>
                      </c:pt>
                      <c:pt idx="198">
                        <c:v>4.7214122825883775E-2</c:v>
                      </c:pt>
                      <c:pt idx="199">
                        <c:v>4.6121004414006572E-2</c:v>
                      </c:pt>
                      <c:pt idx="200">
                        <c:v>4.7988078780026422E-2</c:v>
                      </c:pt>
                      <c:pt idx="201">
                        <c:v>4.9098128825356468E-2</c:v>
                      </c:pt>
                      <c:pt idx="202">
                        <c:v>4.9343439244430298E-2</c:v>
                      </c:pt>
                      <c:pt idx="203">
                        <c:v>4.7885000980752102E-2</c:v>
                      </c:pt>
                      <c:pt idx="204">
                        <c:v>4.8101280262524471E-2</c:v>
                      </c:pt>
                      <c:pt idx="205">
                        <c:v>4.9058775069772631E-2</c:v>
                      </c:pt>
                      <c:pt idx="206">
                        <c:v>5.1934470404469302E-2</c:v>
                      </c:pt>
                      <c:pt idx="207">
                        <c:v>5.1639273525402096E-2</c:v>
                      </c:pt>
                      <c:pt idx="208">
                        <c:v>5.1841349914479196E-2</c:v>
                      </c:pt>
                      <c:pt idx="209">
                        <c:v>5.2873295498415906E-2</c:v>
                      </c:pt>
                      <c:pt idx="210">
                        <c:v>5.4018718219259521E-2</c:v>
                      </c:pt>
                      <c:pt idx="211">
                        <c:v>5.2726214840154606E-2</c:v>
                      </c:pt>
                      <c:pt idx="212">
                        <c:v>5.2989707745184855E-2</c:v>
                      </c:pt>
                      <c:pt idx="213">
                        <c:v>5.350134091306602E-2</c:v>
                      </c:pt>
                      <c:pt idx="214">
                        <c:v>5.1887959744557843E-2</c:v>
                      </c:pt>
                      <c:pt idx="215">
                        <c:v>5.0965335814748824E-2</c:v>
                      </c:pt>
                      <c:pt idx="216">
                        <c:v>5.1214493947115969E-2</c:v>
                      </c:pt>
                      <c:pt idx="217">
                        <c:v>5.0117733596326541E-2</c:v>
                      </c:pt>
                      <c:pt idx="218">
                        <c:v>5.0411229119730283E-2</c:v>
                      </c:pt>
                      <c:pt idx="219">
                        <c:v>4.3962179443753691E-2</c:v>
                      </c:pt>
                      <c:pt idx="220">
                        <c:v>4.2400555289779041E-2</c:v>
                      </c:pt>
                      <c:pt idx="221">
                        <c:v>4.6363614341695891E-2</c:v>
                      </c:pt>
                      <c:pt idx="222">
                        <c:v>4.3439714128108431E-2</c:v>
                      </c:pt>
                      <c:pt idx="223">
                        <c:v>4.4065627755858205E-2</c:v>
                      </c:pt>
                      <c:pt idx="224">
                        <c:v>4.5639952976647136E-2</c:v>
                      </c:pt>
                      <c:pt idx="225">
                        <c:v>4.6619732078821752E-2</c:v>
                      </c:pt>
                      <c:pt idx="226">
                        <c:v>4.9589046133240888E-2</c:v>
                      </c:pt>
                      <c:pt idx="227">
                        <c:v>5.0210150230884709E-2</c:v>
                      </c:pt>
                      <c:pt idx="228">
                        <c:v>5.0269311257419291E-2</c:v>
                      </c:pt>
                      <c:pt idx="229">
                        <c:v>4.9934871092685018E-2</c:v>
                      </c:pt>
                      <c:pt idx="230">
                        <c:v>5.1909211153196688E-2</c:v>
                      </c:pt>
                      <c:pt idx="231">
                        <c:v>5.2014503852000793E-2</c:v>
                      </c:pt>
                      <c:pt idx="232">
                        <c:v>5.0612812036864518E-2</c:v>
                      </c:pt>
                      <c:pt idx="233">
                        <c:v>5.1672384466899146E-2</c:v>
                      </c:pt>
                      <c:pt idx="234">
                        <c:v>5.14019477172869E-2</c:v>
                      </c:pt>
                      <c:pt idx="235">
                        <c:v>5.1768104047893004E-2</c:v>
                      </c:pt>
                      <c:pt idx="236">
                        <c:v>5.0536717592705616E-2</c:v>
                      </c:pt>
                      <c:pt idx="237">
                        <c:v>5.0581462518118903E-2</c:v>
                      </c:pt>
                      <c:pt idx="238">
                        <c:v>5.2398434390781956E-2</c:v>
                      </c:pt>
                      <c:pt idx="239">
                        <c:v>5.3020563494625472E-2</c:v>
                      </c:pt>
                      <c:pt idx="240">
                        <c:v>5.4794741284106996E-2</c:v>
                      </c:pt>
                      <c:pt idx="241">
                        <c:v>5.554575071854595E-2</c:v>
                      </c:pt>
                      <c:pt idx="242">
                        <c:v>5.6872652467155227E-2</c:v>
                      </c:pt>
                      <c:pt idx="243">
                        <c:v>5.7740297169729615E-2</c:v>
                      </c:pt>
                      <c:pt idx="244">
                        <c:v>5.8312518998252072E-2</c:v>
                      </c:pt>
                      <c:pt idx="245">
                        <c:v>5.5626450107877146E-2</c:v>
                      </c:pt>
                      <c:pt idx="246">
                        <c:v>5.4713172111446884E-2</c:v>
                      </c:pt>
                      <c:pt idx="247">
                        <c:v>5.3335986181407558E-2</c:v>
                      </c:pt>
                      <c:pt idx="248">
                        <c:v>5.2498858087115519E-2</c:v>
                      </c:pt>
                      <c:pt idx="249">
                        <c:v>5.3751534756659058E-2</c:v>
                      </c:pt>
                      <c:pt idx="250">
                        <c:v>5.0569027144092615E-2</c:v>
                      </c:pt>
                      <c:pt idx="251">
                        <c:v>5.0188314208904572E-2</c:v>
                      </c:pt>
                      <c:pt idx="252">
                        <c:v>5.0971119204821447E-2</c:v>
                      </c:pt>
                      <c:pt idx="253">
                        <c:v>5.0568242406244801E-2</c:v>
                      </c:pt>
                      <c:pt idx="254">
                        <c:v>4.6563664804681215E-2</c:v>
                      </c:pt>
                      <c:pt idx="255">
                        <c:v>4.8389533148328834E-2</c:v>
                      </c:pt>
                      <c:pt idx="256">
                        <c:v>4.8196883277684233E-2</c:v>
                      </c:pt>
                      <c:pt idx="257">
                        <c:v>4.9160467906362193E-2</c:v>
                      </c:pt>
                      <c:pt idx="258">
                        <c:v>4.914960929339629E-2</c:v>
                      </c:pt>
                      <c:pt idx="259">
                        <c:v>4.7936835606721573E-2</c:v>
                      </c:pt>
                      <c:pt idx="260">
                        <c:v>4.5952432227436057E-2</c:v>
                      </c:pt>
                      <c:pt idx="261">
                        <c:v>4.5108989506177144E-2</c:v>
                      </c:pt>
                      <c:pt idx="262">
                        <c:v>4.6432883737320463E-2</c:v>
                      </c:pt>
                      <c:pt idx="263">
                        <c:v>4.3166063491926199E-2</c:v>
                      </c:pt>
                      <c:pt idx="264">
                        <c:v>4.3692955633012787E-2</c:v>
                      </c:pt>
                      <c:pt idx="265">
                        <c:v>4.5639021639421129E-2</c:v>
                      </c:pt>
                      <c:pt idx="266">
                        <c:v>4.4126028632508918E-2</c:v>
                      </c:pt>
                      <c:pt idx="267">
                        <c:v>4.6307784957012821E-2</c:v>
                      </c:pt>
                      <c:pt idx="268">
                        <c:v>4.9008766840113571E-2</c:v>
                      </c:pt>
                      <c:pt idx="269">
                        <c:v>4.9900383217272193E-2</c:v>
                      </c:pt>
                      <c:pt idx="270">
                        <c:v>5.2444479084718498E-2</c:v>
                      </c:pt>
                      <c:pt idx="271">
                        <c:v>5.3466182932788486E-2</c:v>
                      </c:pt>
                      <c:pt idx="272">
                        <c:v>5.2157892317201693E-2</c:v>
                      </c:pt>
                      <c:pt idx="273">
                        <c:v>5.2660459517859914E-2</c:v>
                      </c:pt>
                      <c:pt idx="274">
                        <c:v>5.1191013811623609E-2</c:v>
                      </c:pt>
                      <c:pt idx="275">
                        <c:v>5.1446893213249245E-2</c:v>
                      </c:pt>
                      <c:pt idx="276">
                        <c:v>5.258705946916864E-2</c:v>
                      </c:pt>
                      <c:pt idx="277">
                        <c:v>5.0926391377713376E-2</c:v>
                      </c:pt>
                      <c:pt idx="278">
                        <c:v>5.2784896519433078E-2</c:v>
                      </c:pt>
                      <c:pt idx="279">
                        <c:v>5.3029212560574912E-2</c:v>
                      </c:pt>
                      <c:pt idx="280">
                        <c:v>5.4407616930679081E-2</c:v>
                      </c:pt>
                      <c:pt idx="281">
                        <c:v>5.7788010806891554E-2</c:v>
                      </c:pt>
                      <c:pt idx="282">
                        <c:v>5.8743593280263573E-2</c:v>
                      </c:pt>
                      <c:pt idx="283">
                        <c:v>5.8822759620722698E-2</c:v>
                      </c:pt>
                      <c:pt idx="284">
                        <c:v>5.8949694758960947E-2</c:v>
                      </c:pt>
                      <c:pt idx="285">
                        <c:v>5.9491224238364504E-2</c:v>
                      </c:pt>
                      <c:pt idx="286">
                        <c:v>6.1564517541000896E-2</c:v>
                      </c:pt>
                      <c:pt idx="287">
                        <c:v>6.1363092820356346E-2</c:v>
                      </c:pt>
                      <c:pt idx="288">
                        <c:v>6.0949319792542811E-2</c:v>
                      </c:pt>
                      <c:pt idx="289">
                        <c:v>6.1969207354605205E-2</c:v>
                      </c:pt>
                      <c:pt idx="290">
                        <c:v>6.2218986378456131E-2</c:v>
                      </c:pt>
                      <c:pt idx="291">
                        <c:v>6.2533137546088469E-2</c:v>
                      </c:pt>
                      <c:pt idx="292">
                        <c:v>6.3306243937506279E-2</c:v>
                      </c:pt>
                      <c:pt idx="293">
                        <c:v>6.2696526418743348E-2</c:v>
                      </c:pt>
                      <c:pt idx="294">
                        <c:v>6.4365620852143257E-2</c:v>
                      </c:pt>
                      <c:pt idx="295">
                        <c:v>6.3999186339553038E-2</c:v>
                      </c:pt>
                      <c:pt idx="296">
                        <c:v>6.4078586703765872E-2</c:v>
                      </c:pt>
                      <c:pt idx="297">
                        <c:v>6.6752389418990976E-2</c:v>
                      </c:pt>
                      <c:pt idx="298">
                        <c:v>6.6282389731100677E-2</c:v>
                      </c:pt>
                      <c:pt idx="299">
                        <c:v>6.8083351197234299E-2</c:v>
                      </c:pt>
                      <c:pt idx="300">
                        <c:v>6.7784043885704248E-2</c:v>
                      </c:pt>
                      <c:pt idx="301">
                        <c:v>6.8371745478584822E-2</c:v>
                      </c:pt>
                      <c:pt idx="302">
                        <c:v>6.7879969092397685E-2</c:v>
                      </c:pt>
                      <c:pt idx="303">
                        <c:v>6.6472378510801899E-2</c:v>
                      </c:pt>
                      <c:pt idx="304">
                        <c:v>6.6003554740235559E-2</c:v>
                      </c:pt>
                      <c:pt idx="305">
                        <c:v>6.1636325663178892E-2</c:v>
                      </c:pt>
                      <c:pt idx="306">
                        <c:v>6.1654778599712134E-2</c:v>
                      </c:pt>
                      <c:pt idx="307">
                        <c:v>5.8329827240452881E-2</c:v>
                      </c:pt>
                      <c:pt idx="308">
                        <c:v>5.6216819482342473E-2</c:v>
                      </c:pt>
                      <c:pt idx="309">
                        <c:v>5.1609394609547055E-2</c:v>
                      </c:pt>
                      <c:pt idx="310">
                        <c:v>4.9929542963562223E-2</c:v>
                      </c:pt>
                      <c:pt idx="311">
                        <c:v>5.0914864592733755E-2</c:v>
                      </c:pt>
                      <c:pt idx="312">
                        <c:v>4.4034230361859938E-2</c:v>
                      </c:pt>
                      <c:pt idx="313">
                        <c:v>4.9565782179792794E-2</c:v>
                      </c:pt>
                      <c:pt idx="314">
                        <c:v>4.8865744129954036E-2</c:v>
                      </c:pt>
                      <c:pt idx="315">
                        <c:v>5.458049224017314E-2</c:v>
                      </c:pt>
                      <c:pt idx="316">
                        <c:v>5.3857510644248929E-2</c:v>
                      </c:pt>
                      <c:pt idx="317">
                        <c:v>5.4831970984198009E-2</c:v>
                      </c:pt>
                      <c:pt idx="318">
                        <c:v>5.5381930076526364E-2</c:v>
                      </c:pt>
                      <c:pt idx="319">
                        <c:v>5.7814933797557533E-2</c:v>
                      </c:pt>
                      <c:pt idx="320">
                        <c:v>5.9856913710909954E-2</c:v>
                      </c:pt>
                      <c:pt idx="321">
                        <c:v>6.2144657966157313E-2</c:v>
                      </c:pt>
                      <c:pt idx="322">
                        <c:v>6.5317609559218059E-2</c:v>
                      </c:pt>
                      <c:pt idx="323">
                        <c:v>6.5292457952924821E-2</c:v>
                      </c:pt>
                      <c:pt idx="324">
                        <c:v>6.5255541226151514E-2</c:v>
                      </c:pt>
                      <c:pt idx="325">
                        <c:v>6.5746509828949584E-2</c:v>
                      </c:pt>
                      <c:pt idx="326">
                        <c:v>6.807388631912703E-2</c:v>
                      </c:pt>
                      <c:pt idx="327">
                        <c:v>6.6376805826548146E-2</c:v>
                      </c:pt>
                      <c:pt idx="328">
                        <c:v>6.7595030304097525E-2</c:v>
                      </c:pt>
                      <c:pt idx="329">
                        <c:v>7.0107014811810586E-2</c:v>
                      </c:pt>
                      <c:pt idx="330">
                        <c:v>7.033152001365961E-2</c:v>
                      </c:pt>
                      <c:pt idx="331">
                        <c:v>7.2644187203959376E-2</c:v>
                      </c:pt>
                      <c:pt idx="332">
                        <c:v>7.4886753723661714E-2</c:v>
                      </c:pt>
                      <c:pt idx="333">
                        <c:v>7.5812970230320964E-2</c:v>
                      </c:pt>
                      <c:pt idx="334">
                        <c:v>7.5211454545327072E-2</c:v>
                      </c:pt>
                      <c:pt idx="335">
                        <c:v>7.7333573618338702E-2</c:v>
                      </c:pt>
                      <c:pt idx="336">
                        <c:v>8.1679831104231271E-2</c:v>
                      </c:pt>
                      <c:pt idx="337">
                        <c:v>8.0522876691937917E-2</c:v>
                      </c:pt>
                      <c:pt idx="338">
                        <c:v>7.9949118840924704E-2</c:v>
                      </c:pt>
                      <c:pt idx="339">
                        <c:v>8.1458560604279695E-2</c:v>
                      </c:pt>
                      <c:pt idx="340">
                        <c:v>7.9012805562286736E-2</c:v>
                      </c:pt>
                      <c:pt idx="341">
                        <c:v>8.0190774683208454E-2</c:v>
                      </c:pt>
                      <c:pt idx="342">
                        <c:v>7.9194776575186809E-2</c:v>
                      </c:pt>
                      <c:pt idx="343">
                        <c:v>7.9201083470746392E-2</c:v>
                      </c:pt>
                      <c:pt idx="344">
                        <c:v>7.9450589367764168E-2</c:v>
                      </c:pt>
                      <c:pt idx="345">
                        <c:v>7.7947005186255858E-2</c:v>
                      </c:pt>
                      <c:pt idx="346">
                        <c:v>7.6694737983941108E-2</c:v>
                      </c:pt>
                      <c:pt idx="347">
                        <c:v>7.7295763467971623E-2</c:v>
                      </c:pt>
                      <c:pt idx="348">
                        <c:v>7.9432480924901627E-2</c:v>
                      </c:pt>
                      <c:pt idx="349">
                        <c:v>8.0058370466343565E-2</c:v>
                      </c:pt>
                      <c:pt idx="350">
                        <c:v>8.0742326594135161E-2</c:v>
                      </c:pt>
                      <c:pt idx="351">
                        <c:v>8.1065022305036205E-2</c:v>
                      </c:pt>
                      <c:pt idx="352">
                        <c:v>8.1989380002947199E-2</c:v>
                      </c:pt>
                      <c:pt idx="353">
                        <c:v>8.260306700466935E-2</c:v>
                      </c:pt>
                      <c:pt idx="354">
                        <c:v>8.2152196305414149E-2</c:v>
                      </c:pt>
                      <c:pt idx="355">
                        <c:v>8.3758943034315969E-2</c:v>
                      </c:pt>
                      <c:pt idx="356">
                        <c:v>8.427626949163769E-2</c:v>
                      </c:pt>
                      <c:pt idx="357">
                        <c:v>8.450102745103516E-2</c:v>
                      </c:pt>
                      <c:pt idx="358">
                        <c:v>8.2654631328742179E-2</c:v>
                      </c:pt>
                      <c:pt idx="359">
                        <c:v>8.1535719901122183E-2</c:v>
                      </c:pt>
                      <c:pt idx="360">
                        <c:v>8.1090484654433137E-2</c:v>
                      </c:pt>
                      <c:pt idx="361">
                        <c:v>7.9664705639644229E-2</c:v>
                      </c:pt>
                      <c:pt idx="362">
                        <c:v>8.1234300131209913E-2</c:v>
                      </c:pt>
                      <c:pt idx="363">
                        <c:v>8.1429900574531811E-2</c:v>
                      </c:pt>
                      <c:pt idx="364">
                        <c:v>8.3713343937069418E-2</c:v>
                      </c:pt>
                      <c:pt idx="365">
                        <c:v>8.3834266121908696E-2</c:v>
                      </c:pt>
                      <c:pt idx="366">
                        <c:v>8.4445385701661602E-2</c:v>
                      </c:pt>
                      <c:pt idx="367">
                        <c:v>8.2472125510605787E-2</c:v>
                      </c:pt>
                      <c:pt idx="368">
                        <c:v>8.2701593086537128E-2</c:v>
                      </c:pt>
                      <c:pt idx="369">
                        <c:v>8.5463933053993024E-2</c:v>
                      </c:pt>
                      <c:pt idx="370">
                        <c:v>8.7114246114727623E-2</c:v>
                      </c:pt>
                      <c:pt idx="371">
                        <c:v>8.5842985669449146E-2</c:v>
                      </c:pt>
                      <c:pt idx="372">
                        <c:v>8.7473945530734731E-2</c:v>
                      </c:pt>
                      <c:pt idx="373">
                        <c:v>8.6875714355743705E-2</c:v>
                      </c:pt>
                      <c:pt idx="374">
                        <c:v>8.7059583429152321E-2</c:v>
                      </c:pt>
                      <c:pt idx="375">
                        <c:v>8.5168119149145793E-2</c:v>
                      </c:pt>
                      <c:pt idx="376">
                        <c:v>8.63896850814867E-2</c:v>
                      </c:pt>
                      <c:pt idx="377">
                        <c:v>8.5497822934782253E-2</c:v>
                      </c:pt>
                      <c:pt idx="378">
                        <c:v>8.7009718973933614E-2</c:v>
                      </c:pt>
                      <c:pt idx="379">
                        <c:v>8.8590480293994078E-2</c:v>
                      </c:pt>
                      <c:pt idx="380">
                        <c:v>9.3086867586268829E-2</c:v>
                      </c:pt>
                      <c:pt idx="381">
                        <c:v>9.2232560156126464E-2</c:v>
                      </c:pt>
                      <c:pt idx="382">
                        <c:v>9.3218824868315897E-2</c:v>
                      </c:pt>
                      <c:pt idx="383">
                        <c:v>9.2097589706739313E-2</c:v>
                      </c:pt>
                      <c:pt idx="384">
                        <c:v>8.9644660067390358E-2</c:v>
                      </c:pt>
                      <c:pt idx="385">
                        <c:v>8.9877046398283866E-2</c:v>
                      </c:pt>
                      <c:pt idx="386">
                        <c:v>8.949455107633586E-2</c:v>
                      </c:pt>
                      <c:pt idx="387">
                        <c:v>9.1099547682235382E-2</c:v>
                      </c:pt>
                      <c:pt idx="388">
                        <c:v>9.3738591476747457E-2</c:v>
                      </c:pt>
                      <c:pt idx="389">
                        <c:v>9.3970038739007444E-2</c:v>
                      </c:pt>
                      <c:pt idx="390">
                        <c:v>9.3467842051179417E-2</c:v>
                      </c:pt>
                      <c:pt idx="391">
                        <c:v>9.35906182869779E-2</c:v>
                      </c:pt>
                      <c:pt idx="392">
                        <c:v>9.4169593648516292E-2</c:v>
                      </c:pt>
                      <c:pt idx="393">
                        <c:v>9.3661899930050474E-2</c:v>
                      </c:pt>
                      <c:pt idx="394">
                        <c:v>9.5466841138126535E-2</c:v>
                      </c:pt>
                      <c:pt idx="395">
                        <c:v>9.5943634354197949E-2</c:v>
                      </c:pt>
                      <c:pt idx="396">
                        <c:v>9.7031838564607842E-2</c:v>
                      </c:pt>
                      <c:pt idx="397">
                        <c:v>9.7995925437402764E-2</c:v>
                      </c:pt>
                      <c:pt idx="398">
                        <c:v>9.8559729696154452E-2</c:v>
                      </c:pt>
                      <c:pt idx="399">
                        <c:v>9.7791927050190353E-2</c:v>
                      </c:pt>
                      <c:pt idx="400">
                        <c:v>9.7513973291084577E-2</c:v>
                      </c:pt>
                      <c:pt idx="401">
                        <c:v>9.8712348718346998E-2</c:v>
                      </c:pt>
                      <c:pt idx="402">
                        <c:v>0.10140958755951557</c:v>
                      </c:pt>
                      <c:pt idx="403">
                        <c:v>0.10259376232429651</c:v>
                      </c:pt>
                      <c:pt idx="404">
                        <c:v>0.10464892517929525</c:v>
                      </c:pt>
                      <c:pt idx="405">
                        <c:v>0.10400453244717189</c:v>
                      </c:pt>
                      <c:pt idx="406">
                        <c:v>0.10585118370590796</c:v>
                      </c:pt>
                      <c:pt idx="407">
                        <c:v>0.10508432221010988</c:v>
                      </c:pt>
                      <c:pt idx="408">
                        <c:v>0.1094648402383025</c:v>
                      </c:pt>
                      <c:pt idx="409">
                        <c:v>0.11247927002832681</c:v>
                      </c:pt>
                      <c:pt idx="410">
                        <c:v>0.11444951125348646</c:v>
                      </c:pt>
                      <c:pt idx="411">
                        <c:v>0.11746903247262375</c:v>
                      </c:pt>
                      <c:pt idx="412">
                        <c:v>0.11934598519836404</c:v>
                      </c:pt>
                      <c:pt idx="413">
                        <c:v>0.12542037682056795</c:v>
                      </c:pt>
                      <c:pt idx="414">
                        <c:v>0.12890647643115494</c:v>
                      </c:pt>
                      <c:pt idx="415">
                        <c:v>0.1291289778603677</c:v>
                      </c:pt>
                      <c:pt idx="416">
                        <c:v>0.12776014051215667</c:v>
                      </c:pt>
                      <c:pt idx="417">
                        <c:v>0.12609829442184406</c:v>
                      </c:pt>
                      <c:pt idx="418">
                        <c:v>0.12563799898832761</c:v>
                      </c:pt>
                      <c:pt idx="419">
                        <c:v>0.12960202773714546</c:v>
                      </c:pt>
                      <c:pt idx="420">
                        <c:v>0.13017773137523969</c:v>
                      </c:pt>
                      <c:pt idx="421">
                        <c:v>0.12884046522901227</c:v>
                      </c:pt>
                      <c:pt idx="422">
                        <c:v>0.12983357149331676</c:v>
                      </c:pt>
                      <c:pt idx="423">
                        <c:v>0.13080941084871434</c:v>
                      </c:pt>
                      <c:pt idx="424">
                        <c:v>0.13227910009428268</c:v>
                      </c:pt>
                      <c:pt idx="425">
                        <c:v>0.12967696648458382</c:v>
                      </c:pt>
                      <c:pt idx="426">
                        <c:v>0.13045770020673109</c:v>
                      </c:pt>
                      <c:pt idx="427">
                        <c:v>0.1326382004748996</c:v>
                      </c:pt>
                      <c:pt idx="428">
                        <c:v>0.13467791954632102</c:v>
                      </c:pt>
                      <c:pt idx="429">
                        <c:v>0.1375660443078075</c:v>
                      </c:pt>
                      <c:pt idx="430">
                        <c:v>0.13729147452623369</c:v>
                      </c:pt>
                      <c:pt idx="431">
                        <c:v>0.1381239132245955</c:v>
                      </c:pt>
                      <c:pt idx="432">
                        <c:v>0.138439299187193</c:v>
                      </c:pt>
                      <c:pt idx="433">
                        <c:v>0.13920573515822388</c:v>
                      </c:pt>
                      <c:pt idx="434">
                        <c:v>0.13863808452430715</c:v>
                      </c:pt>
                      <c:pt idx="435">
                        <c:v>0.1409948457149921</c:v>
                      </c:pt>
                      <c:pt idx="436">
                        <c:v>0.14294436647104614</c:v>
                      </c:pt>
                      <c:pt idx="437">
                        <c:v>0.14315320605739856</c:v>
                      </c:pt>
                      <c:pt idx="438">
                        <c:v>0.14317234337216478</c:v>
                      </c:pt>
                      <c:pt idx="439">
                        <c:v>0.14507918705691458</c:v>
                      </c:pt>
                      <c:pt idx="440">
                        <c:v>0.14852653090654111</c:v>
                      </c:pt>
                      <c:pt idx="441">
                        <c:v>0.14741822741587152</c:v>
                      </c:pt>
                      <c:pt idx="442">
                        <c:v>0.1473568024251064</c:v>
                      </c:pt>
                      <c:pt idx="443">
                        <c:v>0.14753399602297712</c:v>
                      </c:pt>
                      <c:pt idx="444">
                        <c:v>0.14657034523129386</c:v>
                      </c:pt>
                      <c:pt idx="445">
                        <c:v>0.14934225891128383</c:v>
                      </c:pt>
                      <c:pt idx="446">
                        <c:v>0.15019725012493557</c:v>
                      </c:pt>
                      <c:pt idx="447">
                        <c:v>0.15261367428891037</c:v>
                      </c:pt>
                      <c:pt idx="448">
                        <c:v>0.15483060256969816</c:v>
                      </c:pt>
                      <c:pt idx="449">
                        <c:v>0.15444122867408794</c:v>
                      </c:pt>
                      <c:pt idx="450">
                        <c:v>0.15380946593930322</c:v>
                      </c:pt>
                      <c:pt idx="451">
                        <c:v>0.15218922106522403</c:v>
                      </c:pt>
                      <c:pt idx="452">
                        <c:v>0.15234369146211924</c:v>
                      </c:pt>
                      <c:pt idx="453">
                        <c:v>0.15210698580208315</c:v>
                      </c:pt>
                      <c:pt idx="454">
                        <c:v>0.15105024737889106</c:v>
                      </c:pt>
                      <c:pt idx="455">
                        <c:v>0.15075048034598448</c:v>
                      </c:pt>
                      <c:pt idx="456">
                        <c:v>0.1516018254576581</c:v>
                      </c:pt>
                      <c:pt idx="457">
                        <c:v>0.15027916988718348</c:v>
                      </c:pt>
                      <c:pt idx="458">
                        <c:v>0.14887522942195042</c:v>
                      </c:pt>
                      <c:pt idx="459">
                        <c:v>0.15209147540945755</c:v>
                      </c:pt>
                      <c:pt idx="460">
                        <c:v>0.15388910330088801</c:v>
                      </c:pt>
                      <c:pt idx="461">
                        <c:v>0.15435777393011607</c:v>
                      </c:pt>
                      <c:pt idx="462">
                        <c:v>0.15581482767715182</c:v>
                      </c:pt>
                      <c:pt idx="463">
                        <c:v>0.15698341993906539</c:v>
                      </c:pt>
                      <c:pt idx="464">
                        <c:v>0.15342389768028886</c:v>
                      </c:pt>
                      <c:pt idx="465">
                        <c:v>0.1527988707854917</c:v>
                      </c:pt>
                      <c:pt idx="466">
                        <c:v>0.15180835558342154</c:v>
                      </c:pt>
                      <c:pt idx="467">
                        <c:v>0.15323867620531462</c:v>
                      </c:pt>
                      <c:pt idx="468">
                        <c:v>0.15232639853405283</c:v>
                      </c:pt>
                      <c:pt idx="469">
                        <c:v>0.15141605698561289</c:v>
                      </c:pt>
                      <c:pt idx="470">
                        <c:v>0.15643583884922618</c:v>
                      </c:pt>
                      <c:pt idx="471">
                        <c:v>0.15795276699380745</c:v>
                      </c:pt>
                      <c:pt idx="472">
                        <c:v>0.15770459699477413</c:v>
                      </c:pt>
                      <c:pt idx="473">
                        <c:v>0.15575197891798398</c:v>
                      </c:pt>
                      <c:pt idx="474">
                        <c:v>0.15459466960435631</c:v>
                      </c:pt>
                      <c:pt idx="475">
                        <c:v>0.15663717599681437</c:v>
                      </c:pt>
                      <c:pt idx="476">
                        <c:v>0.15790673285621559</c:v>
                      </c:pt>
                      <c:pt idx="477">
                        <c:v>0.15706288423606996</c:v>
                      </c:pt>
                      <c:pt idx="478">
                        <c:v>0.15452283144863421</c:v>
                      </c:pt>
                      <c:pt idx="479">
                        <c:v>0.15393979457065221</c:v>
                      </c:pt>
                      <c:pt idx="480">
                        <c:v>0.15594247826793328</c:v>
                      </c:pt>
                      <c:pt idx="481">
                        <c:v>0.15378238623895757</c:v>
                      </c:pt>
                      <c:pt idx="482">
                        <c:v>0.15270255216910789</c:v>
                      </c:pt>
                      <c:pt idx="483">
                        <c:v>0.15150794580293692</c:v>
                      </c:pt>
                      <c:pt idx="484">
                        <c:v>0.15065962069792582</c:v>
                      </c:pt>
                      <c:pt idx="485">
                        <c:v>0.15178758902323342</c:v>
                      </c:pt>
                      <c:pt idx="486">
                        <c:v>0.15014085054895898</c:v>
                      </c:pt>
                      <c:pt idx="487">
                        <c:v>0.14841106664926018</c:v>
                      </c:pt>
                      <c:pt idx="488">
                        <c:v>0.14887801391804967</c:v>
                      </c:pt>
                      <c:pt idx="489">
                        <c:v>0.14931312503547267</c:v>
                      </c:pt>
                      <c:pt idx="490">
                        <c:v>0.14842904365819765</c:v>
                      </c:pt>
                      <c:pt idx="491">
                        <c:v>0.15002838786190731</c:v>
                      </c:pt>
                      <c:pt idx="492">
                        <c:v>0.14692500763540117</c:v>
                      </c:pt>
                      <c:pt idx="493">
                        <c:v>0.14470368107590703</c:v>
                      </c:pt>
                      <c:pt idx="494">
                        <c:v>0.14752184507553312</c:v>
                      </c:pt>
                      <c:pt idx="495">
                        <c:v>0.14723863351337507</c:v>
                      </c:pt>
                      <c:pt idx="496">
                        <c:v>0.14876586212278275</c:v>
                      </c:pt>
                      <c:pt idx="497">
                        <c:v>0.14839706521919904</c:v>
                      </c:pt>
                      <c:pt idx="498">
                        <c:v>0.14760803584562776</c:v>
                      </c:pt>
                      <c:pt idx="499">
                        <c:v>0.14921227730118103</c:v>
                      </c:pt>
                      <c:pt idx="500">
                        <c:v>0.15301450642760051</c:v>
                      </c:pt>
                      <c:pt idx="501">
                        <c:v>0.15606879994873291</c:v>
                      </c:pt>
                      <c:pt idx="502">
                        <c:v>0.15693045370268321</c:v>
                      </c:pt>
                      <c:pt idx="503">
                        <c:v>0.15556774706315246</c:v>
                      </c:pt>
                      <c:pt idx="504">
                        <c:v>0.15733385876453654</c:v>
                      </c:pt>
                      <c:pt idx="505">
                        <c:v>0.16384619328079264</c:v>
                      </c:pt>
                      <c:pt idx="506">
                        <c:v>0.16466758855581642</c:v>
                      </c:pt>
                      <c:pt idx="507">
                        <c:v>0.16563103268103374</c:v>
                      </c:pt>
                      <c:pt idx="508">
                        <c:v>0.16373275658509412</c:v>
                      </c:pt>
                      <c:pt idx="509">
                        <c:v>0.16302976588104556</c:v>
                      </c:pt>
                      <c:pt idx="510">
                        <c:v>0.16117420120170078</c:v>
                      </c:pt>
                      <c:pt idx="511">
                        <c:v>0.16355883322385867</c:v>
                      </c:pt>
                      <c:pt idx="512">
                        <c:v>0.16443932901228631</c:v>
                      </c:pt>
                      <c:pt idx="513">
                        <c:v>0.16229346946350698</c:v>
                      </c:pt>
                      <c:pt idx="514">
                        <c:v>0.16053267637566782</c:v>
                      </c:pt>
                      <c:pt idx="515">
                        <c:v>0.16131081873821884</c:v>
                      </c:pt>
                      <c:pt idx="516">
                        <c:v>0.1606230586093218</c:v>
                      </c:pt>
                      <c:pt idx="517">
                        <c:v>0.15934535031898012</c:v>
                      </c:pt>
                      <c:pt idx="518">
                        <c:v>0.16088278453479332</c:v>
                      </c:pt>
                      <c:pt idx="519">
                        <c:v>0.16024745330946599</c:v>
                      </c:pt>
                      <c:pt idx="520">
                        <c:v>0.15773945107127063</c:v>
                      </c:pt>
                      <c:pt idx="521">
                        <c:v>0.15773569717563185</c:v>
                      </c:pt>
                      <c:pt idx="522">
                        <c:v>0.15608128290065104</c:v>
                      </c:pt>
                      <c:pt idx="523">
                        <c:v>0.15460852562448646</c:v>
                      </c:pt>
                      <c:pt idx="524">
                        <c:v>0.15607491683008878</c:v>
                      </c:pt>
                      <c:pt idx="525">
                        <c:v>0.15798472432011668</c:v>
                      </c:pt>
                      <c:pt idx="526">
                        <c:v>0.15860688657980315</c:v>
                      </c:pt>
                      <c:pt idx="527">
                        <c:v>0.15801540715365725</c:v>
                      </c:pt>
                      <c:pt idx="528">
                        <c:v>0.15470395438561813</c:v>
                      </c:pt>
                      <c:pt idx="529">
                        <c:v>0.15598037301773848</c:v>
                      </c:pt>
                      <c:pt idx="530">
                        <c:v>0.15741099486715715</c:v>
                      </c:pt>
                      <c:pt idx="531">
                        <c:v>0.15608006148696774</c:v>
                      </c:pt>
                      <c:pt idx="532">
                        <c:v>0.1560633455895164</c:v>
                      </c:pt>
                      <c:pt idx="533">
                        <c:v>0.1578638804901169</c:v>
                      </c:pt>
                      <c:pt idx="534">
                        <c:v>0.15554222107832572</c:v>
                      </c:pt>
                      <c:pt idx="535">
                        <c:v>0.15725861804616814</c:v>
                      </c:pt>
                      <c:pt idx="536">
                        <c:v>0.15730303676566293</c:v>
                      </c:pt>
                      <c:pt idx="537">
                        <c:v>0.15771146099770661</c:v>
                      </c:pt>
                      <c:pt idx="538">
                        <c:v>0.15960488385135263</c:v>
                      </c:pt>
                      <c:pt idx="539">
                        <c:v>0.16376585206377547</c:v>
                      </c:pt>
                      <c:pt idx="540">
                        <c:v>0.16073529024623712</c:v>
                      </c:pt>
                      <c:pt idx="541">
                        <c:v>0.15813403950378757</c:v>
                      </c:pt>
                      <c:pt idx="542">
                        <c:v>0.15970587848238416</c:v>
                      </c:pt>
                      <c:pt idx="543">
                        <c:v>0.15833792756976384</c:v>
                      </c:pt>
                      <c:pt idx="544">
                        <c:v>0.1595500252043367</c:v>
                      </c:pt>
                      <c:pt idx="545">
                        <c:v>0.16096099188337631</c:v>
                      </c:pt>
                      <c:pt idx="546">
                        <c:v>0.16219125802789969</c:v>
                      </c:pt>
                      <c:pt idx="547">
                        <c:v>0.16187083698625471</c:v>
                      </c:pt>
                      <c:pt idx="548">
                        <c:v>0.16370240114691859</c:v>
                      </c:pt>
                      <c:pt idx="549">
                        <c:v>0.16480469718538315</c:v>
                      </c:pt>
                      <c:pt idx="550">
                        <c:v>0.16545365115049138</c:v>
                      </c:pt>
                      <c:pt idx="551">
                        <c:v>0.16510979219873212</c:v>
                      </c:pt>
                      <c:pt idx="552">
                        <c:v>0.16575555829642941</c:v>
                      </c:pt>
                      <c:pt idx="553">
                        <c:v>0.16677473397429021</c:v>
                      </c:pt>
                      <c:pt idx="554">
                        <c:v>0.16782645292993026</c:v>
                      </c:pt>
                      <c:pt idx="555">
                        <c:v>0.16893831866654407</c:v>
                      </c:pt>
                      <c:pt idx="556">
                        <c:v>0.17051767985846622</c:v>
                      </c:pt>
                      <c:pt idx="557">
                        <c:v>0.17213299610902988</c:v>
                      </c:pt>
                      <c:pt idx="558">
                        <c:v>0.17327042068895193</c:v>
                      </c:pt>
                      <c:pt idx="559">
                        <c:v>0.17464367742855891</c:v>
                      </c:pt>
                      <c:pt idx="560">
                        <c:v>0.17474222551520158</c:v>
                      </c:pt>
                      <c:pt idx="561">
                        <c:v>0.17454102128834781</c:v>
                      </c:pt>
                      <c:pt idx="562">
                        <c:v>0.17461847170241418</c:v>
                      </c:pt>
                      <c:pt idx="563">
                        <c:v>0.17790070718465123</c:v>
                      </c:pt>
                      <c:pt idx="564">
                        <c:v>0.17866848961001125</c:v>
                      </c:pt>
                      <c:pt idx="565">
                        <c:v>0.1831931204768027</c:v>
                      </c:pt>
                      <c:pt idx="566">
                        <c:v>0.18299721657574186</c:v>
                      </c:pt>
                      <c:pt idx="567">
                        <c:v>0.18255921569613442</c:v>
                      </c:pt>
                      <c:pt idx="568">
                        <c:v>0.18391778677612836</c:v>
                      </c:pt>
                      <c:pt idx="569">
                        <c:v>0.18236763677409118</c:v>
                      </c:pt>
                      <c:pt idx="570">
                        <c:v>0.18220498952181985</c:v>
                      </c:pt>
                      <c:pt idx="571">
                        <c:v>0.18077949314944264</c:v>
                      </c:pt>
                      <c:pt idx="572">
                        <c:v>0.17421782987529011</c:v>
                      </c:pt>
                      <c:pt idx="573">
                        <c:v>0.17246273795697964</c:v>
                      </c:pt>
                      <c:pt idx="574">
                        <c:v>0.1778803535113529</c:v>
                      </c:pt>
                      <c:pt idx="575">
                        <c:v>0.17583196203107909</c:v>
                      </c:pt>
                      <c:pt idx="576">
                        <c:v>0.1749966059158834</c:v>
                      </c:pt>
                      <c:pt idx="577">
                        <c:v>0.1746697447605825</c:v>
                      </c:pt>
                      <c:pt idx="578">
                        <c:v>0.17605782781194357</c:v>
                      </c:pt>
                      <c:pt idx="579">
                        <c:v>0.17228180354739031</c:v>
                      </c:pt>
                      <c:pt idx="580">
                        <c:v>0.16953145112705714</c:v>
                      </c:pt>
                      <c:pt idx="581">
                        <c:v>0.17230926000516456</c:v>
                      </c:pt>
                      <c:pt idx="582">
                        <c:v>0.16844661126829963</c:v>
                      </c:pt>
                      <c:pt idx="583">
                        <c:v>0.17011840723385063</c:v>
                      </c:pt>
                      <c:pt idx="584">
                        <c:v>0.17555634583325452</c:v>
                      </c:pt>
                      <c:pt idx="585">
                        <c:v>0.17925243938878599</c:v>
                      </c:pt>
                      <c:pt idx="586">
                        <c:v>0.17883366904687614</c:v>
                      </c:pt>
                      <c:pt idx="587">
                        <c:v>0.18109962649352496</c:v>
                      </c:pt>
                      <c:pt idx="588">
                        <c:v>0.18036234536231333</c:v>
                      </c:pt>
                      <c:pt idx="589">
                        <c:v>0.18021064355266025</c:v>
                      </c:pt>
                      <c:pt idx="590">
                        <c:v>0.18219348325480555</c:v>
                      </c:pt>
                      <c:pt idx="591">
                        <c:v>0.18277298598753511</c:v>
                      </c:pt>
                      <c:pt idx="592">
                        <c:v>0.18126213398574009</c:v>
                      </c:pt>
                      <c:pt idx="593">
                        <c:v>0.1776360636380514</c:v>
                      </c:pt>
                      <c:pt idx="594">
                        <c:v>0.17599083100404256</c:v>
                      </c:pt>
                      <c:pt idx="595">
                        <c:v>0.17527584621091141</c:v>
                      </c:pt>
                      <c:pt idx="596">
                        <c:v>0.17748823214118992</c:v>
                      </c:pt>
                      <c:pt idx="597">
                        <c:v>0.17683272328076272</c:v>
                      </c:pt>
                      <c:pt idx="598">
                        <c:v>0.17732315336130156</c:v>
                      </c:pt>
                      <c:pt idx="599">
                        <c:v>0.18148205178676413</c:v>
                      </c:pt>
                      <c:pt idx="600">
                        <c:v>0.18179820776779865</c:v>
                      </c:pt>
                      <c:pt idx="601">
                        <c:v>0.18259085692682708</c:v>
                      </c:pt>
                      <c:pt idx="602">
                        <c:v>0.18460880762608278</c:v>
                      </c:pt>
                      <c:pt idx="603">
                        <c:v>0.18482617138641899</c:v>
                      </c:pt>
                      <c:pt idx="604">
                        <c:v>0.18496945012510779</c:v>
                      </c:pt>
                      <c:pt idx="605">
                        <c:v>0.18891185055917803</c:v>
                      </c:pt>
                      <c:pt idx="606">
                        <c:v>0.18982448313177391</c:v>
                      </c:pt>
                      <c:pt idx="607">
                        <c:v>0.19034197447622581</c:v>
                      </c:pt>
                      <c:pt idx="608">
                        <c:v>0.1868469253155689</c:v>
                      </c:pt>
                      <c:pt idx="609">
                        <c:v>0.18539517159696417</c:v>
                      </c:pt>
                      <c:pt idx="610">
                        <c:v>0.18438822908709063</c:v>
                      </c:pt>
                      <c:pt idx="611">
                        <c:v>0.18645361880986533</c:v>
                      </c:pt>
                      <c:pt idx="612">
                        <c:v>0.18850908110821885</c:v>
                      </c:pt>
                      <c:pt idx="613">
                        <c:v>0.18966966214529091</c:v>
                      </c:pt>
                      <c:pt idx="614">
                        <c:v>0.19382514269397344</c:v>
                      </c:pt>
                      <c:pt idx="615">
                        <c:v>0.19705482200178093</c:v>
                      </c:pt>
                      <c:pt idx="616">
                        <c:v>0.19894752702398888</c:v>
                      </c:pt>
                      <c:pt idx="617">
                        <c:v>0.19928389216047671</c:v>
                      </c:pt>
                      <c:pt idx="618">
                        <c:v>0.19818087814189345</c:v>
                      </c:pt>
                      <c:pt idx="619">
                        <c:v>0.2010794139868044</c:v>
                      </c:pt>
                      <c:pt idx="620">
                        <c:v>0.20141396045839</c:v>
                      </c:pt>
                      <c:pt idx="621">
                        <c:v>0.20327585775509194</c:v>
                      </c:pt>
                      <c:pt idx="622">
                        <c:v>0.20318612049922957</c:v>
                      </c:pt>
                      <c:pt idx="623">
                        <c:v>0.20346577873629812</c:v>
                      </c:pt>
                      <c:pt idx="624">
                        <c:v>0.20615010003124645</c:v>
                      </c:pt>
                      <c:pt idx="625">
                        <c:v>0.20662484843875029</c:v>
                      </c:pt>
                      <c:pt idx="626">
                        <c:v>0.20605881173612128</c:v>
                      </c:pt>
                      <c:pt idx="627">
                        <c:v>0.20494800847329664</c:v>
                      </c:pt>
                      <c:pt idx="628">
                        <c:v>0.20651656784836048</c:v>
                      </c:pt>
                      <c:pt idx="629">
                        <c:v>0.20696387273332961</c:v>
                      </c:pt>
                      <c:pt idx="630">
                        <c:v>0.20639039782208979</c:v>
                      </c:pt>
                      <c:pt idx="631">
                        <c:v>0.20454092474834584</c:v>
                      </c:pt>
                      <c:pt idx="632">
                        <c:v>0.20265069838560357</c:v>
                      </c:pt>
                      <c:pt idx="633">
                        <c:v>0.20454884453442723</c:v>
                      </c:pt>
                      <c:pt idx="634">
                        <c:v>0.20592887710918673</c:v>
                      </c:pt>
                      <c:pt idx="635">
                        <c:v>0.20900494257082691</c:v>
                      </c:pt>
                      <c:pt idx="636">
                        <c:v>0.21093636454827736</c:v>
                      </c:pt>
                      <c:pt idx="637">
                        <c:v>0.21293161420001327</c:v>
                      </c:pt>
                      <c:pt idx="638">
                        <c:v>0.21290528444618184</c:v>
                      </c:pt>
                      <c:pt idx="639">
                        <c:v>0.2156973881017874</c:v>
                      </c:pt>
                      <c:pt idx="640">
                        <c:v>0.22012845808573056</c:v>
                      </c:pt>
                      <c:pt idx="641">
                        <c:v>0.22243920625151326</c:v>
                      </c:pt>
                      <c:pt idx="642">
                        <c:v>0.22308826890236744</c:v>
                      </c:pt>
                      <c:pt idx="643">
                        <c:v>0.22192044219846396</c:v>
                      </c:pt>
                      <c:pt idx="644">
                        <c:v>0.2225505413425366</c:v>
                      </c:pt>
                      <c:pt idx="645">
                        <c:v>0.22068942759423482</c:v>
                      </c:pt>
                      <c:pt idx="646">
                        <c:v>0.22377382885114461</c:v>
                      </c:pt>
                      <c:pt idx="647">
                        <c:v>0.22394959109788615</c:v>
                      </c:pt>
                      <c:pt idx="648">
                        <c:v>0.22425721413276323</c:v>
                      </c:pt>
                      <c:pt idx="649">
                        <c:v>0.2228745704238464</c:v>
                      </c:pt>
                      <c:pt idx="650">
                        <c:v>0.22438562210410473</c:v>
                      </c:pt>
                      <c:pt idx="651">
                        <c:v>0.22656271832281805</c:v>
                      </c:pt>
                      <c:pt idx="652">
                        <c:v>0.2277487205246751</c:v>
                      </c:pt>
                      <c:pt idx="653">
                        <c:v>0.23035962125296638</c:v>
                      </c:pt>
                      <c:pt idx="654">
                        <c:v>0.23323298318944707</c:v>
                      </c:pt>
                      <c:pt idx="655">
                        <c:v>0.23250430800672039</c:v>
                      </c:pt>
                      <c:pt idx="656">
                        <c:v>0.23573372846106211</c:v>
                      </c:pt>
                      <c:pt idx="657">
                        <c:v>0.23566598586971166</c:v>
                      </c:pt>
                      <c:pt idx="658">
                        <c:v>0.23752584608925309</c:v>
                      </c:pt>
                      <c:pt idx="659">
                        <c:v>0.23733585076759178</c:v>
                      </c:pt>
                      <c:pt idx="660">
                        <c:v>0.23867798829518416</c:v>
                      </c:pt>
                      <c:pt idx="661">
                        <c:v>0.23905168245061126</c:v>
                      </c:pt>
                      <c:pt idx="662">
                        <c:v>0.23905054608240905</c:v>
                      </c:pt>
                      <c:pt idx="663">
                        <c:v>0.24064513205092686</c:v>
                      </c:pt>
                      <c:pt idx="664">
                        <c:v>0.23971337093573819</c:v>
                      </c:pt>
                      <c:pt idx="665">
                        <c:v>0.24211838279903497</c:v>
                      </c:pt>
                      <c:pt idx="666">
                        <c:v>0.2431628880542398</c:v>
                      </c:pt>
                      <c:pt idx="667">
                        <c:v>0.24137695347040911</c:v>
                      </c:pt>
                      <c:pt idx="668">
                        <c:v>0.24156421826714203</c:v>
                      </c:pt>
                      <c:pt idx="669">
                        <c:v>0.24368174339736837</c:v>
                      </c:pt>
                      <c:pt idx="670">
                        <c:v>0.24252282119321911</c:v>
                      </c:pt>
                      <c:pt idx="671">
                        <c:v>0.24394048520389067</c:v>
                      </c:pt>
                      <c:pt idx="672">
                        <c:v>0.24502270366950807</c:v>
                      </c:pt>
                      <c:pt idx="673">
                        <c:v>0.24623586199369951</c:v>
                      </c:pt>
                      <c:pt idx="674">
                        <c:v>0.24603981402083575</c:v>
                      </c:pt>
                      <c:pt idx="675">
                        <c:v>0.246435571085313</c:v>
                      </c:pt>
                      <c:pt idx="676">
                        <c:v>0.24910972751242522</c:v>
                      </c:pt>
                      <c:pt idx="677">
                        <c:v>0.24927649307724753</c:v>
                      </c:pt>
                      <c:pt idx="678">
                        <c:v>0.25049387260118028</c:v>
                      </c:pt>
                      <c:pt idx="679">
                        <c:v>0.2503669313670247</c:v>
                      </c:pt>
                      <c:pt idx="680">
                        <c:v>0.25107284484041981</c:v>
                      </c:pt>
                      <c:pt idx="681">
                        <c:v>0.25118263216316072</c:v>
                      </c:pt>
                      <c:pt idx="682">
                        <c:v>0.25004205777814081</c:v>
                      </c:pt>
                      <c:pt idx="683">
                        <c:v>0.25189604777795838</c:v>
                      </c:pt>
                      <c:pt idx="684">
                        <c:v>0.25294793756796485</c:v>
                      </c:pt>
                      <c:pt idx="685">
                        <c:v>0.25439053046092508</c:v>
                      </c:pt>
                      <c:pt idx="686">
                        <c:v>0.2544872139402643</c:v>
                      </c:pt>
                      <c:pt idx="687">
                        <c:v>0.25499211201156236</c:v>
                      </c:pt>
                      <c:pt idx="688">
                        <c:v>0.2537332912520569</c:v>
                      </c:pt>
                      <c:pt idx="689">
                        <c:v>0.25399833906205327</c:v>
                      </c:pt>
                      <c:pt idx="690">
                        <c:v>0.255197742320453</c:v>
                      </c:pt>
                      <c:pt idx="691">
                        <c:v>0.25756430990929768</c:v>
                      </c:pt>
                      <c:pt idx="692">
                        <c:v>0.25869554936332628</c:v>
                      </c:pt>
                      <c:pt idx="693">
                        <c:v>0.25966979456199679</c:v>
                      </c:pt>
                      <c:pt idx="694">
                        <c:v>0.25983483141386854</c:v>
                      </c:pt>
                      <c:pt idx="695">
                        <c:v>0.26053858648647976</c:v>
                      </c:pt>
                      <c:pt idx="696">
                        <c:v>0.26092959512870539</c:v>
                      </c:pt>
                      <c:pt idx="697">
                        <c:v>0.26181466032756795</c:v>
                      </c:pt>
                      <c:pt idx="698">
                        <c:v>0.26282368273470391</c:v>
                      </c:pt>
                      <c:pt idx="699">
                        <c:v>0.26157169178152184</c:v>
                      </c:pt>
                      <c:pt idx="700">
                        <c:v>0.2594046535290695</c:v>
                      </c:pt>
                      <c:pt idx="701">
                        <c:v>0.25816735239856548</c:v>
                      </c:pt>
                      <c:pt idx="702">
                        <c:v>0.25788757477072566</c:v>
                      </c:pt>
                      <c:pt idx="703">
                        <c:v>0.25678371669061106</c:v>
                      </c:pt>
                      <c:pt idx="704">
                        <c:v>0.25867384655944226</c:v>
                      </c:pt>
                      <c:pt idx="705">
                        <c:v>0.25994274342427981</c:v>
                      </c:pt>
                      <c:pt idx="706">
                        <c:v>0.26090171299748355</c:v>
                      </c:pt>
                      <c:pt idx="707">
                        <c:v>0.25976900056167063</c:v>
                      </c:pt>
                      <c:pt idx="708">
                        <c:v>0.26061872222647819</c:v>
                      </c:pt>
                      <c:pt idx="709">
                        <c:v>0.26088427302399619</c:v>
                      </c:pt>
                      <c:pt idx="710">
                        <c:v>0.26090720987944072</c:v>
                      </c:pt>
                      <c:pt idx="711">
                        <c:v>0.26229509459046696</c:v>
                      </c:pt>
                      <c:pt idx="712">
                        <c:v>0.26333202633743191</c:v>
                      </c:pt>
                      <c:pt idx="713">
                        <c:v>0.2661690637432077</c:v>
                      </c:pt>
                      <c:pt idx="714">
                        <c:v>0.2656275816930147</c:v>
                      </c:pt>
                      <c:pt idx="715">
                        <c:v>0.26218617734841709</c:v>
                      </c:pt>
                      <c:pt idx="716">
                        <c:v>0.26434396318778375</c:v>
                      </c:pt>
                      <c:pt idx="717">
                        <c:v>0.26423602828051207</c:v>
                      </c:pt>
                      <c:pt idx="718">
                        <c:v>0.26318772244386257</c:v>
                      </c:pt>
                      <c:pt idx="719">
                        <c:v>0.26470223883538768</c:v>
                      </c:pt>
                      <c:pt idx="720">
                        <c:v>0.26519967178683013</c:v>
                      </c:pt>
                      <c:pt idx="721">
                        <c:v>0.26590578910175444</c:v>
                      </c:pt>
                      <c:pt idx="722">
                        <c:v>0.2661936751917513</c:v>
                      </c:pt>
                      <c:pt idx="723">
                        <c:v>0.26717905926690522</c:v>
                      </c:pt>
                      <c:pt idx="724">
                        <c:v>0.26832445849616482</c:v>
                      </c:pt>
                      <c:pt idx="725">
                        <c:v>0.26860141876942367</c:v>
                      </c:pt>
                      <c:pt idx="726">
                        <c:v>0.27060772418501378</c:v>
                      </c:pt>
                      <c:pt idx="727">
                        <c:v>0.2705338154989263</c:v>
                      </c:pt>
                      <c:pt idx="728">
                        <c:v>0.27168260599108285</c:v>
                      </c:pt>
                      <c:pt idx="729">
                        <c:v>0.26988596578694346</c:v>
                      </c:pt>
                      <c:pt idx="730">
                        <c:v>0.27131159403928851</c:v>
                      </c:pt>
                      <c:pt idx="731">
                        <c:v>0.27416190285185227</c:v>
                      </c:pt>
                      <c:pt idx="732">
                        <c:v>0.2765861898571198</c:v>
                      </c:pt>
                      <c:pt idx="733">
                        <c:v>0.27561536119710062</c:v>
                      </c:pt>
                      <c:pt idx="734">
                        <c:v>0.27552684446283582</c:v>
                      </c:pt>
                      <c:pt idx="735">
                        <c:v>0.27467164479854711</c:v>
                      </c:pt>
                      <c:pt idx="736">
                        <c:v>0.27759642208082802</c:v>
                      </c:pt>
                      <c:pt idx="737">
                        <c:v>0.27669701750019415</c:v>
                      </c:pt>
                      <c:pt idx="738">
                        <c:v>0.27720780467369255</c:v>
                      </c:pt>
                      <c:pt idx="739">
                        <c:v>0.27702262170707437</c:v>
                      </c:pt>
                      <c:pt idx="740">
                        <c:v>0.27660804654574656</c:v>
                      </c:pt>
                      <c:pt idx="741">
                        <c:v>0.27564305509828935</c:v>
                      </c:pt>
                      <c:pt idx="742">
                        <c:v>0.27650868116013649</c:v>
                      </c:pt>
                      <c:pt idx="743">
                        <c:v>0.278570708166749</c:v>
                      </c:pt>
                      <c:pt idx="744">
                        <c:v>0.27853323106162264</c:v>
                      </c:pt>
                      <c:pt idx="745">
                        <c:v>0.27823897577876422</c:v>
                      </c:pt>
                      <c:pt idx="746">
                        <c:v>0.28054776016707583</c:v>
                      </c:pt>
                      <c:pt idx="747">
                        <c:v>0.28180040650571314</c:v>
                      </c:pt>
                      <c:pt idx="748">
                        <c:v>0.28356911491920611</c:v>
                      </c:pt>
                      <c:pt idx="749">
                        <c:v>0.2852752485924499</c:v>
                      </c:pt>
                      <c:pt idx="750">
                        <c:v>0.28519909794690701</c:v>
                      </c:pt>
                      <c:pt idx="751">
                        <c:v>0.28505392664890317</c:v>
                      </c:pt>
                      <c:pt idx="752">
                        <c:v>0.28657705285461721</c:v>
                      </c:pt>
                      <c:pt idx="753">
                        <c:v>0.28602543269915226</c:v>
                      </c:pt>
                      <c:pt idx="754">
                        <c:v>0.28613113977165527</c:v>
                      </c:pt>
                      <c:pt idx="755">
                        <c:v>0.29086020347128061</c:v>
                      </c:pt>
                      <c:pt idx="756">
                        <c:v>0.29311861714587195</c:v>
                      </c:pt>
                      <c:pt idx="757">
                        <c:v>0.29241714596073276</c:v>
                      </c:pt>
                      <c:pt idx="758">
                        <c:v>0.29468472313722516</c:v>
                      </c:pt>
                      <c:pt idx="759">
                        <c:v>0.29527538065529524</c:v>
                      </c:pt>
                      <c:pt idx="760">
                        <c:v>0.29629763462273551</c:v>
                      </c:pt>
                      <c:pt idx="761">
                        <c:v>0.29747343211027277</c:v>
                      </c:pt>
                      <c:pt idx="762">
                        <c:v>0.29587405712961434</c:v>
                      </c:pt>
                      <c:pt idx="763">
                        <c:v>0.29666278393753198</c:v>
                      </c:pt>
                      <c:pt idx="764">
                        <c:v>0.29691068928454367</c:v>
                      </c:pt>
                      <c:pt idx="765">
                        <c:v>0.29580980318715766</c:v>
                      </c:pt>
                      <c:pt idx="766">
                        <c:v>0.29585213858972881</c:v>
                      </c:pt>
                      <c:pt idx="767">
                        <c:v>0.29436120804582422</c:v>
                      </c:pt>
                      <c:pt idx="768">
                        <c:v>0.29491655280678808</c:v>
                      </c:pt>
                      <c:pt idx="769">
                        <c:v>0.29737992579331873</c:v>
                      </c:pt>
                      <c:pt idx="770">
                        <c:v>0.29770631042630025</c:v>
                      </c:pt>
                      <c:pt idx="771">
                        <c:v>0.29757275021535312</c:v>
                      </c:pt>
                      <c:pt idx="772">
                        <c:v>0.29816006285897045</c:v>
                      </c:pt>
                      <c:pt idx="773">
                        <c:v>0.29851639138136576</c:v>
                      </c:pt>
                      <c:pt idx="774">
                        <c:v>0.29754748903122819</c:v>
                      </c:pt>
                      <c:pt idx="775">
                        <c:v>0.29444581744575027</c:v>
                      </c:pt>
                      <c:pt idx="776">
                        <c:v>0.29505154020579916</c:v>
                      </c:pt>
                      <c:pt idx="777">
                        <c:v>0.29512399404917322</c:v>
                      </c:pt>
                      <c:pt idx="778">
                        <c:v>0.29514199499573746</c:v>
                      </c:pt>
                      <c:pt idx="779">
                        <c:v>0.29585006419365989</c:v>
                      </c:pt>
                      <c:pt idx="780">
                        <c:v>0.29692410119479318</c:v>
                      </c:pt>
                      <c:pt idx="781">
                        <c:v>0.29816192984516876</c:v>
                      </c:pt>
                      <c:pt idx="782">
                        <c:v>0.29937590546832737</c:v>
                      </c:pt>
                      <c:pt idx="783">
                        <c:v>0.29996183835309198</c:v>
                      </c:pt>
                      <c:pt idx="784">
                        <c:v>0.30099163178084321</c:v>
                      </c:pt>
                      <c:pt idx="785">
                        <c:v>0.30034471831255627</c:v>
                      </c:pt>
                      <c:pt idx="786">
                        <c:v>0.29989236645406669</c:v>
                      </c:pt>
                      <c:pt idx="787">
                        <c:v>0.29957181843892355</c:v>
                      </c:pt>
                      <c:pt idx="788">
                        <c:v>0.30001302131062824</c:v>
                      </c:pt>
                      <c:pt idx="789">
                        <c:v>0.29961838976064659</c:v>
                      </c:pt>
                      <c:pt idx="790">
                        <c:v>0.29974637696501083</c:v>
                      </c:pt>
                      <c:pt idx="791">
                        <c:v>0.29859537662847524</c:v>
                      </c:pt>
                      <c:pt idx="792">
                        <c:v>0.29400955464599177</c:v>
                      </c:pt>
                      <c:pt idx="793">
                        <c:v>0.2908216524439351</c:v>
                      </c:pt>
                      <c:pt idx="794">
                        <c:v>0.29328777587863675</c:v>
                      </c:pt>
                      <c:pt idx="795">
                        <c:v>0.29616898177393391</c:v>
                      </c:pt>
                      <c:pt idx="796">
                        <c:v>0.29375917376181326</c:v>
                      </c:pt>
                      <c:pt idx="797">
                        <c:v>0.28910578433409229</c:v>
                      </c:pt>
                      <c:pt idx="798">
                        <c:v>0.29086319106550484</c:v>
                      </c:pt>
                      <c:pt idx="799">
                        <c:v>0.29066556320928183</c:v>
                      </c:pt>
                      <c:pt idx="800">
                        <c:v>0.29266441153378531</c:v>
                      </c:pt>
                      <c:pt idx="801">
                        <c:v>0.29642236794536458</c:v>
                      </c:pt>
                      <c:pt idx="802">
                        <c:v>0.29753145617388177</c:v>
                      </c:pt>
                      <c:pt idx="803">
                        <c:v>0.2943889072995256</c:v>
                      </c:pt>
                      <c:pt idx="804">
                        <c:v>0.29296719901939672</c:v>
                      </c:pt>
                      <c:pt idx="805">
                        <c:v>0.29507858645293994</c:v>
                      </c:pt>
                      <c:pt idx="806">
                        <c:v>0.29207931825012468</c:v>
                      </c:pt>
                      <c:pt idx="807">
                        <c:v>0.29195159242680213</c:v>
                      </c:pt>
                      <c:pt idx="808">
                        <c:v>0.289893938571822</c:v>
                      </c:pt>
                      <c:pt idx="809">
                        <c:v>0.29213712836190298</c:v>
                      </c:pt>
                      <c:pt idx="810">
                        <c:v>0.29207857781918833</c:v>
                      </c:pt>
                      <c:pt idx="811">
                        <c:v>0.29412710489645266</c:v>
                      </c:pt>
                      <c:pt idx="812">
                        <c:v>0.29401685725761162</c:v>
                      </c:pt>
                      <c:pt idx="813">
                        <c:v>0.29805918970024314</c:v>
                      </c:pt>
                      <c:pt idx="814">
                        <c:v>0.29562561340902405</c:v>
                      </c:pt>
                      <c:pt idx="815">
                        <c:v>0.29238203436889876</c:v>
                      </c:pt>
                      <c:pt idx="816">
                        <c:v>0.29213458324206965</c:v>
                      </c:pt>
                      <c:pt idx="817">
                        <c:v>0.29514548483407799</c:v>
                      </c:pt>
                      <c:pt idx="818">
                        <c:v>0.29795016540793684</c:v>
                      </c:pt>
                      <c:pt idx="819">
                        <c:v>0.29710827967317699</c:v>
                      </c:pt>
                      <c:pt idx="820">
                        <c:v>0.29857993804872929</c:v>
                      </c:pt>
                      <c:pt idx="821">
                        <c:v>0.29948478955453384</c:v>
                      </c:pt>
                      <c:pt idx="822">
                        <c:v>0.29958478534720601</c:v>
                      </c:pt>
                      <c:pt idx="823">
                        <c:v>0.30085679960470246</c:v>
                      </c:pt>
                      <c:pt idx="824">
                        <c:v>0.30044641679901973</c:v>
                      </c:pt>
                      <c:pt idx="825">
                        <c:v>0.30461434535960596</c:v>
                      </c:pt>
                      <c:pt idx="826">
                        <c:v>0.30667758619717511</c:v>
                      </c:pt>
                      <c:pt idx="827">
                        <c:v>0.30895555542593511</c:v>
                      </c:pt>
                      <c:pt idx="828">
                        <c:v>0.30921338834604906</c:v>
                      </c:pt>
                      <c:pt idx="829">
                        <c:v>0.30916515551514667</c:v>
                      </c:pt>
                      <c:pt idx="830">
                        <c:v>0.31072984740235632</c:v>
                      </c:pt>
                      <c:pt idx="831">
                        <c:v>0.31128362120081565</c:v>
                      </c:pt>
                      <c:pt idx="832">
                        <c:v>0.312393243639846</c:v>
                      </c:pt>
                      <c:pt idx="833">
                        <c:v>0.31395124964385368</c:v>
                      </c:pt>
                      <c:pt idx="834">
                        <c:v>0.31446451265188058</c:v>
                      </c:pt>
                      <c:pt idx="835">
                        <c:v>0.31446917751546022</c:v>
                      </c:pt>
                      <c:pt idx="836">
                        <c:v>0.31544059435716276</c:v>
                      </c:pt>
                      <c:pt idx="837">
                        <c:v>0.31635220757343352</c:v>
                      </c:pt>
                      <c:pt idx="838">
                        <c:v>0.31539625652008318</c:v>
                      </c:pt>
                      <c:pt idx="839">
                        <c:v>0.31612977721369639</c:v>
                      </c:pt>
                      <c:pt idx="840">
                        <c:v>0.31686336139405791</c:v>
                      </c:pt>
                      <c:pt idx="841">
                        <c:v>0.31741010778926326</c:v>
                      </c:pt>
                      <c:pt idx="842">
                        <c:v>0.31761465956682611</c:v>
                      </c:pt>
                      <c:pt idx="843">
                        <c:v>0.31877917276794898</c:v>
                      </c:pt>
                      <c:pt idx="844">
                        <c:v>0.32041386600690713</c:v>
                      </c:pt>
                      <c:pt idx="845">
                        <c:v>0.32404189983470522</c:v>
                      </c:pt>
                      <c:pt idx="846">
                        <c:v>0.32504587839062005</c:v>
                      </c:pt>
                      <c:pt idx="847">
                        <c:v>0.32624433336216985</c:v>
                      </c:pt>
                      <c:pt idx="848">
                        <c:v>0.32790713799831517</c:v>
                      </c:pt>
                      <c:pt idx="849">
                        <c:v>0.32892580860712184</c:v>
                      </c:pt>
                      <c:pt idx="850">
                        <c:v>0.32993924297160815</c:v>
                      </c:pt>
                      <c:pt idx="851">
                        <c:v>0.33023990655040736</c:v>
                      </c:pt>
                      <c:pt idx="852">
                        <c:v>0.33076099374268919</c:v>
                      </c:pt>
                      <c:pt idx="853">
                        <c:v>0.33171424356125034</c:v>
                      </c:pt>
                      <c:pt idx="854">
                        <c:v>0.33213854840138768</c:v>
                      </c:pt>
                      <c:pt idx="855">
                        <c:v>0.33336214263871522</c:v>
                      </c:pt>
                      <c:pt idx="856">
                        <c:v>0.33467327261365765</c:v>
                      </c:pt>
                      <c:pt idx="857">
                        <c:v>0.33513732342962199</c:v>
                      </c:pt>
                      <c:pt idx="858">
                        <c:v>0.33648104857198113</c:v>
                      </c:pt>
                      <c:pt idx="859">
                        <c:v>0.3364360291816062</c:v>
                      </c:pt>
                      <c:pt idx="860">
                        <c:v>0.33771640451012774</c:v>
                      </c:pt>
                      <c:pt idx="861">
                        <c:v>0.33747014818309862</c:v>
                      </c:pt>
                      <c:pt idx="862">
                        <c:v>0.33738497379571086</c:v>
                      </c:pt>
                      <c:pt idx="863">
                        <c:v>0.33760077135133182</c:v>
                      </c:pt>
                      <c:pt idx="864">
                        <c:v>0.33926005685899674</c:v>
                      </c:pt>
                      <c:pt idx="865">
                        <c:v>0.34084277258963058</c:v>
                      </c:pt>
                      <c:pt idx="866">
                        <c:v>0.3416678222927636</c:v>
                      </c:pt>
                      <c:pt idx="867">
                        <c:v>0.33953845234908897</c:v>
                      </c:pt>
                      <c:pt idx="868">
                        <c:v>0.33864151185719127</c:v>
                      </c:pt>
                      <c:pt idx="869">
                        <c:v>0.3392978756328564</c:v>
                      </c:pt>
                      <c:pt idx="870">
                        <c:v>0.3393152730836031</c:v>
                      </c:pt>
                      <c:pt idx="871">
                        <c:v>0.33955498432825326</c:v>
                      </c:pt>
                      <c:pt idx="872">
                        <c:v>0.3416302375426572</c:v>
                      </c:pt>
                      <c:pt idx="873">
                        <c:v>0.34190354814559676</c:v>
                      </c:pt>
                      <c:pt idx="874">
                        <c:v>0.34312331013244535</c:v>
                      </c:pt>
                      <c:pt idx="875">
                        <c:v>0.34298640460100271</c:v>
                      </c:pt>
                      <c:pt idx="876">
                        <c:v>0.34282234502875863</c:v>
                      </c:pt>
                      <c:pt idx="877">
                        <c:v>0.34225693486748843</c:v>
                      </c:pt>
                      <c:pt idx="878">
                        <c:v>0.3437295219040104</c:v>
                      </c:pt>
                      <c:pt idx="879">
                        <c:v>0.34345048827544855</c:v>
                      </c:pt>
                      <c:pt idx="880">
                        <c:v>0.34243282512849427</c:v>
                      </c:pt>
                      <c:pt idx="881">
                        <c:v>0.34228638156793623</c:v>
                      </c:pt>
                      <c:pt idx="882">
                        <c:v>0.34342401786947563</c:v>
                      </c:pt>
                      <c:pt idx="883">
                        <c:v>0.3442606358395619</c:v>
                      </c:pt>
                      <c:pt idx="884">
                        <c:v>0.34519993507693369</c:v>
                      </c:pt>
                      <c:pt idx="885">
                        <c:v>0.3463115913221444</c:v>
                      </c:pt>
                      <c:pt idx="886">
                        <c:v>0.34651175374185539</c:v>
                      </c:pt>
                      <c:pt idx="887">
                        <c:v>0.34746751641649154</c:v>
                      </c:pt>
                      <c:pt idx="888">
                        <c:v>0.34778242600545028</c:v>
                      </c:pt>
                      <c:pt idx="889">
                        <c:v>0.34810795230353309</c:v>
                      </c:pt>
                      <c:pt idx="890">
                        <c:v>0.34870267609583583</c:v>
                      </c:pt>
                      <c:pt idx="891">
                        <c:v>0.35000818979804937</c:v>
                      </c:pt>
                      <c:pt idx="892">
                        <c:v>0.35010428182472486</c:v>
                      </c:pt>
                      <c:pt idx="893">
                        <c:v>0.34989895170259344</c:v>
                      </c:pt>
                      <c:pt idx="894">
                        <c:v>0.34905344454688669</c:v>
                      </c:pt>
                      <c:pt idx="895">
                        <c:v>0.35044000019925003</c:v>
                      </c:pt>
                      <c:pt idx="896">
                        <c:v>0.35036872034034827</c:v>
                      </c:pt>
                      <c:pt idx="897">
                        <c:v>0.3517017630566206</c:v>
                      </c:pt>
                      <c:pt idx="898">
                        <c:v>0.35200174047301624</c:v>
                      </c:pt>
                      <c:pt idx="899">
                        <c:v>0.35231797718778557</c:v>
                      </c:pt>
                      <c:pt idx="900">
                        <c:v>0.35318096609631588</c:v>
                      </c:pt>
                      <c:pt idx="901">
                        <c:v>0.35441644053314825</c:v>
                      </c:pt>
                      <c:pt idx="902">
                        <c:v>0.35515419000922921</c:v>
                      </c:pt>
                      <c:pt idx="903">
                        <c:v>0.35510045628198528</c:v>
                      </c:pt>
                      <c:pt idx="904">
                        <c:v>0.35602260205398473</c:v>
                      </c:pt>
                      <c:pt idx="905">
                        <c:v>0.35713802840105324</c:v>
                      </c:pt>
                      <c:pt idx="906">
                        <c:v>0.35803405227513485</c:v>
                      </c:pt>
                      <c:pt idx="907">
                        <c:v>0.35711095554002936</c:v>
                      </c:pt>
                      <c:pt idx="908">
                        <c:v>0.35650504365786206</c:v>
                      </c:pt>
                      <c:pt idx="909">
                        <c:v>0.35602990674713775</c:v>
                      </c:pt>
                      <c:pt idx="910">
                        <c:v>0.35701008163789694</c:v>
                      </c:pt>
                      <c:pt idx="911">
                        <c:v>0.35881505139270797</c:v>
                      </c:pt>
                      <c:pt idx="912">
                        <c:v>0.35774144898587745</c:v>
                      </c:pt>
                      <c:pt idx="913">
                        <c:v>0.35810393022172748</c:v>
                      </c:pt>
                      <c:pt idx="914">
                        <c:v>0.35873351240227302</c:v>
                      </c:pt>
                      <c:pt idx="915">
                        <c:v>0.35944682691405094</c:v>
                      </c:pt>
                      <c:pt idx="916">
                        <c:v>0.36098293935656645</c:v>
                      </c:pt>
                      <c:pt idx="917">
                        <c:v>0.36211166075068824</c:v>
                      </c:pt>
                      <c:pt idx="918">
                        <c:v>0.36191692206192605</c:v>
                      </c:pt>
                      <c:pt idx="919">
                        <c:v>0.36173628025636972</c:v>
                      </c:pt>
                      <c:pt idx="920">
                        <c:v>0.36273416348966059</c:v>
                      </c:pt>
                      <c:pt idx="921">
                        <c:v>0.36405610509440134</c:v>
                      </c:pt>
                      <c:pt idx="922">
                        <c:v>0.36425327947384578</c:v>
                      </c:pt>
                      <c:pt idx="923">
                        <c:v>0.3639556938872639</c:v>
                      </c:pt>
                      <c:pt idx="924">
                        <c:v>0.36443000115850532</c:v>
                      </c:pt>
                      <c:pt idx="925">
                        <c:v>0.36126566830048801</c:v>
                      </c:pt>
                      <c:pt idx="926">
                        <c:v>0.36084101673646618</c:v>
                      </c:pt>
                      <c:pt idx="927">
                        <c:v>0.36176410588884544</c:v>
                      </c:pt>
                      <c:pt idx="928">
                        <c:v>0.36076190406981645</c:v>
                      </c:pt>
                      <c:pt idx="929">
                        <c:v>0.35700814283881921</c:v>
                      </c:pt>
                      <c:pt idx="930">
                        <c:v>0.35399659968868025</c:v>
                      </c:pt>
                      <c:pt idx="931">
                        <c:v>0.35576687163063236</c:v>
                      </c:pt>
                      <c:pt idx="932">
                        <c:v>0.35780320776528796</c:v>
                      </c:pt>
                      <c:pt idx="933">
                        <c:v>0.35849655115975154</c:v>
                      </c:pt>
                      <c:pt idx="934">
                        <c:v>0.35837948129731378</c:v>
                      </c:pt>
                      <c:pt idx="935">
                        <c:v>0.35797309354770701</c:v>
                      </c:pt>
                      <c:pt idx="936">
                        <c:v>0.35865502761511037</c:v>
                      </c:pt>
                      <c:pt idx="937">
                        <c:v>0.36100712765923837</c:v>
                      </c:pt>
                      <c:pt idx="938">
                        <c:v>0.36168950256554244</c:v>
                      </c:pt>
                      <c:pt idx="939">
                        <c:v>0.35934831748444562</c:v>
                      </c:pt>
                      <c:pt idx="940">
                        <c:v>0.36143075198684627</c:v>
                      </c:pt>
                      <c:pt idx="941">
                        <c:v>0.36349831899288043</c:v>
                      </c:pt>
                      <c:pt idx="942">
                        <c:v>0.36320877853038769</c:v>
                      </c:pt>
                      <c:pt idx="943">
                        <c:v>0.3639394766655879</c:v>
                      </c:pt>
                      <c:pt idx="944">
                        <c:v>0.36348170538789559</c:v>
                      </c:pt>
                      <c:pt idx="945">
                        <c:v>0.36654714626032336</c:v>
                      </c:pt>
                      <c:pt idx="946">
                        <c:v>0.36697013676120815</c:v>
                      </c:pt>
                      <c:pt idx="947">
                        <c:v>0.36702764430733281</c:v>
                      </c:pt>
                      <c:pt idx="948">
                        <c:v>0.36773414640845425</c:v>
                      </c:pt>
                      <c:pt idx="949">
                        <c:v>0.36865178075557425</c:v>
                      </c:pt>
                      <c:pt idx="950">
                        <c:v>0.3704329356941618</c:v>
                      </c:pt>
                      <c:pt idx="951">
                        <c:v>0.37073002290233026</c:v>
                      </c:pt>
                      <c:pt idx="952">
                        <c:v>0.37069707997026247</c:v>
                      </c:pt>
                      <c:pt idx="953">
                        <c:v>0.37113325207466596</c:v>
                      </c:pt>
                      <c:pt idx="954">
                        <c:v>0.37051971152364072</c:v>
                      </c:pt>
                      <c:pt idx="955">
                        <c:v>0.37133287151169014</c:v>
                      </c:pt>
                      <c:pt idx="956">
                        <c:v>0.37128979493477821</c:v>
                      </c:pt>
                      <c:pt idx="957">
                        <c:v>0.37243990036091068</c:v>
                      </c:pt>
                      <c:pt idx="958">
                        <c:v>0.37302804844256676</c:v>
                      </c:pt>
                      <c:pt idx="959">
                        <c:v>0.3721679848309587</c:v>
                      </c:pt>
                      <c:pt idx="960">
                        <c:v>0.37360984665987984</c:v>
                      </c:pt>
                      <c:pt idx="961">
                        <c:v>0.3741988840020638</c:v>
                      </c:pt>
                      <c:pt idx="962">
                        <c:v>0.374321794050682</c:v>
                      </c:pt>
                      <c:pt idx="963">
                        <c:v>0.37381291950842166</c:v>
                      </c:pt>
                      <c:pt idx="964">
                        <c:v>0.37533156476884266</c:v>
                      </c:pt>
                      <c:pt idx="965">
                        <c:v>0.37208415228879144</c:v>
                      </c:pt>
                      <c:pt idx="966">
                        <c:v>0.37248734934605054</c:v>
                      </c:pt>
                      <c:pt idx="967">
                        <c:v>0.37343562177375667</c:v>
                      </c:pt>
                      <c:pt idx="968">
                        <c:v>0.37140155584793</c:v>
                      </c:pt>
                      <c:pt idx="969">
                        <c:v>0.37254252438604452</c:v>
                      </c:pt>
                      <c:pt idx="970">
                        <c:v>0.37338150162482564</c:v>
                      </c:pt>
                      <c:pt idx="971">
                        <c:v>0.37276811466118143</c:v>
                      </c:pt>
                      <c:pt idx="972">
                        <c:v>0.37388004373586337</c:v>
                      </c:pt>
                      <c:pt idx="973">
                        <c:v>0.3743740006762899</c:v>
                      </c:pt>
                      <c:pt idx="974">
                        <c:v>0.37713131835125657</c:v>
                      </c:pt>
                      <c:pt idx="975">
                        <c:v>0.37909679375849792</c:v>
                      </c:pt>
                      <c:pt idx="976">
                        <c:v>0.3804693250839406</c:v>
                      </c:pt>
                      <c:pt idx="977">
                        <c:v>0.38168160247373462</c:v>
                      </c:pt>
                      <c:pt idx="978">
                        <c:v>0.38128013903589686</c:v>
                      </c:pt>
                      <c:pt idx="979">
                        <c:v>0.38142000078989091</c:v>
                      </c:pt>
                      <c:pt idx="980">
                        <c:v>0.37900157701634507</c:v>
                      </c:pt>
                      <c:pt idx="981">
                        <c:v>0.3761271222751692</c:v>
                      </c:pt>
                      <c:pt idx="982">
                        <c:v>0.37622786667622776</c:v>
                      </c:pt>
                      <c:pt idx="983">
                        <c:v>0.37882300826872961</c:v>
                      </c:pt>
                      <c:pt idx="984">
                        <c:v>0.38244066461498916</c:v>
                      </c:pt>
                      <c:pt idx="985">
                        <c:v>0.38340427392469834</c:v>
                      </c:pt>
                      <c:pt idx="986">
                        <c:v>0.38436420739624744</c:v>
                      </c:pt>
                      <c:pt idx="987">
                        <c:v>0.38570523100645548</c:v>
                      </c:pt>
                      <c:pt idx="988">
                        <c:v>0.38738690072261894</c:v>
                      </c:pt>
                      <c:pt idx="989">
                        <c:v>0.38950093869076108</c:v>
                      </c:pt>
                      <c:pt idx="990">
                        <c:v>0.39036983721945684</c:v>
                      </c:pt>
                      <c:pt idx="991">
                        <c:v>0.39022526079377795</c:v>
                      </c:pt>
                      <c:pt idx="992">
                        <c:v>0.39147033005583398</c:v>
                      </c:pt>
                      <c:pt idx="993">
                        <c:v>0.39100052008478592</c:v>
                      </c:pt>
                      <c:pt idx="994">
                        <c:v>0.38833530131327088</c:v>
                      </c:pt>
                      <c:pt idx="995">
                        <c:v>0.38779259547050038</c:v>
                      </c:pt>
                      <c:pt idx="996">
                        <c:v>0.38895150206315399</c:v>
                      </c:pt>
                      <c:pt idx="997">
                        <c:v>0.38728726622456056</c:v>
                      </c:pt>
                      <c:pt idx="998">
                        <c:v>0.38704038499166304</c:v>
                      </c:pt>
                      <c:pt idx="999">
                        <c:v>0.38694128619092627</c:v>
                      </c:pt>
                      <c:pt idx="1000">
                        <c:v>0.38791735704250208</c:v>
                      </c:pt>
                      <c:pt idx="1001">
                        <c:v>0.38911791644366467</c:v>
                      </c:pt>
                      <c:pt idx="1002">
                        <c:v>0.39039615418673024</c:v>
                      </c:pt>
                      <c:pt idx="1003">
                        <c:v>0.39160525367073462</c:v>
                      </c:pt>
                      <c:pt idx="1004">
                        <c:v>0.39471848207473648</c:v>
                      </c:pt>
                      <c:pt idx="1005">
                        <c:v>0.39990244884860182</c:v>
                      </c:pt>
                      <c:pt idx="1006">
                        <c:v>0.40155036234811514</c:v>
                      </c:pt>
                      <c:pt idx="1007">
                        <c:v>0.39849963612807815</c:v>
                      </c:pt>
                      <c:pt idx="1008">
                        <c:v>0.39946642869608984</c:v>
                      </c:pt>
                      <c:pt idx="1009">
                        <c:v>0.39994812184026118</c:v>
                      </c:pt>
                      <c:pt idx="1010">
                        <c:v>0.40106982683351622</c:v>
                      </c:pt>
                      <c:pt idx="1011">
                        <c:v>0.40138912429351725</c:v>
                      </c:pt>
                      <c:pt idx="1012">
                        <c:v>0.40359275841933728</c:v>
                      </c:pt>
                      <c:pt idx="1013">
                        <c:v>0.40441028248948352</c:v>
                      </c:pt>
                      <c:pt idx="1014">
                        <c:v>0.40303751149041278</c:v>
                      </c:pt>
                      <c:pt idx="1015">
                        <c:v>0.39975921084848287</c:v>
                      </c:pt>
                      <c:pt idx="1016">
                        <c:v>0.39897659497468441</c:v>
                      </c:pt>
                      <c:pt idx="1017">
                        <c:v>0.3988756107513165</c:v>
                      </c:pt>
                      <c:pt idx="1018">
                        <c:v>0.39990007069743183</c:v>
                      </c:pt>
                      <c:pt idx="1019">
                        <c:v>0.39921960782764199</c:v>
                      </c:pt>
                      <c:pt idx="1020">
                        <c:v>0.40206480216555152</c:v>
                      </c:pt>
                      <c:pt idx="1021">
                        <c:v>0.40313808490842362</c:v>
                      </c:pt>
                      <c:pt idx="1022">
                        <c:v>0.40287563499998358</c:v>
                      </c:pt>
                      <c:pt idx="1023">
                        <c:v>0.40055611867484187</c:v>
                      </c:pt>
                      <c:pt idx="1024">
                        <c:v>0.39901235243639532</c:v>
                      </c:pt>
                      <c:pt idx="1025">
                        <c:v>0.39981504082788955</c:v>
                      </c:pt>
                      <c:pt idx="1026">
                        <c:v>0.40052828620304415</c:v>
                      </c:pt>
                      <c:pt idx="1027">
                        <c:v>0.40029338523190461</c:v>
                      </c:pt>
                      <c:pt idx="1028">
                        <c:v>0.40286407431575588</c:v>
                      </c:pt>
                      <c:pt idx="1029">
                        <c:v>0.40448388519025635</c:v>
                      </c:pt>
                      <c:pt idx="1030">
                        <c:v>0.4044260969345721</c:v>
                      </c:pt>
                      <c:pt idx="1031">
                        <c:v>0.40491693886123414</c:v>
                      </c:pt>
                      <c:pt idx="1032">
                        <c:v>0.40442955525255986</c:v>
                      </c:pt>
                      <c:pt idx="1033">
                        <c:v>0.4057958263682484</c:v>
                      </c:pt>
                      <c:pt idx="1034">
                        <c:v>0.40472922980593973</c:v>
                      </c:pt>
                      <c:pt idx="1035">
                        <c:v>0.40626486513141158</c:v>
                      </c:pt>
                      <c:pt idx="1036">
                        <c:v>0.40604445668338163</c:v>
                      </c:pt>
                      <c:pt idx="1037">
                        <c:v>0.40707703564799891</c:v>
                      </c:pt>
                      <c:pt idx="1038">
                        <c:v>0.40848194239047197</c:v>
                      </c:pt>
                      <c:pt idx="1039">
                        <c:v>0.40386026169457701</c:v>
                      </c:pt>
                      <c:pt idx="1040">
                        <c:v>0.40127220608560843</c:v>
                      </c:pt>
                      <c:pt idx="1041">
                        <c:v>0.40172944211202122</c:v>
                      </c:pt>
                      <c:pt idx="1042">
                        <c:v>0.40561359233881689</c:v>
                      </c:pt>
                      <c:pt idx="1043">
                        <c:v>0.40694732106881215</c:v>
                      </c:pt>
                      <c:pt idx="1044">
                        <c:v>0.40611102023510837</c:v>
                      </c:pt>
                      <c:pt idx="1045">
                        <c:v>0.40658909418854638</c:v>
                      </c:pt>
                      <c:pt idx="1046">
                        <c:v>0.40545220530594617</c:v>
                      </c:pt>
                      <c:pt idx="1047">
                        <c:v>0.40585573377295514</c:v>
                      </c:pt>
                      <c:pt idx="1048">
                        <c:v>0.40766210558875593</c:v>
                      </c:pt>
                      <c:pt idx="1049">
                        <c:v>0.40799309709976184</c:v>
                      </c:pt>
                      <c:pt idx="1050">
                        <c:v>0.40775528510506764</c:v>
                      </c:pt>
                      <c:pt idx="1051">
                        <c:v>0.40908523094664684</c:v>
                      </c:pt>
                      <c:pt idx="1052">
                        <c:v>0.40996841399385797</c:v>
                      </c:pt>
                      <c:pt idx="1053">
                        <c:v>0.40683081738328264</c:v>
                      </c:pt>
                      <c:pt idx="1054">
                        <c:v>0.40826220731828688</c:v>
                      </c:pt>
                      <c:pt idx="1055">
                        <c:v>0.41040962682718352</c:v>
                      </c:pt>
                      <c:pt idx="1056">
                        <c:v>0.41187200543236258</c:v>
                      </c:pt>
                      <c:pt idx="1057">
                        <c:v>0.411050932051511</c:v>
                      </c:pt>
                      <c:pt idx="1058">
                        <c:v>0.41222711908303444</c:v>
                      </c:pt>
                      <c:pt idx="1059">
                        <c:v>0.4137722548213516</c:v>
                      </c:pt>
                      <c:pt idx="1060">
                        <c:v>0.41306330483771325</c:v>
                      </c:pt>
                      <c:pt idx="1061">
                        <c:v>0.41334240581872783</c:v>
                      </c:pt>
                      <c:pt idx="1062">
                        <c:v>0.41351390924945708</c:v>
                      </c:pt>
                      <c:pt idx="1063">
                        <c:v>0.41352303126938383</c:v>
                      </c:pt>
                      <c:pt idx="1064">
                        <c:v>0.41909166410649656</c:v>
                      </c:pt>
                      <c:pt idx="1065">
                        <c:v>0.41780927102933307</c:v>
                      </c:pt>
                      <c:pt idx="1066">
                        <c:v>0.41722448075736884</c:v>
                      </c:pt>
                      <c:pt idx="1067">
                        <c:v>0.41576203033931014</c:v>
                      </c:pt>
                      <c:pt idx="1068">
                        <c:v>0.41556563727805251</c:v>
                      </c:pt>
                      <c:pt idx="1069">
                        <c:v>0.41584275024660688</c:v>
                      </c:pt>
                      <c:pt idx="1070">
                        <c:v>0.41364286644808379</c:v>
                      </c:pt>
                      <c:pt idx="1071">
                        <c:v>0.41813154047206269</c:v>
                      </c:pt>
                      <c:pt idx="1072">
                        <c:v>0.41936163756639022</c:v>
                      </c:pt>
                      <c:pt idx="1073">
                        <c:v>0.41972786437174814</c:v>
                      </c:pt>
                      <c:pt idx="1074">
                        <c:v>0.4224018008997934</c:v>
                      </c:pt>
                      <c:pt idx="1075">
                        <c:v>0.42415483135727383</c:v>
                      </c:pt>
                      <c:pt idx="1076">
                        <c:v>0.42383670401604157</c:v>
                      </c:pt>
                      <c:pt idx="1077">
                        <c:v>0.42092160541501755</c:v>
                      </c:pt>
                      <c:pt idx="1078">
                        <c:v>0.42055523825488006</c:v>
                      </c:pt>
                      <c:pt idx="1079">
                        <c:v>0.42197359110421195</c:v>
                      </c:pt>
                      <c:pt idx="1080">
                        <c:v>0.42114217562787881</c:v>
                      </c:pt>
                      <c:pt idx="1081">
                        <c:v>0.42356566971784826</c:v>
                      </c:pt>
                      <c:pt idx="1082">
                        <c:v>0.42649904908291081</c:v>
                      </c:pt>
                      <c:pt idx="1083">
                        <c:v>0.42480711577478658</c:v>
                      </c:pt>
                      <c:pt idx="1084">
                        <c:v>0.42540681428168736</c:v>
                      </c:pt>
                      <c:pt idx="1085">
                        <c:v>0.42563363682421373</c:v>
                      </c:pt>
                      <c:pt idx="1086">
                        <c:v>0.42306188110350762</c:v>
                      </c:pt>
                      <c:pt idx="1087">
                        <c:v>0.4216021033735029</c:v>
                      </c:pt>
                      <c:pt idx="1088">
                        <c:v>0.42088333509723208</c:v>
                      </c:pt>
                      <c:pt idx="1089">
                        <c:v>0.42329603242549418</c:v>
                      </c:pt>
                      <c:pt idx="1090">
                        <c:v>0.42084289403814656</c:v>
                      </c:pt>
                      <c:pt idx="1091">
                        <c:v>0.42035023508207225</c:v>
                      </c:pt>
                      <c:pt idx="1092">
                        <c:v>0.41881259687604921</c:v>
                      </c:pt>
                      <c:pt idx="1093">
                        <c:v>0.41461009063678023</c:v>
                      </c:pt>
                      <c:pt idx="1094">
                        <c:v>0.41398309193574256</c:v>
                      </c:pt>
                      <c:pt idx="1095">
                        <c:v>0.41838505718533314</c:v>
                      </c:pt>
                      <c:pt idx="1096">
                        <c:v>0.4220319740835401</c:v>
                      </c:pt>
                      <c:pt idx="1097">
                        <c:v>0.41347211846506271</c:v>
                      </c:pt>
                      <c:pt idx="1098">
                        <c:v>0.4115504920320654</c:v>
                      </c:pt>
                      <c:pt idx="1099">
                        <c:v>0.40826839080869082</c:v>
                      </c:pt>
                      <c:pt idx="1100">
                        <c:v>0.40748576750084675</c:v>
                      </c:pt>
                      <c:pt idx="1101">
                        <c:v>0.40063954606152596</c:v>
                      </c:pt>
                      <c:pt idx="1102">
                        <c:v>0.41049097595209583</c:v>
                      </c:pt>
                      <c:pt idx="1103">
                        <c:v>0.41736759594705575</c:v>
                      </c:pt>
                      <c:pt idx="1104">
                        <c:v>0.41544837859085759</c:v>
                      </c:pt>
                      <c:pt idx="1105">
                        <c:v>0.41628701148464886</c:v>
                      </c:pt>
                      <c:pt idx="1106">
                        <c:v>0.41737415099105579</c:v>
                      </c:pt>
                      <c:pt idx="1107">
                        <c:v>0.41774052900489989</c:v>
                      </c:pt>
                      <c:pt idx="1108">
                        <c:v>0.4161309261156998</c:v>
                      </c:pt>
                      <c:pt idx="1109">
                        <c:v>0.41691001572433417</c:v>
                      </c:pt>
                      <c:pt idx="1110">
                        <c:v>0.4207829311754594</c:v>
                      </c:pt>
                      <c:pt idx="1111">
                        <c:v>0.42380068651141789</c:v>
                      </c:pt>
                      <c:pt idx="1112">
                        <c:v>0.42707976311902196</c:v>
                      </c:pt>
                      <c:pt idx="1113">
                        <c:v>0.42746521659637349</c:v>
                      </c:pt>
                      <c:pt idx="1114">
                        <c:v>0.42899705000227262</c:v>
                      </c:pt>
                      <c:pt idx="1115">
                        <c:v>0.42865121225627023</c:v>
                      </c:pt>
                      <c:pt idx="1116">
                        <c:v>0.4276030652108338</c:v>
                      </c:pt>
                      <c:pt idx="1117">
                        <c:v>0.42841113823019761</c:v>
                      </c:pt>
                      <c:pt idx="1118">
                        <c:v>0.42975802105774252</c:v>
                      </c:pt>
                      <c:pt idx="1119">
                        <c:v>0.4316883375926206</c:v>
                      </c:pt>
                      <c:pt idx="1120">
                        <c:v>0.43180942630008046</c:v>
                      </c:pt>
                      <c:pt idx="1121">
                        <c:v>0.43200314132077078</c:v>
                      </c:pt>
                      <c:pt idx="1122">
                        <c:v>0.43205256449104579</c:v>
                      </c:pt>
                      <c:pt idx="1123">
                        <c:v>0.43016102839815917</c:v>
                      </c:pt>
                      <c:pt idx="1124">
                        <c:v>0.43034632912005888</c:v>
                      </c:pt>
                      <c:pt idx="1125">
                        <c:v>0.43039322337672048</c:v>
                      </c:pt>
                      <c:pt idx="1126">
                        <c:v>0.43256904881968827</c:v>
                      </c:pt>
                      <c:pt idx="1127">
                        <c:v>0.43295384824971261</c:v>
                      </c:pt>
                      <c:pt idx="1128">
                        <c:v>0.43399912382071659</c:v>
                      </c:pt>
                      <c:pt idx="1129">
                        <c:v>0.43392111912421472</c:v>
                      </c:pt>
                      <c:pt idx="1130">
                        <c:v>0.44272054741673306</c:v>
                      </c:pt>
                      <c:pt idx="1131">
                        <c:v>0.44359790737606875</c:v>
                      </c:pt>
                      <c:pt idx="1132">
                        <c:v>0.44632248090534543</c:v>
                      </c:pt>
                      <c:pt idx="1133">
                        <c:v>0.44351887707864357</c:v>
                      </c:pt>
                      <c:pt idx="1134">
                        <c:v>0.44276508671644654</c:v>
                      </c:pt>
                      <c:pt idx="1135">
                        <c:v>0.44343230553673574</c:v>
                      </c:pt>
                      <c:pt idx="1136">
                        <c:v>0.44452205201423456</c:v>
                      </c:pt>
                      <c:pt idx="1137">
                        <c:v>0.44504612620601702</c:v>
                      </c:pt>
                      <c:pt idx="1138">
                        <c:v>0.44601546493462774</c:v>
                      </c:pt>
                      <c:pt idx="1139">
                        <c:v>0.4447589760865287</c:v>
                      </c:pt>
                      <c:pt idx="1140">
                        <c:v>0.44640556647461604</c:v>
                      </c:pt>
                      <c:pt idx="1141">
                        <c:v>0.44974348979730916</c:v>
                      </c:pt>
                      <c:pt idx="1142">
                        <c:v>0.45267956905903239</c:v>
                      </c:pt>
                      <c:pt idx="1143">
                        <c:v>0.45365068868759417</c:v>
                      </c:pt>
                      <c:pt idx="1144">
                        <c:v>0.4538342293248705</c:v>
                      </c:pt>
                      <c:pt idx="1145">
                        <c:v>0.45579068842431281</c:v>
                      </c:pt>
                      <c:pt idx="1146">
                        <c:v>0.45858630481511931</c:v>
                      </c:pt>
                      <c:pt idx="1147">
                        <c:v>0.45721455183424542</c:v>
                      </c:pt>
                      <c:pt idx="1148">
                        <c:v>0.45736896707052255</c:v>
                      </c:pt>
                      <c:pt idx="1149">
                        <c:v>0.45583312924164998</c:v>
                      </c:pt>
                      <c:pt idx="1150">
                        <c:v>0.45530867130443675</c:v>
                      </c:pt>
                      <c:pt idx="1151">
                        <c:v>0.45299139470853689</c:v>
                      </c:pt>
                      <c:pt idx="1152">
                        <c:v>0.45628822292481752</c:v>
                      </c:pt>
                      <c:pt idx="1153">
                        <c:v>0.45642787935047369</c:v>
                      </c:pt>
                      <c:pt idx="1154">
                        <c:v>0.45784813873512609</c:v>
                      </c:pt>
                      <c:pt idx="1155">
                        <c:v>0.45756516446770146</c:v>
                      </c:pt>
                      <c:pt idx="1156">
                        <c:v>0.46093985182187236</c:v>
                      </c:pt>
                      <c:pt idx="1157">
                        <c:v>0.46129187320695952</c:v>
                      </c:pt>
                      <c:pt idx="1158">
                        <c:v>0.46303728495720375</c:v>
                      </c:pt>
                      <c:pt idx="1159">
                        <c:v>0.46173015509348847</c:v>
                      </c:pt>
                      <c:pt idx="1160">
                        <c:v>0.4624185460754906</c:v>
                      </c:pt>
                      <c:pt idx="1161">
                        <c:v>0.46383956254334113</c:v>
                      </c:pt>
                      <c:pt idx="1162">
                        <c:v>0.46464251201851536</c:v>
                      </c:pt>
                      <c:pt idx="1163">
                        <c:v>0.46137066055977649</c:v>
                      </c:pt>
                      <c:pt idx="1164">
                        <c:v>0.4607627620032777</c:v>
                      </c:pt>
                      <c:pt idx="1165">
                        <c:v>0.45989009590029939</c:v>
                      </c:pt>
                      <c:pt idx="1166">
                        <c:v>0.45960771457234784</c:v>
                      </c:pt>
                      <c:pt idx="1167">
                        <c:v>0.4591647862586723</c:v>
                      </c:pt>
                      <c:pt idx="1168">
                        <c:v>0.45940981715763374</c:v>
                      </c:pt>
                      <c:pt idx="1169">
                        <c:v>0.45919006379769711</c:v>
                      </c:pt>
                      <c:pt idx="1170">
                        <c:v>0.4609228504570726</c:v>
                      </c:pt>
                      <c:pt idx="1171">
                        <c:v>0.46097206487934828</c:v>
                      </c:pt>
                      <c:pt idx="1172">
                        <c:v>0.46071209154884118</c:v>
                      </c:pt>
                      <c:pt idx="1173">
                        <c:v>0.46425500689327426</c:v>
                      </c:pt>
                      <c:pt idx="1174">
                        <c:v>0.46583822011023623</c:v>
                      </c:pt>
                      <c:pt idx="1175">
                        <c:v>0.46733307107239952</c:v>
                      </c:pt>
                      <c:pt idx="1176">
                        <c:v>0.46762234673419001</c:v>
                      </c:pt>
                      <c:pt idx="1177">
                        <c:v>0.46526226445799801</c:v>
                      </c:pt>
                      <c:pt idx="1178">
                        <c:v>0.46488781440881977</c:v>
                      </c:pt>
                      <c:pt idx="1179">
                        <c:v>0.46715309520864334</c:v>
                      </c:pt>
                      <c:pt idx="1180">
                        <c:v>0.47011141282289182</c:v>
                      </c:pt>
                      <c:pt idx="1181">
                        <c:v>0.47075254379319165</c:v>
                      </c:pt>
                      <c:pt idx="1182">
                        <c:v>0.47342498697016766</c:v>
                      </c:pt>
                      <c:pt idx="1183">
                        <c:v>0.47570013899302777</c:v>
                      </c:pt>
                      <c:pt idx="1184">
                        <c:v>0.47585599851567362</c:v>
                      </c:pt>
                      <c:pt idx="1185">
                        <c:v>0.47902107135858452</c:v>
                      </c:pt>
                      <c:pt idx="1186">
                        <c:v>0.48292846323669214</c:v>
                      </c:pt>
                      <c:pt idx="1187">
                        <c:v>0.48359599592238434</c:v>
                      </c:pt>
                      <c:pt idx="1188">
                        <c:v>0.48511897701552908</c:v>
                      </c:pt>
                      <c:pt idx="1189">
                        <c:v>0.48534993809121074</c:v>
                      </c:pt>
                      <c:pt idx="1190">
                        <c:v>0.48667657994558766</c:v>
                      </c:pt>
                      <c:pt idx="1191">
                        <c:v>0.48648655964553322</c:v>
                      </c:pt>
                      <c:pt idx="1192">
                        <c:v>0.48438393130181301</c:v>
                      </c:pt>
                      <c:pt idx="1193">
                        <c:v>0.48564568955007559</c:v>
                      </c:pt>
                      <c:pt idx="1194">
                        <c:v>0.48580452031204446</c:v>
                      </c:pt>
                      <c:pt idx="1195">
                        <c:v>0.48827139845105005</c:v>
                      </c:pt>
                      <c:pt idx="1196">
                        <c:v>0.48938032907780182</c:v>
                      </c:pt>
                      <c:pt idx="1197">
                        <c:v>0.4900896379771591</c:v>
                      </c:pt>
                      <c:pt idx="1198">
                        <c:v>0.49189711018038174</c:v>
                      </c:pt>
                      <c:pt idx="1199">
                        <c:v>0.4913098836230112</c:v>
                      </c:pt>
                      <c:pt idx="1200">
                        <c:v>0.49303607509454084</c:v>
                      </c:pt>
                      <c:pt idx="1201">
                        <c:v>0.49560180106090534</c:v>
                      </c:pt>
                      <c:pt idx="1202">
                        <c:v>0.49861698689336165</c:v>
                      </c:pt>
                      <c:pt idx="1203">
                        <c:v>0.49792287273705593</c:v>
                      </c:pt>
                      <c:pt idx="1204">
                        <c:v>0.49450684406088419</c:v>
                      </c:pt>
                      <c:pt idx="1205">
                        <c:v>0.49478848153823862</c:v>
                      </c:pt>
                      <c:pt idx="1206">
                        <c:v>0.49570148224477029</c:v>
                      </c:pt>
                      <c:pt idx="1207">
                        <c:v>0.49530683077154669</c:v>
                      </c:pt>
                      <c:pt idx="1208">
                        <c:v>0.49759331986254418</c:v>
                      </c:pt>
                      <c:pt idx="1209">
                        <c:v>0.49701250279056208</c:v>
                      </c:pt>
                      <c:pt idx="1210">
                        <c:v>0.49729592681774215</c:v>
                      </c:pt>
                      <c:pt idx="1211">
                        <c:v>0.49583490447983225</c:v>
                      </c:pt>
                      <c:pt idx="1212">
                        <c:v>0.49480955661131709</c:v>
                      </c:pt>
                      <c:pt idx="1213">
                        <c:v>0.49482004768507126</c:v>
                      </c:pt>
                      <c:pt idx="1214">
                        <c:v>0.49410588613814377</c:v>
                      </c:pt>
                      <c:pt idx="1215">
                        <c:v>0.49187861368034169</c:v>
                      </c:pt>
                      <c:pt idx="1216">
                        <c:v>0.49441761217143809</c:v>
                      </c:pt>
                      <c:pt idx="1217">
                        <c:v>0.49559063423241101</c:v>
                      </c:pt>
                      <c:pt idx="1218">
                        <c:v>0.49439536519542027</c:v>
                      </c:pt>
                      <c:pt idx="1219">
                        <c:v>0.49304056927243534</c:v>
                      </c:pt>
                      <c:pt idx="1220">
                        <c:v>0.49534577268100732</c:v>
                      </c:pt>
                      <c:pt idx="1221">
                        <c:v>0.49827528663974796</c:v>
                      </c:pt>
                      <c:pt idx="1222">
                        <c:v>0.49645671838014471</c:v>
                      </c:pt>
                      <c:pt idx="1223">
                        <c:v>0.49624216751396166</c:v>
                      </c:pt>
                      <c:pt idx="1224">
                        <c:v>0.4959071251915379</c:v>
                      </c:pt>
                      <c:pt idx="1225">
                        <c:v>0.49616231263220412</c:v>
                      </c:pt>
                      <c:pt idx="1226">
                        <c:v>0.49616098357354166</c:v>
                      </c:pt>
                      <c:pt idx="1227">
                        <c:v>0.49700858266966486</c:v>
                      </c:pt>
                      <c:pt idx="1228">
                        <c:v>0.49636427587510812</c:v>
                      </c:pt>
                      <c:pt idx="1229">
                        <c:v>0.49843827927777529</c:v>
                      </c:pt>
                      <c:pt idx="1230">
                        <c:v>0.49884989628369936</c:v>
                      </c:pt>
                      <c:pt idx="1231">
                        <c:v>0.5025038389496701</c:v>
                      </c:pt>
                      <c:pt idx="1232">
                        <c:v>0.50347499054462785</c:v>
                      </c:pt>
                      <c:pt idx="1233">
                        <c:v>0.50455785294727051</c:v>
                      </c:pt>
                      <c:pt idx="1234">
                        <c:v>0.50599701562293542</c:v>
                      </c:pt>
                      <c:pt idx="1235">
                        <c:v>0.50584350763757646</c:v>
                      </c:pt>
                      <c:pt idx="1236">
                        <c:v>0.50464442761147721</c:v>
                      </c:pt>
                      <c:pt idx="1237">
                        <c:v>0.50372163790245228</c:v>
                      </c:pt>
                      <c:pt idx="1238">
                        <c:v>0.50161937546245405</c:v>
                      </c:pt>
                      <c:pt idx="1239">
                        <c:v>0.49971517695979006</c:v>
                      </c:pt>
                      <c:pt idx="1240">
                        <c:v>0.50011764414245752</c:v>
                      </c:pt>
                      <c:pt idx="1241">
                        <c:v>0.50191040882997329</c:v>
                      </c:pt>
                      <c:pt idx="1242">
                        <c:v>0.50127951528379389</c:v>
                      </c:pt>
                      <c:pt idx="1243">
                        <c:v>0.50044278728983316</c:v>
                      </c:pt>
                      <c:pt idx="1244">
                        <c:v>0.50180687487766451</c:v>
                      </c:pt>
                      <c:pt idx="1245">
                        <c:v>0.50121735729613803</c:v>
                      </c:pt>
                      <c:pt idx="1246">
                        <c:v>0.5019254712470147</c:v>
                      </c:pt>
                      <c:pt idx="1247">
                        <c:v>0.50355556355518472</c:v>
                      </c:pt>
                      <c:pt idx="1248">
                        <c:v>0.50331255560869725</c:v>
                      </c:pt>
                      <c:pt idx="1249">
                        <c:v>0.50441846236308341</c:v>
                      </c:pt>
                      <c:pt idx="1250">
                        <c:v>0.50583432897022274</c:v>
                      </c:pt>
                      <c:pt idx="1251">
                        <c:v>0.50686524806115063</c:v>
                      </c:pt>
                      <c:pt idx="1252">
                        <c:v>0.50906458486260253</c:v>
                      </c:pt>
                      <c:pt idx="1253">
                        <c:v>0.50877901997898656</c:v>
                      </c:pt>
                      <c:pt idx="1254">
                        <c:v>0.50684725484599369</c:v>
                      </c:pt>
                    </c:numCache>
                  </c:numRef>
                </c:val>
                <c:smooth val="0"/>
                <c:extLst>
                  <c:ext xmlns:c16="http://schemas.microsoft.com/office/drawing/2014/chart" uri="{C3380CC4-5D6E-409C-BE32-E72D297353CC}">
                    <c16:uniqueId val="{00000002-48EC-49CA-A399-F72DAA12004A}"/>
                  </c:ext>
                </c:extLst>
              </c15:ser>
            </c15:filteredLineSeries>
          </c:ext>
        </c:extLst>
      </c:lineChart>
      <c:dateAx>
        <c:axId val="307556512"/>
        <c:scaling>
          <c:orientation val="minMax"/>
        </c:scaling>
        <c:delete val="0"/>
        <c:axPos val="b"/>
        <c:numFmt formatCode="[$-416]mmm\-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556992"/>
        <c:crosses val="autoZero"/>
        <c:auto val="1"/>
        <c:lblOffset val="100"/>
        <c:baseTimeUnit val="days"/>
      </c:dateAx>
      <c:valAx>
        <c:axId val="307556992"/>
        <c:scaling>
          <c:orientation val="minMax"/>
          <c:max val="0.70000000000000007"/>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low"/>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556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28987054584279"/>
          <c:y val="0.10513550631752426"/>
          <c:w val="0.76742025890831445"/>
          <c:h val="0.78972898736495145"/>
        </c:manualLayout>
      </c:layout>
      <c:pieChart>
        <c:varyColors val="1"/>
        <c:ser>
          <c:idx val="0"/>
          <c:order val="0"/>
          <c:dPt>
            <c:idx val="0"/>
            <c:bubble3D val="0"/>
            <c:spPr>
              <a:solidFill>
                <a:srgbClr val="7B868C"/>
              </a:solidFill>
              <a:ln>
                <a:noFill/>
              </a:ln>
              <a:effectLst/>
            </c:spPr>
            <c:extLst>
              <c:ext xmlns:c16="http://schemas.microsoft.com/office/drawing/2014/chart" uri="{C3380CC4-5D6E-409C-BE32-E72D297353CC}">
                <c16:uniqueId val="{00000001-C69E-41A0-B4FA-7DB70105061B}"/>
              </c:ext>
            </c:extLst>
          </c:dPt>
          <c:dPt>
            <c:idx val="1"/>
            <c:bubble3D val="0"/>
            <c:spPr>
              <a:solidFill>
                <a:schemeClr val="bg1">
                  <a:lumMod val="85000"/>
                </a:schemeClr>
              </a:solidFill>
              <a:ln>
                <a:noFill/>
              </a:ln>
              <a:effectLst/>
            </c:spPr>
            <c:extLst>
              <c:ext xmlns:c16="http://schemas.microsoft.com/office/drawing/2014/chart" uri="{C3380CC4-5D6E-409C-BE32-E72D297353CC}">
                <c16:uniqueId val="{00000003-C69E-41A0-B4FA-7DB70105061B}"/>
              </c:ext>
            </c:extLst>
          </c:dPt>
          <c:dPt>
            <c:idx val="2"/>
            <c:bubble3D val="0"/>
            <c:spPr>
              <a:solidFill>
                <a:srgbClr val="007481"/>
              </a:solidFill>
              <a:ln>
                <a:noFill/>
              </a:ln>
              <a:effectLst/>
            </c:spPr>
            <c:extLst>
              <c:ext xmlns:c16="http://schemas.microsoft.com/office/drawing/2014/chart" uri="{C3380CC4-5D6E-409C-BE32-E72D297353CC}">
                <c16:uniqueId val="{00000005-C69E-41A0-B4FA-7DB70105061B}"/>
              </c:ext>
            </c:extLst>
          </c:dPt>
          <c:dPt>
            <c:idx val="3"/>
            <c:bubble3D val="0"/>
            <c:spPr>
              <a:solidFill>
                <a:srgbClr val="1D252C"/>
              </a:solidFill>
              <a:ln>
                <a:noFill/>
              </a:ln>
              <a:effectLst/>
            </c:spPr>
            <c:extLst>
              <c:ext xmlns:c16="http://schemas.microsoft.com/office/drawing/2014/chart" uri="{C3380CC4-5D6E-409C-BE32-E72D297353CC}">
                <c16:uniqueId val="{00000007-C69E-41A0-B4FA-7DB70105061B}"/>
              </c:ext>
            </c:extLst>
          </c:dPt>
          <c:dPt>
            <c:idx val="4"/>
            <c:bubble3D val="0"/>
            <c:spPr>
              <a:solidFill>
                <a:schemeClr val="accent5"/>
              </a:solidFill>
              <a:ln>
                <a:noFill/>
              </a:ln>
              <a:effectLst/>
            </c:spPr>
            <c:extLst>
              <c:ext xmlns:c16="http://schemas.microsoft.com/office/drawing/2014/chart" uri="{C3380CC4-5D6E-409C-BE32-E72D297353CC}">
                <c16:uniqueId val="{00000009-C69E-41A0-B4FA-7DB70105061B}"/>
              </c:ext>
            </c:extLst>
          </c:dPt>
          <c:dPt>
            <c:idx val="5"/>
            <c:bubble3D val="0"/>
            <c:spPr>
              <a:solidFill>
                <a:schemeClr val="accent6"/>
              </a:solidFill>
              <a:ln>
                <a:noFill/>
              </a:ln>
              <a:effectLst/>
            </c:spPr>
            <c:extLst>
              <c:ext xmlns:c16="http://schemas.microsoft.com/office/drawing/2014/chart" uri="{C3380CC4-5D6E-409C-BE32-E72D297353CC}">
                <c16:uniqueId val="{0000000B-C69E-41A0-B4FA-7DB70105061B}"/>
              </c:ext>
            </c:extLst>
          </c:dPt>
          <c:dPt>
            <c:idx val="6"/>
            <c:bubble3D val="0"/>
            <c:spPr>
              <a:solidFill>
                <a:srgbClr val="0082CE"/>
              </a:solidFill>
              <a:ln>
                <a:noFill/>
              </a:ln>
              <a:effectLst/>
            </c:spPr>
            <c:extLst>
              <c:ext xmlns:c16="http://schemas.microsoft.com/office/drawing/2014/chart" uri="{C3380CC4-5D6E-409C-BE32-E72D297353CC}">
                <c16:uniqueId val="{0000000D-C69E-41A0-B4FA-7DB70105061B}"/>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C69E-41A0-B4FA-7DB70105061B}"/>
              </c:ext>
            </c:extLst>
          </c:dPt>
          <c:dLbls>
            <c:dLbl>
              <c:idx val="1"/>
              <c:layout>
                <c:manualLayout>
                  <c:x val="-8.8618013678147367E-2"/>
                  <c:y val="-0.16630220180730615"/>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baseline="0">
                      <a:solidFill>
                        <a:schemeClr val="bg1">
                          <a:lumMod val="50000"/>
                        </a:schemeClr>
                      </a:solidFill>
                      <a:latin typeface="Century Gothic" panose="020B0502020202020204" pitchFamily="34"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3-C69E-41A0-B4FA-7DB70105061B}"/>
                </c:ext>
              </c:extLst>
            </c:dLbl>
            <c:dLbl>
              <c:idx val="2"/>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baseline="0">
                      <a:solidFill>
                        <a:srgbClr val="7B868C"/>
                      </a:solidFill>
                      <a:latin typeface="Century Gothic" panose="020B0502020202020204" pitchFamily="34"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2447914624685921"/>
                      <c:h val="0.10877385316386311"/>
                    </c:manualLayout>
                  </c15:layout>
                </c:ext>
                <c:ext xmlns:c16="http://schemas.microsoft.com/office/drawing/2014/chart" uri="{C3380CC4-5D6E-409C-BE32-E72D297353CC}">
                  <c16:uniqueId val="{00000005-C69E-41A0-B4FA-7DB70105061B}"/>
                </c:ext>
              </c:extLst>
            </c:dLbl>
            <c:dLbl>
              <c:idx val="3"/>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baseline="0">
                      <a:solidFill>
                        <a:schemeClr val="bg1">
                          <a:lumMod val="50000"/>
                        </a:schemeClr>
                      </a:solidFill>
                      <a:latin typeface="Century Gothic" panose="020B0502020202020204" pitchFamily="34" charset="0"/>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69E-41A0-B4FA-7DB70105061B}"/>
                </c:ext>
              </c:extLst>
            </c:dLbl>
            <c:dLbl>
              <c:idx val="4"/>
              <c:delete val="1"/>
              <c:extLst>
                <c:ext xmlns:c15="http://schemas.microsoft.com/office/drawing/2012/chart" uri="{CE6537A1-D6FC-4f65-9D91-7224C49458BB}"/>
                <c:ext xmlns:c16="http://schemas.microsoft.com/office/drawing/2014/chart" uri="{C3380CC4-5D6E-409C-BE32-E72D297353CC}">
                  <c16:uniqueId val="{00000009-C69E-41A0-B4FA-7DB70105061B}"/>
                </c:ext>
              </c:extLst>
            </c:dLbl>
            <c:dLbl>
              <c:idx val="5"/>
              <c:layout>
                <c:manualLayout>
                  <c:x val="-3.2780670475611798E-2"/>
                  <c:y val="1.0254789270792326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baseline="0">
                      <a:solidFill>
                        <a:schemeClr val="bg1">
                          <a:lumMod val="50000"/>
                        </a:schemeClr>
                      </a:solidFill>
                      <a:latin typeface="Century Gothic" panose="020B0502020202020204" pitchFamily="34"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B-C69E-41A0-B4FA-7DB70105061B}"/>
                </c:ext>
              </c:extLst>
            </c:dLbl>
            <c:dLbl>
              <c:idx val="7"/>
              <c:delete val="1"/>
              <c:extLst>
                <c:ext xmlns:c15="http://schemas.microsoft.com/office/drawing/2012/chart" uri="{CE6537A1-D6FC-4f65-9D91-7224C49458BB}"/>
                <c:ext xmlns:c16="http://schemas.microsoft.com/office/drawing/2014/chart" uri="{C3380CC4-5D6E-409C-BE32-E72D297353CC}">
                  <c16:uniqueId val="{0000000F-C69E-41A0-B4FA-7DB70105061B}"/>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000" b="1" i="0" u="none" strike="noStrike" baseline="0">
                    <a:solidFill>
                      <a:schemeClr val="bg1"/>
                    </a:solidFill>
                    <a:latin typeface="Century Gothic" panose="020B0502020202020204" pitchFamily="34" charset="0"/>
                    <a:ea typeface="+mn-ea"/>
                    <a:cs typeface="+mn-cs"/>
                  </a:defRPr>
                </a:pPr>
                <a:endParaRPr lang="en-US"/>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B_PREV_grafs!$BD$15:$BD$21</c:f>
              <c:strCache>
                <c:ptCount val="7"/>
                <c:pt idx="0">
                  <c:v>AAA</c:v>
                </c:pt>
                <c:pt idx="1">
                  <c:v>De AA- a AA+</c:v>
                </c:pt>
                <c:pt idx="2">
                  <c:v>De A- a A+</c:v>
                </c:pt>
                <c:pt idx="3">
                  <c:v>BBB+ ou menor</c:v>
                </c:pt>
                <c:pt idx="4">
                  <c:v>De BB a BBB+</c:v>
                </c:pt>
                <c:pt idx="5">
                  <c:v>No Rating</c:v>
                </c:pt>
                <c:pt idx="6">
                  <c:v>Soberano + caixa</c:v>
                </c:pt>
              </c:strCache>
            </c:strRef>
          </c:cat>
          <c:val>
            <c:numRef>
              <c:f>B_PREV_grafs!$BQ$15:$BQ$22</c:f>
              <c:numCache>
                <c:formatCode>0.0%</c:formatCode>
                <c:ptCount val="8"/>
                <c:pt idx="0">
                  <c:v>0.31476288516236656</c:v>
                </c:pt>
                <c:pt idx="1">
                  <c:v>0.23600677986257973</c:v>
                </c:pt>
                <c:pt idx="2">
                  <c:v>6.1923596341706119E-2</c:v>
                </c:pt>
                <c:pt idx="3">
                  <c:v>3.6647304082804262E-2</c:v>
                </c:pt>
                <c:pt idx="4">
                  <c:v>0</c:v>
                </c:pt>
                <c:pt idx="5">
                  <c:v>1.6907862638487791E-3</c:v>
                </c:pt>
                <c:pt idx="6">
                  <c:v>0.34940373997947133</c:v>
                </c:pt>
                <c:pt idx="7">
                  <c:v>0</c:v>
                </c:pt>
              </c:numCache>
            </c:numRef>
          </c:val>
          <c:extLst>
            <c:ext xmlns:c16="http://schemas.microsoft.com/office/drawing/2014/chart" uri="{C3380CC4-5D6E-409C-BE32-E72D297353CC}">
              <c16:uniqueId val="{00000010-C69E-41A0-B4FA-7DB70105061B}"/>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[Base_Apresentacao_Fundos_Credito_Prev_v2.xlsx]B_PREV_grafs!PivotTable1</c:name>
    <c:fmtId val="-1"/>
  </c:pivotSource>
  <c:chart>
    <c:autoTitleDeleted val="1"/>
    <c:plotArea>
      <c:layout>
        <c:manualLayout>
          <c:layoutTarget val="inner"/>
          <c:xMode val="edge"/>
          <c:yMode val="edge"/>
          <c:x val="0.42783726143597406"/>
          <c:y val="3.8698412122661903E-2"/>
          <c:w val="0.55308863412664311"/>
          <c:h val="0.9226033850077161"/>
        </c:manualLayout>
      </c:layout>
      <c:barChart>
        <c:barDir val="bar"/>
        <c:grouping val="clustered"/>
        <c:varyColors val="0"/>
        <c:ser>
          <c:idx val="0"/>
          <c:order val="0"/>
          <c:tx>
            <c:strRef>
              <c:f>B_PREV_grafs!$AU$4</c:f>
              <c:strCache>
                <c:ptCount val="1"/>
                <c:pt idx="0">
                  <c:v>Total</c:v>
                </c:pt>
              </c:strCache>
            </c:strRef>
          </c:tx>
          <c:spPr>
            <a:solidFill>
              <a:srgbClr val="0082CE"/>
            </a:solidFill>
            <a:ln>
              <a:noFill/>
            </a:ln>
            <a:effectLst/>
          </c:spPr>
          <c:invertIfNegative val="0"/>
          <c:dLbls>
            <c:spPr>
              <a:noFill/>
              <a:ln>
                <a:noFill/>
              </a:ln>
              <a:effectLst/>
            </c:spPr>
            <c:txPr>
              <a:bodyPr rot="0" spcFirstLastPara="1" vertOverflow="overflow" horzOverflow="overflow" vert="horz" wrap="square" anchor="ctr" anchorCtr="1">
                <a:spAutoFit/>
              </a:bodyPr>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B_PREV_grafs!$AT$5:$AT$29</c:f>
              <c:strCache>
                <c:ptCount val="24"/>
                <c:pt idx="0">
                  <c:v>Agribusiness</c:v>
                </c:pt>
                <c:pt idx="1">
                  <c:v>Real Estate</c:v>
                </c:pt>
                <c:pt idx="2">
                  <c:v>Restaurants</c:v>
                </c:pt>
                <c:pt idx="3">
                  <c:v>Oil &amp; Gas</c:v>
                </c:pt>
                <c:pt idx="4">
                  <c:v>Industrial</c:v>
                </c:pt>
                <c:pt idx="5">
                  <c:v>Chemical</c:v>
                </c:pt>
                <c:pt idx="6">
                  <c:v>Education</c:v>
                </c:pt>
                <c:pt idx="7">
                  <c:v>Gym Operator</c:v>
                </c:pt>
                <c:pt idx="8">
                  <c:v>Foods</c:v>
                </c:pt>
                <c:pt idx="9">
                  <c:v>Metals &amp; Mining</c:v>
                </c:pt>
                <c:pt idx="10">
                  <c:v>Energy</c:v>
                </c:pt>
                <c:pt idx="11">
                  <c:v>Consumer</c:v>
                </c:pt>
                <c:pt idx="12">
                  <c:v>Transportation &amp; Logistics</c:v>
                </c:pt>
                <c:pt idx="13">
                  <c:v>Retail</c:v>
                </c:pt>
                <c:pt idx="14">
                  <c:v>Others</c:v>
                </c:pt>
                <c:pt idx="15">
                  <c:v>Food Retail</c:v>
                </c:pt>
                <c:pt idx="16">
                  <c:v>Toll Roads</c:v>
                </c:pt>
                <c:pt idx="17">
                  <c:v>Telecom</c:v>
                </c:pt>
                <c:pt idx="18">
                  <c:v>Car Rental</c:v>
                </c:pt>
                <c:pt idx="19">
                  <c:v>Financial Services</c:v>
                </c:pt>
                <c:pt idx="20">
                  <c:v>Water Utilities</c:v>
                </c:pt>
                <c:pt idx="21">
                  <c:v>Health Care</c:v>
                </c:pt>
                <c:pt idx="22">
                  <c:v>Electrical Utilities</c:v>
                </c:pt>
                <c:pt idx="23">
                  <c:v>Banks</c:v>
                </c:pt>
              </c:strCache>
            </c:strRef>
          </c:cat>
          <c:val>
            <c:numRef>
              <c:f>B_PREV_grafs!$AU$5:$AU$29</c:f>
              <c:numCache>
                <c:formatCode>0.00%</c:formatCode>
                <c:ptCount val="24"/>
                <c:pt idx="0">
                  <c:v>4.4354740298876684E-4</c:v>
                </c:pt>
                <c:pt idx="1">
                  <c:v>7.4434841613086906E-4</c:v>
                </c:pt>
                <c:pt idx="2">
                  <c:v>8.8384173456990481E-4</c:v>
                </c:pt>
                <c:pt idx="3">
                  <c:v>4.2509941437032898E-3</c:v>
                </c:pt>
                <c:pt idx="4">
                  <c:v>4.3636188954652606E-3</c:v>
                </c:pt>
                <c:pt idx="5">
                  <c:v>5.0252274565231198E-3</c:v>
                </c:pt>
                <c:pt idx="6">
                  <c:v>6.4908445374220088E-3</c:v>
                </c:pt>
                <c:pt idx="7">
                  <c:v>7.8412508071511212E-3</c:v>
                </c:pt>
                <c:pt idx="8">
                  <c:v>9.1835981972190738E-3</c:v>
                </c:pt>
                <c:pt idx="9">
                  <c:v>1.1863718890226175E-2</c:v>
                </c:pt>
                <c:pt idx="10">
                  <c:v>1.3818695007180696E-2</c:v>
                </c:pt>
                <c:pt idx="11">
                  <c:v>1.5217726888582892E-2</c:v>
                </c:pt>
                <c:pt idx="12">
                  <c:v>1.5563125842815174E-2</c:v>
                </c:pt>
                <c:pt idx="13">
                  <c:v>1.7256717125111103E-2</c:v>
                </c:pt>
                <c:pt idx="14">
                  <c:v>1.7753340786364917E-2</c:v>
                </c:pt>
                <c:pt idx="15">
                  <c:v>1.9383032739676846E-2</c:v>
                </c:pt>
                <c:pt idx="16">
                  <c:v>2.2581766497852474E-2</c:v>
                </c:pt>
                <c:pt idx="17">
                  <c:v>2.2888633496668032E-2</c:v>
                </c:pt>
                <c:pt idx="18">
                  <c:v>2.9003841422136006E-2</c:v>
                </c:pt>
                <c:pt idx="19">
                  <c:v>3.0061184686526195E-2</c:v>
                </c:pt>
                <c:pt idx="20">
                  <c:v>4.2644169675735089E-2</c:v>
                </c:pt>
                <c:pt idx="21">
                  <c:v>4.3012092933057335E-2</c:v>
                </c:pt>
                <c:pt idx="22">
                  <c:v>0.10682929393691393</c:v>
                </c:pt>
                <c:pt idx="23">
                  <c:v>0.15911224601360621</c:v>
                </c:pt>
              </c:numCache>
            </c:numRef>
          </c:val>
          <c:extLst>
            <c:ext xmlns:c16="http://schemas.microsoft.com/office/drawing/2014/chart" uri="{C3380CC4-5D6E-409C-BE32-E72D297353CC}">
              <c16:uniqueId val="{00000001-04FE-40DB-B37C-AC1A6123AD92}"/>
            </c:ext>
          </c:extLst>
        </c:ser>
        <c:dLbls>
          <c:dLblPos val="outEnd"/>
          <c:showLegendKey val="0"/>
          <c:showVal val="1"/>
          <c:showCatName val="0"/>
          <c:showSerName val="0"/>
          <c:showPercent val="0"/>
          <c:showBubbleSize val="0"/>
        </c:dLbls>
        <c:gapWidth val="41"/>
        <c:axId val="-1214406784"/>
        <c:axId val="-1214403520"/>
      </c:barChart>
      <c:catAx>
        <c:axId val="-12144067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3520"/>
        <c:crosses val="autoZero"/>
        <c:auto val="1"/>
        <c:lblAlgn val="ctr"/>
        <c:lblOffset val="100"/>
        <c:noMultiLvlLbl val="0"/>
      </c:catAx>
      <c:valAx>
        <c:axId val="-1214403520"/>
        <c:scaling>
          <c:orientation val="minMax"/>
        </c:scaling>
        <c:delete val="0"/>
        <c:axPos val="b"/>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67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000">
          <a:solidFill>
            <a:schemeClr val="tx1">
              <a:lumMod val="65000"/>
              <a:lumOff val="35000"/>
            </a:schemeClr>
          </a:solidFill>
          <a:latin typeface="Century Gothic" panose="020B0502020202020204" pitchFamily="34" charset="0"/>
        </a:defRPr>
      </a:pPr>
      <a:endParaRPr lang="pt-BR"/>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1" i="0" u="none" strike="noStrike" kern="1200" spc="0" baseline="0">
                <a:solidFill>
                  <a:srgbClr val="7B868C"/>
                </a:solidFill>
                <a:latin typeface="Century Gothic" panose="020B0502020202020204" pitchFamily="34" charset="0"/>
                <a:ea typeface="+mn-ea"/>
                <a:cs typeface="+mn-cs"/>
              </a:defRPr>
            </a:pPr>
            <a:r>
              <a:rPr lang="en-US" sz="1000" b="1">
                <a:solidFill>
                  <a:srgbClr val="7B868C"/>
                </a:solidFill>
                <a:latin typeface="Century Gothic" panose="020B0502020202020204" pitchFamily="34" charset="0"/>
              </a:rPr>
              <a:t>PL Estratégia (R$ mi)</a:t>
            </a:r>
          </a:p>
        </c:rich>
      </c:tx>
      <c:layout>
        <c:manualLayout>
          <c:xMode val="edge"/>
          <c:yMode val="edge"/>
          <c:x val="0.39012546490576561"/>
          <c:y val="0.107046031057678"/>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rgbClr val="7B868C"/>
              </a:solidFill>
              <a:latin typeface="Century Gothic" panose="020B0502020202020204" pitchFamily="34" charset="0"/>
              <a:ea typeface="+mn-ea"/>
              <a:cs typeface="+mn-cs"/>
            </a:defRPr>
          </a:pPr>
          <a:endParaRPr lang="en-US"/>
        </a:p>
      </c:txPr>
    </c:title>
    <c:autoTitleDeleted val="0"/>
    <c:plotArea>
      <c:layout/>
      <c:areaChart>
        <c:grouping val="standard"/>
        <c:varyColors val="0"/>
        <c:ser>
          <c:idx val="0"/>
          <c:order val="0"/>
          <c:tx>
            <c:strRef>
              <c:f>B_Prev_calc!$G$1</c:f>
              <c:strCache>
                <c:ptCount val="1"/>
                <c:pt idx="0">
                  <c:v>FUNDO_MT_PL</c:v>
                </c:pt>
              </c:strCache>
            </c:strRef>
          </c:tx>
          <c:spPr>
            <a:solidFill>
              <a:srgbClr val="0082CE"/>
            </a:solidFill>
            <a:ln>
              <a:noFill/>
            </a:ln>
            <a:effectLst/>
          </c:spPr>
          <c:cat>
            <c:numRef>
              <c:f>B_Prev_calc!$B$2:$B$9124</c:f>
              <c:numCache>
                <c:formatCode>m/d/yyyy\ h:mm</c:formatCode>
                <c:ptCount val="9123"/>
                <c:pt idx="0">
                  <c:v>44043</c:v>
                </c:pt>
                <c:pt idx="1">
                  <c:v>44046</c:v>
                </c:pt>
                <c:pt idx="2">
                  <c:v>44047</c:v>
                </c:pt>
                <c:pt idx="3">
                  <c:v>44048</c:v>
                </c:pt>
                <c:pt idx="4">
                  <c:v>44049</c:v>
                </c:pt>
                <c:pt idx="5">
                  <c:v>44050</c:v>
                </c:pt>
                <c:pt idx="6">
                  <c:v>44053</c:v>
                </c:pt>
                <c:pt idx="7">
                  <c:v>44054</c:v>
                </c:pt>
                <c:pt idx="8">
                  <c:v>44055</c:v>
                </c:pt>
                <c:pt idx="9">
                  <c:v>44056</c:v>
                </c:pt>
                <c:pt idx="10">
                  <c:v>44057</c:v>
                </c:pt>
                <c:pt idx="11">
                  <c:v>44060</c:v>
                </c:pt>
                <c:pt idx="12">
                  <c:v>44061</c:v>
                </c:pt>
                <c:pt idx="13">
                  <c:v>44062</c:v>
                </c:pt>
                <c:pt idx="14">
                  <c:v>44063</c:v>
                </c:pt>
                <c:pt idx="15">
                  <c:v>44064</c:v>
                </c:pt>
                <c:pt idx="16">
                  <c:v>44067</c:v>
                </c:pt>
                <c:pt idx="17">
                  <c:v>44068</c:v>
                </c:pt>
                <c:pt idx="18">
                  <c:v>44069</c:v>
                </c:pt>
                <c:pt idx="19">
                  <c:v>44070</c:v>
                </c:pt>
                <c:pt idx="20">
                  <c:v>44071</c:v>
                </c:pt>
                <c:pt idx="21">
                  <c:v>44074</c:v>
                </c:pt>
                <c:pt idx="22">
                  <c:v>44075</c:v>
                </c:pt>
                <c:pt idx="23">
                  <c:v>44076</c:v>
                </c:pt>
                <c:pt idx="24">
                  <c:v>44077</c:v>
                </c:pt>
                <c:pt idx="25">
                  <c:v>44078</c:v>
                </c:pt>
                <c:pt idx="26">
                  <c:v>44082</c:v>
                </c:pt>
                <c:pt idx="27">
                  <c:v>44083</c:v>
                </c:pt>
                <c:pt idx="28">
                  <c:v>44084</c:v>
                </c:pt>
                <c:pt idx="29">
                  <c:v>44085</c:v>
                </c:pt>
                <c:pt idx="30">
                  <c:v>44088</c:v>
                </c:pt>
                <c:pt idx="31">
                  <c:v>44089</c:v>
                </c:pt>
                <c:pt idx="32">
                  <c:v>44090</c:v>
                </c:pt>
                <c:pt idx="33">
                  <c:v>44091</c:v>
                </c:pt>
                <c:pt idx="34">
                  <c:v>44092</c:v>
                </c:pt>
                <c:pt idx="35">
                  <c:v>44095</c:v>
                </c:pt>
                <c:pt idx="36">
                  <c:v>44096</c:v>
                </c:pt>
                <c:pt idx="37">
                  <c:v>44097</c:v>
                </c:pt>
                <c:pt idx="38">
                  <c:v>44098</c:v>
                </c:pt>
                <c:pt idx="39">
                  <c:v>44099</c:v>
                </c:pt>
                <c:pt idx="40">
                  <c:v>44102</c:v>
                </c:pt>
                <c:pt idx="41">
                  <c:v>44103</c:v>
                </c:pt>
                <c:pt idx="42">
                  <c:v>44104</c:v>
                </c:pt>
                <c:pt idx="43">
                  <c:v>44105</c:v>
                </c:pt>
                <c:pt idx="44">
                  <c:v>44106</c:v>
                </c:pt>
                <c:pt idx="45">
                  <c:v>44109</c:v>
                </c:pt>
                <c:pt idx="46">
                  <c:v>44110</c:v>
                </c:pt>
                <c:pt idx="47">
                  <c:v>44111</c:v>
                </c:pt>
                <c:pt idx="48">
                  <c:v>44112</c:v>
                </c:pt>
                <c:pt idx="49">
                  <c:v>44113</c:v>
                </c:pt>
                <c:pt idx="50">
                  <c:v>44117</c:v>
                </c:pt>
                <c:pt idx="51">
                  <c:v>44118</c:v>
                </c:pt>
                <c:pt idx="52">
                  <c:v>44119</c:v>
                </c:pt>
                <c:pt idx="53">
                  <c:v>44120</c:v>
                </c:pt>
                <c:pt idx="54">
                  <c:v>44123</c:v>
                </c:pt>
                <c:pt idx="55">
                  <c:v>44124</c:v>
                </c:pt>
                <c:pt idx="56">
                  <c:v>44125</c:v>
                </c:pt>
                <c:pt idx="57">
                  <c:v>44126</c:v>
                </c:pt>
                <c:pt idx="58">
                  <c:v>44127</c:v>
                </c:pt>
                <c:pt idx="59">
                  <c:v>44130</c:v>
                </c:pt>
                <c:pt idx="60">
                  <c:v>44131</c:v>
                </c:pt>
                <c:pt idx="61">
                  <c:v>44132</c:v>
                </c:pt>
                <c:pt idx="62">
                  <c:v>44133</c:v>
                </c:pt>
                <c:pt idx="63">
                  <c:v>44134</c:v>
                </c:pt>
                <c:pt idx="64">
                  <c:v>44138</c:v>
                </c:pt>
                <c:pt idx="65">
                  <c:v>44139</c:v>
                </c:pt>
                <c:pt idx="66">
                  <c:v>44140</c:v>
                </c:pt>
                <c:pt idx="67">
                  <c:v>44141</c:v>
                </c:pt>
                <c:pt idx="68">
                  <c:v>44144</c:v>
                </c:pt>
                <c:pt idx="69">
                  <c:v>44145</c:v>
                </c:pt>
                <c:pt idx="70">
                  <c:v>44146</c:v>
                </c:pt>
                <c:pt idx="71">
                  <c:v>44147</c:v>
                </c:pt>
                <c:pt idx="72">
                  <c:v>44148</c:v>
                </c:pt>
                <c:pt idx="73">
                  <c:v>44151</c:v>
                </c:pt>
                <c:pt idx="74">
                  <c:v>44152</c:v>
                </c:pt>
                <c:pt idx="75">
                  <c:v>44153</c:v>
                </c:pt>
                <c:pt idx="76">
                  <c:v>44154</c:v>
                </c:pt>
                <c:pt idx="77">
                  <c:v>44155</c:v>
                </c:pt>
                <c:pt idx="78">
                  <c:v>44158</c:v>
                </c:pt>
                <c:pt idx="79">
                  <c:v>44159</c:v>
                </c:pt>
                <c:pt idx="80">
                  <c:v>44160</c:v>
                </c:pt>
                <c:pt idx="81">
                  <c:v>44161</c:v>
                </c:pt>
                <c:pt idx="82">
                  <c:v>44162</c:v>
                </c:pt>
                <c:pt idx="83">
                  <c:v>44165</c:v>
                </c:pt>
                <c:pt idx="84">
                  <c:v>44166</c:v>
                </c:pt>
                <c:pt idx="85">
                  <c:v>44167</c:v>
                </c:pt>
                <c:pt idx="86">
                  <c:v>44168</c:v>
                </c:pt>
                <c:pt idx="87">
                  <c:v>44169</c:v>
                </c:pt>
                <c:pt idx="88">
                  <c:v>44172</c:v>
                </c:pt>
                <c:pt idx="89">
                  <c:v>44173</c:v>
                </c:pt>
                <c:pt idx="90">
                  <c:v>44174</c:v>
                </c:pt>
                <c:pt idx="91">
                  <c:v>44175</c:v>
                </c:pt>
                <c:pt idx="92">
                  <c:v>44176</c:v>
                </c:pt>
                <c:pt idx="93">
                  <c:v>44179</c:v>
                </c:pt>
                <c:pt idx="94">
                  <c:v>44180</c:v>
                </c:pt>
                <c:pt idx="95">
                  <c:v>44181</c:v>
                </c:pt>
                <c:pt idx="96">
                  <c:v>44182</c:v>
                </c:pt>
                <c:pt idx="97">
                  <c:v>44183</c:v>
                </c:pt>
                <c:pt idx="98">
                  <c:v>44186</c:v>
                </c:pt>
                <c:pt idx="99">
                  <c:v>44187</c:v>
                </c:pt>
                <c:pt idx="100">
                  <c:v>44188</c:v>
                </c:pt>
                <c:pt idx="101">
                  <c:v>44189</c:v>
                </c:pt>
                <c:pt idx="102">
                  <c:v>44193</c:v>
                </c:pt>
                <c:pt idx="103">
                  <c:v>44194</c:v>
                </c:pt>
                <c:pt idx="104">
                  <c:v>44195</c:v>
                </c:pt>
                <c:pt idx="105">
                  <c:v>44196</c:v>
                </c:pt>
                <c:pt idx="106">
                  <c:v>44200</c:v>
                </c:pt>
                <c:pt idx="107">
                  <c:v>44201</c:v>
                </c:pt>
                <c:pt idx="108">
                  <c:v>44202</c:v>
                </c:pt>
                <c:pt idx="109">
                  <c:v>44203</c:v>
                </c:pt>
                <c:pt idx="110">
                  <c:v>44204</c:v>
                </c:pt>
                <c:pt idx="111">
                  <c:v>44207</c:v>
                </c:pt>
                <c:pt idx="112">
                  <c:v>44208</c:v>
                </c:pt>
                <c:pt idx="113">
                  <c:v>44209</c:v>
                </c:pt>
                <c:pt idx="114">
                  <c:v>44210</c:v>
                </c:pt>
                <c:pt idx="115">
                  <c:v>44211</c:v>
                </c:pt>
                <c:pt idx="116">
                  <c:v>44214</c:v>
                </c:pt>
                <c:pt idx="117">
                  <c:v>44215</c:v>
                </c:pt>
                <c:pt idx="118">
                  <c:v>44216</c:v>
                </c:pt>
                <c:pt idx="119">
                  <c:v>44217</c:v>
                </c:pt>
                <c:pt idx="120">
                  <c:v>44218</c:v>
                </c:pt>
                <c:pt idx="121">
                  <c:v>44221</c:v>
                </c:pt>
                <c:pt idx="122">
                  <c:v>44222</c:v>
                </c:pt>
                <c:pt idx="123">
                  <c:v>44223</c:v>
                </c:pt>
                <c:pt idx="124">
                  <c:v>44224</c:v>
                </c:pt>
                <c:pt idx="125">
                  <c:v>44225</c:v>
                </c:pt>
                <c:pt idx="126">
                  <c:v>44228</c:v>
                </c:pt>
                <c:pt idx="127">
                  <c:v>44229</c:v>
                </c:pt>
                <c:pt idx="128">
                  <c:v>44230</c:v>
                </c:pt>
                <c:pt idx="129">
                  <c:v>44231</c:v>
                </c:pt>
                <c:pt idx="130">
                  <c:v>44232</c:v>
                </c:pt>
                <c:pt idx="131">
                  <c:v>44235</c:v>
                </c:pt>
                <c:pt idx="132">
                  <c:v>44236</c:v>
                </c:pt>
                <c:pt idx="133">
                  <c:v>44237</c:v>
                </c:pt>
                <c:pt idx="134">
                  <c:v>44238</c:v>
                </c:pt>
                <c:pt idx="135">
                  <c:v>44239</c:v>
                </c:pt>
                <c:pt idx="136">
                  <c:v>44244</c:v>
                </c:pt>
                <c:pt idx="137">
                  <c:v>44245</c:v>
                </c:pt>
                <c:pt idx="138">
                  <c:v>44246</c:v>
                </c:pt>
                <c:pt idx="139">
                  <c:v>44249</c:v>
                </c:pt>
                <c:pt idx="140">
                  <c:v>44250</c:v>
                </c:pt>
                <c:pt idx="141">
                  <c:v>44251</c:v>
                </c:pt>
                <c:pt idx="142">
                  <c:v>44252</c:v>
                </c:pt>
                <c:pt idx="143">
                  <c:v>44253</c:v>
                </c:pt>
                <c:pt idx="144">
                  <c:v>44256</c:v>
                </c:pt>
                <c:pt idx="145">
                  <c:v>44257</c:v>
                </c:pt>
                <c:pt idx="146">
                  <c:v>44258</c:v>
                </c:pt>
                <c:pt idx="147">
                  <c:v>44259</c:v>
                </c:pt>
                <c:pt idx="148">
                  <c:v>44260</c:v>
                </c:pt>
                <c:pt idx="149">
                  <c:v>44263</c:v>
                </c:pt>
                <c:pt idx="150">
                  <c:v>44264</c:v>
                </c:pt>
                <c:pt idx="151">
                  <c:v>44265</c:v>
                </c:pt>
                <c:pt idx="152">
                  <c:v>44266</c:v>
                </c:pt>
                <c:pt idx="153">
                  <c:v>44267</c:v>
                </c:pt>
                <c:pt idx="154">
                  <c:v>44270</c:v>
                </c:pt>
                <c:pt idx="155">
                  <c:v>44271</c:v>
                </c:pt>
                <c:pt idx="156">
                  <c:v>44272</c:v>
                </c:pt>
                <c:pt idx="157">
                  <c:v>44273</c:v>
                </c:pt>
                <c:pt idx="158">
                  <c:v>44274</c:v>
                </c:pt>
                <c:pt idx="159">
                  <c:v>44277</c:v>
                </c:pt>
                <c:pt idx="160">
                  <c:v>44278</c:v>
                </c:pt>
                <c:pt idx="161">
                  <c:v>44279</c:v>
                </c:pt>
                <c:pt idx="162">
                  <c:v>44280</c:v>
                </c:pt>
                <c:pt idx="163">
                  <c:v>44281</c:v>
                </c:pt>
                <c:pt idx="164">
                  <c:v>44284</c:v>
                </c:pt>
                <c:pt idx="165">
                  <c:v>44285</c:v>
                </c:pt>
                <c:pt idx="166">
                  <c:v>44286</c:v>
                </c:pt>
                <c:pt idx="167">
                  <c:v>44287</c:v>
                </c:pt>
                <c:pt idx="168">
                  <c:v>44291</c:v>
                </c:pt>
                <c:pt idx="169">
                  <c:v>44292</c:v>
                </c:pt>
                <c:pt idx="170">
                  <c:v>44293</c:v>
                </c:pt>
                <c:pt idx="171">
                  <c:v>44294</c:v>
                </c:pt>
                <c:pt idx="172">
                  <c:v>44295</c:v>
                </c:pt>
                <c:pt idx="173">
                  <c:v>44298</c:v>
                </c:pt>
                <c:pt idx="174">
                  <c:v>44299</c:v>
                </c:pt>
                <c:pt idx="175">
                  <c:v>44300</c:v>
                </c:pt>
                <c:pt idx="176">
                  <c:v>44301</c:v>
                </c:pt>
                <c:pt idx="177">
                  <c:v>44302</c:v>
                </c:pt>
                <c:pt idx="178">
                  <c:v>44305</c:v>
                </c:pt>
                <c:pt idx="179">
                  <c:v>44306</c:v>
                </c:pt>
                <c:pt idx="180">
                  <c:v>44308</c:v>
                </c:pt>
                <c:pt idx="181">
                  <c:v>44309</c:v>
                </c:pt>
                <c:pt idx="182">
                  <c:v>44312</c:v>
                </c:pt>
                <c:pt idx="183">
                  <c:v>44313</c:v>
                </c:pt>
                <c:pt idx="184">
                  <c:v>44314</c:v>
                </c:pt>
                <c:pt idx="185">
                  <c:v>44315</c:v>
                </c:pt>
                <c:pt idx="186">
                  <c:v>44316</c:v>
                </c:pt>
                <c:pt idx="187">
                  <c:v>44319</c:v>
                </c:pt>
                <c:pt idx="188">
                  <c:v>44320</c:v>
                </c:pt>
                <c:pt idx="189">
                  <c:v>44321</c:v>
                </c:pt>
                <c:pt idx="190">
                  <c:v>44322</c:v>
                </c:pt>
                <c:pt idx="191">
                  <c:v>44323</c:v>
                </c:pt>
                <c:pt idx="192">
                  <c:v>44326</c:v>
                </c:pt>
                <c:pt idx="193">
                  <c:v>44327</c:v>
                </c:pt>
                <c:pt idx="194">
                  <c:v>44328</c:v>
                </c:pt>
                <c:pt idx="195">
                  <c:v>44329</c:v>
                </c:pt>
                <c:pt idx="196">
                  <c:v>44330</c:v>
                </c:pt>
                <c:pt idx="197">
                  <c:v>44333</c:v>
                </c:pt>
                <c:pt idx="198">
                  <c:v>44334</c:v>
                </c:pt>
                <c:pt idx="199">
                  <c:v>44335</c:v>
                </c:pt>
                <c:pt idx="200">
                  <c:v>44336</c:v>
                </c:pt>
                <c:pt idx="201">
                  <c:v>44337</c:v>
                </c:pt>
                <c:pt idx="202">
                  <c:v>44340</c:v>
                </c:pt>
                <c:pt idx="203">
                  <c:v>44341</c:v>
                </c:pt>
                <c:pt idx="204">
                  <c:v>44342</c:v>
                </c:pt>
                <c:pt idx="205">
                  <c:v>44343</c:v>
                </c:pt>
                <c:pt idx="206">
                  <c:v>44344</c:v>
                </c:pt>
                <c:pt idx="207">
                  <c:v>44347</c:v>
                </c:pt>
                <c:pt idx="208">
                  <c:v>44348</c:v>
                </c:pt>
                <c:pt idx="209">
                  <c:v>44349</c:v>
                </c:pt>
                <c:pt idx="210">
                  <c:v>44351</c:v>
                </c:pt>
                <c:pt idx="211">
                  <c:v>44354</c:v>
                </c:pt>
                <c:pt idx="212">
                  <c:v>44355</c:v>
                </c:pt>
                <c:pt idx="213">
                  <c:v>44356</c:v>
                </c:pt>
                <c:pt idx="214">
                  <c:v>44357</c:v>
                </c:pt>
                <c:pt idx="215">
                  <c:v>44358</c:v>
                </c:pt>
                <c:pt idx="216">
                  <c:v>44361</c:v>
                </c:pt>
                <c:pt idx="217">
                  <c:v>44362</c:v>
                </c:pt>
                <c:pt idx="218">
                  <c:v>44363</c:v>
                </c:pt>
                <c:pt idx="219">
                  <c:v>44364</c:v>
                </c:pt>
                <c:pt idx="220">
                  <c:v>44365</c:v>
                </c:pt>
                <c:pt idx="221">
                  <c:v>44368</c:v>
                </c:pt>
                <c:pt idx="222">
                  <c:v>44369</c:v>
                </c:pt>
                <c:pt idx="223">
                  <c:v>44370</c:v>
                </c:pt>
                <c:pt idx="224">
                  <c:v>44371</c:v>
                </c:pt>
                <c:pt idx="225">
                  <c:v>44372</c:v>
                </c:pt>
                <c:pt idx="226">
                  <c:v>44375</c:v>
                </c:pt>
                <c:pt idx="227">
                  <c:v>44376</c:v>
                </c:pt>
                <c:pt idx="228">
                  <c:v>44377</c:v>
                </c:pt>
                <c:pt idx="229">
                  <c:v>44378</c:v>
                </c:pt>
                <c:pt idx="230">
                  <c:v>44379</c:v>
                </c:pt>
                <c:pt idx="231">
                  <c:v>44382</c:v>
                </c:pt>
                <c:pt idx="232">
                  <c:v>44383</c:v>
                </c:pt>
                <c:pt idx="233">
                  <c:v>44384</c:v>
                </c:pt>
                <c:pt idx="234">
                  <c:v>44385</c:v>
                </c:pt>
                <c:pt idx="235">
                  <c:v>44386</c:v>
                </c:pt>
                <c:pt idx="236">
                  <c:v>44389</c:v>
                </c:pt>
                <c:pt idx="237">
                  <c:v>44390</c:v>
                </c:pt>
                <c:pt idx="238">
                  <c:v>44391</c:v>
                </c:pt>
                <c:pt idx="239">
                  <c:v>44392</c:v>
                </c:pt>
                <c:pt idx="240">
                  <c:v>44393</c:v>
                </c:pt>
                <c:pt idx="241">
                  <c:v>44396</c:v>
                </c:pt>
                <c:pt idx="242">
                  <c:v>44397</c:v>
                </c:pt>
                <c:pt idx="243">
                  <c:v>44398</c:v>
                </c:pt>
                <c:pt idx="244">
                  <c:v>44399</c:v>
                </c:pt>
                <c:pt idx="245">
                  <c:v>44400</c:v>
                </c:pt>
                <c:pt idx="246">
                  <c:v>44403</c:v>
                </c:pt>
                <c:pt idx="247">
                  <c:v>44404</c:v>
                </c:pt>
                <c:pt idx="248">
                  <c:v>44405</c:v>
                </c:pt>
                <c:pt idx="249">
                  <c:v>44406</c:v>
                </c:pt>
                <c:pt idx="250">
                  <c:v>44407</c:v>
                </c:pt>
                <c:pt idx="251">
                  <c:v>44410</c:v>
                </c:pt>
                <c:pt idx="252">
                  <c:v>44411</c:v>
                </c:pt>
                <c:pt idx="253">
                  <c:v>44412</c:v>
                </c:pt>
                <c:pt idx="254">
                  <c:v>44413</c:v>
                </c:pt>
                <c:pt idx="255">
                  <c:v>44414</c:v>
                </c:pt>
                <c:pt idx="256">
                  <c:v>44417</c:v>
                </c:pt>
                <c:pt idx="257">
                  <c:v>44418</c:v>
                </c:pt>
                <c:pt idx="258">
                  <c:v>44419</c:v>
                </c:pt>
                <c:pt idx="259">
                  <c:v>44420</c:v>
                </c:pt>
                <c:pt idx="260">
                  <c:v>44421</c:v>
                </c:pt>
                <c:pt idx="261">
                  <c:v>44424</c:v>
                </c:pt>
                <c:pt idx="262">
                  <c:v>44425</c:v>
                </c:pt>
                <c:pt idx="263">
                  <c:v>44426</c:v>
                </c:pt>
                <c:pt idx="264">
                  <c:v>44427</c:v>
                </c:pt>
                <c:pt idx="265">
                  <c:v>44428</c:v>
                </c:pt>
                <c:pt idx="266">
                  <c:v>44431</c:v>
                </c:pt>
                <c:pt idx="267">
                  <c:v>44432</c:v>
                </c:pt>
                <c:pt idx="268">
                  <c:v>44433</c:v>
                </c:pt>
                <c:pt idx="269">
                  <c:v>44434</c:v>
                </c:pt>
                <c:pt idx="270">
                  <c:v>44435</c:v>
                </c:pt>
                <c:pt idx="271">
                  <c:v>44438</c:v>
                </c:pt>
                <c:pt idx="272">
                  <c:v>44439</c:v>
                </c:pt>
                <c:pt idx="273">
                  <c:v>44440</c:v>
                </c:pt>
                <c:pt idx="274">
                  <c:v>44441</c:v>
                </c:pt>
                <c:pt idx="275">
                  <c:v>44442</c:v>
                </c:pt>
                <c:pt idx="276">
                  <c:v>44445</c:v>
                </c:pt>
                <c:pt idx="277">
                  <c:v>44447</c:v>
                </c:pt>
                <c:pt idx="278">
                  <c:v>44448</c:v>
                </c:pt>
                <c:pt idx="279">
                  <c:v>44449</c:v>
                </c:pt>
                <c:pt idx="280">
                  <c:v>44452</c:v>
                </c:pt>
                <c:pt idx="281">
                  <c:v>44453</c:v>
                </c:pt>
                <c:pt idx="282">
                  <c:v>44454</c:v>
                </c:pt>
                <c:pt idx="283">
                  <c:v>44455</c:v>
                </c:pt>
                <c:pt idx="284">
                  <c:v>44456</c:v>
                </c:pt>
                <c:pt idx="285">
                  <c:v>44459</c:v>
                </c:pt>
                <c:pt idx="286">
                  <c:v>44460</c:v>
                </c:pt>
                <c:pt idx="287">
                  <c:v>44461</c:v>
                </c:pt>
                <c:pt idx="288">
                  <c:v>44462</c:v>
                </c:pt>
                <c:pt idx="289">
                  <c:v>44463</c:v>
                </c:pt>
                <c:pt idx="290">
                  <c:v>44466</c:v>
                </c:pt>
                <c:pt idx="291">
                  <c:v>44467</c:v>
                </c:pt>
                <c:pt idx="292">
                  <c:v>44468</c:v>
                </c:pt>
                <c:pt idx="293">
                  <c:v>44469</c:v>
                </c:pt>
                <c:pt idx="294">
                  <c:v>44470</c:v>
                </c:pt>
                <c:pt idx="295">
                  <c:v>44473</c:v>
                </c:pt>
                <c:pt idx="296">
                  <c:v>44474</c:v>
                </c:pt>
                <c:pt idx="297">
                  <c:v>44475</c:v>
                </c:pt>
                <c:pt idx="298">
                  <c:v>44476</c:v>
                </c:pt>
                <c:pt idx="299">
                  <c:v>44477</c:v>
                </c:pt>
                <c:pt idx="300">
                  <c:v>44480</c:v>
                </c:pt>
                <c:pt idx="301">
                  <c:v>44482</c:v>
                </c:pt>
                <c:pt idx="302">
                  <c:v>44483</c:v>
                </c:pt>
                <c:pt idx="303">
                  <c:v>44484</c:v>
                </c:pt>
                <c:pt idx="304">
                  <c:v>44487</c:v>
                </c:pt>
                <c:pt idx="305">
                  <c:v>44488</c:v>
                </c:pt>
                <c:pt idx="306">
                  <c:v>44489</c:v>
                </c:pt>
                <c:pt idx="307">
                  <c:v>44490</c:v>
                </c:pt>
                <c:pt idx="308">
                  <c:v>44491</c:v>
                </c:pt>
                <c:pt idx="309">
                  <c:v>44494</c:v>
                </c:pt>
                <c:pt idx="310">
                  <c:v>44495</c:v>
                </c:pt>
                <c:pt idx="311">
                  <c:v>44496</c:v>
                </c:pt>
                <c:pt idx="312">
                  <c:v>44497</c:v>
                </c:pt>
                <c:pt idx="313">
                  <c:v>44498</c:v>
                </c:pt>
                <c:pt idx="314">
                  <c:v>44501</c:v>
                </c:pt>
                <c:pt idx="315">
                  <c:v>44503</c:v>
                </c:pt>
                <c:pt idx="316">
                  <c:v>44504</c:v>
                </c:pt>
                <c:pt idx="317">
                  <c:v>44505</c:v>
                </c:pt>
                <c:pt idx="318">
                  <c:v>44508</c:v>
                </c:pt>
                <c:pt idx="319">
                  <c:v>44509</c:v>
                </c:pt>
                <c:pt idx="320">
                  <c:v>44510</c:v>
                </c:pt>
                <c:pt idx="321">
                  <c:v>44511</c:v>
                </c:pt>
                <c:pt idx="322">
                  <c:v>44512</c:v>
                </c:pt>
                <c:pt idx="323">
                  <c:v>44516</c:v>
                </c:pt>
                <c:pt idx="324">
                  <c:v>44517</c:v>
                </c:pt>
                <c:pt idx="325">
                  <c:v>44518</c:v>
                </c:pt>
                <c:pt idx="326">
                  <c:v>44519</c:v>
                </c:pt>
                <c:pt idx="327">
                  <c:v>44522</c:v>
                </c:pt>
                <c:pt idx="328">
                  <c:v>44523</c:v>
                </c:pt>
                <c:pt idx="329">
                  <c:v>44524</c:v>
                </c:pt>
                <c:pt idx="330">
                  <c:v>44525</c:v>
                </c:pt>
                <c:pt idx="331">
                  <c:v>44526</c:v>
                </c:pt>
                <c:pt idx="332">
                  <c:v>44529</c:v>
                </c:pt>
                <c:pt idx="333">
                  <c:v>44530</c:v>
                </c:pt>
                <c:pt idx="334">
                  <c:v>44531</c:v>
                </c:pt>
                <c:pt idx="335">
                  <c:v>44532</c:v>
                </c:pt>
                <c:pt idx="336">
                  <c:v>44533</c:v>
                </c:pt>
                <c:pt idx="337">
                  <c:v>44536</c:v>
                </c:pt>
                <c:pt idx="338">
                  <c:v>44537</c:v>
                </c:pt>
                <c:pt idx="339">
                  <c:v>44538</c:v>
                </c:pt>
                <c:pt idx="340">
                  <c:v>44539</c:v>
                </c:pt>
                <c:pt idx="341">
                  <c:v>44540</c:v>
                </c:pt>
                <c:pt idx="342">
                  <c:v>44543</c:v>
                </c:pt>
                <c:pt idx="343">
                  <c:v>44544</c:v>
                </c:pt>
                <c:pt idx="344">
                  <c:v>44545</c:v>
                </c:pt>
                <c:pt idx="345">
                  <c:v>44546</c:v>
                </c:pt>
                <c:pt idx="346">
                  <c:v>44547</c:v>
                </c:pt>
                <c:pt idx="347">
                  <c:v>44550</c:v>
                </c:pt>
                <c:pt idx="348">
                  <c:v>44551</c:v>
                </c:pt>
                <c:pt idx="349">
                  <c:v>44552</c:v>
                </c:pt>
                <c:pt idx="350">
                  <c:v>44553</c:v>
                </c:pt>
                <c:pt idx="351">
                  <c:v>44554</c:v>
                </c:pt>
                <c:pt idx="352">
                  <c:v>44557</c:v>
                </c:pt>
                <c:pt idx="353">
                  <c:v>44558</c:v>
                </c:pt>
                <c:pt idx="354">
                  <c:v>44559</c:v>
                </c:pt>
                <c:pt idx="355">
                  <c:v>44560</c:v>
                </c:pt>
                <c:pt idx="356">
                  <c:v>44561</c:v>
                </c:pt>
                <c:pt idx="357">
                  <c:v>44564</c:v>
                </c:pt>
                <c:pt idx="358">
                  <c:v>44565</c:v>
                </c:pt>
                <c:pt idx="359">
                  <c:v>44566</c:v>
                </c:pt>
                <c:pt idx="360">
                  <c:v>44567</c:v>
                </c:pt>
                <c:pt idx="361">
                  <c:v>44568</c:v>
                </c:pt>
                <c:pt idx="362">
                  <c:v>44571</c:v>
                </c:pt>
                <c:pt idx="363">
                  <c:v>44572</c:v>
                </c:pt>
                <c:pt idx="364">
                  <c:v>44573</c:v>
                </c:pt>
                <c:pt idx="365">
                  <c:v>44574</c:v>
                </c:pt>
                <c:pt idx="366">
                  <c:v>44575</c:v>
                </c:pt>
                <c:pt idx="367">
                  <c:v>44578</c:v>
                </c:pt>
                <c:pt idx="368">
                  <c:v>44579</c:v>
                </c:pt>
                <c:pt idx="369">
                  <c:v>44580</c:v>
                </c:pt>
                <c:pt idx="370">
                  <c:v>44581</c:v>
                </c:pt>
                <c:pt idx="371">
                  <c:v>44582</c:v>
                </c:pt>
                <c:pt idx="372">
                  <c:v>44585</c:v>
                </c:pt>
                <c:pt idx="373">
                  <c:v>44586</c:v>
                </c:pt>
                <c:pt idx="374">
                  <c:v>44587</c:v>
                </c:pt>
                <c:pt idx="375">
                  <c:v>44588</c:v>
                </c:pt>
                <c:pt idx="376">
                  <c:v>44589</c:v>
                </c:pt>
                <c:pt idx="377">
                  <c:v>44592</c:v>
                </c:pt>
                <c:pt idx="378">
                  <c:v>44593</c:v>
                </c:pt>
                <c:pt idx="379">
                  <c:v>44594</c:v>
                </c:pt>
                <c:pt idx="380">
                  <c:v>44595</c:v>
                </c:pt>
                <c:pt idx="381">
                  <c:v>44596</c:v>
                </c:pt>
                <c:pt idx="382">
                  <c:v>44599</c:v>
                </c:pt>
                <c:pt idx="383">
                  <c:v>44600</c:v>
                </c:pt>
                <c:pt idx="384">
                  <c:v>44601</c:v>
                </c:pt>
                <c:pt idx="385">
                  <c:v>44602</c:v>
                </c:pt>
                <c:pt idx="386">
                  <c:v>44603</c:v>
                </c:pt>
                <c:pt idx="387">
                  <c:v>44606</c:v>
                </c:pt>
                <c:pt idx="388">
                  <c:v>44607</c:v>
                </c:pt>
                <c:pt idx="389">
                  <c:v>44608</c:v>
                </c:pt>
                <c:pt idx="390">
                  <c:v>44609</c:v>
                </c:pt>
                <c:pt idx="391">
                  <c:v>44610</c:v>
                </c:pt>
                <c:pt idx="392">
                  <c:v>44613</c:v>
                </c:pt>
                <c:pt idx="393">
                  <c:v>44614</c:v>
                </c:pt>
                <c:pt idx="394">
                  <c:v>44615</c:v>
                </c:pt>
                <c:pt idx="395">
                  <c:v>44616</c:v>
                </c:pt>
                <c:pt idx="396">
                  <c:v>44617</c:v>
                </c:pt>
                <c:pt idx="397">
                  <c:v>44622</c:v>
                </c:pt>
                <c:pt idx="398">
                  <c:v>44623</c:v>
                </c:pt>
                <c:pt idx="399">
                  <c:v>44624</c:v>
                </c:pt>
                <c:pt idx="400">
                  <c:v>44627</c:v>
                </c:pt>
                <c:pt idx="401">
                  <c:v>44628</c:v>
                </c:pt>
                <c:pt idx="402">
                  <c:v>44629</c:v>
                </c:pt>
                <c:pt idx="403">
                  <c:v>44630</c:v>
                </c:pt>
                <c:pt idx="404">
                  <c:v>44631</c:v>
                </c:pt>
                <c:pt idx="405">
                  <c:v>44634</c:v>
                </c:pt>
                <c:pt idx="406">
                  <c:v>44635</c:v>
                </c:pt>
                <c:pt idx="407">
                  <c:v>44636</c:v>
                </c:pt>
                <c:pt idx="408">
                  <c:v>44637</c:v>
                </c:pt>
                <c:pt idx="409">
                  <c:v>44638</c:v>
                </c:pt>
                <c:pt idx="410">
                  <c:v>44641</c:v>
                </c:pt>
                <c:pt idx="411">
                  <c:v>44642</c:v>
                </c:pt>
                <c:pt idx="412">
                  <c:v>44643</c:v>
                </c:pt>
                <c:pt idx="413">
                  <c:v>44644</c:v>
                </c:pt>
                <c:pt idx="414">
                  <c:v>44645</c:v>
                </c:pt>
                <c:pt idx="415">
                  <c:v>44648</c:v>
                </c:pt>
                <c:pt idx="416">
                  <c:v>44649</c:v>
                </c:pt>
                <c:pt idx="417">
                  <c:v>44650</c:v>
                </c:pt>
                <c:pt idx="418">
                  <c:v>44651</c:v>
                </c:pt>
                <c:pt idx="419">
                  <c:v>44652</c:v>
                </c:pt>
                <c:pt idx="420">
                  <c:v>44655</c:v>
                </c:pt>
                <c:pt idx="421">
                  <c:v>44656</c:v>
                </c:pt>
                <c:pt idx="422">
                  <c:v>44657</c:v>
                </c:pt>
                <c:pt idx="423">
                  <c:v>44658</c:v>
                </c:pt>
                <c:pt idx="424">
                  <c:v>44659</c:v>
                </c:pt>
                <c:pt idx="425">
                  <c:v>44662</c:v>
                </c:pt>
                <c:pt idx="426">
                  <c:v>44663</c:v>
                </c:pt>
                <c:pt idx="427">
                  <c:v>44664</c:v>
                </c:pt>
                <c:pt idx="428">
                  <c:v>44665</c:v>
                </c:pt>
                <c:pt idx="429">
                  <c:v>44669</c:v>
                </c:pt>
                <c:pt idx="430">
                  <c:v>44670</c:v>
                </c:pt>
                <c:pt idx="431">
                  <c:v>44671</c:v>
                </c:pt>
                <c:pt idx="432">
                  <c:v>44673</c:v>
                </c:pt>
                <c:pt idx="433">
                  <c:v>44676</c:v>
                </c:pt>
                <c:pt idx="434">
                  <c:v>44677</c:v>
                </c:pt>
                <c:pt idx="435">
                  <c:v>44678</c:v>
                </c:pt>
                <c:pt idx="436">
                  <c:v>44679</c:v>
                </c:pt>
                <c:pt idx="437">
                  <c:v>44680</c:v>
                </c:pt>
                <c:pt idx="438">
                  <c:v>44683</c:v>
                </c:pt>
                <c:pt idx="439">
                  <c:v>44684</c:v>
                </c:pt>
                <c:pt idx="440">
                  <c:v>44685</c:v>
                </c:pt>
                <c:pt idx="441">
                  <c:v>44686</c:v>
                </c:pt>
                <c:pt idx="442">
                  <c:v>44687</c:v>
                </c:pt>
                <c:pt idx="443">
                  <c:v>44690</c:v>
                </c:pt>
                <c:pt idx="444">
                  <c:v>44691</c:v>
                </c:pt>
                <c:pt idx="445">
                  <c:v>44692</c:v>
                </c:pt>
                <c:pt idx="446">
                  <c:v>44693</c:v>
                </c:pt>
                <c:pt idx="447">
                  <c:v>44694</c:v>
                </c:pt>
                <c:pt idx="448">
                  <c:v>44697</c:v>
                </c:pt>
                <c:pt idx="449">
                  <c:v>44698</c:v>
                </c:pt>
                <c:pt idx="450">
                  <c:v>44699</c:v>
                </c:pt>
                <c:pt idx="451">
                  <c:v>44700</c:v>
                </c:pt>
                <c:pt idx="452">
                  <c:v>44701</c:v>
                </c:pt>
                <c:pt idx="453">
                  <c:v>44704</c:v>
                </c:pt>
                <c:pt idx="454">
                  <c:v>44705</c:v>
                </c:pt>
                <c:pt idx="455">
                  <c:v>44706</c:v>
                </c:pt>
                <c:pt idx="456">
                  <c:v>44707</c:v>
                </c:pt>
                <c:pt idx="457">
                  <c:v>44708</c:v>
                </c:pt>
                <c:pt idx="458">
                  <c:v>44711</c:v>
                </c:pt>
                <c:pt idx="459">
                  <c:v>44712</c:v>
                </c:pt>
                <c:pt idx="460">
                  <c:v>44713</c:v>
                </c:pt>
                <c:pt idx="461">
                  <c:v>44714</c:v>
                </c:pt>
                <c:pt idx="462">
                  <c:v>44715</c:v>
                </c:pt>
                <c:pt idx="463">
                  <c:v>44718</c:v>
                </c:pt>
                <c:pt idx="464">
                  <c:v>44719</c:v>
                </c:pt>
                <c:pt idx="465">
                  <c:v>44720</c:v>
                </c:pt>
                <c:pt idx="466">
                  <c:v>44721</c:v>
                </c:pt>
                <c:pt idx="467">
                  <c:v>44722</c:v>
                </c:pt>
                <c:pt idx="468">
                  <c:v>44725</c:v>
                </c:pt>
                <c:pt idx="469">
                  <c:v>44726</c:v>
                </c:pt>
                <c:pt idx="470">
                  <c:v>44727</c:v>
                </c:pt>
                <c:pt idx="471">
                  <c:v>44729</c:v>
                </c:pt>
                <c:pt idx="472">
                  <c:v>44732</c:v>
                </c:pt>
                <c:pt idx="473">
                  <c:v>44733</c:v>
                </c:pt>
                <c:pt idx="474">
                  <c:v>44734</c:v>
                </c:pt>
                <c:pt idx="475">
                  <c:v>44735</c:v>
                </c:pt>
                <c:pt idx="476">
                  <c:v>44736</c:v>
                </c:pt>
                <c:pt idx="477">
                  <c:v>44739</c:v>
                </c:pt>
                <c:pt idx="478">
                  <c:v>44740</c:v>
                </c:pt>
                <c:pt idx="479">
                  <c:v>44741</c:v>
                </c:pt>
                <c:pt idx="480">
                  <c:v>44742</c:v>
                </c:pt>
                <c:pt idx="481">
                  <c:v>44743</c:v>
                </c:pt>
                <c:pt idx="482">
                  <c:v>44746</c:v>
                </c:pt>
                <c:pt idx="483">
                  <c:v>44747</c:v>
                </c:pt>
                <c:pt idx="484">
                  <c:v>44748</c:v>
                </c:pt>
                <c:pt idx="485">
                  <c:v>44749</c:v>
                </c:pt>
                <c:pt idx="486">
                  <c:v>44750</c:v>
                </c:pt>
                <c:pt idx="487">
                  <c:v>44753</c:v>
                </c:pt>
                <c:pt idx="488">
                  <c:v>44754</c:v>
                </c:pt>
                <c:pt idx="489">
                  <c:v>44755</c:v>
                </c:pt>
                <c:pt idx="490">
                  <c:v>44756</c:v>
                </c:pt>
                <c:pt idx="491">
                  <c:v>44757</c:v>
                </c:pt>
                <c:pt idx="492">
                  <c:v>44760</c:v>
                </c:pt>
                <c:pt idx="493">
                  <c:v>44761</c:v>
                </c:pt>
                <c:pt idx="494">
                  <c:v>44762</c:v>
                </c:pt>
                <c:pt idx="495">
                  <c:v>44763</c:v>
                </c:pt>
                <c:pt idx="496">
                  <c:v>44764</c:v>
                </c:pt>
                <c:pt idx="497">
                  <c:v>44767</c:v>
                </c:pt>
                <c:pt idx="498">
                  <c:v>44768</c:v>
                </c:pt>
                <c:pt idx="499">
                  <c:v>44769</c:v>
                </c:pt>
                <c:pt idx="500">
                  <c:v>44770</c:v>
                </c:pt>
                <c:pt idx="501">
                  <c:v>44771</c:v>
                </c:pt>
                <c:pt idx="502">
                  <c:v>44774</c:v>
                </c:pt>
                <c:pt idx="503">
                  <c:v>44775</c:v>
                </c:pt>
                <c:pt idx="504">
                  <c:v>44776</c:v>
                </c:pt>
                <c:pt idx="505">
                  <c:v>44777</c:v>
                </c:pt>
                <c:pt idx="506">
                  <c:v>44778</c:v>
                </c:pt>
                <c:pt idx="507">
                  <c:v>44781</c:v>
                </c:pt>
                <c:pt idx="508">
                  <c:v>44782</c:v>
                </c:pt>
                <c:pt idx="509">
                  <c:v>44783</c:v>
                </c:pt>
                <c:pt idx="510">
                  <c:v>44784</c:v>
                </c:pt>
                <c:pt idx="511">
                  <c:v>44785</c:v>
                </c:pt>
                <c:pt idx="512">
                  <c:v>44788</c:v>
                </c:pt>
                <c:pt idx="513">
                  <c:v>44789</c:v>
                </c:pt>
                <c:pt idx="514">
                  <c:v>44790</c:v>
                </c:pt>
                <c:pt idx="515">
                  <c:v>44791</c:v>
                </c:pt>
                <c:pt idx="516">
                  <c:v>44792</c:v>
                </c:pt>
                <c:pt idx="517">
                  <c:v>44795</c:v>
                </c:pt>
                <c:pt idx="518">
                  <c:v>44796</c:v>
                </c:pt>
                <c:pt idx="519">
                  <c:v>44797</c:v>
                </c:pt>
                <c:pt idx="520">
                  <c:v>44798</c:v>
                </c:pt>
                <c:pt idx="521">
                  <c:v>44799</c:v>
                </c:pt>
                <c:pt idx="522">
                  <c:v>44802</c:v>
                </c:pt>
                <c:pt idx="523">
                  <c:v>44803</c:v>
                </c:pt>
                <c:pt idx="524">
                  <c:v>44804</c:v>
                </c:pt>
                <c:pt idx="525">
                  <c:v>44805</c:v>
                </c:pt>
                <c:pt idx="526">
                  <c:v>44806</c:v>
                </c:pt>
                <c:pt idx="527">
                  <c:v>44809</c:v>
                </c:pt>
                <c:pt idx="528">
                  <c:v>44810</c:v>
                </c:pt>
                <c:pt idx="529">
                  <c:v>44812</c:v>
                </c:pt>
                <c:pt idx="530">
                  <c:v>44813</c:v>
                </c:pt>
                <c:pt idx="531">
                  <c:v>44816</c:v>
                </c:pt>
                <c:pt idx="532">
                  <c:v>44817</c:v>
                </c:pt>
                <c:pt idx="533">
                  <c:v>44818</c:v>
                </c:pt>
                <c:pt idx="534">
                  <c:v>44819</c:v>
                </c:pt>
                <c:pt idx="535">
                  <c:v>44820</c:v>
                </c:pt>
                <c:pt idx="536">
                  <c:v>44823</c:v>
                </c:pt>
                <c:pt idx="537">
                  <c:v>44824</c:v>
                </c:pt>
                <c:pt idx="538">
                  <c:v>44825</c:v>
                </c:pt>
                <c:pt idx="539">
                  <c:v>44826</c:v>
                </c:pt>
                <c:pt idx="540">
                  <c:v>44827</c:v>
                </c:pt>
                <c:pt idx="541">
                  <c:v>44830</c:v>
                </c:pt>
                <c:pt idx="542">
                  <c:v>44831</c:v>
                </c:pt>
                <c:pt idx="543">
                  <c:v>44832</c:v>
                </c:pt>
                <c:pt idx="544">
                  <c:v>44833</c:v>
                </c:pt>
                <c:pt idx="545">
                  <c:v>44834</c:v>
                </c:pt>
                <c:pt idx="546">
                  <c:v>44837</c:v>
                </c:pt>
                <c:pt idx="547">
                  <c:v>44838</c:v>
                </c:pt>
                <c:pt idx="548">
                  <c:v>44839</c:v>
                </c:pt>
                <c:pt idx="549">
                  <c:v>44840</c:v>
                </c:pt>
                <c:pt idx="550">
                  <c:v>44841</c:v>
                </c:pt>
                <c:pt idx="551">
                  <c:v>44844</c:v>
                </c:pt>
                <c:pt idx="552">
                  <c:v>44845</c:v>
                </c:pt>
                <c:pt idx="553">
                  <c:v>44847</c:v>
                </c:pt>
                <c:pt idx="554">
                  <c:v>44848</c:v>
                </c:pt>
                <c:pt idx="555">
                  <c:v>44851</c:v>
                </c:pt>
                <c:pt idx="556">
                  <c:v>44852</c:v>
                </c:pt>
                <c:pt idx="557">
                  <c:v>44853</c:v>
                </c:pt>
                <c:pt idx="558">
                  <c:v>44854</c:v>
                </c:pt>
                <c:pt idx="559">
                  <c:v>44855</c:v>
                </c:pt>
                <c:pt idx="560">
                  <c:v>44858</c:v>
                </c:pt>
                <c:pt idx="561">
                  <c:v>44859</c:v>
                </c:pt>
                <c:pt idx="562">
                  <c:v>44860</c:v>
                </c:pt>
                <c:pt idx="563">
                  <c:v>44861</c:v>
                </c:pt>
                <c:pt idx="564">
                  <c:v>44862</c:v>
                </c:pt>
                <c:pt idx="565">
                  <c:v>44865</c:v>
                </c:pt>
                <c:pt idx="566">
                  <c:v>44866</c:v>
                </c:pt>
                <c:pt idx="567">
                  <c:v>44868</c:v>
                </c:pt>
                <c:pt idx="568">
                  <c:v>44869</c:v>
                </c:pt>
                <c:pt idx="569">
                  <c:v>44872</c:v>
                </c:pt>
                <c:pt idx="570">
                  <c:v>44873</c:v>
                </c:pt>
                <c:pt idx="571">
                  <c:v>44874</c:v>
                </c:pt>
                <c:pt idx="572">
                  <c:v>44875</c:v>
                </c:pt>
                <c:pt idx="573">
                  <c:v>44876</c:v>
                </c:pt>
                <c:pt idx="574">
                  <c:v>44879</c:v>
                </c:pt>
                <c:pt idx="575">
                  <c:v>44881</c:v>
                </c:pt>
                <c:pt idx="576">
                  <c:v>44882</c:v>
                </c:pt>
                <c:pt idx="577">
                  <c:v>44883</c:v>
                </c:pt>
                <c:pt idx="578">
                  <c:v>44886</c:v>
                </c:pt>
                <c:pt idx="579">
                  <c:v>44887</c:v>
                </c:pt>
                <c:pt idx="580">
                  <c:v>44888</c:v>
                </c:pt>
                <c:pt idx="581">
                  <c:v>44889</c:v>
                </c:pt>
                <c:pt idx="582">
                  <c:v>44890</c:v>
                </c:pt>
                <c:pt idx="583">
                  <c:v>44893</c:v>
                </c:pt>
                <c:pt idx="584">
                  <c:v>44894</c:v>
                </c:pt>
                <c:pt idx="585">
                  <c:v>44895</c:v>
                </c:pt>
                <c:pt idx="586">
                  <c:v>44896</c:v>
                </c:pt>
                <c:pt idx="587">
                  <c:v>44897</c:v>
                </c:pt>
                <c:pt idx="588">
                  <c:v>44900</c:v>
                </c:pt>
                <c:pt idx="589">
                  <c:v>44901</c:v>
                </c:pt>
                <c:pt idx="590">
                  <c:v>44902</c:v>
                </c:pt>
                <c:pt idx="591">
                  <c:v>44903</c:v>
                </c:pt>
                <c:pt idx="592">
                  <c:v>44904</c:v>
                </c:pt>
                <c:pt idx="593">
                  <c:v>44907</c:v>
                </c:pt>
                <c:pt idx="594">
                  <c:v>44908</c:v>
                </c:pt>
                <c:pt idx="595">
                  <c:v>44909</c:v>
                </c:pt>
                <c:pt idx="596">
                  <c:v>44910</c:v>
                </c:pt>
                <c:pt idx="597">
                  <c:v>44911</c:v>
                </c:pt>
                <c:pt idx="598">
                  <c:v>44914</c:v>
                </c:pt>
                <c:pt idx="599">
                  <c:v>44915</c:v>
                </c:pt>
                <c:pt idx="600">
                  <c:v>44916</c:v>
                </c:pt>
                <c:pt idx="601">
                  <c:v>44917</c:v>
                </c:pt>
                <c:pt idx="602">
                  <c:v>44918</c:v>
                </c:pt>
                <c:pt idx="603">
                  <c:v>44921</c:v>
                </c:pt>
                <c:pt idx="604">
                  <c:v>44922</c:v>
                </c:pt>
                <c:pt idx="605">
                  <c:v>44923</c:v>
                </c:pt>
                <c:pt idx="606">
                  <c:v>44924</c:v>
                </c:pt>
                <c:pt idx="607">
                  <c:v>44925</c:v>
                </c:pt>
                <c:pt idx="608">
                  <c:v>44928</c:v>
                </c:pt>
                <c:pt idx="609">
                  <c:v>44929</c:v>
                </c:pt>
                <c:pt idx="610">
                  <c:v>44930</c:v>
                </c:pt>
                <c:pt idx="611">
                  <c:v>44931</c:v>
                </c:pt>
                <c:pt idx="612">
                  <c:v>44932</c:v>
                </c:pt>
                <c:pt idx="613">
                  <c:v>44935</c:v>
                </c:pt>
                <c:pt idx="614">
                  <c:v>44936</c:v>
                </c:pt>
                <c:pt idx="615">
                  <c:v>44937</c:v>
                </c:pt>
                <c:pt idx="616">
                  <c:v>44938</c:v>
                </c:pt>
                <c:pt idx="617">
                  <c:v>44939</c:v>
                </c:pt>
                <c:pt idx="618">
                  <c:v>44942</c:v>
                </c:pt>
                <c:pt idx="619">
                  <c:v>44943</c:v>
                </c:pt>
                <c:pt idx="620">
                  <c:v>44944</c:v>
                </c:pt>
                <c:pt idx="621">
                  <c:v>44945</c:v>
                </c:pt>
                <c:pt idx="622">
                  <c:v>44946</c:v>
                </c:pt>
                <c:pt idx="623">
                  <c:v>44949</c:v>
                </c:pt>
                <c:pt idx="624">
                  <c:v>44950</c:v>
                </c:pt>
                <c:pt idx="625">
                  <c:v>44951</c:v>
                </c:pt>
                <c:pt idx="626">
                  <c:v>44952</c:v>
                </c:pt>
                <c:pt idx="627">
                  <c:v>44953</c:v>
                </c:pt>
                <c:pt idx="628">
                  <c:v>44956</c:v>
                </c:pt>
                <c:pt idx="629">
                  <c:v>44957</c:v>
                </c:pt>
                <c:pt idx="630">
                  <c:v>44958</c:v>
                </c:pt>
                <c:pt idx="631">
                  <c:v>44959</c:v>
                </c:pt>
                <c:pt idx="632">
                  <c:v>44960</c:v>
                </c:pt>
                <c:pt idx="633">
                  <c:v>44963</c:v>
                </c:pt>
                <c:pt idx="634">
                  <c:v>44964</c:v>
                </c:pt>
                <c:pt idx="635">
                  <c:v>44965</c:v>
                </c:pt>
                <c:pt idx="636">
                  <c:v>44966</c:v>
                </c:pt>
                <c:pt idx="637">
                  <c:v>44967</c:v>
                </c:pt>
                <c:pt idx="638">
                  <c:v>44970</c:v>
                </c:pt>
                <c:pt idx="639">
                  <c:v>44971</c:v>
                </c:pt>
                <c:pt idx="640">
                  <c:v>44972</c:v>
                </c:pt>
                <c:pt idx="641">
                  <c:v>44973</c:v>
                </c:pt>
                <c:pt idx="642">
                  <c:v>44974</c:v>
                </c:pt>
                <c:pt idx="643">
                  <c:v>44979</c:v>
                </c:pt>
                <c:pt idx="644">
                  <c:v>44980</c:v>
                </c:pt>
                <c:pt idx="645">
                  <c:v>44981</c:v>
                </c:pt>
                <c:pt idx="646">
                  <c:v>44984</c:v>
                </c:pt>
                <c:pt idx="647">
                  <c:v>44985</c:v>
                </c:pt>
                <c:pt idx="648">
                  <c:v>44986</c:v>
                </c:pt>
                <c:pt idx="649">
                  <c:v>44987</c:v>
                </c:pt>
                <c:pt idx="650">
                  <c:v>44988</c:v>
                </c:pt>
                <c:pt idx="651">
                  <c:v>44991</c:v>
                </c:pt>
                <c:pt idx="652">
                  <c:v>44992</c:v>
                </c:pt>
                <c:pt idx="653">
                  <c:v>44993</c:v>
                </c:pt>
                <c:pt idx="654">
                  <c:v>44994</c:v>
                </c:pt>
                <c:pt idx="655">
                  <c:v>44995</c:v>
                </c:pt>
                <c:pt idx="656">
                  <c:v>44998</c:v>
                </c:pt>
                <c:pt idx="657">
                  <c:v>44999</c:v>
                </c:pt>
                <c:pt idx="658">
                  <c:v>45000</c:v>
                </c:pt>
                <c:pt idx="659">
                  <c:v>45001</c:v>
                </c:pt>
                <c:pt idx="660">
                  <c:v>45002</c:v>
                </c:pt>
                <c:pt idx="661">
                  <c:v>45005</c:v>
                </c:pt>
                <c:pt idx="662">
                  <c:v>45006</c:v>
                </c:pt>
                <c:pt idx="663">
                  <c:v>45007</c:v>
                </c:pt>
                <c:pt idx="664">
                  <c:v>45008</c:v>
                </c:pt>
                <c:pt idx="665">
                  <c:v>45009</c:v>
                </c:pt>
                <c:pt idx="666">
                  <c:v>45012</c:v>
                </c:pt>
                <c:pt idx="667">
                  <c:v>45013</c:v>
                </c:pt>
                <c:pt idx="668">
                  <c:v>45014</c:v>
                </c:pt>
                <c:pt idx="669">
                  <c:v>45015</c:v>
                </c:pt>
                <c:pt idx="670">
                  <c:v>45016</c:v>
                </c:pt>
                <c:pt idx="671">
                  <c:v>45019</c:v>
                </c:pt>
                <c:pt idx="672">
                  <c:v>45020</c:v>
                </c:pt>
                <c:pt idx="673">
                  <c:v>45021</c:v>
                </c:pt>
                <c:pt idx="674">
                  <c:v>45022</c:v>
                </c:pt>
                <c:pt idx="675">
                  <c:v>45026</c:v>
                </c:pt>
                <c:pt idx="676">
                  <c:v>45027</c:v>
                </c:pt>
                <c:pt idx="677">
                  <c:v>45028</c:v>
                </c:pt>
                <c:pt idx="678">
                  <c:v>45029</c:v>
                </c:pt>
                <c:pt idx="679">
                  <c:v>45030</c:v>
                </c:pt>
                <c:pt idx="680">
                  <c:v>45033</c:v>
                </c:pt>
                <c:pt idx="681">
                  <c:v>45034</c:v>
                </c:pt>
                <c:pt idx="682">
                  <c:v>45035</c:v>
                </c:pt>
                <c:pt idx="683">
                  <c:v>45036</c:v>
                </c:pt>
                <c:pt idx="684">
                  <c:v>45040</c:v>
                </c:pt>
                <c:pt idx="685">
                  <c:v>45041</c:v>
                </c:pt>
                <c:pt idx="686">
                  <c:v>45042</c:v>
                </c:pt>
                <c:pt idx="687">
                  <c:v>45043</c:v>
                </c:pt>
                <c:pt idx="688">
                  <c:v>45044</c:v>
                </c:pt>
                <c:pt idx="689">
                  <c:v>45048</c:v>
                </c:pt>
                <c:pt idx="690">
                  <c:v>45049</c:v>
                </c:pt>
                <c:pt idx="691">
                  <c:v>45050</c:v>
                </c:pt>
                <c:pt idx="692">
                  <c:v>45051</c:v>
                </c:pt>
                <c:pt idx="693">
                  <c:v>45054</c:v>
                </c:pt>
                <c:pt idx="694">
                  <c:v>45055</c:v>
                </c:pt>
                <c:pt idx="695">
                  <c:v>45056</c:v>
                </c:pt>
                <c:pt idx="696">
                  <c:v>45057</c:v>
                </c:pt>
                <c:pt idx="697">
                  <c:v>45058</c:v>
                </c:pt>
                <c:pt idx="698">
                  <c:v>45061</c:v>
                </c:pt>
                <c:pt idx="699">
                  <c:v>45062</c:v>
                </c:pt>
                <c:pt idx="700">
                  <c:v>45063</c:v>
                </c:pt>
                <c:pt idx="701">
                  <c:v>45064</c:v>
                </c:pt>
                <c:pt idx="702">
                  <c:v>45065</c:v>
                </c:pt>
                <c:pt idx="703">
                  <c:v>45068</c:v>
                </c:pt>
                <c:pt idx="704">
                  <c:v>45069</c:v>
                </c:pt>
                <c:pt idx="705">
                  <c:v>45070</c:v>
                </c:pt>
                <c:pt idx="706">
                  <c:v>45071</c:v>
                </c:pt>
                <c:pt idx="707">
                  <c:v>45072</c:v>
                </c:pt>
                <c:pt idx="708">
                  <c:v>45075</c:v>
                </c:pt>
                <c:pt idx="709">
                  <c:v>45076</c:v>
                </c:pt>
                <c:pt idx="710">
                  <c:v>45077</c:v>
                </c:pt>
                <c:pt idx="711">
                  <c:v>45078</c:v>
                </c:pt>
                <c:pt idx="712">
                  <c:v>45079</c:v>
                </c:pt>
                <c:pt idx="713">
                  <c:v>45082</c:v>
                </c:pt>
                <c:pt idx="714">
                  <c:v>45083</c:v>
                </c:pt>
                <c:pt idx="715">
                  <c:v>45084</c:v>
                </c:pt>
                <c:pt idx="716">
                  <c:v>45086</c:v>
                </c:pt>
                <c:pt idx="717">
                  <c:v>45089</c:v>
                </c:pt>
                <c:pt idx="718">
                  <c:v>45090</c:v>
                </c:pt>
                <c:pt idx="719">
                  <c:v>45091</c:v>
                </c:pt>
                <c:pt idx="720">
                  <c:v>45092</c:v>
                </c:pt>
                <c:pt idx="721">
                  <c:v>45093</c:v>
                </c:pt>
                <c:pt idx="722">
                  <c:v>45096</c:v>
                </c:pt>
                <c:pt idx="723">
                  <c:v>45097</c:v>
                </c:pt>
                <c:pt idx="724">
                  <c:v>45098</c:v>
                </c:pt>
                <c:pt idx="725">
                  <c:v>45099</c:v>
                </c:pt>
                <c:pt idx="726">
                  <c:v>45100</c:v>
                </c:pt>
                <c:pt idx="727">
                  <c:v>45103</c:v>
                </c:pt>
                <c:pt idx="728">
                  <c:v>45104</c:v>
                </c:pt>
                <c:pt idx="729">
                  <c:v>45105</c:v>
                </c:pt>
                <c:pt idx="730">
                  <c:v>45106</c:v>
                </c:pt>
                <c:pt idx="731">
                  <c:v>45107</c:v>
                </c:pt>
                <c:pt idx="732">
                  <c:v>45110</c:v>
                </c:pt>
                <c:pt idx="733">
                  <c:v>45111</c:v>
                </c:pt>
                <c:pt idx="734">
                  <c:v>45112</c:v>
                </c:pt>
                <c:pt idx="735">
                  <c:v>45113</c:v>
                </c:pt>
                <c:pt idx="736">
                  <c:v>45114</c:v>
                </c:pt>
                <c:pt idx="737">
                  <c:v>45117</c:v>
                </c:pt>
                <c:pt idx="738">
                  <c:v>45118</c:v>
                </c:pt>
                <c:pt idx="739">
                  <c:v>45119</c:v>
                </c:pt>
                <c:pt idx="740">
                  <c:v>45120</c:v>
                </c:pt>
                <c:pt idx="741">
                  <c:v>45121</c:v>
                </c:pt>
                <c:pt idx="742">
                  <c:v>45124</c:v>
                </c:pt>
                <c:pt idx="743">
                  <c:v>45125</c:v>
                </c:pt>
                <c:pt idx="744">
                  <c:v>45126</c:v>
                </c:pt>
                <c:pt idx="745">
                  <c:v>45127</c:v>
                </c:pt>
                <c:pt idx="746">
                  <c:v>45128</c:v>
                </c:pt>
                <c:pt idx="747">
                  <c:v>45131</c:v>
                </c:pt>
                <c:pt idx="748">
                  <c:v>45132</c:v>
                </c:pt>
                <c:pt idx="749">
                  <c:v>45133</c:v>
                </c:pt>
                <c:pt idx="750">
                  <c:v>45134</c:v>
                </c:pt>
                <c:pt idx="751">
                  <c:v>45135</c:v>
                </c:pt>
                <c:pt idx="752">
                  <c:v>45138</c:v>
                </c:pt>
                <c:pt idx="753">
                  <c:v>45139</c:v>
                </c:pt>
                <c:pt idx="754">
                  <c:v>45140</c:v>
                </c:pt>
                <c:pt idx="755">
                  <c:v>45141</c:v>
                </c:pt>
                <c:pt idx="756">
                  <c:v>45142</c:v>
                </c:pt>
                <c:pt idx="757">
                  <c:v>45145</c:v>
                </c:pt>
                <c:pt idx="758">
                  <c:v>45146</c:v>
                </c:pt>
                <c:pt idx="759">
                  <c:v>45147</c:v>
                </c:pt>
                <c:pt idx="760">
                  <c:v>45148</c:v>
                </c:pt>
                <c:pt idx="761">
                  <c:v>45149</c:v>
                </c:pt>
                <c:pt idx="762">
                  <c:v>45152</c:v>
                </c:pt>
                <c:pt idx="763">
                  <c:v>45153</c:v>
                </c:pt>
                <c:pt idx="764">
                  <c:v>45154</c:v>
                </c:pt>
                <c:pt idx="765">
                  <c:v>45155</c:v>
                </c:pt>
                <c:pt idx="766">
                  <c:v>45156</c:v>
                </c:pt>
                <c:pt idx="767">
                  <c:v>45159</c:v>
                </c:pt>
                <c:pt idx="768">
                  <c:v>45160</c:v>
                </c:pt>
                <c:pt idx="769">
                  <c:v>45161</c:v>
                </c:pt>
                <c:pt idx="770">
                  <c:v>45162</c:v>
                </c:pt>
                <c:pt idx="771">
                  <c:v>45163</c:v>
                </c:pt>
                <c:pt idx="772">
                  <c:v>45166</c:v>
                </c:pt>
                <c:pt idx="773">
                  <c:v>45167</c:v>
                </c:pt>
                <c:pt idx="774">
                  <c:v>45168</c:v>
                </c:pt>
                <c:pt idx="775">
                  <c:v>45169</c:v>
                </c:pt>
                <c:pt idx="776">
                  <c:v>45170</c:v>
                </c:pt>
                <c:pt idx="777">
                  <c:v>45173</c:v>
                </c:pt>
                <c:pt idx="778">
                  <c:v>45174</c:v>
                </c:pt>
                <c:pt idx="779">
                  <c:v>45175</c:v>
                </c:pt>
                <c:pt idx="780">
                  <c:v>45177</c:v>
                </c:pt>
                <c:pt idx="781">
                  <c:v>45180</c:v>
                </c:pt>
                <c:pt idx="782">
                  <c:v>45181</c:v>
                </c:pt>
                <c:pt idx="783">
                  <c:v>45182</c:v>
                </c:pt>
                <c:pt idx="784">
                  <c:v>45183</c:v>
                </c:pt>
                <c:pt idx="785">
                  <c:v>45184</c:v>
                </c:pt>
                <c:pt idx="786">
                  <c:v>45187</c:v>
                </c:pt>
                <c:pt idx="787">
                  <c:v>45188</c:v>
                </c:pt>
                <c:pt idx="788">
                  <c:v>45189</c:v>
                </c:pt>
                <c:pt idx="789">
                  <c:v>45190</c:v>
                </c:pt>
                <c:pt idx="790">
                  <c:v>45191</c:v>
                </c:pt>
                <c:pt idx="791">
                  <c:v>45194</c:v>
                </c:pt>
                <c:pt idx="792">
                  <c:v>45195</c:v>
                </c:pt>
                <c:pt idx="793">
                  <c:v>45196</c:v>
                </c:pt>
                <c:pt idx="794">
                  <c:v>45197</c:v>
                </c:pt>
                <c:pt idx="795">
                  <c:v>45198</c:v>
                </c:pt>
                <c:pt idx="796">
                  <c:v>45201</c:v>
                </c:pt>
                <c:pt idx="797">
                  <c:v>45202</c:v>
                </c:pt>
                <c:pt idx="798">
                  <c:v>45203</c:v>
                </c:pt>
                <c:pt idx="799">
                  <c:v>45204</c:v>
                </c:pt>
                <c:pt idx="800">
                  <c:v>45205</c:v>
                </c:pt>
                <c:pt idx="801">
                  <c:v>45208</c:v>
                </c:pt>
                <c:pt idx="802">
                  <c:v>45209</c:v>
                </c:pt>
                <c:pt idx="803">
                  <c:v>45210</c:v>
                </c:pt>
                <c:pt idx="804">
                  <c:v>45212</c:v>
                </c:pt>
                <c:pt idx="805">
                  <c:v>45215</c:v>
                </c:pt>
                <c:pt idx="806">
                  <c:v>45216</c:v>
                </c:pt>
                <c:pt idx="807">
                  <c:v>45217</c:v>
                </c:pt>
                <c:pt idx="808">
                  <c:v>45218</c:v>
                </c:pt>
                <c:pt idx="809">
                  <c:v>45219</c:v>
                </c:pt>
                <c:pt idx="810">
                  <c:v>45222</c:v>
                </c:pt>
                <c:pt idx="811">
                  <c:v>45223</c:v>
                </c:pt>
                <c:pt idx="812">
                  <c:v>45224</c:v>
                </c:pt>
                <c:pt idx="813">
                  <c:v>45225</c:v>
                </c:pt>
                <c:pt idx="814">
                  <c:v>45226</c:v>
                </c:pt>
                <c:pt idx="815">
                  <c:v>45229</c:v>
                </c:pt>
                <c:pt idx="816">
                  <c:v>45230</c:v>
                </c:pt>
                <c:pt idx="817">
                  <c:v>45231</c:v>
                </c:pt>
                <c:pt idx="818">
                  <c:v>45233</c:v>
                </c:pt>
                <c:pt idx="819">
                  <c:v>45236</c:v>
                </c:pt>
                <c:pt idx="820">
                  <c:v>45237</c:v>
                </c:pt>
                <c:pt idx="821">
                  <c:v>45238</c:v>
                </c:pt>
                <c:pt idx="822">
                  <c:v>45239</c:v>
                </c:pt>
                <c:pt idx="823">
                  <c:v>45240</c:v>
                </c:pt>
                <c:pt idx="824">
                  <c:v>45243</c:v>
                </c:pt>
                <c:pt idx="825">
                  <c:v>45244</c:v>
                </c:pt>
                <c:pt idx="826">
                  <c:v>45246</c:v>
                </c:pt>
                <c:pt idx="827">
                  <c:v>45247</c:v>
                </c:pt>
                <c:pt idx="828">
                  <c:v>45250</c:v>
                </c:pt>
                <c:pt idx="829">
                  <c:v>45251</c:v>
                </c:pt>
                <c:pt idx="830">
                  <c:v>45252</c:v>
                </c:pt>
                <c:pt idx="831">
                  <c:v>45253</c:v>
                </c:pt>
                <c:pt idx="832">
                  <c:v>45254</c:v>
                </c:pt>
                <c:pt idx="833">
                  <c:v>45257</c:v>
                </c:pt>
                <c:pt idx="834">
                  <c:v>45258</c:v>
                </c:pt>
                <c:pt idx="835">
                  <c:v>45259</c:v>
                </c:pt>
                <c:pt idx="836">
                  <c:v>45260</c:v>
                </c:pt>
                <c:pt idx="837">
                  <c:v>45261</c:v>
                </c:pt>
                <c:pt idx="838">
                  <c:v>45264</c:v>
                </c:pt>
                <c:pt idx="839">
                  <c:v>45265</c:v>
                </c:pt>
                <c:pt idx="840">
                  <c:v>45266</c:v>
                </c:pt>
                <c:pt idx="841">
                  <c:v>45267</c:v>
                </c:pt>
                <c:pt idx="842">
                  <c:v>45268</c:v>
                </c:pt>
                <c:pt idx="843">
                  <c:v>45271</c:v>
                </c:pt>
                <c:pt idx="844">
                  <c:v>45272</c:v>
                </c:pt>
                <c:pt idx="845">
                  <c:v>45273</c:v>
                </c:pt>
                <c:pt idx="846">
                  <c:v>45274</c:v>
                </c:pt>
                <c:pt idx="847">
                  <c:v>45275</c:v>
                </c:pt>
                <c:pt idx="848">
                  <c:v>45278</c:v>
                </c:pt>
                <c:pt idx="849">
                  <c:v>45279</c:v>
                </c:pt>
                <c:pt idx="850">
                  <c:v>45280</c:v>
                </c:pt>
                <c:pt idx="851">
                  <c:v>45281</c:v>
                </c:pt>
                <c:pt idx="852">
                  <c:v>45282</c:v>
                </c:pt>
                <c:pt idx="853">
                  <c:v>45286</c:v>
                </c:pt>
                <c:pt idx="854">
                  <c:v>45287</c:v>
                </c:pt>
                <c:pt idx="855">
                  <c:v>45288</c:v>
                </c:pt>
                <c:pt idx="856">
                  <c:v>45289</c:v>
                </c:pt>
                <c:pt idx="857">
                  <c:v>45293</c:v>
                </c:pt>
                <c:pt idx="858">
                  <c:v>45294</c:v>
                </c:pt>
                <c:pt idx="859">
                  <c:v>45295</c:v>
                </c:pt>
                <c:pt idx="860">
                  <c:v>45296</c:v>
                </c:pt>
                <c:pt idx="861">
                  <c:v>45299</c:v>
                </c:pt>
                <c:pt idx="862">
                  <c:v>45300</c:v>
                </c:pt>
                <c:pt idx="863">
                  <c:v>45301</c:v>
                </c:pt>
                <c:pt idx="864">
                  <c:v>45302</c:v>
                </c:pt>
                <c:pt idx="865">
                  <c:v>45303</c:v>
                </c:pt>
                <c:pt idx="866">
                  <c:v>45306</c:v>
                </c:pt>
                <c:pt idx="867">
                  <c:v>45307</c:v>
                </c:pt>
                <c:pt idx="868">
                  <c:v>45308</c:v>
                </c:pt>
                <c:pt idx="869">
                  <c:v>45309</c:v>
                </c:pt>
                <c:pt idx="870">
                  <c:v>45310</c:v>
                </c:pt>
                <c:pt idx="871">
                  <c:v>45313</c:v>
                </c:pt>
                <c:pt idx="872">
                  <c:v>45314</c:v>
                </c:pt>
                <c:pt idx="873">
                  <c:v>45315</c:v>
                </c:pt>
                <c:pt idx="874">
                  <c:v>45316</c:v>
                </c:pt>
                <c:pt idx="875">
                  <c:v>45317</c:v>
                </c:pt>
                <c:pt idx="876">
                  <c:v>45320</c:v>
                </c:pt>
                <c:pt idx="877">
                  <c:v>45321</c:v>
                </c:pt>
                <c:pt idx="878">
                  <c:v>45322</c:v>
                </c:pt>
                <c:pt idx="879">
                  <c:v>45323</c:v>
                </c:pt>
                <c:pt idx="880">
                  <c:v>45324</c:v>
                </c:pt>
                <c:pt idx="881">
                  <c:v>45327</c:v>
                </c:pt>
                <c:pt idx="882">
                  <c:v>45328</c:v>
                </c:pt>
                <c:pt idx="883">
                  <c:v>45329</c:v>
                </c:pt>
                <c:pt idx="884">
                  <c:v>45330</c:v>
                </c:pt>
                <c:pt idx="885">
                  <c:v>45331</c:v>
                </c:pt>
                <c:pt idx="886">
                  <c:v>45336</c:v>
                </c:pt>
                <c:pt idx="887">
                  <c:v>45337</c:v>
                </c:pt>
                <c:pt idx="888">
                  <c:v>45338</c:v>
                </c:pt>
                <c:pt idx="889">
                  <c:v>45341</c:v>
                </c:pt>
                <c:pt idx="890">
                  <c:v>45342</c:v>
                </c:pt>
                <c:pt idx="891">
                  <c:v>45343</c:v>
                </c:pt>
                <c:pt idx="892">
                  <c:v>45344</c:v>
                </c:pt>
                <c:pt idx="893">
                  <c:v>45345</c:v>
                </c:pt>
                <c:pt idx="894">
                  <c:v>45348</c:v>
                </c:pt>
                <c:pt idx="895">
                  <c:v>45349</c:v>
                </c:pt>
                <c:pt idx="896">
                  <c:v>45350</c:v>
                </c:pt>
                <c:pt idx="897">
                  <c:v>45351</c:v>
                </c:pt>
                <c:pt idx="898">
                  <c:v>45352</c:v>
                </c:pt>
                <c:pt idx="899">
                  <c:v>45355</c:v>
                </c:pt>
                <c:pt idx="900">
                  <c:v>45356</c:v>
                </c:pt>
                <c:pt idx="901">
                  <c:v>45357</c:v>
                </c:pt>
                <c:pt idx="902">
                  <c:v>45358</c:v>
                </c:pt>
                <c:pt idx="903">
                  <c:v>45359</c:v>
                </c:pt>
                <c:pt idx="904">
                  <c:v>45362</c:v>
                </c:pt>
                <c:pt idx="905">
                  <c:v>45363</c:v>
                </c:pt>
                <c:pt idx="906">
                  <c:v>45364</c:v>
                </c:pt>
                <c:pt idx="907">
                  <c:v>45365</c:v>
                </c:pt>
                <c:pt idx="908">
                  <c:v>45366</c:v>
                </c:pt>
                <c:pt idx="909">
                  <c:v>45369</c:v>
                </c:pt>
                <c:pt idx="910">
                  <c:v>45370</c:v>
                </c:pt>
                <c:pt idx="911">
                  <c:v>45371</c:v>
                </c:pt>
                <c:pt idx="912">
                  <c:v>45372</c:v>
                </c:pt>
                <c:pt idx="913">
                  <c:v>45373</c:v>
                </c:pt>
                <c:pt idx="914">
                  <c:v>45376</c:v>
                </c:pt>
                <c:pt idx="915">
                  <c:v>45377</c:v>
                </c:pt>
                <c:pt idx="916">
                  <c:v>45378</c:v>
                </c:pt>
                <c:pt idx="917">
                  <c:v>45379</c:v>
                </c:pt>
                <c:pt idx="918">
                  <c:v>45383</c:v>
                </c:pt>
                <c:pt idx="919">
                  <c:v>45384</c:v>
                </c:pt>
                <c:pt idx="920">
                  <c:v>45385</c:v>
                </c:pt>
                <c:pt idx="921">
                  <c:v>45386</c:v>
                </c:pt>
                <c:pt idx="922">
                  <c:v>45387</c:v>
                </c:pt>
                <c:pt idx="923">
                  <c:v>45390</c:v>
                </c:pt>
                <c:pt idx="924">
                  <c:v>45391</c:v>
                </c:pt>
                <c:pt idx="925">
                  <c:v>45392</c:v>
                </c:pt>
                <c:pt idx="926">
                  <c:v>45393</c:v>
                </c:pt>
                <c:pt idx="927">
                  <c:v>45394</c:v>
                </c:pt>
                <c:pt idx="928">
                  <c:v>45397</c:v>
                </c:pt>
                <c:pt idx="929">
                  <c:v>45398</c:v>
                </c:pt>
                <c:pt idx="930">
                  <c:v>45399</c:v>
                </c:pt>
                <c:pt idx="931">
                  <c:v>45400</c:v>
                </c:pt>
                <c:pt idx="932">
                  <c:v>45401</c:v>
                </c:pt>
                <c:pt idx="933">
                  <c:v>45404</c:v>
                </c:pt>
                <c:pt idx="934">
                  <c:v>45405</c:v>
                </c:pt>
                <c:pt idx="935">
                  <c:v>45406</c:v>
                </c:pt>
                <c:pt idx="936">
                  <c:v>45407</c:v>
                </c:pt>
                <c:pt idx="937">
                  <c:v>45408</c:v>
                </c:pt>
                <c:pt idx="938">
                  <c:v>45411</c:v>
                </c:pt>
                <c:pt idx="939">
                  <c:v>45412</c:v>
                </c:pt>
                <c:pt idx="940">
                  <c:v>45414</c:v>
                </c:pt>
                <c:pt idx="941">
                  <c:v>45415</c:v>
                </c:pt>
                <c:pt idx="942">
                  <c:v>45418</c:v>
                </c:pt>
                <c:pt idx="943">
                  <c:v>45419</c:v>
                </c:pt>
                <c:pt idx="944">
                  <c:v>45420</c:v>
                </c:pt>
                <c:pt idx="945">
                  <c:v>45421</c:v>
                </c:pt>
                <c:pt idx="946">
                  <c:v>45422</c:v>
                </c:pt>
                <c:pt idx="947">
                  <c:v>45425</c:v>
                </c:pt>
                <c:pt idx="948">
                  <c:v>45426</c:v>
                </c:pt>
                <c:pt idx="949">
                  <c:v>45427</c:v>
                </c:pt>
                <c:pt idx="950">
                  <c:v>45428</c:v>
                </c:pt>
                <c:pt idx="951">
                  <c:v>45429</c:v>
                </c:pt>
                <c:pt idx="952">
                  <c:v>45432</c:v>
                </c:pt>
                <c:pt idx="953">
                  <c:v>45433</c:v>
                </c:pt>
                <c:pt idx="954">
                  <c:v>45434</c:v>
                </c:pt>
                <c:pt idx="955">
                  <c:v>45435</c:v>
                </c:pt>
                <c:pt idx="956">
                  <c:v>45436</c:v>
                </c:pt>
                <c:pt idx="957">
                  <c:v>45439</c:v>
                </c:pt>
                <c:pt idx="958">
                  <c:v>45440</c:v>
                </c:pt>
                <c:pt idx="959">
                  <c:v>45441</c:v>
                </c:pt>
                <c:pt idx="960">
                  <c:v>45443</c:v>
                </c:pt>
                <c:pt idx="961">
                  <c:v>45446</c:v>
                </c:pt>
                <c:pt idx="962">
                  <c:v>45447</c:v>
                </c:pt>
                <c:pt idx="963">
                  <c:v>45448</c:v>
                </c:pt>
                <c:pt idx="964">
                  <c:v>45449</c:v>
                </c:pt>
                <c:pt idx="965">
                  <c:v>45450</c:v>
                </c:pt>
                <c:pt idx="966">
                  <c:v>45453</c:v>
                </c:pt>
                <c:pt idx="967">
                  <c:v>45454</c:v>
                </c:pt>
                <c:pt idx="968">
                  <c:v>45455</c:v>
                </c:pt>
                <c:pt idx="969">
                  <c:v>45456</c:v>
                </c:pt>
                <c:pt idx="970">
                  <c:v>45457</c:v>
                </c:pt>
                <c:pt idx="971">
                  <c:v>45460</c:v>
                </c:pt>
                <c:pt idx="972">
                  <c:v>45461</c:v>
                </c:pt>
                <c:pt idx="973">
                  <c:v>45462</c:v>
                </c:pt>
                <c:pt idx="974">
                  <c:v>45463</c:v>
                </c:pt>
                <c:pt idx="975">
                  <c:v>45464</c:v>
                </c:pt>
                <c:pt idx="976">
                  <c:v>45467</c:v>
                </c:pt>
                <c:pt idx="977">
                  <c:v>45468</c:v>
                </c:pt>
                <c:pt idx="978">
                  <c:v>45469</c:v>
                </c:pt>
                <c:pt idx="979">
                  <c:v>45470</c:v>
                </c:pt>
                <c:pt idx="980">
                  <c:v>45471</c:v>
                </c:pt>
                <c:pt idx="981">
                  <c:v>45474</c:v>
                </c:pt>
                <c:pt idx="982">
                  <c:v>45475</c:v>
                </c:pt>
                <c:pt idx="983">
                  <c:v>45476</c:v>
                </c:pt>
                <c:pt idx="984">
                  <c:v>45477</c:v>
                </c:pt>
                <c:pt idx="985">
                  <c:v>45478</c:v>
                </c:pt>
                <c:pt idx="986">
                  <c:v>45481</c:v>
                </c:pt>
                <c:pt idx="987">
                  <c:v>45482</c:v>
                </c:pt>
                <c:pt idx="988">
                  <c:v>45483</c:v>
                </c:pt>
                <c:pt idx="989">
                  <c:v>45484</c:v>
                </c:pt>
                <c:pt idx="990">
                  <c:v>45485</c:v>
                </c:pt>
                <c:pt idx="991">
                  <c:v>45488</c:v>
                </c:pt>
                <c:pt idx="992">
                  <c:v>45489</c:v>
                </c:pt>
                <c:pt idx="993">
                  <c:v>45490</c:v>
                </c:pt>
                <c:pt idx="994">
                  <c:v>45491</c:v>
                </c:pt>
                <c:pt idx="995">
                  <c:v>45492</c:v>
                </c:pt>
                <c:pt idx="996">
                  <c:v>45495</c:v>
                </c:pt>
                <c:pt idx="997">
                  <c:v>45496</c:v>
                </c:pt>
                <c:pt idx="998">
                  <c:v>45497</c:v>
                </c:pt>
                <c:pt idx="999">
                  <c:v>45498</c:v>
                </c:pt>
                <c:pt idx="1000">
                  <c:v>45499</c:v>
                </c:pt>
                <c:pt idx="1001">
                  <c:v>45502</c:v>
                </c:pt>
                <c:pt idx="1002">
                  <c:v>45503</c:v>
                </c:pt>
                <c:pt idx="1003">
                  <c:v>45504</c:v>
                </c:pt>
                <c:pt idx="1004">
                  <c:v>45505</c:v>
                </c:pt>
                <c:pt idx="1005">
                  <c:v>45506</c:v>
                </c:pt>
                <c:pt idx="1006">
                  <c:v>45509</c:v>
                </c:pt>
                <c:pt idx="1007">
                  <c:v>45510</c:v>
                </c:pt>
                <c:pt idx="1008">
                  <c:v>45511</c:v>
                </c:pt>
                <c:pt idx="1009">
                  <c:v>45512</c:v>
                </c:pt>
                <c:pt idx="1010">
                  <c:v>45513</c:v>
                </c:pt>
                <c:pt idx="1011">
                  <c:v>45516</c:v>
                </c:pt>
                <c:pt idx="1012">
                  <c:v>45517</c:v>
                </c:pt>
                <c:pt idx="1013">
                  <c:v>45518</c:v>
                </c:pt>
                <c:pt idx="1014">
                  <c:v>45519</c:v>
                </c:pt>
                <c:pt idx="1015">
                  <c:v>45520</c:v>
                </c:pt>
                <c:pt idx="1016">
                  <c:v>45523</c:v>
                </c:pt>
                <c:pt idx="1017">
                  <c:v>45524</c:v>
                </c:pt>
                <c:pt idx="1018">
                  <c:v>45525</c:v>
                </c:pt>
                <c:pt idx="1019">
                  <c:v>45526</c:v>
                </c:pt>
                <c:pt idx="1020">
                  <c:v>45527</c:v>
                </c:pt>
                <c:pt idx="1021">
                  <c:v>45530</c:v>
                </c:pt>
                <c:pt idx="1022">
                  <c:v>45531</c:v>
                </c:pt>
                <c:pt idx="1023">
                  <c:v>45532</c:v>
                </c:pt>
                <c:pt idx="1024">
                  <c:v>45533</c:v>
                </c:pt>
                <c:pt idx="1025">
                  <c:v>45534</c:v>
                </c:pt>
                <c:pt idx="1026">
                  <c:v>45537</c:v>
                </c:pt>
                <c:pt idx="1027">
                  <c:v>45538</c:v>
                </c:pt>
                <c:pt idx="1028">
                  <c:v>45539</c:v>
                </c:pt>
                <c:pt idx="1029">
                  <c:v>45540</c:v>
                </c:pt>
                <c:pt idx="1030">
                  <c:v>45541</c:v>
                </c:pt>
                <c:pt idx="1031">
                  <c:v>45544</c:v>
                </c:pt>
                <c:pt idx="1032">
                  <c:v>45545</c:v>
                </c:pt>
                <c:pt idx="1033">
                  <c:v>45546</c:v>
                </c:pt>
                <c:pt idx="1034">
                  <c:v>45547</c:v>
                </c:pt>
                <c:pt idx="1035">
                  <c:v>45548</c:v>
                </c:pt>
                <c:pt idx="1036">
                  <c:v>45551</c:v>
                </c:pt>
                <c:pt idx="1037">
                  <c:v>45552</c:v>
                </c:pt>
                <c:pt idx="1038">
                  <c:v>45553</c:v>
                </c:pt>
                <c:pt idx="1039">
                  <c:v>45554</c:v>
                </c:pt>
                <c:pt idx="1040">
                  <c:v>45555</c:v>
                </c:pt>
                <c:pt idx="1041">
                  <c:v>45558</c:v>
                </c:pt>
                <c:pt idx="1042">
                  <c:v>45559</c:v>
                </c:pt>
                <c:pt idx="1043">
                  <c:v>45560</c:v>
                </c:pt>
                <c:pt idx="1044">
                  <c:v>45561</c:v>
                </c:pt>
                <c:pt idx="1045">
                  <c:v>45562</c:v>
                </c:pt>
                <c:pt idx="1046">
                  <c:v>45565</c:v>
                </c:pt>
                <c:pt idx="1047">
                  <c:v>45566</c:v>
                </c:pt>
                <c:pt idx="1048">
                  <c:v>45567</c:v>
                </c:pt>
                <c:pt idx="1049">
                  <c:v>45568</c:v>
                </c:pt>
                <c:pt idx="1050">
                  <c:v>45569</c:v>
                </c:pt>
                <c:pt idx="1051">
                  <c:v>45572</c:v>
                </c:pt>
                <c:pt idx="1052">
                  <c:v>45573</c:v>
                </c:pt>
                <c:pt idx="1053">
                  <c:v>45574</c:v>
                </c:pt>
                <c:pt idx="1054">
                  <c:v>45575</c:v>
                </c:pt>
                <c:pt idx="1055">
                  <c:v>45576</c:v>
                </c:pt>
                <c:pt idx="1056">
                  <c:v>45579</c:v>
                </c:pt>
                <c:pt idx="1057">
                  <c:v>45580</c:v>
                </c:pt>
                <c:pt idx="1058">
                  <c:v>45581</c:v>
                </c:pt>
                <c:pt idx="1059">
                  <c:v>45582</c:v>
                </c:pt>
                <c:pt idx="1060">
                  <c:v>45583</c:v>
                </c:pt>
                <c:pt idx="1061">
                  <c:v>45586</c:v>
                </c:pt>
                <c:pt idx="1062">
                  <c:v>45587</c:v>
                </c:pt>
                <c:pt idx="1063">
                  <c:v>45588</c:v>
                </c:pt>
                <c:pt idx="1064">
                  <c:v>45589</c:v>
                </c:pt>
                <c:pt idx="1065">
                  <c:v>45590</c:v>
                </c:pt>
                <c:pt idx="1066">
                  <c:v>45593</c:v>
                </c:pt>
                <c:pt idx="1067">
                  <c:v>45594</c:v>
                </c:pt>
                <c:pt idx="1068">
                  <c:v>45595</c:v>
                </c:pt>
                <c:pt idx="1069">
                  <c:v>45596</c:v>
                </c:pt>
                <c:pt idx="1070">
                  <c:v>45597</c:v>
                </c:pt>
                <c:pt idx="1071">
                  <c:v>45600</c:v>
                </c:pt>
                <c:pt idx="1072">
                  <c:v>45601</c:v>
                </c:pt>
                <c:pt idx="1073">
                  <c:v>45602</c:v>
                </c:pt>
                <c:pt idx="1074">
                  <c:v>45603</c:v>
                </c:pt>
                <c:pt idx="1075">
                  <c:v>45604</c:v>
                </c:pt>
                <c:pt idx="1076">
                  <c:v>45607</c:v>
                </c:pt>
                <c:pt idx="1077">
                  <c:v>45608</c:v>
                </c:pt>
                <c:pt idx="1078">
                  <c:v>45609</c:v>
                </c:pt>
                <c:pt idx="1079">
                  <c:v>45610</c:v>
                </c:pt>
                <c:pt idx="1080">
                  <c:v>45614</c:v>
                </c:pt>
                <c:pt idx="1081">
                  <c:v>45615</c:v>
                </c:pt>
                <c:pt idx="1082">
                  <c:v>45617</c:v>
                </c:pt>
                <c:pt idx="1083">
                  <c:v>45618</c:v>
                </c:pt>
                <c:pt idx="1084">
                  <c:v>45621</c:v>
                </c:pt>
                <c:pt idx="1085">
                  <c:v>45622</c:v>
                </c:pt>
                <c:pt idx="1086">
                  <c:v>45623</c:v>
                </c:pt>
                <c:pt idx="1087">
                  <c:v>45624</c:v>
                </c:pt>
                <c:pt idx="1088">
                  <c:v>45625</c:v>
                </c:pt>
                <c:pt idx="1089">
                  <c:v>45628</c:v>
                </c:pt>
                <c:pt idx="1090">
                  <c:v>45629</c:v>
                </c:pt>
                <c:pt idx="1091">
                  <c:v>45630</c:v>
                </c:pt>
                <c:pt idx="1092">
                  <c:v>45631</c:v>
                </c:pt>
                <c:pt idx="1093">
                  <c:v>45632</c:v>
                </c:pt>
                <c:pt idx="1094">
                  <c:v>45635</c:v>
                </c:pt>
                <c:pt idx="1095">
                  <c:v>45636</c:v>
                </c:pt>
                <c:pt idx="1096">
                  <c:v>45637</c:v>
                </c:pt>
                <c:pt idx="1097">
                  <c:v>45638</c:v>
                </c:pt>
                <c:pt idx="1098">
                  <c:v>45639</c:v>
                </c:pt>
                <c:pt idx="1099">
                  <c:v>45642</c:v>
                </c:pt>
                <c:pt idx="1100">
                  <c:v>45643</c:v>
                </c:pt>
                <c:pt idx="1101">
                  <c:v>45644</c:v>
                </c:pt>
                <c:pt idx="1102">
                  <c:v>45645</c:v>
                </c:pt>
                <c:pt idx="1103">
                  <c:v>45646</c:v>
                </c:pt>
                <c:pt idx="1104">
                  <c:v>45649</c:v>
                </c:pt>
                <c:pt idx="1105">
                  <c:v>45650</c:v>
                </c:pt>
                <c:pt idx="1106">
                  <c:v>45652</c:v>
                </c:pt>
                <c:pt idx="1107">
                  <c:v>45653</c:v>
                </c:pt>
                <c:pt idx="1108">
                  <c:v>45656</c:v>
                </c:pt>
                <c:pt idx="1109">
                  <c:v>45657</c:v>
                </c:pt>
                <c:pt idx="1110">
                  <c:v>45659</c:v>
                </c:pt>
                <c:pt idx="1111">
                  <c:v>45660</c:v>
                </c:pt>
                <c:pt idx="1112">
                  <c:v>45663</c:v>
                </c:pt>
                <c:pt idx="1113">
                  <c:v>45664</c:v>
                </c:pt>
                <c:pt idx="1114">
                  <c:v>45665</c:v>
                </c:pt>
                <c:pt idx="1115">
                  <c:v>45666</c:v>
                </c:pt>
                <c:pt idx="1116">
                  <c:v>45667</c:v>
                </c:pt>
                <c:pt idx="1117">
                  <c:v>45670</c:v>
                </c:pt>
                <c:pt idx="1118">
                  <c:v>45671</c:v>
                </c:pt>
                <c:pt idx="1119">
                  <c:v>45672</c:v>
                </c:pt>
                <c:pt idx="1120">
                  <c:v>45673</c:v>
                </c:pt>
                <c:pt idx="1121">
                  <c:v>45674</c:v>
                </c:pt>
                <c:pt idx="1122">
                  <c:v>45677</c:v>
                </c:pt>
                <c:pt idx="1123">
                  <c:v>45678</c:v>
                </c:pt>
                <c:pt idx="1124">
                  <c:v>45679</c:v>
                </c:pt>
                <c:pt idx="1125">
                  <c:v>45680</c:v>
                </c:pt>
                <c:pt idx="1126">
                  <c:v>45681</c:v>
                </c:pt>
                <c:pt idx="1127">
                  <c:v>45684</c:v>
                </c:pt>
                <c:pt idx="1128">
                  <c:v>45685</c:v>
                </c:pt>
                <c:pt idx="1129">
                  <c:v>45686</c:v>
                </c:pt>
                <c:pt idx="1130">
                  <c:v>45687</c:v>
                </c:pt>
                <c:pt idx="1131">
                  <c:v>45688</c:v>
                </c:pt>
                <c:pt idx="1132">
                  <c:v>45691</c:v>
                </c:pt>
                <c:pt idx="1133">
                  <c:v>45692</c:v>
                </c:pt>
                <c:pt idx="1134">
                  <c:v>45693</c:v>
                </c:pt>
                <c:pt idx="1135">
                  <c:v>45694</c:v>
                </c:pt>
                <c:pt idx="1136">
                  <c:v>45695</c:v>
                </c:pt>
                <c:pt idx="1137">
                  <c:v>45698</c:v>
                </c:pt>
                <c:pt idx="1138">
                  <c:v>45699</c:v>
                </c:pt>
                <c:pt idx="1139">
                  <c:v>45700</c:v>
                </c:pt>
                <c:pt idx="1140">
                  <c:v>45701</c:v>
                </c:pt>
                <c:pt idx="1141">
                  <c:v>45702</c:v>
                </c:pt>
                <c:pt idx="1142">
                  <c:v>45705</c:v>
                </c:pt>
                <c:pt idx="1143">
                  <c:v>45706</c:v>
                </c:pt>
                <c:pt idx="1144">
                  <c:v>45707</c:v>
                </c:pt>
                <c:pt idx="1145">
                  <c:v>45708</c:v>
                </c:pt>
                <c:pt idx="1146">
                  <c:v>45709</c:v>
                </c:pt>
                <c:pt idx="1147">
                  <c:v>45712</c:v>
                </c:pt>
                <c:pt idx="1148">
                  <c:v>45713</c:v>
                </c:pt>
                <c:pt idx="1149">
                  <c:v>45714</c:v>
                </c:pt>
                <c:pt idx="1150">
                  <c:v>45715</c:v>
                </c:pt>
                <c:pt idx="1151">
                  <c:v>45716</c:v>
                </c:pt>
                <c:pt idx="1152">
                  <c:v>45721</c:v>
                </c:pt>
                <c:pt idx="1153">
                  <c:v>45722</c:v>
                </c:pt>
                <c:pt idx="1154">
                  <c:v>45723</c:v>
                </c:pt>
                <c:pt idx="1155">
                  <c:v>45726</c:v>
                </c:pt>
                <c:pt idx="1156">
                  <c:v>45727</c:v>
                </c:pt>
                <c:pt idx="1157">
                  <c:v>45728</c:v>
                </c:pt>
                <c:pt idx="1158">
                  <c:v>45729</c:v>
                </c:pt>
                <c:pt idx="1159">
                  <c:v>45730</c:v>
                </c:pt>
                <c:pt idx="1160">
                  <c:v>45733</c:v>
                </c:pt>
                <c:pt idx="1161">
                  <c:v>45734</c:v>
                </c:pt>
                <c:pt idx="1162">
                  <c:v>45735</c:v>
                </c:pt>
                <c:pt idx="1163">
                  <c:v>45736</c:v>
                </c:pt>
                <c:pt idx="1164">
                  <c:v>45737</c:v>
                </c:pt>
                <c:pt idx="1165">
                  <c:v>45740</c:v>
                </c:pt>
                <c:pt idx="1166">
                  <c:v>45741</c:v>
                </c:pt>
                <c:pt idx="1167">
                  <c:v>45742</c:v>
                </c:pt>
                <c:pt idx="1168">
                  <c:v>45743</c:v>
                </c:pt>
                <c:pt idx="1169">
                  <c:v>45744</c:v>
                </c:pt>
                <c:pt idx="1170">
                  <c:v>45747</c:v>
                </c:pt>
                <c:pt idx="1171">
                  <c:v>45748</c:v>
                </c:pt>
                <c:pt idx="1172">
                  <c:v>45749</c:v>
                </c:pt>
                <c:pt idx="1173">
                  <c:v>45750</c:v>
                </c:pt>
                <c:pt idx="1174">
                  <c:v>45751</c:v>
                </c:pt>
                <c:pt idx="1175">
                  <c:v>45754</c:v>
                </c:pt>
                <c:pt idx="1176">
                  <c:v>45755</c:v>
                </c:pt>
                <c:pt idx="1177">
                  <c:v>45756</c:v>
                </c:pt>
                <c:pt idx="1178">
                  <c:v>45757</c:v>
                </c:pt>
                <c:pt idx="1179">
                  <c:v>45758</c:v>
                </c:pt>
                <c:pt idx="1180">
                  <c:v>45761</c:v>
                </c:pt>
                <c:pt idx="1181">
                  <c:v>45762</c:v>
                </c:pt>
                <c:pt idx="1182">
                  <c:v>45763</c:v>
                </c:pt>
                <c:pt idx="1183">
                  <c:v>45764</c:v>
                </c:pt>
                <c:pt idx="1184">
                  <c:v>45769</c:v>
                </c:pt>
                <c:pt idx="1185">
                  <c:v>45770</c:v>
                </c:pt>
                <c:pt idx="1186">
                  <c:v>45771</c:v>
                </c:pt>
                <c:pt idx="1187">
                  <c:v>45772</c:v>
                </c:pt>
                <c:pt idx="1188">
                  <c:v>45775</c:v>
                </c:pt>
                <c:pt idx="1189">
                  <c:v>45776</c:v>
                </c:pt>
                <c:pt idx="1190">
                  <c:v>45777</c:v>
                </c:pt>
                <c:pt idx="1191">
                  <c:v>45779</c:v>
                </c:pt>
                <c:pt idx="1192">
                  <c:v>45782</c:v>
                </c:pt>
                <c:pt idx="1193">
                  <c:v>45783</c:v>
                </c:pt>
                <c:pt idx="1194">
                  <c:v>45784</c:v>
                </c:pt>
                <c:pt idx="1195">
                  <c:v>45785</c:v>
                </c:pt>
                <c:pt idx="1196">
                  <c:v>45786</c:v>
                </c:pt>
                <c:pt idx="1197">
                  <c:v>45789</c:v>
                </c:pt>
                <c:pt idx="1198">
                  <c:v>45790</c:v>
                </c:pt>
                <c:pt idx="1199">
                  <c:v>45791</c:v>
                </c:pt>
                <c:pt idx="1200">
                  <c:v>45792</c:v>
                </c:pt>
                <c:pt idx="1201">
                  <c:v>45793</c:v>
                </c:pt>
                <c:pt idx="1202">
                  <c:v>45796</c:v>
                </c:pt>
                <c:pt idx="1203">
                  <c:v>45797</c:v>
                </c:pt>
                <c:pt idx="1204">
                  <c:v>45798</c:v>
                </c:pt>
                <c:pt idx="1205">
                  <c:v>45799</c:v>
                </c:pt>
                <c:pt idx="1206">
                  <c:v>45800</c:v>
                </c:pt>
                <c:pt idx="1207">
                  <c:v>45803</c:v>
                </c:pt>
                <c:pt idx="1208">
                  <c:v>45804</c:v>
                </c:pt>
                <c:pt idx="1209">
                  <c:v>45805</c:v>
                </c:pt>
                <c:pt idx="1210">
                  <c:v>45806</c:v>
                </c:pt>
                <c:pt idx="1211">
                  <c:v>45807</c:v>
                </c:pt>
                <c:pt idx="1212">
                  <c:v>45810</c:v>
                </c:pt>
                <c:pt idx="1213">
                  <c:v>45811</c:v>
                </c:pt>
                <c:pt idx="1214">
                  <c:v>45812</c:v>
                </c:pt>
                <c:pt idx="1215">
                  <c:v>45813</c:v>
                </c:pt>
                <c:pt idx="1216">
                  <c:v>45814</c:v>
                </c:pt>
                <c:pt idx="1217">
                  <c:v>45817</c:v>
                </c:pt>
                <c:pt idx="1218">
                  <c:v>45818</c:v>
                </c:pt>
                <c:pt idx="1219">
                  <c:v>45819</c:v>
                </c:pt>
                <c:pt idx="1220">
                  <c:v>45820</c:v>
                </c:pt>
                <c:pt idx="1221">
                  <c:v>45821</c:v>
                </c:pt>
                <c:pt idx="1222">
                  <c:v>45824</c:v>
                </c:pt>
                <c:pt idx="1223">
                  <c:v>45825</c:v>
                </c:pt>
                <c:pt idx="1224">
                  <c:v>45826</c:v>
                </c:pt>
                <c:pt idx="1225">
                  <c:v>45828</c:v>
                </c:pt>
                <c:pt idx="1226">
                  <c:v>45831</c:v>
                </c:pt>
                <c:pt idx="1227">
                  <c:v>45832</c:v>
                </c:pt>
                <c:pt idx="1228">
                  <c:v>45833</c:v>
                </c:pt>
                <c:pt idx="1229">
                  <c:v>45834</c:v>
                </c:pt>
                <c:pt idx="1230">
                  <c:v>45835</c:v>
                </c:pt>
                <c:pt idx="1231">
                  <c:v>45838</c:v>
                </c:pt>
                <c:pt idx="1232">
                  <c:v>45839</c:v>
                </c:pt>
                <c:pt idx="1233">
                  <c:v>45840</c:v>
                </c:pt>
                <c:pt idx="1234">
                  <c:v>45841</c:v>
                </c:pt>
                <c:pt idx="1235">
                  <c:v>45842</c:v>
                </c:pt>
                <c:pt idx="1236">
                  <c:v>45845</c:v>
                </c:pt>
                <c:pt idx="1237">
                  <c:v>45846</c:v>
                </c:pt>
                <c:pt idx="1238">
                  <c:v>45847</c:v>
                </c:pt>
                <c:pt idx="1239">
                  <c:v>45848</c:v>
                </c:pt>
                <c:pt idx="1240">
                  <c:v>45849</c:v>
                </c:pt>
                <c:pt idx="1241">
                  <c:v>45852</c:v>
                </c:pt>
                <c:pt idx="1242">
                  <c:v>45853</c:v>
                </c:pt>
                <c:pt idx="1243">
                  <c:v>45854</c:v>
                </c:pt>
                <c:pt idx="1244">
                  <c:v>45855</c:v>
                </c:pt>
                <c:pt idx="1245">
                  <c:v>45856</c:v>
                </c:pt>
                <c:pt idx="1246">
                  <c:v>45859</c:v>
                </c:pt>
                <c:pt idx="1247">
                  <c:v>45860</c:v>
                </c:pt>
                <c:pt idx="1248">
                  <c:v>45861</c:v>
                </c:pt>
                <c:pt idx="1249">
                  <c:v>45862</c:v>
                </c:pt>
                <c:pt idx="1250">
                  <c:v>45863</c:v>
                </c:pt>
                <c:pt idx="1251">
                  <c:v>45866</c:v>
                </c:pt>
                <c:pt idx="1252">
                  <c:v>45867</c:v>
                </c:pt>
                <c:pt idx="1253">
                  <c:v>45868</c:v>
                </c:pt>
                <c:pt idx="1254">
                  <c:v>45869</c:v>
                </c:pt>
              </c:numCache>
            </c:numRef>
          </c:cat>
          <c:val>
            <c:numRef>
              <c:f>B_Prev_calc!$G$2:$G$9124</c:f>
              <c:numCache>
                <c:formatCode>General</c:formatCode>
                <c:ptCount val="9123"/>
                <c:pt idx="0">
                  <c:v>1000000</c:v>
                </c:pt>
                <c:pt idx="1">
                  <c:v>999903.99</c:v>
                </c:pt>
                <c:pt idx="2">
                  <c:v>999953.17</c:v>
                </c:pt>
                <c:pt idx="3">
                  <c:v>999934.41</c:v>
                </c:pt>
                <c:pt idx="4">
                  <c:v>999915.64</c:v>
                </c:pt>
                <c:pt idx="5">
                  <c:v>1006947.3</c:v>
                </c:pt>
                <c:pt idx="6">
                  <c:v>1007835.57</c:v>
                </c:pt>
                <c:pt idx="7">
                  <c:v>1008354.38</c:v>
                </c:pt>
                <c:pt idx="8">
                  <c:v>1008947.26</c:v>
                </c:pt>
                <c:pt idx="9">
                  <c:v>1009036.6</c:v>
                </c:pt>
                <c:pt idx="10">
                  <c:v>1009152.13</c:v>
                </c:pt>
                <c:pt idx="11">
                  <c:v>1009340.36</c:v>
                </c:pt>
                <c:pt idx="12">
                  <c:v>1009570.07</c:v>
                </c:pt>
                <c:pt idx="13">
                  <c:v>1009782.85</c:v>
                </c:pt>
                <c:pt idx="14">
                  <c:v>1009913.83</c:v>
                </c:pt>
                <c:pt idx="15">
                  <c:v>1010098.93</c:v>
                </c:pt>
                <c:pt idx="16">
                  <c:v>1010225.33</c:v>
                </c:pt>
                <c:pt idx="17">
                  <c:v>1010808.96</c:v>
                </c:pt>
                <c:pt idx="18">
                  <c:v>1011147.61</c:v>
                </c:pt>
                <c:pt idx="19">
                  <c:v>1011477.77</c:v>
                </c:pt>
                <c:pt idx="20">
                  <c:v>1011658.03</c:v>
                </c:pt>
                <c:pt idx="21">
                  <c:v>1511664.78</c:v>
                </c:pt>
                <c:pt idx="22">
                  <c:v>1511954.9</c:v>
                </c:pt>
                <c:pt idx="23">
                  <c:v>1512097.42</c:v>
                </c:pt>
                <c:pt idx="24">
                  <c:v>1512442.3</c:v>
                </c:pt>
                <c:pt idx="25">
                  <c:v>1512690.27</c:v>
                </c:pt>
                <c:pt idx="26">
                  <c:v>1513011.46</c:v>
                </c:pt>
                <c:pt idx="27">
                  <c:v>1513371.55</c:v>
                </c:pt>
                <c:pt idx="28">
                  <c:v>1513649.17</c:v>
                </c:pt>
                <c:pt idx="29">
                  <c:v>1514010.14</c:v>
                </c:pt>
                <c:pt idx="30">
                  <c:v>1513907.99</c:v>
                </c:pt>
                <c:pt idx="31">
                  <c:v>1514098.05</c:v>
                </c:pt>
                <c:pt idx="32">
                  <c:v>1514549.54</c:v>
                </c:pt>
                <c:pt idx="33">
                  <c:v>1514866.44</c:v>
                </c:pt>
                <c:pt idx="34">
                  <c:v>1515284.96</c:v>
                </c:pt>
                <c:pt idx="35">
                  <c:v>1515376.95</c:v>
                </c:pt>
                <c:pt idx="36">
                  <c:v>1515527.82</c:v>
                </c:pt>
                <c:pt idx="37">
                  <c:v>1515706.18</c:v>
                </c:pt>
                <c:pt idx="38">
                  <c:v>1515690.06</c:v>
                </c:pt>
                <c:pt idx="39">
                  <c:v>1515977.93</c:v>
                </c:pt>
                <c:pt idx="40">
                  <c:v>1516516.13</c:v>
                </c:pt>
                <c:pt idx="41">
                  <c:v>1516702.79</c:v>
                </c:pt>
                <c:pt idx="42">
                  <c:v>1713093.13</c:v>
                </c:pt>
                <c:pt idx="43">
                  <c:v>1713172.14</c:v>
                </c:pt>
                <c:pt idx="44">
                  <c:v>1713388</c:v>
                </c:pt>
                <c:pt idx="45">
                  <c:v>1713231.03</c:v>
                </c:pt>
                <c:pt idx="46">
                  <c:v>1713464.34</c:v>
                </c:pt>
                <c:pt idx="47">
                  <c:v>1713527.54</c:v>
                </c:pt>
                <c:pt idx="48">
                  <c:v>1713566.88</c:v>
                </c:pt>
                <c:pt idx="49">
                  <c:v>1713725.51</c:v>
                </c:pt>
                <c:pt idx="50">
                  <c:v>1714530.27</c:v>
                </c:pt>
                <c:pt idx="51">
                  <c:v>1714538.29</c:v>
                </c:pt>
                <c:pt idx="52">
                  <c:v>1714821.4</c:v>
                </c:pt>
                <c:pt idx="53">
                  <c:v>1714858.74</c:v>
                </c:pt>
                <c:pt idx="54">
                  <c:v>1715175.9</c:v>
                </c:pt>
                <c:pt idx="55">
                  <c:v>1715207.53</c:v>
                </c:pt>
                <c:pt idx="56">
                  <c:v>1715338.28</c:v>
                </c:pt>
                <c:pt idx="57">
                  <c:v>1715308.96</c:v>
                </c:pt>
                <c:pt idx="58">
                  <c:v>1715477.01</c:v>
                </c:pt>
                <c:pt idx="59">
                  <c:v>1715341.35</c:v>
                </c:pt>
                <c:pt idx="60">
                  <c:v>1715624.99</c:v>
                </c:pt>
                <c:pt idx="61">
                  <c:v>1715426.32</c:v>
                </c:pt>
                <c:pt idx="62">
                  <c:v>1715552.48</c:v>
                </c:pt>
                <c:pt idx="63">
                  <c:v>1715711.77</c:v>
                </c:pt>
                <c:pt idx="64">
                  <c:v>1716024.96</c:v>
                </c:pt>
                <c:pt idx="65">
                  <c:v>1715823.74</c:v>
                </c:pt>
                <c:pt idx="66">
                  <c:v>1715794.38</c:v>
                </c:pt>
                <c:pt idx="67">
                  <c:v>1715477.96</c:v>
                </c:pt>
                <c:pt idx="68">
                  <c:v>1715822.29</c:v>
                </c:pt>
                <c:pt idx="69">
                  <c:v>1715914.39</c:v>
                </c:pt>
                <c:pt idx="70">
                  <c:v>1716233.06</c:v>
                </c:pt>
                <c:pt idx="71">
                  <c:v>1716425</c:v>
                </c:pt>
                <c:pt idx="72">
                  <c:v>1716496.9</c:v>
                </c:pt>
                <c:pt idx="73">
                  <c:v>1716457.88</c:v>
                </c:pt>
                <c:pt idx="74">
                  <c:v>1716215.18</c:v>
                </c:pt>
                <c:pt idx="75">
                  <c:v>1716410.63</c:v>
                </c:pt>
                <c:pt idx="76">
                  <c:v>3156407.07</c:v>
                </c:pt>
                <c:pt idx="77">
                  <c:v>3161871.82</c:v>
                </c:pt>
                <c:pt idx="78">
                  <c:v>3162434.88</c:v>
                </c:pt>
                <c:pt idx="79">
                  <c:v>3162970.08</c:v>
                </c:pt>
                <c:pt idx="80">
                  <c:v>3163015.5</c:v>
                </c:pt>
                <c:pt idx="81">
                  <c:v>3163453.58</c:v>
                </c:pt>
                <c:pt idx="82">
                  <c:v>4243607.87</c:v>
                </c:pt>
                <c:pt idx="83">
                  <c:v>4433861.53</c:v>
                </c:pt>
                <c:pt idx="84">
                  <c:v>4433782.3</c:v>
                </c:pt>
                <c:pt idx="85">
                  <c:v>4833365.62</c:v>
                </c:pt>
                <c:pt idx="86">
                  <c:v>4835175.09</c:v>
                </c:pt>
                <c:pt idx="87">
                  <c:v>5185450.9000000004</c:v>
                </c:pt>
                <c:pt idx="88">
                  <c:v>5185962.18</c:v>
                </c:pt>
                <c:pt idx="89">
                  <c:v>5186619.18</c:v>
                </c:pt>
                <c:pt idx="90">
                  <c:v>5187634.2699999996</c:v>
                </c:pt>
                <c:pt idx="91">
                  <c:v>5191718.6399999997</c:v>
                </c:pt>
                <c:pt idx="92">
                  <c:v>5194640.1399999997</c:v>
                </c:pt>
                <c:pt idx="93">
                  <c:v>6416344.6100000003</c:v>
                </c:pt>
                <c:pt idx="94">
                  <c:v>6417917.1299999999</c:v>
                </c:pt>
                <c:pt idx="95">
                  <c:v>6418022.3200000003</c:v>
                </c:pt>
                <c:pt idx="96">
                  <c:v>7160275.6100000003</c:v>
                </c:pt>
                <c:pt idx="97">
                  <c:v>7562285.5800000001</c:v>
                </c:pt>
                <c:pt idx="98">
                  <c:v>7563428.04</c:v>
                </c:pt>
                <c:pt idx="99">
                  <c:v>7565138.6600000001</c:v>
                </c:pt>
                <c:pt idx="100">
                  <c:v>7567406.1600000001</c:v>
                </c:pt>
                <c:pt idx="101">
                  <c:v>7568145.0999999996</c:v>
                </c:pt>
                <c:pt idx="102">
                  <c:v>8277565.79</c:v>
                </c:pt>
                <c:pt idx="103">
                  <c:v>8958642.1699999999</c:v>
                </c:pt>
                <c:pt idx="104">
                  <c:v>9139613.3200000003</c:v>
                </c:pt>
                <c:pt idx="105">
                  <c:v>9140554.9100000001</c:v>
                </c:pt>
                <c:pt idx="106">
                  <c:v>9492586.7300000004</c:v>
                </c:pt>
                <c:pt idx="107">
                  <c:v>9501495.7899999991</c:v>
                </c:pt>
                <c:pt idx="108">
                  <c:v>9505257.0700000003</c:v>
                </c:pt>
                <c:pt idx="109">
                  <c:v>9506147.5500000007</c:v>
                </c:pt>
                <c:pt idx="110">
                  <c:v>9508281.4700000007</c:v>
                </c:pt>
                <c:pt idx="111">
                  <c:v>9508807.4499999993</c:v>
                </c:pt>
                <c:pt idx="112">
                  <c:v>9511317</c:v>
                </c:pt>
                <c:pt idx="113">
                  <c:v>9511493.3699999992</c:v>
                </c:pt>
                <c:pt idx="114">
                  <c:v>9508478.3399999999</c:v>
                </c:pt>
                <c:pt idx="115">
                  <c:v>9513381.0600000005</c:v>
                </c:pt>
                <c:pt idx="116">
                  <c:v>9516124.0199999996</c:v>
                </c:pt>
                <c:pt idx="117">
                  <c:v>9517991</c:v>
                </c:pt>
                <c:pt idx="118">
                  <c:v>9519935.0600000005</c:v>
                </c:pt>
                <c:pt idx="119">
                  <c:v>9521339.4600000009</c:v>
                </c:pt>
                <c:pt idx="120">
                  <c:v>9522358.4900000002</c:v>
                </c:pt>
                <c:pt idx="121">
                  <c:v>9523490.3000000007</c:v>
                </c:pt>
                <c:pt idx="122">
                  <c:v>9527093.3900000006</c:v>
                </c:pt>
                <c:pt idx="123">
                  <c:v>9530428.3499999996</c:v>
                </c:pt>
                <c:pt idx="124">
                  <c:v>9532260.0500000007</c:v>
                </c:pt>
                <c:pt idx="125">
                  <c:v>9534846.5999999996</c:v>
                </c:pt>
                <c:pt idx="126">
                  <c:v>9537907.2799999993</c:v>
                </c:pt>
                <c:pt idx="127">
                  <c:v>22576349.850000001</c:v>
                </c:pt>
                <c:pt idx="128">
                  <c:v>22579653.469999999</c:v>
                </c:pt>
                <c:pt idx="129">
                  <c:v>22584613.989999998</c:v>
                </c:pt>
                <c:pt idx="130">
                  <c:v>22592447.43</c:v>
                </c:pt>
                <c:pt idx="131">
                  <c:v>22602259.890000001</c:v>
                </c:pt>
                <c:pt idx="132">
                  <c:v>24609806.129999999</c:v>
                </c:pt>
                <c:pt idx="133">
                  <c:v>24639583.34</c:v>
                </c:pt>
                <c:pt idx="134">
                  <c:v>24646425</c:v>
                </c:pt>
                <c:pt idx="135">
                  <c:v>27175737.73</c:v>
                </c:pt>
                <c:pt idx="136">
                  <c:v>27184047.940000001</c:v>
                </c:pt>
                <c:pt idx="137">
                  <c:v>27193042.960000001</c:v>
                </c:pt>
                <c:pt idx="138">
                  <c:v>28979316.960000001</c:v>
                </c:pt>
                <c:pt idx="139">
                  <c:v>29900809.199999999</c:v>
                </c:pt>
                <c:pt idx="140">
                  <c:v>30317346.140000001</c:v>
                </c:pt>
                <c:pt idx="141">
                  <c:v>30328646.329999998</c:v>
                </c:pt>
                <c:pt idx="142">
                  <c:v>31308783.079999998</c:v>
                </c:pt>
                <c:pt idx="143">
                  <c:v>32341523.640000001</c:v>
                </c:pt>
                <c:pt idx="144">
                  <c:v>32352815.449999999</c:v>
                </c:pt>
                <c:pt idx="145">
                  <c:v>33037588.850000001</c:v>
                </c:pt>
                <c:pt idx="146">
                  <c:v>33045764.52</c:v>
                </c:pt>
                <c:pt idx="147">
                  <c:v>33053514.390000001</c:v>
                </c:pt>
                <c:pt idx="148">
                  <c:v>34851266.030000001</c:v>
                </c:pt>
                <c:pt idx="149">
                  <c:v>34854364.93</c:v>
                </c:pt>
                <c:pt idx="150">
                  <c:v>34856141.950000003</c:v>
                </c:pt>
                <c:pt idx="151">
                  <c:v>36018024.68</c:v>
                </c:pt>
                <c:pt idx="152">
                  <c:v>36348747.240000002</c:v>
                </c:pt>
                <c:pt idx="153">
                  <c:v>36348789.460000001</c:v>
                </c:pt>
                <c:pt idx="154">
                  <c:v>36644113.310000002</c:v>
                </c:pt>
                <c:pt idx="155">
                  <c:v>36939415.630000003</c:v>
                </c:pt>
                <c:pt idx="156">
                  <c:v>38265298.350000001</c:v>
                </c:pt>
                <c:pt idx="157">
                  <c:v>38814008.659999996</c:v>
                </c:pt>
                <c:pt idx="158">
                  <c:v>38819268.439999998</c:v>
                </c:pt>
                <c:pt idx="159">
                  <c:v>39284865.520000003</c:v>
                </c:pt>
                <c:pt idx="160">
                  <c:v>40206330.880000003</c:v>
                </c:pt>
                <c:pt idx="161">
                  <c:v>40212280.07</c:v>
                </c:pt>
                <c:pt idx="162">
                  <c:v>41031114.289999999</c:v>
                </c:pt>
                <c:pt idx="163">
                  <c:v>41308218.329999998</c:v>
                </c:pt>
                <c:pt idx="164">
                  <c:v>41827320.509999998</c:v>
                </c:pt>
                <c:pt idx="165">
                  <c:v>42427719.399999999</c:v>
                </c:pt>
                <c:pt idx="166">
                  <c:v>42865816.039999999</c:v>
                </c:pt>
                <c:pt idx="167">
                  <c:v>43198895.369999997</c:v>
                </c:pt>
                <c:pt idx="168">
                  <c:v>43426701.920000002</c:v>
                </c:pt>
                <c:pt idx="169">
                  <c:v>43865527.579999998</c:v>
                </c:pt>
                <c:pt idx="170">
                  <c:v>43867988.090000004</c:v>
                </c:pt>
                <c:pt idx="171">
                  <c:v>43868962.100000001</c:v>
                </c:pt>
                <c:pt idx="172">
                  <c:v>43875398.939999998</c:v>
                </c:pt>
                <c:pt idx="173">
                  <c:v>45661432.409999996</c:v>
                </c:pt>
                <c:pt idx="174">
                  <c:v>45674112.189999998</c:v>
                </c:pt>
                <c:pt idx="175">
                  <c:v>45684589.920000002</c:v>
                </c:pt>
                <c:pt idx="176">
                  <c:v>47611201.979999997</c:v>
                </c:pt>
                <c:pt idx="177">
                  <c:v>48728369.520000003</c:v>
                </c:pt>
                <c:pt idx="178">
                  <c:v>48736482.380000003</c:v>
                </c:pt>
                <c:pt idx="179">
                  <c:v>50656887.520000003</c:v>
                </c:pt>
                <c:pt idx="180">
                  <c:v>50665878.969999999</c:v>
                </c:pt>
                <c:pt idx="181">
                  <c:v>53301943.640000001</c:v>
                </c:pt>
                <c:pt idx="182">
                  <c:v>54341946.909999996</c:v>
                </c:pt>
                <c:pt idx="183">
                  <c:v>55658041.340000004</c:v>
                </c:pt>
                <c:pt idx="184">
                  <c:v>55668017.310000002</c:v>
                </c:pt>
                <c:pt idx="185">
                  <c:v>57335346.109999999</c:v>
                </c:pt>
                <c:pt idx="186">
                  <c:v>58884072.630000003</c:v>
                </c:pt>
                <c:pt idx="187">
                  <c:v>60750352.689999998</c:v>
                </c:pt>
                <c:pt idx="188">
                  <c:v>61734682.399999999</c:v>
                </c:pt>
                <c:pt idx="189">
                  <c:v>62579407.090000004</c:v>
                </c:pt>
                <c:pt idx="190">
                  <c:v>63406257.490000002</c:v>
                </c:pt>
                <c:pt idx="191">
                  <c:v>66351113.299999997</c:v>
                </c:pt>
                <c:pt idx="192">
                  <c:v>66363984.710000001</c:v>
                </c:pt>
                <c:pt idx="193">
                  <c:v>68870179.950000003</c:v>
                </c:pt>
                <c:pt idx="194">
                  <c:v>68887007.700000003</c:v>
                </c:pt>
                <c:pt idx="195">
                  <c:v>70646138.019999996</c:v>
                </c:pt>
                <c:pt idx="196">
                  <c:v>71818446.890000001</c:v>
                </c:pt>
                <c:pt idx="197">
                  <c:v>72833629.890000001</c:v>
                </c:pt>
                <c:pt idx="198">
                  <c:v>73861509.400000006</c:v>
                </c:pt>
                <c:pt idx="199">
                  <c:v>74986691.650000006</c:v>
                </c:pt>
                <c:pt idx="200">
                  <c:v>76268041.409999996</c:v>
                </c:pt>
                <c:pt idx="201">
                  <c:v>77089603.790000007</c:v>
                </c:pt>
                <c:pt idx="202">
                  <c:v>77901198.930000007</c:v>
                </c:pt>
                <c:pt idx="203">
                  <c:v>79085646.109999999</c:v>
                </c:pt>
                <c:pt idx="204">
                  <c:v>79815294.689999998</c:v>
                </c:pt>
                <c:pt idx="205">
                  <c:v>80792000</c:v>
                </c:pt>
                <c:pt idx="206">
                  <c:v>82694906.980000004</c:v>
                </c:pt>
                <c:pt idx="207">
                  <c:v>83892590.950000003</c:v>
                </c:pt>
                <c:pt idx="208">
                  <c:v>84580456.760000005</c:v>
                </c:pt>
                <c:pt idx="209">
                  <c:v>85691643.099999994</c:v>
                </c:pt>
                <c:pt idx="210">
                  <c:v>85707292.219999999</c:v>
                </c:pt>
                <c:pt idx="211">
                  <c:v>86941352.969999999</c:v>
                </c:pt>
                <c:pt idx="212">
                  <c:v>87633257.430000007</c:v>
                </c:pt>
                <c:pt idx="213">
                  <c:v>88091248.920000002</c:v>
                </c:pt>
                <c:pt idx="214">
                  <c:v>88534399.5</c:v>
                </c:pt>
                <c:pt idx="215">
                  <c:v>89401349.609999999</c:v>
                </c:pt>
                <c:pt idx="216">
                  <c:v>90539483.370000005</c:v>
                </c:pt>
                <c:pt idx="217">
                  <c:v>91318745.969999999</c:v>
                </c:pt>
                <c:pt idx="218">
                  <c:v>93418574.599999994</c:v>
                </c:pt>
                <c:pt idx="219">
                  <c:v>114424516.33</c:v>
                </c:pt>
                <c:pt idx="220">
                  <c:v>117261393.72</c:v>
                </c:pt>
                <c:pt idx="221">
                  <c:v>118506161.44</c:v>
                </c:pt>
                <c:pt idx="222">
                  <c:v>119435794.84</c:v>
                </c:pt>
                <c:pt idx="223">
                  <c:v>121160718.02</c:v>
                </c:pt>
                <c:pt idx="224">
                  <c:v>121643409.53</c:v>
                </c:pt>
                <c:pt idx="225">
                  <c:v>124229895.16</c:v>
                </c:pt>
                <c:pt idx="226">
                  <c:v>126714489.17</c:v>
                </c:pt>
                <c:pt idx="227">
                  <c:v>127421202.17</c:v>
                </c:pt>
                <c:pt idx="228">
                  <c:v>127452885.09999999</c:v>
                </c:pt>
                <c:pt idx="229">
                  <c:v>131301215.77</c:v>
                </c:pt>
                <c:pt idx="230">
                  <c:v>133301030.67</c:v>
                </c:pt>
                <c:pt idx="231">
                  <c:v>133328782.79000001</c:v>
                </c:pt>
                <c:pt idx="232">
                  <c:v>136864504.75999999</c:v>
                </c:pt>
                <c:pt idx="233">
                  <c:v>137942249</c:v>
                </c:pt>
                <c:pt idx="234">
                  <c:v>138919647.24000001</c:v>
                </c:pt>
                <c:pt idx="235">
                  <c:v>138948754.78</c:v>
                </c:pt>
                <c:pt idx="236">
                  <c:v>142303659.09999999</c:v>
                </c:pt>
                <c:pt idx="237">
                  <c:v>142965875</c:v>
                </c:pt>
                <c:pt idx="238">
                  <c:v>145435342.49000001</c:v>
                </c:pt>
                <c:pt idx="239">
                  <c:v>145063260.84999999</c:v>
                </c:pt>
                <c:pt idx="240">
                  <c:v>147215593.28</c:v>
                </c:pt>
                <c:pt idx="241">
                  <c:v>149560226.49000001</c:v>
                </c:pt>
                <c:pt idx="242">
                  <c:v>151353992.97999999</c:v>
                </c:pt>
                <c:pt idx="243">
                  <c:v>152585330.87</c:v>
                </c:pt>
                <c:pt idx="244">
                  <c:v>154028364.28</c:v>
                </c:pt>
                <c:pt idx="245">
                  <c:v>155917113.22999999</c:v>
                </c:pt>
                <c:pt idx="246">
                  <c:v>157497449.41</c:v>
                </c:pt>
                <c:pt idx="247">
                  <c:v>158824602.44</c:v>
                </c:pt>
                <c:pt idx="248">
                  <c:v>159745871.44</c:v>
                </c:pt>
                <c:pt idx="249">
                  <c:v>159763964.25999999</c:v>
                </c:pt>
                <c:pt idx="250">
                  <c:v>161594488.86000001</c:v>
                </c:pt>
                <c:pt idx="251">
                  <c:v>163112035.31</c:v>
                </c:pt>
                <c:pt idx="252">
                  <c:v>163928278.81</c:v>
                </c:pt>
                <c:pt idx="253">
                  <c:v>163965161.52000001</c:v>
                </c:pt>
                <c:pt idx="254">
                  <c:v>165856506.96000001</c:v>
                </c:pt>
                <c:pt idx="255">
                  <c:v>166477820.19999999</c:v>
                </c:pt>
                <c:pt idx="256">
                  <c:v>167631969.5</c:v>
                </c:pt>
                <c:pt idx="257">
                  <c:v>169820181.97</c:v>
                </c:pt>
                <c:pt idx="258">
                  <c:v>170080815.27000001</c:v>
                </c:pt>
                <c:pt idx="259">
                  <c:v>170260886.94</c:v>
                </c:pt>
                <c:pt idx="260">
                  <c:v>171680526.38</c:v>
                </c:pt>
                <c:pt idx="261">
                  <c:v>172241953.36000001</c:v>
                </c:pt>
                <c:pt idx="262">
                  <c:v>173075870.69999999</c:v>
                </c:pt>
                <c:pt idx="263">
                  <c:v>173201142.78999999</c:v>
                </c:pt>
                <c:pt idx="264">
                  <c:v>173685674.37</c:v>
                </c:pt>
                <c:pt idx="265">
                  <c:v>173760660.44</c:v>
                </c:pt>
                <c:pt idx="266">
                  <c:v>173804717.05000001</c:v>
                </c:pt>
                <c:pt idx="267">
                  <c:v>174348665.40000001</c:v>
                </c:pt>
                <c:pt idx="268">
                  <c:v>174394756.47999999</c:v>
                </c:pt>
                <c:pt idx="269">
                  <c:v>175695245.97999999</c:v>
                </c:pt>
                <c:pt idx="270">
                  <c:v>176208259.06999999</c:v>
                </c:pt>
                <c:pt idx="271">
                  <c:v>178639189.83000001</c:v>
                </c:pt>
                <c:pt idx="272">
                  <c:v>178708067.34999999</c:v>
                </c:pt>
                <c:pt idx="273">
                  <c:v>178768945.06999999</c:v>
                </c:pt>
                <c:pt idx="274">
                  <c:v>178791555.38999999</c:v>
                </c:pt>
                <c:pt idx="275">
                  <c:v>178834248</c:v>
                </c:pt>
                <c:pt idx="276">
                  <c:v>178892234.19</c:v>
                </c:pt>
                <c:pt idx="277">
                  <c:v>178948212.41</c:v>
                </c:pt>
                <c:pt idx="278">
                  <c:v>178984331.97</c:v>
                </c:pt>
                <c:pt idx="279">
                  <c:v>179039787.28</c:v>
                </c:pt>
                <c:pt idx="280">
                  <c:v>179097093.58000001</c:v>
                </c:pt>
                <c:pt idx="281">
                  <c:v>179201333.74000001</c:v>
                </c:pt>
                <c:pt idx="282">
                  <c:v>179255855.74000001</c:v>
                </c:pt>
                <c:pt idx="283">
                  <c:v>179304765.49000001</c:v>
                </c:pt>
                <c:pt idx="284">
                  <c:v>179357511.49000001</c:v>
                </c:pt>
                <c:pt idx="285">
                  <c:v>179406914.19</c:v>
                </c:pt>
                <c:pt idx="286">
                  <c:v>179465348.13</c:v>
                </c:pt>
                <c:pt idx="287">
                  <c:v>179520924.25999999</c:v>
                </c:pt>
                <c:pt idx="288">
                  <c:v>179562438.27000001</c:v>
                </c:pt>
                <c:pt idx="289">
                  <c:v>179655491.38999999</c:v>
                </c:pt>
                <c:pt idx="290">
                  <c:v>180995723.59999999</c:v>
                </c:pt>
                <c:pt idx="291">
                  <c:v>181373022.13999999</c:v>
                </c:pt>
                <c:pt idx="292">
                  <c:v>184959260.30000001</c:v>
                </c:pt>
                <c:pt idx="293">
                  <c:v>185021824.34</c:v>
                </c:pt>
                <c:pt idx="294">
                  <c:v>185284592.33000001</c:v>
                </c:pt>
                <c:pt idx="295">
                  <c:v>185345378.37</c:v>
                </c:pt>
                <c:pt idx="296">
                  <c:v>185817824.65000001</c:v>
                </c:pt>
                <c:pt idx="297">
                  <c:v>185888036.59</c:v>
                </c:pt>
                <c:pt idx="298">
                  <c:v>186064848.34999999</c:v>
                </c:pt>
                <c:pt idx="299">
                  <c:v>186418441.31</c:v>
                </c:pt>
                <c:pt idx="300">
                  <c:v>188447468.31</c:v>
                </c:pt>
                <c:pt idx="301">
                  <c:v>188501209.08000001</c:v>
                </c:pt>
                <c:pt idx="302">
                  <c:v>188575999.19999999</c:v>
                </c:pt>
                <c:pt idx="303">
                  <c:v>188661179.12</c:v>
                </c:pt>
                <c:pt idx="304">
                  <c:v>189682812.25</c:v>
                </c:pt>
                <c:pt idx="305">
                  <c:v>189746293.25999999</c:v>
                </c:pt>
                <c:pt idx="306">
                  <c:v>190530883.18000001</c:v>
                </c:pt>
                <c:pt idx="307">
                  <c:v>191515620.41999999</c:v>
                </c:pt>
                <c:pt idx="308">
                  <c:v>191655078.61000001</c:v>
                </c:pt>
                <c:pt idx="309">
                  <c:v>191840231.34999999</c:v>
                </c:pt>
                <c:pt idx="310">
                  <c:v>191818418.50999999</c:v>
                </c:pt>
                <c:pt idx="311">
                  <c:v>192865550.03999999</c:v>
                </c:pt>
                <c:pt idx="312">
                  <c:v>194857794.58000001</c:v>
                </c:pt>
                <c:pt idx="313">
                  <c:v>195427836.99000001</c:v>
                </c:pt>
                <c:pt idx="314">
                  <c:v>195521329.05000001</c:v>
                </c:pt>
                <c:pt idx="315">
                  <c:v>197097410.28999999</c:v>
                </c:pt>
                <c:pt idx="316">
                  <c:v>197621616.16</c:v>
                </c:pt>
                <c:pt idx="317">
                  <c:v>199678163.28999999</c:v>
                </c:pt>
                <c:pt idx="318">
                  <c:v>200418837.13</c:v>
                </c:pt>
                <c:pt idx="319">
                  <c:v>201014476.31999999</c:v>
                </c:pt>
                <c:pt idx="320">
                  <c:v>201085658.53</c:v>
                </c:pt>
                <c:pt idx="321">
                  <c:v>201758676.65000001</c:v>
                </c:pt>
                <c:pt idx="322">
                  <c:v>202134373.59999999</c:v>
                </c:pt>
                <c:pt idx="323">
                  <c:v>204097379.28</c:v>
                </c:pt>
                <c:pt idx="324">
                  <c:v>204899760.03999999</c:v>
                </c:pt>
                <c:pt idx="325">
                  <c:v>207506827.06</c:v>
                </c:pt>
                <c:pt idx="326">
                  <c:v>210062718.47999999</c:v>
                </c:pt>
                <c:pt idx="327">
                  <c:v>211693772.06999999</c:v>
                </c:pt>
                <c:pt idx="328">
                  <c:v>212469030.24000001</c:v>
                </c:pt>
                <c:pt idx="329">
                  <c:v>212613483.53999999</c:v>
                </c:pt>
                <c:pt idx="330">
                  <c:v>212677349.25999999</c:v>
                </c:pt>
                <c:pt idx="331">
                  <c:v>213498362.38999999</c:v>
                </c:pt>
                <c:pt idx="332">
                  <c:v>214165302.88</c:v>
                </c:pt>
                <c:pt idx="333">
                  <c:v>214342828.50999999</c:v>
                </c:pt>
                <c:pt idx="334">
                  <c:v>217270394.19</c:v>
                </c:pt>
                <c:pt idx="335">
                  <c:v>245823605.69999999</c:v>
                </c:pt>
                <c:pt idx="336">
                  <c:v>246552170.18000001</c:v>
                </c:pt>
                <c:pt idx="337">
                  <c:v>246945869.77000001</c:v>
                </c:pt>
                <c:pt idx="338">
                  <c:v>247733905.77000001</c:v>
                </c:pt>
                <c:pt idx="339">
                  <c:v>247987166.40999997</c:v>
                </c:pt>
                <c:pt idx="340">
                  <c:v>248608836.36000001</c:v>
                </c:pt>
                <c:pt idx="341">
                  <c:v>249543266.22</c:v>
                </c:pt>
                <c:pt idx="342">
                  <c:v>250704695.18999997</c:v>
                </c:pt>
                <c:pt idx="343">
                  <c:v>251018964.05000001</c:v>
                </c:pt>
                <c:pt idx="344">
                  <c:v>252357780.24999997</c:v>
                </c:pt>
                <c:pt idx="345">
                  <c:v>253437272.77000001</c:v>
                </c:pt>
                <c:pt idx="346">
                  <c:v>253889533.81000003</c:v>
                </c:pt>
                <c:pt idx="347">
                  <c:v>285189836.14999998</c:v>
                </c:pt>
                <c:pt idx="348">
                  <c:v>285779342.06</c:v>
                </c:pt>
                <c:pt idx="349">
                  <c:v>286415467.67000002</c:v>
                </c:pt>
                <c:pt idx="350">
                  <c:v>287360515.93000001</c:v>
                </c:pt>
                <c:pt idx="351">
                  <c:v>287470557.07999998</c:v>
                </c:pt>
                <c:pt idx="352">
                  <c:v>327852268.95999998</c:v>
                </c:pt>
                <c:pt idx="353">
                  <c:v>328101561.08999997</c:v>
                </c:pt>
                <c:pt idx="354">
                  <c:v>328421421.68000001</c:v>
                </c:pt>
                <c:pt idx="355">
                  <c:v>328507201.12</c:v>
                </c:pt>
                <c:pt idx="356">
                  <c:v>328617432.86000001</c:v>
                </c:pt>
                <c:pt idx="357">
                  <c:v>328779643.02999997</c:v>
                </c:pt>
                <c:pt idx="358">
                  <c:v>330560199.73000002</c:v>
                </c:pt>
                <c:pt idx="359">
                  <c:v>331037305.49000001</c:v>
                </c:pt>
                <c:pt idx="360">
                  <c:v>331275385.19999999</c:v>
                </c:pt>
                <c:pt idx="361">
                  <c:v>331410496.45999998</c:v>
                </c:pt>
                <c:pt idx="362">
                  <c:v>332032766.69999999</c:v>
                </c:pt>
                <c:pt idx="363">
                  <c:v>333661105.32999998</c:v>
                </c:pt>
                <c:pt idx="364">
                  <c:v>333788160.87</c:v>
                </c:pt>
                <c:pt idx="365">
                  <c:v>333912557.18000001</c:v>
                </c:pt>
                <c:pt idx="366">
                  <c:v>334022457.23000002</c:v>
                </c:pt>
                <c:pt idx="367">
                  <c:v>334151836.94999999</c:v>
                </c:pt>
                <c:pt idx="368">
                  <c:v>334268107.20999998</c:v>
                </c:pt>
                <c:pt idx="369">
                  <c:v>334382015.63</c:v>
                </c:pt>
                <c:pt idx="370">
                  <c:v>334502314.20999998</c:v>
                </c:pt>
                <c:pt idx="371">
                  <c:v>334632066.18000001</c:v>
                </c:pt>
                <c:pt idx="372">
                  <c:v>334758976.88999999</c:v>
                </c:pt>
                <c:pt idx="373">
                  <c:v>334877839.54000002</c:v>
                </c:pt>
                <c:pt idx="374">
                  <c:v>334991540.24000001</c:v>
                </c:pt>
                <c:pt idx="375">
                  <c:v>335117914.54000002</c:v>
                </c:pt>
                <c:pt idx="376">
                  <c:v>335235658.5</c:v>
                </c:pt>
                <c:pt idx="377">
                  <c:v>335351530.55000001</c:v>
                </c:pt>
                <c:pt idx="378">
                  <c:v>335478847.35000002</c:v>
                </c:pt>
                <c:pt idx="379">
                  <c:v>335609307.5</c:v>
                </c:pt>
                <c:pt idx="380">
                  <c:v>335720297.36000001</c:v>
                </c:pt>
                <c:pt idx="381">
                  <c:v>335864975.41000003</c:v>
                </c:pt>
                <c:pt idx="382">
                  <c:v>336012648.44999999</c:v>
                </c:pt>
                <c:pt idx="383">
                  <c:v>336162652.81999999</c:v>
                </c:pt>
                <c:pt idx="384">
                  <c:v>336334474.13999999</c:v>
                </c:pt>
                <c:pt idx="385">
                  <c:v>336476671.51999998</c:v>
                </c:pt>
                <c:pt idx="386">
                  <c:v>336623844.95999998</c:v>
                </c:pt>
                <c:pt idx="387">
                  <c:v>336776585.95999998</c:v>
                </c:pt>
                <c:pt idx="388">
                  <c:v>336936906.74000001</c:v>
                </c:pt>
                <c:pt idx="389">
                  <c:v>337141158.54000002</c:v>
                </c:pt>
                <c:pt idx="390">
                  <c:v>337296176.42000002</c:v>
                </c:pt>
                <c:pt idx="391">
                  <c:v>337471973.75</c:v>
                </c:pt>
                <c:pt idx="392">
                  <c:v>337622255.06999999</c:v>
                </c:pt>
                <c:pt idx="393">
                  <c:v>337776748.60000002</c:v>
                </c:pt>
                <c:pt idx="394">
                  <c:v>337921835.13</c:v>
                </c:pt>
                <c:pt idx="395">
                  <c:v>338092144.16000003</c:v>
                </c:pt>
                <c:pt idx="396">
                  <c:v>338236506.20999998</c:v>
                </c:pt>
                <c:pt idx="397">
                  <c:v>338381728.63</c:v>
                </c:pt>
                <c:pt idx="398">
                  <c:v>343525011.63</c:v>
                </c:pt>
                <c:pt idx="399">
                  <c:v>343687076.45999998</c:v>
                </c:pt>
                <c:pt idx="400">
                  <c:v>343841755.17000002</c:v>
                </c:pt>
                <c:pt idx="401">
                  <c:v>349006161.76999998</c:v>
                </c:pt>
                <c:pt idx="402">
                  <c:v>349149494.62</c:v>
                </c:pt>
                <c:pt idx="403">
                  <c:v>359323288.63999999</c:v>
                </c:pt>
                <c:pt idx="404">
                  <c:v>359477235.58999997</c:v>
                </c:pt>
                <c:pt idx="405">
                  <c:v>359632678.89999998</c:v>
                </c:pt>
                <c:pt idx="406">
                  <c:v>359782342.67000002</c:v>
                </c:pt>
                <c:pt idx="407">
                  <c:v>359913655.50999999</c:v>
                </c:pt>
                <c:pt idx="408">
                  <c:v>360054339.13999999</c:v>
                </c:pt>
                <c:pt idx="409">
                  <c:v>365721895.52999997</c:v>
                </c:pt>
                <c:pt idx="410">
                  <c:v>353396603.69999999</c:v>
                </c:pt>
                <c:pt idx="411">
                  <c:v>353564679.75999999</c:v>
                </c:pt>
                <c:pt idx="412">
                  <c:v>353723055.88</c:v>
                </c:pt>
                <c:pt idx="413">
                  <c:v>353873091.94999999</c:v>
                </c:pt>
                <c:pt idx="414">
                  <c:v>354033574.39999998</c:v>
                </c:pt>
                <c:pt idx="415">
                  <c:v>354204986.56999999</c:v>
                </c:pt>
                <c:pt idx="416">
                  <c:v>354386977.99000001</c:v>
                </c:pt>
                <c:pt idx="417">
                  <c:v>354594372.38999999</c:v>
                </c:pt>
                <c:pt idx="418">
                  <c:v>354761106.31</c:v>
                </c:pt>
                <c:pt idx="419">
                  <c:v>354919950.45999998</c:v>
                </c:pt>
                <c:pt idx="420">
                  <c:v>355086311.80000001</c:v>
                </c:pt>
                <c:pt idx="421">
                  <c:v>355250722.60000002</c:v>
                </c:pt>
                <c:pt idx="422">
                  <c:v>355407146.61000001</c:v>
                </c:pt>
                <c:pt idx="423">
                  <c:v>355569941.13</c:v>
                </c:pt>
                <c:pt idx="424">
                  <c:v>355707512.44999999</c:v>
                </c:pt>
                <c:pt idx="425">
                  <c:v>355890462.13</c:v>
                </c:pt>
                <c:pt idx="426">
                  <c:v>356059987.69</c:v>
                </c:pt>
                <c:pt idx="427">
                  <c:v>356164499.06</c:v>
                </c:pt>
                <c:pt idx="428">
                  <c:v>356346553.57999998</c:v>
                </c:pt>
                <c:pt idx="429">
                  <c:v>356522175.91000003</c:v>
                </c:pt>
                <c:pt idx="430">
                  <c:v>346716496.38999999</c:v>
                </c:pt>
                <c:pt idx="431">
                  <c:v>346903378.06999999</c:v>
                </c:pt>
                <c:pt idx="432">
                  <c:v>347025581.38999999</c:v>
                </c:pt>
                <c:pt idx="433">
                  <c:v>347260550.74000001</c:v>
                </c:pt>
                <c:pt idx="434">
                  <c:v>347314795.44</c:v>
                </c:pt>
                <c:pt idx="435">
                  <c:v>352550946.17000002</c:v>
                </c:pt>
                <c:pt idx="436">
                  <c:v>352705713.14999998</c:v>
                </c:pt>
                <c:pt idx="437">
                  <c:v>352888698.89999998</c:v>
                </c:pt>
                <c:pt idx="438">
                  <c:v>353049103.56</c:v>
                </c:pt>
                <c:pt idx="439">
                  <c:v>343220797.42000002</c:v>
                </c:pt>
                <c:pt idx="440">
                  <c:v>343382967.64999998</c:v>
                </c:pt>
                <c:pt idx="441">
                  <c:v>343566826.5</c:v>
                </c:pt>
                <c:pt idx="442">
                  <c:v>343750407.73000002</c:v>
                </c:pt>
                <c:pt idx="443">
                  <c:v>343933126.25</c:v>
                </c:pt>
                <c:pt idx="444">
                  <c:v>344110080.04000002</c:v>
                </c:pt>
                <c:pt idx="445">
                  <c:v>344288048.14999998</c:v>
                </c:pt>
                <c:pt idx="446">
                  <c:v>329480270.13</c:v>
                </c:pt>
                <c:pt idx="447">
                  <c:v>329620035.17000002</c:v>
                </c:pt>
                <c:pt idx="448">
                  <c:v>334755775.99000001</c:v>
                </c:pt>
                <c:pt idx="449">
                  <c:v>334928410.06</c:v>
                </c:pt>
                <c:pt idx="450">
                  <c:v>335090719.43000001</c:v>
                </c:pt>
                <c:pt idx="451">
                  <c:v>335261141.86000001</c:v>
                </c:pt>
                <c:pt idx="452">
                  <c:v>335427385.38999999</c:v>
                </c:pt>
                <c:pt idx="453">
                  <c:v>335605611.11000001</c:v>
                </c:pt>
                <c:pt idx="454">
                  <c:v>335779148.81999999</c:v>
                </c:pt>
                <c:pt idx="455">
                  <c:v>335972592.17000002</c:v>
                </c:pt>
                <c:pt idx="456">
                  <c:v>336166474.76999998</c:v>
                </c:pt>
                <c:pt idx="457">
                  <c:v>336340415.37</c:v>
                </c:pt>
                <c:pt idx="458">
                  <c:v>336515016.64999998</c:v>
                </c:pt>
                <c:pt idx="459">
                  <c:v>336679011.33999997</c:v>
                </c:pt>
                <c:pt idx="460">
                  <c:v>336852597.88999999</c:v>
                </c:pt>
                <c:pt idx="461">
                  <c:v>327024888.07999998</c:v>
                </c:pt>
                <c:pt idx="462">
                  <c:v>327215147.35000002</c:v>
                </c:pt>
                <c:pt idx="463">
                  <c:v>327394448.95999998</c:v>
                </c:pt>
                <c:pt idx="464">
                  <c:v>327562182.83999997</c:v>
                </c:pt>
                <c:pt idx="465">
                  <c:v>327713790.01999998</c:v>
                </c:pt>
                <c:pt idx="466">
                  <c:v>337892429.69999999</c:v>
                </c:pt>
                <c:pt idx="467">
                  <c:v>338066895.13</c:v>
                </c:pt>
                <c:pt idx="468">
                  <c:v>338240911.88999999</c:v>
                </c:pt>
                <c:pt idx="469">
                  <c:v>328467919.63</c:v>
                </c:pt>
                <c:pt idx="470">
                  <c:v>328635229.19</c:v>
                </c:pt>
                <c:pt idx="471">
                  <c:v>328816216.26999998</c:v>
                </c:pt>
                <c:pt idx="472">
                  <c:v>329013087.93000001</c:v>
                </c:pt>
                <c:pt idx="473">
                  <c:v>329179611.66000003</c:v>
                </c:pt>
                <c:pt idx="474">
                  <c:v>329359193.14999998</c:v>
                </c:pt>
                <c:pt idx="475">
                  <c:v>329545576.29000002</c:v>
                </c:pt>
                <c:pt idx="476">
                  <c:v>329718481.50999999</c:v>
                </c:pt>
                <c:pt idx="477">
                  <c:v>329924178.07999998</c:v>
                </c:pt>
                <c:pt idx="478">
                  <c:v>330112130.55000001</c:v>
                </c:pt>
                <c:pt idx="479">
                  <c:v>320285581.26999998</c:v>
                </c:pt>
                <c:pt idx="480">
                  <c:v>320457300.80000001</c:v>
                </c:pt>
                <c:pt idx="481">
                  <c:v>320623102.42000002</c:v>
                </c:pt>
                <c:pt idx="482">
                  <c:v>320788289.00999999</c:v>
                </c:pt>
                <c:pt idx="483">
                  <c:v>320959185.73000002</c:v>
                </c:pt>
                <c:pt idx="484">
                  <c:v>321124981.23000002</c:v>
                </c:pt>
                <c:pt idx="485">
                  <c:v>321301297.37</c:v>
                </c:pt>
                <c:pt idx="486">
                  <c:v>321475138.92000002</c:v>
                </c:pt>
                <c:pt idx="487">
                  <c:v>321653216.87</c:v>
                </c:pt>
                <c:pt idx="488">
                  <c:v>321807774.02999997</c:v>
                </c:pt>
                <c:pt idx="489">
                  <c:v>321977553.11000001</c:v>
                </c:pt>
                <c:pt idx="490">
                  <c:v>322162756.02999997</c:v>
                </c:pt>
                <c:pt idx="491">
                  <c:v>322353078.19</c:v>
                </c:pt>
                <c:pt idx="492">
                  <c:v>342519486.75999999</c:v>
                </c:pt>
                <c:pt idx="493">
                  <c:v>342694796.5</c:v>
                </c:pt>
                <c:pt idx="494">
                  <c:v>342859363.98000002</c:v>
                </c:pt>
                <c:pt idx="495">
                  <c:v>343021805.41000003</c:v>
                </c:pt>
                <c:pt idx="496">
                  <c:v>343191708.61000001</c:v>
                </c:pt>
                <c:pt idx="497">
                  <c:v>343369510.04000002</c:v>
                </c:pt>
                <c:pt idx="498">
                  <c:v>343538759.45999998</c:v>
                </c:pt>
                <c:pt idx="499">
                  <c:v>343709631.14999998</c:v>
                </c:pt>
                <c:pt idx="500">
                  <c:v>343886505.43000001</c:v>
                </c:pt>
                <c:pt idx="501">
                  <c:v>344104671.20999998</c:v>
                </c:pt>
                <c:pt idx="502">
                  <c:v>344300872.72000003</c:v>
                </c:pt>
                <c:pt idx="503">
                  <c:v>344500010.92000002</c:v>
                </c:pt>
                <c:pt idx="504">
                  <c:v>344697261.04000002</c:v>
                </c:pt>
                <c:pt idx="505">
                  <c:v>344872680.39999998</c:v>
                </c:pt>
                <c:pt idx="506">
                  <c:v>345076950.88</c:v>
                </c:pt>
                <c:pt idx="507">
                  <c:v>320256329.95999998</c:v>
                </c:pt>
                <c:pt idx="508">
                  <c:v>320453738.58999997</c:v>
                </c:pt>
                <c:pt idx="509">
                  <c:v>320633570.32999998</c:v>
                </c:pt>
                <c:pt idx="510">
                  <c:v>320818286.92000002</c:v>
                </c:pt>
                <c:pt idx="511">
                  <c:v>310985468.49000001</c:v>
                </c:pt>
                <c:pt idx="512">
                  <c:v>311150525.44</c:v>
                </c:pt>
                <c:pt idx="513">
                  <c:v>311351009.94999999</c:v>
                </c:pt>
                <c:pt idx="514">
                  <c:v>311525489.16000003</c:v>
                </c:pt>
                <c:pt idx="515">
                  <c:v>311701565.24000001</c:v>
                </c:pt>
                <c:pt idx="516">
                  <c:v>311884894.76999998</c:v>
                </c:pt>
                <c:pt idx="517">
                  <c:v>312071491.16000003</c:v>
                </c:pt>
                <c:pt idx="518">
                  <c:v>312220311.31</c:v>
                </c:pt>
                <c:pt idx="519">
                  <c:v>312403199.49000001</c:v>
                </c:pt>
                <c:pt idx="520">
                  <c:v>312575683.62</c:v>
                </c:pt>
                <c:pt idx="521">
                  <c:v>312759252.72000003</c:v>
                </c:pt>
                <c:pt idx="522">
                  <c:v>342927991.79000002</c:v>
                </c:pt>
                <c:pt idx="523">
                  <c:v>343122997.35000002</c:v>
                </c:pt>
                <c:pt idx="524">
                  <c:v>343312783</c:v>
                </c:pt>
                <c:pt idx="525">
                  <c:v>343502771.69999999</c:v>
                </c:pt>
                <c:pt idx="526">
                  <c:v>343688097.27999997</c:v>
                </c:pt>
                <c:pt idx="527">
                  <c:v>343901180.82999998</c:v>
                </c:pt>
                <c:pt idx="528">
                  <c:v>344099364.25999999</c:v>
                </c:pt>
                <c:pt idx="529">
                  <c:v>344290189.97000003</c:v>
                </c:pt>
                <c:pt idx="530">
                  <c:v>344515537.79000002</c:v>
                </c:pt>
                <c:pt idx="531">
                  <c:v>344718238.39999998</c:v>
                </c:pt>
                <c:pt idx="532">
                  <c:v>344923887.07999998</c:v>
                </c:pt>
                <c:pt idx="533">
                  <c:v>345145776.30000001</c:v>
                </c:pt>
                <c:pt idx="534">
                  <c:v>345349866.17000002</c:v>
                </c:pt>
                <c:pt idx="535">
                  <c:v>345526526.42000002</c:v>
                </c:pt>
                <c:pt idx="536">
                  <c:v>345710995.75</c:v>
                </c:pt>
                <c:pt idx="537">
                  <c:v>345923842.30000001</c:v>
                </c:pt>
                <c:pt idx="538">
                  <c:v>346149574.36000001</c:v>
                </c:pt>
                <c:pt idx="539">
                  <c:v>346372991.68000001</c:v>
                </c:pt>
                <c:pt idx="540">
                  <c:v>346593855.42000002</c:v>
                </c:pt>
                <c:pt idx="541">
                  <c:v>346812560.64999998</c:v>
                </c:pt>
                <c:pt idx="542">
                  <c:v>347056774.67000002</c:v>
                </c:pt>
                <c:pt idx="543">
                  <c:v>372366542.31999999</c:v>
                </c:pt>
                <c:pt idx="544">
                  <c:v>372629704.02999997</c:v>
                </c:pt>
                <c:pt idx="545">
                  <c:v>372826917.75999999</c:v>
                </c:pt>
                <c:pt idx="546">
                  <c:v>373038956.81</c:v>
                </c:pt>
                <c:pt idx="547">
                  <c:v>373250894.45999998</c:v>
                </c:pt>
                <c:pt idx="548">
                  <c:v>373490138.76999998</c:v>
                </c:pt>
                <c:pt idx="549">
                  <c:v>373663387.06</c:v>
                </c:pt>
                <c:pt idx="550">
                  <c:v>373933379.22000003</c:v>
                </c:pt>
                <c:pt idx="551">
                  <c:v>374150148.07999998</c:v>
                </c:pt>
                <c:pt idx="552">
                  <c:v>374333427.00999999</c:v>
                </c:pt>
                <c:pt idx="553">
                  <c:v>374545797.86000001</c:v>
                </c:pt>
                <c:pt idx="554">
                  <c:v>374762838.37</c:v>
                </c:pt>
                <c:pt idx="555">
                  <c:v>374997343.83999997</c:v>
                </c:pt>
                <c:pt idx="556">
                  <c:v>375234581.69</c:v>
                </c:pt>
                <c:pt idx="557">
                  <c:v>375458420.37</c:v>
                </c:pt>
                <c:pt idx="558">
                  <c:v>375666012.93000001</c:v>
                </c:pt>
                <c:pt idx="559">
                  <c:v>375868687.12</c:v>
                </c:pt>
                <c:pt idx="560">
                  <c:v>376113480.44</c:v>
                </c:pt>
                <c:pt idx="561">
                  <c:v>376314452.14999998</c:v>
                </c:pt>
                <c:pt idx="562">
                  <c:v>376563627.36000001</c:v>
                </c:pt>
                <c:pt idx="563">
                  <c:v>376763955.01999998</c:v>
                </c:pt>
                <c:pt idx="564">
                  <c:v>376980462.47000003</c:v>
                </c:pt>
                <c:pt idx="565">
                  <c:v>377170382.20999998</c:v>
                </c:pt>
                <c:pt idx="566">
                  <c:v>377405425.08999997</c:v>
                </c:pt>
                <c:pt idx="567">
                  <c:v>377624818.86000001</c:v>
                </c:pt>
                <c:pt idx="568">
                  <c:v>377828190.13</c:v>
                </c:pt>
                <c:pt idx="569">
                  <c:v>378042904.30000001</c:v>
                </c:pt>
                <c:pt idx="570">
                  <c:v>368268169.38</c:v>
                </c:pt>
                <c:pt idx="571">
                  <c:v>368512826.31999999</c:v>
                </c:pt>
                <c:pt idx="572">
                  <c:v>369006277.13</c:v>
                </c:pt>
                <c:pt idx="573">
                  <c:v>368904771.51999998</c:v>
                </c:pt>
                <c:pt idx="574">
                  <c:v>369089239.52999997</c:v>
                </c:pt>
                <c:pt idx="575">
                  <c:v>369289128.60000002</c:v>
                </c:pt>
                <c:pt idx="576">
                  <c:v>369498833.14999998</c:v>
                </c:pt>
                <c:pt idx="577">
                  <c:v>369725955.22000003</c:v>
                </c:pt>
                <c:pt idx="578">
                  <c:v>362942348.52999997</c:v>
                </c:pt>
                <c:pt idx="579">
                  <c:v>363177240.06999999</c:v>
                </c:pt>
                <c:pt idx="580">
                  <c:v>363374187.54000002</c:v>
                </c:pt>
                <c:pt idx="581">
                  <c:v>363520280.92000002</c:v>
                </c:pt>
                <c:pt idx="582">
                  <c:v>363733161.77999997</c:v>
                </c:pt>
                <c:pt idx="583">
                  <c:v>363913898.85000002</c:v>
                </c:pt>
                <c:pt idx="584">
                  <c:v>364125896.48000002</c:v>
                </c:pt>
                <c:pt idx="585">
                  <c:v>364340149.81999999</c:v>
                </c:pt>
                <c:pt idx="586">
                  <c:v>364518833.12</c:v>
                </c:pt>
                <c:pt idx="587">
                  <c:v>364744641.93000001</c:v>
                </c:pt>
                <c:pt idx="588">
                  <c:v>364940928.32999998</c:v>
                </c:pt>
                <c:pt idx="589">
                  <c:v>365147411.51999998</c:v>
                </c:pt>
                <c:pt idx="590">
                  <c:v>365347327.48000002</c:v>
                </c:pt>
                <c:pt idx="591">
                  <c:v>365563699.88</c:v>
                </c:pt>
                <c:pt idx="592">
                  <c:v>365766665.75</c:v>
                </c:pt>
                <c:pt idx="593">
                  <c:v>365991089.94</c:v>
                </c:pt>
                <c:pt idx="594">
                  <c:v>366195603.39999998</c:v>
                </c:pt>
                <c:pt idx="595">
                  <c:v>366393455</c:v>
                </c:pt>
                <c:pt idx="596">
                  <c:v>366531607.30000001</c:v>
                </c:pt>
                <c:pt idx="597">
                  <c:v>366732735.85000002</c:v>
                </c:pt>
                <c:pt idx="598">
                  <c:v>366921463.44999999</c:v>
                </c:pt>
                <c:pt idx="599">
                  <c:v>372203875.37</c:v>
                </c:pt>
                <c:pt idx="600">
                  <c:v>372419352.51999998</c:v>
                </c:pt>
                <c:pt idx="601">
                  <c:v>372624339.08999997</c:v>
                </c:pt>
                <c:pt idx="602">
                  <c:v>372817755.69</c:v>
                </c:pt>
                <c:pt idx="603">
                  <c:v>376043518.76999998</c:v>
                </c:pt>
                <c:pt idx="604">
                  <c:v>376252176.35000002</c:v>
                </c:pt>
                <c:pt idx="605">
                  <c:v>376458313.83999997</c:v>
                </c:pt>
                <c:pt idx="606">
                  <c:v>376665053.45999998</c:v>
                </c:pt>
                <c:pt idx="607">
                  <c:v>376875560.54000002</c:v>
                </c:pt>
                <c:pt idx="608">
                  <c:v>384084171.43000001</c:v>
                </c:pt>
                <c:pt idx="609">
                  <c:v>384332947.33999997</c:v>
                </c:pt>
                <c:pt idx="610">
                  <c:v>384555863.10000002</c:v>
                </c:pt>
                <c:pt idx="611">
                  <c:v>384764057.44999999</c:v>
                </c:pt>
                <c:pt idx="612">
                  <c:v>384988277.74000001</c:v>
                </c:pt>
                <c:pt idx="613">
                  <c:v>385197037.54000002</c:v>
                </c:pt>
                <c:pt idx="614">
                  <c:v>385426928.67000002</c:v>
                </c:pt>
                <c:pt idx="615">
                  <c:v>385637207.76999998</c:v>
                </c:pt>
                <c:pt idx="616">
                  <c:v>385017821.17000002</c:v>
                </c:pt>
                <c:pt idx="617">
                  <c:v>385153058.64999998</c:v>
                </c:pt>
                <c:pt idx="618">
                  <c:v>385010314.92000002</c:v>
                </c:pt>
                <c:pt idx="619">
                  <c:v>334759184.48000002</c:v>
                </c:pt>
                <c:pt idx="620">
                  <c:v>334752793.88999999</c:v>
                </c:pt>
                <c:pt idx="621">
                  <c:v>334473707.89999998</c:v>
                </c:pt>
                <c:pt idx="622">
                  <c:v>334594952.85000002</c:v>
                </c:pt>
                <c:pt idx="623">
                  <c:v>334743380.67000002</c:v>
                </c:pt>
                <c:pt idx="624">
                  <c:v>334903215.42000002</c:v>
                </c:pt>
                <c:pt idx="625">
                  <c:v>335072150.13</c:v>
                </c:pt>
                <c:pt idx="626">
                  <c:v>335431086.07999998</c:v>
                </c:pt>
                <c:pt idx="627">
                  <c:v>335606147.13</c:v>
                </c:pt>
                <c:pt idx="628">
                  <c:v>335810638.87</c:v>
                </c:pt>
                <c:pt idx="629">
                  <c:v>335983252.67000002</c:v>
                </c:pt>
                <c:pt idx="630">
                  <c:v>336032046.05000001</c:v>
                </c:pt>
                <c:pt idx="631">
                  <c:v>335058794.55000001</c:v>
                </c:pt>
                <c:pt idx="632">
                  <c:v>334594976.38</c:v>
                </c:pt>
                <c:pt idx="633">
                  <c:v>334707449.93000001</c:v>
                </c:pt>
                <c:pt idx="634">
                  <c:v>334649747.17000002</c:v>
                </c:pt>
                <c:pt idx="635">
                  <c:v>334679640.82999998</c:v>
                </c:pt>
                <c:pt idx="636">
                  <c:v>334686698.81</c:v>
                </c:pt>
                <c:pt idx="637">
                  <c:v>334592354.79000002</c:v>
                </c:pt>
                <c:pt idx="638">
                  <c:v>334291138.74000001</c:v>
                </c:pt>
                <c:pt idx="639">
                  <c:v>334034014.50999999</c:v>
                </c:pt>
                <c:pt idx="640">
                  <c:v>333747072.76999998</c:v>
                </c:pt>
                <c:pt idx="641">
                  <c:v>333901086.54000002</c:v>
                </c:pt>
                <c:pt idx="642">
                  <c:v>334012653.81999999</c:v>
                </c:pt>
                <c:pt idx="643">
                  <c:v>334231204.76999998</c:v>
                </c:pt>
                <c:pt idx="644">
                  <c:v>334316683.54000002</c:v>
                </c:pt>
                <c:pt idx="645">
                  <c:v>334336056.54000002</c:v>
                </c:pt>
                <c:pt idx="646">
                  <c:v>334354713.55000001</c:v>
                </c:pt>
                <c:pt idx="647">
                  <c:v>334423394.92000002</c:v>
                </c:pt>
                <c:pt idx="648">
                  <c:v>334578743.94999999</c:v>
                </c:pt>
                <c:pt idx="649">
                  <c:v>334762019.26999998</c:v>
                </c:pt>
                <c:pt idx="650">
                  <c:v>334657011.88999999</c:v>
                </c:pt>
                <c:pt idx="651">
                  <c:v>334590598.81999999</c:v>
                </c:pt>
                <c:pt idx="652">
                  <c:v>334532534.50999999</c:v>
                </c:pt>
                <c:pt idx="653">
                  <c:v>334618850.10000002</c:v>
                </c:pt>
                <c:pt idx="654">
                  <c:v>334796756.22000003</c:v>
                </c:pt>
                <c:pt idx="655">
                  <c:v>334921326.16000003</c:v>
                </c:pt>
                <c:pt idx="656">
                  <c:v>334999575.80000001</c:v>
                </c:pt>
                <c:pt idx="657">
                  <c:v>335142803.42000002</c:v>
                </c:pt>
                <c:pt idx="658">
                  <c:v>335256686.77999997</c:v>
                </c:pt>
                <c:pt idx="659">
                  <c:v>335363107.33999997</c:v>
                </c:pt>
                <c:pt idx="660">
                  <c:v>335485574.02999997</c:v>
                </c:pt>
                <c:pt idx="661">
                  <c:v>335535439.20999998</c:v>
                </c:pt>
                <c:pt idx="662">
                  <c:v>335496597.19999999</c:v>
                </c:pt>
                <c:pt idx="663">
                  <c:v>335432618.25999999</c:v>
                </c:pt>
                <c:pt idx="664">
                  <c:v>335396664.42000002</c:v>
                </c:pt>
                <c:pt idx="665">
                  <c:v>335433550.88999999</c:v>
                </c:pt>
                <c:pt idx="666">
                  <c:v>335389236.19</c:v>
                </c:pt>
                <c:pt idx="667">
                  <c:v>335665924.89999998</c:v>
                </c:pt>
                <c:pt idx="668">
                  <c:v>335685734.89999998</c:v>
                </c:pt>
                <c:pt idx="669">
                  <c:v>335671596.94999999</c:v>
                </c:pt>
                <c:pt idx="670">
                  <c:v>335743329.19</c:v>
                </c:pt>
                <c:pt idx="671">
                  <c:v>335639977.38999999</c:v>
                </c:pt>
                <c:pt idx="672">
                  <c:v>335764760.75</c:v>
                </c:pt>
                <c:pt idx="673">
                  <c:v>335940308.26999998</c:v>
                </c:pt>
                <c:pt idx="674">
                  <c:v>336127998.79000002</c:v>
                </c:pt>
                <c:pt idx="675">
                  <c:v>336219453.66000003</c:v>
                </c:pt>
                <c:pt idx="676">
                  <c:v>336112961.19999999</c:v>
                </c:pt>
                <c:pt idx="677">
                  <c:v>336286027.55000001</c:v>
                </c:pt>
                <c:pt idx="678">
                  <c:v>336498799.61000001</c:v>
                </c:pt>
                <c:pt idx="679">
                  <c:v>336738173.02999997</c:v>
                </c:pt>
                <c:pt idx="680">
                  <c:v>336717777.56999999</c:v>
                </c:pt>
                <c:pt idx="681">
                  <c:v>336991298.52999997</c:v>
                </c:pt>
                <c:pt idx="682">
                  <c:v>337139062.81</c:v>
                </c:pt>
                <c:pt idx="683">
                  <c:v>337261302.60000002</c:v>
                </c:pt>
                <c:pt idx="684">
                  <c:v>337368436.27999997</c:v>
                </c:pt>
                <c:pt idx="685">
                  <c:v>337411016.49000001</c:v>
                </c:pt>
                <c:pt idx="686">
                  <c:v>337563057.75999999</c:v>
                </c:pt>
                <c:pt idx="687">
                  <c:v>337777789.93000001</c:v>
                </c:pt>
                <c:pt idx="688">
                  <c:v>337889849.44999999</c:v>
                </c:pt>
                <c:pt idx="689">
                  <c:v>338054070.14999998</c:v>
                </c:pt>
                <c:pt idx="690">
                  <c:v>338247494.25</c:v>
                </c:pt>
                <c:pt idx="691">
                  <c:v>338367871.27999997</c:v>
                </c:pt>
                <c:pt idx="692">
                  <c:v>338554560.31</c:v>
                </c:pt>
                <c:pt idx="693">
                  <c:v>338685745.37</c:v>
                </c:pt>
                <c:pt idx="694">
                  <c:v>338848761.58999997</c:v>
                </c:pt>
                <c:pt idx="695">
                  <c:v>338942005.88999999</c:v>
                </c:pt>
                <c:pt idx="696">
                  <c:v>339192546.38999999</c:v>
                </c:pt>
                <c:pt idx="697">
                  <c:v>339268352.72000003</c:v>
                </c:pt>
                <c:pt idx="698">
                  <c:v>339529444.37</c:v>
                </c:pt>
                <c:pt idx="699">
                  <c:v>339704275.23000002</c:v>
                </c:pt>
                <c:pt idx="700">
                  <c:v>340017677.00999999</c:v>
                </c:pt>
                <c:pt idx="701">
                  <c:v>340260883.05000001</c:v>
                </c:pt>
                <c:pt idx="702">
                  <c:v>340599012.52999997</c:v>
                </c:pt>
                <c:pt idx="703">
                  <c:v>340906966.88999999</c:v>
                </c:pt>
                <c:pt idx="704">
                  <c:v>341292633.69</c:v>
                </c:pt>
                <c:pt idx="705">
                  <c:v>341597676.38999999</c:v>
                </c:pt>
                <c:pt idx="706">
                  <c:v>341780474.88</c:v>
                </c:pt>
                <c:pt idx="707">
                  <c:v>342089478.18000001</c:v>
                </c:pt>
                <c:pt idx="708">
                  <c:v>342384426.54000002</c:v>
                </c:pt>
                <c:pt idx="709">
                  <c:v>342614902.13999999</c:v>
                </c:pt>
                <c:pt idx="710">
                  <c:v>342831825.99000001</c:v>
                </c:pt>
                <c:pt idx="711">
                  <c:v>343096923.45999998</c:v>
                </c:pt>
                <c:pt idx="712">
                  <c:v>343328561.52999997</c:v>
                </c:pt>
                <c:pt idx="713">
                  <c:v>343587102.12</c:v>
                </c:pt>
                <c:pt idx="714">
                  <c:v>343825294.85000002</c:v>
                </c:pt>
                <c:pt idx="715">
                  <c:v>344064570.63999999</c:v>
                </c:pt>
                <c:pt idx="716">
                  <c:v>344320915.45999998</c:v>
                </c:pt>
                <c:pt idx="717">
                  <c:v>344565895.75</c:v>
                </c:pt>
                <c:pt idx="718">
                  <c:v>344838960.56999999</c:v>
                </c:pt>
                <c:pt idx="719">
                  <c:v>345094794.38</c:v>
                </c:pt>
                <c:pt idx="720">
                  <c:v>345221294.50999999</c:v>
                </c:pt>
                <c:pt idx="721">
                  <c:v>345467930.63</c:v>
                </c:pt>
                <c:pt idx="722">
                  <c:v>345678958.37</c:v>
                </c:pt>
                <c:pt idx="723">
                  <c:v>345856093.44</c:v>
                </c:pt>
                <c:pt idx="724">
                  <c:v>346147624.13999999</c:v>
                </c:pt>
                <c:pt idx="725">
                  <c:v>346394892.67000002</c:v>
                </c:pt>
                <c:pt idx="726">
                  <c:v>346625036.74000001</c:v>
                </c:pt>
                <c:pt idx="727">
                  <c:v>346737284.50999999</c:v>
                </c:pt>
                <c:pt idx="728">
                  <c:v>347001636.06999999</c:v>
                </c:pt>
                <c:pt idx="729">
                  <c:v>347060946.87</c:v>
                </c:pt>
                <c:pt idx="730">
                  <c:v>346945846.54000002</c:v>
                </c:pt>
                <c:pt idx="731">
                  <c:v>346875895.88999999</c:v>
                </c:pt>
                <c:pt idx="732">
                  <c:v>347115021.31999999</c:v>
                </c:pt>
                <c:pt idx="733">
                  <c:v>347251300.12</c:v>
                </c:pt>
                <c:pt idx="734">
                  <c:v>347598996.63999999</c:v>
                </c:pt>
                <c:pt idx="735">
                  <c:v>347966070.38999999</c:v>
                </c:pt>
                <c:pt idx="736">
                  <c:v>348152282.56999999</c:v>
                </c:pt>
                <c:pt idx="737">
                  <c:v>348273360.85000002</c:v>
                </c:pt>
                <c:pt idx="738">
                  <c:v>348540311.97000003</c:v>
                </c:pt>
                <c:pt idx="739">
                  <c:v>348780690.56</c:v>
                </c:pt>
                <c:pt idx="740">
                  <c:v>349012437.80000001</c:v>
                </c:pt>
                <c:pt idx="741">
                  <c:v>349572874.91000003</c:v>
                </c:pt>
                <c:pt idx="742">
                  <c:v>349652895.52999997</c:v>
                </c:pt>
                <c:pt idx="743">
                  <c:v>349942070.36000001</c:v>
                </c:pt>
                <c:pt idx="744">
                  <c:v>350030503.67000002</c:v>
                </c:pt>
                <c:pt idx="745">
                  <c:v>350341252.22000003</c:v>
                </c:pt>
                <c:pt idx="746">
                  <c:v>350672062.89999998</c:v>
                </c:pt>
                <c:pt idx="747">
                  <c:v>350975237.88999999</c:v>
                </c:pt>
                <c:pt idx="748">
                  <c:v>351304627.05000001</c:v>
                </c:pt>
                <c:pt idx="749">
                  <c:v>351597753.08999997</c:v>
                </c:pt>
                <c:pt idx="750">
                  <c:v>351866707</c:v>
                </c:pt>
                <c:pt idx="751">
                  <c:v>352093505.06999999</c:v>
                </c:pt>
                <c:pt idx="752">
                  <c:v>352362791.14999998</c:v>
                </c:pt>
                <c:pt idx="753">
                  <c:v>352630109.26999998</c:v>
                </c:pt>
                <c:pt idx="754">
                  <c:v>352818337.88999999</c:v>
                </c:pt>
                <c:pt idx="755">
                  <c:v>353036447.39999998</c:v>
                </c:pt>
                <c:pt idx="756">
                  <c:v>352948830.57999998</c:v>
                </c:pt>
                <c:pt idx="757">
                  <c:v>352844946.94</c:v>
                </c:pt>
                <c:pt idx="758">
                  <c:v>353363438.95999998</c:v>
                </c:pt>
                <c:pt idx="759">
                  <c:v>353253771.25</c:v>
                </c:pt>
                <c:pt idx="760">
                  <c:v>353766941.88</c:v>
                </c:pt>
                <c:pt idx="761">
                  <c:v>354337279.50999999</c:v>
                </c:pt>
                <c:pt idx="762">
                  <c:v>354265253.69999999</c:v>
                </c:pt>
                <c:pt idx="763">
                  <c:v>354597838.52999997</c:v>
                </c:pt>
                <c:pt idx="764">
                  <c:v>354688901.17000002</c:v>
                </c:pt>
                <c:pt idx="765">
                  <c:v>355169339.20999998</c:v>
                </c:pt>
                <c:pt idx="766">
                  <c:v>355287555.69999999</c:v>
                </c:pt>
                <c:pt idx="767">
                  <c:v>355274265.60000002</c:v>
                </c:pt>
                <c:pt idx="768">
                  <c:v>355674522.52999997</c:v>
                </c:pt>
                <c:pt idx="769">
                  <c:v>355873385.63999999</c:v>
                </c:pt>
                <c:pt idx="770">
                  <c:v>356484491.63999999</c:v>
                </c:pt>
                <c:pt idx="771">
                  <c:v>356906942.41000003</c:v>
                </c:pt>
                <c:pt idx="772">
                  <c:v>357141953.63</c:v>
                </c:pt>
                <c:pt idx="773">
                  <c:v>357398966.69999999</c:v>
                </c:pt>
                <c:pt idx="774">
                  <c:v>357486643.86000001</c:v>
                </c:pt>
                <c:pt idx="775">
                  <c:v>357721523.39999998</c:v>
                </c:pt>
                <c:pt idx="776">
                  <c:v>358148978.07999998</c:v>
                </c:pt>
                <c:pt idx="777">
                  <c:v>358333964.13</c:v>
                </c:pt>
                <c:pt idx="778">
                  <c:v>358498929.63</c:v>
                </c:pt>
                <c:pt idx="779">
                  <c:v>358790469.56999999</c:v>
                </c:pt>
                <c:pt idx="780">
                  <c:v>359379972.50999999</c:v>
                </c:pt>
                <c:pt idx="781">
                  <c:v>359802820.27999997</c:v>
                </c:pt>
                <c:pt idx="782">
                  <c:v>359914192.63999999</c:v>
                </c:pt>
                <c:pt idx="783">
                  <c:v>360058946.37</c:v>
                </c:pt>
                <c:pt idx="784">
                  <c:v>360336888.24000001</c:v>
                </c:pt>
                <c:pt idx="785">
                  <c:v>360599513.38999999</c:v>
                </c:pt>
                <c:pt idx="786">
                  <c:v>360753762.30000001</c:v>
                </c:pt>
                <c:pt idx="787">
                  <c:v>361033480.19999999</c:v>
                </c:pt>
                <c:pt idx="788">
                  <c:v>361265826.52999997</c:v>
                </c:pt>
                <c:pt idx="789">
                  <c:v>361134276.18000001</c:v>
                </c:pt>
                <c:pt idx="790">
                  <c:v>361242559.80000001</c:v>
                </c:pt>
                <c:pt idx="791">
                  <c:v>361484447.75</c:v>
                </c:pt>
                <c:pt idx="792">
                  <c:v>361733400.87</c:v>
                </c:pt>
                <c:pt idx="793">
                  <c:v>361975041.12</c:v>
                </c:pt>
                <c:pt idx="794">
                  <c:v>362289999.45999998</c:v>
                </c:pt>
                <c:pt idx="795">
                  <c:v>362450155.08999997</c:v>
                </c:pt>
                <c:pt idx="796">
                  <c:v>362460428.97000003</c:v>
                </c:pt>
                <c:pt idx="797">
                  <c:v>362790989.85000002</c:v>
                </c:pt>
                <c:pt idx="798">
                  <c:v>363007083.16000003</c:v>
                </c:pt>
                <c:pt idx="799">
                  <c:v>362972565.94</c:v>
                </c:pt>
                <c:pt idx="800">
                  <c:v>363036281.57999998</c:v>
                </c:pt>
                <c:pt idx="801">
                  <c:v>363185129.44</c:v>
                </c:pt>
                <c:pt idx="802">
                  <c:v>363549724.91000003</c:v>
                </c:pt>
                <c:pt idx="803">
                  <c:v>363738864.55000001</c:v>
                </c:pt>
                <c:pt idx="804">
                  <c:v>364030060.63999999</c:v>
                </c:pt>
                <c:pt idx="805">
                  <c:v>364365996.5</c:v>
                </c:pt>
                <c:pt idx="806">
                  <c:v>364532443.85000002</c:v>
                </c:pt>
                <c:pt idx="807">
                  <c:v>364488713.01999998</c:v>
                </c:pt>
                <c:pt idx="808">
                  <c:v>364705118.69</c:v>
                </c:pt>
                <c:pt idx="809">
                  <c:v>365009951.13999999</c:v>
                </c:pt>
                <c:pt idx="810">
                  <c:v>365193042.98000002</c:v>
                </c:pt>
                <c:pt idx="811">
                  <c:v>365429878.33999997</c:v>
                </c:pt>
                <c:pt idx="812">
                  <c:v>365884576.25999999</c:v>
                </c:pt>
                <c:pt idx="813">
                  <c:v>366300614.39999998</c:v>
                </c:pt>
                <c:pt idx="814">
                  <c:v>366425496.45999998</c:v>
                </c:pt>
                <c:pt idx="815">
                  <c:v>366772562.12</c:v>
                </c:pt>
                <c:pt idx="816">
                  <c:v>366753589.31</c:v>
                </c:pt>
                <c:pt idx="817">
                  <c:v>367143562.29000002</c:v>
                </c:pt>
                <c:pt idx="818">
                  <c:v>367453252.02999997</c:v>
                </c:pt>
                <c:pt idx="819">
                  <c:v>367678379.73000002</c:v>
                </c:pt>
                <c:pt idx="820">
                  <c:v>367756611.86000001</c:v>
                </c:pt>
                <c:pt idx="821">
                  <c:v>368166912.75</c:v>
                </c:pt>
                <c:pt idx="822">
                  <c:v>368349720.27999997</c:v>
                </c:pt>
                <c:pt idx="823">
                  <c:v>368776499.95999998</c:v>
                </c:pt>
                <c:pt idx="824">
                  <c:v>368897282.5</c:v>
                </c:pt>
                <c:pt idx="825">
                  <c:v>369028235.44999999</c:v>
                </c:pt>
                <c:pt idx="826">
                  <c:v>369093519.02999997</c:v>
                </c:pt>
                <c:pt idx="827">
                  <c:v>369169725.93000001</c:v>
                </c:pt>
                <c:pt idx="828">
                  <c:v>369339156.27999997</c:v>
                </c:pt>
                <c:pt idx="829">
                  <c:v>369617491.55000001</c:v>
                </c:pt>
                <c:pt idx="830">
                  <c:v>369766030.16000003</c:v>
                </c:pt>
                <c:pt idx="831">
                  <c:v>370000313.06</c:v>
                </c:pt>
                <c:pt idx="832">
                  <c:v>370358899.68000001</c:v>
                </c:pt>
                <c:pt idx="833">
                  <c:v>370611462.61000001</c:v>
                </c:pt>
                <c:pt idx="834">
                  <c:v>370796270.82999998</c:v>
                </c:pt>
                <c:pt idx="835">
                  <c:v>371092188.30000001</c:v>
                </c:pt>
                <c:pt idx="836">
                  <c:v>371434787.85000002</c:v>
                </c:pt>
                <c:pt idx="837">
                  <c:v>371623461.62</c:v>
                </c:pt>
                <c:pt idx="838">
                  <c:v>371882984.76999998</c:v>
                </c:pt>
                <c:pt idx="839">
                  <c:v>372369557.69</c:v>
                </c:pt>
                <c:pt idx="840">
                  <c:v>372501496.69999999</c:v>
                </c:pt>
                <c:pt idx="841">
                  <c:v>372591279.08999997</c:v>
                </c:pt>
                <c:pt idx="842">
                  <c:v>372837960.63</c:v>
                </c:pt>
                <c:pt idx="843">
                  <c:v>373106968.01999998</c:v>
                </c:pt>
                <c:pt idx="844">
                  <c:v>373225525.72000003</c:v>
                </c:pt>
                <c:pt idx="845">
                  <c:v>373579352.25</c:v>
                </c:pt>
                <c:pt idx="846">
                  <c:v>373934452</c:v>
                </c:pt>
                <c:pt idx="847">
                  <c:v>374186421.25</c:v>
                </c:pt>
                <c:pt idx="848">
                  <c:v>374357780.74000001</c:v>
                </c:pt>
                <c:pt idx="849">
                  <c:v>374586441.67000002</c:v>
                </c:pt>
                <c:pt idx="850">
                  <c:v>374821383.62</c:v>
                </c:pt>
                <c:pt idx="851">
                  <c:v>375008013.04000002</c:v>
                </c:pt>
                <c:pt idx="852">
                  <c:v>375051273.55000001</c:v>
                </c:pt>
                <c:pt idx="853">
                  <c:v>375341077.50999999</c:v>
                </c:pt>
                <c:pt idx="854">
                  <c:v>375617284.48000002</c:v>
                </c:pt>
                <c:pt idx="855">
                  <c:v>375778147.44</c:v>
                </c:pt>
                <c:pt idx="856">
                  <c:v>375968864.98000002</c:v>
                </c:pt>
                <c:pt idx="857">
                  <c:v>376126776.86000001</c:v>
                </c:pt>
                <c:pt idx="858">
                  <c:v>376563870.95999998</c:v>
                </c:pt>
                <c:pt idx="859">
                  <c:v>376746774.10000002</c:v>
                </c:pt>
                <c:pt idx="860">
                  <c:v>376834566.82999998</c:v>
                </c:pt>
                <c:pt idx="861">
                  <c:v>377035067.26999998</c:v>
                </c:pt>
                <c:pt idx="862">
                  <c:v>377157147.27999997</c:v>
                </c:pt>
                <c:pt idx="863">
                  <c:v>377442700.44</c:v>
                </c:pt>
                <c:pt idx="864">
                  <c:v>377630897.29000002</c:v>
                </c:pt>
                <c:pt idx="865">
                  <c:v>378164388.67000002</c:v>
                </c:pt>
                <c:pt idx="866">
                  <c:v>378333224.31</c:v>
                </c:pt>
                <c:pt idx="867">
                  <c:v>378848454.69</c:v>
                </c:pt>
                <c:pt idx="868">
                  <c:v>379011317.04000002</c:v>
                </c:pt>
                <c:pt idx="869">
                  <c:v>379201704.08999997</c:v>
                </c:pt>
                <c:pt idx="870">
                  <c:v>379436674.16000003</c:v>
                </c:pt>
                <c:pt idx="871">
                  <c:v>379678281.81999999</c:v>
                </c:pt>
                <c:pt idx="872">
                  <c:v>379858859.29000002</c:v>
                </c:pt>
                <c:pt idx="873">
                  <c:v>380136369.56999999</c:v>
                </c:pt>
                <c:pt idx="874">
                  <c:v>380438844.29000002</c:v>
                </c:pt>
                <c:pt idx="875">
                  <c:v>380607996.36000001</c:v>
                </c:pt>
                <c:pt idx="876">
                  <c:v>380868790.44999999</c:v>
                </c:pt>
                <c:pt idx="877">
                  <c:v>381078388.05000001</c:v>
                </c:pt>
                <c:pt idx="878">
                  <c:v>381392949.27999997</c:v>
                </c:pt>
                <c:pt idx="879">
                  <c:v>381564195.04000002</c:v>
                </c:pt>
                <c:pt idx="880">
                  <c:v>381707899.14999998</c:v>
                </c:pt>
                <c:pt idx="881">
                  <c:v>381877347.85000002</c:v>
                </c:pt>
                <c:pt idx="882">
                  <c:v>382114345.77999997</c:v>
                </c:pt>
                <c:pt idx="883">
                  <c:v>382301760.02999997</c:v>
                </c:pt>
                <c:pt idx="884">
                  <c:v>382402257.56999999</c:v>
                </c:pt>
                <c:pt idx="885">
                  <c:v>382835974.75</c:v>
                </c:pt>
                <c:pt idx="886">
                  <c:v>383021865.36000001</c:v>
                </c:pt>
                <c:pt idx="887">
                  <c:v>383151414.16000003</c:v>
                </c:pt>
                <c:pt idx="888">
                  <c:v>383421373.54000002</c:v>
                </c:pt>
                <c:pt idx="889">
                  <c:v>383595737.51999998</c:v>
                </c:pt>
                <c:pt idx="890">
                  <c:v>383899374.38</c:v>
                </c:pt>
                <c:pt idx="891">
                  <c:v>384158952.99000001</c:v>
                </c:pt>
                <c:pt idx="892">
                  <c:v>384259314.48000002</c:v>
                </c:pt>
                <c:pt idx="893">
                  <c:v>384510088.57999998</c:v>
                </c:pt>
                <c:pt idx="894">
                  <c:v>384745176.62</c:v>
                </c:pt>
                <c:pt idx="895">
                  <c:v>384935457.94</c:v>
                </c:pt>
                <c:pt idx="896">
                  <c:v>385189236.99000001</c:v>
                </c:pt>
                <c:pt idx="897">
                  <c:v>385552893.56</c:v>
                </c:pt>
                <c:pt idx="898">
                  <c:v>385837963.83999997</c:v>
                </c:pt>
                <c:pt idx="899">
                  <c:v>386132694.16000003</c:v>
                </c:pt>
                <c:pt idx="900">
                  <c:v>386386356.12</c:v>
                </c:pt>
                <c:pt idx="901">
                  <c:v>386695420.93000001</c:v>
                </c:pt>
                <c:pt idx="902">
                  <c:v>386944096.41000003</c:v>
                </c:pt>
                <c:pt idx="903">
                  <c:v>387177139.77999997</c:v>
                </c:pt>
                <c:pt idx="904">
                  <c:v>387471893.57999998</c:v>
                </c:pt>
                <c:pt idx="905">
                  <c:v>387716133.36000001</c:v>
                </c:pt>
                <c:pt idx="906">
                  <c:v>387919347.94999999</c:v>
                </c:pt>
                <c:pt idx="907">
                  <c:v>388235050.89999998</c:v>
                </c:pt>
                <c:pt idx="908">
                  <c:v>388662196.50999999</c:v>
                </c:pt>
                <c:pt idx="909">
                  <c:v>388832180.16000003</c:v>
                </c:pt>
                <c:pt idx="910">
                  <c:v>389027946.08999997</c:v>
                </c:pt>
                <c:pt idx="911">
                  <c:v>389273571.31999999</c:v>
                </c:pt>
                <c:pt idx="912">
                  <c:v>389606178.98000002</c:v>
                </c:pt>
                <c:pt idx="913">
                  <c:v>389853121.24000001</c:v>
                </c:pt>
                <c:pt idx="914">
                  <c:v>390104919.27999997</c:v>
                </c:pt>
                <c:pt idx="915">
                  <c:v>390341806.26999998</c:v>
                </c:pt>
                <c:pt idx="916">
                  <c:v>390505659.33999997</c:v>
                </c:pt>
                <c:pt idx="917">
                  <c:v>390524325.39999998</c:v>
                </c:pt>
                <c:pt idx="918">
                  <c:v>390485490.47000003</c:v>
                </c:pt>
                <c:pt idx="919">
                  <c:v>390721128.04000002</c:v>
                </c:pt>
                <c:pt idx="920">
                  <c:v>398428773.87</c:v>
                </c:pt>
                <c:pt idx="921">
                  <c:v>398676658.49000001</c:v>
                </c:pt>
                <c:pt idx="922">
                  <c:v>398798661.01999998</c:v>
                </c:pt>
                <c:pt idx="923">
                  <c:v>413906124.45999998</c:v>
                </c:pt>
                <c:pt idx="924">
                  <c:v>414181507.31</c:v>
                </c:pt>
                <c:pt idx="925">
                  <c:v>414342879.36000001</c:v>
                </c:pt>
                <c:pt idx="926">
                  <c:v>414484872.19</c:v>
                </c:pt>
                <c:pt idx="927">
                  <c:v>429827459.45999998</c:v>
                </c:pt>
                <c:pt idx="928">
                  <c:v>429964916.50999999</c:v>
                </c:pt>
                <c:pt idx="929">
                  <c:v>430010253.52999997</c:v>
                </c:pt>
                <c:pt idx="930">
                  <c:v>430339935.69</c:v>
                </c:pt>
                <c:pt idx="931">
                  <c:v>434593162.82999998</c:v>
                </c:pt>
                <c:pt idx="932">
                  <c:v>434670187.76999998</c:v>
                </c:pt>
                <c:pt idx="933">
                  <c:v>444934328.97000003</c:v>
                </c:pt>
                <c:pt idx="934">
                  <c:v>445139049.25999999</c:v>
                </c:pt>
                <c:pt idx="935">
                  <c:v>454867984.47000003</c:v>
                </c:pt>
                <c:pt idx="936">
                  <c:v>464130186.72000003</c:v>
                </c:pt>
                <c:pt idx="937">
                  <c:v>464332238.07999998</c:v>
                </c:pt>
                <c:pt idx="938">
                  <c:v>464622052.27000004</c:v>
                </c:pt>
                <c:pt idx="939">
                  <c:v>472786097.60000002</c:v>
                </c:pt>
                <c:pt idx="940">
                  <c:v>478905156.44</c:v>
                </c:pt>
                <c:pt idx="941">
                  <c:v>487328244.83999997</c:v>
                </c:pt>
                <c:pt idx="942">
                  <c:v>487344779.27999997</c:v>
                </c:pt>
                <c:pt idx="943">
                  <c:v>491461600.49999994</c:v>
                </c:pt>
                <c:pt idx="944">
                  <c:v>491571249.89999998</c:v>
                </c:pt>
                <c:pt idx="945">
                  <c:v>491290264.19999999</c:v>
                </c:pt>
                <c:pt idx="946">
                  <c:v>491074179.54000002</c:v>
                </c:pt>
                <c:pt idx="947">
                  <c:v>491379428.06000006</c:v>
                </c:pt>
                <c:pt idx="948">
                  <c:v>491402886.60000002</c:v>
                </c:pt>
                <c:pt idx="949">
                  <c:v>491612010.10000002</c:v>
                </c:pt>
                <c:pt idx="950">
                  <c:v>512278221.37999994</c:v>
                </c:pt>
                <c:pt idx="951">
                  <c:v>512653686.23000002</c:v>
                </c:pt>
                <c:pt idx="952">
                  <c:v>512766638.83999997</c:v>
                </c:pt>
                <c:pt idx="953">
                  <c:v>533066650.11000001</c:v>
                </c:pt>
                <c:pt idx="954">
                  <c:v>533157993.77999997</c:v>
                </c:pt>
                <c:pt idx="955">
                  <c:v>533776269.57999992</c:v>
                </c:pt>
                <c:pt idx="956">
                  <c:v>533985482.75999999</c:v>
                </c:pt>
                <c:pt idx="957">
                  <c:v>534258101.10000002</c:v>
                </c:pt>
                <c:pt idx="958">
                  <c:v>534342911.00999999</c:v>
                </c:pt>
                <c:pt idx="959">
                  <c:v>534784025.95999998</c:v>
                </c:pt>
                <c:pt idx="960">
                  <c:v>534725266.04000002</c:v>
                </c:pt>
                <c:pt idx="961">
                  <c:v>535089400.44999999</c:v>
                </c:pt>
                <c:pt idx="962">
                  <c:v>535321292.48000002</c:v>
                </c:pt>
                <c:pt idx="963">
                  <c:v>535627872.92999995</c:v>
                </c:pt>
                <c:pt idx="964">
                  <c:v>535998677.04999995</c:v>
                </c:pt>
                <c:pt idx="965">
                  <c:v>536132108.69</c:v>
                </c:pt>
                <c:pt idx="966">
                  <c:v>536531493.39999998</c:v>
                </c:pt>
                <c:pt idx="967">
                  <c:v>536846290</c:v>
                </c:pt>
                <c:pt idx="968">
                  <c:v>536940229.59000003</c:v>
                </c:pt>
                <c:pt idx="969">
                  <c:v>537192256.88999999</c:v>
                </c:pt>
                <c:pt idx="970">
                  <c:v>537475522.76999998</c:v>
                </c:pt>
                <c:pt idx="971">
                  <c:v>537756642.13</c:v>
                </c:pt>
                <c:pt idx="972">
                  <c:v>547986233.16999996</c:v>
                </c:pt>
                <c:pt idx="973">
                  <c:v>548184730.45000005</c:v>
                </c:pt>
                <c:pt idx="974">
                  <c:v>558505280.59000003</c:v>
                </c:pt>
                <c:pt idx="975">
                  <c:v>558837534.97000003</c:v>
                </c:pt>
                <c:pt idx="976">
                  <c:v>559013439.75999999</c:v>
                </c:pt>
                <c:pt idx="977">
                  <c:v>559159134.30999994</c:v>
                </c:pt>
                <c:pt idx="978">
                  <c:v>559447493.07000005</c:v>
                </c:pt>
                <c:pt idx="979">
                  <c:v>559646693.63</c:v>
                </c:pt>
                <c:pt idx="980">
                  <c:v>559946072.48000002</c:v>
                </c:pt>
                <c:pt idx="981">
                  <c:v>617678509.47000003</c:v>
                </c:pt>
                <c:pt idx="982">
                  <c:v>617999987.70000005</c:v>
                </c:pt>
                <c:pt idx="983">
                  <c:v>683894086.01999998</c:v>
                </c:pt>
                <c:pt idx="984">
                  <c:v>684328185.21000004</c:v>
                </c:pt>
                <c:pt idx="985">
                  <c:v>684603058.11000001</c:v>
                </c:pt>
                <c:pt idx="986">
                  <c:v>684855335.73000002</c:v>
                </c:pt>
                <c:pt idx="987">
                  <c:v>685297679.97000003</c:v>
                </c:pt>
                <c:pt idx="988">
                  <c:v>685615778.82000005</c:v>
                </c:pt>
                <c:pt idx="989">
                  <c:v>686051196.11000001</c:v>
                </c:pt>
                <c:pt idx="990">
                  <c:v>686342461.30999994</c:v>
                </c:pt>
                <c:pt idx="991">
                  <c:v>686653861.39999998</c:v>
                </c:pt>
                <c:pt idx="992">
                  <c:v>686959668.32000005</c:v>
                </c:pt>
                <c:pt idx="993">
                  <c:v>707484962.48000002</c:v>
                </c:pt>
                <c:pt idx="994">
                  <c:v>707937959.45000005</c:v>
                </c:pt>
                <c:pt idx="995">
                  <c:v>708100615.97000003</c:v>
                </c:pt>
                <c:pt idx="996">
                  <c:v>738362064.78999996</c:v>
                </c:pt>
                <c:pt idx="997">
                  <c:v>753619704.64999998</c:v>
                </c:pt>
                <c:pt idx="998">
                  <c:v>754254372.73000002</c:v>
                </c:pt>
                <c:pt idx="999">
                  <c:v>754574358.89999998</c:v>
                </c:pt>
                <c:pt idx="1000">
                  <c:v>775011806.45000005</c:v>
                </c:pt>
                <c:pt idx="1001">
                  <c:v>775195043.35000002</c:v>
                </c:pt>
                <c:pt idx="1002">
                  <c:v>795497992.29999995</c:v>
                </c:pt>
                <c:pt idx="1003">
                  <c:v>835905469.51999998</c:v>
                </c:pt>
                <c:pt idx="1004">
                  <c:v>836290481.91999996</c:v>
                </c:pt>
                <c:pt idx="1005">
                  <c:v>836666237.36000001</c:v>
                </c:pt>
                <c:pt idx="1006">
                  <c:v>836908096.13</c:v>
                </c:pt>
                <c:pt idx="1007">
                  <c:v>836887304.21000004</c:v>
                </c:pt>
                <c:pt idx="1008">
                  <c:v>837349396.47000003</c:v>
                </c:pt>
                <c:pt idx="1009">
                  <c:v>837648865.98000002</c:v>
                </c:pt>
                <c:pt idx="1010">
                  <c:v>848126874.84000003</c:v>
                </c:pt>
                <c:pt idx="1011">
                  <c:v>848537907.01999998</c:v>
                </c:pt>
                <c:pt idx="1012">
                  <c:v>848994129.51999998</c:v>
                </c:pt>
                <c:pt idx="1013">
                  <c:v>869382309.07000005</c:v>
                </c:pt>
                <c:pt idx="1014">
                  <c:v>889772061.36000001</c:v>
                </c:pt>
                <c:pt idx="1015">
                  <c:v>910120848.98000002</c:v>
                </c:pt>
                <c:pt idx="1016">
                  <c:v>910583850.05999994</c:v>
                </c:pt>
                <c:pt idx="1017">
                  <c:v>911022184.28999996</c:v>
                </c:pt>
                <c:pt idx="1018">
                  <c:v>911352370.00999999</c:v>
                </c:pt>
                <c:pt idx="1019">
                  <c:v>953704129.49000013</c:v>
                </c:pt>
                <c:pt idx="1020">
                  <c:v>954195584.41999996</c:v>
                </c:pt>
                <c:pt idx="1021">
                  <c:v>954570258.46000004</c:v>
                </c:pt>
                <c:pt idx="1022">
                  <c:v>976942716.84000015</c:v>
                </c:pt>
                <c:pt idx="1023">
                  <c:v>977335798.08000004</c:v>
                </c:pt>
                <c:pt idx="1024">
                  <c:v>977699157.24000013</c:v>
                </c:pt>
                <c:pt idx="1025">
                  <c:v>978042332.42999995</c:v>
                </c:pt>
                <c:pt idx="1026">
                  <c:v>1003697348.1200001</c:v>
                </c:pt>
                <c:pt idx="1027">
                  <c:v>1004244924.1999999</c:v>
                </c:pt>
                <c:pt idx="1028">
                  <c:v>1004803122.3000001</c:v>
                </c:pt>
                <c:pt idx="1029">
                  <c:v>1020259598.0999999</c:v>
                </c:pt>
                <c:pt idx="1030">
                  <c:v>1020605119.84</c:v>
                </c:pt>
                <c:pt idx="1031">
                  <c:v>1020968774.7599999</c:v>
                </c:pt>
                <c:pt idx="1032">
                  <c:v>1021541694.47</c:v>
                </c:pt>
                <c:pt idx="1033">
                  <c:v>1057053533.9400002</c:v>
                </c:pt>
                <c:pt idx="1034">
                  <c:v>1057579102.9899999</c:v>
                </c:pt>
                <c:pt idx="1035">
                  <c:v>1058058689.2600001</c:v>
                </c:pt>
                <c:pt idx="1036">
                  <c:v>1058453206.88</c:v>
                </c:pt>
                <c:pt idx="1037">
                  <c:v>1059018937.3899999</c:v>
                </c:pt>
                <c:pt idx="1038">
                  <c:v>1059533517.6700001</c:v>
                </c:pt>
                <c:pt idx="1039">
                  <c:v>1059768349.6</c:v>
                </c:pt>
                <c:pt idx="1040">
                  <c:v>1060188574.3399999</c:v>
                </c:pt>
                <c:pt idx="1041">
                  <c:v>1060634620.72</c:v>
                </c:pt>
                <c:pt idx="1042">
                  <c:v>1061114601.5</c:v>
                </c:pt>
                <c:pt idx="1043">
                  <c:v>1061463818.0700001</c:v>
                </c:pt>
                <c:pt idx="1044">
                  <c:v>1062001351.76</c:v>
                </c:pt>
                <c:pt idx="1045">
                  <c:v>1062527457.4100001</c:v>
                </c:pt>
                <c:pt idx="1046">
                  <c:v>1063035133.35</c:v>
                </c:pt>
                <c:pt idx="1047">
                  <c:v>1063387713.92</c:v>
                </c:pt>
                <c:pt idx="1048">
                  <c:v>1063813490.0700001</c:v>
                </c:pt>
                <c:pt idx="1049">
                  <c:v>1064152705.84</c:v>
                </c:pt>
                <c:pt idx="1050">
                  <c:v>1064627565.29</c:v>
                </c:pt>
                <c:pt idx="1051">
                  <c:v>1065092093.35</c:v>
                </c:pt>
                <c:pt idx="1052">
                  <c:v>1065478092.3099998</c:v>
                </c:pt>
                <c:pt idx="1053">
                  <c:v>1065849868</c:v>
                </c:pt>
                <c:pt idx="1054">
                  <c:v>1066157389.38</c:v>
                </c:pt>
                <c:pt idx="1055">
                  <c:v>1066572070.41</c:v>
                </c:pt>
                <c:pt idx="1056">
                  <c:v>1066971155.6999999</c:v>
                </c:pt>
                <c:pt idx="1057">
                  <c:v>1067407743.8200001</c:v>
                </c:pt>
                <c:pt idx="1058">
                  <c:v>1067899296.89</c:v>
                </c:pt>
                <c:pt idx="1059">
                  <c:v>1068413927.79</c:v>
                </c:pt>
                <c:pt idx="1060">
                  <c:v>1068753324.8</c:v>
                </c:pt>
                <c:pt idx="1061">
                  <c:v>1069291578.3099998</c:v>
                </c:pt>
                <c:pt idx="1062">
                  <c:v>1069429589.36</c:v>
                </c:pt>
                <c:pt idx="1063">
                  <c:v>1119917529.8499999</c:v>
                </c:pt>
                <c:pt idx="1064">
                  <c:v>1120472396.1400001</c:v>
                </c:pt>
                <c:pt idx="1065">
                  <c:v>1120922639.28</c:v>
                </c:pt>
                <c:pt idx="1066">
                  <c:v>1121382935.75</c:v>
                </c:pt>
                <c:pt idx="1067">
                  <c:v>1121921975.8499999</c:v>
                </c:pt>
                <c:pt idx="1068">
                  <c:v>1122368081.5799999</c:v>
                </c:pt>
                <c:pt idx="1069">
                  <c:v>1122806643.5699999</c:v>
                </c:pt>
                <c:pt idx="1070">
                  <c:v>1123184193.6199999</c:v>
                </c:pt>
                <c:pt idx="1071">
                  <c:v>1123903266.4200001</c:v>
                </c:pt>
                <c:pt idx="1072">
                  <c:v>1124329108.8299999</c:v>
                </c:pt>
                <c:pt idx="1073">
                  <c:v>1124810387.96</c:v>
                </c:pt>
                <c:pt idx="1074">
                  <c:v>1145312828.3099997</c:v>
                </c:pt>
                <c:pt idx="1075">
                  <c:v>1145699730.55</c:v>
                </c:pt>
                <c:pt idx="1076">
                  <c:v>1146667139.25</c:v>
                </c:pt>
                <c:pt idx="1077">
                  <c:v>1146759032.1999998</c:v>
                </c:pt>
                <c:pt idx="1078">
                  <c:v>1147419022.98</c:v>
                </c:pt>
                <c:pt idx="1079">
                  <c:v>1148058978.28</c:v>
                </c:pt>
                <c:pt idx="1080">
                  <c:v>1148633146.6900001</c:v>
                </c:pt>
                <c:pt idx="1081">
                  <c:v>1149323793.21</c:v>
                </c:pt>
                <c:pt idx="1082">
                  <c:v>1149621406.51</c:v>
                </c:pt>
                <c:pt idx="1083">
                  <c:v>1150266936.3</c:v>
                </c:pt>
                <c:pt idx="1084">
                  <c:v>1150650676.72</c:v>
                </c:pt>
                <c:pt idx="1085">
                  <c:v>1151130697.8299999</c:v>
                </c:pt>
                <c:pt idx="1086">
                  <c:v>1151525909.6700001</c:v>
                </c:pt>
                <c:pt idx="1087">
                  <c:v>1151862694.0400002</c:v>
                </c:pt>
                <c:pt idx="1088">
                  <c:v>1152406765.4400001</c:v>
                </c:pt>
                <c:pt idx="1089">
                  <c:v>1152766203.47</c:v>
                </c:pt>
                <c:pt idx="1090">
                  <c:v>1153517871.3299999</c:v>
                </c:pt>
                <c:pt idx="1091">
                  <c:v>1153975936.75</c:v>
                </c:pt>
                <c:pt idx="1092">
                  <c:v>1154411042.26</c:v>
                </c:pt>
                <c:pt idx="1093">
                  <c:v>1154751526.3499999</c:v>
                </c:pt>
                <c:pt idx="1094">
                  <c:v>1155147478.1300001</c:v>
                </c:pt>
                <c:pt idx="1095">
                  <c:v>1155758309.6400001</c:v>
                </c:pt>
                <c:pt idx="1096">
                  <c:v>1156552938.49</c:v>
                </c:pt>
                <c:pt idx="1097">
                  <c:v>1156750830.7</c:v>
                </c:pt>
                <c:pt idx="1098">
                  <c:v>1156966394.26</c:v>
                </c:pt>
                <c:pt idx="1099">
                  <c:v>1157155204.8699999</c:v>
                </c:pt>
                <c:pt idx="1100">
                  <c:v>1157742792.75</c:v>
                </c:pt>
                <c:pt idx="1101">
                  <c:v>1157254295.0799999</c:v>
                </c:pt>
                <c:pt idx="1102">
                  <c:v>1157000374.9100001</c:v>
                </c:pt>
                <c:pt idx="1103">
                  <c:v>1155960118.8399999</c:v>
                </c:pt>
                <c:pt idx="1104">
                  <c:v>1155491449.8399999</c:v>
                </c:pt>
                <c:pt idx="1105">
                  <c:v>1156375350.3599999</c:v>
                </c:pt>
                <c:pt idx="1106">
                  <c:v>1156441742.7</c:v>
                </c:pt>
                <c:pt idx="1107">
                  <c:v>1156444200.5</c:v>
                </c:pt>
                <c:pt idx="1108">
                  <c:v>1156873615.6600001</c:v>
                </c:pt>
                <c:pt idx="1109">
                  <c:v>1157424092.97</c:v>
                </c:pt>
                <c:pt idx="1110">
                  <c:v>1158269505.51</c:v>
                </c:pt>
                <c:pt idx="1111">
                  <c:v>1159093069.0799999</c:v>
                </c:pt>
                <c:pt idx="1112">
                  <c:v>1159549146.24</c:v>
                </c:pt>
                <c:pt idx="1113">
                  <c:v>1159876377.3599999</c:v>
                </c:pt>
                <c:pt idx="1114">
                  <c:v>1160703284.9400001</c:v>
                </c:pt>
                <c:pt idx="1115">
                  <c:v>1161153866.1900001</c:v>
                </c:pt>
                <c:pt idx="1116">
                  <c:v>1161131625.29</c:v>
                </c:pt>
                <c:pt idx="1117">
                  <c:v>1161484888.1300001</c:v>
                </c:pt>
                <c:pt idx="1118">
                  <c:v>1162103929.6099999</c:v>
                </c:pt>
                <c:pt idx="1119">
                  <c:v>1162847548.8900001</c:v>
                </c:pt>
                <c:pt idx="1120">
                  <c:v>1163304306.3299999</c:v>
                </c:pt>
                <c:pt idx="1121">
                  <c:v>1163845823.9499998</c:v>
                </c:pt>
                <c:pt idx="1122">
                  <c:v>1164647201.9100001</c:v>
                </c:pt>
                <c:pt idx="1123">
                  <c:v>1165267821.26</c:v>
                </c:pt>
                <c:pt idx="1124">
                  <c:v>1166091930.0400002</c:v>
                </c:pt>
                <c:pt idx="1125">
                  <c:v>1166668641.0599999</c:v>
                </c:pt>
                <c:pt idx="1126">
                  <c:v>1167243890.8599999</c:v>
                </c:pt>
                <c:pt idx="1127">
                  <c:v>1167781548.6800001</c:v>
                </c:pt>
                <c:pt idx="1128">
                  <c:v>1168373880.8699999</c:v>
                </c:pt>
                <c:pt idx="1129">
                  <c:v>1168964148.9200001</c:v>
                </c:pt>
                <c:pt idx="1130">
                  <c:v>1169537783.4100001</c:v>
                </c:pt>
                <c:pt idx="1131">
                  <c:v>1170160408.3499999</c:v>
                </c:pt>
                <c:pt idx="1132">
                  <c:v>1170674634.29</c:v>
                </c:pt>
                <c:pt idx="1133">
                  <c:v>1171185319.73</c:v>
                </c:pt>
                <c:pt idx="1134">
                  <c:v>1171956505.5799999</c:v>
                </c:pt>
                <c:pt idx="1135">
                  <c:v>1172515154.9100001</c:v>
                </c:pt>
                <c:pt idx="1136">
                  <c:v>1173190766.8800001</c:v>
                </c:pt>
                <c:pt idx="1137">
                  <c:v>1173792109.5</c:v>
                </c:pt>
                <c:pt idx="1138">
                  <c:v>1174664033.77</c:v>
                </c:pt>
                <c:pt idx="1139">
                  <c:v>1175422959.7199998</c:v>
                </c:pt>
                <c:pt idx="1140">
                  <c:v>1175929710.99</c:v>
                </c:pt>
                <c:pt idx="1141">
                  <c:v>1176642203.7</c:v>
                </c:pt>
                <c:pt idx="1142">
                  <c:v>1177346447.3599999</c:v>
                </c:pt>
                <c:pt idx="1143">
                  <c:v>1177956936.71</c:v>
                </c:pt>
                <c:pt idx="1144">
                  <c:v>1178582918.2</c:v>
                </c:pt>
                <c:pt idx="1145">
                  <c:v>1179283640.99</c:v>
                </c:pt>
                <c:pt idx="1146">
                  <c:v>1180002749.1500001</c:v>
                </c:pt>
                <c:pt idx="1147">
                  <c:v>1180544803.9200001</c:v>
                </c:pt>
                <c:pt idx="1148">
                  <c:v>1181467030.3699999</c:v>
                </c:pt>
                <c:pt idx="1149">
                  <c:v>1182462197.47</c:v>
                </c:pt>
                <c:pt idx="1150">
                  <c:v>1183105340.8299999</c:v>
                </c:pt>
                <c:pt idx="1151">
                  <c:v>1183744607.8900001</c:v>
                </c:pt>
                <c:pt idx="1152">
                  <c:v>1184412261.47</c:v>
                </c:pt>
                <c:pt idx="1153">
                  <c:v>1184847679.8699999</c:v>
                </c:pt>
                <c:pt idx="1154">
                  <c:v>1185424085.47</c:v>
                </c:pt>
                <c:pt idx="1155">
                  <c:v>1186155585.6199999</c:v>
                </c:pt>
                <c:pt idx="1156">
                  <c:v>1186966204.77</c:v>
                </c:pt>
                <c:pt idx="1157">
                  <c:v>1187701059.6300001</c:v>
                </c:pt>
                <c:pt idx="1158">
                  <c:v>1188479483.1600001</c:v>
                </c:pt>
                <c:pt idx="1159">
                  <c:v>1188924728.6500001</c:v>
                </c:pt>
                <c:pt idx="1160">
                  <c:v>1189823821.8299999</c:v>
                </c:pt>
                <c:pt idx="1161">
                  <c:v>1190504504.2800002</c:v>
                </c:pt>
                <c:pt idx="1162">
                  <c:v>1191332679.71</c:v>
                </c:pt>
                <c:pt idx="1163">
                  <c:v>1191943198.6300001</c:v>
                </c:pt>
                <c:pt idx="1164">
                  <c:v>1192646144.5</c:v>
                </c:pt>
                <c:pt idx="1165">
                  <c:v>1193511404.6400001</c:v>
                </c:pt>
                <c:pt idx="1166">
                  <c:v>1194126007.8399999</c:v>
                </c:pt>
                <c:pt idx="1167">
                  <c:v>1194781321.3399999</c:v>
                </c:pt>
                <c:pt idx="1168">
                  <c:v>1195457132.95</c:v>
                </c:pt>
                <c:pt idx="1169">
                  <c:v>1196001227.0799999</c:v>
                </c:pt>
                <c:pt idx="1170">
                  <c:v>1196796927.8699999</c:v>
                </c:pt>
                <c:pt idx="1171">
                  <c:v>1197296969.73</c:v>
                </c:pt>
                <c:pt idx="1172">
                  <c:v>1197912991.8199999</c:v>
                </c:pt>
                <c:pt idx="1173">
                  <c:v>1198735717.8299999</c:v>
                </c:pt>
                <c:pt idx="1174">
                  <c:v>1199428125.25</c:v>
                </c:pt>
                <c:pt idx="1175">
                  <c:v>1200162937.99</c:v>
                </c:pt>
                <c:pt idx="1176">
                  <c:v>1200663413.45</c:v>
                </c:pt>
                <c:pt idx="1177">
                  <c:v>1201082636.3199999</c:v>
                </c:pt>
                <c:pt idx="1178">
                  <c:v>1201842513.4799998</c:v>
                </c:pt>
                <c:pt idx="1179">
                  <c:v>1202486330.6400001</c:v>
                </c:pt>
                <c:pt idx="1180">
                  <c:v>1203120343.1700001</c:v>
                </c:pt>
                <c:pt idx="1181">
                  <c:v>1203764794.02</c:v>
                </c:pt>
                <c:pt idx="1182">
                  <c:v>1203929845.8099999</c:v>
                </c:pt>
                <c:pt idx="1183">
                  <c:v>1204744109.01</c:v>
                </c:pt>
                <c:pt idx="1184">
                  <c:v>1205304831.4000001</c:v>
                </c:pt>
                <c:pt idx="1185">
                  <c:v>1206162820.1199999</c:v>
                </c:pt>
                <c:pt idx="1186">
                  <c:v>1206963382.28</c:v>
                </c:pt>
                <c:pt idx="1187">
                  <c:v>1207654716.0899999</c:v>
                </c:pt>
                <c:pt idx="1188">
                  <c:v>1208319756.6900001</c:v>
                </c:pt>
                <c:pt idx="1189">
                  <c:v>1209100616.0699999</c:v>
                </c:pt>
                <c:pt idx="1190">
                  <c:v>1209900463.05</c:v>
                </c:pt>
                <c:pt idx="1191">
                  <c:v>1210461148.3499999</c:v>
                </c:pt>
                <c:pt idx="1192">
                  <c:v>1211001392.3099997</c:v>
                </c:pt>
                <c:pt idx="1193">
                  <c:v>1211726693.8399999</c:v>
                </c:pt>
                <c:pt idx="1194">
                  <c:v>1212535235.52</c:v>
                </c:pt>
                <c:pt idx="1195">
                  <c:v>1213161943.02</c:v>
                </c:pt>
                <c:pt idx="1196">
                  <c:v>1214010598.8199999</c:v>
                </c:pt>
                <c:pt idx="1197">
                  <c:v>1214681453.1800001</c:v>
                </c:pt>
                <c:pt idx="1198">
                  <c:v>1215415751.22</c:v>
                </c:pt>
                <c:pt idx="1199">
                  <c:v>1216042349.6199999</c:v>
                </c:pt>
                <c:pt idx="1200">
                  <c:v>1216810373.21</c:v>
                </c:pt>
                <c:pt idx="1201">
                  <c:v>1217608510.7</c:v>
                </c:pt>
                <c:pt idx="1202">
                  <c:v>1218232111.9200001</c:v>
                </c:pt>
                <c:pt idx="1203">
                  <c:v>1219002744.8199999</c:v>
                </c:pt>
                <c:pt idx="1204">
                  <c:v>1219744440.72</c:v>
                </c:pt>
                <c:pt idx="1205">
                  <c:v>1220676787.03</c:v>
                </c:pt>
                <c:pt idx="1206">
                  <c:v>1221373440.8499999</c:v>
                </c:pt>
                <c:pt idx="1207">
                  <c:v>1222098260.77</c:v>
                </c:pt>
                <c:pt idx="1208">
                  <c:v>1222903236.6300001</c:v>
                </c:pt>
                <c:pt idx="1209">
                  <c:v>1223483579.02</c:v>
                </c:pt>
                <c:pt idx="1210">
                  <c:v>1224393304.5799999</c:v>
                </c:pt>
                <c:pt idx="1211">
                  <c:v>1224957371.46</c:v>
                </c:pt>
                <c:pt idx="1212">
                  <c:v>1225457920.26</c:v>
                </c:pt>
                <c:pt idx="1213">
                  <c:v>1226282072.72</c:v>
                </c:pt>
                <c:pt idx="1214">
                  <c:v>1227016611.71</c:v>
                </c:pt>
                <c:pt idx="1215">
                  <c:v>1227694101.1400001</c:v>
                </c:pt>
                <c:pt idx="1216">
                  <c:v>1228430243.53</c:v>
                </c:pt>
                <c:pt idx="1217">
                  <c:v>1229255487.3900001</c:v>
                </c:pt>
                <c:pt idx="1218">
                  <c:v>1229969298.71</c:v>
                </c:pt>
                <c:pt idx="1219">
                  <c:v>1230865974.9200001</c:v>
                </c:pt>
                <c:pt idx="1220">
                  <c:v>1231430876</c:v>
                </c:pt>
                <c:pt idx="1221">
                  <c:v>1232071119.73</c:v>
                </c:pt>
                <c:pt idx="1222">
                  <c:v>1232820232.22</c:v>
                </c:pt>
                <c:pt idx="1223">
                  <c:v>1233461115.71</c:v>
                </c:pt>
                <c:pt idx="1224">
                  <c:v>1234086329.46</c:v>
                </c:pt>
                <c:pt idx="1225">
                  <c:v>1234911971.98</c:v>
                </c:pt>
                <c:pt idx="1226">
                  <c:v>1235574504.1600001</c:v>
                </c:pt>
                <c:pt idx="1227">
                  <c:v>1236399998.1099999</c:v>
                </c:pt>
                <c:pt idx="1228">
                  <c:v>1237128106.5599999</c:v>
                </c:pt>
                <c:pt idx="1229">
                  <c:v>1237888630.3900001</c:v>
                </c:pt>
                <c:pt idx="1230">
                  <c:v>1238431288.27</c:v>
                </c:pt>
                <c:pt idx="1231">
                  <c:v>1239217244.1700001</c:v>
                </c:pt>
                <c:pt idx="1232">
                  <c:v>1239988499.1900001</c:v>
                </c:pt>
                <c:pt idx="1233">
                  <c:v>1240723006.4200001</c:v>
                </c:pt>
                <c:pt idx="1234">
                  <c:v>1241380128.04</c:v>
                </c:pt>
                <c:pt idx="1235">
                  <c:v>1242158508.6500001</c:v>
                </c:pt>
                <c:pt idx="1236">
                  <c:v>1242880889.8499999</c:v>
                </c:pt>
                <c:pt idx="1237">
                  <c:v>1243769415.26</c:v>
                </c:pt>
                <c:pt idx="1238">
                  <c:v>1244542156.3900001</c:v>
                </c:pt>
                <c:pt idx="1239">
                  <c:v>1245262061.01</c:v>
                </c:pt>
                <c:pt idx="1240">
                  <c:v>1245903678.3399999</c:v>
                </c:pt>
                <c:pt idx="1241">
                  <c:v>1246654737.9599998</c:v>
                </c:pt>
                <c:pt idx="1242">
                  <c:v>1247257248.24</c:v>
                </c:pt>
                <c:pt idx="1243">
                  <c:v>1247908382.0899999</c:v>
                </c:pt>
                <c:pt idx="1244">
                  <c:v>1248619453.8800001</c:v>
                </c:pt>
                <c:pt idx="1245">
                  <c:v>1249379842.6600001</c:v>
                </c:pt>
                <c:pt idx="1246">
                  <c:v>1250045213.6900003</c:v>
                </c:pt>
                <c:pt idx="1247">
                  <c:v>1250808848.3</c:v>
                </c:pt>
                <c:pt idx="1248">
                  <c:v>1251542849.05</c:v>
                </c:pt>
                <c:pt idx="1249">
                  <c:v>1252290176.1199999</c:v>
                </c:pt>
                <c:pt idx="1250">
                  <c:v>1252981952.1199999</c:v>
                </c:pt>
                <c:pt idx="1251">
                  <c:v>1253807971.6300001</c:v>
                </c:pt>
                <c:pt idx="1252">
                  <c:v>1254461066.03</c:v>
                </c:pt>
                <c:pt idx="1253">
                  <c:v>1255282456.1600001</c:v>
                </c:pt>
                <c:pt idx="1254">
                  <c:v>1255973519.1099999</c:v>
                </c:pt>
              </c:numCache>
            </c:numRef>
          </c:val>
          <c:extLst>
            <c:ext xmlns:c16="http://schemas.microsoft.com/office/drawing/2014/chart" uri="{C3380CC4-5D6E-409C-BE32-E72D297353CC}">
              <c16:uniqueId val="{00000000-91FD-4E4C-9409-9196EE377ED0}"/>
            </c:ext>
          </c:extLst>
        </c:ser>
        <c:dLbls>
          <c:showLegendKey val="0"/>
          <c:showVal val="0"/>
          <c:showCatName val="0"/>
          <c:showSerName val="0"/>
          <c:showPercent val="0"/>
          <c:showBubbleSize val="0"/>
        </c:dLbls>
        <c:axId val="472634800"/>
        <c:axId val="472637200"/>
      </c:areaChart>
      <c:dateAx>
        <c:axId val="472634800"/>
        <c:scaling>
          <c:orientation val="minMax"/>
        </c:scaling>
        <c:delete val="0"/>
        <c:axPos val="b"/>
        <c:numFmt formatCode="[$-416]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637200"/>
        <c:crosses val="autoZero"/>
        <c:auto val="1"/>
        <c:lblOffset val="100"/>
        <c:baseTimeUnit val="days"/>
        <c:majorUnit val="6"/>
        <c:majorTimeUnit val="months"/>
      </c:dateAx>
      <c:valAx>
        <c:axId val="472637200"/>
        <c:scaling>
          <c:orientation val="minMax"/>
        </c:scaling>
        <c:delete val="0"/>
        <c:axPos val="l"/>
        <c:numFmt formatCode="&quot;R$&quot;\ #,##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2634800"/>
        <c:crosses val="autoZero"/>
        <c:crossBetween val="midCat"/>
        <c:dispUnits>
          <c:builtInUnit val="millions"/>
        </c:dispUnits>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Century Gothic" panose="020B0502020202020204" pitchFamily="34" charset="0"/>
                <a:ea typeface="+mn-ea"/>
                <a:cs typeface="+mn-cs"/>
              </a:defRPr>
            </a:pPr>
            <a:r>
              <a:rPr lang="en-US" sz="1000" b="1" dirty="0">
                <a:solidFill>
                  <a:srgbClr val="7B868C"/>
                </a:solidFill>
              </a:rPr>
              <a:t>Duration (</a:t>
            </a:r>
            <a:r>
              <a:rPr lang="en-US" sz="1000" b="1" dirty="0" err="1">
                <a:solidFill>
                  <a:srgbClr val="7B868C"/>
                </a:solidFill>
              </a:rPr>
              <a:t>anos</a:t>
            </a:r>
            <a:r>
              <a:rPr lang="en-US" sz="1000" b="1" dirty="0">
                <a:solidFill>
                  <a:srgbClr val="7B868C"/>
                </a:solidFill>
              </a:rPr>
              <a:t>)</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spPr>
            <a:ln w="28575" cap="rnd">
              <a:solidFill>
                <a:srgbClr val="0082CE"/>
              </a:solidFill>
              <a:round/>
            </a:ln>
            <a:effectLst/>
          </c:spPr>
          <c:marker>
            <c:symbol val="none"/>
          </c:marker>
          <c:dLbls>
            <c:dLbl>
              <c:idx val="4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6C-467B-825C-9CE6B9255A89}"/>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B_Prev_Breakdown!$AF$2:$AF$51</c:f>
              <c:numCache>
                <c:formatCode>m/d/yyyy\ h:mm</c:formatCode>
                <c:ptCount val="50"/>
                <c:pt idx="0">
                  <c:v>44377</c:v>
                </c:pt>
                <c:pt idx="1">
                  <c:v>44407</c:v>
                </c:pt>
                <c:pt idx="2">
                  <c:v>44439</c:v>
                </c:pt>
                <c:pt idx="3">
                  <c:v>44469</c:v>
                </c:pt>
                <c:pt idx="4">
                  <c:v>44498</c:v>
                </c:pt>
                <c:pt idx="5">
                  <c:v>44530</c:v>
                </c:pt>
                <c:pt idx="6">
                  <c:v>44561</c:v>
                </c:pt>
                <c:pt idx="7">
                  <c:v>44592</c:v>
                </c:pt>
                <c:pt idx="8">
                  <c:v>44617</c:v>
                </c:pt>
                <c:pt idx="9">
                  <c:v>44651</c:v>
                </c:pt>
                <c:pt idx="10">
                  <c:v>44680</c:v>
                </c:pt>
                <c:pt idx="11">
                  <c:v>44712</c:v>
                </c:pt>
                <c:pt idx="12">
                  <c:v>44742</c:v>
                </c:pt>
                <c:pt idx="13">
                  <c:v>44771</c:v>
                </c:pt>
                <c:pt idx="14">
                  <c:v>44804</c:v>
                </c:pt>
                <c:pt idx="15">
                  <c:v>44834</c:v>
                </c:pt>
                <c:pt idx="16">
                  <c:v>44865</c:v>
                </c:pt>
                <c:pt idx="17">
                  <c:v>44895</c:v>
                </c:pt>
                <c:pt idx="18">
                  <c:v>44925</c:v>
                </c:pt>
                <c:pt idx="19">
                  <c:v>44957</c:v>
                </c:pt>
                <c:pt idx="20">
                  <c:v>44985</c:v>
                </c:pt>
                <c:pt idx="21">
                  <c:v>45016</c:v>
                </c:pt>
                <c:pt idx="22">
                  <c:v>45044</c:v>
                </c:pt>
                <c:pt idx="23">
                  <c:v>45077</c:v>
                </c:pt>
                <c:pt idx="24">
                  <c:v>45107</c:v>
                </c:pt>
                <c:pt idx="25">
                  <c:v>45138</c:v>
                </c:pt>
                <c:pt idx="26">
                  <c:v>45169</c:v>
                </c:pt>
                <c:pt idx="27">
                  <c:v>45198</c:v>
                </c:pt>
                <c:pt idx="28">
                  <c:v>45230</c:v>
                </c:pt>
                <c:pt idx="29">
                  <c:v>45260</c:v>
                </c:pt>
                <c:pt idx="30">
                  <c:v>45289</c:v>
                </c:pt>
                <c:pt idx="31">
                  <c:v>45322</c:v>
                </c:pt>
                <c:pt idx="32">
                  <c:v>45351</c:v>
                </c:pt>
                <c:pt idx="33">
                  <c:v>45379</c:v>
                </c:pt>
                <c:pt idx="34">
                  <c:v>45412</c:v>
                </c:pt>
                <c:pt idx="35">
                  <c:v>45443</c:v>
                </c:pt>
                <c:pt idx="36">
                  <c:v>45471</c:v>
                </c:pt>
                <c:pt idx="37">
                  <c:v>45504</c:v>
                </c:pt>
                <c:pt idx="38">
                  <c:v>45534</c:v>
                </c:pt>
                <c:pt idx="39">
                  <c:v>45565</c:v>
                </c:pt>
                <c:pt idx="40">
                  <c:v>45596</c:v>
                </c:pt>
                <c:pt idx="41">
                  <c:v>45625</c:v>
                </c:pt>
                <c:pt idx="42">
                  <c:v>45657</c:v>
                </c:pt>
                <c:pt idx="43">
                  <c:v>45688</c:v>
                </c:pt>
                <c:pt idx="44">
                  <c:v>45716</c:v>
                </c:pt>
                <c:pt idx="45">
                  <c:v>45747</c:v>
                </c:pt>
                <c:pt idx="46">
                  <c:v>45777</c:v>
                </c:pt>
                <c:pt idx="47">
                  <c:v>45807</c:v>
                </c:pt>
                <c:pt idx="48">
                  <c:v>45838</c:v>
                </c:pt>
                <c:pt idx="49">
                  <c:v>45869</c:v>
                </c:pt>
              </c:numCache>
            </c:numRef>
          </c:cat>
          <c:val>
            <c:numRef>
              <c:f>B_Prev_Breakdown!$AG$2:$AG$51</c:f>
              <c:numCache>
                <c:formatCode>General</c:formatCode>
                <c:ptCount val="50"/>
                <c:pt idx="0">
                  <c:v>2.5666699999999998</c:v>
                </c:pt>
                <c:pt idx="1">
                  <c:v>2.9</c:v>
                </c:pt>
                <c:pt idx="2">
                  <c:v>2.96</c:v>
                </c:pt>
                <c:pt idx="3">
                  <c:v>3.0583499999999999</c:v>
                </c:pt>
                <c:pt idx="4">
                  <c:v>2.88788</c:v>
                </c:pt>
                <c:pt idx="5">
                  <c:v>2.8393700000000002</c:v>
                </c:pt>
                <c:pt idx="6">
                  <c:v>2.1120199999999998</c:v>
                </c:pt>
                <c:pt idx="7">
                  <c:v>2.14602</c:v>
                </c:pt>
                <c:pt idx="8">
                  <c:v>2.2418</c:v>
                </c:pt>
                <c:pt idx="9">
                  <c:v>2.1938200000000001</c:v>
                </c:pt>
                <c:pt idx="10">
                  <c:v>2.31148</c:v>
                </c:pt>
                <c:pt idx="11">
                  <c:v>2.5944099999999999</c:v>
                </c:pt>
                <c:pt idx="12">
                  <c:v>2.78</c:v>
                </c:pt>
                <c:pt idx="13">
                  <c:v>2.6833300000000002</c:v>
                </c:pt>
                <c:pt idx="14">
                  <c:v>2.5506899999999999</c:v>
                </c:pt>
                <c:pt idx="15">
                  <c:v>2.6657999999999999</c:v>
                </c:pt>
                <c:pt idx="16">
                  <c:v>2.71671</c:v>
                </c:pt>
                <c:pt idx="17">
                  <c:v>2.7133699999999998</c:v>
                </c:pt>
                <c:pt idx="18">
                  <c:v>2.7467800000000002</c:v>
                </c:pt>
                <c:pt idx="19">
                  <c:v>2.9649800000000002</c:v>
                </c:pt>
                <c:pt idx="20">
                  <c:v>2.7058499999999999</c:v>
                </c:pt>
                <c:pt idx="21">
                  <c:v>2.5788099999999998</c:v>
                </c:pt>
                <c:pt idx="22">
                  <c:v>2.68784</c:v>
                </c:pt>
                <c:pt idx="23">
                  <c:v>2.7929599999999999</c:v>
                </c:pt>
                <c:pt idx="24">
                  <c:v>2.76688</c:v>
                </c:pt>
                <c:pt idx="25">
                  <c:v>2.7057799999999999</c:v>
                </c:pt>
                <c:pt idx="26">
                  <c:v>2.6526200000000002</c:v>
                </c:pt>
                <c:pt idx="27">
                  <c:v>2.5870000000000002</c:v>
                </c:pt>
                <c:pt idx="28">
                  <c:v>2.6643500000000002</c:v>
                </c:pt>
                <c:pt idx="29">
                  <c:v>2.8189700000000002</c:v>
                </c:pt>
                <c:pt idx="30">
                  <c:v>2.6520000000000001</c:v>
                </c:pt>
                <c:pt idx="31">
                  <c:v>2.56372</c:v>
                </c:pt>
                <c:pt idx="32">
                  <c:v>2.5184600000000001</c:v>
                </c:pt>
                <c:pt idx="33">
                  <c:v>2.4811899999999998</c:v>
                </c:pt>
                <c:pt idx="34">
                  <c:v>2.24736</c:v>
                </c:pt>
                <c:pt idx="35">
                  <c:v>2.1088800000000001</c:v>
                </c:pt>
                <c:pt idx="36">
                  <c:v>1.9170799999999999</c:v>
                </c:pt>
                <c:pt idx="37">
                  <c:v>1.2979000000000001</c:v>
                </c:pt>
                <c:pt idx="38">
                  <c:v>1.2400199999999999</c:v>
                </c:pt>
                <c:pt idx="39">
                  <c:v>1.28783</c:v>
                </c:pt>
                <c:pt idx="40">
                  <c:v>1.32094</c:v>
                </c:pt>
                <c:pt idx="41">
                  <c:v>1.2967299999999999</c:v>
                </c:pt>
                <c:pt idx="42">
                  <c:v>1.4197900000000001</c:v>
                </c:pt>
                <c:pt idx="43">
                  <c:v>1.4978</c:v>
                </c:pt>
                <c:pt idx="44">
                  <c:v>1.4428799999999999</c:v>
                </c:pt>
                <c:pt idx="45">
                  <c:v>1.4286300000000001</c:v>
                </c:pt>
                <c:pt idx="46">
                  <c:v>1.2627999999999999</c:v>
                </c:pt>
                <c:pt idx="47">
                  <c:v>1.3272699999999999</c:v>
                </c:pt>
                <c:pt idx="48">
                  <c:v>1.20218</c:v>
                </c:pt>
                <c:pt idx="49">
                  <c:v>1.8010600000000001</c:v>
                </c:pt>
              </c:numCache>
            </c:numRef>
          </c:val>
          <c:smooth val="0"/>
          <c:extLst>
            <c:ext xmlns:c16="http://schemas.microsoft.com/office/drawing/2014/chart" uri="{C3380CC4-5D6E-409C-BE32-E72D297353CC}">
              <c16:uniqueId val="{00000000-8107-4A02-B00F-53C36CB85458}"/>
            </c:ext>
          </c:extLst>
        </c:ser>
        <c:dLbls>
          <c:showLegendKey val="0"/>
          <c:showVal val="0"/>
          <c:showCatName val="0"/>
          <c:showSerName val="0"/>
          <c:showPercent val="0"/>
          <c:showBubbleSize val="0"/>
        </c:dLbls>
        <c:smooth val="0"/>
        <c:axId val="1288931440"/>
        <c:axId val="1288930000"/>
      </c:lineChart>
      <c:dateAx>
        <c:axId val="1288931440"/>
        <c:scaling>
          <c:orientation val="minMax"/>
        </c:scaling>
        <c:delete val="0"/>
        <c:axPos val="b"/>
        <c:numFmt formatCode="[$-416]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288930000"/>
        <c:crosses val="autoZero"/>
        <c:auto val="1"/>
        <c:lblOffset val="100"/>
        <c:baseTimeUnit val="days"/>
      </c:dateAx>
      <c:valAx>
        <c:axId val="128893000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288931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Century Gothic" panose="020B05020202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Century Gothic" panose="020B0502020202020204" pitchFamily="34" charset="0"/>
                <a:ea typeface="+mn-ea"/>
                <a:cs typeface="+mn-cs"/>
              </a:defRPr>
            </a:pPr>
            <a:r>
              <a:rPr lang="en-US" sz="1000" b="1" dirty="0" err="1">
                <a:solidFill>
                  <a:srgbClr val="7B868C"/>
                </a:solidFill>
              </a:rPr>
              <a:t>Carrego</a:t>
            </a:r>
            <a:r>
              <a:rPr lang="en-US" sz="1000" b="1" dirty="0">
                <a:solidFill>
                  <a:srgbClr val="7B868C"/>
                </a:solidFill>
              </a:rPr>
              <a:t> Bruto (</a:t>
            </a:r>
            <a:r>
              <a:rPr lang="en-US" sz="1000" b="1" dirty="0" err="1">
                <a:solidFill>
                  <a:srgbClr val="7B868C"/>
                </a:solidFill>
              </a:rPr>
              <a:t>a.a</a:t>
            </a:r>
            <a:r>
              <a:rPr lang="en-US" sz="1000" b="1" dirty="0">
                <a:solidFill>
                  <a:srgbClr val="7B868C"/>
                </a:solidFill>
              </a:rPr>
              <a:t>%)</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spPr>
            <a:ln w="28575" cap="rnd">
              <a:solidFill>
                <a:srgbClr val="0082CE"/>
              </a:solidFill>
              <a:round/>
            </a:ln>
            <a:effectLst/>
          </c:spPr>
          <c:marker>
            <c:symbol val="none"/>
          </c:marker>
          <c:dLbls>
            <c:dLbl>
              <c:idx val="4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DF0-468B-AA6A-AACAAD6FA87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Century Gothic" panose="020B0502020202020204" pitchFamily="34" charset="0"/>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B_Prev_Breakdown!$AF$2:$AF$51</c:f>
              <c:numCache>
                <c:formatCode>m/d/yyyy\ h:mm</c:formatCode>
                <c:ptCount val="50"/>
                <c:pt idx="0">
                  <c:v>44377</c:v>
                </c:pt>
                <c:pt idx="1">
                  <c:v>44407</c:v>
                </c:pt>
                <c:pt idx="2">
                  <c:v>44439</c:v>
                </c:pt>
                <c:pt idx="3">
                  <c:v>44469</c:v>
                </c:pt>
                <c:pt idx="4">
                  <c:v>44498</c:v>
                </c:pt>
                <c:pt idx="5">
                  <c:v>44530</c:v>
                </c:pt>
                <c:pt idx="6">
                  <c:v>44561</c:v>
                </c:pt>
                <c:pt idx="7">
                  <c:v>44592</c:v>
                </c:pt>
                <c:pt idx="8">
                  <c:v>44617</c:v>
                </c:pt>
                <c:pt idx="9">
                  <c:v>44651</c:v>
                </c:pt>
                <c:pt idx="10">
                  <c:v>44680</c:v>
                </c:pt>
                <c:pt idx="11">
                  <c:v>44712</c:v>
                </c:pt>
                <c:pt idx="12">
                  <c:v>44742</c:v>
                </c:pt>
                <c:pt idx="13">
                  <c:v>44771</c:v>
                </c:pt>
                <c:pt idx="14">
                  <c:v>44804</c:v>
                </c:pt>
                <c:pt idx="15">
                  <c:v>44834</c:v>
                </c:pt>
                <c:pt idx="16">
                  <c:v>44865</c:v>
                </c:pt>
                <c:pt idx="17">
                  <c:v>44895</c:v>
                </c:pt>
                <c:pt idx="18">
                  <c:v>44925</c:v>
                </c:pt>
                <c:pt idx="19">
                  <c:v>44957</c:v>
                </c:pt>
                <c:pt idx="20">
                  <c:v>44985</c:v>
                </c:pt>
                <c:pt idx="21">
                  <c:v>45016</c:v>
                </c:pt>
                <c:pt idx="22">
                  <c:v>45044</c:v>
                </c:pt>
                <c:pt idx="23">
                  <c:v>45077</c:v>
                </c:pt>
                <c:pt idx="24">
                  <c:v>45107</c:v>
                </c:pt>
                <c:pt idx="25">
                  <c:v>45138</c:v>
                </c:pt>
                <c:pt idx="26">
                  <c:v>45169</c:v>
                </c:pt>
                <c:pt idx="27">
                  <c:v>45198</c:v>
                </c:pt>
                <c:pt idx="28">
                  <c:v>45230</c:v>
                </c:pt>
                <c:pt idx="29">
                  <c:v>45260</c:v>
                </c:pt>
                <c:pt idx="30">
                  <c:v>45289</c:v>
                </c:pt>
                <c:pt idx="31">
                  <c:v>45322</c:v>
                </c:pt>
                <c:pt idx="32">
                  <c:v>45351</c:v>
                </c:pt>
                <c:pt idx="33">
                  <c:v>45379</c:v>
                </c:pt>
                <c:pt idx="34">
                  <c:v>45412</c:v>
                </c:pt>
                <c:pt idx="35">
                  <c:v>45443</c:v>
                </c:pt>
                <c:pt idx="36">
                  <c:v>45471</c:v>
                </c:pt>
                <c:pt idx="37">
                  <c:v>45504</c:v>
                </c:pt>
                <c:pt idx="38">
                  <c:v>45534</c:v>
                </c:pt>
                <c:pt idx="39">
                  <c:v>45565</c:v>
                </c:pt>
                <c:pt idx="40">
                  <c:v>45596</c:v>
                </c:pt>
                <c:pt idx="41">
                  <c:v>45625</c:v>
                </c:pt>
                <c:pt idx="42">
                  <c:v>45657</c:v>
                </c:pt>
                <c:pt idx="43">
                  <c:v>45688</c:v>
                </c:pt>
                <c:pt idx="44">
                  <c:v>45716</c:v>
                </c:pt>
                <c:pt idx="45">
                  <c:v>45747</c:v>
                </c:pt>
                <c:pt idx="46">
                  <c:v>45777</c:v>
                </c:pt>
                <c:pt idx="47">
                  <c:v>45807</c:v>
                </c:pt>
                <c:pt idx="48">
                  <c:v>45838</c:v>
                </c:pt>
                <c:pt idx="49">
                  <c:v>45869</c:v>
                </c:pt>
              </c:numCache>
            </c:numRef>
          </c:cat>
          <c:val>
            <c:numRef>
              <c:f>B_Prev_Breakdown!$AH$2:$AH$51</c:f>
              <c:numCache>
                <c:formatCode>General</c:formatCode>
                <c:ptCount val="50"/>
                <c:pt idx="0">
                  <c:v>1.41228E-2</c:v>
                </c:pt>
                <c:pt idx="1">
                  <c:v>1.61E-2</c:v>
                </c:pt>
                <c:pt idx="2">
                  <c:v>1.5810600000000001E-2</c:v>
                </c:pt>
                <c:pt idx="3">
                  <c:v>1.6368199999999999E-2</c:v>
                </c:pt>
                <c:pt idx="4">
                  <c:v>1.59965E-2</c:v>
                </c:pt>
                <c:pt idx="5">
                  <c:v>1.6057200000000001E-2</c:v>
                </c:pt>
                <c:pt idx="6">
                  <c:v>1.15166E-2</c:v>
                </c:pt>
                <c:pt idx="7">
                  <c:v>1.19986E-2</c:v>
                </c:pt>
                <c:pt idx="8">
                  <c:v>1.24349E-2</c:v>
                </c:pt>
                <c:pt idx="9">
                  <c:v>1.25186E-2</c:v>
                </c:pt>
                <c:pt idx="10">
                  <c:v>1.3424699999999999E-2</c:v>
                </c:pt>
                <c:pt idx="11">
                  <c:v>1.5031600000000001E-2</c:v>
                </c:pt>
                <c:pt idx="12">
                  <c:v>1.61E-2</c:v>
                </c:pt>
                <c:pt idx="13">
                  <c:v>1.5643799999999999E-2</c:v>
                </c:pt>
                <c:pt idx="14">
                  <c:v>1.50838E-2</c:v>
                </c:pt>
                <c:pt idx="15">
                  <c:v>1.5753699999999999E-2</c:v>
                </c:pt>
                <c:pt idx="16">
                  <c:v>1.5835499999999999E-2</c:v>
                </c:pt>
                <c:pt idx="17">
                  <c:v>1.60421E-2</c:v>
                </c:pt>
                <c:pt idx="18">
                  <c:v>1.66871E-2</c:v>
                </c:pt>
                <c:pt idx="19">
                  <c:v>1.8176500000000002E-2</c:v>
                </c:pt>
                <c:pt idx="20">
                  <c:v>2.53893E-2</c:v>
                </c:pt>
                <c:pt idx="21">
                  <c:v>3.01576E-2</c:v>
                </c:pt>
                <c:pt idx="22">
                  <c:v>2.2814299999999999E-2</c:v>
                </c:pt>
                <c:pt idx="23">
                  <c:v>2.3491499999999998E-2</c:v>
                </c:pt>
                <c:pt idx="24">
                  <c:v>2.3966000000000001E-2</c:v>
                </c:pt>
                <c:pt idx="25">
                  <c:v>2.44926E-2</c:v>
                </c:pt>
                <c:pt idx="26">
                  <c:v>2.38832E-2</c:v>
                </c:pt>
                <c:pt idx="27">
                  <c:v>2.3389699999999999E-2</c:v>
                </c:pt>
                <c:pt idx="28">
                  <c:v>2.3208699999999999E-2</c:v>
                </c:pt>
                <c:pt idx="29">
                  <c:v>2.3097400000000001E-2</c:v>
                </c:pt>
                <c:pt idx="30">
                  <c:v>2.25331E-2</c:v>
                </c:pt>
                <c:pt idx="31">
                  <c:v>2.1375100000000001E-2</c:v>
                </c:pt>
                <c:pt idx="32">
                  <c:v>2.0719600000000001E-2</c:v>
                </c:pt>
                <c:pt idx="33">
                  <c:v>1.84426E-2</c:v>
                </c:pt>
                <c:pt idx="34">
                  <c:v>1.5952299999999999E-2</c:v>
                </c:pt>
                <c:pt idx="35">
                  <c:v>1.4988E-2</c:v>
                </c:pt>
                <c:pt idx="36">
                  <c:v>1.4061000000000001E-2</c:v>
                </c:pt>
                <c:pt idx="37">
                  <c:v>9.2338100000000003E-3</c:v>
                </c:pt>
                <c:pt idx="38">
                  <c:v>7.9659599999999994E-3</c:v>
                </c:pt>
                <c:pt idx="39">
                  <c:v>8.0223800000000008E-3</c:v>
                </c:pt>
                <c:pt idx="40">
                  <c:v>8.4428000000000003E-3</c:v>
                </c:pt>
                <c:pt idx="41">
                  <c:v>8.3487600000000002E-3</c:v>
                </c:pt>
                <c:pt idx="42">
                  <c:v>1.06867E-2</c:v>
                </c:pt>
                <c:pt idx="43">
                  <c:v>1.0378399999999999E-2</c:v>
                </c:pt>
                <c:pt idx="44">
                  <c:v>9.9159899999999995E-3</c:v>
                </c:pt>
                <c:pt idx="45">
                  <c:v>9.5358800000000001E-3</c:v>
                </c:pt>
                <c:pt idx="46">
                  <c:v>8.9758800000000003E-3</c:v>
                </c:pt>
                <c:pt idx="47">
                  <c:v>8.4584900000000008E-3</c:v>
                </c:pt>
                <c:pt idx="48">
                  <c:v>9.2549299999999998E-3</c:v>
                </c:pt>
                <c:pt idx="49">
                  <c:v>9.8247400000000002E-3</c:v>
                </c:pt>
              </c:numCache>
            </c:numRef>
          </c:val>
          <c:smooth val="0"/>
          <c:extLst>
            <c:ext xmlns:c16="http://schemas.microsoft.com/office/drawing/2014/chart" uri="{C3380CC4-5D6E-409C-BE32-E72D297353CC}">
              <c16:uniqueId val="{00000000-92A6-437C-B3DA-2DD77CB6DEE7}"/>
            </c:ext>
          </c:extLst>
        </c:ser>
        <c:dLbls>
          <c:showLegendKey val="0"/>
          <c:showVal val="0"/>
          <c:showCatName val="0"/>
          <c:showSerName val="0"/>
          <c:showPercent val="0"/>
          <c:showBubbleSize val="0"/>
        </c:dLbls>
        <c:smooth val="0"/>
        <c:axId val="1288931440"/>
        <c:axId val="1288930000"/>
      </c:lineChart>
      <c:dateAx>
        <c:axId val="1288931440"/>
        <c:scaling>
          <c:orientation val="minMax"/>
        </c:scaling>
        <c:delete val="0"/>
        <c:axPos val="b"/>
        <c:numFmt formatCode="[$-416]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288930000"/>
        <c:crosses val="autoZero"/>
        <c:auto val="1"/>
        <c:lblOffset val="100"/>
        <c:baseTimeUnit val="days"/>
      </c:dateAx>
      <c:valAx>
        <c:axId val="1288930000"/>
        <c:scaling>
          <c:orientation val="minMax"/>
        </c:scaling>
        <c:delete val="0"/>
        <c:axPos val="l"/>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288931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latin typeface="Century Gothic" panose="020B050202020202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00" b="1" dirty="0">
                <a:solidFill>
                  <a:srgbClr val="7B868C"/>
                </a:solidFill>
                <a:latin typeface="Century Gothic" panose="020B0502020202020204" pitchFamily="34" charset="0"/>
              </a:rPr>
              <a:t>Caixa (%PL)</a:t>
            </a:r>
          </a:p>
        </c:rich>
      </c:tx>
      <c:overlay val="0"/>
      <c:spPr>
        <a:noFill/>
        <a:ln>
          <a:noFill/>
        </a:ln>
        <a:effectLst/>
      </c:spPr>
    </c:title>
    <c:autoTitleDeleted val="0"/>
    <c:plotArea>
      <c:layout/>
      <c:lineChart>
        <c:grouping val="standard"/>
        <c:varyColors val="0"/>
        <c:ser>
          <c:idx val="2"/>
          <c:order val="0"/>
          <c:spPr>
            <a:ln>
              <a:solidFill>
                <a:srgbClr val="0082CE"/>
              </a:solidFill>
            </a:ln>
          </c:spPr>
          <c:marker>
            <c:symbol val="none"/>
          </c:marker>
          <c:dLbls>
            <c:dLbl>
              <c:idx val="53"/>
              <c:layout>
                <c:manualLayout>
                  <c:x val="-1.6919187081478791E-16"/>
                  <c:y val="-0.1360929293436763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F5F-4EAC-A292-3FB24BEB0348}"/>
                </c:ext>
              </c:extLst>
            </c:dLbl>
            <c:numFmt formatCode="0%" sourceLinked="0"/>
            <c:spPr>
              <a:noFill/>
              <a:ln>
                <a:noFill/>
              </a:ln>
              <a:effectLst/>
            </c:spPr>
            <c:txPr>
              <a:bodyPr wrap="square" lIns="38100" tIns="19050" rIns="38100" bIns="19050" anchor="ctr">
                <a:spAutoFit/>
              </a:bodyPr>
              <a:lstStyle/>
              <a:p>
                <a:pPr>
                  <a:defRPr sz="900" b="1">
                    <a:solidFill>
                      <a:schemeClr val="tx1"/>
                    </a:solidFill>
                    <a:latin typeface="Century Gothic" panose="020B0502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B_Prev_Breakdown!$AM$2:$AM$63</c:f>
              <c:numCache>
                <c:formatCode>m/d/yyyy\ h:mm</c:formatCode>
                <c:ptCount val="62"/>
                <c:pt idx="0">
                  <c:v>44253</c:v>
                </c:pt>
                <c:pt idx="1">
                  <c:v>44286</c:v>
                </c:pt>
                <c:pt idx="2">
                  <c:v>44316</c:v>
                </c:pt>
                <c:pt idx="3">
                  <c:v>44347</c:v>
                </c:pt>
                <c:pt idx="4">
                  <c:v>44377</c:v>
                </c:pt>
                <c:pt idx="5">
                  <c:v>44407</c:v>
                </c:pt>
                <c:pt idx="6">
                  <c:v>44439</c:v>
                </c:pt>
                <c:pt idx="7">
                  <c:v>44469</c:v>
                </c:pt>
                <c:pt idx="8">
                  <c:v>44498</c:v>
                </c:pt>
                <c:pt idx="9">
                  <c:v>44530</c:v>
                </c:pt>
                <c:pt idx="10">
                  <c:v>44561</c:v>
                </c:pt>
                <c:pt idx="11">
                  <c:v>44592</c:v>
                </c:pt>
                <c:pt idx="12">
                  <c:v>44617</c:v>
                </c:pt>
                <c:pt idx="13">
                  <c:v>44651</c:v>
                </c:pt>
                <c:pt idx="14">
                  <c:v>44680</c:v>
                </c:pt>
                <c:pt idx="15">
                  <c:v>44712</c:v>
                </c:pt>
                <c:pt idx="16">
                  <c:v>44742</c:v>
                </c:pt>
                <c:pt idx="17">
                  <c:v>44771</c:v>
                </c:pt>
                <c:pt idx="18">
                  <c:v>44804</c:v>
                </c:pt>
                <c:pt idx="19">
                  <c:v>44834</c:v>
                </c:pt>
                <c:pt idx="20">
                  <c:v>44865</c:v>
                </c:pt>
                <c:pt idx="21">
                  <c:v>44895</c:v>
                </c:pt>
                <c:pt idx="22">
                  <c:v>44925</c:v>
                </c:pt>
                <c:pt idx="23">
                  <c:v>44957</c:v>
                </c:pt>
                <c:pt idx="24">
                  <c:v>44985</c:v>
                </c:pt>
                <c:pt idx="25">
                  <c:v>45016</c:v>
                </c:pt>
                <c:pt idx="26">
                  <c:v>45044</c:v>
                </c:pt>
                <c:pt idx="27">
                  <c:v>45077</c:v>
                </c:pt>
                <c:pt idx="28">
                  <c:v>45107</c:v>
                </c:pt>
                <c:pt idx="29">
                  <c:v>45138</c:v>
                </c:pt>
                <c:pt idx="30">
                  <c:v>45169</c:v>
                </c:pt>
                <c:pt idx="31">
                  <c:v>45198</c:v>
                </c:pt>
                <c:pt idx="32">
                  <c:v>45230</c:v>
                </c:pt>
                <c:pt idx="33">
                  <c:v>45260</c:v>
                </c:pt>
                <c:pt idx="34">
                  <c:v>45289</c:v>
                </c:pt>
                <c:pt idx="35">
                  <c:v>45322</c:v>
                </c:pt>
                <c:pt idx="36">
                  <c:v>45351</c:v>
                </c:pt>
                <c:pt idx="37">
                  <c:v>45379</c:v>
                </c:pt>
                <c:pt idx="38">
                  <c:v>45412</c:v>
                </c:pt>
                <c:pt idx="39">
                  <c:v>45443</c:v>
                </c:pt>
                <c:pt idx="40">
                  <c:v>45471</c:v>
                </c:pt>
                <c:pt idx="41">
                  <c:v>45504</c:v>
                </c:pt>
                <c:pt idx="42">
                  <c:v>45534</c:v>
                </c:pt>
                <c:pt idx="43">
                  <c:v>45565</c:v>
                </c:pt>
                <c:pt idx="44">
                  <c:v>45596</c:v>
                </c:pt>
                <c:pt idx="45">
                  <c:v>45625</c:v>
                </c:pt>
                <c:pt idx="46">
                  <c:v>45657</c:v>
                </c:pt>
                <c:pt idx="47">
                  <c:v>45688</c:v>
                </c:pt>
                <c:pt idx="48">
                  <c:v>45716</c:v>
                </c:pt>
                <c:pt idx="49">
                  <c:v>45747</c:v>
                </c:pt>
                <c:pt idx="50">
                  <c:v>45777</c:v>
                </c:pt>
                <c:pt idx="51">
                  <c:v>45807</c:v>
                </c:pt>
                <c:pt idx="52">
                  <c:v>45838</c:v>
                </c:pt>
                <c:pt idx="53">
                  <c:v>45869</c:v>
                </c:pt>
              </c:numCache>
            </c:numRef>
          </c:cat>
          <c:val>
            <c:numRef>
              <c:f>B_Prev_Breakdown!$AO$2:$AO$63</c:f>
              <c:numCache>
                <c:formatCode>General</c:formatCode>
                <c:ptCount val="62"/>
                <c:pt idx="0">
                  <c:v>0.3438395224219869</c:v>
                </c:pt>
                <c:pt idx="1">
                  <c:v>9.3295569813349105E-2</c:v>
                </c:pt>
                <c:pt idx="2">
                  <c:v>0.2470587123781455</c:v>
                </c:pt>
                <c:pt idx="3">
                  <c:v>0.21165605223712547</c:v>
                </c:pt>
                <c:pt idx="4">
                  <c:v>0.24862263299965898</c:v>
                </c:pt>
                <c:pt idx="5">
                  <c:v>8.9985156681784625E-2</c:v>
                </c:pt>
                <c:pt idx="6">
                  <c:v>6.9921216884112875E-2</c:v>
                </c:pt>
                <c:pt idx="7">
                  <c:v>5.8118923665564801E-2</c:v>
                </c:pt>
                <c:pt idx="8">
                  <c:v>5.8920235252689218E-2</c:v>
                </c:pt>
                <c:pt idx="9">
                  <c:v>8.1691760317411696E-2</c:v>
                </c:pt>
                <c:pt idx="10">
                  <c:v>0.36173236432320532</c:v>
                </c:pt>
                <c:pt idx="11">
                  <c:v>0.33920267042389379</c:v>
                </c:pt>
                <c:pt idx="12">
                  <c:v>0.30019423786507016</c:v>
                </c:pt>
                <c:pt idx="13">
                  <c:v>0.28391115308891146</c:v>
                </c:pt>
                <c:pt idx="14">
                  <c:v>0.2282772519488297</c:v>
                </c:pt>
                <c:pt idx="15">
                  <c:v>0.12092285905231624</c:v>
                </c:pt>
                <c:pt idx="16">
                  <c:v>6.928591793729233E-2</c:v>
                </c:pt>
                <c:pt idx="17">
                  <c:v>0.10804070540485763</c:v>
                </c:pt>
                <c:pt idx="18">
                  <c:v>0.15231392013381861</c:v>
                </c:pt>
                <c:pt idx="19">
                  <c:v>0.12062274688245676</c:v>
                </c:pt>
                <c:pt idx="20">
                  <c:v>0.10590678519667956</c:v>
                </c:pt>
                <c:pt idx="21">
                  <c:v>9.4714147010963645E-2</c:v>
                </c:pt>
                <c:pt idx="22">
                  <c:v>6.8955813003803851E-2</c:v>
                </c:pt>
                <c:pt idx="23">
                  <c:v>5.1324837777275159E-2</c:v>
                </c:pt>
                <c:pt idx="24">
                  <c:v>0.11742717368387383</c:v>
                </c:pt>
                <c:pt idx="25">
                  <c:v>0.1521669536874185</c:v>
                </c:pt>
                <c:pt idx="26">
                  <c:v>0.12779899966016367</c:v>
                </c:pt>
                <c:pt idx="27">
                  <c:v>9.4365553974401523E-2</c:v>
                </c:pt>
                <c:pt idx="28">
                  <c:v>6.8541048566777812E-2</c:v>
                </c:pt>
                <c:pt idx="29">
                  <c:v>6.6421831374891369E-2</c:v>
                </c:pt>
                <c:pt idx="30">
                  <c:v>6.7708495602429503E-2</c:v>
                </c:pt>
                <c:pt idx="31">
                  <c:v>0.10320195229473668</c:v>
                </c:pt>
                <c:pt idx="32">
                  <c:v>9.8634243867583224E-2</c:v>
                </c:pt>
                <c:pt idx="33">
                  <c:v>4.9981526418794213E-2</c:v>
                </c:pt>
                <c:pt idx="34">
                  <c:v>5.941039529956877E-2</c:v>
                </c:pt>
                <c:pt idx="35">
                  <c:v>6.9122882108273054E-2</c:v>
                </c:pt>
                <c:pt idx="36">
                  <c:v>6.5210226860484943E-2</c:v>
                </c:pt>
                <c:pt idx="37">
                  <c:v>8.5567421335779881E-2</c:v>
                </c:pt>
                <c:pt idx="38">
                  <c:v>0.18081759832280864</c:v>
                </c:pt>
                <c:pt idx="39">
                  <c:v>0.22578310136444471</c:v>
                </c:pt>
                <c:pt idx="40">
                  <c:v>0.25433278853446489</c:v>
                </c:pt>
                <c:pt idx="41">
                  <c:v>0.47077337350063786</c:v>
                </c:pt>
                <c:pt idx="42">
                  <c:v>0.50565863282576085</c:v>
                </c:pt>
                <c:pt idx="43">
                  <c:v>0.42862897225259899</c:v>
                </c:pt>
                <c:pt idx="44">
                  <c:v>0.42695544373415811</c:v>
                </c:pt>
                <c:pt idx="45">
                  <c:v>0.42607471543674691</c:v>
                </c:pt>
                <c:pt idx="46">
                  <c:v>0.41321133791543707</c:v>
                </c:pt>
                <c:pt idx="47">
                  <c:v>0.41573869704272759</c:v>
                </c:pt>
                <c:pt idx="48">
                  <c:v>0.42362760212346751</c:v>
                </c:pt>
                <c:pt idx="49">
                  <c:v>0.41509587781015134</c:v>
                </c:pt>
                <c:pt idx="50">
                  <c:v>0.40618249183734367</c:v>
                </c:pt>
                <c:pt idx="51">
                  <c:v>0.42012350702988521</c:v>
                </c:pt>
                <c:pt idx="52">
                  <c:v>0.39441467081466747</c:v>
                </c:pt>
                <c:pt idx="53">
                  <c:v>0.34940373997947133</c:v>
                </c:pt>
              </c:numCache>
            </c:numRef>
          </c:val>
          <c:smooth val="0"/>
          <c:extLst>
            <c:ext xmlns:c16="http://schemas.microsoft.com/office/drawing/2014/chart" uri="{C3380CC4-5D6E-409C-BE32-E72D297353CC}">
              <c16:uniqueId val="{00000000-D093-4748-BF52-E80359971ABB}"/>
            </c:ext>
          </c:extLst>
        </c:ser>
        <c:dLbls>
          <c:showLegendKey val="0"/>
          <c:showVal val="0"/>
          <c:showCatName val="0"/>
          <c:showSerName val="0"/>
          <c:showPercent val="0"/>
          <c:showBubbleSize val="0"/>
        </c:dLbls>
        <c:smooth val="0"/>
        <c:axId val="1288931440"/>
        <c:axId val="1288930000"/>
      </c:lineChart>
      <c:dateAx>
        <c:axId val="1288931440"/>
        <c:scaling>
          <c:orientation val="minMax"/>
        </c:scaling>
        <c:delete val="0"/>
        <c:axPos val="b"/>
        <c:numFmt formatCode="[$-416]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8930000"/>
        <c:crosses val="autoZero"/>
        <c:auto val="1"/>
        <c:lblOffset val="100"/>
        <c:baseTimeUnit val="days"/>
      </c:dateAx>
      <c:valAx>
        <c:axId val="128893000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8931440"/>
        <c:crosses val="autoZero"/>
        <c:crossBetween val="between"/>
      </c:valAx>
    </c:plotArea>
    <c:plotVisOnly val="1"/>
    <c:dispBlanksAs val="gap"/>
    <c:showDLblsOverMax val="0"/>
    <c:extLst/>
  </c:chart>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AZ QUEST ALTRO</c:v>
          </c:tx>
          <c:spPr>
            <a:ln w="28575" cap="rnd">
              <a:solidFill>
                <a:srgbClr val="0082CE"/>
              </a:solidFill>
              <a:round/>
            </a:ln>
            <a:effectLst/>
          </c:spPr>
          <c:marker>
            <c:symbol val="none"/>
          </c:marker>
          <c:cat>
            <c:numRef>
              <c:f>Historico!$B$415:$B$10000</c:f>
              <c:numCache>
                <c:formatCode>m/d/yyyy</c:formatCode>
                <c:ptCount val="9586"/>
                <c:pt idx="0">
                  <c:v>42353</c:v>
                </c:pt>
                <c:pt idx="1">
                  <c:v>42354</c:v>
                </c:pt>
                <c:pt idx="2">
                  <c:v>42355</c:v>
                </c:pt>
                <c:pt idx="3">
                  <c:v>42356</c:v>
                </c:pt>
                <c:pt idx="4">
                  <c:v>42359</c:v>
                </c:pt>
                <c:pt idx="5">
                  <c:v>42360</c:v>
                </c:pt>
                <c:pt idx="6">
                  <c:v>42361</c:v>
                </c:pt>
                <c:pt idx="7">
                  <c:v>42362</c:v>
                </c:pt>
                <c:pt idx="8">
                  <c:v>42366</c:v>
                </c:pt>
                <c:pt idx="9">
                  <c:v>42367</c:v>
                </c:pt>
                <c:pt idx="10">
                  <c:v>42368</c:v>
                </c:pt>
                <c:pt idx="11">
                  <c:v>42369</c:v>
                </c:pt>
                <c:pt idx="12">
                  <c:v>42373</c:v>
                </c:pt>
                <c:pt idx="13">
                  <c:v>42374</c:v>
                </c:pt>
                <c:pt idx="14">
                  <c:v>42375</c:v>
                </c:pt>
                <c:pt idx="15">
                  <c:v>42376</c:v>
                </c:pt>
                <c:pt idx="16">
                  <c:v>42377</c:v>
                </c:pt>
                <c:pt idx="17">
                  <c:v>42380</c:v>
                </c:pt>
                <c:pt idx="18">
                  <c:v>42381</c:v>
                </c:pt>
                <c:pt idx="19">
                  <c:v>42382</c:v>
                </c:pt>
                <c:pt idx="20">
                  <c:v>42383</c:v>
                </c:pt>
                <c:pt idx="21">
                  <c:v>42384</c:v>
                </c:pt>
                <c:pt idx="22">
                  <c:v>42387</c:v>
                </c:pt>
                <c:pt idx="23">
                  <c:v>42388</c:v>
                </c:pt>
                <c:pt idx="24">
                  <c:v>42389</c:v>
                </c:pt>
                <c:pt idx="25">
                  <c:v>42390</c:v>
                </c:pt>
                <c:pt idx="26">
                  <c:v>42391</c:v>
                </c:pt>
                <c:pt idx="27">
                  <c:v>42394</c:v>
                </c:pt>
                <c:pt idx="28">
                  <c:v>42395</c:v>
                </c:pt>
                <c:pt idx="29">
                  <c:v>42396</c:v>
                </c:pt>
                <c:pt idx="30">
                  <c:v>42397</c:v>
                </c:pt>
                <c:pt idx="31">
                  <c:v>42398</c:v>
                </c:pt>
                <c:pt idx="32">
                  <c:v>42401</c:v>
                </c:pt>
                <c:pt idx="33">
                  <c:v>42402</c:v>
                </c:pt>
                <c:pt idx="34">
                  <c:v>42403</c:v>
                </c:pt>
                <c:pt idx="35">
                  <c:v>42404</c:v>
                </c:pt>
                <c:pt idx="36">
                  <c:v>42405</c:v>
                </c:pt>
                <c:pt idx="37">
                  <c:v>42410</c:v>
                </c:pt>
                <c:pt idx="38">
                  <c:v>42411</c:v>
                </c:pt>
                <c:pt idx="39">
                  <c:v>42412</c:v>
                </c:pt>
                <c:pt idx="40">
                  <c:v>42415</c:v>
                </c:pt>
                <c:pt idx="41">
                  <c:v>42416</c:v>
                </c:pt>
                <c:pt idx="42">
                  <c:v>42417</c:v>
                </c:pt>
                <c:pt idx="43">
                  <c:v>42418</c:v>
                </c:pt>
                <c:pt idx="44">
                  <c:v>42419</c:v>
                </c:pt>
                <c:pt idx="45">
                  <c:v>42422</c:v>
                </c:pt>
                <c:pt idx="46">
                  <c:v>42423</c:v>
                </c:pt>
                <c:pt idx="47">
                  <c:v>42424</c:v>
                </c:pt>
                <c:pt idx="48">
                  <c:v>42425</c:v>
                </c:pt>
                <c:pt idx="49">
                  <c:v>42426</c:v>
                </c:pt>
                <c:pt idx="50">
                  <c:v>42429</c:v>
                </c:pt>
                <c:pt idx="51">
                  <c:v>42430</c:v>
                </c:pt>
                <c:pt idx="52">
                  <c:v>42431</c:v>
                </c:pt>
                <c:pt idx="53">
                  <c:v>42432</c:v>
                </c:pt>
                <c:pt idx="54">
                  <c:v>42433</c:v>
                </c:pt>
                <c:pt idx="55">
                  <c:v>42436</c:v>
                </c:pt>
                <c:pt idx="56">
                  <c:v>42437</c:v>
                </c:pt>
                <c:pt idx="57">
                  <c:v>42438</c:v>
                </c:pt>
                <c:pt idx="58">
                  <c:v>42439</c:v>
                </c:pt>
                <c:pt idx="59">
                  <c:v>42440</c:v>
                </c:pt>
                <c:pt idx="60">
                  <c:v>42443</c:v>
                </c:pt>
                <c:pt idx="61">
                  <c:v>42444</c:v>
                </c:pt>
                <c:pt idx="62">
                  <c:v>42445</c:v>
                </c:pt>
                <c:pt idx="63">
                  <c:v>42446</c:v>
                </c:pt>
                <c:pt idx="64">
                  <c:v>42447</c:v>
                </c:pt>
                <c:pt idx="65">
                  <c:v>42450</c:v>
                </c:pt>
                <c:pt idx="66">
                  <c:v>42451</c:v>
                </c:pt>
                <c:pt idx="67">
                  <c:v>42452</c:v>
                </c:pt>
                <c:pt idx="68">
                  <c:v>42453</c:v>
                </c:pt>
                <c:pt idx="69">
                  <c:v>42457</c:v>
                </c:pt>
                <c:pt idx="70">
                  <c:v>42458</c:v>
                </c:pt>
                <c:pt idx="71">
                  <c:v>42459</c:v>
                </c:pt>
                <c:pt idx="72">
                  <c:v>42460</c:v>
                </c:pt>
                <c:pt idx="73">
                  <c:v>42461</c:v>
                </c:pt>
                <c:pt idx="74">
                  <c:v>42464</c:v>
                </c:pt>
                <c:pt idx="75">
                  <c:v>42465</c:v>
                </c:pt>
                <c:pt idx="76">
                  <c:v>42466</c:v>
                </c:pt>
                <c:pt idx="77">
                  <c:v>42467</c:v>
                </c:pt>
                <c:pt idx="78">
                  <c:v>42468</c:v>
                </c:pt>
                <c:pt idx="79">
                  <c:v>42471</c:v>
                </c:pt>
                <c:pt idx="80">
                  <c:v>42472</c:v>
                </c:pt>
                <c:pt idx="81">
                  <c:v>42473</c:v>
                </c:pt>
                <c:pt idx="82">
                  <c:v>42474</c:v>
                </c:pt>
                <c:pt idx="83">
                  <c:v>42475</c:v>
                </c:pt>
                <c:pt idx="84">
                  <c:v>42478</c:v>
                </c:pt>
                <c:pt idx="85">
                  <c:v>42479</c:v>
                </c:pt>
                <c:pt idx="86">
                  <c:v>42480</c:v>
                </c:pt>
                <c:pt idx="87">
                  <c:v>42482</c:v>
                </c:pt>
                <c:pt idx="88">
                  <c:v>42485</c:v>
                </c:pt>
                <c:pt idx="89">
                  <c:v>42486</c:v>
                </c:pt>
                <c:pt idx="90">
                  <c:v>42487</c:v>
                </c:pt>
                <c:pt idx="91">
                  <c:v>42488</c:v>
                </c:pt>
                <c:pt idx="92">
                  <c:v>42489</c:v>
                </c:pt>
                <c:pt idx="93">
                  <c:v>42492</c:v>
                </c:pt>
                <c:pt idx="94">
                  <c:v>42493</c:v>
                </c:pt>
                <c:pt idx="95">
                  <c:v>42494</c:v>
                </c:pt>
                <c:pt idx="96">
                  <c:v>42495</c:v>
                </c:pt>
                <c:pt idx="97">
                  <c:v>42496</c:v>
                </c:pt>
                <c:pt idx="98">
                  <c:v>42499</c:v>
                </c:pt>
                <c:pt idx="99">
                  <c:v>42500</c:v>
                </c:pt>
                <c:pt idx="100">
                  <c:v>42501</c:v>
                </c:pt>
                <c:pt idx="101">
                  <c:v>42502</c:v>
                </c:pt>
                <c:pt idx="102">
                  <c:v>42503</c:v>
                </c:pt>
                <c:pt idx="103">
                  <c:v>42506</c:v>
                </c:pt>
                <c:pt idx="104">
                  <c:v>42507</c:v>
                </c:pt>
                <c:pt idx="105">
                  <c:v>42508</c:v>
                </c:pt>
                <c:pt idx="106">
                  <c:v>42509</c:v>
                </c:pt>
                <c:pt idx="107">
                  <c:v>42510</c:v>
                </c:pt>
                <c:pt idx="108">
                  <c:v>42513</c:v>
                </c:pt>
                <c:pt idx="109">
                  <c:v>42514</c:v>
                </c:pt>
                <c:pt idx="110">
                  <c:v>42515</c:v>
                </c:pt>
                <c:pt idx="111">
                  <c:v>42517</c:v>
                </c:pt>
                <c:pt idx="112">
                  <c:v>42520</c:v>
                </c:pt>
                <c:pt idx="113">
                  <c:v>42521</c:v>
                </c:pt>
                <c:pt idx="114">
                  <c:v>42522</c:v>
                </c:pt>
                <c:pt idx="115">
                  <c:v>42523</c:v>
                </c:pt>
                <c:pt idx="116">
                  <c:v>42524</c:v>
                </c:pt>
                <c:pt idx="117">
                  <c:v>42527</c:v>
                </c:pt>
                <c:pt idx="118">
                  <c:v>42528</c:v>
                </c:pt>
                <c:pt idx="119">
                  <c:v>42529</c:v>
                </c:pt>
                <c:pt idx="120">
                  <c:v>42530</c:v>
                </c:pt>
                <c:pt idx="121">
                  <c:v>42531</c:v>
                </c:pt>
                <c:pt idx="122">
                  <c:v>42534</c:v>
                </c:pt>
                <c:pt idx="123">
                  <c:v>42535</c:v>
                </c:pt>
                <c:pt idx="124">
                  <c:v>42536</c:v>
                </c:pt>
                <c:pt idx="125">
                  <c:v>42537</c:v>
                </c:pt>
                <c:pt idx="126">
                  <c:v>42538</c:v>
                </c:pt>
                <c:pt idx="127">
                  <c:v>42541</c:v>
                </c:pt>
                <c:pt idx="128">
                  <c:v>42542</c:v>
                </c:pt>
                <c:pt idx="129">
                  <c:v>42543</c:v>
                </c:pt>
                <c:pt idx="130">
                  <c:v>42544</c:v>
                </c:pt>
                <c:pt idx="131">
                  <c:v>42545</c:v>
                </c:pt>
                <c:pt idx="132">
                  <c:v>42548</c:v>
                </c:pt>
                <c:pt idx="133">
                  <c:v>42549</c:v>
                </c:pt>
                <c:pt idx="134">
                  <c:v>42550</c:v>
                </c:pt>
                <c:pt idx="135">
                  <c:v>42551</c:v>
                </c:pt>
                <c:pt idx="136">
                  <c:v>42552</c:v>
                </c:pt>
                <c:pt idx="137">
                  <c:v>42555</c:v>
                </c:pt>
                <c:pt idx="138">
                  <c:v>42556</c:v>
                </c:pt>
                <c:pt idx="139">
                  <c:v>42557</c:v>
                </c:pt>
                <c:pt idx="140">
                  <c:v>42558</c:v>
                </c:pt>
                <c:pt idx="141">
                  <c:v>42559</c:v>
                </c:pt>
                <c:pt idx="142">
                  <c:v>42562</c:v>
                </c:pt>
                <c:pt idx="143">
                  <c:v>42563</c:v>
                </c:pt>
                <c:pt idx="144">
                  <c:v>42564</c:v>
                </c:pt>
                <c:pt idx="145">
                  <c:v>42565</c:v>
                </c:pt>
                <c:pt idx="146">
                  <c:v>42566</c:v>
                </c:pt>
                <c:pt idx="147">
                  <c:v>42569</c:v>
                </c:pt>
                <c:pt idx="148">
                  <c:v>42570</c:v>
                </c:pt>
                <c:pt idx="149">
                  <c:v>42571</c:v>
                </c:pt>
                <c:pt idx="150">
                  <c:v>42572</c:v>
                </c:pt>
                <c:pt idx="151">
                  <c:v>42573</c:v>
                </c:pt>
                <c:pt idx="152">
                  <c:v>42576</c:v>
                </c:pt>
                <c:pt idx="153">
                  <c:v>42577</c:v>
                </c:pt>
                <c:pt idx="154">
                  <c:v>42578</c:v>
                </c:pt>
                <c:pt idx="155">
                  <c:v>42579</c:v>
                </c:pt>
                <c:pt idx="156">
                  <c:v>42580</c:v>
                </c:pt>
                <c:pt idx="157">
                  <c:v>42583</c:v>
                </c:pt>
                <c:pt idx="158">
                  <c:v>42584</c:v>
                </c:pt>
                <c:pt idx="159">
                  <c:v>42585</c:v>
                </c:pt>
                <c:pt idx="160">
                  <c:v>42586</c:v>
                </c:pt>
                <c:pt idx="161">
                  <c:v>42587</c:v>
                </c:pt>
                <c:pt idx="162">
                  <c:v>42590</c:v>
                </c:pt>
                <c:pt idx="163">
                  <c:v>42591</c:v>
                </c:pt>
                <c:pt idx="164">
                  <c:v>42592</c:v>
                </c:pt>
                <c:pt idx="165">
                  <c:v>42593</c:v>
                </c:pt>
                <c:pt idx="166">
                  <c:v>42594</c:v>
                </c:pt>
                <c:pt idx="167">
                  <c:v>42597</c:v>
                </c:pt>
                <c:pt idx="168">
                  <c:v>42598</c:v>
                </c:pt>
                <c:pt idx="169">
                  <c:v>42599</c:v>
                </c:pt>
                <c:pt idx="170">
                  <c:v>42600</c:v>
                </c:pt>
                <c:pt idx="171">
                  <c:v>42601</c:v>
                </c:pt>
                <c:pt idx="172">
                  <c:v>42604</c:v>
                </c:pt>
                <c:pt idx="173">
                  <c:v>42605</c:v>
                </c:pt>
                <c:pt idx="174">
                  <c:v>42606</c:v>
                </c:pt>
                <c:pt idx="175">
                  <c:v>42607</c:v>
                </c:pt>
                <c:pt idx="176">
                  <c:v>42608</c:v>
                </c:pt>
                <c:pt idx="177">
                  <c:v>42611</c:v>
                </c:pt>
                <c:pt idx="178">
                  <c:v>42612</c:v>
                </c:pt>
                <c:pt idx="179">
                  <c:v>42613</c:v>
                </c:pt>
                <c:pt idx="180">
                  <c:v>42614</c:v>
                </c:pt>
                <c:pt idx="181">
                  <c:v>42615</c:v>
                </c:pt>
                <c:pt idx="182">
                  <c:v>42618</c:v>
                </c:pt>
                <c:pt idx="183">
                  <c:v>42619</c:v>
                </c:pt>
                <c:pt idx="184">
                  <c:v>42621</c:v>
                </c:pt>
                <c:pt idx="185">
                  <c:v>42622</c:v>
                </c:pt>
                <c:pt idx="186">
                  <c:v>42625</c:v>
                </c:pt>
                <c:pt idx="187">
                  <c:v>42626</c:v>
                </c:pt>
                <c:pt idx="188">
                  <c:v>42627</c:v>
                </c:pt>
                <c:pt idx="189">
                  <c:v>42628</c:v>
                </c:pt>
                <c:pt idx="190">
                  <c:v>42629</c:v>
                </c:pt>
                <c:pt idx="191">
                  <c:v>42632</c:v>
                </c:pt>
                <c:pt idx="192">
                  <c:v>42633</c:v>
                </c:pt>
                <c:pt idx="193">
                  <c:v>42634</c:v>
                </c:pt>
                <c:pt idx="194">
                  <c:v>42635</c:v>
                </c:pt>
                <c:pt idx="195">
                  <c:v>42636</c:v>
                </c:pt>
                <c:pt idx="196">
                  <c:v>42639</c:v>
                </c:pt>
                <c:pt idx="197">
                  <c:v>42640</c:v>
                </c:pt>
                <c:pt idx="198">
                  <c:v>42641</c:v>
                </c:pt>
                <c:pt idx="199">
                  <c:v>42642</c:v>
                </c:pt>
                <c:pt idx="200">
                  <c:v>42643</c:v>
                </c:pt>
                <c:pt idx="201">
                  <c:v>42646</c:v>
                </c:pt>
                <c:pt idx="202">
                  <c:v>42647</c:v>
                </c:pt>
                <c:pt idx="203">
                  <c:v>42648</c:v>
                </c:pt>
                <c:pt idx="204">
                  <c:v>42649</c:v>
                </c:pt>
                <c:pt idx="205">
                  <c:v>42650</c:v>
                </c:pt>
                <c:pt idx="206">
                  <c:v>42653</c:v>
                </c:pt>
                <c:pt idx="207">
                  <c:v>42654</c:v>
                </c:pt>
                <c:pt idx="208">
                  <c:v>42656</c:v>
                </c:pt>
                <c:pt idx="209">
                  <c:v>42657</c:v>
                </c:pt>
                <c:pt idx="210">
                  <c:v>42660</c:v>
                </c:pt>
                <c:pt idx="211">
                  <c:v>42661</c:v>
                </c:pt>
                <c:pt idx="212">
                  <c:v>42662</c:v>
                </c:pt>
                <c:pt idx="213">
                  <c:v>42663</c:v>
                </c:pt>
                <c:pt idx="214">
                  <c:v>42664</c:v>
                </c:pt>
                <c:pt idx="215">
                  <c:v>42667</c:v>
                </c:pt>
                <c:pt idx="216">
                  <c:v>42668</c:v>
                </c:pt>
                <c:pt idx="217">
                  <c:v>42669</c:v>
                </c:pt>
                <c:pt idx="218">
                  <c:v>42670</c:v>
                </c:pt>
                <c:pt idx="219">
                  <c:v>42671</c:v>
                </c:pt>
                <c:pt idx="220">
                  <c:v>42674</c:v>
                </c:pt>
                <c:pt idx="221">
                  <c:v>42675</c:v>
                </c:pt>
                <c:pt idx="222">
                  <c:v>42677</c:v>
                </c:pt>
                <c:pt idx="223">
                  <c:v>42678</c:v>
                </c:pt>
                <c:pt idx="224">
                  <c:v>42681</c:v>
                </c:pt>
                <c:pt idx="225">
                  <c:v>42682</c:v>
                </c:pt>
                <c:pt idx="226">
                  <c:v>42683</c:v>
                </c:pt>
                <c:pt idx="227">
                  <c:v>42684</c:v>
                </c:pt>
                <c:pt idx="228">
                  <c:v>42685</c:v>
                </c:pt>
                <c:pt idx="229">
                  <c:v>42688</c:v>
                </c:pt>
                <c:pt idx="230">
                  <c:v>42690</c:v>
                </c:pt>
                <c:pt idx="231">
                  <c:v>42691</c:v>
                </c:pt>
                <c:pt idx="232">
                  <c:v>42692</c:v>
                </c:pt>
                <c:pt idx="233">
                  <c:v>42695</c:v>
                </c:pt>
                <c:pt idx="234">
                  <c:v>42696</c:v>
                </c:pt>
                <c:pt idx="235">
                  <c:v>42697</c:v>
                </c:pt>
                <c:pt idx="236">
                  <c:v>42698</c:v>
                </c:pt>
                <c:pt idx="237">
                  <c:v>42699</c:v>
                </c:pt>
                <c:pt idx="238">
                  <c:v>42702</c:v>
                </c:pt>
                <c:pt idx="239">
                  <c:v>42703</c:v>
                </c:pt>
                <c:pt idx="240">
                  <c:v>42704</c:v>
                </c:pt>
                <c:pt idx="241">
                  <c:v>42705</c:v>
                </c:pt>
                <c:pt idx="242">
                  <c:v>42706</c:v>
                </c:pt>
                <c:pt idx="243">
                  <c:v>42709</c:v>
                </c:pt>
                <c:pt idx="244">
                  <c:v>42710</c:v>
                </c:pt>
                <c:pt idx="245">
                  <c:v>42711</c:v>
                </c:pt>
                <c:pt idx="246">
                  <c:v>42712</c:v>
                </c:pt>
                <c:pt idx="247">
                  <c:v>42713</c:v>
                </c:pt>
                <c:pt idx="248">
                  <c:v>42716</c:v>
                </c:pt>
                <c:pt idx="249">
                  <c:v>42717</c:v>
                </c:pt>
                <c:pt idx="250">
                  <c:v>42718</c:v>
                </c:pt>
                <c:pt idx="251">
                  <c:v>42719</c:v>
                </c:pt>
                <c:pt idx="252">
                  <c:v>42720</c:v>
                </c:pt>
                <c:pt idx="253">
                  <c:v>42723</c:v>
                </c:pt>
                <c:pt idx="254">
                  <c:v>42724</c:v>
                </c:pt>
                <c:pt idx="255">
                  <c:v>42725</c:v>
                </c:pt>
                <c:pt idx="256">
                  <c:v>42726</c:v>
                </c:pt>
                <c:pt idx="257">
                  <c:v>42727</c:v>
                </c:pt>
                <c:pt idx="258">
                  <c:v>42730</c:v>
                </c:pt>
                <c:pt idx="259">
                  <c:v>42731</c:v>
                </c:pt>
                <c:pt idx="260">
                  <c:v>42732</c:v>
                </c:pt>
                <c:pt idx="261">
                  <c:v>42733</c:v>
                </c:pt>
                <c:pt idx="262">
                  <c:v>42734</c:v>
                </c:pt>
                <c:pt idx="263">
                  <c:v>42737</c:v>
                </c:pt>
                <c:pt idx="264">
                  <c:v>42738</c:v>
                </c:pt>
                <c:pt idx="265">
                  <c:v>42739</c:v>
                </c:pt>
                <c:pt idx="266">
                  <c:v>42740</c:v>
                </c:pt>
                <c:pt idx="267">
                  <c:v>42741</c:v>
                </c:pt>
                <c:pt idx="268">
                  <c:v>42744</c:v>
                </c:pt>
                <c:pt idx="269">
                  <c:v>42745</c:v>
                </c:pt>
                <c:pt idx="270">
                  <c:v>42746</c:v>
                </c:pt>
                <c:pt idx="271">
                  <c:v>42747</c:v>
                </c:pt>
                <c:pt idx="272">
                  <c:v>42748</c:v>
                </c:pt>
                <c:pt idx="273">
                  <c:v>42751</c:v>
                </c:pt>
                <c:pt idx="274">
                  <c:v>42752</c:v>
                </c:pt>
                <c:pt idx="275">
                  <c:v>42753</c:v>
                </c:pt>
                <c:pt idx="276">
                  <c:v>42754</c:v>
                </c:pt>
                <c:pt idx="277">
                  <c:v>42755</c:v>
                </c:pt>
                <c:pt idx="278">
                  <c:v>42758</c:v>
                </c:pt>
                <c:pt idx="279">
                  <c:v>42759</c:v>
                </c:pt>
                <c:pt idx="280">
                  <c:v>42760</c:v>
                </c:pt>
                <c:pt idx="281">
                  <c:v>42761</c:v>
                </c:pt>
                <c:pt idx="282">
                  <c:v>42762</c:v>
                </c:pt>
                <c:pt idx="283">
                  <c:v>42765</c:v>
                </c:pt>
                <c:pt idx="284">
                  <c:v>42766</c:v>
                </c:pt>
                <c:pt idx="285">
                  <c:v>42767</c:v>
                </c:pt>
                <c:pt idx="286">
                  <c:v>42768</c:v>
                </c:pt>
                <c:pt idx="287">
                  <c:v>42769</c:v>
                </c:pt>
                <c:pt idx="288">
                  <c:v>42772</c:v>
                </c:pt>
                <c:pt idx="289">
                  <c:v>42773</c:v>
                </c:pt>
                <c:pt idx="290">
                  <c:v>42774</c:v>
                </c:pt>
                <c:pt idx="291">
                  <c:v>42775</c:v>
                </c:pt>
                <c:pt idx="292">
                  <c:v>42776</c:v>
                </c:pt>
                <c:pt idx="293">
                  <c:v>42779</c:v>
                </c:pt>
                <c:pt idx="294">
                  <c:v>42780</c:v>
                </c:pt>
                <c:pt idx="295">
                  <c:v>42781</c:v>
                </c:pt>
                <c:pt idx="296">
                  <c:v>42782</c:v>
                </c:pt>
                <c:pt idx="297">
                  <c:v>42783</c:v>
                </c:pt>
                <c:pt idx="298">
                  <c:v>42786</c:v>
                </c:pt>
                <c:pt idx="299">
                  <c:v>42787</c:v>
                </c:pt>
                <c:pt idx="300">
                  <c:v>42788</c:v>
                </c:pt>
                <c:pt idx="301">
                  <c:v>42789</c:v>
                </c:pt>
                <c:pt idx="302">
                  <c:v>42790</c:v>
                </c:pt>
                <c:pt idx="303">
                  <c:v>42795</c:v>
                </c:pt>
                <c:pt idx="304">
                  <c:v>42796</c:v>
                </c:pt>
                <c:pt idx="305">
                  <c:v>42797</c:v>
                </c:pt>
                <c:pt idx="306">
                  <c:v>42800</c:v>
                </c:pt>
                <c:pt idx="307">
                  <c:v>42801</c:v>
                </c:pt>
                <c:pt idx="308">
                  <c:v>42802</c:v>
                </c:pt>
                <c:pt idx="309">
                  <c:v>42803</c:v>
                </c:pt>
                <c:pt idx="310">
                  <c:v>42804</c:v>
                </c:pt>
                <c:pt idx="311">
                  <c:v>42807</c:v>
                </c:pt>
                <c:pt idx="312">
                  <c:v>42808</c:v>
                </c:pt>
                <c:pt idx="313">
                  <c:v>42809</c:v>
                </c:pt>
                <c:pt idx="314">
                  <c:v>42810</c:v>
                </c:pt>
                <c:pt idx="315">
                  <c:v>42811</c:v>
                </c:pt>
                <c:pt idx="316">
                  <c:v>42814</c:v>
                </c:pt>
                <c:pt idx="317">
                  <c:v>42815</c:v>
                </c:pt>
                <c:pt idx="318">
                  <c:v>42816</c:v>
                </c:pt>
                <c:pt idx="319">
                  <c:v>42817</c:v>
                </c:pt>
                <c:pt idx="320">
                  <c:v>42818</c:v>
                </c:pt>
                <c:pt idx="321">
                  <c:v>42821</c:v>
                </c:pt>
                <c:pt idx="322">
                  <c:v>42822</c:v>
                </c:pt>
                <c:pt idx="323">
                  <c:v>42823</c:v>
                </c:pt>
                <c:pt idx="324">
                  <c:v>42824</c:v>
                </c:pt>
                <c:pt idx="325">
                  <c:v>42825</c:v>
                </c:pt>
                <c:pt idx="326">
                  <c:v>42828</c:v>
                </c:pt>
                <c:pt idx="327">
                  <c:v>42829</c:v>
                </c:pt>
                <c:pt idx="328">
                  <c:v>42830</c:v>
                </c:pt>
                <c:pt idx="329">
                  <c:v>42831</c:v>
                </c:pt>
                <c:pt idx="330">
                  <c:v>42832</c:v>
                </c:pt>
                <c:pt idx="331">
                  <c:v>42835</c:v>
                </c:pt>
                <c:pt idx="332">
                  <c:v>42836</c:v>
                </c:pt>
                <c:pt idx="333">
                  <c:v>42837</c:v>
                </c:pt>
                <c:pt idx="334">
                  <c:v>42838</c:v>
                </c:pt>
                <c:pt idx="335">
                  <c:v>42842</c:v>
                </c:pt>
                <c:pt idx="336">
                  <c:v>42843</c:v>
                </c:pt>
                <c:pt idx="337">
                  <c:v>42844</c:v>
                </c:pt>
                <c:pt idx="338">
                  <c:v>42845</c:v>
                </c:pt>
                <c:pt idx="339">
                  <c:v>42849</c:v>
                </c:pt>
                <c:pt idx="340">
                  <c:v>42850</c:v>
                </c:pt>
                <c:pt idx="341">
                  <c:v>42851</c:v>
                </c:pt>
                <c:pt idx="342">
                  <c:v>42852</c:v>
                </c:pt>
                <c:pt idx="343">
                  <c:v>42853</c:v>
                </c:pt>
                <c:pt idx="344">
                  <c:v>42857</c:v>
                </c:pt>
                <c:pt idx="345">
                  <c:v>42858</c:v>
                </c:pt>
                <c:pt idx="346">
                  <c:v>42859</c:v>
                </c:pt>
                <c:pt idx="347">
                  <c:v>42860</c:v>
                </c:pt>
                <c:pt idx="348">
                  <c:v>42863</c:v>
                </c:pt>
                <c:pt idx="349">
                  <c:v>42864</c:v>
                </c:pt>
                <c:pt idx="350">
                  <c:v>42865</c:v>
                </c:pt>
                <c:pt idx="351">
                  <c:v>42866</c:v>
                </c:pt>
                <c:pt idx="352">
                  <c:v>42867</c:v>
                </c:pt>
                <c:pt idx="353">
                  <c:v>42870</c:v>
                </c:pt>
                <c:pt idx="354">
                  <c:v>42871</c:v>
                </c:pt>
                <c:pt idx="355">
                  <c:v>42872</c:v>
                </c:pt>
                <c:pt idx="356">
                  <c:v>42873</c:v>
                </c:pt>
                <c:pt idx="357">
                  <c:v>42874</c:v>
                </c:pt>
                <c:pt idx="358">
                  <c:v>42877</c:v>
                </c:pt>
                <c:pt idx="359">
                  <c:v>42878</c:v>
                </c:pt>
                <c:pt idx="360">
                  <c:v>42879</c:v>
                </c:pt>
                <c:pt idx="361">
                  <c:v>42880</c:v>
                </c:pt>
                <c:pt idx="362">
                  <c:v>42881</c:v>
                </c:pt>
                <c:pt idx="363">
                  <c:v>42884</c:v>
                </c:pt>
                <c:pt idx="364">
                  <c:v>42885</c:v>
                </c:pt>
                <c:pt idx="365">
                  <c:v>42886</c:v>
                </c:pt>
                <c:pt idx="366">
                  <c:v>42887</c:v>
                </c:pt>
                <c:pt idx="367">
                  <c:v>42888</c:v>
                </c:pt>
                <c:pt idx="368">
                  <c:v>42891</c:v>
                </c:pt>
                <c:pt idx="369">
                  <c:v>42892</c:v>
                </c:pt>
                <c:pt idx="370">
                  <c:v>42893</c:v>
                </c:pt>
                <c:pt idx="371">
                  <c:v>42894</c:v>
                </c:pt>
                <c:pt idx="372">
                  <c:v>42895</c:v>
                </c:pt>
                <c:pt idx="373">
                  <c:v>42898</c:v>
                </c:pt>
                <c:pt idx="374">
                  <c:v>42899</c:v>
                </c:pt>
                <c:pt idx="375">
                  <c:v>42900</c:v>
                </c:pt>
                <c:pt idx="376">
                  <c:v>42902</c:v>
                </c:pt>
                <c:pt idx="377">
                  <c:v>42905</c:v>
                </c:pt>
                <c:pt idx="378">
                  <c:v>42906</c:v>
                </c:pt>
                <c:pt idx="379">
                  <c:v>42907</c:v>
                </c:pt>
                <c:pt idx="380">
                  <c:v>42908</c:v>
                </c:pt>
                <c:pt idx="381">
                  <c:v>42909</c:v>
                </c:pt>
                <c:pt idx="382">
                  <c:v>42912</c:v>
                </c:pt>
                <c:pt idx="383">
                  <c:v>42913</c:v>
                </c:pt>
                <c:pt idx="384">
                  <c:v>42914</c:v>
                </c:pt>
                <c:pt idx="385">
                  <c:v>42915</c:v>
                </c:pt>
                <c:pt idx="386">
                  <c:v>42916</c:v>
                </c:pt>
                <c:pt idx="387">
                  <c:v>42919</c:v>
                </c:pt>
                <c:pt idx="388">
                  <c:v>42920</c:v>
                </c:pt>
                <c:pt idx="389">
                  <c:v>42921</c:v>
                </c:pt>
                <c:pt idx="390">
                  <c:v>42922</c:v>
                </c:pt>
                <c:pt idx="391">
                  <c:v>42923</c:v>
                </c:pt>
                <c:pt idx="392">
                  <c:v>42926</c:v>
                </c:pt>
                <c:pt idx="393">
                  <c:v>42927</c:v>
                </c:pt>
                <c:pt idx="394">
                  <c:v>42928</c:v>
                </c:pt>
                <c:pt idx="395">
                  <c:v>42929</c:v>
                </c:pt>
                <c:pt idx="396">
                  <c:v>42930</c:v>
                </c:pt>
                <c:pt idx="397">
                  <c:v>42933</c:v>
                </c:pt>
                <c:pt idx="398">
                  <c:v>42934</c:v>
                </c:pt>
                <c:pt idx="399">
                  <c:v>42935</c:v>
                </c:pt>
                <c:pt idx="400">
                  <c:v>42936</c:v>
                </c:pt>
                <c:pt idx="401">
                  <c:v>42937</c:v>
                </c:pt>
                <c:pt idx="402">
                  <c:v>42940</c:v>
                </c:pt>
                <c:pt idx="403">
                  <c:v>42941</c:v>
                </c:pt>
                <c:pt idx="404">
                  <c:v>42942</c:v>
                </c:pt>
                <c:pt idx="405">
                  <c:v>42943</c:v>
                </c:pt>
                <c:pt idx="406">
                  <c:v>42944</c:v>
                </c:pt>
                <c:pt idx="407">
                  <c:v>42947</c:v>
                </c:pt>
                <c:pt idx="408">
                  <c:v>42948</c:v>
                </c:pt>
                <c:pt idx="409">
                  <c:v>42949</c:v>
                </c:pt>
                <c:pt idx="410">
                  <c:v>42950</c:v>
                </c:pt>
                <c:pt idx="411">
                  <c:v>42951</c:v>
                </c:pt>
                <c:pt idx="412">
                  <c:v>42954</c:v>
                </c:pt>
                <c:pt idx="413">
                  <c:v>42955</c:v>
                </c:pt>
                <c:pt idx="414">
                  <c:v>42956</c:v>
                </c:pt>
                <c:pt idx="415">
                  <c:v>42957</c:v>
                </c:pt>
                <c:pt idx="416">
                  <c:v>42958</c:v>
                </c:pt>
                <c:pt idx="417">
                  <c:v>42961</c:v>
                </c:pt>
                <c:pt idx="418">
                  <c:v>42962</c:v>
                </c:pt>
                <c:pt idx="419">
                  <c:v>42963</c:v>
                </c:pt>
                <c:pt idx="420">
                  <c:v>42964</c:v>
                </c:pt>
                <c:pt idx="421">
                  <c:v>42965</c:v>
                </c:pt>
                <c:pt idx="422">
                  <c:v>42968</c:v>
                </c:pt>
                <c:pt idx="423">
                  <c:v>42969</c:v>
                </c:pt>
                <c:pt idx="424">
                  <c:v>42970</c:v>
                </c:pt>
                <c:pt idx="425">
                  <c:v>42971</c:v>
                </c:pt>
                <c:pt idx="426">
                  <c:v>42972</c:v>
                </c:pt>
                <c:pt idx="427">
                  <c:v>42975</c:v>
                </c:pt>
                <c:pt idx="428">
                  <c:v>42976</c:v>
                </c:pt>
                <c:pt idx="429">
                  <c:v>42977</c:v>
                </c:pt>
                <c:pt idx="430">
                  <c:v>42978</c:v>
                </c:pt>
                <c:pt idx="431">
                  <c:v>42979</c:v>
                </c:pt>
                <c:pt idx="432">
                  <c:v>42982</c:v>
                </c:pt>
                <c:pt idx="433">
                  <c:v>42983</c:v>
                </c:pt>
                <c:pt idx="434">
                  <c:v>42984</c:v>
                </c:pt>
                <c:pt idx="435">
                  <c:v>42986</c:v>
                </c:pt>
                <c:pt idx="436">
                  <c:v>42989</c:v>
                </c:pt>
                <c:pt idx="437">
                  <c:v>42990</c:v>
                </c:pt>
                <c:pt idx="438">
                  <c:v>42991</c:v>
                </c:pt>
                <c:pt idx="439">
                  <c:v>42992</c:v>
                </c:pt>
                <c:pt idx="440">
                  <c:v>42993</c:v>
                </c:pt>
                <c:pt idx="441">
                  <c:v>42996</c:v>
                </c:pt>
                <c:pt idx="442">
                  <c:v>42997</c:v>
                </c:pt>
                <c:pt idx="443">
                  <c:v>42998</c:v>
                </c:pt>
                <c:pt idx="444">
                  <c:v>42999</c:v>
                </c:pt>
                <c:pt idx="445">
                  <c:v>43000</c:v>
                </c:pt>
                <c:pt idx="446">
                  <c:v>43003</c:v>
                </c:pt>
                <c:pt idx="447">
                  <c:v>43004</c:v>
                </c:pt>
                <c:pt idx="448">
                  <c:v>43005</c:v>
                </c:pt>
                <c:pt idx="449">
                  <c:v>43006</c:v>
                </c:pt>
                <c:pt idx="450">
                  <c:v>43007</c:v>
                </c:pt>
                <c:pt idx="451">
                  <c:v>43010</c:v>
                </c:pt>
                <c:pt idx="452">
                  <c:v>43011</c:v>
                </c:pt>
                <c:pt idx="453">
                  <c:v>43012</c:v>
                </c:pt>
                <c:pt idx="454">
                  <c:v>43013</c:v>
                </c:pt>
                <c:pt idx="455">
                  <c:v>43014</c:v>
                </c:pt>
                <c:pt idx="456">
                  <c:v>43017</c:v>
                </c:pt>
                <c:pt idx="457">
                  <c:v>43018</c:v>
                </c:pt>
                <c:pt idx="458">
                  <c:v>43019</c:v>
                </c:pt>
                <c:pt idx="459">
                  <c:v>43021</c:v>
                </c:pt>
                <c:pt idx="460">
                  <c:v>43024</c:v>
                </c:pt>
                <c:pt idx="461">
                  <c:v>43025</c:v>
                </c:pt>
                <c:pt idx="462">
                  <c:v>43026</c:v>
                </c:pt>
                <c:pt idx="463">
                  <c:v>43027</c:v>
                </c:pt>
                <c:pt idx="464">
                  <c:v>43028</c:v>
                </c:pt>
                <c:pt idx="465">
                  <c:v>43031</c:v>
                </c:pt>
                <c:pt idx="466">
                  <c:v>43032</c:v>
                </c:pt>
                <c:pt idx="467">
                  <c:v>43033</c:v>
                </c:pt>
                <c:pt idx="468">
                  <c:v>43034</c:v>
                </c:pt>
                <c:pt idx="469">
                  <c:v>43035</c:v>
                </c:pt>
                <c:pt idx="470">
                  <c:v>43038</c:v>
                </c:pt>
                <c:pt idx="471">
                  <c:v>43039</c:v>
                </c:pt>
                <c:pt idx="472">
                  <c:v>43040</c:v>
                </c:pt>
                <c:pt idx="473">
                  <c:v>43042</c:v>
                </c:pt>
                <c:pt idx="474">
                  <c:v>43045</c:v>
                </c:pt>
                <c:pt idx="475">
                  <c:v>43046</c:v>
                </c:pt>
                <c:pt idx="476">
                  <c:v>43047</c:v>
                </c:pt>
                <c:pt idx="477">
                  <c:v>43048</c:v>
                </c:pt>
                <c:pt idx="478">
                  <c:v>43049</c:v>
                </c:pt>
                <c:pt idx="479">
                  <c:v>43052</c:v>
                </c:pt>
                <c:pt idx="480">
                  <c:v>43053</c:v>
                </c:pt>
                <c:pt idx="481">
                  <c:v>43055</c:v>
                </c:pt>
                <c:pt idx="482">
                  <c:v>43056</c:v>
                </c:pt>
                <c:pt idx="483">
                  <c:v>43059</c:v>
                </c:pt>
                <c:pt idx="484">
                  <c:v>43060</c:v>
                </c:pt>
                <c:pt idx="485">
                  <c:v>43061</c:v>
                </c:pt>
                <c:pt idx="486">
                  <c:v>43062</c:v>
                </c:pt>
                <c:pt idx="487">
                  <c:v>43063</c:v>
                </c:pt>
                <c:pt idx="488">
                  <c:v>43066</c:v>
                </c:pt>
                <c:pt idx="489">
                  <c:v>43067</c:v>
                </c:pt>
                <c:pt idx="490">
                  <c:v>43068</c:v>
                </c:pt>
                <c:pt idx="491">
                  <c:v>43069</c:v>
                </c:pt>
                <c:pt idx="492">
                  <c:v>43070</c:v>
                </c:pt>
                <c:pt idx="493">
                  <c:v>43073</c:v>
                </c:pt>
                <c:pt idx="494">
                  <c:v>43074</c:v>
                </c:pt>
                <c:pt idx="495">
                  <c:v>43075</c:v>
                </c:pt>
                <c:pt idx="496">
                  <c:v>43076</c:v>
                </c:pt>
                <c:pt idx="497">
                  <c:v>43077</c:v>
                </c:pt>
                <c:pt idx="498">
                  <c:v>43080</c:v>
                </c:pt>
                <c:pt idx="499">
                  <c:v>43081</c:v>
                </c:pt>
                <c:pt idx="500">
                  <c:v>43082</c:v>
                </c:pt>
                <c:pt idx="501">
                  <c:v>43083</c:v>
                </c:pt>
                <c:pt idx="502">
                  <c:v>43084</c:v>
                </c:pt>
                <c:pt idx="503">
                  <c:v>43087</c:v>
                </c:pt>
                <c:pt idx="504">
                  <c:v>43088</c:v>
                </c:pt>
                <c:pt idx="505">
                  <c:v>43089</c:v>
                </c:pt>
                <c:pt idx="506">
                  <c:v>43090</c:v>
                </c:pt>
                <c:pt idx="507">
                  <c:v>43091</c:v>
                </c:pt>
                <c:pt idx="508">
                  <c:v>43095</c:v>
                </c:pt>
                <c:pt idx="509">
                  <c:v>43096</c:v>
                </c:pt>
                <c:pt idx="510">
                  <c:v>43097</c:v>
                </c:pt>
                <c:pt idx="511">
                  <c:v>43098</c:v>
                </c:pt>
                <c:pt idx="512">
                  <c:v>43102</c:v>
                </c:pt>
                <c:pt idx="513">
                  <c:v>43103</c:v>
                </c:pt>
                <c:pt idx="514">
                  <c:v>43104</c:v>
                </c:pt>
                <c:pt idx="515">
                  <c:v>43105</c:v>
                </c:pt>
                <c:pt idx="516">
                  <c:v>43108</c:v>
                </c:pt>
                <c:pt idx="517">
                  <c:v>43109</c:v>
                </c:pt>
                <c:pt idx="518">
                  <c:v>43110</c:v>
                </c:pt>
                <c:pt idx="519">
                  <c:v>43111</c:v>
                </c:pt>
                <c:pt idx="520">
                  <c:v>43112</c:v>
                </c:pt>
                <c:pt idx="521">
                  <c:v>43115</c:v>
                </c:pt>
                <c:pt idx="522">
                  <c:v>43116</c:v>
                </c:pt>
                <c:pt idx="523">
                  <c:v>43117</c:v>
                </c:pt>
                <c:pt idx="524">
                  <c:v>43118</c:v>
                </c:pt>
                <c:pt idx="525">
                  <c:v>43119</c:v>
                </c:pt>
                <c:pt idx="526">
                  <c:v>43122</c:v>
                </c:pt>
                <c:pt idx="527">
                  <c:v>43123</c:v>
                </c:pt>
                <c:pt idx="528">
                  <c:v>43124</c:v>
                </c:pt>
                <c:pt idx="529">
                  <c:v>43125</c:v>
                </c:pt>
                <c:pt idx="530">
                  <c:v>43126</c:v>
                </c:pt>
                <c:pt idx="531">
                  <c:v>43129</c:v>
                </c:pt>
                <c:pt idx="532">
                  <c:v>43130</c:v>
                </c:pt>
                <c:pt idx="533">
                  <c:v>43131</c:v>
                </c:pt>
                <c:pt idx="534">
                  <c:v>43132</c:v>
                </c:pt>
                <c:pt idx="535">
                  <c:v>43133</c:v>
                </c:pt>
                <c:pt idx="536">
                  <c:v>43136</c:v>
                </c:pt>
                <c:pt idx="537">
                  <c:v>43137</c:v>
                </c:pt>
                <c:pt idx="538">
                  <c:v>43138</c:v>
                </c:pt>
                <c:pt idx="539">
                  <c:v>43139</c:v>
                </c:pt>
                <c:pt idx="540">
                  <c:v>43140</c:v>
                </c:pt>
                <c:pt idx="541">
                  <c:v>43145</c:v>
                </c:pt>
                <c:pt idx="542">
                  <c:v>43146</c:v>
                </c:pt>
                <c:pt idx="543">
                  <c:v>43147</c:v>
                </c:pt>
                <c:pt idx="544">
                  <c:v>43150</c:v>
                </c:pt>
                <c:pt idx="545">
                  <c:v>43151</c:v>
                </c:pt>
                <c:pt idx="546">
                  <c:v>43152</c:v>
                </c:pt>
                <c:pt idx="547">
                  <c:v>43153</c:v>
                </c:pt>
                <c:pt idx="548">
                  <c:v>43154</c:v>
                </c:pt>
                <c:pt idx="549">
                  <c:v>43157</c:v>
                </c:pt>
                <c:pt idx="550">
                  <c:v>43158</c:v>
                </c:pt>
                <c:pt idx="551">
                  <c:v>43159</c:v>
                </c:pt>
                <c:pt idx="552">
                  <c:v>43160</c:v>
                </c:pt>
                <c:pt idx="553">
                  <c:v>43161</c:v>
                </c:pt>
                <c:pt idx="554">
                  <c:v>43164</c:v>
                </c:pt>
                <c:pt idx="555">
                  <c:v>43165</c:v>
                </c:pt>
                <c:pt idx="556">
                  <c:v>43166</c:v>
                </c:pt>
                <c:pt idx="557">
                  <c:v>43167</c:v>
                </c:pt>
                <c:pt idx="558">
                  <c:v>43168</c:v>
                </c:pt>
                <c:pt idx="559">
                  <c:v>43171</c:v>
                </c:pt>
                <c:pt idx="560">
                  <c:v>43172</c:v>
                </c:pt>
                <c:pt idx="561">
                  <c:v>43173</c:v>
                </c:pt>
                <c:pt idx="562">
                  <c:v>43174</c:v>
                </c:pt>
                <c:pt idx="563">
                  <c:v>43175</c:v>
                </c:pt>
                <c:pt idx="564">
                  <c:v>43178</c:v>
                </c:pt>
                <c:pt idx="565">
                  <c:v>43179</c:v>
                </c:pt>
                <c:pt idx="566">
                  <c:v>43180</c:v>
                </c:pt>
                <c:pt idx="567">
                  <c:v>43181</c:v>
                </c:pt>
                <c:pt idx="568">
                  <c:v>43182</c:v>
                </c:pt>
                <c:pt idx="569">
                  <c:v>43185</c:v>
                </c:pt>
                <c:pt idx="570">
                  <c:v>43186</c:v>
                </c:pt>
                <c:pt idx="571">
                  <c:v>43187</c:v>
                </c:pt>
                <c:pt idx="572">
                  <c:v>43188</c:v>
                </c:pt>
                <c:pt idx="573">
                  <c:v>43192</c:v>
                </c:pt>
                <c:pt idx="574">
                  <c:v>43193</c:v>
                </c:pt>
                <c:pt idx="575">
                  <c:v>43194</c:v>
                </c:pt>
                <c:pt idx="576">
                  <c:v>43195</c:v>
                </c:pt>
                <c:pt idx="577">
                  <c:v>43196</c:v>
                </c:pt>
                <c:pt idx="578">
                  <c:v>43199</c:v>
                </c:pt>
                <c:pt idx="579">
                  <c:v>43200</c:v>
                </c:pt>
                <c:pt idx="580">
                  <c:v>43201</c:v>
                </c:pt>
                <c:pt idx="581">
                  <c:v>43202</c:v>
                </c:pt>
                <c:pt idx="582">
                  <c:v>43203</c:v>
                </c:pt>
                <c:pt idx="583">
                  <c:v>43206</c:v>
                </c:pt>
                <c:pt idx="584">
                  <c:v>43207</c:v>
                </c:pt>
                <c:pt idx="585">
                  <c:v>43208</c:v>
                </c:pt>
                <c:pt idx="586">
                  <c:v>43209</c:v>
                </c:pt>
                <c:pt idx="587">
                  <c:v>43210</c:v>
                </c:pt>
                <c:pt idx="588">
                  <c:v>43213</c:v>
                </c:pt>
                <c:pt idx="589">
                  <c:v>43214</c:v>
                </c:pt>
                <c:pt idx="590">
                  <c:v>43215</c:v>
                </c:pt>
                <c:pt idx="591">
                  <c:v>43216</c:v>
                </c:pt>
                <c:pt idx="592">
                  <c:v>43217</c:v>
                </c:pt>
                <c:pt idx="593">
                  <c:v>43220</c:v>
                </c:pt>
                <c:pt idx="594">
                  <c:v>43222</c:v>
                </c:pt>
                <c:pt idx="595">
                  <c:v>43223</c:v>
                </c:pt>
                <c:pt idx="596">
                  <c:v>43224</c:v>
                </c:pt>
                <c:pt idx="597">
                  <c:v>43227</c:v>
                </c:pt>
                <c:pt idx="598">
                  <c:v>43228</c:v>
                </c:pt>
                <c:pt idx="599">
                  <c:v>43229</c:v>
                </c:pt>
                <c:pt idx="600">
                  <c:v>43230</c:v>
                </c:pt>
                <c:pt idx="601">
                  <c:v>43231</c:v>
                </c:pt>
                <c:pt idx="602">
                  <c:v>43234</c:v>
                </c:pt>
                <c:pt idx="603">
                  <c:v>43235</c:v>
                </c:pt>
                <c:pt idx="604">
                  <c:v>43236</c:v>
                </c:pt>
                <c:pt idx="605">
                  <c:v>43237</c:v>
                </c:pt>
                <c:pt idx="606">
                  <c:v>43238</c:v>
                </c:pt>
                <c:pt idx="607">
                  <c:v>43241</c:v>
                </c:pt>
                <c:pt idx="608">
                  <c:v>43242</c:v>
                </c:pt>
                <c:pt idx="609">
                  <c:v>43243</c:v>
                </c:pt>
                <c:pt idx="610">
                  <c:v>43244</c:v>
                </c:pt>
                <c:pt idx="611">
                  <c:v>43245</c:v>
                </c:pt>
                <c:pt idx="612">
                  <c:v>43248</c:v>
                </c:pt>
                <c:pt idx="613">
                  <c:v>43249</c:v>
                </c:pt>
                <c:pt idx="614">
                  <c:v>43250</c:v>
                </c:pt>
                <c:pt idx="615">
                  <c:v>43252</c:v>
                </c:pt>
                <c:pt idx="616">
                  <c:v>43255</c:v>
                </c:pt>
                <c:pt idx="617">
                  <c:v>43256</c:v>
                </c:pt>
                <c:pt idx="618">
                  <c:v>43257</c:v>
                </c:pt>
                <c:pt idx="619">
                  <c:v>43258</c:v>
                </c:pt>
                <c:pt idx="620">
                  <c:v>43259</c:v>
                </c:pt>
                <c:pt idx="621">
                  <c:v>43262</c:v>
                </c:pt>
                <c:pt idx="622">
                  <c:v>43263</c:v>
                </c:pt>
                <c:pt idx="623">
                  <c:v>43264</c:v>
                </c:pt>
                <c:pt idx="624">
                  <c:v>43265</c:v>
                </c:pt>
                <c:pt idx="625">
                  <c:v>43266</c:v>
                </c:pt>
                <c:pt idx="626">
                  <c:v>43269</c:v>
                </c:pt>
                <c:pt idx="627">
                  <c:v>43270</c:v>
                </c:pt>
                <c:pt idx="628">
                  <c:v>43271</c:v>
                </c:pt>
                <c:pt idx="629">
                  <c:v>43272</c:v>
                </c:pt>
                <c:pt idx="630">
                  <c:v>43273</c:v>
                </c:pt>
                <c:pt idx="631">
                  <c:v>43276</c:v>
                </c:pt>
                <c:pt idx="632">
                  <c:v>43277</c:v>
                </c:pt>
                <c:pt idx="633">
                  <c:v>43278</c:v>
                </c:pt>
                <c:pt idx="634">
                  <c:v>43279</c:v>
                </c:pt>
                <c:pt idx="635">
                  <c:v>43280</c:v>
                </c:pt>
                <c:pt idx="636">
                  <c:v>43283</c:v>
                </c:pt>
                <c:pt idx="637">
                  <c:v>43284</c:v>
                </c:pt>
                <c:pt idx="638">
                  <c:v>43285</c:v>
                </c:pt>
                <c:pt idx="639">
                  <c:v>43286</c:v>
                </c:pt>
                <c:pt idx="640">
                  <c:v>43287</c:v>
                </c:pt>
                <c:pt idx="641">
                  <c:v>43290</c:v>
                </c:pt>
                <c:pt idx="642">
                  <c:v>43291</c:v>
                </c:pt>
                <c:pt idx="643">
                  <c:v>43292</c:v>
                </c:pt>
                <c:pt idx="644">
                  <c:v>43293</c:v>
                </c:pt>
                <c:pt idx="645">
                  <c:v>43294</c:v>
                </c:pt>
                <c:pt idx="646">
                  <c:v>43297</c:v>
                </c:pt>
                <c:pt idx="647">
                  <c:v>43298</c:v>
                </c:pt>
                <c:pt idx="648">
                  <c:v>43299</c:v>
                </c:pt>
                <c:pt idx="649">
                  <c:v>43300</c:v>
                </c:pt>
                <c:pt idx="650">
                  <c:v>43301</c:v>
                </c:pt>
                <c:pt idx="651">
                  <c:v>43304</c:v>
                </c:pt>
                <c:pt idx="652">
                  <c:v>43305</c:v>
                </c:pt>
                <c:pt idx="653">
                  <c:v>43306</c:v>
                </c:pt>
                <c:pt idx="654">
                  <c:v>43307</c:v>
                </c:pt>
                <c:pt idx="655">
                  <c:v>43308</c:v>
                </c:pt>
                <c:pt idx="656">
                  <c:v>43311</c:v>
                </c:pt>
                <c:pt idx="657">
                  <c:v>43312</c:v>
                </c:pt>
                <c:pt idx="658">
                  <c:v>43313</c:v>
                </c:pt>
                <c:pt idx="659">
                  <c:v>43314</c:v>
                </c:pt>
                <c:pt idx="660">
                  <c:v>43315</c:v>
                </c:pt>
                <c:pt idx="661">
                  <c:v>43318</c:v>
                </c:pt>
                <c:pt idx="662">
                  <c:v>43319</c:v>
                </c:pt>
                <c:pt idx="663">
                  <c:v>43320</c:v>
                </c:pt>
                <c:pt idx="664">
                  <c:v>43321</c:v>
                </c:pt>
                <c:pt idx="665">
                  <c:v>43322</c:v>
                </c:pt>
                <c:pt idx="666">
                  <c:v>43325</c:v>
                </c:pt>
                <c:pt idx="667">
                  <c:v>43326</c:v>
                </c:pt>
                <c:pt idx="668">
                  <c:v>43327</c:v>
                </c:pt>
                <c:pt idx="669">
                  <c:v>43328</c:v>
                </c:pt>
                <c:pt idx="670">
                  <c:v>43329</c:v>
                </c:pt>
                <c:pt idx="671">
                  <c:v>43332</c:v>
                </c:pt>
                <c:pt idx="672">
                  <c:v>43333</c:v>
                </c:pt>
                <c:pt idx="673">
                  <c:v>43334</c:v>
                </c:pt>
                <c:pt idx="674">
                  <c:v>43335</c:v>
                </c:pt>
                <c:pt idx="675">
                  <c:v>43336</c:v>
                </c:pt>
                <c:pt idx="676">
                  <c:v>43339</c:v>
                </c:pt>
                <c:pt idx="677">
                  <c:v>43340</c:v>
                </c:pt>
                <c:pt idx="678">
                  <c:v>43341</c:v>
                </c:pt>
                <c:pt idx="679">
                  <c:v>43342</c:v>
                </c:pt>
                <c:pt idx="680">
                  <c:v>43343</c:v>
                </c:pt>
                <c:pt idx="681">
                  <c:v>43346</c:v>
                </c:pt>
                <c:pt idx="682">
                  <c:v>43347</c:v>
                </c:pt>
                <c:pt idx="683">
                  <c:v>43348</c:v>
                </c:pt>
                <c:pt idx="684">
                  <c:v>43349</c:v>
                </c:pt>
                <c:pt idx="685">
                  <c:v>43353</c:v>
                </c:pt>
                <c:pt idx="686">
                  <c:v>43354</c:v>
                </c:pt>
                <c:pt idx="687">
                  <c:v>43355</c:v>
                </c:pt>
                <c:pt idx="688">
                  <c:v>43356</c:v>
                </c:pt>
                <c:pt idx="689">
                  <c:v>43357</c:v>
                </c:pt>
                <c:pt idx="690">
                  <c:v>43360</c:v>
                </c:pt>
                <c:pt idx="691">
                  <c:v>43361</c:v>
                </c:pt>
                <c:pt idx="692">
                  <c:v>43362</c:v>
                </c:pt>
                <c:pt idx="693">
                  <c:v>43363</c:v>
                </c:pt>
                <c:pt idx="694">
                  <c:v>43364</c:v>
                </c:pt>
                <c:pt idx="695">
                  <c:v>43367</c:v>
                </c:pt>
                <c:pt idx="696">
                  <c:v>43368</c:v>
                </c:pt>
                <c:pt idx="697">
                  <c:v>43369</c:v>
                </c:pt>
                <c:pt idx="698">
                  <c:v>43370</c:v>
                </c:pt>
                <c:pt idx="699">
                  <c:v>43371</c:v>
                </c:pt>
                <c:pt idx="700">
                  <c:v>43374</c:v>
                </c:pt>
                <c:pt idx="701">
                  <c:v>43375</c:v>
                </c:pt>
                <c:pt idx="702">
                  <c:v>43376</c:v>
                </c:pt>
                <c:pt idx="703">
                  <c:v>43377</c:v>
                </c:pt>
                <c:pt idx="704">
                  <c:v>43378</c:v>
                </c:pt>
                <c:pt idx="705">
                  <c:v>43381</c:v>
                </c:pt>
                <c:pt idx="706">
                  <c:v>43382</c:v>
                </c:pt>
                <c:pt idx="707">
                  <c:v>43383</c:v>
                </c:pt>
                <c:pt idx="708">
                  <c:v>43384</c:v>
                </c:pt>
                <c:pt idx="709">
                  <c:v>43388</c:v>
                </c:pt>
                <c:pt idx="710">
                  <c:v>43389</c:v>
                </c:pt>
                <c:pt idx="711">
                  <c:v>43390</c:v>
                </c:pt>
                <c:pt idx="712">
                  <c:v>43391</c:v>
                </c:pt>
                <c:pt idx="713">
                  <c:v>43392</c:v>
                </c:pt>
                <c:pt idx="714">
                  <c:v>43395</c:v>
                </c:pt>
                <c:pt idx="715">
                  <c:v>43396</c:v>
                </c:pt>
                <c:pt idx="716">
                  <c:v>43397</c:v>
                </c:pt>
                <c:pt idx="717">
                  <c:v>43398</c:v>
                </c:pt>
                <c:pt idx="718">
                  <c:v>43399</c:v>
                </c:pt>
                <c:pt idx="719">
                  <c:v>43402</c:v>
                </c:pt>
                <c:pt idx="720">
                  <c:v>43403</c:v>
                </c:pt>
                <c:pt idx="721">
                  <c:v>43404</c:v>
                </c:pt>
                <c:pt idx="722">
                  <c:v>43405</c:v>
                </c:pt>
                <c:pt idx="723">
                  <c:v>43409</c:v>
                </c:pt>
                <c:pt idx="724">
                  <c:v>43410</c:v>
                </c:pt>
                <c:pt idx="725">
                  <c:v>43411</c:v>
                </c:pt>
                <c:pt idx="726">
                  <c:v>43412</c:v>
                </c:pt>
                <c:pt idx="727">
                  <c:v>43413</c:v>
                </c:pt>
                <c:pt idx="728">
                  <c:v>43416</c:v>
                </c:pt>
                <c:pt idx="729">
                  <c:v>43417</c:v>
                </c:pt>
                <c:pt idx="730">
                  <c:v>43418</c:v>
                </c:pt>
                <c:pt idx="731">
                  <c:v>43420</c:v>
                </c:pt>
                <c:pt idx="732">
                  <c:v>43423</c:v>
                </c:pt>
                <c:pt idx="733">
                  <c:v>43424</c:v>
                </c:pt>
                <c:pt idx="734">
                  <c:v>43425</c:v>
                </c:pt>
                <c:pt idx="735">
                  <c:v>43426</c:v>
                </c:pt>
                <c:pt idx="736">
                  <c:v>43427</c:v>
                </c:pt>
                <c:pt idx="737">
                  <c:v>43430</c:v>
                </c:pt>
                <c:pt idx="738">
                  <c:v>43431</c:v>
                </c:pt>
                <c:pt idx="739">
                  <c:v>43432</c:v>
                </c:pt>
                <c:pt idx="740">
                  <c:v>43433</c:v>
                </c:pt>
                <c:pt idx="741">
                  <c:v>43434</c:v>
                </c:pt>
                <c:pt idx="742">
                  <c:v>43437</c:v>
                </c:pt>
                <c:pt idx="743">
                  <c:v>43438</c:v>
                </c:pt>
                <c:pt idx="744">
                  <c:v>43439</c:v>
                </c:pt>
                <c:pt idx="745">
                  <c:v>43440</c:v>
                </c:pt>
                <c:pt idx="746">
                  <c:v>43441</c:v>
                </c:pt>
                <c:pt idx="747">
                  <c:v>43444</c:v>
                </c:pt>
                <c:pt idx="748">
                  <c:v>43445</c:v>
                </c:pt>
                <c:pt idx="749">
                  <c:v>43446</c:v>
                </c:pt>
                <c:pt idx="750">
                  <c:v>43447</c:v>
                </c:pt>
                <c:pt idx="751">
                  <c:v>43448</c:v>
                </c:pt>
                <c:pt idx="752">
                  <c:v>43451</c:v>
                </c:pt>
                <c:pt idx="753">
                  <c:v>43452</c:v>
                </c:pt>
                <c:pt idx="754">
                  <c:v>43453</c:v>
                </c:pt>
                <c:pt idx="755">
                  <c:v>43454</c:v>
                </c:pt>
                <c:pt idx="756">
                  <c:v>43455</c:v>
                </c:pt>
                <c:pt idx="757">
                  <c:v>43458</c:v>
                </c:pt>
                <c:pt idx="758">
                  <c:v>43460</c:v>
                </c:pt>
                <c:pt idx="759">
                  <c:v>43461</c:v>
                </c:pt>
                <c:pt idx="760">
                  <c:v>43462</c:v>
                </c:pt>
                <c:pt idx="761">
                  <c:v>43465</c:v>
                </c:pt>
                <c:pt idx="762">
                  <c:v>43467</c:v>
                </c:pt>
                <c:pt idx="763">
                  <c:v>43468</c:v>
                </c:pt>
                <c:pt idx="764">
                  <c:v>43469</c:v>
                </c:pt>
                <c:pt idx="765">
                  <c:v>43472</c:v>
                </c:pt>
                <c:pt idx="766">
                  <c:v>43473</c:v>
                </c:pt>
                <c:pt idx="767">
                  <c:v>43474</c:v>
                </c:pt>
                <c:pt idx="768">
                  <c:v>43475</c:v>
                </c:pt>
                <c:pt idx="769">
                  <c:v>43476</c:v>
                </c:pt>
                <c:pt idx="770">
                  <c:v>43479</c:v>
                </c:pt>
                <c:pt idx="771">
                  <c:v>43480</c:v>
                </c:pt>
                <c:pt idx="772">
                  <c:v>43481</c:v>
                </c:pt>
                <c:pt idx="773">
                  <c:v>43482</c:v>
                </c:pt>
                <c:pt idx="774">
                  <c:v>43483</c:v>
                </c:pt>
                <c:pt idx="775">
                  <c:v>43486</c:v>
                </c:pt>
                <c:pt idx="776">
                  <c:v>43487</c:v>
                </c:pt>
                <c:pt idx="777">
                  <c:v>43488</c:v>
                </c:pt>
                <c:pt idx="778">
                  <c:v>43489</c:v>
                </c:pt>
                <c:pt idx="779">
                  <c:v>43490</c:v>
                </c:pt>
                <c:pt idx="780">
                  <c:v>43493</c:v>
                </c:pt>
                <c:pt idx="781">
                  <c:v>43494</c:v>
                </c:pt>
                <c:pt idx="782">
                  <c:v>43495</c:v>
                </c:pt>
                <c:pt idx="783">
                  <c:v>43496</c:v>
                </c:pt>
                <c:pt idx="784">
                  <c:v>43497</c:v>
                </c:pt>
                <c:pt idx="785">
                  <c:v>43500</c:v>
                </c:pt>
                <c:pt idx="786">
                  <c:v>43501</c:v>
                </c:pt>
                <c:pt idx="787">
                  <c:v>43502</c:v>
                </c:pt>
                <c:pt idx="788">
                  <c:v>43503</c:v>
                </c:pt>
                <c:pt idx="789">
                  <c:v>43504</c:v>
                </c:pt>
                <c:pt idx="790">
                  <c:v>43507</c:v>
                </c:pt>
                <c:pt idx="791">
                  <c:v>43508</c:v>
                </c:pt>
                <c:pt idx="792">
                  <c:v>43509</c:v>
                </c:pt>
                <c:pt idx="793">
                  <c:v>43510</c:v>
                </c:pt>
                <c:pt idx="794">
                  <c:v>43511</c:v>
                </c:pt>
                <c:pt idx="795">
                  <c:v>43514</c:v>
                </c:pt>
                <c:pt idx="796">
                  <c:v>43515</c:v>
                </c:pt>
                <c:pt idx="797">
                  <c:v>43516</c:v>
                </c:pt>
                <c:pt idx="798">
                  <c:v>43517</c:v>
                </c:pt>
                <c:pt idx="799">
                  <c:v>43518</c:v>
                </c:pt>
                <c:pt idx="800">
                  <c:v>43521</c:v>
                </c:pt>
                <c:pt idx="801">
                  <c:v>43522</c:v>
                </c:pt>
                <c:pt idx="802">
                  <c:v>43523</c:v>
                </c:pt>
                <c:pt idx="803">
                  <c:v>43524</c:v>
                </c:pt>
                <c:pt idx="804">
                  <c:v>43525</c:v>
                </c:pt>
                <c:pt idx="805">
                  <c:v>43530</c:v>
                </c:pt>
                <c:pt idx="806">
                  <c:v>43531</c:v>
                </c:pt>
                <c:pt idx="807">
                  <c:v>43532</c:v>
                </c:pt>
                <c:pt idx="808">
                  <c:v>43535</c:v>
                </c:pt>
                <c:pt idx="809">
                  <c:v>43536</c:v>
                </c:pt>
                <c:pt idx="810">
                  <c:v>43537</c:v>
                </c:pt>
                <c:pt idx="811">
                  <c:v>43538</c:v>
                </c:pt>
                <c:pt idx="812">
                  <c:v>43539</c:v>
                </c:pt>
                <c:pt idx="813">
                  <c:v>43542</c:v>
                </c:pt>
                <c:pt idx="814">
                  <c:v>43543</c:v>
                </c:pt>
                <c:pt idx="815">
                  <c:v>43544</c:v>
                </c:pt>
                <c:pt idx="816">
                  <c:v>43545</c:v>
                </c:pt>
                <c:pt idx="817">
                  <c:v>43546</c:v>
                </c:pt>
                <c:pt idx="818">
                  <c:v>43549</c:v>
                </c:pt>
                <c:pt idx="819">
                  <c:v>43550</c:v>
                </c:pt>
                <c:pt idx="820">
                  <c:v>43551</c:v>
                </c:pt>
                <c:pt idx="821">
                  <c:v>43552</c:v>
                </c:pt>
                <c:pt idx="822">
                  <c:v>43553</c:v>
                </c:pt>
                <c:pt idx="823">
                  <c:v>43556</c:v>
                </c:pt>
                <c:pt idx="824">
                  <c:v>43557</c:v>
                </c:pt>
                <c:pt idx="825">
                  <c:v>43558</c:v>
                </c:pt>
                <c:pt idx="826">
                  <c:v>43559</c:v>
                </c:pt>
                <c:pt idx="827">
                  <c:v>43560</c:v>
                </c:pt>
                <c:pt idx="828">
                  <c:v>43563</c:v>
                </c:pt>
                <c:pt idx="829">
                  <c:v>43564</c:v>
                </c:pt>
                <c:pt idx="830">
                  <c:v>43565</c:v>
                </c:pt>
                <c:pt idx="831">
                  <c:v>43566</c:v>
                </c:pt>
                <c:pt idx="832">
                  <c:v>43567</c:v>
                </c:pt>
                <c:pt idx="833">
                  <c:v>43570</c:v>
                </c:pt>
                <c:pt idx="834">
                  <c:v>43571</c:v>
                </c:pt>
                <c:pt idx="835">
                  <c:v>43572</c:v>
                </c:pt>
                <c:pt idx="836">
                  <c:v>43573</c:v>
                </c:pt>
                <c:pt idx="837">
                  <c:v>43577</c:v>
                </c:pt>
                <c:pt idx="838">
                  <c:v>43578</c:v>
                </c:pt>
                <c:pt idx="839">
                  <c:v>43579</c:v>
                </c:pt>
                <c:pt idx="840">
                  <c:v>43580</c:v>
                </c:pt>
                <c:pt idx="841">
                  <c:v>43581</c:v>
                </c:pt>
                <c:pt idx="842">
                  <c:v>43584</c:v>
                </c:pt>
                <c:pt idx="843">
                  <c:v>43585</c:v>
                </c:pt>
                <c:pt idx="844">
                  <c:v>43587</c:v>
                </c:pt>
                <c:pt idx="845">
                  <c:v>43588</c:v>
                </c:pt>
                <c:pt idx="846">
                  <c:v>43591</c:v>
                </c:pt>
                <c:pt idx="847">
                  <c:v>43592</c:v>
                </c:pt>
                <c:pt idx="848">
                  <c:v>43593</c:v>
                </c:pt>
                <c:pt idx="849">
                  <c:v>43594</c:v>
                </c:pt>
                <c:pt idx="850">
                  <c:v>43595</c:v>
                </c:pt>
                <c:pt idx="851">
                  <c:v>43598</c:v>
                </c:pt>
                <c:pt idx="852">
                  <c:v>43599</c:v>
                </c:pt>
                <c:pt idx="853">
                  <c:v>43600</c:v>
                </c:pt>
                <c:pt idx="854">
                  <c:v>43601</c:v>
                </c:pt>
                <c:pt idx="855">
                  <c:v>43602</c:v>
                </c:pt>
                <c:pt idx="856">
                  <c:v>43605</c:v>
                </c:pt>
                <c:pt idx="857">
                  <c:v>43606</c:v>
                </c:pt>
                <c:pt idx="858">
                  <c:v>43607</c:v>
                </c:pt>
                <c:pt idx="859">
                  <c:v>43608</c:v>
                </c:pt>
                <c:pt idx="860">
                  <c:v>43609</c:v>
                </c:pt>
                <c:pt idx="861">
                  <c:v>43612</c:v>
                </c:pt>
                <c:pt idx="862">
                  <c:v>43613</c:v>
                </c:pt>
                <c:pt idx="863">
                  <c:v>43614</c:v>
                </c:pt>
                <c:pt idx="864">
                  <c:v>43615</c:v>
                </c:pt>
                <c:pt idx="865">
                  <c:v>43616</c:v>
                </c:pt>
                <c:pt idx="866">
                  <c:v>43619</c:v>
                </c:pt>
                <c:pt idx="867">
                  <c:v>43620</c:v>
                </c:pt>
                <c:pt idx="868">
                  <c:v>43621</c:v>
                </c:pt>
                <c:pt idx="869">
                  <c:v>43622</c:v>
                </c:pt>
                <c:pt idx="870">
                  <c:v>43623</c:v>
                </c:pt>
                <c:pt idx="871">
                  <c:v>43626</c:v>
                </c:pt>
                <c:pt idx="872">
                  <c:v>43627</c:v>
                </c:pt>
                <c:pt idx="873">
                  <c:v>43628</c:v>
                </c:pt>
                <c:pt idx="874">
                  <c:v>43629</c:v>
                </c:pt>
                <c:pt idx="875">
                  <c:v>43630</c:v>
                </c:pt>
                <c:pt idx="876">
                  <c:v>43633</c:v>
                </c:pt>
                <c:pt idx="877">
                  <c:v>43634</c:v>
                </c:pt>
                <c:pt idx="878">
                  <c:v>43635</c:v>
                </c:pt>
                <c:pt idx="879">
                  <c:v>43637</c:v>
                </c:pt>
                <c:pt idx="880">
                  <c:v>43640</c:v>
                </c:pt>
                <c:pt idx="881">
                  <c:v>43641</c:v>
                </c:pt>
                <c:pt idx="882">
                  <c:v>43642</c:v>
                </c:pt>
                <c:pt idx="883">
                  <c:v>43643</c:v>
                </c:pt>
                <c:pt idx="884">
                  <c:v>43644</c:v>
                </c:pt>
                <c:pt idx="885">
                  <c:v>43647</c:v>
                </c:pt>
                <c:pt idx="886">
                  <c:v>43648</c:v>
                </c:pt>
                <c:pt idx="887">
                  <c:v>43649</c:v>
                </c:pt>
                <c:pt idx="888">
                  <c:v>43650</c:v>
                </c:pt>
                <c:pt idx="889">
                  <c:v>43651</c:v>
                </c:pt>
                <c:pt idx="890">
                  <c:v>43654</c:v>
                </c:pt>
                <c:pt idx="891">
                  <c:v>43655</c:v>
                </c:pt>
                <c:pt idx="892">
                  <c:v>43656</c:v>
                </c:pt>
                <c:pt idx="893">
                  <c:v>43657</c:v>
                </c:pt>
                <c:pt idx="894">
                  <c:v>43658</c:v>
                </c:pt>
                <c:pt idx="895">
                  <c:v>43661</c:v>
                </c:pt>
                <c:pt idx="896">
                  <c:v>43662</c:v>
                </c:pt>
                <c:pt idx="897">
                  <c:v>43663</c:v>
                </c:pt>
                <c:pt idx="898">
                  <c:v>43664</c:v>
                </c:pt>
                <c:pt idx="899">
                  <c:v>43665</c:v>
                </c:pt>
                <c:pt idx="900">
                  <c:v>43668</c:v>
                </c:pt>
                <c:pt idx="901">
                  <c:v>43669</c:v>
                </c:pt>
                <c:pt idx="902">
                  <c:v>43670</c:v>
                </c:pt>
                <c:pt idx="903">
                  <c:v>43671</c:v>
                </c:pt>
                <c:pt idx="904">
                  <c:v>43672</c:v>
                </c:pt>
                <c:pt idx="905">
                  <c:v>43675</c:v>
                </c:pt>
                <c:pt idx="906">
                  <c:v>43676</c:v>
                </c:pt>
                <c:pt idx="907">
                  <c:v>43677</c:v>
                </c:pt>
                <c:pt idx="908">
                  <c:v>43678</c:v>
                </c:pt>
                <c:pt idx="909">
                  <c:v>43679</c:v>
                </c:pt>
                <c:pt idx="910">
                  <c:v>43682</c:v>
                </c:pt>
                <c:pt idx="911">
                  <c:v>43683</c:v>
                </c:pt>
                <c:pt idx="912">
                  <c:v>43684</c:v>
                </c:pt>
                <c:pt idx="913">
                  <c:v>43685</c:v>
                </c:pt>
                <c:pt idx="914">
                  <c:v>43686</c:v>
                </c:pt>
                <c:pt idx="915">
                  <c:v>43689</c:v>
                </c:pt>
                <c:pt idx="916">
                  <c:v>43690</c:v>
                </c:pt>
                <c:pt idx="917">
                  <c:v>43691</c:v>
                </c:pt>
                <c:pt idx="918">
                  <c:v>43692</c:v>
                </c:pt>
                <c:pt idx="919">
                  <c:v>43693</c:v>
                </c:pt>
                <c:pt idx="920">
                  <c:v>43696</c:v>
                </c:pt>
                <c:pt idx="921">
                  <c:v>43697</c:v>
                </c:pt>
                <c:pt idx="922">
                  <c:v>43698</c:v>
                </c:pt>
                <c:pt idx="923">
                  <c:v>43699</c:v>
                </c:pt>
                <c:pt idx="924">
                  <c:v>43700</c:v>
                </c:pt>
                <c:pt idx="925">
                  <c:v>43703</c:v>
                </c:pt>
                <c:pt idx="926">
                  <c:v>43704</c:v>
                </c:pt>
                <c:pt idx="927">
                  <c:v>43705</c:v>
                </c:pt>
                <c:pt idx="928">
                  <c:v>43706</c:v>
                </c:pt>
                <c:pt idx="929">
                  <c:v>43707</c:v>
                </c:pt>
                <c:pt idx="930">
                  <c:v>43710</c:v>
                </c:pt>
                <c:pt idx="931">
                  <c:v>43711</c:v>
                </c:pt>
                <c:pt idx="932">
                  <c:v>43712</c:v>
                </c:pt>
                <c:pt idx="933">
                  <c:v>43713</c:v>
                </c:pt>
                <c:pt idx="934">
                  <c:v>43714</c:v>
                </c:pt>
                <c:pt idx="935">
                  <c:v>43717</c:v>
                </c:pt>
                <c:pt idx="936">
                  <c:v>43718</c:v>
                </c:pt>
                <c:pt idx="937">
                  <c:v>43719</c:v>
                </c:pt>
                <c:pt idx="938">
                  <c:v>43720</c:v>
                </c:pt>
                <c:pt idx="939">
                  <c:v>43721</c:v>
                </c:pt>
                <c:pt idx="940">
                  <c:v>43724</c:v>
                </c:pt>
                <c:pt idx="941">
                  <c:v>43725</c:v>
                </c:pt>
                <c:pt idx="942">
                  <c:v>43726</c:v>
                </c:pt>
                <c:pt idx="943">
                  <c:v>43727</c:v>
                </c:pt>
                <c:pt idx="944">
                  <c:v>43728</c:v>
                </c:pt>
                <c:pt idx="945">
                  <c:v>43731</c:v>
                </c:pt>
                <c:pt idx="946">
                  <c:v>43732</c:v>
                </c:pt>
                <c:pt idx="947">
                  <c:v>43733</c:v>
                </c:pt>
                <c:pt idx="948">
                  <c:v>43734</c:v>
                </c:pt>
                <c:pt idx="949">
                  <c:v>43735</c:v>
                </c:pt>
                <c:pt idx="950">
                  <c:v>43738</c:v>
                </c:pt>
                <c:pt idx="951">
                  <c:v>43739</c:v>
                </c:pt>
                <c:pt idx="952">
                  <c:v>43740</c:v>
                </c:pt>
                <c:pt idx="953">
                  <c:v>43741</c:v>
                </c:pt>
                <c:pt idx="954">
                  <c:v>43742</c:v>
                </c:pt>
                <c:pt idx="955">
                  <c:v>43745</c:v>
                </c:pt>
                <c:pt idx="956">
                  <c:v>43746</c:v>
                </c:pt>
                <c:pt idx="957">
                  <c:v>43747</c:v>
                </c:pt>
                <c:pt idx="958">
                  <c:v>43748</c:v>
                </c:pt>
                <c:pt idx="959">
                  <c:v>43749</c:v>
                </c:pt>
                <c:pt idx="960">
                  <c:v>43752</c:v>
                </c:pt>
                <c:pt idx="961">
                  <c:v>43753</c:v>
                </c:pt>
                <c:pt idx="962">
                  <c:v>43754</c:v>
                </c:pt>
                <c:pt idx="963">
                  <c:v>43755</c:v>
                </c:pt>
                <c:pt idx="964">
                  <c:v>43756</c:v>
                </c:pt>
                <c:pt idx="965">
                  <c:v>43759</c:v>
                </c:pt>
                <c:pt idx="966">
                  <c:v>43760</c:v>
                </c:pt>
                <c:pt idx="967">
                  <c:v>43761</c:v>
                </c:pt>
                <c:pt idx="968">
                  <c:v>43762</c:v>
                </c:pt>
                <c:pt idx="969">
                  <c:v>43763</c:v>
                </c:pt>
                <c:pt idx="970">
                  <c:v>43766</c:v>
                </c:pt>
                <c:pt idx="971">
                  <c:v>43767</c:v>
                </c:pt>
                <c:pt idx="972">
                  <c:v>43768</c:v>
                </c:pt>
                <c:pt idx="973">
                  <c:v>43769</c:v>
                </c:pt>
                <c:pt idx="974">
                  <c:v>43770</c:v>
                </c:pt>
                <c:pt idx="975">
                  <c:v>43773</c:v>
                </c:pt>
                <c:pt idx="976">
                  <c:v>43774</c:v>
                </c:pt>
                <c:pt idx="977">
                  <c:v>43775</c:v>
                </c:pt>
                <c:pt idx="978">
                  <c:v>43776</c:v>
                </c:pt>
                <c:pt idx="979">
                  <c:v>43777</c:v>
                </c:pt>
                <c:pt idx="980">
                  <c:v>43780</c:v>
                </c:pt>
                <c:pt idx="981">
                  <c:v>43781</c:v>
                </c:pt>
                <c:pt idx="982">
                  <c:v>43782</c:v>
                </c:pt>
                <c:pt idx="983">
                  <c:v>43783</c:v>
                </c:pt>
                <c:pt idx="984">
                  <c:v>43787</c:v>
                </c:pt>
                <c:pt idx="985">
                  <c:v>43788</c:v>
                </c:pt>
                <c:pt idx="986">
                  <c:v>43789</c:v>
                </c:pt>
                <c:pt idx="987">
                  <c:v>43790</c:v>
                </c:pt>
                <c:pt idx="988">
                  <c:v>43791</c:v>
                </c:pt>
                <c:pt idx="989">
                  <c:v>43794</c:v>
                </c:pt>
                <c:pt idx="990">
                  <c:v>43795</c:v>
                </c:pt>
                <c:pt idx="991">
                  <c:v>43796</c:v>
                </c:pt>
                <c:pt idx="992">
                  <c:v>43797</c:v>
                </c:pt>
                <c:pt idx="993">
                  <c:v>43798</c:v>
                </c:pt>
                <c:pt idx="994">
                  <c:v>43801</c:v>
                </c:pt>
                <c:pt idx="995">
                  <c:v>43802</c:v>
                </c:pt>
                <c:pt idx="996">
                  <c:v>43803</c:v>
                </c:pt>
                <c:pt idx="997">
                  <c:v>43804</c:v>
                </c:pt>
                <c:pt idx="998">
                  <c:v>43805</c:v>
                </c:pt>
                <c:pt idx="999">
                  <c:v>43808</c:v>
                </c:pt>
                <c:pt idx="1000">
                  <c:v>43809</c:v>
                </c:pt>
                <c:pt idx="1001">
                  <c:v>43810</c:v>
                </c:pt>
                <c:pt idx="1002">
                  <c:v>43811</c:v>
                </c:pt>
                <c:pt idx="1003">
                  <c:v>43812</c:v>
                </c:pt>
                <c:pt idx="1004">
                  <c:v>43815</c:v>
                </c:pt>
                <c:pt idx="1005">
                  <c:v>43816</c:v>
                </c:pt>
                <c:pt idx="1006">
                  <c:v>43817</c:v>
                </c:pt>
                <c:pt idx="1007">
                  <c:v>43818</c:v>
                </c:pt>
                <c:pt idx="1008">
                  <c:v>43819</c:v>
                </c:pt>
                <c:pt idx="1009">
                  <c:v>43822</c:v>
                </c:pt>
                <c:pt idx="1010">
                  <c:v>43823</c:v>
                </c:pt>
                <c:pt idx="1011">
                  <c:v>43825</c:v>
                </c:pt>
                <c:pt idx="1012">
                  <c:v>43826</c:v>
                </c:pt>
                <c:pt idx="1013">
                  <c:v>43829</c:v>
                </c:pt>
                <c:pt idx="1014">
                  <c:v>43830</c:v>
                </c:pt>
                <c:pt idx="1015">
                  <c:v>43832</c:v>
                </c:pt>
                <c:pt idx="1016">
                  <c:v>43833</c:v>
                </c:pt>
                <c:pt idx="1017">
                  <c:v>43836</c:v>
                </c:pt>
                <c:pt idx="1018">
                  <c:v>43837</c:v>
                </c:pt>
                <c:pt idx="1019">
                  <c:v>43838</c:v>
                </c:pt>
                <c:pt idx="1020">
                  <c:v>43839</c:v>
                </c:pt>
                <c:pt idx="1021">
                  <c:v>43840</c:v>
                </c:pt>
                <c:pt idx="1022">
                  <c:v>43843</c:v>
                </c:pt>
                <c:pt idx="1023">
                  <c:v>43844</c:v>
                </c:pt>
                <c:pt idx="1024">
                  <c:v>43845</c:v>
                </c:pt>
                <c:pt idx="1025">
                  <c:v>43846</c:v>
                </c:pt>
                <c:pt idx="1026">
                  <c:v>43847</c:v>
                </c:pt>
                <c:pt idx="1027">
                  <c:v>43850</c:v>
                </c:pt>
                <c:pt idx="1028">
                  <c:v>43851</c:v>
                </c:pt>
                <c:pt idx="1029">
                  <c:v>43852</c:v>
                </c:pt>
                <c:pt idx="1030">
                  <c:v>43853</c:v>
                </c:pt>
                <c:pt idx="1031">
                  <c:v>43854</c:v>
                </c:pt>
                <c:pt idx="1032">
                  <c:v>43857</c:v>
                </c:pt>
                <c:pt idx="1033">
                  <c:v>43858</c:v>
                </c:pt>
                <c:pt idx="1034">
                  <c:v>43859</c:v>
                </c:pt>
                <c:pt idx="1035">
                  <c:v>43860</c:v>
                </c:pt>
                <c:pt idx="1036">
                  <c:v>43861</c:v>
                </c:pt>
                <c:pt idx="1037">
                  <c:v>43864</c:v>
                </c:pt>
                <c:pt idx="1038">
                  <c:v>43865</c:v>
                </c:pt>
                <c:pt idx="1039">
                  <c:v>43866</c:v>
                </c:pt>
                <c:pt idx="1040">
                  <c:v>43867</c:v>
                </c:pt>
                <c:pt idx="1041">
                  <c:v>43868</c:v>
                </c:pt>
                <c:pt idx="1042">
                  <c:v>43871</c:v>
                </c:pt>
                <c:pt idx="1043">
                  <c:v>43872</c:v>
                </c:pt>
                <c:pt idx="1044">
                  <c:v>43873</c:v>
                </c:pt>
                <c:pt idx="1045">
                  <c:v>43874</c:v>
                </c:pt>
                <c:pt idx="1046">
                  <c:v>43875</c:v>
                </c:pt>
                <c:pt idx="1047">
                  <c:v>43878</c:v>
                </c:pt>
                <c:pt idx="1048">
                  <c:v>43879</c:v>
                </c:pt>
                <c:pt idx="1049">
                  <c:v>43880</c:v>
                </c:pt>
                <c:pt idx="1050">
                  <c:v>43881</c:v>
                </c:pt>
                <c:pt idx="1051">
                  <c:v>43882</c:v>
                </c:pt>
                <c:pt idx="1052">
                  <c:v>43887</c:v>
                </c:pt>
                <c:pt idx="1053">
                  <c:v>43888</c:v>
                </c:pt>
                <c:pt idx="1054">
                  <c:v>43889</c:v>
                </c:pt>
                <c:pt idx="1055">
                  <c:v>43892</c:v>
                </c:pt>
                <c:pt idx="1056">
                  <c:v>43893</c:v>
                </c:pt>
                <c:pt idx="1057">
                  <c:v>43894</c:v>
                </c:pt>
                <c:pt idx="1058">
                  <c:v>43895</c:v>
                </c:pt>
                <c:pt idx="1059">
                  <c:v>43896</c:v>
                </c:pt>
                <c:pt idx="1060">
                  <c:v>43899</c:v>
                </c:pt>
                <c:pt idx="1061">
                  <c:v>43900</c:v>
                </c:pt>
                <c:pt idx="1062">
                  <c:v>43901</c:v>
                </c:pt>
                <c:pt idx="1063">
                  <c:v>43902</c:v>
                </c:pt>
                <c:pt idx="1064">
                  <c:v>43903</c:v>
                </c:pt>
                <c:pt idx="1065">
                  <c:v>43906</c:v>
                </c:pt>
                <c:pt idx="1066">
                  <c:v>43907</c:v>
                </c:pt>
                <c:pt idx="1067">
                  <c:v>43908</c:v>
                </c:pt>
                <c:pt idx="1068">
                  <c:v>43909</c:v>
                </c:pt>
                <c:pt idx="1069">
                  <c:v>43910</c:v>
                </c:pt>
                <c:pt idx="1070">
                  <c:v>43913</c:v>
                </c:pt>
                <c:pt idx="1071">
                  <c:v>43914</c:v>
                </c:pt>
                <c:pt idx="1072">
                  <c:v>43915</c:v>
                </c:pt>
                <c:pt idx="1073">
                  <c:v>43916</c:v>
                </c:pt>
                <c:pt idx="1074">
                  <c:v>43917</c:v>
                </c:pt>
                <c:pt idx="1075">
                  <c:v>43920</c:v>
                </c:pt>
                <c:pt idx="1076">
                  <c:v>43921</c:v>
                </c:pt>
                <c:pt idx="1077">
                  <c:v>43922</c:v>
                </c:pt>
                <c:pt idx="1078">
                  <c:v>43923</c:v>
                </c:pt>
                <c:pt idx="1079">
                  <c:v>43924</c:v>
                </c:pt>
                <c:pt idx="1080">
                  <c:v>43927</c:v>
                </c:pt>
                <c:pt idx="1081">
                  <c:v>43928</c:v>
                </c:pt>
                <c:pt idx="1082">
                  <c:v>43929</c:v>
                </c:pt>
                <c:pt idx="1083">
                  <c:v>43930</c:v>
                </c:pt>
                <c:pt idx="1084">
                  <c:v>43934</c:v>
                </c:pt>
                <c:pt idx="1085">
                  <c:v>43935</c:v>
                </c:pt>
                <c:pt idx="1086">
                  <c:v>43936</c:v>
                </c:pt>
                <c:pt idx="1087">
                  <c:v>43937</c:v>
                </c:pt>
                <c:pt idx="1088">
                  <c:v>43938</c:v>
                </c:pt>
                <c:pt idx="1089">
                  <c:v>43941</c:v>
                </c:pt>
                <c:pt idx="1090">
                  <c:v>43943</c:v>
                </c:pt>
                <c:pt idx="1091">
                  <c:v>43944</c:v>
                </c:pt>
                <c:pt idx="1092">
                  <c:v>43945</c:v>
                </c:pt>
                <c:pt idx="1093">
                  <c:v>43948</c:v>
                </c:pt>
                <c:pt idx="1094">
                  <c:v>43949</c:v>
                </c:pt>
                <c:pt idx="1095">
                  <c:v>43950</c:v>
                </c:pt>
                <c:pt idx="1096">
                  <c:v>43951</c:v>
                </c:pt>
                <c:pt idx="1097">
                  <c:v>43955</c:v>
                </c:pt>
                <c:pt idx="1098">
                  <c:v>43956</c:v>
                </c:pt>
                <c:pt idx="1099">
                  <c:v>43957</c:v>
                </c:pt>
                <c:pt idx="1100">
                  <c:v>43958</c:v>
                </c:pt>
                <c:pt idx="1101">
                  <c:v>43959</c:v>
                </c:pt>
                <c:pt idx="1102">
                  <c:v>43962</c:v>
                </c:pt>
                <c:pt idx="1103">
                  <c:v>43963</c:v>
                </c:pt>
                <c:pt idx="1104">
                  <c:v>43964</c:v>
                </c:pt>
                <c:pt idx="1105">
                  <c:v>43965</c:v>
                </c:pt>
                <c:pt idx="1106">
                  <c:v>43966</c:v>
                </c:pt>
                <c:pt idx="1107">
                  <c:v>43969</c:v>
                </c:pt>
                <c:pt idx="1108">
                  <c:v>43970</c:v>
                </c:pt>
                <c:pt idx="1109">
                  <c:v>43971</c:v>
                </c:pt>
                <c:pt idx="1110">
                  <c:v>43972</c:v>
                </c:pt>
                <c:pt idx="1111">
                  <c:v>43973</c:v>
                </c:pt>
                <c:pt idx="1112">
                  <c:v>43976</c:v>
                </c:pt>
                <c:pt idx="1113">
                  <c:v>43977</c:v>
                </c:pt>
                <c:pt idx="1114">
                  <c:v>43978</c:v>
                </c:pt>
                <c:pt idx="1115">
                  <c:v>43979</c:v>
                </c:pt>
                <c:pt idx="1116">
                  <c:v>43980</c:v>
                </c:pt>
                <c:pt idx="1117">
                  <c:v>43983</c:v>
                </c:pt>
                <c:pt idx="1118">
                  <c:v>43984</c:v>
                </c:pt>
                <c:pt idx="1119">
                  <c:v>43985</c:v>
                </c:pt>
                <c:pt idx="1120">
                  <c:v>43986</c:v>
                </c:pt>
                <c:pt idx="1121">
                  <c:v>43987</c:v>
                </c:pt>
                <c:pt idx="1122">
                  <c:v>43990</c:v>
                </c:pt>
                <c:pt idx="1123">
                  <c:v>43991</c:v>
                </c:pt>
                <c:pt idx="1124">
                  <c:v>43992</c:v>
                </c:pt>
                <c:pt idx="1125">
                  <c:v>43994</c:v>
                </c:pt>
                <c:pt idx="1126">
                  <c:v>43997</c:v>
                </c:pt>
                <c:pt idx="1127">
                  <c:v>43998</c:v>
                </c:pt>
                <c:pt idx="1128">
                  <c:v>43999</c:v>
                </c:pt>
                <c:pt idx="1129">
                  <c:v>44000</c:v>
                </c:pt>
                <c:pt idx="1130">
                  <c:v>44001</c:v>
                </c:pt>
                <c:pt idx="1131">
                  <c:v>44004</c:v>
                </c:pt>
                <c:pt idx="1132">
                  <c:v>44005</c:v>
                </c:pt>
                <c:pt idx="1133">
                  <c:v>44006</c:v>
                </c:pt>
                <c:pt idx="1134">
                  <c:v>44007</c:v>
                </c:pt>
                <c:pt idx="1135">
                  <c:v>44008</c:v>
                </c:pt>
                <c:pt idx="1136">
                  <c:v>44011</c:v>
                </c:pt>
                <c:pt idx="1137">
                  <c:v>44012</c:v>
                </c:pt>
                <c:pt idx="1138">
                  <c:v>44013</c:v>
                </c:pt>
                <c:pt idx="1139">
                  <c:v>44014</c:v>
                </c:pt>
                <c:pt idx="1140">
                  <c:v>44015</c:v>
                </c:pt>
                <c:pt idx="1141">
                  <c:v>44018</c:v>
                </c:pt>
                <c:pt idx="1142">
                  <c:v>44019</c:v>
                </c:pt>
                <c:pt idx="1143">
                  <c:v>44020</c:v>
                </c:pt>
                <c:pt idx="1144">
                  <c:v>44021</c:v>
                </c:pt>
                <c:pt idx="1145">
                  <c:v>44022</c:v>
                </c:pt>
                <c:pt idx="1146">
                  <c:v>44025</c:v>
                </c:pt>
                <c:pt idx="1147">
                  <c:v>44026</c:v>
                </c:pt>
                <c:pt idx="1148">
                  <c:v>44027</c:v>
                </c:pt>
                <c:pt idx="1149">
                  <c:v>44028</c:v>
                </c:pt>
                <c:pt idx="1150">
                  <c:v>44029</c:v>
                </c:pt>
                <c:pt idx="1151">
                  <c:v>44032</c:v>
                </c:pt>
                <c:pt idx="1152">
                  <c:v>44033</c:v>
                </c:pt>
                <c:pt idx="1153">
                  <c:v>44034</c:v>
                </c:pt>
                <c:pt idx="1154">
                  <c:v>44035</c:v>
                </c:pt>
                <c:pt idx="1155">
                  <c:v>44036</c:v>
                </c:pt>
                <c:pt idx="1156">
                  <c:v>44039</c:v>
                </c:pt>
                <c:pt idx="1157">
                  <c:v>44040</c:v>
                </c:pt>
                <c:pt idx="1158">
                  <c:v>44041</c:v>
                </c:pt>
                <c:pt idx="1159">
                  <c:v>44042</c:v>
                </c:pt>
                <c:pt idx="1160">
                  <c:v>44043</c:v>
                </c:pt>
                <c:pt idx="1161">
                  <c:v>44046</c:v>
                </c:pt>
                <c:pt idx="1162">
                  <c:v>44047</c:v>
                </c:pt>
                <c:pt idx="1163">
                  <c:v>44048</c:v>
                </c:pt>
                <c:pt idx="1164">
                  <c:v>44049</c:v>
                </c:pt>
                <c:pt idx="1165">
                  <c:v>44050</c:v>
                </c:pt>
                <c:pt idx="1166">
                  <c:v>44053</c:v>
                </c:pt>
                <c:pt idx="1167">
                  <c:v>44054</c:v>
                </c:pt>
                <c:pt idx="1168">
                  <c:v>44055</c:v>
                </c:pt>
                <c:pt idx="1169">
                  <c:v>44056</c:v>
                </c:pt>
                <c:pt idx="1170">
                  <c:v>44057</c:v>
                </c:pt>
                <c:pt idx="1171">
                  <c:v>44060</c:v>
                </c:pt>
                <c:pt idx="1172">
                  <c:v>44061</c:v>
                </c:pt>
                <c:pt idx="1173">
                  <c:v>44062</c:v>
                </c:pt>
                <c:pt idx="1174">
                  <c:v>44063</c:v>
                </c:pt>
                <c:pt idx="1175">
                  <c:v>44064</c:v>
                </c:pt>
                <c:pt idx="1176">
                  <c:v>44067</c:v>
                </c:pt>
                <c:pt idx="1177">
                  <c:v>44068</c:v>
                </c:pt>
                <c:pt idx="1178">
                  <c:v>44069</c:v>
                </c:pt>
                <c:pt idx="1179">
                  <c:v>44070</c:v>
                </c:pt>
                <c:pt idx="1180">
                  <c:v>44071</c:v>
                </c:pt>
                <c:pt idx="1181">
                  <c:v>44074</c:v>
                </c:pt>
                <c:pt idx="1182">
                  <c:v>44075</c:v>
                </c:pt>
                <c:pt idx="1183">
                  <c:v>44076</c:v>
                </c:pt>
                <c:pt idx="1184">
                  <c:v>44077</c:v>
                </c:pt>
                <c:pt idx="1185">
                  <c:v>44078</c:v>
                </c:pt>
                <c:pt idx="1186">
                  <c:v>44082</c:v>
                </c:pt>
                <c:pt idx="1187">
                  <c:v>44083</c:v>
                </c:pt>
                <c:pt idx="1188">
                  <c:v>44084</c:v>
                </c:pt>
                <c:pt idx="1189">
                  <c:v>44085</c:v>
                </c:pt>
                <c:pt idx="1190">
                  <c:v>44088</c:v>
                </c:pt>
                <c:pt idx="1191">
                  <c:v>44089</c:v>
                </c:pt>
                <c:pt idx="1192">
                  <c:v>44090</c:v>
                </c:pt>
                <c:pt idx="1193">
                  <c:v>44091</c:v>
                </c:pt>
                <c:pt idx="1194">
                  <c:v>44092</c:v>
                </c:pt>
                <c:pt idx="1195">
                  <c:v>44095</c:v>
                </c:pt>
                <c:pt idx="1196">
                  <c:v>44096</c:v>
                </c:pt>
                <c:pt idx="1197">
                  <c:v>44097</c:v>
                </c:pt>
                <c:pt idx="1198">
                  <c:v>44098</c:v>
                </c:pt>
                <c:pt idx="1199">
                  <c:v>44099</c:v>
                </c:pt>
                <c:pt idx="1200">
                  <c:v>44102</c:v>
                </c:pt>
                <c:pt idx="1201">
                  <c:v>44103</c:v>
                </c:pt>
                <c:pt idx="1202">
                  <c:v>44104</c:v>
                </c:pt>
                <c:pt idx="1203">
                  <c:v>44105</c:v>
                </c:pt>
                <c:pt idx="1204">
                  <c:v>44106</c:v>
                </c:pt>
                <c:pt idx="1205">
                  <c:v>44109</c:v>
                </c:pt>
                <c:pt idx="1206">
                  <c:v>44110</c:v>
                </c:pt>
                <c:pt idx="1207">
                  <c:v>44111</c:v>
                </c:pt>
                <c:pt idx="1208">
                  <c:v>44112</c:v>
                </c:pt>
                <c:pt idx="1209">
                  <c:v>44113</c:v>
                </c:pt>
                <c:pt idx="1210">
                  <c:v>44117</c:v>
                </c:pt>
                <c:pt idx="1211">
                  <c:v>44118</c:v>
                </c:pt>
                <c:pt idx="1212">
                  <c:v>44119</c:v>
                </c:pt>
                <c:pt idx="1213">
                  <c:v>44120</c:v>
                </c:pt>
                <c:pt idx="1214">
                  <c:v>44123</c:v>
                </c:pt>
                <c:pt idx="1215">
                  <c:v>44124</c:v>
                </c:pt>
                <c:pt idx="1216">
                  <c:v>44125</c:v>
                </c:pt>
                <c:pt idx="1217">
                  <c:v>44126</c:v>
                </c:pt>
                <c:pt idx="1218">
                  <c:v>44127</c:v>
                </c:pt>
                <c:pt idx="1219">
                  <c:v>44130</c:v>
                </c:pt>
                <c:pt idx="1220">
                  <c:v>44131</c:v>
                </c:pt>
                <c:pt idx="1221">
                  <c:v>44132</c:v>
                </c:pt>
                <c:pt idx="1222">
                  <c:v>44133</c:v>
                </c:pt>
                <c:pt idx="1223">
                  <c:v>44134</c:v>
                </c:pt>
                <c:pt idx="1224">
                  <c:v>44138</c:v>
                </c:pt>
                <c:pt idx="1225">
                  <c:v>44139</c:v>
                </c:pt>
                <c:pt idx="1226">
                  <c:v>44140</c:v>
                </c:pt>
                <c:pt idx="1227">
                  <c:v>44141</c:v>
                </c:pt>
                <c:pt idx="1228">
                  <c:v>44144</c:v>
                </c:pt>
                <c:pt idx="1229">
                  <c:v>44145</c:v>
                </c:pt>
                <c:pt idx="1230">
                  <c:v>44146</c:v>
                </c:pt>
                <c:pt idx="1231">
                  <c:v>44147</c:v>
                </c:pt>
                <c:pt idx="1232">
                  <c:v>44148</c:v>
                </c:pt>
                <c:pt idx="1233">
                  <c:v>44151</c:v>
                </c:pt>
                <c:pt idx="1234">
                  <c:v>44152</c:v>
                </c:pt>
                <c:pt idx="1235">
                  <c:v>44153</c:v>
                </c:pt>
                <c:pt idx="1236">
                  <c:v>44154</c:v>
                </c:pt>
                <c:pt idx="1237">
                  <c:v>44155</c:v>
                </c:pt>
                <c:pt idx="1238">
                  <c:v>44158</c:v>
                </c:pt>
                <c:pt idx="1239">
                  <c:v>44159</c:v>
                </c:pt>
                <c:pt idx="1240">
                  <c:v>44160</c:v>
                </c:pt>
                <c:pt idx="1241">
                  <c:v>44161</c:v>
                </c:pt>
                <c:pt idx="1242">
                  <c:v>44162</c:v>
                </c:pt>
                <c:pt idx="1243">
                  <c:v>44165</c:v>
                </c:pt>
                <c:pt idx="1244">
                  <c:v>44166</c:v>
                </c:pt>
                <c:pt idx="1245">
                  <c:v>44167</c:v>
                </c:pt>
                <c:pt idx="1246">
                  <c:v>44168</c:v>
                </c:pt>
                <c:pt idx="1247">
                  <c:v>44169</c:v>
                </c:pt>
                <c:pt idx="1248">
                  <c:v>44172</c:v>
                </c:pt>
                <c:pt idx="1249">
                  <c:v>44173</c:v>
                </c:pt>
                <c:pt idx="1250">
                  <c:v>44174</c:v>
                </c:pt>
                <c:pt idx="1251">
                  <c:v>44175</c:v>
                </c:pt>
                <c:pt idx="1252">
                  <c:v>44176</c:v>
                </c:pt>
                <c:pt idx="1253">
                  <c:v>44179</c:v>
                </c:pt>
                <c:pt idx="1254">
                  <c:v>44180</c:v>
                </c:pt>
                <c:pt idx="1255">
                  <c:v>44181</c:v>
                </c:pt>
                <c:pt idx="1256">
                  <c:v>44182</c:v>
                </c:pt>
                <c:pt idx="1257">
                  <c:v>44183</c:v>
                </c:pt>
                <c:pt idx="1258">
                  <c:v>44186</c:v>
                </c:pt>
                <c:pt idx="1259">
                  <c:v>44187</c:v>
                </c:pt>
                <c:pt idx="1260">
                  <c:v>44188</c:v>
                </c:pt>
                <c:pt idx="1261">
                  <c:v>44189</c:v>
                </c:pt>
                <c:pt idx="1262">
                  <c:v>44193</c:v>
                </c:pt>
                <c:pt idx="1263">
                  <c:v>44194</c:v>
                </c:pt>
                <c:pt idx="1264">
                  <c:v>44195</c:v>
                </c:pt>
                <c:pt idx="1265">
                  <c:v>44196</c:v>
                </c:pt>
                <c:pt idx="1266">
                  <c:v>44200</c:v>
                </c:pt>
                <c:pt idx="1267">
                  <c:v>44201</c:v>
                </c:pt>
                <c:pt idx="1268">
                  <c:v>44202</c:v>
                </c:pt>
                <c:pt idx="1269">
                  <c:v>44203</c:v>
                </c:pt>
                <c:pt idx="1270">
                  <c:v>44204</c:v>
                </c:pt>
                <c:pt idx="1271">
                  <c:v>44207</c:v>
                </c:pt>
                <c:pt idx="1272">
                  <c:v>44208</c:v>
                </c:pt>
                <c:pt idx="1273">
                  <c:v>44209</c:v>
                </c:pt>
                <c:pt idx="1274">
                  <c:v>44210</c:v>
                </c:pt>
                <c:pt idx="1275">
                  <c:v>44211</c:v>
                </c:pt>
                <c:pt idx="1276">
                  <c:v>44214</c:v>
                </c:pt>
                <c:pt idx="1277">
                  <c:v>44215</c:v>
                </c:pt>
                <c:pt idx="1278">
                  <c:v>44216</c:v>
                </c:pt>
                <c:pt idx="1279">
                  <c:v>44217</c:v>
                </c:pt>
                <c:pt idx="1280">
                  <c:v>44218</c:v>
                </c:pt>
                <c:pt idx="1281">
                  <c:v>44221</c:v>
                </c:pt>
                <c:pt idx="1282">
                  <c:v>44222</c:v>
                </c:pt>
                <c:pt idx="1283">
                  <c:v>44223</c:v>
                </c:pt>
                <c:pt idx="1284">
                  <c:v>44224</c:v>
                </c:pt>
                <c:pt idx="1285">
                  <c:v>44225</c:v>
                </c:pt>
                <c:pt idx="1286">
                  <c:v>44228</c:v>
                </c:pt>
                <c:pt idx="1287">
                  <c:v>44229</c:v>
                </c:pt>
                <c:pt idx="1288">
                  <c:v>44230</c:v>
                </c:pt>
                <c:pt idx="1289">
                  <c:v>44231</c:v>
                </c:pt>
                <c:pt idx="1290">
                  <c:v>44232</c:v>
                </c:pt>
                <c:pt idx="1291">
                  <c:v>44235</c:v>
                </c:pt>
                <c:pt idx="1292">
                  <c:v>44236</c:v>
                </c:pt>
                <c:pt idx="1293">
                  <c:v>44237</c:v>
                </c:pt>
                <c:pt idx="1294">
                  <c:v>44238</c:v>
                </c:pt>
                <c:pt idx="1295">
                  <c:v>44239</c:v>
                </c:pt>
                <c:pt idx="1296">
                  <c:v>44244</c:v>
                </c:pt>
                <c:pt idx="1297">
                  <c:v>44245</c:v>
                </c:pt>
                <c:pt idx="1298">
                  <c:v>44246</c:v>
                </c:pt>
                <c:pt idx="1299">
                  <c:v>44249</c:v>
                </c:pt>
                <c:pt idx="1300">
                  <c:v>44250</c:v>
                </c:pt>
                <c:pt idx="1301">
                  <c:v>44251</c:v>
                </c:pt>
                <c:pt idx="1302">
                  <c:v>44252</c:v>
                </c:pt>
                <c:pt idx="1303">
                  <c:v>44253</c:v>
                </c:pt>
                <c:pt idx="1304">
                  <c:v>44256</c:v>
                </c:pt>
                <c:pt idx="1305">
                  <c:v>44257</c:v>
                </c:pt>
                <c:pt idx="1306">
                  <c:v>44258</c:v>
                </c:pt>
                <c:pt idx="1307">
                  <c:v>44259</c:v>
                </c:pt>
                <c:pt idx="1308">
                  <c:v>44260</c:v>
                </c:pt>
                <c:pt idx="1309">
                  <c:v>44263</c:v>
                </c:pt>
                <c:pt idx="1310">
                  <c:v>44264</c:v>
                </c:pt>
                <c:pt idx="1311">
                  <c:v>44265</c:v>
                </c:pt>
                <c:pt idx="1312">
                  <c:v>44266</c:v>
                </c:pt>
                <c:pt idx="1313">
                  <c:v>44267</c:v>
                </c:pt>
                <c:pt idx="1314">
                  <c:v>44270</c:v>
                </c:pt>
                <c:pt idx="1315">
                  <c:v>44271</c:v>
                </c:pt>
                <c:pt idx="1316">
                  <c:v>44272</c:v>
                </c:pt>
                <c:pt idx="1317">
                  <c:v>44273</c:v>
                </c:pt>
                <c:pt idx="1318">
                  <c:v>44274</c:v>
                </c:pt>
                <c:pt idx="1319">
                  <c:v>44277</c:v>
                </c:pt>
                <c:pt idx="1320">
                  <c:v>44278</c:v>
                </c:pt>
                <c:pt idx="1321">
                  <c:v>44279</c:v>
                </c:pt>
                <c:pt idx="1322">
                  <c:v>44280</c:v>
                </c:pt>
                <c:pt idx="1323">
                  <c:v>44281</c:v>
                </c:pt>
                <c:pt idx="1324">
                  <c:v>44284</c:v>
                </c:pt>
                <c:pt idx="1325">
                  <c:v>44285</c:v>
                </c:pt>
                <c:pt idx="1326">
                  <c:v>44286</c:v>
                </c:pt>
                <c:pt idx="1327">
                  <c:v>44287</c:v>
                </c:pt>
                <c:pt idx="1328">
                  <c:v>44291</c:v>
                </c:pt>
                <c:pt idx="1329">
                  <c:v>44292</c:v>
                </c:pt>
                <c:pt idx="1330">
                  <c:v>44293</c:v>
                </c:pt>
                <c:pt idx="1331">
                  <c:v>44294</c:v>
                </c:pt>
                <c:pt idx="1332">
                  <c:v>44295</c:v>
                </c:pt>
                <c:pt idx="1333">
                  <c:v>44298</c:v>
                </c:pt>
                <c:pt idx="1334">
                  <c:v>44299</c:v>
                </c:pt>
                <c:pt idx="1335">
                  <c:v>44300</c:v>
                </c:pt>
                <c:pt idx="1336">
                  <c:v>44301</c:v>
                </c:pt>
                <c:pt idx="1337">
                  <c:v>44302</c:v>
                </c:pt>
                <c:pt idx="1338">
                  <c:v>44305</c:v>
                </c:pt>
                <c:pt idx="1339">
                  <c:v>44306</c:v>
                </c:pt>
                <c:pt idx="1340">
                  <c:v>44308</c:v>
                </c:pt>
                <c:pt idx="1341">
                  <c:v>44309</c:v>
                </c:pt>
                <c:pt idx="1342">
                  <c:v>44312</c:v>
                </c:pt>
                <c:pt idx="1343">
                  <c:v>44313</c:v>
                </c:pt>
                <c:pt idx="1344">
                  <c:v>44314</c:v>
                </c:pt>
                <c:pt idx="1345">
                  <c:v>44315</c:v>
                </c:pt>
                <c:pt idx="1346">
                  <c:v>44316</c:v>
                </c:pt>
                <c:pt idx="1347">
                  <c:v>44319</c:v>
                </c:pt>
                <c:pt idx="1348">
                  <c:v>44320</c:v>
                </c:pt>
                <c:pt idx="1349">
                  <c:v>44321</c:v>
                </c:pt>
                <c:pt idx="1350">
                  <c:v>44322</c:v>
                </c:pt>
                <c:pt idx="1351">
                  <c:v>44323</c:v>
                </c:pt>
                <c:pt idx="1352">
                  <c:v>44326</c:v>
                </c:pt>
                <c:pt idx="1353">
                  <c:v>44327</c:v>
                </c:pt>
                <c:pt idx="1354">
                  <c:v>44328</c:v>
                </c:pt>
                <c:pt idx="1355">
                  <c:v>44329</c:v>
                </c:pt>
                <c:pt idx="1356">
                  <c:v>44330</c:v>
                </c:pt>
                <c:pt idx="1357">
                  <c:v>44333</c:v>
                </c:pt>
                <c:pt idx="1358">
                  <c:v>44334</c:v>
                </c:pt>
                <c:pt idx="1359">
                  <c:v>44335</c:v>
                </c:pt>
                <c:pt idx="1360">
                  <c:v>44336</c:v>
                </c:pt>
                <c:pt idx="1361">
                  <c:v>44337</c:v>
                </c:pt>
                <c:pt idx="1362">
                  <c:v>44340</c:v>
                </c:pt>
                <c:pt idx="1363">
                  <c:v>44341</c:v>
                </c:pt>
                <c:pt idx="1364">
                  <c:v>44342</c:v>
                </c:pt>
                <c:pt idx="1365">
                  <c:v>44343</c:v>
                </c:pt>
                <c:pt idx="1366">
                  <c:v>44344</c:v>
                </c:pt>
                <c:pt idx="1367">
                  <c:v>44347</c:v>
                </c:pt>
                <c:pt idx="1368">
                  <c:v>44348</c:v>
                </c:pt>
                <c:pt idx="1369">
                  <c:v>44349</c:v>
                </c:pt>
                <c:pt idx="1370">
                  <c:v>44351</c:v>
                </c:pt>
                <c:pt idx="1371">
                  <c:v>44354</c:v>
                </c:pt>
                <c:pt idx="1372">
                  <c:v>44355</c:v>
                </c:pt>
                <c:pt idx="1373">
                  <c:v>44356</c:v>
                </c:pt>
                <c:pt idx="1374">
                  <c:v>44357</c:v>
                </c:pt>
                <c:pt idx="1375">
                  <c:v>44358</c:v>
                </c:pt>
                <c:pt idx="1376">
                  <c:v>44361</c:v>
                </c:pt>
                <c:pt idx="1377">
                  <c:v>44362</c:v>
                </c:pt>
                <c:pt idx="1378">
                  <c:v>44363</c:v>
                </c:pt>
                <c:pt idx="1379">
                  <c:v>44364</c:v>
                </c:pt>
                <c:pt idx="1380">
                  <c:v>44365</c:v>
                </c:pt>
                <c:pt idx="1381">
                  <c:v>44368</c:v>
                </c:pt>
                <c:pt idx="1382">
                  <c:v>44369</c:v>
                </c:pt>
                <c:pt idx="1383">
                  <c:v>44370</c:v>
                </c:pt>
                <c:pt idx="1384">
                  <c:v>44371</c:v>
                </c:pt>
                <c:pt idx="1385">
                  <c:v>44372</c:v>
                </c:pt>
                <c:pt idx="1386">
                  <c:v>44375</c:v>
                </c:pt>
                <c:pt idx="1387">
                  <c:v>44376</c:v>
                </c:pt>
                <c:pt idx="1388">
                  <c:v>44377</c:v>
                </c:pt>
                <c:pt idx="1389">
                  <c:v>44378</c:v>
                </c:pt>
                <c:pt idx="1390">
                  <c:v>44379</c:v>
                </c:pt>
                <c:pt idx="1391">
                  <c:v>44382</c:v>
                </c:pt>
                <c:pt idx="1392">
                  <c:v>44383</c:v>
                </c:pt>
                <c:pt idx="1393">
                  <c:v>44384</c:v>
                </c:pt>
                <c:pt idx="1394">
                  <c:v>44385</c:v>
                </c:pt>
                <c:pt idx="1395">
                  <c:v>44386</c:v>
                </c:pt>
                <c:pt idx="1396">
                  <c:v>44389</c:v>
                </c:pt>
                <c:pt idx="1397">
                  <c:v>44390</c:v>
                </c:pt>
                <c:pt idx="1398">
                  <c:v>44391</c:v>
                </c:pt>
                <c:pt idx="1399">
                  <c:v>44392</c:v>
                </c:pt>
                <c:pt idx="1400">
                  <c:v>44393</c:v>
                </c:pt>
                <c:pt idx="1401">
                  <c:v>44396</c:v>
                </c:pt>
                <c:pt idx="1402">
                  <c:v>44397</c:v>
                </c:pt>
                <c:pt idx="1403">
                  <c:v>44398</c:v>
                </c:pt>
                <c:pt idx="1404">
                  <c:v>44399</c:v>
                </c:pt>
                <c:pt idx="1405">
                  <c:v>44400</c:v>
                </c:pt>
                <c:pt idx="1406">
                  <c:v>44403</c:v>
                </c:pt>
                <c:pt idx="1407">
                  <c:v>44404</c:v>
                </c:pt>
                <c:pt idx="1408">
                  <c:v>44405</c:v>
                </c:pt>
                <c:pt idx="1409">
                  <c:v>44406</c:v>
                </c:pt>
                <c:pt idx="1410">
                  <c:v>44407</c:v>
                </c:pt>
                <c:pt idx="1411">
                  <c:v>44410</c:v>
                </c:pt>
                <c:pt idx="1412">
                  <c:v>44411</c:v>
                </c:pt>
                <c:pt idx="1413">
                  <c:v>44412</c:v>
                </c:pt>
                <c:pt idx="1414">
                  <c:v>44413</c:v>
                </c:pt>
                <c:pt idx="1415">
                  <c:v>44414</c:v>
                </c:pt>
                <c:pt idx="1416">
                  <c:v>44417</c:v>
                </c:pt>
                <c:pt idx="1417">
                  <c:v>44418</c:v>
                </c:pt>
                <c:pt idx="1418">
                  <c:v>44419</c:v>
                </c:pt>
                <c:pt idx="1419">
                  <c:v>44420</c:v>
                </c:pt>
                <c:pt idx="1420">
                  <c:v>44421</c:v>
                </c:pt>
                <c:pt idx="1421">
                  <c:v>44424</c:v>
                </c:pt>
                <c:pt idx="1422">
                  <c:v>44425</c:v>
                </c:pt>
                <c:pt idx="1423">
                  <c:v>44426</c:v>
                </c:pt>
                <c:pt idx="1424">
                  <c:v>44427</c:v>
                </c:pt>
                <c:pt idx="1425">
                  <c:v>44428</c:v>
                </c:pt>
                <c:pt idx="1426">
                  <c:v>44431</c:v>
                </c:pt>
                <c:pt idx="1427">
                  <c:v>44432</c:v>
                </c:pt>
                <c:pt idx="1428">
                  <c:v>44433</c:v>
                </c:pt>
                <c:pt idx="1429">
                  <c:v>44434</c:v>
                </c:pt>
                <c:pt idx="1430">
                  <c:v>44435</c:v>
                </c:pt>
                <c:pt idx="1431">
                  <c:v>44438</c:v>
                </c:pt>
                <c:pt idx="1432">
                  <c:v>44439</c:v>
                </c:pt>
                <c:pt idx="1433">
                  <c:v>44440</c:v>
                </c:pt>
                <c:pt idx="1434">
                  <c:v>44441</c:v>
                </c:pt>
                <c:pt idx="1435">
                  <c:v>44442</c:v>
                </c:pt>
                <c:pt idx="1436">
                  <c:v>44445</c:v>
                </c:pt>
                <c:pt idx="1437">
                  <c:v>44447</c:v>
                </c:pt>
                <c:pt idx="1438">
                  <c:v>44448</c:v>
                </c:pt>
                <c:pt idx="1439">
                  <c:v>44449</c:v>
                </c:pt>
                <c:pt idx="1440">
                  <c:v>44452</c:v>
                </c:pt>
                <c:pt idx="1441">
                  <c:v>44453</c:v>
                </c:pt>
                <c:pt idx="1442">
                  <c:v>44454</c:v>
                </c:pt>
                <c:pt idx="1443">
                  <c:v>44455</c:v>
                </c:pt>
                <c:pt idx="1444">
                  <c:v>44456</c:v>
                </c:pt>
                <c:pt idx="1445">
                  <c:v>44459</c:v>
                </c:pt>
                <c:pt idx="1446">
                  <c:v>44460</c:v>
                </c:pt>
                <c:pt idx="1447">
                  <c:v>44461</c:v>
                </c:pt>
                <c:pt idx="1448">
                  <c:v>44462</c:v>
                </c:pt>
                <c:pt idx="1449">
                  <c:v>44463</c:v>
                </c:pt>
                <c:pt idx="1450">
                  <c:v>44466</c:v>
                </c:pt>
                <c:pt idx="1451">
                  <c:v>44467</c:v>
                </c:pt>
                <c:pt idx="1452">
                  <c:v>44468</c:v>
                </c:pt>
                <c:pt idx="1453">
                  <c:v>44469</c:v>
                </c:pt>
                <c:pt idx="1454">
                  <c:v>44470</c:v>
                </c:pt>
                <c:pt idx="1455">
                  <c:v>44473</c:v>
                </c:pt>
                <c:pt idx="1456">
                  <c:v>44474</c:v>
                </c:pt>
                <c:pt idx="1457">
                  <c:v>44475</c:v>
                </c:pt>
                <c:pt idx="1458">
                  <c:v>44476</c:v>
                </c:pt>
                <c:pt idx="1459">
                  <c:v>44477</c:v>
                </c:pt>
                <c:pt idx="1460">
                  <c:v>44480</c:v>
                </c:pt>
                <c:pt idx="1461">
                  <c:v>44482</c:v>
                </c:pt>
                <c:pt idx="1462">
                  <c:v>44483</c:v>
                </c:pt>
                <c:pt idx="1463">
                  <c:v>44484</c:v>
                </c:pt>
                <c:pt idx="1464">
                  <c:v>44487</c:v>
                </c:pt>
                <c:pt idx="1465">
                  <c:v>44488</c:v>
                </c:pt>
                <c:pt idx="1466">
                  <c:v>44489</c:v>
                </c:pt>
                <c:pt idx="1467">
                  <c:v>44490</c:v>
                </c:pt>
                <c:pt idx="1468">
                  <c:v>44491</c:v>
                </c:pt>
                <c:pt idx="1469">
                  <c:v>44494</c:v>
                </c:pt>
                <c:pt idx="1470">
                  <c:v>44495</c:v>
                </c:pt>
                <c:pt idx="1471">
                  <c:v>44496</c:v>
                </c:pt>
                <c:pt idx="1472">
                  <c:v>44497</c:v>
                </c:pt>
                <c:pt idx="1473">
                  <c:v>44498</c:v>
                </c:pt>
                <c:pt idx="1474">
                  <c:v>44501</c:v>
                </c:pt>
                <c:pt idx="1475">
                  <c:v>44503</c:v>
                </c:pt>
                <c:pt idx="1476">
                  <c:v>44504</c:v>
                </c:pt>
                <c:pt idx="1477">
                  <c:v>44505</c:v>
                </c:pt>
                <c:pt idx="1478">
                  <c:v>44508</c:v>
                </c:pt>
                <c:pt idx="1479">
                  <c:v>44509</c:v>
                </c:pt>
                <c:pt idx="1480">
                  <c:v>44510</c:v>
                </c:pt>
                <c:pt idx="1481">
                  <c:v>44511</c:v>
                </c:pt>
                <c:pt idx="1482">
                  <c:v>44512</c:v>
                </c:pt>
                <c:pt idx="1483">
                  <c:v>44516</c:v>
                </c:pt>
                <c:pt idx="1484">
                  <c:v>44517</c:v>
                </c:pt>
                <c:pt idx="1485">
                  <c:v>44518</c:v>
                </c:pt>
                <c:pt idx="1486">
                  <c:v>44519</c:v>
                </c:pt>
                <c:pt idx="1487">
                  <c:v>44522</c:v>
                </c:pt>
                <c:pt idx="1488">
                  <c:v>44523</c:v>
                </c:pt>
                <c:pt idx="1489">
                  <c:v>44524</c:v>
                </c:pt>
                <c:pt idx="1490">
                  <c:v>44525</c:v>
                </c:pt>
                <c:pt idx="1491">
                  <c:v>44526</c:v>
                </c:pt>
                <c:pt idx="1492">
                  <c:v>44529</c:v>
                </c:pt>
                <c:pt idx="1493">
                  <c:v>44530</c:v>
                </c:pt>
                <c:pt idx="1494">
                  <c:v>44531</c:v>
                </c:pt>
                <c:pt idx="1495">
                  <c:v>44532</c:v>
                </c:pt>
                <c:pt idx="1496">
                  <c:v>44533</c:v>
                </c:pt>
                <c:pt idx="1497">
                  <c:v>44536</c:v>
                </c:pt>
                <c:pt idx="1498">
                  <c:v>44537</c:v>
                </c:pt>
                <c:pt idx="1499">
                  <c:v>44538</c:v>
                </c:pt>
                <c:pt idx="1500">
                  <c:v>44539</c:v>
                </c:pt>
                <c:pt idx="1501">
                  <c:v>44540</c:v>
                </c:pt>
                <c:pt idx="1502">
                  <c:v>44543</c:v>
                </c:pt>
                <c:pt idx="1503">
                  <c:v>44544</c:v>
                </c:pt>
                <c:pt idx="1504">
                  <c:v>44545</c:v>
                </c:pt>
                <c:pt idx="1505">
                  <c:v>44546</c:v>
                </c:pt>
                <c:pt idx="1506">
                  <c:v>44547</c:v>
                </c:pt>
                <c:pt idx="1507">
                  <c:v>44550</c:v>
                </c:pt>
                <c:pt idx="1508">
                  <c:v>44551</c:v>
                </c:pt>
                <c:pt idx="1509">
                  <c:v>44552</c:v>
                </c:pt>
                <c:pt idx="1510">
                  <c:v>44553</c:v>
                </c:pt>
                <c:pt idx="1511">
                  <c:v>44554</c:v>
                </c:pt>
                <c:pt idx="1512">
                  <c:v>44557</c:v>
                </c:pt>
                <c:pt idx="1513">
                  <c:v>44558</c:v>
                </c:pt>
                <c:pt idx="1514">
                  <c:v>44559</c:v>
                </c:pt>
                <c:pt idx="1515">
                  <c:v>44560</c:v>
                </c:pt>
                <c:pt idx="1516">
                  <c:v>44561</c:v>
                </c:pt>
                <c:pt idx="1517">
                  <c:v>44564</c:v>
                </c:pt>
                <c:pt idx="1518">
                  <c:v>44565</c:v>
                </c:pt>
                <c:pt idx="1519">
                  <c:v>44566</c:v>
                </c:pt>
                <c:pt idx="1520">
                  <c:v>44567</c:v>
                </c:pt>
                <c:pt idx="1521">
                  <c:v>44568</c:v>
                </c:pt>
                <c:pt idx="1522">
                  <c:v>44571</c:v>
                </c:pt>
                <c:pt idx="1523">
                  <c:v>44572</c:v>
                </c:pt>
                <c:pt idx="1524">
                  <c:v>44573</c:v>
                </c:pt>
                <c:pt idx="1525">
                  <c:v>44574</c:v>
                </c:pt>
                <c:pt idx="1526">
                  <c:v>44575</c:v>
                </c:pt>
                <c:pt idx="1527">
                  <c:v>44578</c:v>
                </c:pt>
                <c:pt idx="1528">
                  <c:v>44579</c:v>
                </c:pt>
                <c:pt idx="1529">
                  <c:v>44580</c:v>
                </c:pt>
                <c:pt idx="1530">
                  <c:v>44581</c:v>
                </c:pt>
                <c:pt idx="1531">
                  <c:v>44582</c:v>
                </c:pt>
                <c:pt idx="1532">
                  <c:v>44585</c:v>
                </c:pt>
                <c:pt idx="1533">
                  <c:v>44586</c:v>
                </c:pt>
                <c:pt idx="1534">
                  <c:v>44587</c:v>
                </c:pt>
                <c:pt idx="1535">
                  <c:v>44588</c:v>
                </c:pt>
                <c:pt idx="1536">
                  <c:v>44589</c:v>
                </c:pt>
                <c:pt idx="1537">
                  <c:v>44592</c:v>
                </c:pt>
                <c:pt idx="1538">
                  <c:v>44593</c:v>
                </c:pt>
                <c:pt idx="1539">
                  <c:v>44594</c:v>
                </c:pt>
                <c:pt idx="1540">
                  <c:v>44595</c:v>
                </c:pt>
                <c:pt idx="1541">
                  <c:v>44596</c:v>
                </c:pt>
                <c:pt idx="1542">
                  <c:v>44599</c:v>
                </c:pt>
                <c:pt idx="1543">
                  <c:v>44600</c:v>
                </c:pt>
                <c:pt idx="1544">
                  <c:v>44601</c:v>
                </c:pt>
                <c:pt idx="1545">
                  <c:v>44602</c:v>
                </c:pt>
                <c:pt idx="1546">
                  <c:v>44603</c:v>
                </c:pt>
                <c:pt idx="1547">
                  <c:v>44606</c:v>
                </c:pt>
                <c:pt idx="1548">
                  <c:v>44607</c:v>
                </c:pt>
                <c:pt idx="1549">
                  <c:v>44608</c:v>
                </c:pt>
                <c:pt idx="1550">
                  <c:v>44609</c:v>
                </c:pt>
                <c:pt idx="1551">
                  <c:v>44610</c:v>
                </c:pt>
                <c:pt idx="1552">
                  <c:v>44613</c:v>
                </c:pt>
                <c:pt idx="1553">
                  <c:v>44614</c:v>
                </c:pt>
                <c:pt idx="1554">
                  <c:v>44615</c:v>
                </c:pt>
                <c:pt idx="1555">
                  <c:v>44616</c:v>
                </c:pt>
                <c:pt idx="1556">
                  <c:v>44617</c:v>
                </c:pt>
                <c:pt idx="1557">
                  <c:v>44622</c:v>
                </c:pt>
                <c:pt idx="1558">
                  <c:v>44623</c:v>
                </c:pt>
                <c:pt idx="1559">
                  <c:v>44624</c:v>
                </c:pt>
                <c:pt idx="1560">
                  <c:v>44627</c:v>
                </c:pt>
                <c:pt idx="1561">
                  <c:v>44628</c:v>
                </c:pt>
                <c:pt idx="1562">
                  <c:v>44629</c:v>
                </c:pt>
                <c:pt idx="1563">
                  <c:v>44630</c:v>
                </c:pt>
                <c:pt idx="1564">
                  <c:v>44631</c:v>
                </c:pt>
                <c:pt idx="1565">
                  <c:v>44634</c:v>
                </c:pt>
                <c:pt idx="1566">
                  <c:v>44635</c:v>
                </c:pt>
                <c:pt idx="1567">
                  <c:v>44636</c:v>
                </c:pt>
                <c:pt idx="1568">
                  <c:v>44637</c:v>
                </c:pt>
                <c:pt idx="1569">
                  <c:v>44638</c:v>
                </c:pt>
                <c:pt idx="1570">
                  <c:v>44641</c:v>
                </c:pt>
                <c:pt idx="1571">
                  <c:v>44642</c:v>
                </c:pt>
                <c:pt idx="1572">
                  <c:v>44643</c:v>
                </c:pt>
                <c:pt idx="1573">
                  <c:v>44644</c:v>
                </c:pt>
                <c:pt idx="1574">
                  <c:v>44645</c:v>
                </c:pt>
                <c:pt idx="1575">
                  <c:v>44648</c:v>
                </c:pt>
                <c:pt idx="1576">
                  <c:v>44649</c:v>
                </c:pt>
                <c:pt idx="1577">
                  <c:v>44650</c:v>
                </c:pt>
                <c:pt idx="1578">
                  <c:v>44651</c:v>
                </c:pt>
                <c:pt idx="1579">
                  <c:v>44652</c:v>
                </c:pt>
                <c:pt idx="1580">
                  <c:v>44655</c:v>
                </c:pt>
                <c:pt idx="1581">
                  <c:v>44656</c:v>
                </c:pt>
                <c:pt idx="1582">
                  <c:v>44657</c:v>
                </c:pt>
                <c:pt idx="1583">
                  <c:v>44658</c:v>
                </c:pt>
                <c:pt idx="1584">
                  <c:v>44659</c:v>
                </c:pt>
                <c:pt idx="1585">
                  <c:v>44662</c:v>
                </c:pt>
                <c:pt idx="1586">
                  <c:v>44663</c:v>
                </c:pt>
                <c:pt idx="1587">
                  <c:v>44664</c:v>
                </c:pt>
                <c:pt idx="1588">
                  <c:v>44665</c:v>
                </c:pt>
                <c:pt idx="1589">
                  <c:v>44669</c:v>
                </c:pt>
                <c:pt idx="1590">
                  <c:v>44670</c:v>
                </c:pt>
                <c:pt idx="1591">
                  <c:v>44671</c:v>
                </c:pt>
                <c:pt idx="1592">
                  <c:v>44673</c:v>
                </c:pt>
                <c:pt idx="1593">
                  <c:v>44676</c:v>
                </c:pt>
                <c:pt idx="1594">
                  <c:v>44677</c:v>
                </c:pt>
                <c:pt idx="1595">
                  <c:v>44678</c:v>
                </c:pt>
                <c:pt idx="1596">
                  <c:v>44679</c:v>
                </c:pt>
                <c:pt idx="1597">
                  <c:v>44680</c:v>
                </c:pt>
                <c:pt idx="1598">
                  <c:v>44683</c:v>
                </c:pt>
                <c:pt idx="1599">
                  <c:v>44684</c:v>
                </c:pt>
                <c:pt idx="1600">
                  <c:v>44685</c:v>
                </c:pt>
                <c:pt idx="1601">
                  <c:v>44686</c:v>
                </c:pt>
                <c:pt idx="1602">
                  <c:v>44687</c:v>
                </c:pt>
                <c:pt idx="1603">
                  <c:v>44690</c:v>
                </c:pt>
                <c:pt idx="1604">
                  <c:v>44691</c:v>
                </c:pt>
                <c:pt idx="1605">
                  <c:v>44692</c:v>
                </c:pt>
                <c:pt idx="1606">
                  <c:v>44693</c:v>
                </c:pt>
                <c:pt idx="1607">
                  <c:v>44694</c:v>
                </c:pt>
                <c:pt idx="1608">
                  <c:v>44697</c:v>
                </c:pt>
                <c:pt idx="1609">
                  <c:v>44698</c:v>
                </c:pt>
                <c:pt idx="1610">
                  <c:v>44699</c:v>
                </c:pt>
                <c:pt idx="1611">
                  <c:v>44700</c:v>
                </c:pt>
                <c:pt idx="1612">
                  <c:v>44701</c:v>
                </c:pt>
                <c:pt idx="1613">
                  <c:v>44704</c:v>
                </c:pt>
                <c:pt idx="1614">
                  <c:v>44705</c:v>
                </c:pt>
                <c:pt idx="1615">
                  <c:v>44706</c:v>
                </c:pt>
                <c:pt idx="1616">
                  <c:v>44707</c:v>
                </c:pt>
                <c:pt idx="1617">
                  <c:v>44708</c:v>
                </c:pt>
                <c:pt idx="1618">
                  <c:v>44711</c:v>
                </c:pt>
                <c:pt idx="1619">
                  <c:v>44712</c:v>
                </c:pt>
                <c:pt idx="1620">
                  <c:v>44713</c:v>
                </c:pt>
                <c:pt idx="1621">
                  <c:v>44714</c:v>
                </c:pt>
                <c:pt idx="1622">
                  <c:v>44715</c:v>
                </c:pt>
                <c:pt idx="1623">
                  <c:v>44718</c:v>
                </c:pt>
                <c:pt idx="1624">
                  <c:v>44719</c:v>
                </c:pt>
                <c:pt idx="1625">
                  <c:v>44720</c:v>
                </c:pt>
                <c:pt idx="1626">
                  <c:v>44721</c:v>
                </c:pt>
                <c:pt idx="1627">
                  <c:v>44722</c:v>
                </c:pt>
                <c:pt idx="1628">
                  <c:v>44725</c:v>
                </c:pt>
                <c:pt idx="1629">
                  <c:v>44726</c:v>
                </c:pt>
                <c:pt idx="1630">
                  <c:v>44727</c:v>
                </c:pt>
                <c:pt idx="1631">
                  <c:v>44729</c:v>
                </c:pt>
                <c:pt idx="1632">
                  <c:v>44732</c:v>
                </c:pt>
                <c:pt idx="1633">
                  <c:v>44733</c:v>
                </c:pt>
                <c:pt idx="1634">
                  <c:v>44734</c:v>
                </c:pt>
                <c:pt idx="1635">
                  <c:v>44735</c:v>
                </c:pt>
                <c:pt idx="1636">
                  <c:v>44736</c:v>
                </c:pt>
                <c:pt idx="1637">
                  <c:v>44739</c:v>
                </c:pt>
                <c:pt idx="1638">
                  <c:v>44740</c:v>
                </c:pt>
                <c:pt idx="1639">
                  <c:v>44741</c:v>
                </c:pt>
                <c:pt idx="1640">
                  <c:v>44742</c:v>
                </c:pt>
                <c:pt idx="1641">
                  <c:v>44743</c:v>
                </c:pt>
                <c:pt idx="1642">
                  <c:v>44746</c:v>
                </c:pt>
                <c:pt idx="1643">
                  <c:v>44747</c:v>
                </c:pt>
                <c:pt idx="1644">
                  <c:v>44748</c:v>
                </c:pt>
                <c:pt idx="1645">
                  <c:v>44749</c:v>
                </c:pt>
                <c:pt idx="1646">
                  <c:v>44750</c:v>
                </c:pt>
                <c:pt idx="1647">
                  <c:v>44753</c:v>
                </c:pt>
                <c:pt idx="1648">
                  <c:v>44754</c:v>
                </c:pt>
                <c:pt idx="1649">
                  <c:v>44755</c:v>
                </c:pt>
                <c:pt idx="1650">
                  <c:v>44756</c:v>
                </c:pt>
                <c:pt idx="1651">
                  <c:v>44757</c:v>
                </c:pt>
                <c:pt idx="1652">
                  <c:v>44760</c:v>
                </c:pt>
                <c:pt idx="1653">
                  <c:v>44761</c:v>
                </c:pt>
                <c:pt idx="1654">
                  <c:v>44762</c:v>
                </c:pt>
                <c:pt idx="1655">
                  <c:v>44763</c:v>
                </c:pt>
                <c:pt idx="1656">
                  <c:v>44764</c:v>
                </c:pt>
                <c:pt idx="1657">
                  <c:v>44767</c:v>
                </c:pt>
                <c:pt idx="1658">
                  <c:v>44768</c:v>
                </c:pt>
                <c:pt idx="1659">
                  <c:v>44769</c:v>
                </c:pt>
                <c:pt idx="1660">
                  <c:v>44770</c:v>
                </c:pt>
                <c:pt idx="1661">
                  <c:v>44771</c:v>
                </c:pt>
                <c:pt idx="1662">
                  <c:v>44774</c:v>
                </c:pt>
                <c:pt idx="1663">
                  <c:v>44775</c:v>
                </c:pt>
                <c:pt idx="1664">
                  <c:v>44776</c:v>
                </c:pt>
                <c:pt idx="1665">
                  <c:v>44777</c:v>
                </c:pt>
                <c:pt idx="1666">
                  <c:v>44778</c:v>
                </c:pt>
                <c:pt idx="1667">
                  <c:v>44781</c:v>
                </c:pt>
                <c:pt idx="1668">
                  <c:v>44782</c:v>
                </c:pt>
                <c:pt idx="1669">
                  <c:v>44783</c:v>
                </c:pt>
                <c:pt idx="1670">
                  <c:v>44784</c:v>
                </c:pt>
                <c:pt idx="1671">
                  <c:v>44785</c:v>
                </c:pt>
                <c:pt idx="1672">
                  <c:v>44788</c:v>
                </c:pt>
                <c:pt idx="1673">
                  <c:v>44789</c:v>
                </c:pt>
                <c:pt idx="1674">
                  <c:v>44790</c:v>
                </c:pt>
                <c:pt idx="1675">
                  <c:v>44791</c:v>
                </c:pt>
                <c:pt idx="1676">
                  <c:v>44792</c:v>
                </c:pt>
                <c:pt idx="1677">
                  <c:v>44795</c:v>
                </c:pt>
                <c:pt idx="1678">
                  <c:v>44796</c:v>
                </c:pt>
                <c:pt idx="1679">
                  <c:v>44797</c:v>
                </c:pt>
                <c:pt idx="1680">
                  <c:v>44798</c:v>
                </c:pt>
                <c:pt idx="1681">
                  <c:v>44799</c:v>
                </c:pt>
                <c:pt idx="1682">
                  <c:v>44802</c:v>
                </c:pt>
                <c:pt idx="1683">
                  <c:v>44803</c:v>
                </c:pt>
                <c:pt idx="1684">
                  <c:v>44804</c:v>
                </c:pt>
                <c:pt idx="1685">
                  <c:v>44805</c:v>
                </c:pt>
                <c:pt idx="1686">
                  <c:v>44806</c:v>
                </c:pt>
                <c:pt idx="1687">
                  <c:v>44809</c:v>
                </c:pt>
                <c:pt idx="1688">
                  <c:v>44810</c:v>
                </c:pt>
                <c:pt idx="1689">
                  <c:v>44812</c:v>
                </c:pt>
                <c:pt idx="1690">
                  <c:v>44813</c:v>
                </c:pt>
                <c:pt idx="1691">
                  <c:v>44816</c:v>
                </c:pt>
                <c:pt idx="1692">
                  <c:v>44817</c:v>
                </c:pt>
                <c:pt idx="1693">
                  <c:v>44818</c:v>
                </c:pt>
                <c:pt idx="1694">
                  <c:v>44819</c:v>
                </c:pt>
                <c:pt idx="1695">
                  <c:v>44820</c:v>
                </c:pt>
                <c:pt idx="1696">
                  <c:v>44823</c:v>
                </c:pt>
                <c:pt idx="1697">
                  <c:v>44824</c:v>
                </c:pt>
                <c:pt idx="1698">
                  <c:v>44825</c:v>
                </c:pt>
                <c:pt idx="1699">
                  <c:v>44826</c:v>
                </c:pt>
                <c:pt idx="1700">
                  <c:v>44827</c:v>
                </c:pt>
                <c:pt idx="1701">
                  <c:v>44830</c:v>
                </c:pt>
                <c:pt idx="1702">
                  <c:v>44831</c:v>
                </c:pt>
                <c:pt idx="1703">
                  <c:v>44832</c:v>
                </c:pt>
                <c:pt idx="1704">
                  <c:v>44833</c:v>
                </c:pt>
                <c:pt idx="1705">
                  <c:v>44834</c:v>
                </c:pt>
                <c:pt idx="1706">
                  <c:v>44837</c:v>
                </c:pt>
                <c:pt idx="1707">
                  <c:v>44838</c:v>
                </c:pt>
                <c:pt idx="1708">
                  <c:v>44839</c:v>
                </c:pt>
                <c:pt idx="1709">
                  <c:v>44840</c:v>
                </c:pt>
                <c:pt idx="1710">
                  <c:v>44841</c:v>
                </c:pt>
                <c:pt idx="1711">
                  <c:v>44844</c:v>
                </c:pt>
                <c:pt idx="1712">
                  <c:v>44845</c:v>
                </c:pt>
                <c:pt idx="1713">
                  <c:v>44847</c:v>
                </c:pt>
                <c:pt idx="1714">
                  <c:v>44848</c:v>
                </c:pt>
                <c:pt idx="1715">
                  <c:v>44851</c:v>
                </c:pt>
                <c:pt idx="1716">
                  <c:v>44852</c:v>
                </c:pt>
                <c:pt idx="1717">
                  <c:v>44853</c:v>
                </c:pt>
                <c:pt idx="1718">
                  <c:v>44854</c:v>
                </c:pt>
                <c:pt idx="1719">
                  <c:v>44855</c:v>
                </c:pt>
                <c:pt idx="1720">
                  <c:v>44858</c:v>
                </c:pt>
                <c:pt idx="1721">
                  <c:v>44859</c:v>
                </c:pt>
                <c:pt idx="1722">
                  <c:v>44860</c:v>
                </c:pt>
                <c:pt idx="1723">
                  <c:v>44861</c:v>
                </c:pt>
                <c:pt idx="1724">
                  <c:v>44862</c:v>
                </c:pt>
                <c:pt idx="1725">
                  <c:v>44865</c:v>
                </c:pt>
                <c:pt idx="1726">
                  <c:v>44866</c:v>
                </c:pt>
                <c:pt idx="1727">
                  <c:v>44868</c:v>
                </c:pt>
                <c:pt idx="1728">
                  <c:v>44869</c:v>
                </c:pt>
                <c:pt idx="1729">
                  <c:v>44872</c:v>
                </c:pt>
                <c:pt idx="1730">
                  <c:v>44873</c:v>
                </c:pt>
                <c:pt idx="1731">
                  <c:v>44874</c:v>
                </c:pt>
                <c:pt idx="1732">
                  <c:v>44875</c:v>
                </c:pt>
                <c:pt idx="1733">
                  <c:v>44876</c:v>
                </c:pt>
                <c:pt idx="1734">
                  <c:v>44879</c:v>
                </c:pt>
                <c:pt idx="1735">
                  <c:v>44881</c:v>
                </c:pt>
                <c:pt idx="1736">
                  <c:v>44882</c:v>
                </c:pt>
                <c:pt idx="1737">
                  <c:v>44883</c:v>
                </c:pt>
                <c:pt idx="1738">
                  <c:v>44886</c:v>
                </c:pt>
                <c:pt idx="1739">
                  <c:v>44887</c:v>
                </c:pt>
                <c:pt idx="1740">
                  <c:v>44888</c:v>
                </c:pt>
                <c:pt idx="1741">
                  <c:v>44889</c:v>
                </c:pt>
                <c:pt idx="1742">
                  <c:v>44890</c:v>
                </c:pt>
                <c:pt idx="1743">
                  <c:v>44893</c:v>
                </c:pt>
                <c:pt idx="1744">
                  <c:v>44894</c:v>
                </c:pt>
                <c:pt idx="1745">
                  <c:v>44895</c:v>
                </c:pt>
                <c:pt idx="1746">
                  <c:v>44896</c:v>
                </c:pt>
                <c:pt idx="1747">
                  <c:v>44897</c:v>
                </c:pt>
                <c:pt idx="1748">
                  <c:v>44900</c:v>
                </c:pt>
                <c:pt idx="1749">
                  <c:v>44901</c:v>
                </c:pt>
                <c:pt idx="1750">
                  <c:v>44902</c:v>
                </c:pt>
                <c:pt idx="1751">
                  <c:v>44903</c:v>
                </c:pt>
                <c:pt idx="1752">
                  <c:v>44904</c:v>
                </c:pt>
                <c:pt idx="1753">
                  <c:v>44907</c:v>
                </c:pt>
                <c:pt idx="1754">
                  <c:v>44908</c:v>
                </c:pt>
                <c:pt idx="1755">
                  <c:v>44909</c:v>
                </c:pt>
                <c:pt idx="1756">
                  <c:v>44910</c:v>
                </c:pt>
                <c:pt idx="1757">
                  <c:v>44911</c:v>
                </c:pt>
                <c:pt idx="1758">
                  <c:v>44914</c:v>
                </c:pt>
                <c:pt idx="1759">
                  <c:v>44915</c:v>
                </c:pt>
                <c:pt idx="1760">
                  <c:v>44916</c:v>
                </c:pt>
                <c:pt idx="1761">
                  <c:v>44917</c:v>
                </c:pt>
                <c:pt idx="1762">
                  <c:v>44918</c:v>
                </c:pt>
                <c:pt idx="1763">
                  <c:v>44921</c:v>
                </c:pt>
                <c:pt idx="1764">
                  <c:v>44922</c:v>
                </c:pt>
                <c:pt idx="1765">
                  <c:v>44923</c:v>
                </c:pt>
                <c:pt idx="1766">
                  <c:v>44924</c:v>
                </c:pt>
                <c:pt idx="1767">
                  <c:v>44925</c:v>
                </c:pt>
                <c:pt idx="1768">
                  <c:v>44928</c:v>
                </c:pt>
                <c:pt idx="1769">
                  <c:v>44929</c:v>
                </c:pt>
                <c:pt idx="1770">
                  <c:v>44930</c:v>
                </c:pt>
                <c:pt idx="1771">
                  <c:v>44931</c:v>
                </c:pt>
                <c:pt idx="1772">
                  <c:v>44932</c:v>
                </c:pt>
                <c:pt idx="1773">
                  <c:v>44935</c:v>
                </c:pt>
                <c:pt idx="1774">
                  <c:v>44936</c:v>
                </c:pt>
                <c:pt idx="1775">
                  <c:v>44937</c:v>
                </c:pt>
                <c:pt idx="1776">
                  <c:v>44938</c:v>
                </c:pt>
                <c:pt idx="1777">
                  <c:v>44939</c:v>
                </c:pt>
                <c:pt idx="1778">
                  <c:v>44942</c:v>
                </c:pt>
                <c:pt idx="1779">
                  <c:v>44943</c:v>
                </c:pt>
                <c:pt idx="1780">
                  <c:v>44944</c:v>
                </c:pt>
                <c:pt idx="1781">
                  <c:v>44945</c:v>
                </c:pt>
                <c:pt idx="1782">
                  <c:v>44946</c:v>
                </c:pt>
                <c:pt idx="1783">
                  <c:v>44949</c:v>
                </c:pt>
                <c:pt idx="1784">
                  <c:v>44950</c:v>
                </c:pt>
                <c:pt idx="1785">
                  <c:v>44951</c:v>
                </c:pt>
                <c:pt idx="1786">
                  <c:v>44952</c:v>
                </c:pt>
                <c:pt idx="1787">
                  <c:v>44953</c:v>
                </c:pt>
                <c:pt idx="1788">
                  <c:v>44956</c:v>
                </c:pt>
                <c:pt idx="1789">
                  <c:v>44957</c:v>
                </c:pt>
                <c:pt idx="1790">
                  <c:v>44958</c:v>
                </c:pt>
                <c:pt idx="1791">
                  <c:v>44959</c:v>
                </c:pt>
                <c:pt idx="1792">
                  <c:v>44960</c:v>
                </c:pt>
                <c:pt idx="1793">
                  <c:v>44963</c:v>
                </c:pt>
                <c:pt idx="1794">
                  <c:v>44964</c:v>
                </c:pt>
                <c:pt idx="1795">
                  <c:v>44965</c:v>
                </c:pt>
                <c:pt idx="1796">
                  <c:v>44966</c:v>
                </c:pt>
                <c:pt idx="1797">
                  <c:v>44967</c:v>
                </c:pt>
                <c:pt idx="1798">
                  <c:v>44970</c:v>
                </c:pt>
                <c:pt idx="1799">
                  <c:v>44971</c:v>
                </c:pt>
                <c:pt idx="1800">
                  <c:v>44972</c:v>
                </c:pt>
                <c:pt idx="1801">
                  <c:v>44973</c:v>
                </c:pt>
                <c:pt idx="1802">
                  <c:v>44974</c:v>
                </c:pt>
                <c:pt idx="1803">
                  <c:v>44979</c:v>
                </c:pt>
                <c:pt idx="1804">
                  <c:v>44980</c:v>
                </c:pt>
                <c:pt idx="1805">
                  <c:v>44981</c:v>
                </c:pt>
                <c:pt idx="1806">
                  <c:v>44984</c:v>
                </c:pt>
                <c:pt idx="1807">
                  <c:v>44985</c:v>
                </c:pt>
                <c:pt idx="1808">
                  <c:v>44986</c:v>
                </c:pt>
                <c:pt idx="1809">
                  <c:v>44987</c:v>
                </c:pt>
                <c:pt idx="1810">
                  <c:v>44988</c:v>
                </c:pt>
                <c:pt idx="1811">
                  <c:v>44991</c:v>
                </c:pt>
                <c:pt idx="1812">
                  <c:v>44992</c:v>
                </c:pt>
                <c:pt idx="1813">
                  <c:v>44993</c:v>
                </c:pt>
                <c:pt idx="1814">
                  <c:v>44994</c:v>
                </c:pt>
                <c:pt idx="1815">
                  <c:v>44995</c:v>
                </c:pt>
                <c:pt idx="1816">
                  <c:v>44998</c:v>
                </c:pt>
                <c:pt idx="1817">
                  <c:v>44999</c:v>
                </c:pt>
                <c:pt idx="1818">
                  <c:v>45000</c:v>
                </c:pt>
                <c:pt idx="1819">
                  <c:v>45001</c:v>
                </c:pt>
                <c:pt idx="1820">
                  <c:v>45002</c:v>
                </c:pt>
                <c:pt idx="1821">
                  <c:v>45005</c:v>
                </c:pt>
                <c:pt idx="1822">
                  <c:v>45006</c:v>
                </c:pt>
                <c:pt idx="1823">
                  <c:v>45007</c:v>
                </c:pt>
                <c:pt idx="1824">
                  <c:v>45008</c:v>
                </c:pt>
                <c:pt idx="1825">
                  <c:v>45009</c:v>
                </c:pt>
                <c:pt idx="1826">
                  <c:v>45012</c:v>
                </c:pt>
                <c:pt idx="1827">
                  <c:v>45013</c:v>
                </c:pt>
                <c:pt idx="1828">
                  <c:v>45014</c:v>
                </c:pt>
                <c:pt idx="1829">
                  <c:v>45015</c:v>
                </c:pt>
                <c:pt idx="1830">
                  <c:v>45016</c:v>
                </c:pt>
                <c:pt idx="1831">
                  <c:v>45019</c:v>
                </c:pt>
                <c:pt idx="1832">
                  <c:v>45020</c:v>
                </c:pt>
                <c:pt idx="1833">
                  <c:v>45021</c:v>
                </c:pt>
                <c:pt idx="1834">
                  <c:v>45022</c:v>
                </c:pt>
                <c:pt idx="1835">
                  <c:v>45026</c:v>
                </c:pt>
                <c:pt idx="1836">
                  <c:v>45027</c:v>
                </c:pt>
                <c:pt idx="1837">
                  <c:v>45028</c:v>
                </c:pt>
                <c:pt idx="1838">
                  <c:v>45029</c:v>
                </c:pt>
                <c:pt idx="1839">
                  <c:v>45030</c:v>
                </c:pt>
                <c:pt idx="1840">
                  <c:v>45033</c:v>
                </c:pt>
                <c:pt idx="1841">
                  <c:v>45034</c:v>
                </c:pt>
                <c:pt idx="1842">
                  <c:v>45035</c:v>
                </c:pt>
                <c:pt idx="1843">
                  <c:v>45036</c:v>
                </c:pt>
                <c:pt idx="1844">
                  <c:v>45040</c:v>
                </c:pt>
                <c:pt idx="1845">
                  <c:v>45041</c:v>
                </c:pt>
                <c:pt idx="1846">
                  <c:v>45042</c:v>
                </c:pt>
                <c:pt idx="1847">
                  <c:v>45043</c:v>
                </c:pt>
                <c:pt idx="1848">
                  <c:v>45044</c:v>
                </c:pt>
                <c:pt idx="1849">
                  <c:v>45048</c:v>
                </c:pt>
                <c:pt idx="1850">
                  <c:v>45049</c:v>
                </c:pt>
                <c:pt idx="1851">
                  <c:v>45050</c:v>
                </c:pt>
                <c:pt idx="1852">
                  <c:v>45051</c:v>
                </c:pt>
                <c:pt idx="1853">
                  <c:v>45054</c:v>
                </c:pt>
                <c:pt idx="1854">
                  <c:v>45055</c:v>
                </c:pt>
                <c:pt idx="1855">
                  <c:v>45056</c:v>
                </c:pt>
                <c:pt idx="1856">
                  <c:v>45057</c:v>
                </c:pt>
                <c:pt idx="1857">
                  <c:v>45058</c:v>
                </c:pt>
                <c:pt idx="1858">
                  <c:v>45061</c:v>
                </c:pt>
                <c:pt idx="1859">
                  <c:v>45062</c:v>
                </c:pt>
                <c:pt idx="1860">
                  <c:v>45063</c:v>
                </c:pt>
                <c:pt idx="1861">
                  <c:v>45064</c:v>
                </c:pt>
                <c:pt idx="1862">
                  <c:v>45065</c:v>
                </c:pt>
                <c:pt idx="1863">
                  <c:v>45068</c:v>
                </c:pt>
                <c:pt idx="1864">
                  <c:v>45069</c:v>
                </c:pt>
                <c:pt idx="1865">
                  <c:v>45070</c:v>
                </c:pt>
                <c:pt idx="1866">
                  <c:v>45071</c:v>
                </c:pt>
                <c:pt idx="1867">
                  <c:v>45072</c:v>
                </c:pt>
                <c:pt idx="1868">
                  <c:v>45075</c:v>
                </c:pt>
                <c:pt idx="1869">
                  <c:v>45076</c:v>
                </c:pt>
                <c:pt idx="1870">
                  <c:v>45077</c:v>
                </c:pt>
                <c:pt idx="1871">
                  <c:v>45078</c:v>
                </c:pt>
                <c:pt idx="1872">
                  <c:v>45079</c:v>
                </c:pt>
                <c:pt idx="1873">
                  <c:v>45082</c:v>
                </c:pt>
                <c:pt idx="1874">
                  <c:v>45083</c:v>
                </c:pt>
                <c:pt idx="1875">
                  <c:v>45084</c:v>
                </c:pt>
                <c:pt idx="1876">
                  <c:v>45086</c:v>
                </c:pt>
                <c:pt idx="1877">
                  <c:v>45089</c:v>
                </c:pt>
                <c:pt idx="1878">
                  <c:v>45090</c:v>
                </c:pt>
                <c:pt idx="1879">
                  <c:v>45091</c:v>
                </c:pt>
                <c:pt idx="1880">
                  <c:v>45092</c:v>
                </c:pt>
                <c:pt idx="1881">
                  <c:v>45093</c:v>
                </c:pt>
                <c:pt idx="1882">
                  <c:v>45096</c:v>
                </c:pt>
                <c:pt idx="1883">
                  <c:v>45097</c:v>
                </c:pt>
                <c:pt idx="1884">
                  <c:v>45098</c:v>
                </c:pt>
                <c:pt idx="1885">
                  <c:v>45099</c:v>
                </c:pt>
                <c:pt idx="1886">
                  <c:v>45100</c:v>
                </c:pt>
                <c:pt idx="1887">
                  <c:v>45103</c:v>
                </c:pt>
                <c:pt idx="1888">
                  <c:v>45104</c:v>
                </c:pt>
                <c:pt idx="1889">
                  <c:v>45105</c:v>
                </c:pt>
                <c:pt idx="1890">
                  <c:v>45106</c:v>
                </c:pt>
                <c:pt idx="1891">
                  <c:v>45107</c:v>
                </c:pt>
                <c:pt idx="1892">
                  <c:v>45110</c:v>
                </c:pt>
                <c:pt idx="1893">
                  <c:v>45111</c:v>
                </c:pt>
                <c:pt idx="1894">
                  <c:v>45112</c:v>
                </c:pt>
                <c:pt idx="1895">
                  <c:v>45113</c:v>
                </c:pt>
                <c:pt idx="1896">
                  <c:v>45114</c:v>
                </c:pt>
                <c:pt idx="1897">
                  <c:v>45117</c:v>
                </c:pt>
                <c:pt idx="1898">
                  <c:v>45118</c:v>
                </c:pt>
                <c:pt idx="1899">
                  <c:v>45119</c:v>
                </c:pt>
                <c:pt idx="1900">
                  <c:v>45120</c:v>
                </c:pt>
                <c:pt idx="1901">
                  <c:v>45121</c:v>
                </c:pt>
                <c:pt idx="1902">
                  <c:v>45124</c:v>
                </c:pt>
                <c:pt idx="1903">
                  <c:v>45125</c:v>
                </c:pt>
                <c:pt idx="1904">
                  <c:v>45126</c:v>
                </c:pt>
                <c:pt idx="1905">
                  <c:v>45127</c:v>
                </c:pt>
                <c:pt idx="1906">
                  <c:v>45128</c:v>
                </c:pt>
                <c:pt idx="1907">
                  <c:v>45131</c:v>
                </c:pt>
                <c:pt idx="1908">
                  <c:v>45132</c:v>
                </c:pt>
                <c:pt idx="1909">
                  <c:v>45133</c:v>
                </c:pt>
                <c:pt idx="1910">
                  <c:v>45134</c:v>
                </c:pt>
                <c:pt idx="1911">
                  <c:v>45135</c:v>
                </c:pt>
                <c:pt idx="1912">
                  <c:v>45138</c:v>
                </c:pt>
                <c:pt idx="1913">
                  <c:v>45139</c:v>
                </c:pt>
                <c:pt idx="1914">
                  <c:v>45140</c:v>
                </c:pt>
                <c:pt idx="1915">
                  <c:v>45141</c:v>
                </c:pt>
                <c:pt idx="1916">
                  <c:v>45142</c:v>
                </c:pt>
                <c:pt idx="1917">
                  <c:v>45145</c:v>
                </c:pt>
                <c:pt idx="1918">
                  <c:v>45146</c:v>
                </c:pt>
                <c:pt idx="1919">
                  <c:v>45147</c:v>
                </c:pt>
                <c:pt idx="1920">
                  <c:v>45148</c:v>
                </c:pt>
                <c:pt idx="1921">
                  <c:v>45149</c:v>
                </c:pt>
                <c:pt idx="1922">
                  <c:v>45152</c:v>
                </c:pt>
                <c:pt idx="1923">
                  <c:v>45153</c:v>
                </c:pt>
                <c:pt idx="1924">
                  <c:v>45154</c:v>
                </c:pt>
                <c:pt idx="1925">
                  <c:v>45155</c:v>
                </c:pt>
                <c:pt idx="1926">
                  <c:v>45156</c:v>
                </c:pt>
                <c:pt idx="1927">
                  <c:v>45159</c:v>
                </c:pt>
                <c:pt idx="1928">
                  <c:v>45160</c:v>
                </c:pt>
                <c:pt idx="1929">
                  <c:v>45161</c:v>
                </c:pt>
                <c:pt idx="1930">
                  <c:v>45162</c:v>
                </c:pt>
                <c:pt idx="1931">
                  <c:v>45163</c:v>
                </c:pt>
                <c:pt idx="1932">
                  <c:v>45166</c:v>
                </c:pt>
                <c:pt idx="1933">
                  <c:v>45167</c:v>
                </c:pt>
                <c:pt idx="1934">
                  <c:v>45168</c:v>
                </c:pt>
                <c:pt idx="1935">
                  <c:v>45169</c:v>
                </c:pt>
                <c:pt idx="1936">
                  <c:v>45170</c:v>
                </c:pt>
                <c:pt idx="1937">
                  <c:v>45173</c:v>
                </c:pt>
                <c:pt idx="1938">
                  <c:v>45174</c:v>
                </c:pt>
                <c:pt idx="1939">
                  <c:v>45175</c:v>
                </c:pt>
                <c:pt idx="1940">
                  <c:v>45177</c:v>
                </c:pt>
                <c:pt idx="1941">
                  <c:v>45180</c:v>
                </c:pt>
                <c:pt idx="1942">
                  <c:v>45181</c:v>
                </c:pt>
                <c:pt idx="1943">
                  <c:v>45182</c:v>
                </c:pt>
                <c:pt idx="1944">
                  <c:v>45183</c:v>
                </c:pt>
                <c:pt idx="1945">
                  <c:v>45184</c:v>
                </c:pt>
                <c:pt idx="1946">
                  <c:v>45187</c:v>
                </c:pt>
                <c:pt idx="1947">
                  <c:v>45188</c:v>
                </c:pt>
                <c:pt idx="1948">
                  <c:v>45189</c:v>
                </c:pt>
                <c:pt idx="1949">
                  <c:v>45190</c:v>
                </c:pt>
                <c:pt idx="1950">
                  <c:v>45191</c:v>
                </c:pt>
                <c:pt idx="1951">
                  <c:v>45194</c:v>
                </c:pt>
                <c:pt idx="1952">
                  <c:v>45195</c:v>
                </c:pt>
                <c:pt idx="1953">
                  <c:v>45196</c:v>
                </c:pt>
                <c:pt idx="1954">
                  <c:v>45197</c:v>
                </c:pt>
                <c:pt idx="1955">
                  <c:v>45198</c:v>
                </c:pt>
                <c:pt idx="1956">
                  <c:v>45201</c:v>
                </c:pt>
                <c:pt idx="1957">
                  <c:v>45202</c:v>
                </c:pt>
                <c:pt idx="1958">
                  <c:v>45203</c:v>
                </c:pt>
                <c:pt idx="1959">
                  <c:v>45204</c:v>
                </c:pt>
                <c:pt idx="1960">
                  <c:v>45205</c:v>
                </c:pt>
                <c:pt idx="1961">
                  <c:v>45208</c:v>
                </c:pt>
                <c:pt idx="1962">
                  <c:v>45209</c:v>
                </c:pt>
                <c:pt idx="1963">
                  <c:v>45210</c:v>
                </c:pt>
                <c:pt idx="1964">
                  <c:v>45212</c:v>
                </c:pt>
                <c:pt idx="1965">
                  <c:v>45215</c:v>
                </c:pt>
                <c:pt idx="1966">
                  <c:v>45216</c:v>
                </c:pt>
                <c:pt idx="1967">
                  <c:v>45217</c:v>
                </c:pt>
                <c:pt idx="1968">
                  <c:v>45218</c:v>
                </c:pt>
                <c:pt idx="1969">
                  <c:v>45219</c:v>
                </c:pt>
                <c:pt idx="1970">
                  <c:v>45222</c:v>
                </c:pt>
                <c:pt idx="1971">
                  <c:v>45223</c:v>
                </c:pt>
                <c:pt idx="1972">
                  <c:v>45224</c:v>
                </c:pt>
                <c:pt idx="1973">
                  <c:v>45225</c:v>
                </c:pt>
                <c:pt idx="1974">
                  <c:v>45226</c:v>
                </c:pt>
                <c:pt idx="1975">
                  <c:v>45229</c:v>
                </c:pt>
                <c:pt idx="1976">
                  <c:v>45230</c:v>
                </c:pt>
                <c:pt idx="1977">
                  <c:v>45231</c:v>
                </c:pt>
                <c:pt idx="1978">
                  <c:v>45233</c:v>
                </c:pt>
                <c:pt idx="1979">
                  <c:v>45236</c:v>
                </c:pt>
                <c:pt idx="1980">
                  <c:v>45237</c:v>
                </c:pt>
                <c:pt idx="1981">
                  <c:v>45238</c:v>
                </c:pt>
                <c:pt idx="1982">
                  <c:v>45239</c:v>
                </c:pt>
                <c:pt idx="1983">
                  <c:v>45240</c:v>
                </c:pt>
                <c:pt idx="1984">
                  <c:v>45243</c:v>
                </c:pt>
                <c:pt idx="1985">
                  <c:v>45244</c:v>
                </c:pt>
                <c:pt idx="1986">
                  <c:v>45246</c:v>
                </c:pt>
                <c:pt idx="1987">
                  <c:v>45247</c:v>
                </c:pt>
                <c:pt idx="1988">
                  <c:v>45250</c:v>
                </c:pt>
                <c:pt idx="1989">
                  <c:v>45251</c:v>
                </c:pt>
                <c:pt idx="1990">
                  <c:v>45252</c:v>
                </c:pt>
                <c:pt idx="1991">
                  <c:v>45253</c:v>
                </c:pt>
                <c:pt idx="1992">
                  <c:v>45254</c:v>
                </c:pt>
                <c:pt idx="1993">
                  <c:v>45257</c:v>
                </c:pt>
                <c:pt idx="1994">
                  <c:v>45258</c:v>
                </c:pt>
                <c:pt idx="1995">
                  <c:v>45259</c:v>
                </c:pt>
                <c:pt idx="1996">
                  <c:v>45260</c:v>
                </c:pt>
                <c:pt idx="1997">
                  <c:v>45261</c:v>
                </c:pt>
                <c:pt idx="1998">
                  <c:v>45264</c:v>
                </c:pt>
                <c:pt idx="1999">
                  <c:v>45265</c:v>
                </c:pt>
                <c:pt idx="2000">
                  <c:v>45266</c:v>
                </c:pt>
                <c:pt idx="2001">
                  <c:v>45267</c:v>
                </c:pt>
                <c:pt idx="2002">
                  <c:v>45268</c:v>
                </c:pt>
                <c:pt idx="2003">
                  <c:v>45271</c:v>
                </c:pt>
                <c:pt idx="2004">
                  <c:v>45272</c:v>
                </c:pt>
                <c:pt idx="2005">
                  <c:v>45273</c:v>
                </c:pt>
                <c:pt idx="2006">
                  <c:v>45274</c:v>
                </c:pt>
                <c:pt idx="2007">
                  <c:v>45275</c:v>
                </c:pt>
                <c:pt idx="2008">
                  <c:v>45278</c:v>
                </c:pt>
                <c:pt idx="2009">
                  <c:v>45279</c:v>
                </c:pt>
                <c:pt idx="2010">
                  <c:v>45280</c:v>
                </c:pt>
                <c:pt idx="2011">
                  <c:v>45281</c:v>
                </c:pt>
                <c:pt idx="2012">
                  <c:v>45282</c:v>
                </c:pt>
                <c:pt idx="2013">
                  <c:v>45286</c:v>
                </c:pt>
                <c:pt idx="2014">
                  <c:v>45287</c:v>
                </c:pt>
                <c:pt idx="2015">
                  <c:v>45288</c:v>
                </c:pt>
                <c:pt idx="2016">
                  <c:v>45289</c:v>
                </c:pt>
                <c:pt idx="2017">
                  <c:v>45293</c:v>
                </c:pt>
                <c:pt idx="2018">
                  <c:v>45294</c:v>
                </c:pt>
                <c:pt idx="2019">
                  <c:v>45295</c:v>
                </c:pt>
                <c:pt idx="2020">
                  <c:v>45296</c:v>
                </c:pt>
                <c:pt idx="2021">
                  <c:v>45299</c:v>
                </c:pt>
                <c:pt idx="2022">
                  <c:v>45300</c:v>
                </c:pt>
                <c:pt idx="2023">
                  <c:v>45301</c:v>
                </c:pt>
                <c:pt idx="2024">
                  <c:v>45302</c:v>
                </c:pt>
                <c:pt idx="2025">
                  <c:v>45303</c:v>
                </c:pt>
                <c:pt idx="2026">
                  <c:v>45306</c:v>
                </c:pt>
                <c:pt idx="2027">
                  <c:v>45307</c:v>
                </c:pt>
                <c:pt idx="2028">
                  <c:v>45308</c:v>
                </c:pt>
                <c:pt idx="2029">
                  <c:v>45309</c:v>
                </c:pt>
                <c:pt idx="2030">
                  <c:v>45310</c:v>
                </c:pt>
                <c:pt idx="2031">
                  <c:v>45313</c:v>
                </c:pt>
                <c:pt idx="2032">
                  <c:v>45314</c:v>
                </c:pt>
                <c:pt idx="2033">
                  <c:v>45315</c:v>
                </c:pt>
                <c:pt idx="2034">
                  <c:v>45316</c:v>
                </c:pt>
                <c:pt idx="2035">
                  <c:v>45317</c:v>
                </c:pt>
                <c:pt idx="2036">
                  <c:v>45320</c:v>
                </c:pt>
                <c:pt idx="2037">
                  <c:v>45321</c:v>
                </c:pt>
                <c:pt idx="2038">
                  <c:v>45322</c:v>
                </c:pt>
                <c:pt idx="2039">
                  <c:v>45323</c:v>
                </c:pt>
                <c:pt idx="2040">
                  <c:v>45324</c:v>
                </c:pt>
                <c:pt idx="2041">
                  <c:v>45327</c:v>
                </c:pt>
                <c:pt idx="2042">
                  <c:v>45328</c:v>
                </c:pt>
                <c:pt idx="2043">
                  <c:v>45329</c:v>
                </c:pt>
                <c:pt idx="2044">
                  <c:v>45330</c:v>
                </c:pt>
                <c:pt idx="2045">
                  <c:v>45331</c:v>
                </c:pt>
                <c:pt idx="2046">
                  <c:v>45336</c:v>
                </c:pt>
                <c:pt idx="2047">
                  <c:v>45337</c:v>
                </c:pt>
                <c:pt idx="2048">
                  <c:v>45338</c:v>
                </c:pt>
                <c:pt idx="2049">
                  <c:v>45341</c:v>
                </c:pt>
                <c:pt idx="2050">
                  <c:v>45342</c:v>
                </c:pt>
                <c:pt idx="2051">
                  <c:v>45343</c:v>
                </c:pt>
                <c:pt idx="2052">
                  <c:v>45344</c:v>
                </c:pt>
                <c:pt idx="2053">
                  <c:v>45345</c:v>
                </c:pt>
                <c:pt idx="2054">
                  <c:v>45348</c:v>
                </c:pt>
                <c:pt idx="2055">
                  <c:v>45349</c:v>
                </c:pt>
                <c:pt idx="2056">
                  <c:v>45350</c:v>
                </c:pt>
                <c:pt idx="2057">
                  <c:v>45351</c:v>
                </c:pt>
                <c:pt idx="2058">
                  <c:v>45352</c:v>
                </c:pt>
                <c:pt idx="2059">
                  <c:v>45355</c:v>
                </c:pt>
                <c:pt idx="2060">
                  <c:v>45356</c:v>
                </c:pt>
                <c:pt idx="2061">
                  <c:v>45357</c:v>
                </c:pt>
                <c:pt idx="2062">
                  <c:v>45358</c:v>
                </c:pt>
                <c:pt idx="2063">
                  <c:v>45359</c:v>
                </c:pt>
                <c:pt idx="2064">
                  <c:v>45362</c:v>
                </c:pt>
                <c:pt idx="2065">
                  <c:v>45363</c:v>
                </c:pt>
                <c:pt idx="2066">
                  <c:v>45364</c:v>
                </c:pt>
                <c:pt idx="2067">
                  <c:v>45365</c:v>
                </c:pt>
                <c:pt idx="2068">
                  <c:v>45366</c:v>
                </c:pt>
                <c:pt idx="2069">
                  <c:v>45369</c:v>
                </c:pt>
                <c:pt idx="2070">
                  <c:v>45370</c:v>
                </c:pt>
                <c:pt idx="2071">
                  <c:v>45371</c:v>
                </c:pt>
                <c:pt idx="2072">
                  <c:v>45372</c:v>
                </c:pt>
                <c:pt idx="2073">
                  <c:v>45373</c:v>
                </c:pt>
                <c:pt idx="2074">
                  <c:v>45376</c:v>
                </c:pt>
                <c:pt idx="2075">
                  <c:v>45377</c:v>
                </c:pt>
                <c:pt idx="2076">
                  <c:v>45378</c:v>
                </c:pt>
                <c:pt idx="2077">
                  <c:v>45379</c:v>
                </c:pt>
                <c:pt idx="2078">
                  <c:v>45383</c:v>
                </c:pt>
                <c:pt idx="2079">
                  <c:v>45384</c:v>
                </c:pt>
                <c:pt idx="2080">
                  <c:v>45385</c:v>
                </c:pt>
                <c:pt idx="2081">
                  <c:v>45386</c:v>
                </c:pt>
                <c:pt idx="2082">
                  <c:v>45387</c:v>
                </c:pt>
                <c:pt idx="2083">
                  <c:v>45390</c:v>
                </c:pt>
                <c:pt idx="2084">
                  <c:v>45391</c:v>
                </c:pt>
                <c:pt idx="2085">
                  <c:v>45392</c:v>
                </c:pt>
                <c:pt idx="2086">
                  <c:v>45393</c:v>
                </c:pt>
                <c:pt idx="2087">
                  <c:v>45394</c:v>
                </c:pt>
                <c:pt idx="2088">
                  <c:v>45397</c:v>
                </c:pt>
                <c:pt idx="2089">
                  <c:v>45398</c:v>
                </c:pt>
                <c:pt idx="2090">
                  <c:v>45399</c:v>
                </c:pt>
                <c:pt idx="2091">
                  <c:v>45400</c:v>
                </c:pt>
                <c:pt idx="2092">
                  <c:v>45401</c:v>
                </c:pt>
                <c:pt idx="2093">
                  <c:v>45404</c:v>
                </c:pt>
                <c:pt idx="2094">
                  <c:v>45405</c:v>
                </c:pt>
                <c:pt idx="2095">
                  <c:v>45406</c:v>
                </c:pt>
                <c:pt idx="2096">
                  <c:v>45407</c:v>
                </c:pt>
                <c:pt idx="2097">
                  <c:v>45408</c:v>
                </c:pt>
                <c:pt idx="2098">
                  <c:v>45411</c:v>
                </c:pt>
                <c:pt idx="2099">
                  <c:v>45412</c:v>
                </c:pt>
                <c:pt idx="2100">
                  <c:v>45414</c:v>
                </c:pt>
                <c:pt idx="2101">
                  <c:v>45415</c:v>
                </c:pt>
                <c:pt idx="2102">
                  <c:v>45418</c:v>
                </c:pt>
                <c:pt idx="2103">
                  <c:v>45419</c:v>
                </c:pt>
                <c:pt idx="2104">
                  <c:v>45420</c:v>
                </c:pt>
                <c:pt idx="2105">
                  <c:v>45421</c:v>
                </c:pt>
                <c:pt idx="2106">
                  <c:v>45422</c:v>
                </c:pt>
                <c:pt idx="2107">
                  <c:v>45425</c:v>
                </c:pt>
                <c:pt idx="2108">
                  <c:v>45426</c:v>
                </c:pt>
                <c:pt idx="2109">
                  <c:v>45427</c:v>
                </c:pt>
                <c:pt idx="2110">
                  <c:v>45428</c:v>
                </c:pt>
                <c:pt idx="2111">
                  <c:v>45429</c:v>
                </c:pt>
                <c:pt idx="2112">
                  <c:v>45432</c:v>
                </c:pt>
                <c:pt idx="2113">
                  <c:v>45433</c:v>
                </c:pt>
                <c:pt idx="2114">
                  <c:v>45434</c:v>
                </c:pt>
                <c:pt idx="2115">
                  <c:v>45435</c:v>
                </c:pt>
                <c:pt idx="2116">
                  <c:v>45436</c:v>
                </c:pt>
                <c:pt idx="2117">
                  <c:v>45439</c:v>
                </c:pt>
                <c:pt idx="2118">
                  <c:v>45440</c:v>
                </c:pt>
                <c:pt idx="2119">
                  <c:v>45441</c:v>
                </c:pt>
                <c:pt idx="2120">
                  <c:v>45443</c:v>
                </c:pt>
                <c:pt idx="2121">
                  <c:v>45446</c:v>
                </c:pt>
                <c:pt idx="2122">
                  <c:v>45447</c:v>
                </c:pt>
                <c:pt idx="2123">
                  <c:v>45448</c:v>
                </c:pt>
                <c:pt idx="2124">
                  <c:v>45449</c:v>
                </c:pt>
                <c:pt idx="2125">
                  <c:v>45450</c:v>
                </c:pt>
                <c:pt idx="2126">
                  <c:v>45453</c:v>
                </c:pt>
                <c:pt idx="2127">
                  <c:v>45454</c:v>
                </c:pt>
                <c:pt idx="2128">
                  <c:v>45455</c:v>
                </c:pt>
                <c:pt idx="2129">
                  <c:v>45456</c:v>
                </c:pt>
                <c:pt idx="2130">
                  <c:v>45457</c:v>
                </c:pt>
                <c:pt idx="2131">
                  <c:v>45460</c:v>
                </c:pt>
                <c:pt idx="2132">
                  <c:v>45461</c:v>
                </c:pt>
                <c:pt idx="2133">
                  <c:v>45462</c:v>
                </c:pt>
                <c:pt idx="2134">
                  <c:v>45463</c:v>
                </c:pt>
                <c:pt idx="2135">
                  <c:v>45464</c:v>
                </c:pt>
                <c:pt idx="2136">
                  <c:v>45467</c:v>
                </c:pt>
                <c:pt idx="2137">
                  <c:v>45468</c:v>
                </c:pt>
                <c:pt idx="2138">
                  <c:v>45469</c:v>
                </c:pt>
                <c:pt idx="2139">
                  <c:v>45470</c:v>
                </c:pt>
                <c:pt idx="2140">
                  <c:v>45471</c:v>
                </c:pt>
                <c:pt idx="2141">
                  <c:v>45474</c:v>
                </c:pt>
                <c:pt idx="2142">
                  <c:v>45475</c:v>
                </c:pt>
                <c:pt idx="2143">
                  <c:v>45476</c:v>
                </c:pt>
                <c:pt idx="2144">
                  <c:v>45477</c:v>
                </c:pt>
                <c:pt idx="2145">
                  <c:v>45478</c:v>
                </c:pt>
                <c:pt idx="2146">
                  <c:v>45481</c:v>
                </c:pt>
                <c:pt idx="2147">
                  <c:v>45482</c:v>
                </c:pt>
                <c:pt idx="2148">
                  <c:v>45483</c:v>
                </c:pt>
                <c:pt idx="2149">
                  <c:v>45484</c:v>
                </c:pt>
                <c:pt idx="2150">
                  <c:v>45485</c:v>
                </c:pt>
                <c:pt idx="2151">
                  <c:v>45488</c:v>
                </c:pt>
                <c:pt idx="2152">
                  <c:v>45489</c:v>
                </c:pt>
                <c:pt idx="2153">
                  <c:v>45490</c:v>
                </c:pt>
                <c:pt idx="2154">
                  <c:v>45491</c:v>
                </c:pt>
                <c:pt idx="2155">
                  <c:v>45492</c:v>
                </c:pt>
                <c:pt idx="2156">
                  <c:v>45495</c:v>
                </c:pt>
                <c:pt idx="2157">
                  <c:v>45496</c:v>
                </c:pt>
                <c:pt idx="2158">
                  <c:v>45497</c:v>
                </c:pt>
                <c:pt idx="2159">
                  <c:v>45498</c:v>
                </c:pt>
                <c:pt idx="2160">
                  <c:v>45499</c:v>
                </c:pt>
                <c:pt idx="2161">
                  <c:v>45502</c:v>
                </c:pt>
                <c:pt idx="2162">
                  <c:v>45503</c:v>
                </c:pt>
                <c:pt idx="2163">
                  <c:v>45504</c:v>
                </c:pt>
                <c:pt idx="2164">
                  <c:v>45505</c:v>
                </c:pt>
                <c:pt idx="2165">
                  <c:v>45506</c:v>
                </c:pt>
                <c:pt idx="2166">
                  <c:v>45509</c:v>
                </c:pt>
                <c:pt idx="2167">
                  <c:v>45510</c:v>
                </c:pt>
                <c:pt idx="2168">
                  <c:v>45511</c:v>
                </c:pt>
                <c:pt idx="2169">
                  <c:v>45512</c:v>
                </c:pt>
                <c:pt idx="2170">
                  <c:v>45513</c:v>
                </c:pt>
                <c:pt idx="2171">
                  <c:v>45516</c:v>
                </c:pt>
                <c:pt idx="2172">
                  <c:v>45517</c:v>
                </c:pt>
                <c:pt idx="2173">
                  <c:v>45518</c:v>
                </c:pt>
                <c:pt idx="2174">
                  <c:v>45519</c:v>
                </c:pt>
                <c:pt idx="2175">
                  <c:v>45520</c:v>
                </c:pt>
                <c:pt idx="2176">
                  <c:v>45523</c:v>
                </c:pt>
                <c:pt idx="2177">
                  <c:v>45524</c:v>
                </c:pt>
                <c:pt idx="2178">
                  <c:v>45525</c:v>
                </c:pt>
                <c:pt idx="2179">
                  <c:v>45526</c:v>
                </c:pt>
                <c:pt idx="2180">
                  <c:v>45527</c:v>
                </c:pt>
                <c:pt idx="2181">
                  <c:v>45530</c:v>
                </c:pt>
                <c:pt idx="2182">
                  <c:v>45531</c:v>
                </c:pt>
                <c:pt idx="2183">
                  <c:v>45532</c:v>
                </c:pt>
                <c:pt idx="2184">
                  <c:v>45533</c:v>
                </c:pt>
                <c:pt idx="2185">
                  <c:v>45534</c:v>
                </c:pt>
                <c:pt idx="2186">
                  <c:v>45537</c:v>
                </c:pt>
                <c:pt idx="2187">
                  <c:v>45538</c:v>
                </c:pt>
                <c:pt idx="2188">
                  <c:v>45539</c:v>
                </c:pt>
                <c:pt idx="2189">
                  <c:v>45540</c:v>
                </c:pt>
                <c:pt idx="2190">
                  <c:v>45541</c:v>
                </c:pt>
                <c:pt idx="2191">
                  <c:v>45544</c:v>
                </c:pt>
                <c:pt idx="2192">
                  <c:v>45545</c:v>
                </c:pt>
                <c:pt idx="2193">
                  <c:v>45546</c:v>
                </c:pt>
                <c:pt idx="2194">
                  <c:v>45547</c:v>
                </c:pt>
                <c:pt idx="2195">
                  <c:v>45548</c:v>
                </c:pt>
                <c:pt idx="2196">
                  <c:v>45551</c:v>
                </c:pt>
                <c:pt idx="2197">
                  <c:v>45552</c:v>
                </c:pt>
                <c:pt idx="2198">
                  <c:v>45553</c:v>
                </c:pt>
                <c:pt idx="2199">
                  <c:v>45554</c:v>
                </c:pt>
                <c:pt idx="2200">
                  <c:v>45555</c:v>
                </c:pt>
                <c:pt idx="2201">
                  <c:v>45558</c:v>
                </c:pt>
                <c:pt idx="2202">
                  <c:v>45559</c:v>
                </c:pt>
                <c:pt idx="2203">
                  <c:v>45560</c:v>
                </c:pt>
                <c:pt idx="2204">
                  <c:v>45561</c:v>
                </c:pt>
                <c:pt idx="2205">
                  <c:v>45562</c:v>
                </c:pt>
                <c:pt idx="2206">
                  <c:v>45565</c:v>
                </c:pt>
                <c:pt idx="2207">
                  <c:v>45566</c:v>
                </c:pt>
                <c:pt idx="2208">
                  <c:v>45567</c:v>
                </c:pt>
                <c:pt idx="2209">
                  <c:v>45568</c:v>
                </c:pt>
                <c:pt idx="2210">
                  <c:v>45569</c:v>
                </c:pt>
                <c:pt idx="2211">
                  <c:v>45572</c:v>
                </c:pt>
                <c:pt idx="2212">
                  <c:v>45573</c:v>
                </c:pt>
                <c:pt idx="2213">
                  <c:v>45574</c:v>
                </c:pt>
                <c:pt idx="2214">
                  <c:v>45575</c:v>
                </c:pt>
                <c:pt idx="2215">
                  <c:v>45576</c:v>
                </c:pt>
                <c:pt idx="2216">
                  <c:v>45579</c:v>
                </c:pt>
                <c:pt idx="2217">
                  <c:v>45580</c:v>
                </c:pt>
                <c:pt idx="2218">
                  <c:v>45581</c:v>
                </c:pt>
                <c:pt idx="2219">
                  <c:v>45582</c:v>
                </c:pt>
                <c:pt idx="2220">
                  <c:v>45583</c:v>
                </c:pt>
                <c:pt idx="2221">
                  <c:v>45586</c:v>
                </c:pt>
                <c:pt idx="2222">
                  <c:v>45587</c:v>
                </c:pt>
                <c:pt idx="2223">
                  <c:v>45588</c:v>
                </c:pt>
                <c:pt idx="2224">
                  <c:v>45589</c:v>
                </c:pt>
                <c:pt idx="2225">
                  <c:v>45590</c:v>
                </c:pt>
                <c:pt idx="2226">
                  <c:v>45593</c:v>
                </c:pt>
                <c:pt idx="2227">
                  <c:v>45594</c:v>
                </c:pt>
                <c:pt idx="2228">
                  <c:v>45595</c:v>
                </c:pt>
                <c:pt idx="2229">
                  <c:v>45596</c:v>
                </c:pt>
                <c:pt idx="2230">
                  <c:v>45597</c:v>
                </c:pt>
                <c:pt idx="2231">
                  <c:v>45600</c:v>
                </c:pt>
                <c:pt idx="2232">
                  <c:v>45601</c:v>
                </c:pt>
                <c:pt idx="2233">
                  <c:v>45602</c:v>
                </c:pt>
                <c:pt idx="2234">
                  <c:v>45603</c:v>
                </c:pt>
                <c:pt idx="2235">
                  <c:v>45604</c:v>
                </c:pt>
                <c:pt idx="2236">
                  <c:v>45607</c:v>
                </c:pt>
                <c:pt idx="2237">
                  <c:v>45608</c:v>
                </c:pt>
                <c:pt idx="2238">
                  <c:v>45609</c:v>
                </c:pt>
                <c:pt idx="2239">
                  <c:v>45610</c:v>
                </c:pt>
                <c:pt idx="2240">
                  <c:v>45614</c:v>
                </c:pt>
                <c:pt idx="2241">
                  <c:v>45615</c:v>
                </c:pt>
                <c:pt idx="2242">
                  <c:v>45617</c:v>
                </c:pt>
                <c:pt idx="2243">
                  <c:v>45618</c:v>
                </c:pt>
                <c:pt idx="2244">
                  <c:v>45621</c:v>
                </c:pt>
                <c:pt idx="2245">
                  <c:v>45622</c:v>
                </c:pt>
                <c:pt idx="2246">
                  <c:v>45623</c:v>
                </c:pt>
                <c:pt idx="2247">
                  <c:v>45624</c:v>
                </c:pt>
                <c:pt idx="2248">
                  <c:v>45625</c:v>
                </c:pt>
                <c:pt idx="2249">
                  <c:v>45628</c:v>
                </c:pt>
                <c:pt idx="2250">
                  <c:v>45629</c:v>
                </c:pt>
                <c:pt idx="2251">
                  <c:v>45630</c:v>
                </c:pt>
                <c:pt idx="2252">
                  <c:v>45631</c:v>
                </c:pt>
                <c:pt idx="2253">
                  <c:v>45632</c:v>
                </c:pt>
                <c:pt idx="2254">
                  <c:v>45635</c:v>
                </c:pt>
                <c:pt idx="2255">
                  <c:v>45636</c:v>
                </c:pt>
                <c:pt idx="2256">
                  <c:v>45637</c:v>
                </c:pt>
                <c:pt idx="2257">
                  <c:v>45638</c:v>
                </c:pt>
                <c:pt idx="2258">
                  <c:v>45639</c:v>
                </c:pt>
                <c:pt idx="2259">
                  <c:v>45642</c:v>
                </c:pt>
                <c:pt idx="2260">
                  <c:v>45643</c:v>
                </c:pt>
                <c:pt idx="2261">
                  <c:v>45644</c:v>
                </c:pt>
                <c:pt idx="2262">
                  <c:v>45645</c:v>
                </c:pt>
                <c:pt idx="2263">
                  <c:v>45646</c:v>
                </c:pt>
                <c:pt idx="2264">
                  <c:v>45649</c:v>
                </c:pt>
                <c:pt idx="2265">
                  <c:v>45650</c:v>
                </c:pt>
                <c:pt idx="2266">
                  <c:v>45652</c:v>
                </c:pt>
                <c:pt idx="2267">
                  <c:v>45653</c:v>
                </c:pt>
                <c:pt idx="2268">
                  <c:v>45656</c:v>
                </c:pt>
                <c:pt idx="2269">
                  <c:v>45657</c:v>
                </c:pt>
                <c:pt idx="2270">
                  <c:v>45659</c:v>
                </c:pt>
                <c:pt idx="2271">
                  <c:v>45660</c:v>
                </c:pt>
                <c:pt idx="2272">
                  <c:v>45663</c:v>
                </c:pt>
                <c:pt idx="2273">
                  <c:v>45664</c:v>
                </c:pt>
                <c:pt idx="2274">
                  <c:v>45665</c:v>
                </c:pt>
                <c:pt idx="2275">
                  <c:v>45666</c:v>
                </c:pt>
                <c:pt idx="2276">
                  <c:v>45667</c:v>
                </c:pt>
                <c:pt idx="2277">
                  <c:v>45670</c:v>
                </c:pt>
                <c:pt idx="2278">
                  <c:v>45671</c:v>
                </c:pt>
                <c:pt idx="2279">
                  <c:v>45672</c:v>
                </c:pt>
                <c:pt idx="2280">
                  <c:v>45673</c:v>
                </c:pt>
                <c:pt idx="2281">
                  <c:v>45674</c:v>
                </c:pt>
                <c:pt idx="2282">
                  <c:v>45677</c:v>
                </c:pt>
                <c:pt idx="2283">
                  <c:v>45678</c:v>
                </c:pt>
                <c:pt idx="2284">
                  <c:v>45679</c:v>
                </c:pt>
                <c:pt idx="2285">
                  <c:v>45680</c:v>
                </c:pt>
                <c:pt idx="2286">
                  <c:v>45681</c:v>
                </c:pt>
                <c:pt idx="2287">
                  <c:v>45684</c:v>
                </c:pt>
                <c:pt idx="2288">
                  <c:v>45685</c:v>
                </c:pt>
                <c:pt idx="2289">
                  <c:v>45686</c:v>
                </c:pt>
                <c:pt idx="2290">
                  <c:v>45687</c:v>
                </c:pt>
                <c:pt idx="2291">
                  <c:v>45688</c:v>
                </c:pt>
                <c:pt idx="2292">
                  <c:v>45691</c:v>
                </c:pt>
                <c:pt idx="2293">
                  <c:v>45692</c:v>
                </c:pt>
                <c:pt idx="2294">
                  <c:v>45693</c:v>
                </c:pt>
                <c:pt idx="2295">
                  <c:v>45694</c:v>
                </c:pt>
                <c:pt idx="2296">
                  <c:v>45695</c:v>
                </c:pt>
                <c:pt idx="2297">
                  <c:v>45698</c:v>
                </c:pt>
                <c:pt idx="2298">
                  <c:v>45699</c:v>
                </c:pt>
                <c:pt idx="2299">
                  <c:v>45700</c:v>
                </c:pt>
                <c:pt idx="2300">
                  <c:v>45701</c:v>
                </c:pt>
                <c:pt idx="2301">
                  <c:v>45702</c:v>
                </c:pt>
                <c:pt idx="2302">
                  <c:v>45705</c:v>
                </c:pt>
                <c:pt idx="2303">
                  <c:v>45706</c:v>
                </c:pt>
                <c:pt idx="2304">
                  <c:v>45707</c:v>
                </c:pt>
                <c:pt idx="2305">
                  <c:v>45708</c:v>
                </c:pt>
                <c:pt idx="2306">
                  <c:v>45709</c:v>
                </c:pt>
                <c:pt idx="2307">
                  <c:v>45712</c:v>
                </c:pt>
                <c:pt idx="2308">
                  <c:v>45713</c:v>
                </c:pt>
                <c:pt idx="2309">
                  <c:v>45714</c:v>
                </c:pt>
                <c:pt idx="2310">
                  <c:v>45715</c:v>
                </c:pt>
                <c:pt idx="2311">
                  <c:v>45716</c:v>
                </c:pt>
                <c:pt idx="2312">
                  <c:v>45721</c:v>
                </c:pt>
                <c:pt idx="2313">
                  <c:v>45722</c:v>
                </c:pt>
                <c:pt idx="2314">
                  <c:v>45723</c:v>
                </c:pt>
                <c:pt idx="2315">
                  <c:v>45726</c:v>
                </c:pt>
                <c:pt idx="2316">
                  <c:v>45727</c:v>
                </c:pt>
                <c:pt idx="2317">
                  <c:v>45728</c:v>
                </c:pt>
                <c:pt idx="2318">
                  <c:v>45729</c:v>
                </c:pt>
                <c:pt idx="2319">
                  <c:v>45730</c:v>
                </c:pt>
                <c:pt idx="2320">
                  <c:v>45733</c:v>
                </c:pt>
                <c:pt idx="2321">
                  <c:v>45734</c:v>
                </c:pt>
                <c:pt idx="2322">
                  <c:v>45735</c:v>
                </c:pt>
                <c:pt idx="2323">
                  <c:v>45736</c:v>
                </c:pt>
                <c:pt idx="2324">
                  <c:v>45737</c:v>
                </c:pt>
                <c:pt idx="2325">
                  <c:v>45740</c:v>
                </c:pt>
                <c:pt idx="2326">
                  <c:v>45741</c:v>
                </c:pt>
                <c:pt idx="2327">
                  <c:v>45742</c:v>
                </c:pt>
                <c:pt idx="2328">
                  <c:v>45743</c:v>
                </c:pt>
                <c:pt idx="2329">
                  <c:v>45744</c:v>
                </c:pt>
                <c:pt idx="2330">
                  <c:v>45747</c:v>
                </c:pt>
                <c:pt idx="2331">
                  <c:v>45748</c:v>
                </c:pt>
                <c:pt idx="2332">
                  <c:v>45749</c:v>
                </c:pt>
                <c:pt idx="2333">
                  <c:v>45750</c:v>
                </c:pt>
                <c:pt idx="2334">
                  <c:v>45751</c:v>
                </c:pt>
                <c:pt idx="2335">
                  <c:v>45754</c:v>
                </c:pt>
                <c:pt idx="2336">
                  <c:v>45755</c:v>
                </c:pt>
                <c:pt idx="2337">
                  <c:v>45756</c:v>
                </c:pt>
                <c:pt idx="2338">
                  <c:v>45757</c:v>
                </c:pt>
                <c:pt idx="2339">
                  <c:v>45758</c:v>
                </c:pt>
                <c:pt idx="2340">
                  <c:v>45761</c:v>
                </c:pt>
                <c:pt idx="2341">
                  <c:v>45762</c:v>
                </c:pt>
                <c:pt idx="2342">
                  <c:v>45763</c:v>
                </c:pt>
                <c:pt idx="2343">
                  <c:v>45764</c:v>
                </c:pt>
                <c:pt idx="2344">
                  <c:v>45769</c:v>
                </c:pt>
                <c:pt idx="2345">
                  <c:v>45770</c:v>
                </c:pt>
                <c:pt idx="2346">
                  <c:v>45771</c:v>
                </c:pt>
                <c:pt idx="2347">
                  <c:v>45772</c:v>
                </c:pt>
                <c:pt idx="2348">
                  <c:v>45775</c:v>
                </c:pt>
                <c:pt idx="2349">
                  <c:v>45776</c:v>
                </c:pt>
                <c:pt idx="2350">
                  <c:v>45777</c:v>
                </c:pt>
                <c:pt idx="2351">
                  <c:v>45779</c:v>
                </c:pt>
                <c:pt idx="2352">
                  <c:v>45782</c:v>
                </c:pt>
                <c:pt idx="2353">
                  <c:v>45783</c:v>
                </c:pt>
                <c:pt idx="2354">
                  <c:v>45784</c:v>
                </c:pt>
                <c:pt idx="2355">
                  <c:v>45785</c:v>
                </c:pt>
                <c:pt idx="2356">
                  <c:v>45786</c:v>
                </c:pt>
                <c:pt idx="2357">
                  <c:v>45789</c:v>
                </c:pt>
                <c:pt idx="2358">
                  <c:v>45790</c:v>
                </c:pt>
                <c:pt idx="2359">
                  <c:v>45791</c:v>
                </c:pt>
                <c:pt idx="2360">
                  <c:v>45792</c:v>
                </c:pt>
                <c:pt idx="2361">
                  <c:v>45793</c:v>
                </c:pt>
                <c:pt idx="2362">
                  <c:v>45796</c:v>
                </c:pt>
                <c:pt idx="2363">
                  <c:v>45797</c:v>
                </c:pt>
                <c:pt idx="2364">
                  <c:v>45798</c:v>
                </c:pt>
                <c:pt idx="2365">
                  <c:v>45799</c:v>
                </c:pt>
                <c:pt idx="2366">
                  <c:v>45800</c:v>
                </c:pt>
                <c:pt idx="2367">
                  <c:v>45803</c:v>
                </c:pt>
                <c:pt idx="2368">
                  <c:v>45804</c:v>
                </c:pt>
                <c:pt idx="2369">
                  <c:v>45805</c:v>
                </c:pt>
                <c:pt idx="2370">
                  <c:v>45806</c:v>
                </c:pt>
                <c:pt idx="2371">
                  <c:v>45807</c:v>
                </c:pt>
                <c:pt idx="2372">
                  <c:v>45810</c:v>
                </c:pt>
                <c:pt idx="2373">
                  <c:v>45811</c:v>
                </c:pt>
                <c:pt idx="2374">
                  <c:v>45812</c:v>
                </c:pt>
                <c:pt idx="2375">
                  <c:v>45813</c:v>
                </c:pt>
                <c:pt idx="2376">
                  <c:v>45814</c:v>
                </c:pt>
                <c:pt idx="2377">
                  <c:v>45817</c:v>
                </c:pt>
                <c:pt idx="2378">
                  <c:v>45818</c:v>
                </c:pt>
                <c:pt idx="2379">
                  <c:v>45819</c:v>
                </c:pt>
                <c:pt idx="2380">
                  <c:v>45820</c:v>
                </c:pt>
                <c:pt idx="2381">
                  <c:v>45821</c:v>
                </c:pt>
                <c:pt idx="2382">
                  <c:v>45824</c:v>
                </c:pt>
                <c:pt idx="2383">
                  <c:v>45825</c:v>
                </c:pt>
                <c:pt idx="2384">
                  <c:v>45826</c:v>
                </c:pt>
                <c:pt idx="2385">
                  <c:v>45828</c:v>
                </c:pt>
                <c:pt idx="2386">
                  <c:v>45831</c:v>
                </c:pt>
                <c:pt idx="2387">
                  <c:v>45832</c:v>
                </c:pt>
                <c:pt idx="2388">
                  <c:v>45833</c:v>
                </c:pt>
                <c:pt idx="2389">
                  <c:v>45834</c:v>
                </c:pt>
                <c:pt idx="2390">
                  <c:v>45835</c:v>
                </c:pt>
                <c:pt idx="2391">
                  <c:v>45838</c:v>
                </c:pt>
                <c:pt idx="2392">
                  <c:v>45839</c:v>
                </c:pt>
                <c:pt idx="2393">
                  <c:v>45840</c:v>
                </c:pt>
                <c:pt idx="2394">
                  <c:v>45841</c:v>
                </c:pt>
                <c:pt idx="2395">
                  <c:v>45842</c:v>
                </c:pt>
                <c:pt idx="2396">
                  <c:v>45845</c:v>
                </c:pt>
                <c:pt idx="2397">
                  <c:v>45846</c:v>
                </c:pt>
                <c:pt idx="2398">
                  <c:v>45847</c:v>
                </c:pt>
                <c:pt idx="2399">
                  <c:v>45848</c:v>
                </c:pt>
                <c:pt idx="2400">
                  <c:v>45849</c:v>
                </c:pt>
                <c:pt idx="2401">
                  <c:v>45852</c:v>
                </c:pt>
                <c:pt idx="2402">
                  <c:v>45853</c:v>
                </c:pt>
                <c:pt idx="2403">
                  <c:v>45854</c:v>
                </c:pt>
                <c:pt idx="2404">
                  <c:v>45855</c:v>
                </c:pt>
                <c:pt idx="2405">
                  <c:v>45856</c:v>
                </c:pt>
                <c:pt idx="2406">
                  <c:v>45859</c:v>
                </c:pt>
                <c:pt idx="2407">
                  <c:v>45860</c:v>
                </c:pt>
                <c:pt idx="2408">
                  <c:v>45861</c:v>
                </c:pt>
                <c:pt idx="2409">
                  <c:v>45862</c:v>
                </c:pt>
                <c:pt idx="2410">
                  <c:v>45863</c:v>
                </c:pt>
                <c:pt idx="2411">
                  <c:v>45866</c:v>
                </c:pt>
                <c:pt idx="2412">
                  <c:v>45867</c:v>
                </c:pt>
                <c:pt idx="2413">
                  <c:v>45868</c:v>
                </c:pt>
                <c:pt idx="2414">
                  <c:v>45869</c:v>
                </c:pt>
              </c:numCache>
            </c:numRef>
          </c:cat>
          <c:val>
            <c:numRef>
              <c:f>Historico!$AJ$415:$AJ$10000</c:f>
              <c:numCache>
                <c:formatCode>0.00%</c:formatCode>
                <c:ptCount val="9586"/>
                <c:pt idx="1">
                  <c:v>4.4412000000004781E-4</c:v>
                </c:pt>
                <c:pt idx="2">
                  <c:v>1.9174799999999159E-3</c:v>
                </c:pt>
                <c:pt idx="3">
                  <c:v>2.8083800000000547E-3</c:v>
                </c:pt>
                <c:pt idx="4">
                  <c:v>3.352940000000082E-3</c:v>
                </c:pt>
                <c:pt idx="5">
                  <c:v>3.8304099999999508E-3</c:v>
                </c:pt>
                <c:pt idx="6">
                  <c:v>4.3571300000000424E-3</c:v>
                </c:pt>
                <c:pt idx="7">
                  <c:v>4.858129999999905E-3</c:v>
                </c:pt>
                <c:pt idx="8">
                  <c:v>5.3490499999999663E-3</c:v>
                </c:pt>
                <c:pt idx="9">
                  <c:v>5.8601499999999529E-3</c:v>
                </c:pt>
                <c:pt idx="10">
                  <c:v>6.37405000000002E-3</c:v>
                </c:pt>
                <c:pt idx="11">
                  <c:v>6.8954199999999854E-3</c:v>
                </c:pt>
                <c:pt idx="12">
                  <c:v>7.3575900000000249E-3</c:v>
                </c:pt>
                <c:pt idx="13">
                  <c:v>7.7991399999999267E-3</c:v>
                </c:pt>
                <c:pt idx="14">
                  <c:v>8.5862899999999964E-3</c:v>
                </c:pt>
                <c:pt idx="15">
                  <c:v>9.8106000000000027E-3</c:v>
                </c:pt>
                <c:pt idx="16">
                  <c:v>1.033286000000011E-2</c:v>
                </c:pt>
                <c:pt idx="17">
                  <c:v>1.0574829999999924E-2</c:v>
                </c:pt>
                <c:pt idx="18">
                  <c:v>1.1916770000000021E-2</c:v>
                </c:pt>
                <c:pt idx="19">
                  <c:v>1.215622999999999E-2</c:v>
                </c:pt>
                <c:pt idx="20">
                  <c:v>1.2710940000000059E-2</c:v>
                </c:pt>
                <c:pt idx="21">
                  <c:v>1.3414229999999971E-2</c:v>
                </c:pt>
                <c:pt idx="22">
                  <c:v>1.3921599999999978E-2</c:v>
                </c:pt>
                <c:pt idx="23">
                  <c:v>1.4399999999999968E-2</c:v>
                </c:pt>
                <c:pt idx="24">
                  <c:v>1.6491280000000108E-2</c:v>
                </c:pt>
                <c:pt idx="25">
                  <c:v>1.6808079999999892E-2</c:v>
                </c:pt>
                <c:pt idx="26">
                  <c:v>1.7245869999999996E-2</c:v>
                </c:pt>
                <c:pt idx="27">
                  <c:v>1.7769539999999973E-2</c:v>
                </c:pt>
                <c:pt idx="28">
                  <c:v>1.8286440000000015E-2</c:v>
                </c:pt>
                <c:pt idx="29">
                  <c:v>1.9625430000000055E-2</c:v>
                </c:pt>
                <c:pt idx="30">
                  <c:v>1.9878440000000053E-2</c:v>
                </c:pt>
                <c:pt idx="31">
                  <c:v>2.0284170000000046E-2</c:v>
                </c:pt>
                <c:pt idx="32">
                  <c:v>2.0165049999999907E-2</c:v>
                </c:pt>
                <c:pt idx="33">
                  <c:v>2.0767200000000097E-2</c:v>
                </c:pt>
                <c:pt idx="34">
                  <c:v>2.1187910000000088E-2</c:v>
                </c:pt>
                <c:pt idx="35">
                  <c:v>2.1860229999999925E-2</c:v>
                </c:pt>
                <c:pt idx="36">
                  <c:v>2.2337080000000009E-2</c:v>
                </c:pt>
                <c:pt idx="37">
                  <c:v>2.2873340000000075E-2</c:v>
                </c:pt>
                <c:pt idx="38">
                  <c:v>2.3459329999999889E-2</c:v>
                </c:pt>
                <c:pt idx="39">
                  <c:v>2.3991019999999974E-2</c:v>
                </c:pt>
                <c:pt idx="40">
                  <c:v>2.4505830000000062E-2</c:v>
                </c:pt>
                <c:pt idx="41">
                  <c:v>2.5166269999999935E-2</c:v>
                </c:pt>
                <c:pt idx="42">
                  <c:v>2.618052999999998E-2</c:v>
                </c:pt>
                <c:pt idx="43">
                  <c:v>2.6697200000000088E-2</c:v>
                </c:pt>
                <c:pt idx="44">
                  <c:v>2.7189450000000059E-2</c:v>
                </c:pt>
                <c:pt idx="45">
                  <c:v>2.7756239999999988E-2</c:v>
                </c:pt>
                <c:pt idx="46">
                  <c:v>2.8294730000000046E-2</c:v>
                </c:pt>
                <c:pt idx="47">
                  <c:v>2.8294730000000046E-2</c:v>
                </c:pt>
                <c:pt idx="48">
                  <c:v>3.0242930000000001E-2</c:v>
                </c:pt>
                <c:pt idx="49">
                  <c:v>3.0652839999999903E-2</c:v>
                </c:pt>
                <c:pt idx="50">
                  <c:v>3.1040020000000057E-2</c:v>
                </c:pt>
                <c:pt idx="51">
                  <c:v>3.140625000000008E-2</c:v>
                </c:pt>
                <c:pt idx="52">
                  <c:v>3.2083800000000107E-2</c:v>
                </c:pt>
                <c:pt idx="53">
                  <c:v>3.3538080000000026E-2</c:v>
                </c:pt>
                <c:pt idx="54">
                  <c:v>3.4331719999999954E-2</c:v>
                </c:pt>
                <c:pt idx="55">
                  <c:v>3.4866019999999942E-2</c:v>
                </c:pt>
                <c:pt idx="56">
                  <c:v>3.5469940000000033E-2</c:v>
                </c:pt>
                <c:pt idx="57">
                  <c:v>3.6547639999999992E-2</c:v>
                </c:pt>
                <c:pt idx="58">
                  <c:v>3.7117810000000029E-2</c:v>
                </c:pt>
                <c:pt idx="59">
                  <c:v>3.7610780000000066E-2</c:v>
                </c:pt>
                <c:pt idx="60">
                  <c:v>3.8432770000000005E-2</c:v>
                </c:pt>
                <c:pt idx="61">
                  <c:v>3.9323159999999913E-2</c:v>
                </c:pt>
                <c:pt idx="62">
                  <c:v>3.9825720000000064E-2</c:v>
                </c:pt>
                <c:pt idx="63">
                  <c:v>4.0366970000000002E-2</c:v>
                </c:pt>
                <c:pt idx="64">
                  <c:v>4.0945149999999986E-2</c:v>
                </c:pt>
                <c:pt idx="65">
                  <c:v>4.1543429999999937E-2</c:v>
                </c:pt>
                <c:pt idx="66">
                  <c:v>4.2139280000000001E-2</c:v>
                </c:pt>
                <c:pt idx="67">
                  <c:v>4.2745180000000049E-2</c:v>
                </c:pt>
                <c:pt idx="68">
                  <c:v>4.3399530000000075E-2</c:v>
                </c:pt>
                <c:pt idx="69">
                  <c:v>4.4043929999999953E-2</c:v>
                </c:pt>
                <c:pt idx="70">
                  <c:v>4.4327439999999996E-2</c:v>
                </c:pt>
                <c:pt idx="71">
                  <c:v>4.4916650000000002E-2</c:v>
                </c:pt>
                <c:pt idx="72">
                  <c:v>4.5504339999999921E-2</c:v>
                </c:pt>
                <c:pt idx="73">
                  <c:v>4.6026600000000029E-2</c:v>
                </c:pt>
                <c:pt idx="74">
                  <c:v>4.6596010000000021E-2</c:v>
                </c:pt>
                <c:pt idx="75">
                  <c:v>4.7299619999999987E-2</c:v>
                </c:pt>
                <c:pt idx="76">
                  <c:v>4.7891279999999981E-2</c:v>
                </c:pt>
                <c:pt idx="77">
                  <c:v>4.8582600000000031E-2</c:v>
                </c:pt>
                <c:pt idx="78">
                  <c:v>4.9126769999999986E-2</c:v>
                </c:pt>
                <c:pt idx="79">
                  <c:v>4.9709439999999994E-2</c:v>
                </c:pt>
                <c:pt idx="80">
                  <c:v>5.025217999999998E-2</c:v>
                </c:pt>
                <c:pt idx="81">
                  <c:v>5.0752649999999955E-2</c:v>
                </c:pt>
                <c:pt idx="82">
                  <c:v>5.1340189999999675E-2</c:v>
                </c:pt>
                <c:pt idx="83">
                  <c:v>5.2143269999999742E-2</c:v>
                </c:pt>
                <c:pt idx="84">
                  <c:v>5.2710789999999674E-2</c:v>
                </c:pt>
                <c:pt idx="85">
                  <c:v>5.3340289999999735E-2</c:v>
                </c:pt>
                <c:pt idx="86">
                  <c:v>5.4068019999999883E-2</c:v>
                </c:pt>
                <c:pt idx="87">
                  <c:v>5.4659709999999695E-2</c:v>
                </c:pt>
                <c:pt idx="88">
                  <c:v>5.5216909999999508E-2</c:v>
                </c:pt>
                <c:pt idx="89">
                  <c:v>5.5746629999999575E-2</c:v>
                </c:pt>
                <c:pt idx="90">
                  <c:v>5.6268799999999564E-2</c:v>
                </c:pt>
                <c:pt idx="91">
                  <c:v>5.6895979999999513E-2</c:v>
                </c:pt>
                <c:pt idx="92">
                  <c:v>5.7469299999999501E-2</c:v>
                </c:pt>
                <c:pt idx="93">
                  <c:v>5.8068309999999457E-2</c:v>
                </c:pt>
                <c:pt idx="94">
                  <c:v>5.86856299999996E-2</c:v>
                </c:pt>
                <c:pt idx="95">
                  <c:v>5.9303689999999465E-2</c:v>
                </c:pt>
                <c:pt idx="96">
                  <c:v>5.9799289999999505E-2</c:v>
                </c:pt>
                <c:pt idx="97">
                  <c:v>6.0467199999999499E-2</c:v>
                </c:pt>
                <c:pt idx="98">
                  <c:v>6.1032799999999554E-2</c:v>
                </c:pt>
                <c:pt idx="99">
                  <c:v>6.1607399999999535E-2</c:v>
                </c:pt>
                <c:pt idx="100">
                  <c:v>6.2173819999999713E-2</c:v>
                </c:pt>
                <c:pt idx="101">
                  <c:v>6.2752029999999737E-2</c:v>
                </c:pt>
                <c:pt idx="102">
                  <c:v>6.3719159999999775E-2</c:v>
                </c:pt>
                <c:pt idx="103">
                  <c:v>6.4424109999999812E-2</c:v>
                </c:pt>
                <c:pt idx="104">
                  <c:v>6.4900919999999696E-2</c:v>
                </c:pt>
                <c:pt idx="105">
                  <c:v>6.5582029999999847E-2</c:v>
                </c:pt>
                <c:pt idx="106">
                  <c:v>6.6295129999999869E-2</c:v>
                </c:pt>
                <c:pt idx="107">
                  <c:v>6.6764189999999779E-2</c:v>
                </c:pt>
                <c:pt idx="108">
                  <c:v>6.7506999999999762E-2</c:v>
                </c:pt>
                <c:pt idx="109">
                  <c:v>6.7928109999999764E-2</c:v>
                </c:pt>
                <c:pt idx="110">
                  <c:v>6.8507469999999682E-2</c:v>
                </c:pt>
                <c:pt idx="111">
                  <c:v>6.9055999999999784E-2</c:v>
                </c:pt>
                <c:pt idx="112">
                  <c:v>6.9939559999999457E-2</c:v>
                </c:pt>
                <c:pt idx="113">
                  <c:v>7.0529259999999594E-2</c:v>
                </c:pt>
                <c:pt idx="114">
                  <c:v>7.0987299999999642E-2</c:v>
                </c:pt>
                <c:pt idx="115">
                  <c:v>7.1488979999999591E-2</c:v>
                </c:pt>
                <c:pt idx="116">
                  <c:v>7.2093569999999607E-2</c:v>
                </c:pt>
                <c:pt idx="117">
                  <c:v>7.2780859999999503E-2</c:v>
                </c:pt>
                <c:pt idx="118">
                  <c:v>7.3372719999999614E-2</c:v>
                </c:pt>
                <c:pt idx="119">
                  <c:v>7.4119789999999464E-2</c:v>
                </c:pt>
                <c:pt idx="120">
                  <c:v>7.4732019999999455E-2</c:v>
                </c:pt>
                <c:pt idx="121">
                  <c:v>7.5378759999999545E-2</c:v>
                </c:pt>
                <c:pt idx="122">
                  <c:v>7.6063479999999517E-2</c:v>
                </c:pt>
                <c:pt idx="123">
                  <c:v>7.6691189999999576E-2</c:v>
                </c:pt>
                <c:pt idx="124">
                  <c:v>7.7323639999999472E-2</c:v>
                </c:pt>
                <c:pt idx="125">
                  <c:v>7.7925149999999554E-2</c:v>
                </c:pt>
                <c:pt idx="126">
                  <c:v>7.850327999999962E-2</c:v>
                </c:pt>
                <c:pt idx="127">
                  <c:v>7.9174899999999493E-2</c:v>
                </c:pt>
                <c:pt idx="128">
                  <c:v>7.9754659999999866E-2</c:v>
                </c:pt>
                <c:pt idx="129">
                  <c:v>8.0446539999999844E-2</c:v>
                </c:pt>
                <c:pt idx="130">
                  <c:v>8.1134649999999864E-2</c:v>
                </c:pt>
                <c:pt idx="131">
                  <c:v>8.1757869999999677E-2</c:v>
                </c:pt>
                <c:pt idx="132">
                  <c:v>8.2389059999999681E-2</c:v>
                </c:pt>
                <c:pt idx="133">
                  <c:v>8.30837099999997E-2</c:v>
                </c:pt>
                <c:pt idx="134">
                  <c:v>8.368209999999987E-2</c:v>
                </c:pt>
                <c:pt idx="135">
                  <c:v>8.4378429999999671E-2</c:v>
                </c:pt>
                <c:pt idx="136">
                  <c:v>8.4927899999999834E-2</c:v>
                </c:pt>
                <c:pt idx="137">
                  <c:v>8.5528309999999719E-2</c:v>
                </c:pt>
                <c:pt idx="138">
                  <c:v>8.6144919999999736E-2</c:v>
                </c:pt>
                <c:pt idx="139">
                  <c:v>8.6723189999999839E-2</c:v>
                </c:pt>
                <c:pt idx="140">
                  <c:v>8.7292949999999703E-2</c:v>
                </c:pt>
                <c:pt idx="141">
                  <c:v>8.8410219999999651E-2</c:v>
                </c:pt>
                <c:pt idx="142">
                  <c:v>8.9266019999999502E-2</c:v>
                </c:pt>
                <c:pt idx="143">
                  <c:v>8.990674999999948E-2</c:v>
                </c:pt>
                <c:pt idx="144">
                  <c:v>9.0577749999999568E-2</c:v>
                </c:pt>
                <c:pt idx="145">
                  <c:v>9.1177349999999491E-2</c:v>
                </c:pt>
                <c:pt idx="146">
                  <c:v>9.1909449999999504E-2</c:v>
                </c:pt>
                <c:pt idx="147">
                  <c:v>9.2563289999999521E-2</c:v>
                </c:pt>
                <c:pt idx="148">
                  <c:v>9.3512959999999534E-2</c:v>
                </c:pt>
                <c:pt idx="149">
                  <c:v>9.4091439999999471E-2</c:v>
                </c:pt>
                <c:pt idx="150">
                  <c:v>9.4943969999999656E-2</c:v>
                </c:pt>
                <c:pt idx="151">
                  <c:v>9.5676069999999447E-2</c:v>
                </c:pt>
                <c:pt idx="152">
                  <c:v>9.6492989999999557E-2</c:v>
                </c:pt>
                <c:pt idx="153">
                  <c:v>9.7246229999999656E-2</c:v>
                </c:pt>
                <c:pt idx="154">
                  <c:v>9.7892449999999576E-2</c:v>
                </c:pt>
                <c:pt idx="155">
                  <c:v>9.8544759999999565E-2</c:v>
                </c:pt>
                <c:pt idx="156">
                  <c:v>9.902243999999949E-2</c:v>
                </c:pt>
                <c:pt idx="157">
                  <c:v>9.9734859999999648E-2</c:v>
                </c:pt>
                <c:pt idx="158">
                  <c:v>0.10035091999999946</c:v>
                </c:pt>
                <c:pt idx="159">
                  <c:v>0.1009319599999996</c:v>
                </c:pt>
                <c:pt idx="160">
                  <c:v>0.10148296999999951</c:v>
                </c:pt>
                <c:pt idx="161">
                  <c:v>0.10222118999999963</c:v>
                </c:pt>
                <c:pt idx="162">
                  <c:v>0.10292962999999955</c:v>
                </c:pt>
                <c:pt idx="163">
                  <c:v>0.10358412999999955</c:v>
                </c:pt>
                <c:pt idx="164">
                  <c:v>0.10425195999999959</c:v>
                </c:pt>
                <c:pt idx="165">
                  <c:v>0.10512185999999946</c:v>
                </c:pt>
                <c:pt idx="166">
                  <c:v>0.10560263999999964</c:v>
                </c:pt>
                <c:pt idx="167">
                  <c:v>0.10653072999999957</c:v>
                </c:pt>
                <c:pt idx="168">
                  <c:v>0.10781468999999966</c:v>
                </c:pt>
                <c:pt idx="169">
                  <c:v>0.10831803999999945</c:v>
                </c:pt>
                <c:pt idx="170">
                  <c:v>0.10893543999999955</c:v>
                </c:pt>
                <c:pt idx="171">
                  <c:v>0.1096053299999995</c:v>
                </c:pt>
                <c:pt idx="172">
                  <c:v>0.11024762999999949</c:v>
                </c:pt>
                <c:pt idx="173">
                  <c:v>0.11081546999999947</c:v>
                </c:pt>
                <c:pt idx="174">
                  <c:v>0.11144162999999963</c:v>
                </c:pt>
                <c:pt idx="175">
                  <c:v>0.11205698999999947</c:v>
                </c:pt>
                <c:pt idx="176">
                  <c:v>0.11274629999999952</c:v>
                </c:pt>
                <c:pt idx="177">
                  <c:v>0.11339721999999952</c:v>
                </c:pt>
                <c:pt idx="178">
                  <c:v>0.11406235999999947</c:v>
                </c:pt>
                <c:pt idx="179">
                  <c:v>0.11512263999999961</c:v>
                </c:pt>
                <c:pt idx="180">
                  <c:v>0.11576833999999958</c:v>
                </c:pt>
                <c:pt idx="181">
                  <c:v>0.11646518999999977</c:v>
                </c:pt>
                <c:pt idx="182">
                  <c:v>0.11715067999999973</c:v>
                </c:pt>
                <c:pt idx="183">
                  <c:v>0.1178131499999997</c:v>
                </c:pt>
                <c:pt idx="184">
                  <c:v>0.11843858999999979</c:v>
                </c:pt>
                <c:pt idx="185">
                  <c:v>0.11908017999999987</c:v>
                </c:pt>
                <c:pt idx="186">
                  <c:v>0.11991362999999988</c:v>
                </c:pt>
                <c:pt idx="187">
                  <c:v>0.1207131899999998</c:v>
                </c:pt>
                <c:pt idx="188">
                  <c:v>0.12134003999999976</c:v>
                </c:pt>
                <c:pt idx="189">
                  <c:v>0.12189494999999995</c:v>
                </c:pt>
                <c:pt idx="190">
                  <c:v>0.12222537</c:v>
                </c:pt>
                <c:pt idx="191">
                  <c:v>0.12295324999999968</c:v>
                </c:pt>
                <c:pt idx="192">
                  <c:v>0.12346163999999971</c:v>
                </c:pt>
                <c:pt idx="193">
                  <c:v>0.12425035999999978</c:v>
                </c:pt>
                <c:pt idx="194">
                  <c:v>0.12485066999999983</c:v>
                </c:pt>
                <c:pt idx="195">
                  <c:v>0.12555777999999984</c:v>
                </c:pt>
                <c:pt idx="196">
                  <c:v>0.1261781999999998</c:v>
                </c:pt>
                <c:pt idx="197">
                  <c:v>0.12691617999999982</c:v>
                </c:pt>
                <c:pt idx="198">
                  <c:v>0.12763675999999968</c:v>
                </c:pt>
                <c:pt idx="199">
                  <c:v>0.12864119999999968</c:v>
                </c:pt>
                <c:pt idx="200">
                  <c:v>0.12936044999999985</c:v>
                </c:pt>
                <c:pt idx="201">
                  <c:v>0.13013109999999983</c:v>
                </c:pt>
                <c:pt idx="202">
                  <c:v>0.13079455999999978</c:v>
                </c:pt>
                <c:pt idx="203">
                  <c:v>0.13143944999999979</c:v>
                </c:pt>
                <c:pt idx="204">
                  <c:v>0.13215412999999976</c:v>
                </c:pt>
                <c:pt idx="205">
                  <c:v>0.13279678999999978</c:v>
                </c:pt>
                <c:pt idx="206">
                  <c:v>0.13337523999999967</c:v>
                </c:pt>
                <c:pt idx="207">
                  <c:v>0.13411451999999979</c:v>
                </c:pt>
                <c:pt idx="208">
                  <c:v>0.13469396999999983</c:v>
                </c:pt>
                <c:pt idx="209">
                  <c:v>0.13526892999999984</c:v>
                </c:pt>
                <c:pt idx="210">
                  <c:v>0.13606453999999979</c:v>
                </c:pt>
                <c:pt idx="211">
                  <c:v>0.13665438999999968</c:v>
                </c:pt>
                <c:pt idx="212">
                  <c:v>0.13737397999999978</c:v>
                </c:pt>
                <c:pt idx="213">
                  <c:v>0.13855906999999967</c:v>
                </c:pt>
                <c:pt idx="214">
                  <c:v>0.13913734999999972</c:v>
                </c:pt>
                <c:pt idx="215">
                  <c:v>0.13977832999999951</c:v>
                </c:pt>
                <c:pt idx="216">
                  <c:v>0.1404427899999996</c:v>
                </c:pt>
                <c:pt idx="217">
                  <c:v>0.14112676999999962</c:v>
                </c:pt>
                <c:pt idx="218">
                  <c:v>0.14196056999999951</c:v>
                </c:pt>
                <c:pt idx="219">
                  <c:v>0.14267693999999964</c:v>
                </c:pt>
                <c:pt idx="220">
                  <c:v>0.14328571999999951</c:v>
                </c:pt>
                <c:pt idx="221">
                  <c:v>0.14390869999999945</c:v>
                </c:pt>
                <c:pt idx="222">
                  <c:v>0.14452377999999966</c:v>
                </c:pt>
                <c:pt idx="223">
                  <c:v>0.14515405999999964</c:v>
                </c:pt>
                <c:pt idx="224">
                  <c:v>0.1458512199999995</c:v>
                </c:pt>
                <c:pt idx="225">
                  <c:v>0.14652336999999949</c:v>
                </c:pt>
                <c:pt idx="226">
                  <c:v>0.14700682999999959</c:v>
                </c:pt>
                <c:pt idx="227">
                  <c:v>0.14725774999999963</c:v>
                </c:pt>
                <c:pt idx="228">
                  <c:v>0.14792631999999961</c:v>
                </c:pt>
                <c:pt idx="229">
                  <c:v>0.14854081999999957</c:v>
                </c:pt>
                <c:pt idx="230">
                  <c:v>0.14934817999999961</c:v>
                </c:pt>
                <c:pt idx="231">
                  <c:v>0.15003270999999962</c:v>
                </c:pt>
                <c:pt idx="232">
                  <c:v>0.15058033999999965</c:v>
                </c:pt>
                <c:pt idx="233">
                  <c:v>0.15123174999999955</c:v>
                </c:pt>
                <c:pt idx="234">
                  <c:v>0.15178548999999952</c:v>
                </c:pt>
                <c:pt idx="235">
                  <c:v>0.15248320999999954</c:v>
                </c:pt>
                <c:pt idx="236">
                  <c:v>0.1531675299999995</c:v>
                </c:pt>
                <c:pt idx="237">
                  <c:v>0.15379723999999961</c:v>
                </c:pt>
                <c:pt idx="238">
                  <c:v>0.15444695999999958</c:v>
                </c:pt>
                <c:pt idx="239">
                  <c:v>0.15520159999999961</c:v>
                </c:pt>
                <c:pt idx="240">
                  <c:v>0.1557738599999996</c:v>
                </c:pt>
                <c:pt idx="241">
                  <c:v>0.15626661999999958</c:v>
                </c:pt>
                <c:pt idx="242">
                  <c:v>0.15695123999999949</c:v>
                </c:pt>
                <c:pt idx="243">
                  <c:v>0.1575849699999996</c:v>
                </c:pt>
                <c:pt idx="244">
                  <c:v>0.15821211999999951</c:v>
                </c:pt>
                <c:pt idx="245">
                  <c:v>0.15881330999999954</c:v>
                </c:pt>
                <c:pt idx="246">
                  <c:v>0.15941415999999942</c:v>
                </c:pt>
                <c:pt idx="247">
                  <c:v>0.15989461999999932</c:v>
                </c:pt>
                <c:pt idx="248">
                  <c:v>0.16052066999999925</c:v>
                </c:pt>
                <c:pt idx="249">
                  <c:v>0.16131836999999938</c:v>
                </c:pt>
                <c:pt idx="250">
                  <c:v>0.16206502999999928</c:v>
                </c:pt>
                <c:pt idx="251">
                  <c:v>0.16285934999999929</c:v>
                </c:pt>
                <c:pt idx="252">
                  <c:v>0.16344598999999937</c:v>
                </c:pt>
                <c:pt idx="253">
                  <c:v>0.16408192999999938</c:v>
                </c:pt>
                <c:pt idx="254">
                  <c:v>0.16459487999999944</c:v>
                </c:pt>
                <c:pt idx="255">
                  <c:v>0.16523674999999938</c:v>
                </c:pt>
                <c:pt idx="256">
                  <c:v>0.16615876999999957</c:v>
                </c:pt>
                <c:pt idx="257">
                  <c:v>0.16678616999999951</c:v>
                </c:pt>
                <c:pt idx="258">
                  <c:v>0.1674255099999995</c:v>
                </c:pt>
                <c:pt idx="259">
                  <c:v>0.16806058999999962</c:v>
                </c:pt>
                <c:pt idx="260">
                  <c:v>0.16872561999999958</c:v>
                </c:pt>
                <c:pt idx="261">
                  <c:v>0.1694523999999995</c:v>
                </c:pt>
                <c:pt idx="262">
                  <c:v>0.17006122999999973</c:v>
                </c:pt>
                <c:pt idx="263">
                  <c:v>0.17081707999999973</c:v>
                </c:pt>
                <c:pt idx="264">
                  <c:v>0.17144024999999985</c:v>
                </c:pt>
                <c:pt idx="265">
                  <c:v>0.17212165999999973</c:v>
                </c:pt>
                <c:pt idx="266">
                  <c:v>0.17266660999999983</c:v>
                </c:pt>
                <c:pt idx="267">
                  <c:v>0.1733877199999998</c:v>
                </c:pt>
                <c:pt idx="268">
                  <c:v>0.17398298999999984</c:v>
                </c:pt>
                <c:pt idx="269">
                  <c:v>0.17450675999999987</c:v>
                </c:pt>
                <c:pt idx="270">
                  <c:v>0.17517450999999973</c:v>
                </c:pt>
                <c:pt idx="271">
                  <c:v>0.17572078000000002</c:v>
                </c:pt>
                <c:pt idx="272">
                  <c:v>0.17650545000000006</c:v>
                </c:pt>
                <c:pt idx="273">
                  <c:v>0.17721461999999999</c:v>
                </c:pt>
                <c:pt idx="274">
                  <c:v>0.17784467999999998</c:v>
                </c:pt>
                <c:pt idx="275">
                  <c:v>0.17894875000000021</c:v>
                </c:pt>
                <c:pt idx="276">
                  <c:v>0.1795098700000004</c:v>
                </c:pt>
                <c:pt idx="277">
                  <c:v>0.18008041000000041</c:v>
                </c:pt>
                <c:pt idx="278">
                  <c:v>0.18071029000000038</c:v>
                </c:pt>
                <c:pt idx="279">
                  <c:v>0.18135746000000053</c:v>
                </c:pt>
                <c:pt idx="280">
                  <c:v>0.18194026000000041</c:v>
                </c:pt>
                <c:pt idx="281">
                  <c:v>0.18344558000000055</c:v>
                </c:pt>
                <c:pt idx="282">
                  <c:v>0.18391269000000054</c:v>
                </c:pt>
                <c:pt idx="283">
                  <c:v>0.18488223000000037</c:v>
                </c:pt>
                <c:pt idx="284">
                  <c:v>0.18576741000000041</c:v>
                </c:pt>
                <c:pt idx="285">
                  <c:v>0.18678967000000046</c:v>
                </c:pt>
                <c:pt idx="286">
                  <c:v>0.18760088000000019</c:v>
                </c:pt>
                <c:pt idx="287">
                  <c:v>0.18820851000000016</c:v>
                </c:pt>
                <c:pt idx="288">
                  <c:v>0.18894861000000018</c:v>
                </c:pt>
                <c:pt idx="289">
                  <c:v>0.18969855000000013</c:v>
                </c:pt>
                <c:pt idx="290">
                  <c:v>0.19090508000000028</c:v>
                </c:pt>
                <c:pt idx="291">
                  <c:v>0.19163982000000024</c:v>
                </c:pt>
                <c:pt idx="292">
                  <c:v>0.19222958000000023</c:v>
                </c:pt>
                <c:pt idx="293">
                  <c:v>0.19283323000000019</c:v>
                </c:pt>
                <c:pt idx="294">
                  <c:v>0.1934269099999999</c:v>
                </c:pt>
                <c:pt idx="295">
                  <c:v>0.19406659999999998</c:v>
                </c:pt>
                <c:pt idx="296">
                  <c:v>0.19494679999999986</c:v>
                </c:pt>
                <c:pt idx="297">
                  <c:v>0.1955846299999997</c:v>
                </c:pt>
                <c:pt idx="298">
                  <c:v>0.19621455999999982</c:v>
                </c:pt>
                <c:pt idx="299">
                  <c:v>0.1966989699999997</c:v>
                </c:pt>
                <c:pt idx="300">
                  <c:v>0.19735095999999985</c:v>
                </c:pt>
                <c:pt idx="301">
                  <c:v>0.19830592999999985</c:v>
                </c:pt>
                <c:pt idx="302">
                  <c:v>0.1989620099999998</c:v>
                </c:pt>
                <c:pt idx="303">
                  <c:v>0.19954172999999975</c:v>
                </c:pt>
                <c:pt idx="304">
                  <c:v>0.2001718699999997</c:v>
                </c:pt>
                <c:pt idx="305">
                  <c:v>0.20065791999999982</c:v>
                </c:pt>
                <c:pt idx="306">
                  <c:v>0.20121814999999965</c:v>
                </c:pt>
                <c:pt idx="307">
                  <c:v>0.20182295999999966</c:v>
                </c:pt>
                <c:pt idx="308">
                  <c:v>0.20253199999999949</c:v>
                </c:pt>
                <c:pt idx="309">
                  <c:v>0.20343387999999951</c:v>
                </c:pt>
                <c:pt idx="310">
                  <c:v>0.20389283999999952</c:v>
                </c:pt>
                <c:pt idx="311">
                  <c:v>0.20447819999999961</c:v>
                </c:pt>
                <c:pt idx="312">
                  <c:v>0.20510696999999967</c:v>
                </c:pt>
                <c:pt idx="313">
                  <c:v>0.20568519999999957</c:v>
                </c:pt>
                <c:pt idx="314">
                  <c:v>0.20630793999999963</c:v>
                </c:pt>
                <c:pt idx="315">
                  <c:v>0.20687737999999967</c:v>
                </c:pt>
                <c:pt idx="316">
                  <c:v>0.20748205999999936</c:v>
                </c:pt>
                <c:pt idx="317">
                  <c:v>0.2081543999999993</c:v>
                </c:pt>
                <c:pt idx="318">
                  <c:v>0.20874923999999928</c:v>
                </c:pt>
                <c:pt idx="319">
                  <c:v>0.20953957999999928</c:v>
                </c:pt>
                <c:pt idx="320">
                  <c:v>0.20999878999999932</c:v>
                </c:pt>
                <c:pt idx="321">
                  <c:v>0.21065952999999937</c:v>
                </c:pt>
                <c:pt idx="322">
                  <c:v>0.21122549999999918</c:v>
                </c:pt>
                <c:pt idx="323">
                  <c:v>0.21179439999999916</c:v>
                </c:pt>
                <c:pt idx="324">
                  <c:v>0.21237732999999914</c:v>
                </c:pt>
                <c:pt idx="325">
                  <c:v>0.21296631999999915</c:v>
                </c:pt>
                <c:pt idx="326">
                  <c:v>0.2134579499999989</c:v>
                </c:pt>
                <c:pt idx="327">
                  <c:v>0.21402541999999869</c:v>
                </c:pt>
                <c:pt idx="328">
                  <c:v>0.21457607999999873</c:v>
                </c:pt>
                <c:pt idx="329">
                  <c:v>0.21531092999999868</c:v>
                </c:pt>
                <c:pt idx="330">
                  <c:v>0.21586913999999857</c:v>
                </c:pt>
                <c:pt idx="331">
                  <c:v>0.21640406999999895</c:v>
                </c:pt>
                <c:pt idx="332">
                  <c:v>0.21698506999999889</c:v>
                </c:pt>
                <c:pt idx="333">
                  <c:v>0.21757971999999892</c:v>
                </c:pt>
                <c:pt idx="334">
                  <c:v>0.21835833999999887</c:v>
                </c:pt>
                <c:pt idx="335">
                  <c:v>0.21877344999999893</c:v>
                </c:pt>
                <c:pt idx="336">
                  <c:v>0.21915034999999872</c:v>
                </c:pt>
                <c:pt idx="337">
                  <c:v>0.21961211999999897</c:v>
                </c:pt>
                <c:pt idx="338">
                  <c:v>0.22015005999999882</c:v>
                </c:pt>
                <c:pt idx="339">
                  <c:v>0.22063041999999888</c:v>
                </c:pt>
                <c:pt idx="340">
                  <c:v>0.2211476899999989</c:v>
                </c:pt>
                <c:pt idx="341">
                  <c:v>0.22164450999999885</c:v>
                </c:pt>
                <c:pt idx="342">
                  <c:v>0.22175831999999884</c:v>
                </c:pt>
                <c:pt idx="343">
                  <c:v>0.22223175999999878</c:v>
                </c:pt>
                <c:pt idx="344">
                  <c:v>0.22275694999999884</c:v>
                </c:pt>
                <c:pt idx="345">
                  <c:v>0.22349236999999889</c:v>
                </c:pt>
                <c:pt idx="346">
                  <c:v>0.22426889999999888</c:v>
                </c:pt>
                <c:pt idx="347">
                  <c:v>0.22527757999999887</c:v>
                </c:pt>
                <c:pt idx="348">
                  <c:v>0.22582070999999915</c:v>
                </c:pt>
                <c:pt idx="349">
                  <c:v>0.22666813999999902</c:v>
                </c:pt>
                <c:pt idx="350">
                  <c:v>0.22730161999999909</c:v>
                </c:pt>
                <c:pt idx="351">
                  <c:v>0.22793846999999912</c:v>
                </c:pt>
                <c:pt idx="352">
                  <c:v>0.22842123999999919</c:v>
                </c:pt>
                <c:pt idx="353">
                  <c:v>0.22902906999999906</c:v>
                </c:pt>
                <c:pt idx="354">
                  <c:v>0.22966391999999902</c:v>
                </c:pt>
                <c:pt idx="355">
                  <c:v>0.23014938999999912</c:v>
                </c:pt>
                <c:pt idx="356">
                  <c:v>0.22965773999999906</c:v>
                </c:pt>
                <c:pt idx="357">
                  <c:v>0.23050247999999907</c:v>
                </c:pt>
                <c:pt idx="358">
                  <c:v>0.23130487999999905</c:v>
                </c:pt>
                <c:pt idx="359">
                  <c:v>0.2320666399999991</c:v>
                </c:pt>
                <c:pt idx="360">
                  <c:v>0.23242155999999903</c:v>
                </c:pt>
                <c:pt idx="361">
                  <c:v>0.23324231999999911</c:v>
                </c:pt>
                <c:pt idx="362">
                  <c:v>0.23376199999999914</c:v>
                </c:pt>
                <c:pt idx="363">
                  <c:v>0.23432714999999926</c:v>
                </c:pt>
                <c:pt idx="364">
                  <c:v>0.23470088999999938</c:v>
                </c:pt>
                <c:pt idx="365">
                  <c:v>0.23520408999999942</c:v>
                </c:pt>
                <c:pt idx="366">
                  <c:v>0.23562052999999938</c:v>
                </c:pt>
                <c:pt idx="367">
                  <c:v>0.2361217399999993</c:v>
                </c:pt>
                <c:pt idx="368">
                  <c:v>0.23655560999999903</c:v>
                </c:pt>
                <c:pt idx="369">
                  <c:v>0.23700911999999907</c:v>
                </c:pt>
                <c:pt idx="370">
                  <c:v>0.23752578999999918</c:v>
                </c:pt>
                <c:pt idx="371">
                  <c:v>0.2380176099999991</c:v>
                </c:pt>
                <c:pt idx="372">
                  <c:v>0.23850892999999918</c:v>
                </c:pt>
                <c:pt idx="373">
                  <c:v>0.23918530999999921</c:v>
                </c:pt>
                <c:pt idx="374">
                  <c:v>0.2397730399999991</c:v>
                </c:pt>
                <c:pt idx="375">
                  <c:v>0.24038188999999921</c:v>
                </c:pt>
                <c:pt idx="376">
                  <c:v>0.24081552999999922</c:v>
                </c:pt>
                <c:pt idx="377">
                  <c:v>0.24130298999999944</c:v>
                </c:pt>
                <c:pt idx="378">
                  <c:v>0.24194782999999931</c:v>
                </c:pt>
                <c:pt idx="379">
                  <c:v>0.24267203999999931</c:v>
                </c:pt>
                <c:pt idx="380">
                  <c:v>0.24330647999999933</c:v>
                </c:pt>
                <c:pt idx="381">
                  <c:v>0.24378818999999941</c:v>
                </c:pt>
                <c:pt idx="382">
                  <c:v>0.24433040999999944</c:v>
                </c:pt>
                <c:pt idx="383">
                  <c:v>0.24483718999999926</c:v>
                </c:pt>
                <c:pt idx="384">
                  <c:v>0.24538066999999941</c:v>
                </c:pt>
                <c:pt idx="385">
                  <c:v>0.24599483999999916</c:v>
                </c:pt>
                <c:pt idx="386">
                  <c:v>0.24649336999999916</c:v>
                </c:pt>
                <c:pt idx="387">
                  <c:v>0.24691538999999896</c:v>
                </c:pt>
                <c:pt idx="388">
                  <c:v>0.24751650999999897</c:v>
                </c:pt>
                <c:pt idx="389">
                  <c:v>0.24792855999999897</c:v>
                </c:pt>
                <c:pt idx="390">
                  <c:v>0.24840222999999884</c:v>
                </c:pt>
                <c:pt idx="391">
                  <c:v>0.24890961999999894</c:v>
                </c:pt>
                <c:pt idx="392">
                  <c:v>0.24943778999999888</c:v>
                </c:pt>
                <c:pt idx="393">
                  <c:v>0.25005319999999887</c:v>
                </c:pt>
                <c:pt idx="394">
                  <c:v>0.25067874999999917</c:v>
                </c:pt>
                <c:pt idx="395">
                  <c:v>0.25124219999999919</c:v>
                </c:pt>
                <c:pt idx="396">
                  <c:v>0.2518274799999991</c:v>
                </c:pt>
                <c:pt idx="397">
                  <c:v>0.2525633099999991</c:v>
                </c:pt>
                <c:pt idx="398">
                  <c:v>0.25315146999999905</c:v>
                </c:pt>
                <c:pt idx="399">
                  <c:v>0.25377137999999921</c:v>
                </c:pt>
                <c:pt idx="400">
                  <c:v>0.2546321999999992</c:v>
                </c:pt>
                <c:pt idx="401">
                  <c:v>0.25509006999999917</c:v>
                </c:pt>
                <c:pt idx="402">
                  <c:v>0.25554639999999917</c:v>
                </c:pt>
                <c:pt idx="403">
                  <c:v>0.25603020999999937</c:v>
                </c:pt>
                <c:pt idx="404">
                  <c:v>0.2565261399999994</c:v>
                </c:pt>
                <c:pt idx="405">
                  <c:v>0.25762614999999944</c:v>
                </c:pt>
                <c:pt idx="406">
                  <c:v>0.25825600999999931</c:v>
                </c:pt>
                <c:pt idx="407">
                  <c:v>0.25878690999999931</c:v>
                </c:pt>
                <c:pt idx="408">
                  <c:v>0.25975973999999935</c:v>
                </c:pt>
                <c:pt idx="409">
                  <c:v>0.26019760999999941</c:v>
                </c:pt>
                <c:pt idx="410">
                  <c:v>0.26084684999999941</c:v>
                </c:pt>
                <c:pt idx="411">
                  <c:v>0.2619647756464758</c:v>
                </c:pt>
                <c:pt idx="412">
                  <c:v>0.26224867183136658</c:v>
                </c:pt>
                <c:pt idx="413">
                  <c:v>0.26271356121395506</c:v>
                </c:pt>
                <c:pt idx="414">
                  <c:v>0.26301326553883286</c:v>
                </c:pt>
                <c:pt idx="415">
                  <c:v>0.26326379454216919</c:v>
                </c:pt>
                <c:pt idx="416">
                  <c:v>0.26370931395069763</c:v>
                </c:pt>
                <c:pt idx="417">
                  <c:v>0.26416116662037314</c:v>
                </c:pt>
                <c:pt idx="418">
                  <c:v>0.26514073096947222</c:v>
                </c:pt>
                <c:pt idx="419">
                  <c:v>0.26561105116982286</c:v>
                </c:pt>
                <c:pt idx="420">
                  <c:v>0.26598838026588845</c:v>
                </c:pt>
                <c:pt idx="421">
                  <c:v>0.26676299653869684</c:v>
                </c:pt>
                <c:pt idx="422">
                  <c:v>0.26724959584214791</c:v>
                </c:pt>
                <c:pt idx="423">
                  <c:v>0.26763492666516719</c:v>
                </c:pt>
                <c:pt idx="424">
                  <c:v>0.26803973027063255</c:v>
                </c:pt>
                <c:pt idx="425">
                  <c:v>0.26857065142903846</c:v>
                </c:pt>
                <c:pt idx="426">
                  <c:v>0.26902864726747766</c:v>
                </c:pt>
                <c:pt idx="427">
                  <c:v>0.26946307553271542</c:v>
                </c:pt>
                <c:pt idx="428">
                  <c:v>0.26992550656016401</c:v>
                </c:pt>
                <c:pt idx="429">
                  <c:v>0.27037968793582068</c:v>
                </c:pt>
                <c:pt idx="430">
                  <c:v>0.27131566723378886</c:v>
                </c:pt>
                <c:pt idx="431">
                  <c:v>0.2718112039488374</c:v>
                </c:pt>
                <c:pt idx="432">
                  <c:v>0.27232423738245171</c:v>
                </c:pt>
                <c:pt idx="433">
                  <c:v>0.27286491302742322</c:v>
                </c:pt>
                <c:pt idx="434">
                  <c:v>0.27331420913021232</c:v>
                </c:pt>
                <c:pt idx="435">
                  <c:v>0.27375445140725274</c:v>
                </c:pt>
                <c:pt idx="436">
                  <c:v>0.27418008137039074</c:v>
                </c:pt>
                <c:pt idx="437">
                  <c:v>0.27452176313947185</c:v>
                </c:pt>
                <c:pt idx="438">
                  <c:v>0.27496163485063496</c:v>
                </c:pt>
                <c:pt idx="439">
                  <c:v>0.27535166044370962</c:v>
                </c:pt>
                <c:pt idx="440">
                  <c:v>0.2757380605003672</c:v>
                </c:pt>
                <c:pt idx="441">
                  <c:v>0.27613847195328867</c:v>
                </c:pt>
                <c:pt idx="442">
                  <c:v>0.27664076899176693</c:v>
                </c:pt>
                <c:pt idx="443">
                  <c:v>0.27702895177075115</c:v>
                </c:pt>
                <c:pt idx="444">
                  <c:v>0.27777062435040722</c:v>
                </c:pt>
                <c:pt idx="445">
                  <c:v>0.2782565163373627</c:v>
                </c:pt>
                <c:pt idx="446">
                  <c:v>0.27867633742999809</c:v>
                </c:pt>
                <c:pt idx="447">
                  <c:v>0.27911962435640558</c:v>
                </c:pt>
                <c:pt idx="448">
                  <c:v>0.27950641500952766</c:v>
                </c:pt>
                <c:pt idx="449">
                  <c:v>0.27996928183564651</c:v>
                </c:pt>
                <c:pt idx="450">
                  <c:v>0.28035316805351762</c:v>
                </c:pt>
                <c:pt idx="451">
                  <c:v>0.2808048177503899</c:v>
                </c:pt>
                <c:pt idx="452">
                  <c:v>0.28141325687436258</c:v>
                </c:pt>
                <c:pt idx="453">
                  <c:v>0.28185801604898342</c:v>
                </c:pt>
                <c:pt idx="454">
                  <c:v>0.28207834250102981</c:v>
                </c:pt>
                <c:pt idx="455">
                  <c:v>0.28253434885077877</c:v>
                </c:pt>
                <c:pt idx="456">
                  <c:v>0.28295998882921092</c:v>
                </c:pt>
                <c:pt idx="457">
                  <c:v>0.28340789280613832</c:v>
                </c:pt>
                <c:pt idx="458">
                  <c:v>0.28380045226858708</c:v>
                </c:pt>
                <c:pt idx="459">
                  <c:v>0.28415050682342713</c:v>
                </c:pt>
                <c:pt idx="460">
                  <c:v>0.28458854573579417</c:v>
                </c:pt>
                <c:pt idx="461">
                  <c:v>0.28496212621617012</c:v>
                </c:pt>
                <c:pt idx="462">
                  <c:v>0.28539634930153435</c:v>
                </c:pt>
                <c:pt idx="463">
                  <c:v>0.28593066523483501</c:v>
                </c:pt>
                <c:pt idx="464">
                  <c:v>0.28632810214544735</c:v>
                </c:pt>
                <c:pt idx="465">
                  <c:v>0.28663462021739994</c:v>
                </c:pt>
                <c:pt idx="466">
                  <c:v>0.28686110607523818</c:v>
                </c:pt>
                <c:pt idx="467">
                  <c:v>0.28718397912224347</c:v>
                </c:pt>
                <c:pt idx="468">
                  <c:v>0.28742574831867973</c:v>
                </c:pt>
                <c:pt idx="469">
                  <c:v>0.28781121695299805</c:v>
                </c:pt>
                <c:pt idx="470">
                  <c:v>0.28815057517387843</c:v>
                </c:pt>
                <c:pt idx="471">
                  <c:v>0.28847870625021832</c:v>
                </c:pt>
                <c:pt idx="472">
                  <c:v>0.28866581197216634</c:v>
                </c:pt>
                <c:pt idx="473">
                  <c:v>0.28880419328895002</c:v>
                </c:pt>
                <c:pt idx="474">
                  <c:v>0.28911030073384958</c:v>
                </c:pt>
                <c:pt idx="475">
                  <c:v>0.28936142421485389</c:v>
                </c:pt>
                <c:pt idx="476">
                  <c:v>0.28982669471152511</c:v>
                </c:pt>
                <c:pt idx="477">
                  <c:v>0.29029352759405591</c:v>
                </c:pt>
                <c:pt idx="478">
                  <c:v>0.29060122747069705</c:v>
                </c:pt>
                <c:pt idx="479">
                  <c:v>0.29092091565422029</c:v>
                </c:pt>
                <c:pt idx="480">
                  <c:v>0.29120569052296386</c:v>
                </c:pt>
                <c:pt idx="481">
                  <c:v>0.29156718254351799</c:v>
                </c:pt>
                <c:pt idx="482">
                  <c:v>0.29206378087972729</c:v>
                </c:pt>
                <c:pt idx="483">
                  <c:v>0.29244808773994491</c:v>
                </c:pt>
                <c:pt idx="484">
                  <c:v>0.29287226548545742</c:v>
                </c:pt>
                <c:pt idx="485">
                  <c:v>0.29322196950500867</c:v>
                </c:pt>
                <c:pt idx="486">
                  <c:v>0.29359619096419864</c:v>
                </c:pt>
                <c:pt idx="487">
                  <c:v>0.29394952052016721</c:v>
                </c:pt>
                <c:pt idx="488">
                  <c:v>0.29425815181914738</c:v>
                </c:pt>
                <c:pt idx="489">
                  <c:v>0.2945426562749538</c:v>
                </c:pt>
                <c:pt idx="490">
                  <c:v>0.29472849005456769</c:v>
                </c:pt>
                <c:pt idx="491">
                  <c:v>0.2950924057762625</c:v>
                </c:pt>
                <c:pt idx="492">
                  <c:v>0.29543649121589666</c:v>
                </c:pt>
                <c:pt idx="493">
                  <c:v>0.29580351167872188</c:v>
                </c:pt>
                <c:pt idx="494">
                  <c:v>0.2961714435332985</c:v>
                </c:pt>
                <c:pt idx="495">
                  <c:v>0.29643398444942859</c:v>
                </c:pt>
                <c:pt idx="496">
                  <c:v>0.29709722726200516</c:v>
                </c:pt>
                <c:pt idx="497">
                  <c:v>0.29741092629973398</c:v>
                </c:pt>
                <c:pt idx="498">
                  <c:v>0.29776324431101164</c:v>
                </c:pt>
                <c:pt idx="499">
                  <c:v>0.29800938017561873</c:v>
                </c:pt>
                <c:pt idx="500">
                  <c:v>0.29836649551270789</c:v>
                </c:pt>
                <c:pt idx="501">
                  <c:v>0.2987998973439665</c:v>
                </c:pt>
                <c:pt idx="502">
                  <c:v>0.29918361330183996</c:v>
                </c:pt>
                <c:pt idx="503">
                  <c:v>0.29961935871188761</c:v>
                </c:pt>
                <c:pt idx="504">
                  <c:v>0.30004741237616628</c:v>
                </c:pt>
                <c:pt idx="505">
                  <c:v>0.30048989807905602</c:v>
                </c:pt>
                <c:pt idx="506">
                  <c:v>0.30108141135621924</c:v>
                </c:pt>
                <c:pt idx="507">
                  <c:v>0.30167314496984998</c:v>
                </c:pt>
                <c:pt idx="508">
                  <c:v>0.30194265653058361</c:v>
                </c:pt>
                <c:pt idx="509">
                  <c:v>0.30230140436058983</c:v>
                </c:pt>
                <c:pt idx="510">
                  <c:v>0.30289918721177833</c:v>
                </c:pt>
                <c:pt idx="511">
                  <c:v>0.30326304284170913</c:v>
                </c:pt>
                <c:pt idx="512">
                  <c:v>0.30381198110420615</c:v>
                </c:pt>
                <c:pt idx="513">
                  <c:v>0.30433633182000674</c:v>
                </c:pt>
                <c:pt idx="514">
                  <c:v>0.30490500021162448</c:v>
                </c:pt>
                <c:pt idx="515">
                  <c:v>0.30544438388367401</c:v>
                </c:pt>
                <c:pt idx="516">
                  <c:v>0.30586879198094774</c:v>
                </c:pt>
                <c:pt idx="517">
                  <c:v>0.30627838745843983</c:v>
                </c:pt>
                <c:pt idx="518">
                  <c:v>0.30659244704675159</c:v>
                </c:pt>
                <c:pt idx="519">
                  <c:v>0.30710770387562736</c:v>
                </c:pt>
                <c:pt idx="520">
                  <c:v>0.3075960796554873</c:v>
                </c:pt>
                <c:pt idx="521">
                  <c:v>0.30793192250818402</c:v>
                </c:pt>
                <c:pt idx="522">
                  <c:v>0.30836944062526439</c:v>
                </c:pt>
                <c:pt idx="523">
                  <c:v>0.30902227754740652</c:v>
                </c:pt>
                <c:pt idx="524">
                  <c:v>0.30940671460644587</c:v>
                </c:pt>
                <c:pt idx="525">
                  <c:v>0.30983312576251332</c:v>
                </c:pt>
                <c:pt idx="526">
                  <c:v>0.31021505899806012</c:v>
                </c:pt>
                <c:pt idx="527">
                  <c:v>0.31076584007464758</c:v>
                </c:pt>
                <c:pt idx="528">
                  <c:v>0.31138060886440933</c:v>
                </c:pt>
                <c:pt idx="529">
                  <c:v>0.31174915165191797</c:v>
                </c:pt>
                <c:pt idx="530">
                  <c:v>0.31211338786301979</c:v>
                </c:pt>
                <c:pt idx="531">
                  <c:v>0.31238381081550437</c:v>
                </c:pt>
                <c:pt idx="532">
                  <c:v>0.31267114959950426</c:v>
                </c:pt>
                <c:pt idx="533">
                  <c:v>0.31299621599588923</c:v>
                </c:pt>
                <c:pt idx="534">
                  <c:v>0.31334634065778744</c:v>
                </c:pt>
                <c:pt idx="535">
                  <c:v>0.31373872986023876</c:v>
                </c:pt>
                <c:pt idx="536">
                  <c:v>0.31410733273951119</c:v>
                </c:pt>
                <c:pt idx="537">
                  <c:v>0.31451277187000581</c:v>
                </c:pt>
                <c:pt idx="538">
                  <c:v>0.31492459074275914</c:v>
                </c:pt>
                <c:pt idx="539">
                  <c:v>0.31536004570928178</c:v>
                </c:pt>
                <c:pt idx="540">
                  <c:v>0.31568525231978239</c:v>
                </c:pt>
                <c:pt idx="541">
                  <c:v>0.31605481666727631</c:v>
                </c:pt>
                <c:pt idx="542">
                  <c:v>0.31653823487662147</c:v>
                </c:pt>
                <c:pt idx="543">
                  <c:v>0.31697495177018431</c:v>
                </c:pt>
                <c:pt idx="544">
                  <c:v>0.31734017949538895</c:v>
                </c:pt>
                <c:pt idx="545">
                  <c:v>0.31772374522385283</c:v>
                </c:pt>
                <c:pt idx="546">
                  <c:v>0.31795530883573386</c:v>
                </c:pt>
                <c:pt idx="547">
                  <c:v>0.31873034235960396</c:v>
                </c:pt>
                <c:pt idx="548">
                  <c:v>0.31903827258800654</c:v>
                </c:pt>
                <c:pt idx="549">
                  <c:v>0.31935146084574306</c:v>
                </c:pt>
                <c:pt idx="550">
                  <c:v>0.31974083544470955</c:v>
                </c:pt>
                <c:pt idx="551">
                  <c:v>0.31977532811714227</c:v>
                </c:pt>
                <c:pt idx="552">
                  <c:v>0.32030730047165412</c:v>
                </c:pt>
                <c:pt idx="553">
                  <c:v>0.32067978928498686</c:v>
                </c:pt>
                <c:pt idx="554">
                  <c:v>0.3209937286897715</c:v>
                </c:pt>
                <c:pt idx="555">
                  <c:v>0.32145581432296022</c:v>
                </c:pt>
                <c:pt idx="556">
                  <c:v>0.32155530625325834</c:v>
                </c:pt>
                <c:pt idx="557">
                  <c:v>0.32220218407548806</c:v>
                </c:pt>
                <c:pt idx="558">
                  <c:v>0.3227692099588948</c:v>
                </c:pt>
                <c:pt idx="559">
                  <c:v>0.32308055540254088</c:v>
                </c:pt>
                <c:pt idx="560">
                  <c:v>0.3234702204450326</c:v>
                </c:pt>
                <c:pt idx="561">
                  <c:v>0.32383328486673979</c:v>
                </c:pt>
                <c:pt idx="562">
                  <c:v>0.32471831636428261</c:v>
                </c:pt>
                <c:pt idx="563">
                  <c:v>0.32513982002630493</c:v>
                </c:pt>
                <c:pt idx="564">
                  <c:v>0.32572978093290317</c:v>
                </c:pt>
                <c:pt idx="565">
                  <c:v>0.32604878807643622</c:v>
                </c:pt>
                <c:pt idx="566">
                  <c:v>0.32673782027098563</c:v>
                </c:pt>
                <c:pt idx="567">
                  <c:v>0.32732977422108411</c:v>
                </c:pt>
                <c:pt idx="568">
                  <c:v>0.32790515285966171</c:v>
                </c:pt>
                <c:pt idx="569">
                  <c:v>0.32804954335282765</c:v>
                </c:pt>
                <c:pt idx="570">
                  <c:v>0.32831557960655311</c:v>
                </c:pt>
                <c:pt idx="571">
                  <c:v>0.32841900754738163</c:v>
                </c:pt>
                <c:pt idx="572">
                  <c:v>0.3289431379267147</c:v>
                </c:pt>
                <c:pt idx="573">
                  <c:v>0.32926707259488075</c:v>
                </c:pt>
                <c:pt idx="574">
                  <c:v>0.32951691411825701</c:v>
                </c:pt>
                <c:pt idx="575">
                  <c:v>0.32988946302335398</c:v>
                </c:pt>
                <c:pt idx="576">
                  <c:v>0.33019588094236685</c:v>
                </c:pt>
                <c:pt idx="577">
                  <c:v>0.33040044332170448</c:v>
                </c:pt>
                <c:pt idx="578">
                  <c:v>0.33074470903663</c:v>
                </c:pt>
                <c:pt idx="579">
                  <c:v>0.33112305679693566</c:v>
                </c:pt>
                <c:pt idx="580">
                  <c:v>0.33140280398810606</c:v>
                </c:pt>
                <c:pt idx="581">
                  <c:v>0.33164162868811542</c:v>
                </c:pt>
                <c:pt idx="582">
                  <c:v>0.33201418760850632</c:v>
                </c:pt>
                <c:pt idx="583">
                  <c:v>0.33244065885633778</c:v>
                </c:pt>
                <c:pt idx="584">
                  <c:v>0.3328031223604071</c:v>
                </c:pt>
                <c:pt idx="585">
                  <c:v>0.3332122871802583</c:v>
                </c:pt>
                <c:pt idx="586">
                  <c:v>0.33371792932692279</c:v>
                </c:pt>
                <c:pt idx="587">
                  <c:v>0.33401948982836016</c:v>
                </c:pt>
                <c:pt idx="588">
                  <c:v>0.33425671208133401</c:v>
                </c:pt>
                <c:pt idx="589">
                  <c:v>0.33471217760520866</c:v>
                </c:pt>
                <c:pt idx="590">
                  <c:v>0.33510039043007467</c:v>
                </c:pt>
                <c:pt idx="591">
                  <c:v>0.33544032953800529</c:v>
                </c:pt>
                <c:pt idx="592">
                  <c:v>0.33584402600734897</c:v>
                </c:pt>
                <c:pt idx="593">
                  <c:v>0.33629107868428876</c:v>
                </c:pt>
                <c:pt idx="594">
                  <c:v>0.33668449946201928</c:v>
                </c:pt>
                <c:pt idx="595">
                  <c:v>0.33701707732888186</c:v>
                </c:pt>
                <c:pt idx="596">
                  <c:v>0.33729556259301252</c:v>
                </c:pt>
                <c:pt idx="597">
                  <c:v>0.33768167220614487</c:v>
                </c:pt>
                <c:pt idx="598">
                  <c:v>0.33796369286904659</c:v>
                </c:pt>
                <c:pt idx="599">
                  <c:v>0.33849114832597782</c:v>
                </c:pt>
                <c:pt idx="600">
                  <c:v>0.33891126987743236</c:v>
                </c:pt>
                <c:pt idx="601">
                  <c:v>0.33926699308865937</c:v>
                </c:pt>
                <c:pt idx="602">
                  <c:v>0.33959968112375538</c:v>
                </c:pt>
                <c:pt idx="603">
                  <c:v>0.33995841893846745</c:v>
                </c:pt>
                <c:pt idx="604">
                  <c:v>0.34029034581122186</c:v>
                </c:pt>
                <c:pt idx="605">
                  <c:v>0.34060918269475771</c:v>
                </c:pt>
                <c:pt idx="606">
                  <c:v>0.3407536533102753</c:v>
                </c:pt>
                <c:pt idx="607">
                  <c:v>0.34119136171794118</c:v>
                </c:pt>
                <c:pt idx="608">
                  <c:v>0.34148542076419508</c:v>
                </c:pt>
                <c:pt idx="609">
                  <c:v>0.34186718373974445</c:v>
                </c:pt>
                <c:pt idx="610">
                  <c:v>0.34219066771968243</c:v>
                </c:pt>
                <c:pt idx="611">
                  <c:v>0.34245425022638543</c:v>
                </c:pt>
                <c:pt idx="612">
                  <c:v>0.34287000510966892</c:v>
                </c:pt>
                <c:pt idx="613">
                  <c:v>0.34338040452096918</c:v>
                </c:pt>
                <c:pt idx="614">
                  <c:v>0.34378671498203905</c:v>
                </c:pt>
                <c:pt idx="615">
                  <c:v>0.34390435462501112</c:v>
                </c:pt>
                <c:pt idx="616">
                  <c:v>0.34426358318912786</c:v>
                </c:pt>
                <c:pt idx="617">
                  <c:v>0.34453019031460963</c:v>
                </c:pt>
                <c:pt idx="618">
                  <c:v>0.34479590607892807</c:v>
                </c:pt>
                <c:pt idx="619">
                  <c:v>0.34543975928237902</c:v>
                </c:pt>
                <c:pt idx="620">
                  <c:v>0.34575581191419102</c:v>
                </c:pt>
                <c:pt idx="621">
                  <c:v>0.34588760316754263</c:v>
                </c:pt>
                <c:pt idx="622">
                  <c:v>0.34631940255176619</c:v>
                </c:pt>
                <c:pt idx="623">
                  <c:v>0.34648148005408319</c:v>
                </c:pt>
                <c:pt idx="624">
                  <c:v>0.34735344159299508</c:v>
                </c:pt>
                <c:pt idx="625">
                  <c:v>0.34791659155763566</c:v>
                </c:pt>
                <c:pt idx="626">
                  <c:v>0.34833616226792152</c:v>
                </c:pt>
                <c:pt idx="627">
                  <c:v>0.3486752400605706</c:v>
                </c:pt>
                <c:pt idx="628">
                  <c:v>0.34898938978652838</c:v>
                </c:pt>
                <c:pt idx="629">
                  <c:v>0.34933222331441605</c:v>
                </c:pt>
                <c:pt idx="630">
                  <c:v>0.34970405111834735</c:v>
                </c:pt>
                <c:pt idx="631">
                  <c:v>0.35002860673473979</c:v>
                </c:pt>
                <c:pt idx="632">
                  <c:v>0.35046767722238537</c:v>
                </c:pt>
                <c:pt idx="633">
                  <c:v>0.35084863897441743</c:v>
                </c:pt>
                <c:pt idx="634">
                  <c:v>0.35096635873974091</c:v>
                </c:pt>
                <c:pt idx="635">
                  <c:v>0.35137196813023297</c:v>
                </c:pt>
                <c:pt idx="636">
                  <c:v>0.35157553899546756</c:v>
                </c:pt>
                <c:pt idx="637">
                  <c:v>0.35178389717121972</c:v>
                </c:pt>
                <c:pt idx="638">
                  <c:v>0.35216127344800996</c:v>
                </c:pt>
                <c:pt idx="639">
                  <c:v>0.3525799427818388</c:v>
                </c:pt>
                <c:pt idx="640">
                  <c:v>0.3530755596192392</c:v>
                </c:pt>
                <c:pt idx="641">
                  <c:v>0.3534571122736152</c:v>
                </c:pt>
                <c:pt idx="642">
                  <c:v>0.35383201477279469</c:v>
                </c:pt>
                <c:pt idx="643">
                  <c:v>0.35419680182506519</c:v>
                </c:pt>
                <c:pt idx="644">
                  <c:v>0.35453878405296546</c:v>
                </c:pt>
                <c:pt idx="645">
                  <c:v>0.35478630202814077</c:v>
                </c:pt>
                <c:pt idx="646">
                  <c:v>0.3554182971235309</c:v>
                </c:pt>
                <c:pt idx="647">
                  <c:v>0.35577778608529109</c:v>
                </c:pt>
                <c:pt idx="648">
                  <c:v>0.35611128535919878</c:v>
                </c:pt>
                <c:pt idx="649">
                  <c:v>0.35645824518820235</c:v>
                </c:pt>
                <c:pt idx="650">
                  <c:v>0.3568921878453355</c:v>
                </c:pt>
                <c:pt idx="651">
                  <c:v>0.35735370260676813</c:v>
                </c:pt>
                <c:pt idx="652">
                  <c:v>0.35772797414242774</c:v>
                </c:pt>
                <c:pt idx="653">
                  <c:v>0.35811989262606292</c:v>
                </c:pt>
                <c:pt idx="654">
                  <c:v>0.35846611132331252</c:v>
                </c:pt>
                <c:pt idx="655">
                  <c:v>0.3588603433398545</c:v>
                </c:pt>
                <c:pt idx="656">
                  <c:v>0.3592656222256454</c:v>
                </c:pt>
                <c:pt idx="657">
                  <c:v>0.35968286938773053</c:v>
                </c:pt>
                <c:pt idx="658">
                  <c:v>0.36030614116207271</c:v>
                </c:pt>
                <c:pt idx="659">
                  <c:v>0.36070447944914252</c:v>
                </c:pt>
                <c:pt idx="660">
                  <c:v>0.36115298434370802</c:v>
                </c:pt>
                <c:pt idx="661">
                  <c:v>0.36147724951657545</c:v>
                </c:pt>
                <c:pt idx="662">
                  <c:v>0.36152864800522955</c:v>
                </c:pt>
                <c:pt idx="663">
                  <c:v>0.36193830357448564</c:v>
                </c:pt>
                <c:pt idx="664">
                  <c:v>0.36246811262549983</c:v>
                </c:pt>
                <c:pt idx="665">
                  <c:v>0.36276037893413293</c:v>
                </c:pt>
                <c:pt idx="666">
                  <c:v>0.36315859703767517</c:v>
                </c:pt>
                <c:pt idx="667">
                  <c:v>0.36363448374595464</c:v>
                </c:pt>
                <c:pt idx="668">
                  <c:v>0.36407980377703786</c:v>
                </c:pt>
                <c:pt idx="669">
                  <c:v>0.36457911625791328</c:v>
                </c:pt>
                <c:pt idx="670">
                  <c:v>0.36506744196130358</c:v>
                </c:pt>
                <c:pt idx="671">
                  <c:v>0.36543337075708604</c:v>
                </c:pt>
                <c:pt idx="672">
                  <c:v>0.3656310225835846</c:v>
                </c:pt>
                <c:pt idx="673">
                  <c:v>0.36591333369001133</c:v>
                </c:pt>
                <c:pt idx="674">
                  <c:v>0.36597366582088675</c:v>
                </c:pt>
                <c:pt idx="675">
                  <c:v>0.36645087454797021</c:v>
                </c:pt>
                <c:pt idx="676">
                  <c:v>0.36683913744930607</c:v>
                </c:pt>
                <c:pt idx="677">
                  <c:v>0.36725290930438348</c:v>
                </c:pt>
                <c:pt idx="678">
                  <c:v>0.36767256013702165</c:v>
                </c:pt>
                <c:pt idx="679">
                  <c:v>0.36824258059332515</c:v>
                </c:pt>
                <c:pt idx="680">
                  <c:v>0.36851943336453852</c:v>
                </c:pt>
                <c:pt idx="681">
                  <c:v>0.36884418928681062</c:v>
                </c:pt>
                <c:pt idx="682">
                  <c:v>0.36928365037092115</c:v>
                </c:pt>
                <c:pt idx="683">
                  <c:v>0.36956828502554906</c:v>
                </c:pt>
                <c:pt idx="684">
                  <c:v>0.36984939429669983</c:v>
                </c:pt>
                <c:pt idx="685">
                  <c:v>0.37058294447294626</c:v>
                </c:pt>
                <c:pt idx="686">
                  <c:v>0.37087965757210184</c:v>
                </c:pt>
                <c:pt idx="687">
                  <c:v>0.37116155805147599</c:v>
                </c:pt>
                <c:pt idx="688">
                  <c:v>0.37141996265119648</c:v>
                </c:pt>
                <c:pt idx="689">
                  <c:v>0.3720158225659429</c:v>
                </c:pt>
                <c:pt idx="690">
                  <c:v>0.37212674194666095</c:v>
                </c:pt>
                <c:pt idx="691">
                  <c:v>0.3725438088334545</c:v>
                </c:pt>
                <c:pt idx="692">
                  <c:v>0.37292978824776535</c:v>
                </c:pt>
                <c:pt idx="693">
                  <c:v>0.37334766637337058</c:v>
                </c:pt>
                <c:pt idx="694">
                  <c:v>0.37362008236935518</c:v>
                </c:pt>
                <c:pt idx="695">
                  <c:v>0.37412597489836896</c:v>
                </c:pt>
                <c:pt idx="696">
                  <c:v>0.37438700350510978</c:v>
                </c:pt>
                <c:pt idx="697">
                  <c:v>0.37487547943790966</c:v>
                </c:pt>
                <c:pt idx="698">
                  <c:v>0.37537515246936781</c:v>
                </c:pt>
                <c:pt idx="699">
                  <c:v>0.37592639424947771</c:v>
                </c:pt>
                <c:pt idx="700">
                  <c:v>0.37615203882262249</c:v>
                </c:pt>
                <c:pt idx="701">
                  <c:v>0.37658810472207715</c:v>
                </c:pt>
                <c:pt idx="702">
                  <c:v>0.37674412297154225</c:v>
                </c:pt>
                <c:pt idx="703">
                  <c:v>0.37708906972645728</c:v>
                </c:pt>
                <c:pt idx="704">
                  <c:v>0.37784599559882959</c:v>
                </c:pt>
                <c:pt idx="705">
                  <c:v>0.37832199247534293</c:v>
                </c:pt>
                <c:pt idx="706">
                  <c:v>0.37879489462601934</c:v>
                </c:pt>
                <c:pt idx="707">
                  <c:v>0.37919081922724263</c:v>
                </c:pt>
                <c:pt idx="708">
                  <c:v>0.37948765250992622</c:v>
                </c:pt>
                <c:pt idx="709">
                  <c:v>0.37990436886143097</c:v>
                </c:pt>
                <c:pt idx="710">
                  <c:v>0.38027190010424894</c:v>
                </c:pt>
                <c:pt idx="711">
                  <c:v>0.380777632388559</c:v>
                </c:pt>
                <c:pt idx="712">
                  <c:v>0.3812970355491383</c:v>
                </c:pt>
                <c:pt idx="713">
                  <c:v>0.38200702975396683</c:v>
                </c:pt>
                <c:pt idx="714">
                  <c:v>0.38284655175571003</c:v>
                </c:pt>
                <c:pt idx="715">
                  <c:v>0.38319819874229166</c:v>
                </c:pt>
                <c:pt idx="716">
                  <c:v>0.3836546057037995</c:v>
                </c:pt>
                <c:pt idx="717">
                  <c:v>0.38389400127556472</c:v>
                </c:pt>
                <c:pt idx="718">
                  <c:v>0.38453923658958344</c:v>
                </c:pt>
                <c:pt idx="719">
                  <c:v>0.38486942080118691</c:v>
                </c:pt>
                <c:pt idx="720">
                  <c:v>0.38537938955484652</c:v>
                </c:pt>
                <c:pt idx="721">
                  <c:v>0.38580400797329362</c:v>
                </c:pt>
                <c:pt idx="722">
                  <c:v>0.38693820996951689</c:v>
                </c:pt>
                <c:pt idx="723">
                  <c:v>0.38749783455067965</c:v>
                </c:pt>
                <c:pt idx="724">
                  <c:v>0.38789746481067167</c:v>
                </c:pt>
                <c:pt idx="725">
                  <c:v>0.38826821096285391</c:v>
                </c:pt>
                <c:pt idx="726">
                  <c:v>0.38857456879010277</c:v>
                </c:pt>
                <c:pt idx="727">
                  <c:v>0.38902968377868863</c:v>
                </c:pt>
                <c:pt idx="728">
                  <c:v>0.38956462066021547</c:v>
                </c:pt>
                <c:pt idx="729">
                  <c:v>0.38991962277027703</c:v>
                </c:pt>
                <c:pt idx="730">
                  <c:v>0.39038674609633306</c:v>
                </c:pt>
                <c:pt idx="731">
                  <c:v>0.39088517723133909</c:v>
                </c:pt>
                <c:pt idx="732">
                  <c:v>0.39148690610835235</c:v>
                </c:pt>
                <c:pt idx="733">
                  <c:v>0.39183593910320735</c:v>
                </c:pt>
                <c:pt idx="734">
                  <c:v>0.39233081480885423</c:v>
                </c:pt>
                <c:pt idx="735">
                  <c:v>0.39266657753919909</c:v>
                </c:pt>
                <c:pt idx="736">
                  <c:v>0.39300738797770496</c:v>
                </c:pt>
                <c:pt idx="737">
                  <c:v>0.39349301956701743</c:v>
                </c:pt>
                <c:pt idx="738">
                  <c:v>0.39386519790623731</c:v>
                </c:pt>
                <c:pt idx="739">
                  <c:v>0.39434927712498435</c:v>
                </c:pt>
                <c:pt idx="740">
                  <c:v>0.39472970806643559</c:v>
                </c:pt>
                <c:pt idx="741">
                  <c:v>0.39504259586535317</c:v>
                </c:pt>
                <c:pt idx="742">
                  <c:v>0.3954569986839509</c:v>
                </c:pt>
                <c:pt idx="743">
                  <c:v>0.39577612601101153</c:v>
                </c:pt>
                <c:pt idx="744">
                  <c:v>0.39611727696951249</c:v>
                </c:pt>
                <c:pt idx="745">
                  <c:v>0.39648189376178489</c:v>
                </c:pt>
                <c:pt idx="746">
                  <c:v>0.39740033628001181</c:v>
                </c:pt>
                <c:pt idx="747">
                  <c:v>0.39774760658312824</c:v>
                </c:pt>
                <c:pt idx="748">
                  <c:v>0.39810489218021505</c:v>
                </c:pt>
                <c:pt idx="749">
                  <c:v>0.39848130698878403</c:v>
                </c:pt>
                <c:pt idx="750">
                  <c:v>0.39888732700632867</c:v>
                </c:pt>
                <c:pt idx="751">
                  <c:v>0.39895957733702847</c:v>
                </c:pt>
                <c:pt idx="752">
                  <c:v>0.40035729173289702</c:v>
                </c:pt>
                <c:pt idx="753">
                  <c:v>0.40083822614933728</c:v>
                </c:pt>
                <c:pt idx="754">
                  <c:v>0.40121866710608267</c:v>
                </c:pt>
                <c:pt idx="755">
                  <c:v>0.40157124551500334</c:v>
                </c:pt>
                <c:pt idx="756">
                  <c:v>0.40172714358094064</c:v>
                </c:pt>
                <c:pt idx="757">
                  <c:v>0.40207500478640146</c:v>
                </c:pt>
                <c:pt idx="758">
                  <c:v>0.40262657707121208</c:v>
                </c:pt>
                <c:pt idx="759">
                  <c:v>0.40292551356562933</c:v>
                </c:pt>
                <c:pt idx="760">
                  <c:v>0.40376741920733727</c:v>
                </c:pt>
                <c:pt idx="761">
                  <c:v>0.40411787437393643</c:v>
                </c:pt>
                <c:pt idx="762">
                  <c:v>0.40454650892526534</c:v>
                </c:pt>
                <c:pt idx="763">
                  <c:v>0.40514353061411201</c:v>
                </c:pt>
                <c:pt idx="764">
                  <c:v>0.40550318983586942</c:v>
                </c:pt>
                <c:pt idx="765">
                  <c:v>0.40573983120179347</c:v>
                </c:pt>
                <c:pt idx="766">
                  <c:v>0.40633656244711491</c:v>
                </c:pt>
                <c:pt idx="767">
                  <c:v>0.40684449809609879</c:v>
                </c:pt>
                <c:pt idx="768">
                  <c:v>0.40710148052407558</c:v>
                </c:pt>
                <c:pt idx="769">
                  <c:v>0.40754282448345247</c:v>
                </c:pt>
                <c:pt idx="770">
                  <c:v>0.4078880416513051</c:v>
                </c:pt>
                <c:pt idx="771">
                  <c:v>0.40829908934642289</c:v>
                </c:pt>
                <c:pt idx="772">
                  <c:v>0.40876718415599367</c:v>
                </c:pt>
                <c:pt idx="773">
                  <c:v>0.40916569270306091</c:v>
                </c:pt>
                <c:pt idx="774">
                  <c:v>0.40961218452353831</c:v>
                </c:pt>
                <c:pt idx="775">
                  <c:v>0.40994922921151145</c:v>
                </c:pt>
                <c:pt idx="776">
                  <c:v>0.41049458199876709</c:v>
                </c:pt>
                <c:pt idx="777">
                  <c:v>0.41084087080307463</c:v>
                </c:pt>
                <c:pt idx="778">
                  <c:v>0.41141059080055942</c:v>
                </c:pt>
                <c:pt idx="779">
                  <c:v>0.41176918840115584</c:v>
                </c:pt>
                <c:pt idx="780">
                  <c:v>0.41206666266265346</c:v>
                </c:pt>
                <c:pt idx="781">
                  <c:v>0.41254545380618413</c:v>
                </c:pt>
                <c:pt idx="782">
                  <c:v>0.41292622526763045</c:v>
                </c:pt>
                <c:pt idx="783">
                  <c:v>0.4134524187975217</c:v>
                </c:pt>
                <c:pt idx="784">
                  <c:v>0.4138559049456918</c:v>
                </c:pt>
                <c:pt idx="785">
                  <c:v>0.41422974582371097</c:v>
                </c:pt>
                <c:pt idx="786">
                  <c:v>0.41445519009097609</c:v>
                </c:pt>
                <c:pt idx="787">
                  <c:v>0.41486919229781494</c:v>
                </c:pt>
                <c:pt idx="788">
                  <c:v>0.41535869980589379</c:v>
                </c:pt>
                <c:pt idx="789">
                  <c:v>0.41612951689100264</c:v>
                </c:pt>
                <c:pt idx="790">
                  <c:v>0.4166437621751875</c:v>
                </c:pt>
                <c:pt idx="791">
                  <c:v>0.41713722572438439</c:v>
                </c:pt>
                <c:pt idx="792">
                  <c:v>0.41766906788007452</c:v>
                </c:pt>
                <c:pt idx="793">
                  <c:v>0.41790590955187756</c:v>
                </c:pt>
                <c:pt idx="794">
                  <c:v>0.41850129874780762</c:v>
                </c:pt>
                <c:pt idx="795">
                  <c:v>0.4188841734209876</c:v>
                </c:pt>
                <c:pt idx="796">
                  <c:v>0.41929456010670352</c:v>
                </c:pt>
                <c:pt idx="797">
                  <c:v>0.41964672788857138</c:v>
                </c:pt>
                <c:pt idx="798">
                  <c:v>0.4200112144820225</c:v>
                </c:pt>
                <c:pt idx="799">
                  <c:v>0.42050735211470958</c:v>
                </c:pt>
                <c:pt idx="800">
                  <c:v>0.42090072281597002</c:v>
                </c:pt>
                <c:pt idx="801">
                  <c:v>0.42138764637820447</c:v>
                </c:pt>
                <c:pt idx="802">
                  <c:v>0.42193233815605824</c:v>
                </c:pt>
                <c:pt idx="803">
                  <c:v>0.42225372893955626</c:v>
                </c:pt>
                <c:pt idx="804">
                  <c:v>0.42263902731387692</c:v>
                </c:pt>
                <c:pt idx="805">
                  <c:v>0.42297869600886995</c:v>
                </c:pt>
                <c:pt idx="806">
                  <c:v>0.42338195180527904</c:v>
                </c:pt>
                <c:pt idx="807">
                  <c:v>0.42384867451957597</c:v>
                </c:pt>
                <c:pt idx="808">
                  <c:v>0.42437425711653476</c:v>
                </c:pt>
                <c:pt idx="809">
                  <c:v>0.42475647078031287</c:v>
                </c:pt>
                <c:pt idx="810">
                  <c:v>0.42527201805271386</c:v>
                </c:pt>
                <c:pt idx="811">
                  <c:v>0.42577542678882296</c:v>
                </c:pt>
                <c:pt idx="812">
                  <c:v>0.42624020653608996</c:v>
                </c:pt>
                <c:pt idx="813">
                  <c:v>0.42661910513756363</c:v>
                </c:pt>
                <c:pt idx="814">
                  <c:v>0.42702562591980686</c:v>
                </c:pt>
                <c:pt idx="815">
                  <c:v>0.4273982649625494</c:v>
                </c:pt>
                <c:pt idx="816">
                  <c:v>0.42765689991403133</c:v>
                </c:pt>
                <c:pt idx="817">
                  <c:v>0.42775190499263083</c:v>
                </c:pt>
                <c:pt idx="818">
                  <c:v>0.42815611224196704</c:v>
                </c:pt>
                <c:pt idx="819">
                  <c:v>0.42854294295626527</c:v>
                </c:pt>
                <c:pt idx="820">
                  <c:v>0.42871343330551692</c:v>
                </c:pt>
                <c:pt idx="821">
                  <c:v>0.42923839495424976</c:v>
                </c:pt>
                <c:pt idx="822">
                  <c:v>0.42954298007446612</c:v>
                </c:pt>
                <c:pt idx="823">
                  <c:v>0.42988425121649465</c:v>
                </c:pt>
                <c:pt idx="824">
                  <c:v>0.43032533477822854</c:v>
                </c:pt>
                <c:pt idx="825">
                  <c:v>0.43068619583526235</c:v>
                </c:pt>
                <c:pt idx="826">
                  <c:v>0.43109308718338246</c:v>
                </c:pt>
                <c:pt idx="827">
                  <c:v>0.43165622713272866</c:v>
                </c:pt>
                <c:pt idx="828">
                  <c:v>0.43194742180490686</c:v>
                </c:pt>
                <c:pt idx="829">
                  <c:v>0.43223461035949717</c:v>
                </c:pt>
                <c:pt idx="830">
                  <c:v>0.43264711027224045</c:v>
                </c:pt>
                <c:pt idx="831">
                  <c:v>0.43288673619576712</c:v>
                </c:pt>
                <c:pt idx="832">
                  <c:v>0.43336555738518001</c:v>
                </c:pt>
                <c:pt idx="833">
                  <c:v>0.43384416825341932</c:v>
                </c:pt>
                <c:pt idx="834">
                  <c:v>0.43412003952582356</c:v>
                </c:pt>
                <c:pt idx="835">
                  <c:v>0.43458663204129877</c:v>
                </c:pt>
                <c:pt idx="836">
                  <c:v>0.43500783524450193</c:v>
                </c:pt>
                <c:pt idx="837">
                  <c:v>0.43533376295616821</c:v>
                </c:pt>
                <c:pt idx="838">
                  <c:v>0.4358273567041866</c:v>
                </c:pt>
                <c:pt idx="839">
                  <c:v>0.43619264452115503</c:v>
                </c:pt>
                <c:pt idx="840">
                  <c:v>0.43658533418242573</c:v>
                </c:pt>
                <c:pt idx="841">
                  <c:v>0.43688280844392358</c:v>
                </c:pt>
                <c:pt idx="842">
                  <c:v>0.43735887542749463</c:v>
                </c:pt>
                <c:pt idx="843">
                  <c:v>0.43777034376495894</c:v>
                </c:pt>
                <c:pt idx="844">
                  <c:v>0.43811013264347975</c:v>
                </c:pt>
                <c:pt idx="845">
                  <c:v>0.43858189305064355</c:v>
                </c:pt>
                <c:pt idx="846">
                  <c:v>0.43889438023780225</c:v>
                </c:pt>
                <c:pt idx="847">
                  <c:v>0.43921148447548131</c:v>
                </c:pt>
                <c:pt idx="848">
                  <c:v>0.43984852727903267</c:v>
                </c:pt>
                <c:pt idx="849">
                  <c:v>0.44019287311630984</c:v>
                </c:pt>
                <c:pt idx="850">
                  <c:v>0.44068582588551442</c:v>
                </c:pt>
                <c:pt idx="851">
                  <c:v>0.44097701054239891</c:v>
                </c:pt>
                <c:pt idx="852">
                  <c:v>0.44152986478483802</c:v>
                </c:pt>
                <c:pt idx="853">
                  <c:v>0.44198441891696127</c:v>
                </c:pt>
                <c:pt idx="854">
                  <c:v>0.44219639261383681</c:v>
                </c:pt>
                <c:pt idx="855">
                  <c:v>0.44248905953422857</c:v>
                </c:pt>
                <c:pt idx="856">
                  <c:v>0.44283670040322209</c:v>
                </c:pt>
                <c:pt idx="857">
                  <c:v>0.44326984183683771</c:v>
                </c:pt>
                <c:pt idx="858">
                  <c:v>0.44376756188597177</c:v>
                </c:pt>
                <c:pt idx="859">
                  <c:v>0.44422547114157518</c:v>
                </c:pt>
                <c:pt idx="860">
                  <c:v>0.44466730585035674</c:v>
                </c:pt>
                <c:pt idx="861">
                  <c:v>0.4451221404107113</c:v>
                </c:pt>
                <c:pt idx="862">
                  <c:v>0.44567744840017331</c:v>
                </c:pt>
                <c:pt idx="863">
                  <c:v>0.44610160611509753</c:v>
                </c:pt>
                <c:pt idx="864">
                  <c:v>0.44644479017827443</c:v>
                </c:pt>
                <c:pt idx="865">
                  <c:v>0.44684269780770358</c:v>
                </c:pt>
                <c:pt idx="866">
                  <c:v>0.44728588458117113</c:v>
                </c:pt>
                <c:pt idx="867">
                  <c:v>0.44771452914779397</c:v>
                </c:pt>
                <c:pt idx="868">
                  <c:v>0.44807385786485043</c:v>
                </c:pt>
                <c:pt idx="869">
                  <c:v>0.44857198854103753</c:v>
                </c:pt>
                <c:pt idx="870">
                  <c:v>0.44908156669823218</c:v>
                </c:pt>
                <c:pt idx="871">
                  <c:v>0.44938965717133783</c:v>
                </c:pt>
                <c:pt idx="872">
                  <c:v>0.44976611204108319</c:v>
                </c:pt>
                <c:pt idx="873">
                  <c:v>0.45027517941828532</c:v>
                </c:pt>
                <c:pt idx="874">
                  <c:v>0.45066689759604084</c:v>
                </c:pt>
                <c:pt idx="875">
                  <c:v>0.45132823750276296</c:v>
                </c:pt>
                <c:pt idx="876">
                  <c:v>0.45166948861420364</c:v>
                </c:pt>
                <c:pt idx="877">
                  <c:v>0.45205557819674813</c:v>
                </c:pt>
                <c:pt idx="878">
                  <c:v>0.4524686389659538</c:v>
                </c:pt>
                <c:pt idx="879">
                  <c:v>0.45270948675534473</c:v>
                </c:pt>
                <c:pt idx="880">
                  <c:v>0.45309048856855227</c:v>
                </c:pt>
                <c:pt idx="881">
                  <c:v>0.45337289982791895</c:v>
                </c:pt>
                <c:pt idx="882">
                  <c:v>0.45377032672323758</c:v>
                </c:pt>
                <c:pt idx="883">
                  <c:v>0.45415637624460592</c:v>
                </c:pt>
                <c:pt idx="884">
                  <c:v>0.45457276209140929</c:v>
                </c:pt>
                <c:pt idx="885">
                  <c:v>0.45517395014254802</c:v>
                </c:pt>
                <c:pt idx="886">
                  <c:v>0.45547904604275691</c:v>
                </c:pt>
                <c:pt idx="887">
                  <c:v>0.45594129192064914</c:v>
                </c:pt>
                <c:pt idx="888">
                  <c:v>0.45645912268007516</c:v>
                </c:pt>
                <c:pt idx="889">
                  <c:v>0.45689026105489683</c:v>
                </c:pt>
                <c:pt idx="890">
                  <c:v>0.45727659100449669</c:v>
                </c:pt>
                <c:pt idx="891">
                  <c:v>0.45764760756961609</c:v>
                </c:pt>
                <c:pt idx="892">
                  <c:v>0.45809441987950028</c:v>
                </c:pt>
                <c:pt idx="893">
                  <c:v>0.4584786966938359</c:v>
                </c:pt>
                <c:pt idx="894">
                  <c:v>0.4589469517481104</c:v>
                </c:pt>
                <c:pt idx="895">
                  <c:v>0.45931504384739053</c:v>
                </c:pt>
                <c:pt idx="896">
                  <c:v>0.45971995216730455</c:v>
                </c:pt>
                <c:pt idx="897">
                  <c:v>0.46005678653410453</c:v>
                </c:pt>
                <c:pt idx="898">
                  <c:v>0.46046478957985526</c:v>
                </c:pt>
                <c:pt idx="899">
                  <c:v>0.46077696629290088</c:v>
                </c:pt>
                <c:pt idx="900">
                  <c:v>0.46130477228512112</c:v>
                </c:pt>
                <c:pt idx="901">
                  <c:v>0.4617273375683042</c:v>
                </c:pt>
                <c:pt idx="902">
                  <c:v>0.46216341348305301</c:v>
                </c:pt>
                <c:pt idx="903">
                  <c:v>0.46260138228836212</c:v>
                </c:pt>
                <c:pt idx="904">
                  <c:v>0.46303831951839225</c:v>
                </c:pt>
                <c:pt idx="905">
                  <c:v>0.46328883206646454</c:v>
                </c:pt>
                <c:pt idx="906">
                  <c:v>0.46365151590700093</c:v>
                </c:pt>
                <c:pt idx="907">
                  <c:v>0.46368015964775489</c:v>
                </c:pt>
                <c:pt idx="908">
                  <c:v>0.46442429598972756</c:v>
                </c:pt>
                <c:pt idx="909">
                  <c:v>0.4647356614639615</c:v>
                </c:pt>
                <c:pt idx="910">
                  <c:v>0.46498593364497842</c:v>
                </c:pt>
                <c:pt idx="911">
                  <c:v>0.46548147036002718</c:v>
                </c:pt>
                <c:pt idx="912">
                  <c:v>0.46601986251797367</c:v>
                </c:pt>
                <c:pt idx="913">
                  <c:v>0.46710811434546229</c:v>
                </c:pt>
                <c:pt idx="914">
                  <c:v>0.46749144972216494</c:v>
                </c:pt>
                <c:pt idx="915">
                  <c:v>0.46739559334357783</c:v>
                </c:pt>
                <c:pt idx="916">
                  <c:v>0.4676485596386728</c:v>
                </c:pt>
                <c:pt idx="917">
                  <c:v>0.46792983916982078</c:v>
                </c:pt>
                <c:pt idx="918">
                  <c:v>0.46838053741376573</c:v>
                </c:pt>
                <c:pt idx="919">
                  <c:v>0.46871796268290966</c:v>
                </c:pt>
                <c:pt idx="920">
                  <c:v>0.46933485471499337</c:v>
                </c:pt>
                <c:pt idx="921">
                  <c:v>0.469719221666975</c:v>
                </c:pt>
                <c:pt idx="922">
                  <c:v>0.47009739916728299</c:v>
                </c:pt>
                <c:pt idx="923">
                  <c:v>0.47032140123221655</c:v>
                </c:pt>
                <c:pt idx="924">
                  <c:v>0.47051016949296365</c:v>
                </c:pt>
                <c:pt idx="925">
                  <c:v>0.47235312379756311</c:v>
                </c:pt>
                <c:pt idx="926">
                  <c:v>0.47239860324748117</c:v>
                </c:pt>
                <c:pt idx="927">
                  <c:v>0.47247989738863594</c:v>
                </c:pt>
                <c:pt idx="928">
                  <c:v>0.47288583728382894</c:v>
                </c:pt>
                <c:pt idx="929">
                  <c:v>0.47373377213250678</c:v>
                </c:pt>
                <c:pt idx="930">
                  <c:v>0.47392678687789669</c:v>
                </c:pt>
                <c:pt idx="931">
                  <c:v>0.47462410172055947</c:v>
                </c:pt>
                <c:pt idx="932">
                  <c:v>0.4751372753682892</c:v>
                </c:pt>
                <c:pt idx="933">
                  <c:v>0.47556978583838472</c:v>
                </c:pt>
                <c:pt idx="934">
                  <c:v>0.47587742562326185</c:v>
                </c:pt>
                <c:pt idx="935">
                  <c:v>0.47598827489692197</c:v>
                </c:pt>
                <c:pt idx="936">
                  <c:v>0.47630018119703044</c:v>
                </c:pt>
                <c:pt idx="937">
                  <c:v>0.47672941666599766</c:v>
                </c:pt>
                <c:pt idx="938">
                  <c:v>0.47731092466448466</c:v>
                </c:pt>
                <c:pt idx="939">
                  <c:v>0.47761797354701763</c:v>
                </c:pt>
                <c:pt idx="940">
                  <c:v>0.47796226930782515</c:v>
                </c:pt>
                <c:pt idx="941">
                  <c:v>0.47828362003014724</c:v>
                </c:pt>
                <c:pt idx="942">
                  <c:v>0.47862019399930378</c:v>
                </c:pt>
                <c:pt idx="943">
                  <c:v>0.47913198553646597</c:v>
                </c:pt>
                <c:pt idx="944">
                  <c:v>0.47944952043178524</c:v>
                </c:pt>
                <c:pt idx="945">
                  <c:v>0.47987240620437555</c:v>
                </c:pt>
                <c:pt idx="946">
                  <c:v>0.48023488973903294</c:v>
                </c:pt>
                <c:pt idx="947">
                  <c:v>0.48074117286451146</c:v>
                </c:pt>
                <c:pt idx="948">
                  <c:v>0.48116173508890059</c:v>
                </c:pt>
                <c:pt idx="949">
                  <c:v>0.48172170019005844</c:v>
                </c:pt>
                <c:pt idx="950">
                  <c:v>0.48213153603460568</c:v>
                </c:pt>
                <c:pt idx="951">
                  <c:v>0.48250160114679796</c:v>
                </c:pt>
                <c:pt idx="952">
                  <c:v>0.48282936165726098</c:v>
                </c:pt>
                <c:pt idx="953">
                  <c:v>0.48312644532229365</c:v>
                </c:pt>
                <c:pt idx="954">
                  <c:v>0.48339724885594926</c:v>
                </c:pt>
                <c:pt idx="955">
                  <c:v>0.48362335413261626</c:v>
                </c:pt>
                <c:pt idx="956">
                  <c:v>0.48386654550079622</c:v>
                </c:pt>
                <c:pt idx="957">
                  <c:v>0.48426674663254454</c:v>
                </c:pt>
                <c:pt idx="958">
                  <c:v>0.48468401382521753</c:v>
                </c:pt>
                <c:pt idx="959">
                  <c:v>0.48497027095746881</c:v>
                </c:pt>
                <c:pt idx="960">
                  <c:v>0.48533255418624632</c:v>
                </c:pt>
                <c:pt idx="961">
                  <c:v>0.48555104783949621</c:v>
                </c:pt>
                <c:pt idx="962">
                  <c:v>0.48599572689176518</c:v>
                </c:pt>
                <c:pt idx="963">
                  <c:v>0.48634001263727855</c:v>
                </c:pt>
                <c:pt idx="964">
                  <c:v>0.4865344195085306</c:v>
                </c:pt>
                <c:pt idx="965">
                  <c:v>0.48680477235395725</c:v>
                </c:pt>
                <c:pt idx="966">
                  <c:v>0.48693361911088151</c:v>
                </c:pt>
                <c:pt idx="967">
                  <c:v>0.48723916569931891</c:v>
                </c:pt>
                <c:pt idx="968">
                  <c:v>0.48727469996232453</c:v>
                </c:pt>
                <c:pt idx="969">
                  <c:v>0.48766776018947211</c:v>
                </c:pt>
                <c:pt idx="970">
                  <c:v>0.48744367800218691</c:v>
                </c:pt>
                <c:pt idx="971">
                  <c:v>0.48740810367800558</c:v>
                </c:pt>
                <c:pt idx="972">
                  <c:v>0.48688901099153936</c:v>
                </c:pt>
                <c:pt idx="973">
                  <c:v>0.48703950079873293</c:v>
                </c:pt>
                <c:pt idx="974">
                  <c:v>0.48716070588635807</c:v>
                </c:pt>
                <c:pt idx="975">
                  <c:v>0.48722600560304286</c:v>
                </c:pt>
                <c:pt idx="976">
                  <c:v>0.4874121799026514</c:v>
                </c:pt>
                <c:pt idx="977">
                  <c:v>0.48746058381840829</c:v>
                </c:pt>
                <c:pt idx="978">
                  <c:v>0.48780687262271583</c:v>
                </c:pt>
                <c:pt idx="979">
                  <c:v>0.48782581154361315</c:v>
                </c:pt>
                <c:pt idx="980">
                  <c:v>0.48758262017543319</c:v>
                </c:pt>
                <c:pt idx="981">
                  <c:v>0.48730662871950114</c:v>
                </c:pt>
                <c:pt idx="982">
                  <c:v>0.48715335466058396</c:v>
                </c:pt>
                <c:pt idx="983">
                  <c:v>0.48715136161708394</c:v>
                </c:pt>
                <c:pt idx="984">
                  <c:v>0.48729393934204124</c:v>
                </c:pt>
                <c:pt idx="985">
                  <c:v>0.48726091891782231</c:v>
                </c:pt>
                <c:pt idx="986">
                  <c:v>0.4874980009566805</c:v>
                </c:pt>
                <c:pt idx="987">
                  <c:v>0.48745243136911709</c:v>
                </c:pt>
                <c:pt idx="988">
                  <c:v>0.48773964996958918</c:v>
                </c:pt>
                <c:pt idx="989">
                  <c:v>0.48745349299027785</c:v>
                </c:pt>
                <c:pt idx="990">
                  <c:v>0.48881308917729616</c:v>
                </c:pt>
                <c:pt idx="991">
                  <c:v>0.4887943906234542</c:v>
                </c:pt>
                <c:pt idx="992">
                  <c:v>0.48899419573815606</c:v>
                </c:pt>
                <c:pt idx="993">
                  <c:v>0.48919513258107639</c:v>
                </c:pt>
                <c:pt idx="994">
                  <c:v>0.48900739589560849</c:v>
                </c:pt>
                <c:pt idx="995">
                  <c:v>0.48916276315096541</c:v>
                </c:pt>
                <c:pt idx="996">
                  <c:v>0.48943553969753273</c:v>
                </c:pt>
                <c:pt idx="997">
                  <c:v>0.48964394794975497</c:v>
                </c:pt>
                <c:pt idx="998">
                  <c:v>0.49014751693056757</c:v>
                </c:pt>
                <c:pt idx="999">
                  <c:v>0.4905319840354887</c:v>
                </c:pt>
                <c:pt idx="1000">
                  <c:v>0.49112202506443858</c:v>
                </c:pt>
                <c:pt idx="1001">
                  <c:v>0.49143799757389872</c:v>
                </c:pt>
                <c:pt idx="1002">
                  <c:v>0.49182965565989045</c:v>
                </c:pt>
                <c:pt idx="1003">
                  <c:v>0.49178910373460583</c:v>
                </c:pt>
                <c:pt idx="1004">
                  <c:v>0.49190384895762018</c:v>
                </c:pt>
                <c:pt idx="1005">
                  <c:v>0.49199425701628763</c:v>
                </c:pt>
                <c:pt idx="1006">
                  <c:v>0.49270096620469417</c:v>
                </c:pt>
                <c:pt idx="1007">
                  <c:v>0.49321279780303229</c:v>
                </c:pt>
                <c:pt idx="1008">
                  <c:v>0.49380953906364811</c:v>
                </c:pt>
                <c:pt idx="1009">
                  <c:v>0.49409436400886153</c:v>
                </c:pt>
                <c:pt idx="1010">
                  <c:v>0.49443164906388981</c:v>
                </c:pt>
                <c:pt idx="1011">
                  <c:v>0.49502110920578946</c:v>
                </c:pt>
                <c:pt idx="1012">
                  <c:v>0.49534016642579237</c:v>
                </c:pt>
                <c:pt idx="1013">
                  <c:v>0.49595167022971998</c:v>
                </c:pt>
                <c:pt idx="1014">
                  <c:v>0.49623295977616189</c:v>
                </c:pt>
                <c:pt idx="1015">
                  <c:v>0.4965897546238438</c:v>
                </c:pt>
                <c:pt idx="1016">
                  <c:v>0.49693106582704782</c:v>
                </c:pt>
                <c:pt idx="1017">
                  <c:v>0.49720669673239692</c:v>
                </c:pt>
                <c:pt idx="1018">
                  <c:v>0.49777213018406252</c:v>
                </c:pt>
                <c:pt idx="1019">
                  <c:v>0.49815608650899112</c:v>
                </c:pt>
                <c:pt idx="1020">
                  <c:v>0.49867039188493956</c:v>
                </c:pt>
                <c:pt idx="1021">
                  <c:v>0.4990062147070482</c:v>
                </c:pt>
                <c:pt idx="1022">
                  <c:v>0.49949702420334341</c:v>
                </c:pt>
                <c:pt idx="1023">
                  <c:v>0.49995456289306972</c:v>
                </c:pt>
                <c:pt idx="1024">
                  <c:v>0.5003551746518704</c:v>
                </c:pt>
                <c:pt idx="1025">
                  <c:v>0.50060149079176908</c:v>
                </c:pt>
                <c:pt idx="1026">
                  <c:v>0.50096470544288585</c:v>
                </c:pt>
                <c:pt idx="1027">
                  <c:v>0.50111974219354161</c:v>
                </c:pt>
                <c:pt idx="1028">
                  <c:v>0.50141523342683336</c:v>
                </c:pt>
                <c:pt idx="1029">
                  <c:v>0.50195940440940046</c:v>
                </c:pt>
                <c:pt idx="1030">
                  <c:v>0.50211862755293613</c:v>
                </c:pt>
                <c:pt idx="1031">
                  <c:v>0.5024749416665073</c:v>
                </c:pt>
                <c:pt idx="1032">
                  <c:v>0.50256260553462706</c:v>
                </c:pt>
                <c:pt idx="1033">
                  <c:v>0.50303063023714034</c:v>
                </c:pt>
                <c:pt idx="1034">
                  <c:v>0.50350584592072378</c:v>
                </c:pt>
                <c:pt idx="1035">
                  <c:v>0.50390859093714013</c:v>
                </c:pt>
                <c:pt idx="1036">
                  <c:v>0.50404350696221045</c:v>
                </c:pt>
                <c:pt idx="1037">
                  <c:v>0.50427846575874713</c:v>
                </c:pt>
                <c:pt idx="1038">
                  <c:v>0.50460564538215991</c:v>
                </c:pt>
                <c:pt idx="1039">
                  <c:v>0.50482721373065864</c:v>
                </c:pt>
                <c:pt idx="1040">
                  <c:v>0.5051192396722366</c:v>
                </c:pt>
                <c:pt idx="1041">
                  <c:v>0.50536835007915282</c:v>
                </c:pt>
                <c:pt idx="1042">
                  <c:v>0.5057323859843752</c:v>
                </c:pt>
                <c:pt idx="1043">
                  <c:v>0.50596864676912823</c:v>
                </c:pt>
                <c:pt idx="1044">
                  <c:v>0.50624898486264325</c:v>
                </c:pt>
                <c:pt idx="1045">
                  <c:v>0.50648513547916241</c:v>
                </c:pt>
                <c:pt idx="1046">
                  <c:v>0.50685639241133718</c:v>
                </c:pt>
                <c:pt idx="1047">
                  <c:v>0.50707217191992116</c:v>
                </c:pt>
                <c:pt idx="1048">
                  <c:v>0.50708208706095159</c:v>
                </c:pt>
                <c:pt idx="1049">
                  <c:v>0.50733851864775992</c:v>
                </c:pt>
                <c:pt idx="1050">
                  <c:v>0.5076839761826677</c:v>
                </c:pt>
                <c:pt idx="1051">
                  <c:v>0.50790579491351551</c:v>
                </c:pt>
                <c:pt idx="1052">
                  <c:v>0.50750242894887299</c:v>
                </c:pt>
                <c:pt idx="1053">
                  <c:v>0.50688849142851056</c:v>
                </c:pt>
                <c:pt idx="1054">
                  <c:v>0.50660727198912636</c:v>
                </c:pt>
                <c:pt idx="1055">
                  <c:v>0.50678857885586548</c:v>
                </c:pt>
                <c:pt idx="1056">
                  <c:v>0.50754544463647422</c:v>
                </c:pt>
                <c:pt idx="1057">
                  <c:v>0.5080213613906357</c:v>
                </c:pt>
                <c:pt idx="1058">
                  <c:v>0.50761195620372912</c:v>
                </c:pt>
                <c:pt idx="1059">
                  <c:v>0.50689444051312882</c:v>
                </c:pt>
                <c:pt idx="1060">
                  <c:v>0.50299748962939339</c:v>
                </c:pt>
                <c:pt idx="1061">
                  <c:v>0.50305744117909801</c:v>
                </c:pt>
                <c:pt idx="1062">
                  <c:v>0.50046836750431978</c:v>
                </c:pt>
                <c:pt idx="1063">
                  <c:v>0.49691058455087922</c:v>
                </c:pt>
                <c:pt idx="1064">
                  <c:v>0.49769191769465659</c:v>
                </c:pt>
                <c:pt idx="1065">
                  <c:v>0.49432416492900311</c:v>
                </c:pt>
                <c:pt idx="1066">
                  <c:v>0.49240737787725664</c:v>
                </c:pt>
                <c:pt idx="1067">
                  <c:v>0.48543016324127697</c:v>
                </c:pt>
                <c:pt idx="1068">
                  <c:v>0.48026834082089143</c:v>
                </c:pt>
                <c:pt idx="1069">
                  <c:v>0.4768937075482802</c:v>
                </c:pt>
                <c:pt idx="1070">
                  <c:v>0.46821497458914574</c:v>
                </c:pt>
                <c:pt idx="1071">
                  <c:v>0.46013068938830792</c:v>
                </c:pt>
                <c:pt idx="1072">
                  <c:v>0.45413668617665937</c:v>
                </c:pt>
                <c:pt idx="1073">
                  <c:v>0.44867839102417317</c:v>
                </c:pt>
                <c:pt idx="1074">
                  <c:v>0.44401077328473826</c:v>
                </c:pt>
                <c:pt idx="1075">
                  <c:v>0.43716756328207751</c:v>
                </c:pt>
                <c:pt idx="1076">
                  <c:v>0.43348431874107418</c:v>
                </c:pt>
                <c:pt idx="1077">
                  <c:v>0.43065398664985199</c:v>
                </c:pt>
                <c:pt idx="1078">
                  <c:v>0.42433193248421541</c:v>
                </c:pt>
                <c:pt idx="1079">
                  <c:v>0.42145373730311064</c:v>
                </c:pt>
                <c:pt idx="1080">
                  <c:v>0.41721110854799992</c:v>
                </c:pt>
                <c:pt idx="1081">
                  <c:v>0.4128373896101154</c:v>
                </c:pt>
                <c:pt idx="1082">
                  <c:v>0.41006103995339171</c:v>
                </c:pt>
                <c:pt idx="1083">
                  <c:v>0.40949279220412049</c:v>
                </c:pt>
                <c:pt idx="1084">
                  <c:v>0.40932890193359506</c:v>
                </c:pt>
                <c:pt idx="1085">
                  <c:v>0.41134019329924287</c:v>
                </c:pt>
                <c:pt idx="1086">
                  <c:v>0.41231247803785265</c:v>
                </c:pt>
                <c:pt idx="1087">
                  <c:v>0.41477662093564893</c:v>
                </c:pt>
                <c:pt idx="1088">
                  <c:v>0.41886645636595321</c:v>
                </c:pt>
                <c:pt idx="1089">
                  <c:v>0.421412634536658</c:v>
                </c:pt>
                <c:pt idx="1090">
                  <c:v>0.42097774042659775</c:v>
                </c:pt>
                <c:pt idx="1091">
                  <c:v>0.42170984840051218</c:v>
                </c:pt>
                <c:pt idx="1092">
                  <c:v>0.42137443620545612</c:v>
                </c:pt>
                <c:pt idx="1093">
                  <c:v>0.42137145164785306</c:v>
                </c:pt>
                <c:pt idx="1094">
                  <c:v>0.42282451055820003</c:v>
                </c:pt>
                <c:pt idx="1095">
                  <c:v>0.4239429785275961</c:v>
                </c:pt>
                <c:pt idx="1096">
                  <c:v>0.42338948330634296</c:v>
                </c:pt>
                <c:pt idx="1097">
                  <c:v>0.42387242078157739</c:v>
                </c:pt>
                <c:pt idx="1098">
                  <c:v>0.42498965686981505</c:v>
                </c:pt>
                <c:pt idx="1099">
                  <c:v>0.42543973416553382</c:v>
                </c:pt>
                <c:pt idx="1100">
                  <c:v>0.42567106742565342</c:v>
                </c:pt>
                <c:pt idx="1101">
                  <c:v>0.42617737058172001</c:v>
                </c:pt>
                <c:pt idx="1102">
                  <c:v>0.42600976463713147</c:v>
                </c:pt>
                <c:pt idx="1103">
                  <c:v>0.42556792992835013</c:v>
                </c:pt>
                <c:pt idx="1104">
                  <c:v>0.42483302768741793</c:v>
                </c:pt>
                <c:pt idx="1105">
                  <c:v>0.42439892478558128</c:v>
                </c:pt>
                <c:pt idx="1106">
                  <c:v>0.42432037483497442</c:v>
                </c:pt>
                <c:pt idx="1107">
                  <c:v>0.4251495410227526</c:v>
                </c:pt>
                <c:pt idx="1108">
                  <c:v>0.42500272682844575</c:v>
                </c:pt>
                <c:pt idx="1109">
                  <c:v>0.42550035673993425</c:v>
                </c:pt>
                <c:pt idx="1110">
                  <c:v>0.42603986059551135</c:v>
                </c:pt>
                <c:pt idx="1111">
                  <c:v>0.42684085376135172</c:v>
                </c:pt>
                <c:pt idx="1112">
                  <c:v>0.42679543440319767</c:v>
                </c:pt>
                <c:pt idx="1113">
                  <c:v>0.42830790403737451</c:v>
                </c:pt>
                <c:pt idx="1114">
                  <c:v>0.43018959749904995</c:v>
                </c:pt>
                <c:pt idx="1115">
                  <c:v>0.431119056840644</c:v>
                </c:pt>
                <c:pt idx="1116">
                  <c:v>0.43303589396886033</c:v>
                </c:pt>
                <c:pt idx="1117">
                  <c:v>0.43338901320365553</c:v>
                </c:pt>
                <c:pt idx="1118">
                  <c:v>0.43436634565042609</c:v>
                </c:pt>
                <c:pt idx="1119">
                  <c:v>0.43601126754735664</c:v>
                </c:pt>
                <c:pt idx="1120">
                  <c:v>0.43781217764787006</c:v>
                </c:pt>
                <c:pt idx="1121">
                  <c:v>0.43947563785393884</c:v>
                </c:pt>
                <c:pt idx="1122">
                  <c:v>0.44071588178271659</c:v>
                </c:pt>
                <c:pt idx="1123">
                  <c:v>0.44109014330308249</c:v>
                </c:pt>
                <c:pt idx="1124">
                  <c:v>0.44144707836488006</c:v>
                </c:pt>
                <c:pt idx="1125">
                  <c:v>0.43783795701454897</c:v>
                </c:pt>
                <c:pt idx="1126">
                  <c:v>0.43755259124346102</c:v>
                </c:pt>
                <c:pt idx="1127">
                  <c:v>0.43866239598357315</c:v>
                </c:pt>
                <c:pt idx="1128">
                  <c:v>0.43870557191587811</c:v>
                </c:pt>
                <c:pt idx="1129">
                  <c:v>0.43853676413601339</c:v>
                </c:pt>
                <c:pt idx="1130">
                  <c:v>0.43926613793467428</c:v>
                </c:pt>
                <c:pt idx="1131">
                  <c:v>0.43981882191711597</c:v>
                </c:pt>
                <c:pt idx="1132">
                  <c:v>0.44072042872617923</c:v>
                </c:pt>
                <c:pt idx="1133">
                  <c:v>0.44139765288913813</c:v>
                </c:pt>
                <c:pt idx="1134">
                  <c:v>0.44316015433727651</c:v>
                </c:pt>
                <c:pt idx="1135">
                  <c:v>0.44331903696081709</c:v>
                </c:pt>
                <c:pt idx="1136">
                  <c:v>0.44559127681085386</c:v>
                </c:pt>
                <c:pt idx="1137">
                  <c:v>0.44712580012235259</c:v>
                </c:pt>
                <c:pt idx="1138">
                  <c:v>0.44821438245454237</c:v>
                </c:pt>
                <c:pt idx="1139">
                  <c:v>0.44774533619204426</c:v>
                </c:pt>
                <c:pt idx="1140">
                  <c:v>0.44891426121246147</c:v>
                </c:pt>
                <c:pt idx="1141">
                  <c:v>0.45097733164793419</c:v>
                </c:pt>
                <c:pt idx="1142">
                  <c:v>0.45160950701861591</c:v>
                </c:pt>
                <c:pt idx="1143">
                  <c:v>0.45292649814508601</c:v>
                </c:pt>
                <c:pt idx="1144">
                  <c:v>0.45443816655574509</c:v>
                </c:pt>
                <c:pt idx="1145">
                  <c:v>0.4561896411652222</c:v>
                </c:pt>
                <c:pt idx="1146">
                  <c:v>0.45752187556911461</c:v>
                </c:pt>
                <c:pt idx="1147">
                  <c:v>0.45839836402090106</c:v>
                </c:pt>
                <c:pt idx="1148">
                  <c:v>0.45997320890592297</c:v>
                </c:pt>
                <c:pt idx="1149">
                  <c:v>0.46105216654060732</c:v>
                </c:pt>
                <c:pt idx="1150">
                  <c:v>0.46357610074340472</c:v>
                </c:pt>
                <c:pt idx="1151">
                  <c:v>0.46502853870552507</c:v>
                </c:pt>
                <c:pt idx="1152">
                  <c:v>0.46646773644901707</c:v>
                </c:pt>
                <c:pt idx="1153">
                  <c:v>0.46737734547796239</c:v>
                </c:pt>
                <c:pt idx="1154">
                  <c:v>0.46869922406788977</c:v>
                </c:pt>
                <c:pt idx="1155">
                  <c:v>0.47047865136283762</c:v>
                </c:pt>
                <c:pt idx="1156">
                  <c:v>0.47191831982514643</c:v>
                </c:pt>
                <c:pt idx="1157">
                  <c:v>0.47332321518679121</c:v>
                </c:pt>
                <c:pt idx="1158">
                  <c:v>0.47424537337908079</c:v>
                </c:pt>
                <c:pt idx="1159">
                  <c:v>0.47657532135297265</c:v>
                </c:pt>
                <c:pt idx="1160">
                  <c:v>0.47716545251956832</c:v>
                </c:pt>
                <c:pt idx="1161">
                  <c:v>0.47842469546100697</c:v>
                </c:pt>
                <c:pt idx="1162">
                  <c:v>0.47958290411687621</c:v>
                </c:pt>
                <c:pt idx="1163">
                  <c:v>0.48018887947853228</c:v>
                </c:pt>
                <c:pt idx="1164">
                  <c:v>0.4818639373950182</c:v>
                </c:pt>
                <c:pt idx="1165">
                  <c:v>0.48238525347674588</c:v>
                </c:pt>
                <c:pt idx="1166">
                  <c:v>0.48338297706203948</c:v>
                </c:pt>
                <c:pt idx="1167">
                  <c:v>0.48418121602203823</c:v>
                </c:pt>
                <c:pt idx="1168">
                  <c:v>0.48460362106051758</c:v>
                </c:pt>
                <c:pt idx="1169">
                  <c:v>0.48467397850065685</c:v>
                </c:pt>
                <c:pt idx="1170">
                  <c:v>0.48495354541653612</c:v>
                </c:pt>
                <c:pt idx="1171">
                  <c:v>0.4851441364607858</c:v>
                </c:pt>
                <c:pt idx="1172">
                  <c:v>0.48718319022131862</c:v>
                </c:pt>
                <c:pt idx="1173">
                  <c:v>0.48752187741750275</c:v>
                </c:pt>
                <c:pt idx="1174">
                  <c:v>0.48805819640959758</c:v>
                </c:pt>
                <c:pt idx="1175">
                  <c:v>0.4886348770363913</c:v>
                </c:pt>
                <c:pt idx="1176">
                  <c:v>0.48987487058281998</c:v>
                </c:pt>
                <c:pt idx="1177">
                  <c:v>0.49092540481321723</c:v>
                </c:pt>
                <c:pt idx="1178">
                  <c:v>0.49056927097493741</c:v>
                </c:pt>
                <c:pt idx="1179">
                  <c:v>0.49119668908098313</c:v>
                </c:pt>
                <c:pt idx="1180">
                  <c:v>0.49249145627013369</c:v>
                </c:pt>
                <c:pt idx="1181">
                  <c:v>0.49260775386371347</c:v>
                </c:pt>
                <c:pt idx="1182">
                  <c:v>0.49378778584514338</c:v>
                </c:pt>
                <c:pt idx="1183">
                  <c:v>0.49422669608808545</c:v>
                </c:pt>
                <c:pt idx="1184">
                  <c:v>0.49511519287734185</c:v>
                </c:pt>
                <c:pt idx="1185">
                  <c:v>0.49573751319875714</c:v>
                </c:pt>
                <c:pt idx="1186">
                  <c:v>0.49518714274922249</c:v>
                </c:pt>
                <c:pt idx="1187">
                  <c:v>0.4959166467467051</c:v>
                </c:pt>
                <c:pt idx="1188">
                  <c:v>0.49572933070358371</c:v>
                </c:pt>
                <c:pt idx="1189">
                  <c:v>0.49636109544721263</c:v>
                </c:pt>
                <c:pt idx="1190">
                  <c:v>0.49661581441875224</c:v>
                </c:pt>
                <c:pt idx="1191">
                  <c:v>0.49615123497736491</c:v>
                </c:pt>
                <c:pt idx="1192">
                  <c:v>0.49672418991480205</c:v>
                </c:pt>
                <c:pt idx="1193">
                  <c:v>0.49770622954973853</c:v>
                </c:pt>
                <c:pt idx="1194">
                  <c:v>0.49678317999628541</c:v>
                </c:pt>
                <c:pt idx="1195">
                  <c:v>0.49706072382278288</c:v>
                </c:pt>
                <c:pt idx="1196">
                  <c:v>0.4972277388650268</c:v>
                </c:pt>
                <c:pt idx="1197">
                  <c:v>0.49647346704555662</c:v>
                </c:pt>
                <c:pt idx="1198">
                  <c:v>0.49674346935569447</c:v>
                </c:pt>
                <c:pt idx="1199">
                  <c:v>0.49734558882917201</c:v>
                </c:pt>
                <c:pt idx="1200">
                  <c:v>0.4966827566436478</c:v>
                </c:pt>
                <c:pt idx="1201">
                  <c:v>0.49675330437437282</c:v>
                </c:pt>
                <c:pt idx="1202">
                  <c:v>0.49696019030191163</c:v>
                </c:pt>
                <c:pt idx="1203">
                  <c:v>0.49730023957807568</c:v>
                </c:pt>
                <c:pt idx="1204">
                  <c:v>0.49679247418908967</c:v>
                </c:pt>
                <c:pt idx="1205">
                  <c:v>0.49823916337247121</c:v>
                </c:pt>
                <c:pt idx="1206">
                  <c:v>0.49776939600880743</c:v>
                </c:pt>
                <c:pt idx="1207">
                  <c:v>0.49922953573199091</c:v>
                </c:pt>
                <c:pt idx="1208">
                  <c:v>0.50091576070125376</c:v>
                </c:pt>
                <c:pt idx="1209">
                  <c:v>0.50155659930121943</c:v>
                </c:pt>
                <c:pt idx="1210">
                  <c:v>0.50241617192149057</c:v>
                </c:pt>
                <c:pt idx="1211">
                  <c:v>0.5026032776434386</c:v>
                </c:pt>
                <c:pt idx="1212">
                  <c:v>0.50268241849638939</c:v>
                </c:pt>
                <c:pt idx="1213">
                  <c:v>0.5033133619859127</c:v>
                </c:pt>
                <c:pt idx="1214">
                  <c:v>0.50421303584323973</c:v>
                </c:pt>
                <c:pt idx="1215">
                  <c:v>0.504793892847619</c:v>
                </c:pt>
                <c:pt idx="1216">
                  <c:v>0.50455456738291149</c:v>
                </c:pt>
                <c:pt idx="1217">
                  <c:v>0.50417561870496774</c:v>
                </c:pt>
                <c:pt idx="1218">
                  <c:v>0.50402117285665615</c:v>
                </c:pt>
                <c:pt idx="1219">
                  <c:v>0.50407122929591841</c:v>
                </c:pt>
                <c:pt idx="1220">
                  <c:v>0.50512958547090636</c:v>
                </c:pt>
                <c:pt idx="1221">
                  <c:v>0.50532770801622151</c:v>
                </c:pt>
                <c:pt idx="1222">
                  <c:v>0.50602457217065555</c:v>
                </c:pt>
                <c:pt idx="1223">
                  <c:v>0.50573046304793179</c:v>
                </c:pt>
                <c:pt idx="1224">
                  <c:v>0.50594606228122463</c:v>
                </c:pt>
                <c:pt idx="1225">
                  <c:v>0.5068614000583207</c:v>
                </c:pt>
                <c:pt idx="1226">
                  <c:v>0.50826341101530215</c:v>
                </c:pt>
                <c:pt idx="1227">
                  <c:v>0.50863952536505219</c:v>
                </c:pt>
                <c:pt idx="1228">
                  <c:v>0.5101035910834717</c:v>
                </c:pt>
                <c:pt idx="1229">
                  <c:v>0.51017314730009367</c:v>
                </c:pt>
                <c:pt idx="1230">
                  <c:v>0.51023573287211255</c:v>
                </c:pt>
                <c:pt idx="1231">
                  <c:v>0.5105882511892692</c:v>
                </c:pt>
                <c:pt idx="1232">
                  <c:v>0.51124260042080061</c:v>
                </c:pt>
                <c:pt idx="1233">
                  <c:v>0.51199521971676587</c:v>
                </c:pt>
                <c:pt idx="1234">
                  <c:v>0.51249632493526187</c:v>
                </c:pt>
                <c:pt idx="1235">
                  <c:v>0.51314106949987592</c:v>
                </c:pt>
                <c:pt idx="1236">
                  <c:v>0.51372572230066971</c:v>
                </c:pt>
                <c:pt idx="1237">
                  <c:v>0.51314158027986823</c:v>
                </c:pt>
                <c:pt idx="1238">
                  <c:v>0.51440257589775173</c:v>
                </c:pt>
                <c:pt idx="1239">
                  <c:v>0.51529451794813408</c:v>
                </c:pt>
                <c:pt idx="1240">
                  <c:v>0.51586203458094504</c:v>
                </c:pt>
                <c:pt idx="1241">
                  <c:v>0.51636517290411699</c:v>
                </c:pt>
                <c:pt idx="1242">
                  <c:v>0.51724144101943614</c:v>
                </c:pt>
                <c:pt idx="1243">
                  <c:v>0.51721696364097336</c:v>
                </c:pt>
                <c:pt idx="1244">
                  <c:v>0.51811520531126254</c:v>
                </c:pt>
                <c:pt idx="1245">
                  <c:v>0.5185763495068183</c:v>
                </c:pt>
                <c:pt idx="1246">
                  <c:v>0.52007412670474085</c:v>
                </c:pt>
                <c:pt idx="1247">
                  <c:v>0.52033047816919775</c:v>
                </c:pt>
                <c:pt idx="1248">
                  <c:v>0.5203770593014525</c:v>
                </c:pt>
                <c:pt idx="1249">
                  <c:v>0.52030906547069011</c:v>
                </c:pt>
                <c:pt idx="1250">
                  <c:v>0.52073293274208932</c:v>
                </c:pt>
                <c:pt idx="1251">
                  <c:v>0.52158778815890061</c:v>
                </c:pt>
                <c:pt idx="1252">
                  <c:v>0.52198693768478188</c:v>
                </c:pt>
                <c:pt idx="1253">
                  <c:v>0.52241890732900287</c:v>
                </c:pt>
                <c:pt idx="1254">
                  <c:v>0.52294324802950931</c:v>
                </c:pt>
                <c:pt idx="1255">
                  <c:v>0.52315426025816381</c:v>
                </c:pt>
                <c:pt idx="1256">
                  <c:v>0.52352416512565281</c:v>
                </c:pt>
                <c:pt idx="1257">
                  <c:v>0.52399746788808832</c:v>
                </c:pt>
                <c:pt idx="1258">
                  <c:v>0.52442752461116116</c:v>
                </c:pt>
                <c:pt idx="1259">
                  <c:v>0.52481747008188395</c:v>
                </c:pt>
                <c:pt idx="1260">
                  <c:v>0.52482788598761254</c:v>
                </c:pt>
                <c:pt idx="1261">
                  <c:v>0.52505162765490287</c:v>
                </c:pt>
                <c:pt idx="1262">
                  <c:v>0.52553242185722771</c:v>
                </c:pt>
                <c:pt idx="1263">
                  <c:v>0.52572089967444957</c:v>
                </c:pt>
                <c:pt idx="1264">
                  <c:v>0.52561847326301803</c:v>
                </c:pt>
                <c:pt idx="1265">
                  <c:v>0.52581158816134788</c:v>
                </c:pt>
                <c:pt idx="1266">
                  <c:v>0.52674145812999473</c:v>
                </c:pt>
                <c:pt idx="1267">
                  <c:v>0.52709434701302849</c:v>
                </c:pt>
                <c:pt idx="1268">
                  <c:v>0.52688278394320576</c:v>
                </c:pt>
                <c:pt idx="1269">
                  <c:v>0.52686712002343672</c:v>
                </c:pt>
                <c:pt idx="1270">
                  <c:v>0.52796358439198077</c:v>
                </c:pt>
                <c:pt idx="1271">
                  <c:v>0.52810127465348056</c:v>
                </c:pt>
                <c:pt idx="1272">
                  <c:v>0.52831299796800657</c:v>
                </c:pt>
                <c:pt idx="1273">
                  <c:v>0.52853313412946767</c:v>
                </c:pt>
                <c:pt idx="1274">
                  <c:v>0.5290471490618911</c:v>
                </c:pt>
                <c:pt idx="1275">
                  <c:v>0.52933075214124048</c:v>
                </c:pt>
                <c:pt idx="1276">
                  <c:v>0.52936177952195962</c:v>
                </c:pt>
                <c:pt idx="1277">
                  <c:v>0.52973819433052904</c:v>
                </c:pt>
                <c:pt idx="1278">
                  <c:v>0.52961407479235856</c:v>
                </c:pt>
                <c:pt idx="1279">
                  <c:v>0.53007256493501176</c:v>
                </c:pt>
                <c:pt idx="1280">
                  <c:v>0.53022843295506727</c:v>
                </c:pt>
                <c:pt idx="1281">
                  <c:v>0.53029452387997544</c:v>
                </c:pt>
                <c:pt idx="1282">
                  <c:v>0.53146604286153076</c:v>
                </c:pt>
                <c:pt idx="1283">
                  <c:v>0.53114832769091991</c:v>
                </c:pt>
                <c:pt idx="1284">
                  <c:v>0.53193046205821481</c:v>
                </c:pt>
                <c:pt idx="1285">
                  <c:v>0.53258923804968106</c:v>
                </c:pt>
                <c:pt idx="1286">
                  <c:v>0.53290923670731716</c:v>
                </c:pt>
                <c:pt idx="1287">
                  <c:v>0.53334609381499565</c:v>
                </c:pt>
                <c:pt idx="1288">
                  <c:v>0.53421824564449305</c:v>
                </c:pt>
                <c:pt idx="1289">
                  <c:v>0.53529701298859189</c:v>
                </c:pt>
                <c:pt idx="1290">
                  <c:v>0.53666967913424113</c:v>
                </c:pt>
                <c:pt idx="1291">
                  <c:v>0.53731356238357386</c:v>
                </c:pt>
                <c:pt idx="1292">
                  <c:v>0.5381315515032814</c:v>
                </c:pt>
                <c:pt idx="1293">
                  <c:v>0.5386813711116476</c:v>
                </c:pt>
                <c:pt idx="1294">
                  <c:v>0.53987023658235911</c:v>
                </c:pt>
                <c:pt idx="1295">
                  <c:v>0.54094456715122941</c:v>
                </c:pt>
                <c:pt idx="1296">
                  <c:v>0.54183550767221456</c:v>
                </c:pt>
                <c:pt idx="1297">
                  <c:v>0.5424979793071556</c:v>
                </c:pt>
                <c:pt idx="1298">
                  <c:v>0.54283905014330469</c:v>
                </c:pt>
                <c:pt idx="1299">
                  <c:v>0.54166442642061852</c:v>
                </c:pt>
                <c:pt idx="1300">
                  <c:v>0.54253862137008579</c:v>
                </c:pt>
                <c:pt idx="1301">
                  <c:v>0.54344128980030959</c:v>
                </c:pt>
                <c:pt idx="1302">
                  <c:v>0.54394022170001421</c:v>
                </c:pt>
                <c:pt idx="1303">
                  <c:v>0.5445501030263189</c:v>
                </c:pt>
                <c:pt idx="1304">
                  <c:v>0.54525162429244878</c:v>
                </c:pt>
                <c:pt idx="1305">
                  <c:v>0.54541233971478587</c:v>
                </c:pt>
                <c:pt idx="1306">
                  <c:v>0.54521661082472983</c:v>
                </c:pt>
                <c:pt idx="1307">
                  <c:v>0.54564608666075221</c:v>
                </c:pt>
                <c:pt idx="1308">
                  <c:v>0.54625746026585831</c:v>
                </c:pt>
                <c:pt idx="1309">
                  <c:v>0.54483191336804726</c:v>
                </c:pt>
                <c:pt idx="1310">
                  <c:v>0.54375207438749373</c:v>
                </c:pt>
                <c:pt idx="1311">
                  <c:v>0.54362566134700407</c:v>
                </c:pt>
                <c:pt idx="1312">
                  <c:v>0.54480133667555686</c:v>
                </c:pt>
                <c:pt idx="1313">
                  <c:v>0.54646436622398475</c:v>
                </c:pt>
                <c:pt idx="1314">
                  <c:v>0.54661793072642717</c:v>
                </c:pt>
                <c:pt idx="1315">
                  <c:v>0.54744294056720744</c:v>
                </c:pt>
                <c:pt idx="1316">
                  <c:v>0.54844913709119969</c:v>
                </c:pt>
                <c:pt idx="1317">
                  <c:v>0.54850557327272087</c:v>
                </c:pt>
                <c:pt idx="1318">
                  <c:v>0.54884758554650315</c:v>
                </c:pt>
                <c:pt idx="1319">
                  <c:v>0.54887572852255895</c:v>
                </c:pt>
                <c:pt idx="1320">
                  <c:v>0.54871437212140806</c:v>
                </c:pt>
                <c:pt idx="1321">
                  <c:v>0.54895707274018357</c:v>
                </c:pt>
                <c:pt idx="1322">
                  <c:v>0.54936277226832142</c:v>
                </c:pt>
                <c:pt idx="1323">
                  <c:v>0.5502995027133375</c:v>
                </c:pt>
                <c:pt idx="1324">
                  <c:v>0.55093574429337111</c:v>
                </c:pt>
                <c:pt idx="1325">
                  <c:v>0.5513256497029182</c:v>
                </c:pt>
                <c:pt idx="1326">
                  <c:v>0.5534699942489576</c:v>
                </c:pt>
                <c:pt idx="1327">
                  <c:v>0.55324270716760182</c:v>
                </c:pt>
                <c:pt idx="1328">
                  <c:v>0.55355275062303155</c:v>
                </c:pt>
                <c:pt idx="1329">
                  <c:v>0.55403067043598719</c:v>
                </c:pt>
                <c:pt idx="1330">
                  <c:v>0.55463960030936477</c:v>
                </c:pt>
                <c:pt idx="1331">
                  <c:v>0.55532690987335132</c:v>
                </c:pt>
                <c:pt idx="1332">
                  <c:v>0.55574234426722779</c:v>
                </c:pt>
                <c:pt idx="1333">
                  <c:v>0.55620014335459733</c:v>
                </c:pt>
                <c:pt idx="1334">
                  <c:v>0.55650670148772585</c:v>
                </c:pt>
                <c:pt idx="1335">
                  <c:v>0.55667654084286955</c:v>
                </c:pt>
                <c:pt idx="1336">
                  <c:v>0.55722406694891657</c:v>
                </c:pt>
                <c:pt idx="1337">
                  <c:v>0.557715337148734</c:v>
                </c:pt>
                <c:pt idx="1338">
                  <c:v>0.55808388995153724</c:v>
                </c:pt>
                <c:pt idx="1339">
                  <c:v>0.55834590005708673</c:v>
                </c:pt>
                <c:pt idx="1340">
                  <c:v>0.55869829819071626</c:v>
                </c:pt>
                <c:pt idx="1341">
                  <c:v>0.5589947408769349</c:v>
                </c:pt>
                <c:pt idx="1342">
                  <c:v>0.55938741050761775</c:v>
                </c:pt>
                <c:pt idx="1343">
                  <c:v>0.5594621947076921</c:v>
                </c:pt>
                <c:pt idx="1344">
                  <c:v>0.56004095851563185</c:v>
                </c:pt>
                <c:pt idx="1345">
                  <c:v>0.56030863727756852</c:v>
                </c:pt>
                <c:pt idx="1346">
                  <c:v>0.55996020520035139</c:v>
                </c:pt>
                <c:pt idx="1347">
                  <c:v>0.56024877586550947</c:v>
                </c:pt>
                <c:pt idx="1348">
                  <c:v>0.56009273758545652</c:v>
                </c:pt>
                <c:pt idx="1349">
                  <c:v>0.56040268088794654</c:v>
                </c:pt>
                <c:pt idx="1350">
                  <c:v>0.5604786068315335</c:v>
                </c:pt>
                <c:pt idx="1351">
                  <c:v>0.56116668757315602</c:v>
                </c:pt>
                <c:pt idx="1352">
                  <c:v>0.56182481257051409</c:v>
                </c:pt>
                <c:pt idx="1353">
                  <c:v>0.56244567065900952</c:v>
                </c:pt>
                <c:pt idx="1354">
                  <c:v>0.56285209128831304</c:v>
                </c:pt>
                <c:pt idx="1355">
                  <c:v>0.56322313789931444</c:v>
                </c:pt>
                <c:pt idx="1356">
                  <c:v>0.56362686441453991</c:v>
                </c:pt>
                <c:pt idx="1357">
                  <c:v>0.5639257207866053</c:v>
                </c:pt>
                <c:pt idx="1358">
                  <c:v>0.56457084593239037</c:v>
                </c:pt>
                <c:pt idx="1359">
                  <c:v>0.56471926257373206</c:v>
                </c:pt>
                <c:pt idx="1360">
                  <c:v>0.56544175586543521</c:v>
                </c:pt>
                <c:pt idx="1361">
                  <c:v>0.56601577242403311</c:v>
                </c:pt>
                <c:pt idx="1362">
                  <c:v>0.56657412506286176</c:v>
                </c:pt>
                <c:pt idx="1363">
                  <c:v>0.56703660129251543</c:v>
                </c:pt>
                <c:pt idx="1364">
                  <c:v>0.56785573215573582</c:v>
                </c:pt>
                <c:pt idx="1365">
                  <c:v>0.56873008734990682</c:v>
                </c:pt>
                <c:pt idx="1366">
                  <c:v>0.56925065228458682</c:v>
                </c:pt>
                <c:pt idx="1367">
                  <c:v>0.56929947684269044</c:v>
                </c:pt>
                <c:pt idx="1368">
                  <c:v>0.57014811276194632</c:v>
                </c:pt>
                <c:pt idx="1369">
                  <c:v>0.57062475061727369</c:v>
                </c:pt>
                <c:pt idx="1370">
                  <c:v>0.57130336690609451</c:v>
                </c:pt>
                <c:pt idx="1371">
                  <c:v>0.57176390016871803</c:v>
                </c:pt>
                <c:pt idx="1372">
                  <c:v>0.57248733489805481</c:v>
                </c:pt>
                <c:pt idx="1373">
                  <c:v>0.57277550495145424</c:v>
                </c:pt>
                <c:pt idx="1374">
                  <c:v>0.57321234202854465</c:v>
                </c:pt>
                <c:pt idx="1375">
                  <c:v>0.57359969353812934</c:v>
                </c:pt>
                <c:pt idx="1376">
                  <c:v>0.57438926926884393</c:v>
                </c:pt>
                <c:pt idx="1377">
                  <c:v>0.57498486878594712</c:v>
                </c:pt>
                <c:pt idx="1378">
                  <c:v>0.57546067537187495</c:v>
                </c:pt>
                <c:pt idx="1379">
                  <c:v>0.57560789017794067</c:v>
                </c:pt>
                <c:pt idx="1380">
                  <c:v>0.57553923533777618</c:v>
                </c:pt>
                <c:pt idx="1381">
                  <c:v>0.57605053612553414</c:v>
                </c:pt>
                <c:pt idx="1382">
                  <c:v>0.57626195898124122</c:v>
                </c:pt>
                <c:pt idx="1383">
                  <c:v>0.5774769142927445</c:v>
                </c:pt>
                <c:pt idx="1384">
                  <c:v>0.5786086725572388</c:v>
                </c:pt>
                <c:pt idx="1385">
                  <c:v>0.5795128132356766</c:v>
                </c:pt>
                <c:pt idx="1386">
                  <c:v>0.57972197263494629</c:v>
                </c:pt>
                <c:pt idx="1387">
                  <c:v>0.58010769165161347</c:v>
                </c:pt>
                <c:pt idx="1388">
                  <c:v>0.5805056593728064</c:v>
                </c:pt>
                <c:pt idx="1389">
                  <c:v>0.58119982941316262</c:v>
                </c:pt>
                <c:pt idx="1390">
                  <c:v>0.58152230184840947</c:v>
                </c:pt>
                <c:pt idx="1391">
                  <c:v>0.581934030583517</c:v>
                </c:pt>
                <c:pt idx="1392">
                  <c:v>0.58200341654014109</c:v>
                </c:pt>
                <c:pt idx="1393">
                  <c:v>0.58246859689916675</c:v>
                </c:pt>
                <c:pt idx="1394">
                  <c:v>0.58292867947356153</c:v>
                </c:pt>
                <c:pt idx="1395">
                  <c:v>0.58368385266948919</c:v>
                </c:pt>
                <c:pt idx="1396">
                  <c:v>0.58421530422871459</c:v>
                </c:pt>
                <c:pt idx="1397">
                  <c:v>0.58471503735193675</c:v>
                </c:pt>
                <c:pt idx="1398">
                  <c:v>0.5852662891473408</c:v>
                </c:pt>
                <c:pt idx="1399">
                  <c:v>0.585319991153608</c:v>
                </c:pt>
                <c:pt idx="1400">
                  <c:v>0.58567660572599856</c:v>
                </c:pt>
                <c:pt idx="1401">
                  <c:v>0.58541625815924769</c:v>
                </c:pt>
                <c:pt idx="1402">
                  <c:v>0.58624809843051562</c:v>
                </c:pt>
                <c:pt idx="1403">
                  <c:v>0.58695017053781395</c:v>
                </c:pt>
                <c:pt idx="1404">
                  <c:v>0.58684564091464897</c:v>
                </c:pt>
                <c:pt idx="1405">
                  <c:v>0.58732055613941347</c:v>
                </c:pt>
                <c:pt idx="1406">
                  <c:v>0.58873412474563636</c:v>
                </c:pt>
                <c:pt idx="1407">
                  <c:v>0.58856187170464591</c:v>
                </c:pt>
                <c:pt idx="1408">
                  <c:v>0.58928037890934926</c:v>
                </c:pt>
                <c:pt idx="1409">
                  <c:v>0.5903417897489982</c:v>
                </c:pt>
                <c:pt idx="1410">
                  <c:v>0.59141735219902691</c:v>
                </c:pt>
                <c:pt idx="1411">
                  <c:v>0.59158331563540401</c:v>
                </c:pt>
                <c:pt idx="1412">
                  <c:v>0.59179134330645544</c:v>
                </c:pt>
                <c:pt idx="1413">
                  <c:v>0.59223962786455364</c:v>
                </c:pt>
                <c:pt idx="1414">
                  <c:v>0.59284953923674011</c:v>
                </c:pt>
                <c:pt idx="1415">
                  <c:v>0.59375406049634849</c:v>
                </c:pt>
                <c:pt idx="1416">
                  <c:v>0.59406347298825835</c:v>
                </c:pt>
                <c:pt idx="1417">
                  <c:v>0.59480324266206019</c:v>
                </c:pt>
                <c:pt idx="1418">
                  <c:v>0.59511552954333946</c:v>
                </c:pt>
                <c:pt idx="1419">
                  <c:v>0.59545085160074995</c:v>
                </c:pt>
                <c:pt idx="1420">
                  <c:v>0.59564860358018801</c:v>
                </c:pt>
                <c:pt idx="1421">
                  <c:v>0.59591205588806928</c:v>
                </c:pt>
                <c:pt idx="1422">
                  <c:v>0.59687072984217382</c:v>
                </c:pt>
                <c:pt idx="1423">
                  <c:v>0.59709901845292657</c:v>
                </c:pt>
                <c:pt idx="1424">
                  <c:v>0.59747193792390063</c:v>
                </c:pt>
                <c:pt idx="1425">
                  <c:v>0.59846386265398577</c:v>
                </c:pt>
                <c:pt idx="1426">
                  <c:v>0.59861494336352372</c:v>
                </c:pt>
                <c:pt idx="1427">
                  <c:v>0.59934624009862669</c:v>
                </c:pt>
                <c:pt idx="1428">
                  <c:v>0.60028709684475867</c:v>
                </c:pt>
                <c:pt idx="1429">
                  <c:v>0.60055375404671074</c:v>
                </c:pt>
                <c:pt idx="1430">
                  <c:v>0.60100363103655008</c:v>
                </c:pt>
                <c:pt idx="1431">
                  <c:v>0.6016453009059155</c:v>
                </c:pt>
                <c:pt idx="1432">
                  <c:v>0.60224617848294093</c:v>
                </c:pt>
                <c:pt idx="1433">
                  <c:v>0.60288361188295703</c:v>
                </c:pt>
                <c:pt idx="1434">
                  <c:v>0.60310744368789293</c:v>
                </c:pt>
                <c:pt idx="1435">
                  <c:v>0.60389991383856478</c:v>
                </c:pt>
                <c:pt idx="1436">
                  <c:v>0.60425874179092287</c:v>
                </c:pt>
                <c:pt idx="1437">
                  <c:v>0.60488182327467976</c:v>
                </c:pt>
                <c:pt idx="1438">
                  <c:v>0.60544429219933016</c:v>
                </c:pt>
                <c:pt idx="1439">
                  <c:v>0.60634384587312939</c:v>
                </c:pt>
                <c:pt idx="1440">
                  <c:v>0.60647279278299338</c:v>
                </c:pt>
                <c:pt idx="1441">
                  <c:v>0.60683508602706504</c:v>
                </c:pt>
                <c:pt idx="1442">
                  <c:v>0.60767930520168001</c:v>
                </c:pt>
                <c:pt idx="1443">
                  <c:v>0.60805892490431979</c:v>
                </c:pt>
                <c:pt idx="1444">
                  <c:v>0.60823880959931542</c:v>
                </c:pt>
                <c:pt idx="1445">
                  <c:v>0.60792064374047583</c:v>
                </c:pt>
                <c:pt idx="1446">
                  <c:v>0.60854533768656194</c:v>
                </c:pt>
                <c:pt idx="1447">
                  <c:v>0.60830181581368081</c:v>
                </c:pt>
                <c:pt idx="1448">
                  <c:v>0.609684587390946</c:v>
                </c:pt>
                <c:pt idx="1449">
                  <c:v>0.61038750078293824</c:v>
                </c:pt>
                <c:pt idx="1450">
                  <c:v>0.61059969481628129</c:v>
                </c:pt>
                <c:pt idx="1451">
                  <c:v>0.61124200566446074</c:v>
                </c:pt>
                <c:pt idx="1452">
                  <c:v>0.61141841505244865</c:v>
                </c:pt>
                <c:pt idx="1453">
                  <c:v>0.61203006908578583</c:v>
                </c:pt>
                <c:pt idx="1454">
                  <c:v>0.61212302102912175</c:v>
                </c:pt>
                <c:pt idx="1455">
                  <c:v>0.61229711688420263</c:v>
                </c:pt>
                <c:pt idx="1456">
                  <c:v>0.61297816688945805</c:v>
                </c:pt>
                <c:pt idx="1457">
                  <c:v>0.61325313678540483</c:v>
                </c:pt>
                <c:pt idx="1458">
                  <c:v>0.61446649966516698</c:v>
                </c:pt>
                <c:pt idx="1459">
                  <c:v>0.61524968563832849</c:v>
                </c:pt>
                <c:pt idx="1460">
                  <c:v>0.61572843672068345</c:v>
                </c:pt>
                <c:pt idx="1461">
                  <c:v>0.61571650850556514</c:v>
                </c:pt>
                <c:pt idx="1462">
                  <c:v>0.61682353900924758</c:v>
                </c:pt>
                <c:pt idx="1463">
                  <c:v>0.61746109259279103</c:v>
                </c:pt>
                <c:pt idx="1464">
                  <c:v>0.61797990485102638</c:v>
                </c:pt>
                <c:pt idx="1465">
                  <c:v>0.6190573902374974</c:v>
                </c:pt>
                <c:pt idx="1466">
                  <c:v>0.61983636978719181</c:v>
                </c:pt>
                <c:pt idx="1467">
                  <c:v>0.61982977972375952</c:v>
                </c:pt>
                <c:pt idx="1468">
                  <c:v>0.6196080310999692</c:v>
                </c:pt>
                <c:pt idx="1469">
                  <c:v>0.61951545973780431</c:v>
                </c:pt>
                <c:pt idx="1470">
                  <c:v>0.6200188584586197</c:v>
                </c:pt>
                <c:pt idx="1471">
                  <c:v>0.62008997706110058</c:v>
                </c:pt>
                <c:pt idx="1472">
                  <c:v>0.62025122329401805</c:v>
                </c:pt>
                <c:pt idx="1473">
                  <c:v>0.62096275985411808</c:v>
                </c:pt>
                <c:pt idx="1474">
                  <c:v>0.62146377493496852</c:v>
                </c:pt>
                <c:pt idx="1475">
                  <c:v>0.62203918361942834</c:v>
                </c:pt>
                <c:pt idx="1476">
                  <c:v>0.62135355662482827</c:v>
                </c:pt>
                <c:pt idx="1477">
                  <c:v>0.62206290985084323</c:v>
                </c:pt>
                <c:pt idx="1478">
                  <c:v>0.62236120536644646</c:v>
                </c:pt>
                <c:pt idx="1479">
                  <c:v>0.62281513855034376</c:v>
                </c:pt>
                <c:pt idx="1480">
                  <c:v>0.62376005149053348</c:v>
                </c:pt>
                <c:pt idx="1481">
                  <c:v>0.62461444620382189</c:v>
                </c:pt>
                <c:pt idx="1482">
                  <c:v>0.62505937563843994</c:v>
                </c:pt>
                <c:pt idx="1483">
                  <c:v>0.62549897693666612</c:v>
                </c:pt>
                <c:pt idx="1484">
                  <c:v>0.6252613540719334</c:v>
                </c:pt>
                <c:pt idx="1485">
                  <c:v>0.62513669370788838</c:v>
                </c:pt>
                <c:pt idx="1486">
                  <c:v>0.62537722100787252</c:v>
                </c:pt>
                <c:pt idx="1487">
                  <c:v>0.62578461312069078</c:v>
                </c:pt>
                <c:pt idx="1488">
                  <c:v>0.6260616061060198</c:v>
                </c:pt>
                <c:pt idx="1489">
                  <c:v>0.62590438602127829</c:v>
                </c:pt>
                <c:pt idx="1490">
                  <c:v>0.62634916522648698</c:v>
                </c:pt>
                <c:pt idx="1491">
                  <c:v>0.62670159340599785</c:v>
                </c:pt>
                <c:pt idx="1492">
                  <c:v>0.62618533504772489</c:v>
                </c:pt>
                <c:pt idx="1493">
                  <c:v>0.62595218901939687</c:v>
                </c:pt>
                <c:pt idx="1494">
                  <c:v>0.62704270430332243</c:v>
                </c:pt>
                <c:pt idx="1495">
                  <c:v>0.62779161794051896</c:v>
                </c:pt>
                <c:pt idx="1496">
                  <c:v>0.62839774353158462</c:v>
                </c:pt>
                <c:pt idx="1497">
                  <c:v>0.62902352914471349</c:v>
                </c:pt>
                <c:pt idx="1498">
                  <c:v>0.6301985835250401</c:v>
                </c:pt>
                <c:pt idx="1499">
                  <c:v>0.6311049876599153</c:v>
                </c:pt>
                <c:pt idx="1500">
                  <c:v>0.6319501582874576</c:v>
                </c:pt>
                <c:pt idx="1501">
                  <c:v>0.63264691227365777</c:v>
                </c:pt>
                <c:pt idx="1502">
                  <c:v>0.63321874549817014</c:v>
                </c:pt>
                <c:pt idx="1503">
                  <c:v>0.63366494687512276</c:v>
                </c:pt>
                <c:pt idx="1504">
                  <c:v>0.63439094551971542</c:v>
                </c:pt>
                <c:pt idx="1505">
                  <c:v>0.63511469072316529</c:v>
                </c:pt>
                <c:pt idx="1506">
                  <c:v>0.63515586359667608</c:v>
                </c:pt>
                <c:pt idx="1507">
                  <c:v>0.63646741641852023</c:v>
                </c:pt>
                <c:pt idx="1508">
                  <c:v>0.63740353593060406</c:v>
                </c:pt>
                <c:pt idx="1509">
                  <c:v>0.63798890983256396</c:v>
                </c:pt>
                <c:pt idx="1510">
                  <c:v>0.63863386471835137</c:v>
                </c:pt>
                <c:pt idx="1511">
                  <c:v>0.63927972098059627</c:v>
                </c:pt>
                <c:pt idx="1512">
                  <c:v>0.63976381021463746</c:v>
                </c:pt>
                <c:pt idx="1513">
                  <c:v>0.64072370603460604</c:v>
                </c:pt>
                <c:pt idx="1514">
                  <c:v>0.64142939366302776</c:v>
                </c:pt>
                <c:pt idx="1515">
                  <c:v>0.64160714510040773</c:v>
                </c:pt>
                <c:pt idx="1516">
                  <c:v>0.6422366764334817</c:v>
                </c:pt>
                <c:pt idx="1517">
                  <c:v>0.64428481406564542</c:v>
                </c:pt>
                <c:pt idx="1518">
                  <c:v>0.64505604177780662</c:v>
                </c:pt>
                <c:pt idx="1519">
                  <c:v>0.64560577124852725</c:v>
                </c:pt>
                <c:pt idx="1520">
                  <c:v>0.64612539474557362</c:v>
                </c:pt>
                <c:pt idx="1521">
                  <c:v>0.64630449824763958</c:v>
                </c:pt>
                <c:pt idx="1522">
                  <c:v>0.64635795988685163</c:v>
                </c:pt>
                <c:pt idx="1523">
                  <c:v>0.6467549060480593</c:v>
                </c:pt>
                <c:pt idx="1524">
                  <c:v>0.6480184255200232</c:v>
                </c:pt>
                <c:pt idx="1525">
                  <c:v>0.6485703283095352</c:v>
                </c:pt>
                <c:pt idx="1526">
                  <c:v>0.64920770161778729</c:v>
                </c:pt>
                <c:pt idx="1527">
                  <c:v>0.64994133191638559</c:v>
                </c:pt>
                <c:pt idx="1528">
                  <c:v>0.6499503556962527</c:v>
                </c:pt>
                <c:pt idx="1529">
                  <c:v>0.65018342160222908</c:v>
                </c:pt>
                <c:pt idx="1530">
                  <c:v>0.65073490374939436</c:v>
                </c:pt>
                <c:pt idx="1531">
                  <c:v>0.65108333582661149</c:v>
                </c:pt>
                <c:pt idx="1532">
                  <c:v>0.65213926830045899</c:v>
                </c:pt>
                <c:pt idx="1533">
                  <c:v>0.65313158362700863</c:v>
                </c:pt>
                <c:pt idx="1534">
                  <c:v>0.65353284637991771</c:v>
                </c:pt>
                <c:pt idx="1535">
                  <c:v>0.65387526928075257</c:v>
                </c:pt>
                <c:pt idx="1536">
                  <c:v>0.65400552819412683</c:v>
                </c:pt>
                <c:pt idx="1537">
                  <c:v>0.65519406316013717</c:v>
                </c:pt>
                <c:pt idx="1538">
                  <c:v>0.65593667717742643</c:v>
                </c:pt>
                <c:pt idx="1539">
                  <c:v>0.65642785723959829</c:v>
                </c:pt>
                <c:pt idx="1540">
                  <c:v>0.65680768726341165</c:v>
                </c:pt>
                <c:pt idx="1541">
                  <c:v>0.65745196110920912</c:v>
                </c:pt>
                <c:pt idx="1542">
                  <c:v>0.65811953052878081</c:v>
                </c:pt>
                <c:pt idx="1543">
                  <c:v>0.65922202410429498</c:v>
                </c:pt>
                <c:pt idx="1544">
                  <c:v>0.66054562532478522</c:v>
                </c:pt>
                <c:pt idx="1545">
                  <c:v>0.66130703804885593</c:v>
                </c:pt>
                <c:pt idx="1546">
                  <c:v>0.66186990758526498</c:v>
                </c:pt>
                <c:pt idx="1547">
                  <c:v>0.66242607689000854</c:v>
                </c:pt>
                <c:pt idx="1548">
                  <c:v>0.66342961936109868</c:v>
                </c:pt>
                <c:pt idx="1549">
                  <c:v>0.66417390593248093</c:v>
                </c:pt>
                <c:pt idx="1550">
                  <c:v>0.66447653807037299</c:v>
                </c:pt>
                <c:pt idx="1551">
                  <c:v>0.66572973177425387</c:v>
                </c:pt>
                <c:pt idx="1552">
                  <c:v>0.66657381073475341</c:v>
                </c:pt>
                <c:pt idx="1553">
                  <c:v>0.66728782107246398</c:v>
                </c:pt>
                <c:pt idx="1554">
                  <c:v>0.66827515879791055</c:v>
                </c:pt>
                <c:pt idx="1555">
                  <c:v>0.66940114825307795</c:v>
                </c:pt>
                <c:pt idx="1556">
                  <c:v>0.67038186586921045</c:v>
                </c:pt>
                <c:pt idx="1557">
                  <c:v>0.67121713137101646</c:v>
                </c:pt>
                <c:pt idx="1558">
                  <c:v>0.67163466897662683</c:v>
                </c:pt>
                <c:pt idx="1559">
                  <c:v>0.67163115360844339</c:v>
                </c:pt>
                <c:pt idx="1560">
                  <c:v>0.67180476872941375</c:v>
                </c:pt>
                <c:pt idx="1561">
                  <c:v>0.67254138358561488</c:v>
                </c:pt>
                <c:pt idx="1562">
                  <c:v>0.67327932046062</c:v>
                </c:pt>
                <c:pt idx="1563">
                  <c:v>0.67433492242976634</c:v>
                </c:pt>
                <c:pt idx="1564">
                  <c:v>0.67510840358307123</c:v>
                </c:pt>
                <c:pt idx="1565">
                  <c:v>0.67640699661451809</c:v>
                </c:pt>
                <c:pt idx="1566">
                  <c:v>0.67686628798068948</c:v>
                </c:pt>
                <c:pt idx="1567">
                  <c:v>0.67793608162139152</c:v>
                </c:pt>
                <c:pt idx="1568">
                  <c:v>0.67873254787435733</c:v>
                </c:pt>
                <c:pt idx="1569">
                  <c:v>0.67971292497049496</c:v>
                </c:pt>
                <c:pt idx="1570">
                  <c:v>0.68107078851165648</c:v>
                </c:pt>
                <c:pt idx="1571">
                  <c:v>0.68161949642239184</c:v>
                </c:pt>
                <c:pt idx="1572">
                  <c:v>0.68238295226643242</c:v>
                </c:pt>
                <c:pt idx="1573">
                  <c:v>0.6836311583539163</c:v>
                </c:pt>
                <c:pt idx="1574">
                  <c:v>0.68475528496440563</c:v>
                </c:pt>
                <c:pt idx="1575">
                  <c:v>0.68550866542271249</c:v>
                </c:pt>
                <c:pt idx="1576">
                  <c:v>0.68592917757063154</c:v>
                </c:pt>
                <c:pt idx="1577">
                  <c:v>0.6877032767291873</c:v>
                </c:pt>
                <c:pt idx="1578">
                  <c:v>0.68826833961497602</c:v>
                </c:pt>
                <c:pt idx="1579">
                  <c:v>0.68915899970773031</c:v>
                </c:pt>
                <c:pt idx="1580">
                  <c:v>0.68998981841901363</c:v>
                </c:pt>
                <c:pt idx="1581">
                  <c:v>0.69151414616125084</c:v>
                </c:pt>
                <c:pt idx="1582">
                  <c:v>0.69243374043828432</c:v>
                </c:pt>
                <c:pt idx="1583">
                  <c:v>0.69379637125937577</c:v>
                </c:pt>
                <c:pt idx="1584">
                  <c:v>0.69469505360259998</c:v>
                </c:pt>
                <c:pt idx="1585">
                  <c:v>0.69609390974198071</c:v>
                </c:pt>
                <c:pt idx="1586">
                  <c:v>0.69678644728941963</c:v>
                </c:pt>
                <c:pt idx="1587">
                  <c:v>0.69747125302991408</c:v>
                </c:pt>
                <c:pt idx="1588">
                  <c:v>0.69837253934957055</c:v>
                </c:pt>
                <c:pt idx="1589">
                  <c:v>0.69934512454699949</c:v>
                </c:pt>
                <c:pt idx="1590">
                  <c:v>0.70030946715749098</c:v>
                </c:pt>
                <c:pt idx="1591">
                  <c:v>0.70095323022329592</c:v>
                </c:pt>
                <c:pt idx="1592">
                  <c:v>0.70169102688418539</c:v>
                </c:pt>
                <c:pt idx="1593">
                  <c:v>0.70242627966040638</c:v>
                </c:pt>
                <c:pt idx="1594">
                  <c:v>0.70245898961051245</c:v>
                </c:pt>
                <c:pt idx="1595">
                  <c:v>0.70305024249003267</c:v>
                </c:pt>
                <c:pt idx="1596">
                  <c:v>0.70437020815881191</c:v>
                </c:pt>
                <c:pt idx="1597">
                  <c:v>0.70459654378724035</c:v>
                </c:pt>
                <c:pt idx="1598">
                  <c:v>0.70584654261234481</c:v>
                </c:pt>
                <c:pt idx="1599">
                  <c:v>0.70684209287884681</c:v>
                </c:pt>
                <c:pt idx="1600">
                  <c:v>0.70809025890515476</c:v>
                </c:pt>
                <c:pt idx="1601">
                  <c:v>0.70851749131532782</c:v>
                </c:pt>
                <c:pt idx="1602">
                  <c:v>0.70959676943941918</c:v>
                </c:pt>
                <c:pt idx="1603">
                  <c:v>0.70954615214369476</c:v>
                </c:pt>
                <c:pt idx="1604">
                  <c:v>0.71029495561265721</c:v>
                </c:pt>
                <c:pt idx="1605">
                  <c:v>0.71106334899662516</c:v>
                </c:pt>
                <c:pt idx="1606">
                  <c:v>0.71194840052475605</c:v>
                </c:pt>
                <c:pt idx="1607">
                  <c:v>0.71322752382472498</c:v>
                </c:pt>
                <c:pt idx="1608">
                  <c:v>0.71383270797815768</c:v>
                </c:pt>
                <c:pt idx="1609">
                  <c:v>0.71514166683886371</c:v>
                </c:pt>
                <c:pt idx="1610">
                  <c:v>0.71508379847030512</c:v>
                </c:pt>
                <c:pt idx="1611">
                  <c:v>0.71583548634393135</c:v>
                </c:pt>
                <c:pt idx="1612">
                  <c:v>0.71651551478920172</c:v>
                </c:pt>
                <c:pt idx="1613">
                  <c:v>0.71763369231507257</c:v>
                </c:pt>
                <c:pt idx="1614">
                  <c:v>0.71795956995026899</c:v>
                </c:pt>
                <c:pt idx="1615">
                  <c:v>0.71944671090599588</c:v>
                </c:pt>
                <c:pt idx="1616">
                  <c:v>0.72000598495187007</c:v>
                </c:pt>
                <c:pt idx="1617">
                  <c:v>0.72102793553327715</c:v>
                </c:pt>
                <c:pt idx="1618">
                  <c:v>0.72201602440577184</c:v>
                </c:pt>
                <c:pt idx="1619">
                  <c:v>0.72350822308495299</c:v>
                </c:pt>
                <c:pt idx="1620">
                  <c:v>0.72457676481390854</c:v>
                </c:pt>
                <c:pt idx="1621">
                  <c:v>0.72527067445662152</c:v>
                </c:pt>
                <c:pt idx="1622">
                  <c:v>0.72626297976787724</c:v>
                </c:pt>
                <c:pt idx="1623">
                  <c:v>0.72759092762595046</c:v>
                </c:pt>
                <c:pt idx="1624">
                  <c:v>0.72826827197243693</c:v>
                </c:pt>
                <c:pt idx="1625">
                  <c:v>0.72935530193406106</c:v>
                </c:pt>
                <c:pt idx="1626">
                  <c:v>0.73024179566452374</c:v>
                </c:pt>
                <c:pt idx="1627">
                  <c:v>0.73139576785104365</c:v>
                </c:pt>
                <c:pt idx="1628">
                  <c:v>0.7341495230045707</c:v>
                </c:pt>
                <c:pt idx="1629">
                  <c:v>0.73536534964664946</c:v>
                </c:pt>
                <c:pt idx="1630">
                  <c:v>0.73504216612553086</c:v>
                </c:pt>
                <c:pt idx="1631">
                  <c:v>0.73572197423433416</c:v>
                </c:pt>
                <c:pt idx="1632">
                  <c:v>0.73676505708601803</c:v>
                </c:pt>
                <c:pt idx="1633">
                  <c:v>0.73830427757038875</c:v>
                </c:pt>
                <c:pt idx="1634">
                  <c:v>0.73814587568095869</c:v>
                </c:pt>
                <c:pt idx="1635">
                  <c:v>0.73873361319229547</c:v>
                </c:pt>
                <c:pt idx="1636">
                  <c:v>0.74007048467729586</c:v>
                </c:pt>
                <c:pt idx="1637">
                  <c:v>0.74126409739734878</c:v>
                </c:pt>
                <c:pt idx="1638">
                  <c:v>0.74243682822947465</c:v>
                </c:pt>
                <c:pt idx="1639">
                  <c:v>0.74289639000858276</c:v>
                </c:pt>
                <c:pt idx="1640">
                  <c:v>0.74248003420766095</c:v>
                </c:pt>
                <c:pt idx="1641">
                  <c:v>0.74306256376613322</c:v>
                </c:pt>
                <c:pt idx="1642">
                  <c:v>0.74417677523559211</c:v>
                </c:pt>
                <c:pt idx="1643">
                  <c:v>0.74418142233199402</c:v>
                </c:pt>
                <c:pt idx="1644">
                  <c:v>0.74521017329800698</c:v>
                </c:pt>
                <c:pt idx="1645">
                  <c:v>0.7458945083196844</c:v>
                </c:pt>
                <c:pt idx="1646">
                  <c:v>0.74763434515756888</c:v>
                </c:pt>
                <c:pt idx="1647">
                  <c:v>0.74764274798920982</c:v>
                </c:pt>
                <c:pt idx="1648">
                  <c:v>0.74757413321022104</c:v>
                </c:pt>
                <c:pt idx="1649">
                  <c:v>0.74733237402907848</c:v>
                </c:pt>
                <c:pt idx="1650">
                  <c:v>0.74736900997442079</c:v>
                </c:pt>
                <c:pt idx="1651">
                  <c:v>0.74777950682837013</c:v>
                </c:pt>
                <c:pt idx="1652">
                  <c:v>0.74899685579513231</c:v>
                </c:pt>
                <c:pt idx="1653">
                  <c:v>0.7499610381609203</c:v>
                </c:pt>
                <c:pt idx="1654">
                  <c:v>0.75102510305347159</c:v>
                </c:pt>
                <c:pt idx="1655">
                  <c:v>0.75179930530794237</c:v>
                </c:pt>
                <c:pt idx="1656">
                  <c:v>0.7529720261247741</c:v>
                </c:pt>
                <c:pt idx="1657">
                  <c:v>0.75426243666104753</c:v>
                </c:pt>
                <c:pt idx="1658">
                  <c:v>0.75611530610667765</c:v>
                </c:pt>
                <c:pt idx="1659">
                  <c:v>0.75665440935049588</c:v>
                </c:pt>
                <c:pt idx="1660">
                  <c:v>0.75778841104083927</c:v>
                </c:pt>
                <c:pt idx="1661">
                  <c:v>0.76022868749310502</c:v>
                </c:pt>
                <c:pt idx="1662">
                  <c:v>0.76103593020238258</c:v>
                </c:pt>
                <c:pt idx="1663">
                  <c:v>0.76325394725086548</c:v>
                </c:pt>
                <c:pt idx="1664">
                  <c:v>0.76368685833271988</c:v>
                </c:pt>
                <c:pt idx="1665">
                  <c:v>0.76513860523955635</c:v>
                </c:pt>
                <c:pt idx="1666">
                  <c:v>0.76683006820756527</c:v>
                </c:pt>
                <c:pt idx="1667">
                  <c:v>0.76782237351882099</c:v>
                </c:pt>
                <c:pt idx="1668">
                  <c:v>0.76909929345411654</c:v>
                </c:pt>
                <c:pt idx="1669">
                  <c:v>0.77089177067710724</c:v>
                </c:pt>
                <c:pt idx="1670">
                  <c:v>0.77258652867683253</c:v>
                </c:pt>
                <c:pt idx="1671">
                  <c:v>0.7732793065913266</c:v>
                </c:pt>
                <c:pt idx="1672">
                  <c:v>0.77405456045166399</c:v>
                </c:pt>
                <c:pt idx="1673">
                  <c:v>0.77516195150592937</c:v>
                </c:pt>
                <c:pt idx="1674">
                  <c:v>0.7768270642355033</c:v>
                </c:pt>
                <c:pt idx="1675">
                  <c:v>0.77754110461909631</c:v>
                </c:pt>
                <c:pt idx="1676">
                  <c:v>0.77880522500869853</c:v>
                </c:pt>
                <c:pt idx="1677">
                  <c:v>0.77986798791303324</c:v>
                </c:pt>
                <c:pt idx="1678">
                  <c:v>0.78066671762243667</c:v>
                </c:pt>
                <c:pt idx="1679">
                  <c:v>0.78180886174677799</c:v>
                </c:pt>
                <c:pt idx="1680">
                  <c:v>0.78246686656060827</c:v>
                </c:pt>
                <c:pt idx="1681">
                  <c:v>0.7836719868534332</c:v>
                </c:pt>
                <c:pt idx="1682">
                  <c:v>0.78431324609574582</c:v>
                </c:pt>
                <c:pt idx="1683">
                  <c:v>0.78568433984024155</c:v>
                </c:pt>
                <c:pt idx="1684">
                  <c:v>0.78638115391820573</c:v>
                </c:pt>
                <c:pt idx="1685">
                  <c:v>0.78798668566395191</c:v>
                </c:pt>
                <c:pt idx="1686">
                  <c:v>0.78835395650912665</c:v>
                </c:pt>
                <c:pt idx="1687">
                  <c:v>0.78944292943778116</c:v>
                </c:pt>
                <c:pt idx="1688">
                  <c:v>0.79053417583816676</c:v>
                </c:pt>
                <c:pt idx="1689">
                  <c:v>0.79051970373837999</c:v>
                </c:pt>
                <c:pt idx="1690">
                  <c:v>0.79165293425108807</c:v>
                </c:pt>
                <c:pt idx="1691">
                  <c:v>0.79272635342820696</c:v>
                </c:pt>
                <c:pt idx="1692">
                  <c:v>0.7942753889006684</c:v>
                </c:pt>
                <c:pt idx="1693">
                  <c:v>0.79529791035383157</c:v>
                </c:pt>
                <c:pt idx="1694">
                  <c:v>0.79633774825026915</c:v>
                </c:pt>
                <c:pt idx="1695">
                  <c:v>0.79727676218231047</c:v>
                </c:pt>
                <c:pt idx="1696">
                  <c:v>0.79808665894449016</c:v>
                </c:pt>
                <c:pt idx="1697">
                  <c:v>0.79904299933509959</c:v>
                </c:pt>
                <c:pt idx="1698">
                  <c:v>0.79977404568785326</c:v>
                </c:pt>
                <c:pt idx="1699">
                  <c:v>0.80117154976254823</c:v>
                </c:pt>
                <c:pt idx="1700">
                  <c:v>0.80147502318513375</c:v>
                </c:pt>
                <c:pt idx="1701">
                  <c:v>0.8021637449055703</c:v>
                </c:pt>
                <c:pt idx="1702">
                  <c:v>0.80308384996259607</c:v>
                </c:pt>
                <c:pt idx="1703">
                  <c:v>0.80391486897975861</c:v>
                </c:pt>
                <c:pt idx="1704">
                  <c:v>0.8046576532570453</c:v>
                </c:pt>
                <c:pt idx="1705">
                  <c:v>0.80574524407513182</c:v>
                </c:pt>
                <c:pt idx="1706">
                  <c:v>0.80650390259336091</c:v>
                </c:pt>
                <c:pt idx="1707">
                  <c:v>0.80795208405554408</c:v>
                </c:pt>
                <c:pt idx="1708">
                  <c:v>0.80975742091599257</c:v>
                </c:pt>
                <c:pt idx="1709">
                  <c:v>0.81092696688463572</c:v>
                </c:pt>
                <c:pt idx="1710">
                  <c:v>0.81210811056369603</c:v>
                </c:pt>
                <c:pt idx="1711">
                  <c:v>0.81306050492848136</c:v>
                </c:pt>
                <c:pt idx="1712">
                  <c:v>0.81309776182204985</c:v>
                </c:pt>
                <c:pt idx="1713">
                  <c:v>0.81439746655112755</c:v>
                </c:pt>
                <c:pt idx="1714">
                  <c:v>0.81553833873313475</c:v>
                </c:pt>
                <c:pt idx="1715">
                  <c:v>0.81661037579968587</c:v>
                </c:pt>
                <c:pt idx="1716">
                  <c:v>0.81773408176782847</c:v>
                </c:pt>
                <c:pt idx="1717">
                  <c:v>0.81894207645002259</c:v>
                </c:pt>
                <c:pt idx="1718">
                  <c:v>0.82007035940750939</c:v>
                </c:pt>
                <c:pt idx="1719">
                  <c:v>0.82053598043946963</c:v>
                </c:pt>
                <c:pt idx="1720">
                  <c:v>0.82140144205259502</c:v>
                </c:pt>
                <c:pt idx="1721">
                  <c:v>0.82256083251315237</c:v>
                </c:pt>
                <c:pt idx="1722">
                  <c:v>0.82381095152178463</c:v>
                </c:pt>
                <c:pt idx="1723">
                  <c:v>0.82442814401268727</c:v>
                </c:pt>
                <c:pt idx="1724">
                  <c:v>0.82593007755760772</c:v>
                </c:pt>
                <c:pt idx="1725">
                  <c:v>0.82673415543399087</c:v>
                </c:pt>
                <c:pt idx="1726">
                  <c:v>0.8278598243997517</c:v>
                </c:pt>
                <c:pt idx="1727">
                  <c:v>0.82950008918498574</c:v>
                </c:pt>
                <c:pt idx="1728">
                  <c:v>0.83056019803641878</c:v>
                </c:pt>
                <c:pt idx="1729">
                  <c:v>0.8316594566719806</c:v>
                </c:pt>
                <c:pt idx="1730">
                  <c:v>0.83267566848994301</c:v>
                </c:pt>
                <c:pt idx="1731">
                  <c:v>0.8347540923710719</c:v>
                </c:pt>
                <c:pt idx="1732">
                  <c:v>0.83448316865388872</c:v>
                </c:pt>
                <c:pt idx="1733">
                  <c:v>0.83536975252199697</c:v>
                </c:pt>
                <c:pt idx="1734">
                  <c:v>0.83630339825647004</c:v>
                </c:pt>
                <c:pt idx="1735">
                  <c:v>0.8370762083850789</c:v>
                </c:pt>
                <c:pt idx="1736">
                  <c:v>0.83845828890705976</c:v>
                </c:pt>
                <c:pt idx="1737">
                  <c:v>0.83950659974219577</c:v>
                </c:pt>
                <c:pt idx="1738">
                  <c:v>0.84041840212052077</c:v>
                </c:pt>
                <c:pt idx="1739">
                  <c:v>0.84119706118080773</c:v>
                </c:pt>
                <c:pt idx="1740">
                  <c:v>0.84175692612902586</c:v>
                </c:pt>
                <c:pt idx="1741">
                  <c:v>0.84303016043614076</c:v>
                </c:pt>
                <c:pt idx="1742">
                  <c:v>0.84424969273698824</c:v>
                </c:pt>
                <c:pt idx="1743">
                  <c:v>0.84548653146581576</c:v>
                </c:pt>
                <c:pt idx="1744">
                  <c:v>0.84651972922235141</c:v>
                </c:pt>
                <c:pt idx="1745">
                  <c:v>0.84706154661083555</c:v>
                </c:pt>
                <c:pt idx="1746">
                  <c:v>0.84732267537051587</c:v>
                </c:pt>
                <c:pt idx="1747">
                  <c:v>0.84826080795668779</c:v>
                </c:pt>
                <c:pt idx="1748">
                  <c:v>0.85028957601031352</c:v>
                </c:pt>
                <c:pt idx="1749">
                  <c:v>0.85138191407774166</c:v>
                </c:pt>
                <c:pt idx="1750">
                  <c:v>0.85223203226050526</c:v>
                </c:pt>
                <c:pt idx="1751">
                  <c:v>0.85321132770489427</c:v>
                </c:pt>
                <c:pt idx="1752">
                  <c:v>0.85430666034521963</c:v>
                </c:pt>
                <c:pt idx="1753">
                  <c:v>0.85563893481028774</c:v>
                </c:pt>
                <c:pt idx="1754">
                  <c:v>0.85627807081027862</c:v>
                </c:pt>
                <c:pt idx="1755">
                  <c:v>0.85717194581239697</c:v>
                </c:pt>
                <c:pt idx="1756">
                  <c:v>0.85812490103364447</c:v>
                </c:pt>
                <c:pt idx="1757">
                  <c:v>0.85972328185949642</c:v>
                </c:pt>
                <c:pt idx="1758">
                  <c:v>0.86128958369876241</c:v>
                </c:pt>
                <c:pt idx="1759">
                  <c:v>0.86258449110202839</c:v>
                </c:pt>
                <c:pt idx="1760">
                  <c:v>0.86347473055243573</c:v>
                </c:pt>
                <c:pt idx="1761">
                  <c:v>0.86469476361798203</c:v>
                </c:pt>
                <c:pt idx="1762">
                  <c:v>0.86569788544672566</c:v>
                </c:pt>
                <c:pt idx="1763">
                  <c:v>0.86662691413067861</c:v>
                </c:pt>
                <c:pt idx="1764">
                  <c:v>0.8676030247115849</c:v>
                </c:pt>
                <c:pt idx="1765">
                  <c:v>0.86889953456188596</c:v>
                </c:pt>
                <c:pt idx="1766">
                  <c:v>0.86952884555849241</c:v>
                </c:pt>
                <c:pt idx="1767">
                  <c:v>0.8705372855083342</c:v>
                </c:pt>
                <c:pt idx="1768">
                  <c:v>0.87153461849716263</c:v>
                </c:pt>
                <c:pt idx="1769">
                  <c:v>0.87225381675715008</c:v>
                </c:pt>
                <c:pt idx="1770">
                  <c:v>0.87334439213283965</c:v>
                </c:pt>
                <c:pt idx="1771">
                  <c:v>0.87472017303491367</c:v>
                </c:pt>
                <c:pt idx="1772">
                  <c:v>0.87428197387784334</c:v>
                </c:pt>
                <c:pt idx="1773">
                  <c:v>0.87509906162109385</c:v>
                </c:pt>
                <c:pt idx="1774">
                  <c:v>0.87731577668136085</c:v>
                </c:pt>
                <c:pt idx="1775">
                  <c:v>0.87763359200491142</c:v>
                </c:pt>
                <c:pt idx="1776">
                  <c:v>0.8672641171789337</c:v>
                </c:pt>
                <c:pt idx="1777">
                  <c:v>0.86323515470537937</c:v>
                </c:pt>
                <c:pt idx="1778">
                  <c:v>0.86270369313086026</c:v>
                </c:pt>
                <c:pt idx="1779">
                  <c:v>0.86382281209436451</c:v>
                </c:pt>
                <c:pt idx="1780">
                  <c:v>0.86200943295285826</c:v>
                </c:pt>
                <c:pt idx="1781">
                  <c:v>0.86025976109629543</c:v>
                </c:pt>
                <c:pt idx="1782">
                  <c:v>0.86113910390686343</c:v>
                </c:pt>
                <c:pt idx="1783">
                  <c:v>0.86190998108373607</c:v>
                </c:pt>
                <c:pt idx="1784">
                  <c:v>0.8627412404679542</c:v>
                </c:pt>
                <c:pt idx="1785">
                  <c:v>0.86348568728403974</c:v>
                </c:pt>
                <c:pt idx="1786">
                  <c:v>0.86468717202515366</c:v>
                </c:pt>
                <c:pt idx="1787">
                  <c:v>0.86576815274921981</c:v>
                </c:pt>
                <c:pt idx="1788">
                  <c:v>0.86698138543016023</c:v>
                </c:pt>
                <c:pt idx="1789">
                  <c:v>0.86572280349812347</c:v>
                </c:pt>
                <c:pt idx="1790">
                  <c:v>0.86325058827338741</c:v>
                </c:pt>
                <c:pt idx="1791">
                  <c:v>0.85935153417791788</c:v>
                </c:pt>
                <c:pt idx="1792">
                  <c:v>0.85609921769056285</c:v>
                </c:pt>
                <c:pt idx="1793">
                  <c:v>0.85611717511265106</c:v>
                </c:pt>
                <c:pt idx="1794">
                  <c:v>0.85356841299610187</c:v>
                </c:pt>
                <c:pt idx="1795">
                  <c:v>0.85320661050143509</c:v>
                </c:pt>
                <c:pt idx="1796">
                  <c:v>0.85260664431616084</c:v>
                </c:pt>
                <c:pt idx="1797">
                  <c:v>0.85213782840542396</c:v>
                </c:pt>
                <c:pt idx="1798">
                  <c:v>0.84924697389274106</c:v>
                </c:pt>
                <c:pt idx="1799">
                  <c:v>0.84779699969293731</c:v>
                </c:pt>
                <c:pt idx="1800">
                  <c:v>0.84638629546078992</c:v>
                </c:pt>
                <c:pt idx="1801">
                  <c:v>0.8459138640289301</c:v>
                </c:pt>
                <c:pt idx="1802">
                  <c:v>0.84779011918598024</c:v>
                </c:pt>
                <c:pt idx="1803">
                  <c:v>0.84881899033552055</c:v>
                </c:pt>
                <c:pt idx="1804">
                  <c:v>0.84914794266596583</c:v>
                </c:pt>
                <c:pt idx="1805">
                  <c:v>0.84926810616301784</c:v>
                </c:pt>
                <c:pt idx="1806">
                  <c:v>0.84849240161445172</c:v>
                </c:pt>
                <c:pt idx="1807">
                  <c:v>0.8482471470957138</c:v>
                </c:pt>
                <c:pt idx="1808">
                  <c:v>0.84897548931909572</c:v>
                </c:pt>
                <c:pt idx="1809">
                  <c:v>0.84964715499390109</c:v>
                </c:pt>
                <c:pt idx="1810">
                  <c:v>0.84879861922758515</c:v>
                </c:pt>
                <c:pt idx="1811">
                  <c:v>0.84884945685977709</c:v>
                </c:pt>
                <c:pt idx="1812">
                  <c:v>0.849450144146217</c:v>
                </c:pt>
                <c:pt idx="1813">
                  <c:v>0.84826983173655601</c:v>
                </c:pt>
                <c:pt idx="1814">
                  <c:v>0.84986276424248808</c:v>
                </c:pt>
                <c:pt idx="1815">
                  <c:v>0.84937985681313544</c:v>
                </c:pt>
                <c:pt idx="1816">
                  <c:v>0.84889529686027787</c:v>
                </c:pt>
                <c:pt idx="1817">
                  <c:v>0.85063714677225044</c:v>
                </c:pt>
                <c:pt idx="1818">
                  <c:v>0.85019839677401166</c:v>
                </c:pt>
                <c:pt idx="1819">
                  <c:v>0.85169022488731616</c:v>
                </c:pt>
                <c:pt idx="1820">
                  <c:v>0.85085302643377392</c:v>
                </c:pt>
                <c:pt idx="1821">
                  <c:v>0.85092661881386555</c:v>
                </c:pt>
                <c:pt idx="1822">
                  <c:v>0.85107724883517455</c:v>
                </c:pt>
                <c:pt idx="1823">
                  <c:v>0.84958872576888012</c:v>
                </c:pt>
                <c:pt idx="1824">
                  <c:v>0.84862970127948678</c:v>
                </c:pt>
                <c:pt idx="1825">
                  <c:v>0.84869883685376202</c:v>
                </c:pt>
                <c:pt idx="1826">
                  <c:v>0.84966385048894932</c:v>
                </c:pt>
                <c:pt idx="1827">
                  <c:v>0.85168102083215724</c:v>
                </c:pt>
                <c:pt idx="1828">
                  <c:v>0.85235651234925958</c:v>
                </c:pt>
                <c:pt idx="1829">
                  <c:v>0.85306843950582456</c:v>
                </c:pt>
                <c:pt idx="1830">
                  <c:v>0.84862893010185103</c:v>
                </c:pt>
                <c:pt idx="1831">
                  <c:v>0.84967367549233352</c:v>
                </c:pt>
                <c:pt idx="1832">
                  <c:v>0.85057394025200472</c:v>
                </c:pt>
                <c:pt idx="1833">
                  <c:v>0.85136972546498058</c:v>
                </c:pt>
                <c:pt idx="1834">
                  <c:v>0.85083845418104675</c:v>
                </c:pt>
                <c:pt idx="1835">
                  <c:v>0.85216831496026813</c:v>
                </c:pt>
                <c:pt idx="1836">
                  <c:v>0.8520950430695835</c:v>
                </c:pt>
                <c:pt idx="1837">
                  <c:v>0.85270980184405154</c:v>
                </c:pt>
                <c:pt idx="1838">
                  <c:v>0.85286379700413462</c:v>
                </c:pt>
                <c:pt idx="1839">
                  <c:v>0.85649822700232803</c:v>
                </c:pt>
                <c:pt idx="1840">
                  <c:v>0.8571375532929042</c:v>
                </c:pt>
                <c:pt idx="1841">
                  <c:v>0.85824870008240817</c:v>
                </c:pt>
                <c:pt idx="1842">
                  <c:v>0.85833159667059822</c:v>
                </c:pt>
                <c:pt idx="1843">
                  <c:v>0.85817921397284413</c:v>
                </c:pt>
                <c:pt idx="1844">
                  <c:v>0.85900463444067743</c:v>
                </c:pt>
                <c:pt idx="1845">
                  <c:v>0.85886096504867737</c:v>
                </c:pt>
                <c:pt idx="1846">
                  <c:v>0.86002806728559178</c:v>
                </c:pt>
                <c:pt idx="1847">
                  <c:v>0.86096560896941932</c:v>
                </c:pt>
                <c:pt idx="1848">
                  <c:v>0.86153971566566301</c:v>
                </c:pt>
                <c:pt idx="1849">
                  <c:v>0.86256465080467293</c:v>
                </c:pt>
                <c:pt idx="1850">
                  <c:v>0.86295571798832027</c:v>
                </c:pt>
                <c:pt idx="1851">
                  <c:v>0.86366135554027212</c:v>
                </c:pt>
                <c:pt idx="1852">
                  <c:v>0.86474288710550695</c:v>
                </c:pt>
                <c:pt idx="1853">
                  <c:v>0.86566933184361594</c:v>
                </c:pt>
                <c:pt idx="1854">
                  <c:v>0.86665052017856503</c:v>
                </c:pt>
                <c:pt idx="1855">
                  <c:v>0.86816195823746312</c:v>
                </c:pt>
                <c:pt idx="1856">
                  <c:v>0.86843116933937736</c:v>
                </c:pt>
                <c:pt idx="1857">
                  <c:v>0.8689411581236246</c:v>
                </c:pt>
                <c:pt idx="1858">
                  <c:v>0.86996154631917233</c:v>
                </c:pt>
                <c:pt idx="1859">
                  <c:v>0.87149271450719112</c:v>
                </c:pt>
                <c:pt idx="1860">
                  <c:v>0.87302663690105176</c:v>
                </c:pt>
                <c:pt idx="1861">
                  <c:v>0.8747214149313649</c:v>
                </c:pt>
                <c:pt idx="1862">
                  <c:v>0.87707285572611648</c:v>
                </c:pt>
                <c:pt idx="1863">
                  <c:v>0.87931072308724789</c:v>
                </c:pt>
                <c:pt idx="1864">
                  <c:v>0.8811802579820438</c:v>
                </c:pt>
                <c:pt idx="1865">
                  <c:v>0.882894105132076</c:v>
                </c:pt>
                <c:pt idx="1866">
                  <c:v>0.88445482845260037</c:v>
                </c:pt>
                <c:pt idx="1867">
                  <c:v>0.88598161995715441</c:v>
                </c:pt>
                <c:pt idx="1868">
                  <c:v>0.88827527250569904</c:v>
                </c:pt>
                <c:pt idx="1869">
                  <c:v>0.89003780399971921</c:v>
                </c:pt>
                <c:pt idx="1870">
                  <c:v>0.8916354537091109</c:v>
                </c:pt>
                <c:pt idx="1871">
                  <c:v>0.8933787358081211</c:v>
                </c:pt>
                <c:pt idx="1872">
                  <c:v>0.89463588555312024</c:v>
                </c:pt>
                <c:pt idx="1873">
                  <c:v>0.89613074830049766</c:v>
                </c:pt>
                <c:pt idx="1874">
                  <c:v>0.89735669038948607</c:v>
                </c:pt>
                <c:pt idx="1875">
                  <c:v>0.89887003135423837</c:v>
                </c:pt>
                <c:pt idx="1876">
                  <c:v>0.90071918512580518</c:v>
                </c:pt>
                <c:pt idx="1877">
                  <c:v>0.90240842469855265</c:v>
                </c:pt>
                <c:pt idx="1878">
                  <c:v>0.90437972499537822</c:v>
                </c:pt>
                <c:pt idx="1879">
                  <c:v>0.90632994309839687</c:v>
                </c:pt>
                <c:pt idx="1880">
                  <c:v>0.90758090339172259</c:v>
                </c:pt>
                <c:pt idx="1881">
                  <c:v>0.90922104799342907</c:v>
                </c:pt>
                <c:pt idx="1882">
                  <c:v>0.9102409554548665</c:v>
                </c:pt>
                <c:pt idx="1883">
                  <c:v>0.91227816640130865</c:v>
                </c:pt>
                <c:pt idx="1884">
                  <c:v>0.91427493559069983</c:v>
                </c:pt>
                <c:pt idx="1885">
                  <c:v>0.9148417211070512</c:v>
                </c:pt>
                <c:pt idx="1886">
                  <c:v>0.91576393939110456</c:v>
                </c:pt>
                <c:pt idx="1887">
                  <c:v>0.91590685763605695</c:v>
                </c:pt>
                <c:pt idx="1888">
                  <c:v>0.91793789916141355</c:v>
                </c:pt>
                <c:pt idx="1889">
                  <c:v>0.92111318802284514</c:v>
                </c:pt>
                <c:pt idx="1890">
                  <c:v>0.92101864364776809</c:v>
                </c:pt>
                <c:pt idx="1891">
                  <c:v>0.92160210462858005</c:v>
                </c:pt>
                <c:pt idx="1892">
                  <c:v>0.92264692012612048</c:v>
                </c:pt>
                <c:pt idx="1893">
                  <c:v>0.92410272322701492</c:v>
                </c:pt>
                <c:pt idx="1894">
                  <c:v>0.92551433885091372</c:v>
                </c:pt>
                <c:pt idx="1895">
                  <c:v>0.92647832091082205</c:v>
                </c:pt>
                <c:pt idx="1896">
                  <c:v>0.92809629165167906</c:v>
                </c:pt>
                <c:pt idx="1897">
                  <c:v>0.92972981614407146</c:v>
                </c:pt>
                <c:pt idx="1898">
                  <c:v>0.9312874547540535</c:v>
                </c:pt>
                <c:pt idx="1899">
                  <c:v>0.93399165423301733</c:v>
                </c:pt>
                <c:pt idx="1900">
                  <c:v>0.93669620424727018</c:v>
                </c:pt>
                <c:pt idx="1901">
                  <c:v>0.93871870272687019</c:v>
                </c:pt>
                <c:pt idx="1902">
                  <c:v>0.93996657830965313</c:v>
                </c:pt>
                <c:pt idx="1903">
                  <c:v>0.9416328027368579</c:v>
                </c:pt>
                <c:pt idx="1904">
                  <c:v>0.94373436194705707</c:v>
                </c:pt>
                <c:pt idx="1905">
                  <c:v>0.94564607124476097</c:v>
                </c:pt>
                <c:pt idx="1906">
                  <c:v>0.94766231016563007</c:v>
                </c:pt>
                <c:pt idx="1907">
                  <c:v>0.94980337971054141</c:v>
                </c:pt>
                <c:pt idx="1908">
                  <c:v>0.95098977140364238</c:v>
                </c:pt>
                <c:pt idx="1909">
                  <c:v>0.95389017049147884</c:v>
                </c:pt>
                <c:pt idx="1910">
                  <c:v>0.95478112102775814</c:v>
                </c:pt>
                <c:pt idx="1911">
                  <c:v>0.95708887511021268</c:v>
                </c:pt>
                <c:pt idx="1912">
                  <c:v>0.95875933600676655</c:v>
                </c:pt>
                <c:pt idx="1913">
                  <c:v>0.96008099426022686</c:v>
                </c:pt>
                <c:pt idx="1914">
                  <c:v>0.96445001602523917</c:v>
                </c:pt>
                <c:pt idx="1915">
                  <c:v>0.96549806646273195</c:v>
                </c:pt>
                <c:pt idx="1916">
                  <c:v>0.96742726246370769</c:v>
                </c:pt>
                <c:pt idx="1917">
                  <c:v>0.96798303115669215</c:v>
                </c:pt>
                <c:pt idx="1918">
                  <c:v>0.96970638282070176</c:v>
                </c:pt>
                <c:pt idx="1919">
                  <c:v>0.97159097070233447</c:v>
                </c:pt>
                <c:pt idx="1920">
                  <c:v>0.97499577004038329</c:v>
                </c:pt>
                <c:pt idx="1921">
                  <c:v>0.97672452996313663</c:v>
                </c:pt>
                <c:pt idx="1922">
                  <c:v>0.97947333756144284</c:v>
                </c:pt>
                <c:pt idx="1923">
                  <c:v>0.98141382079872264</c:v>
                </c:pt>
                <c:pt idx="1924">
                  <c:v>0.98384468287465654</c:v>
                </c:pt>
                <c:pt idx="1925">
                  <c:v>0.98592861516746888</c:v>
                </c:pt>
                <c:pt idx="1926">
                  <c:v>0.98782415978070515</c:v>
                </c:pt>
                <c:pt idx="1927">
                  <c:v>0.98978644631295776</c:v>
                </c:pt>
                <c:pt idx="1928">
                  <c:v>0.99055481966633785</c:v>
                </c:pt>
                <c:pt idx="1929">
                  <c:v>0.99297953235177383</c:v>
                </c:pt>
                <c:pt idx="1930">
                  <c:v>0.9957280495065548</c:v>
                </c:pt>
                <c:pt idx="1931">
                  <c:v>0.99876103105596625</c:v>
                </c:pt>
                <c:pt idx="1932">
                  <c:v>1.0008577028027084</c:v>
                </c:pt>
                <c:pt idx="1933">
                  <c:v>1.0029837994831343</c:v>
                </c:pt>
                <c:pt idx="1934">
                  <c:v>1.0053542693364288</c:v>
                </c:pt>
                <c:pt idx="1935">
                  <c:v>1.0070008738027463</c:v>
                </c:pt>
                <c:pt idx="1936">
                  <c:v>1.0082580135324513</c:v>
                </c:pt>
                <c:pt idx="1937">
                  <c:v>1.0096060721008162</c:v>
                </c:pt>
                <c:pt idx="1938">
                  <c:v>1.010822629859355</c:v>
                </c:pt>
                <c:pt idx="1939">
                  <c:v>1.0120206092475788</c:v>
                </c:pt>
                <c:pt idx="1940">
                  <c:v>1.0141640524171609</c:v>
                </c:pt>
                <c:pt idx="1941">
                  <c:v>1.0152659550903307</c:v>
                </c:pt>
                <c:pt idx="1942">
                  <c:v>1.0167142967972178</c:v>
                </c:pt>
                <c:pt idx="1943">
                  <c:v>1.0172593190797721</c:v>
                </c:pt>
                <c:pt idx="1944">
                  <c:v>1.0193283085539813</c:v>
                </c:pt>
                <c:pt idx="1945">
                  <c:v>1.0204989361743735</c:v>
                </c:pt>
                <c:pt idx="1946">
                  <c:v>1.0218450918368847</c:v>
                </c:pt>
                <c:pt idx="1947">
                  <c:v>1.0238554017037234</c:v>
                </c:pt>
                <c:pt idx="1948">
                  <c:v>1.0265609332167851</c:v>
                </c:pt>
                <c:pt idx="1949">
                  <c:v>1.0279184662532459</c:v>
                </c:pt>
                <c:pt idx="1950">
                  <c:v>1.0289884702151211</c:v>
                </c:pt>
                <c:pt idx="1951">
                  <c:v>1.0302653300586533</c:v>
                </c:pt>
                <c:pt idx="1952">
                  <c:v>1.0315477984668084</c:v>
                </c:pt>
                <c:pt idx="1953">
                  <c:v>1.0315104314050059</c:v>
                </c:pt>
                <c:pt idx="1954">
                  <c:v>1.0323235330612563</c:v>
                </c:pt>
                <c:pt idx="1955">
                  <c:v>1.0336937254292948</c:v>
                </c:pt>
                <c:pt idx="1956">
                  <c:v>1.0342580271527422</c:v>
                </c:pt>
                <c:pt idx="1957">
                  <c:v>1.0348321238336919</c:v>
                </c:pt>
                <c:pt idx="1958">
                  <c:v>1.0356912457657343</c:v>
                </c:pt>
                <c:pt idx="1959">
                  <c:v>1.0353143201771728</c:v>
                </c:pt>
                <c:pt idx="1960">
                  <c:v>1.0353249764499566</c:v>
                </c:pt>
                <c:pt idx="1961">
                  <c:v>1.036103925953769</c:v>
                </c:pt>
                <c:pt idx="1962">
                  <c:v>1.0374340671612217</c:v>
                </c:pt>
                <c:pt idx="1963">
                  <c:v>1.0390839566439611</c:v>
                </c:pt>
                <c:pt idx="1964">
                  <c:v>1.0399564790393354</c:v>
                </c:pt>
                <c:pt idx="1965">
                  <c:v>1.041461587432444</c:v>
                </c:pt>
                <c:pt idx="1966">
                  <c:v>1.0429421783859145</c:v>
                </c:pt>
                <c:pt idx="1967">
                  <c:v>1.0433320938107551</c:v>
                </c:pt>
                <c:pt idx="1968">
                  <c:v>1.0451194231726455</c:v>
                </c:pt>
                <c:pt idx="1969">
                  <c:v>1.0472795317913941</c:v>
                </c:pt>
                <c:pt idx="1970">
                  <c:v>1.0487095254797278</c:v>
                </c:pt>
                <c:pt idx="1971">
                  <c:v>1.0503849339315026</c:v>
                </c:pt>
                <c:pt idx="1972">
                  <c:v>1.0514753090013125</c:v>
                </c:pt>
                <c:pt idx="1973">
                  <c:v>1.053282318415854</c:v>
                </c:pt>
                <c:pt idx="1974">
                  <c:v>1.0535569978682755</c:v>
                </c:pt>
                <c:pt idx="1975">
                  <c:v>1.0552681108430533</c:v>
                </c:pt>
                <c:pt idx="1976">
                  <c:v>1.0581137463034618</c:v>
                </c:pt>
                <c:pt idx="1977">
                  <c:v>1.0601372763583408</c:v>
                </c:pt>
                <c:pt idx="1978">
                  <c:v>1.0617970008597588</c:v>
                </c:pt>
                <c:pt idx="1979">
                  <c:v>1.0630904660606935</c:v>
                </c:pt>
                <c:pt idx="1980">
                  <c:v>1.0648792175943269</c:v>
                </c:pt>
                <c:pt idx="1981">
                  <c:v>1.0660932915599606</c:v>
                </c:pt>
                <c:pt idx="1982">
                  <c:v>1.0679505677349379</c:v>
                </c:pt>
                <c:pt idx="1983">
                  <c:v>1.0690251687167454</c:v>
                </c:pt>
                <c:pt idx="1984">
                  <c:v>1.0700742106683414</c:v>
                </c:pt>
                <c:pt idx="1985">
                  <c:v>1.0714068256534044</c:v>
                </c:pt>
                <c:pt idx="1986">
                  <c:v>1.0734327193176609</c:v>
                </c:pt>
                <c:pt idx="1987">
                  <c:v>1.0738074916180191</c:v>
                </c:pt>
                <c:pt idx="1988">
                  <c:v>1.0750732144546564</c:v>
                </c:pt>
                <c:pt idx="1989">
                  <c:v>1.0765424981412348</c:v>
                </c:pt>
                <c:pt idx="1990">
                  <c:v>1.0778449670914481</c:v>
                </c:pt>
                <c:pt idx="1991">
                  <c:v>1.0785832645170368</c:v>
                </c:pt>
                <c:pt idx="1992">
                  <c:v>1.0802661043169377</c:v>
                </c:pt>
                <c:pt idx="1993">
                  <c:v>1.0817052720145477</c:v>
                </c:pt>
                <c:pt idx="1994">
                  <c:v>1.0836795067925062</c:v>
                </c:pt>
                <c:pt idx="1995">
                  <c:v>1.0858092690705252</c:v>
                </c:pt>
                <c:pt idx="1996">
                  <c:v>1.0876995456391332</c:v>
                </c:pt>
                <c:pt idx="1997">
                  <c:v>1.0885015203037827</c:v>
                </c:pt>
                <c:pt idx="1998">
                  <c:v>1.0895184031464411</c:v>
                </c:pt>
                <c:pt idx="1999">
                  <c:v>1.0908332810458834</c:v>
                </c:pt>
                <c:pt idx="2000">
                  <c:v>1.0930076614585391</c:v>
                </c:pt>
                <c:pt idx="2001">
                  <c:v>1.0940260566105864</c:v>
                </c:pt>
                <c:pt idx="2002">
                  <c:v>1.0958317940827937</c:v>
                </c:pt>
                <c:pt idx="2003">
                  <c:v>1.0976832914331496</c:v>
                </c:pt>
                <c:pt idx="2004">
                  <c:v>1.0992487720183099</c:v>
                </c:pt>
                <c:pt idx="2005">
                  <c:v>1.1004036956577568</c:v>
                </c:pt>
                <c:pt idx="2006">
                  <c:v>1.1019896575190855</c:v>
                </c:pt>
                <c:pt idx="2007">
                  <c:v>1.1020807165718609</c:v>
                </c:pt>
                <c:pt idx="2008">
                  <c:v>1.1032032507506089</c:v>
                </c:pt>
                <c:pt idx="2009">
                  <c:v>1.1043971639294812</c:v>
                </c:pt>
                <c:pt idx="2010">
                  <c:v>1.1057449520849092</c:v>
                </c:pt>
                <c:pt idx="2011">
                  <c:v>1.106722214424622</c:v>
                </c:pt>
                <c:pt idx="2012">
                  <c:v>1.108135572709672</c:v>
                </c:pt>
                <c:pt idx="2013">
                  <c:v>1.1099165623904788</c:v>
                </c:pt>
                <c:pt idx="2014">
                  <c:v>1.1107196787986404</c:v>
                </c:pt>
                <c:pt idx="2015">
                  <c:v>1.111884467502648</c:v>
                </c:pt>
                <c:pt idx="2016">
                  <c:v>1.1133603412526583</c:v>
                </c:pt>
                <c:pt idx="2017">
                  <c:v>1.1137095745533929</c:v>
                </c:pt>
                <c:pt idx="2018">
                  <c:v>1.1162389670914039</c:v>
                </c:pt>
                <c:pt idx="2019">
                  <c:v>1.1176756109349335</c:v>
                </c:pt>
                <c:pt idx="2020">
                  <c:v>1.1182361168619659</c:v>
                </c:pt>
                <c:pt idx="2021">
                  <c:v>1.1189671732300135</c:v>
                </c:pt>
                <c:pt idx="2022">
                  <c:v>1.1201678367170214</c:v>
                </c:pt>
                <c:pt idx="2023">
                  <c:v>1.1206941303998517</c:v>
                </c:pt>
                <c:pt idx="2024">
                  <c:v>1.1216262538096418</c:v>
                </c:pt>
                <c:pt idx="2025">
                  <c:v>1.1233757954673829</c:v>
                </c:pt>
                <c:pt idx="2026">
                  <c:v>1.1245076038083468</c:v>
                </c:pt>
                <c:pt idx="2027">
                  <c:v>1.1259840784759954</c:v>
                </c:pt>
                <c:pt idx="2028">
                  <c:v>1.127701701391854</c:v>
                </c:pt>
                <c:pt idx="2029">
                  <c:v>1.1292837272426528</c:v>
                </c:pt>
                <c:pt idx="2030">
                  <c:v>1.1309510633674882</c:v>
                </c:pt>
                <c:pt idx="2031">
                  <c:v>1.1322468821625056</c:v>
                </c:pt>
                <c:pt idx="2032">
                  <c:v>1.1340114567764958</c:v>
                </c:pt>
                <c:pt idx="2033">
                  <c:v>1.13505302731879</c:v>
                </c:pt>
                <c:pt idx="2034">
                  <c:v>1.1366063493370708</c:v>
                </c:pt>
                <c:pt idx="2035">
                  <c:v>1.1375148967448552</c:v>
                </c:pt>
                <c:pt idx="2036">
                  <c:v>1.1389631683446844</c:v>
                </c:pt>
                <c:pt idx="2037">
                  <c:v>1.1416315531324113</c:v>
                </c:pt>
                <c:pt idx="2038">
                  <c:v>1.1436755644634591</c:v>
                </c:pt>
                <c:pt idx="2039">
                  <c:v>1.1448774498163319</c:v>
                </c:pt>
                <c:pt idx="2040">
                  <c:v>1.1464925762137015</c:v>
                </c:pt>
                <c:pt idx="2041">
                  <c:v>1.148355110418013</c:v>
                </c:pt>
                <c:pt idx="2042">
                  <c:v>1.1505094001509648</c:v>
                </c:pt>
                <c:pt idx="2043">
                  <c:v>1.1517563443114081</c:v>
                </c:pt>
                <c:pt idx="2044">
                  <c:v>1.1526333936196571</c:v>
                </c:pt>
                <c:pt idx="2045">
                  <c:v>1.1535910259831885</c:v>
                </c:pt>
                <c:pt idx="2046">
                  <c:v>1.1533727326358179</c:v>
                </c:pt>
                <c:pt idx="2047">
                  <c:v>1.1548335033225214</c:v>
                </c:pt>
                <c:pt idx="2048">
                  <c:v>1.1561076189755055</c:v>
                </c:pt>
                <c:pt idx="2049">
                  <c:v>1.1575275973698691</c:v>
                </c:pt>
                <c:pt idx="2050">
                  <c:v>1.1592592617278736</c:v>
                </c:pt>
                <c:pt idx="2051">
                  <c:v>1.1611028870571696</c:v>
                </c:pt>
                <c:pt idx="2052">
                  <c:v>1.1610829466068751</c:v>
                </c:pt>
                <c:pt idx="2053">
                  <c:v>1.1610487944544374</c:v>
                </c:pt>
                <c:pt idx="2054">
                  <c:v>1.162668878422322</c:v>
                </c:pt>
                <c:pt idx="2055">
                  <c:v>1.1636722606487089</c:v>
                </c:pt>
                <c:pt idx="2056">
                  <c:v>1.1654311065145477</c:v>
                </c:pt>
                <c:pt idx="2057">
                  <c:v>1.1676920991894559</c:v>
                </c:pt>
                <c:pt idx="2058">
                  <c:v>1.1688075926165431</c:v>
                </c:pt>
                <c:pt idx="2059">
                  <c:v>1.170209333160587</c:v>
                </c:pt>
                <c:pt idx="2060">
                  <c:v>1.1715475967714495</c:v>
                </c:pt>
                <c:pt idx="2061">
                  <c:v>1.1734484795363715</c:v>
                </c:pt>
                <c:pt idx="2062">
                  <c:v>1.174969301925719</c:v>
                </c:pt>
                <c:pt idx="2063">
                  <c:v>1.1762794325758192</c:v>
                </c:pt>
                <c:pt idx="2064">
                  <c:v>1.1780184181137163</c:v>
                </c:pt>
                <c:pt idx="2065">
                  <c:v>1.1798286324223275</c:v>
                </c:pt>
                <c:pt idx="2066">
                  <c:v>1.1810522309325271</c:v>
                </c:pt>
                <c:pt idx="2067">
                  <c:v>1.1818792738779833</c:v>
                </c:pt>
                <c:pt idx="2068">
                  <c:v>1.1835785888364647</c:v>
                </c:pt>
                <c:pt idx="2069">
                  <c:v>1.1842700948086251</c:v>
                </c:pt>
                <c:pt idx="2070">
                  <c:v>1.1853673403700991</c:v>
                </c:pt>
                <c:pt idx="2071">
                  <c:v>1.1871734183623008</c:v>
                </c:pt>
                <c:pt idx="2072">
                  <c:v>1.1883139600396064</c:v>
                </c:pt>
                <c:pt idx="2073">
                  <c:v>1.1899198222900536</c:v>
                </c:pt>
                <c:pt idx="2074">
                  <c:v>1.1911451834919919</c:v>
                </c:pt>
                <c:pt idx="2075">
                  <c:v>1.1920015612334867</c:v>
                </c:pt>
                <c:pt idx="2076">
                  <c:v>1.1947184801357924</c:v>
                </c:pt>
                <c:pt idx="2077">
                  <c:v>1.1944013158063496</c:v>
                </c:pt>
                <c:pt idx="2078">
                  <c:v>1.1940449816621901</c:v>
                </c:pt>
                <c:pt idx="2079">
                  <c:v>1.1956678699123868</c:v>
                </c:pt>
                <c:pt idx="2080">
                  <c:v>1.1968157828460546</c:v>
                </c:pt>
                <c:pt idx="2081">
                  <c:v>1.1977951584127955</c:v>
                </c:pt>
                <c:pt idx="2082">
                  <c:v>1.1984179494530274</c:v>
                </c:pt>
                <c:pt idx="2083">
                  <c:v>1.1995653916678788</c:v>
                </c:pt>
                <c:pt idx="2084">
                  <c:v>1.2013568072697085</c:v>
                </c:pt>
                <c:pt idx="2085">
                  <c:v>1.2013456602475201</c:v>
                </c:pt>
                <c:pt idx="2086">
                  <c:v>1.201775486618831</c:v>
                </c:pt>
                <c:pt idx="2087">
                  <c:v>1.2034458373471519</c:v>
                </c:pt>
                <c:pt idx="2088">
                  <c:v>1.2036426178430748</c:v>
                </c:pt>
                <c:pt idx="2089">
                  <c:v>1.203912770382622</c:v>
                </c:pt>
                <c:pt idx="2090">
                  <c:v>1.20542483940504</c:v>
                </c:pt>
                <c:pt idx="2091">
                  <c:v>1.2061244677806098</c:v>
                </c:pt>
                <c:pt idx="2092">
                  <c:v>1.2064676117826107</c:v>
                </c:pt>
                <c:pt idx="2093">
                  <c:v>1.2081851245302357</c:v>
                </c:pt>
                <c:pt idx="2094">
                  <c:v>1.2097707759174519</c:v>
                </c:pt>
                <c:pt idx="2095">
                  <c:v>1.21082630777954</c:v>
                </c:pt>
                <c:pt idx="2096">
                  <c:v>1.2116974680949344</c:v>
                </c:pt>
                <c:pt idx="2097">
                  <c:v>1.2133485594129505</c:v>
                </c:pt>
                <c:pt idx="2098">
                  <c:v>1.2153446876235274</c:v>
                </c:pt>
                <c:pt idx="2099">
                  <c:v>1.2150152846048536</c:v>
                </c:pt>
                <c:pt idx="2100">
                  <c:v>1.2161412940906091</c:v>
                </c:pt>
                <c:pt idx="2101">
                  <c:v>1.2186987394670301</c:v>
                </c:pt>
                <c:pt idx="2102">
                  <c:v>1.218717538173812</c:v>
                </c:pt>
                <c:pt idx="2103">
                  <c:v>1.2194172466717337</c:v>
                </c:pt>
                <c:pt idx="2104">
                  <c:v>1.2197283317177359</c:v>
                </c:pt>
                <c:pt idx="2105">
                  <c:v>1.2194696567050785</c:v>
                </c:pt>
                <c:pt idx="2106">
                  <c:v>1.2180717019421547</c:v>
                </c:pt>
                <c:pt idx="2107">
                  <c:v>1.2194617646534298</c:v>
                </c:pt>
                <c:pt idx="2108">
                  <c:v>1.2192829515948893</c:v>
                </c:pt>
                <c:pt idx="2109">
                  <c:v>1.220599261681369</c:v>
                </c:pt>
                <c:pt idx="2110">
                  <c:v>1.2253333809727649</c:v>
                </c:pt>
                <c:pt idx="2111">
                  <c:v>1.2263234228275834</c:v>
                </c:pt>
                <c:pt idx="2112">
                  <c:v>1.2272307283389159</c:v>
                </c:pt>
                <c:pt idx="2113">
                  <c:v>1.2285503034112302</c:v>
                </c:pt>
                <c:pt idx="2114">
                  <c:v>1.2292213281072213</c:v>
                </c:pt>
                <c:pt idx="2115">
                  <c:v>1.2320003218015532</c:v>
                </c:pt>
                <c:pt idx="2116">
                  <c:v>1.2333617507873682</c:v>
                </c:pt>
                <c:pt idx="2117">
                  <c:v>1.2344809999496942</c:v>
                </c:pt>
                <c:pt idx="2118">
                  <c:v>1.235316585940907</c:v>
                </c:pt>
                <c:pt idx="2119">
                  <c:v>1.2356027429202183</c:v>
                </c:pt>
                <c:pt idx="2120">
                  <c:v>1.2361878163633593</c:v>
                </c:pt>
                <c:pt idx="2121">
                  <c:v>1.2381973550525625</c:v>
                </c:pt>
                <c:pt idx="2122">
                  <c:v>1.2382971674722669</c:v>
                </c:pt>
                <c:pt idx="2123">
                  <c:v>1.2395288583399946</c:v>
                </c:pt>
                <c:pt idx="2124">
                  <c:v>1.2406242811179653</c:v>
                </c:pt>
                <c:pt idx="2125">
                  <c:v>1.2408784792942185</c:v>
                </c:pt>
                <c:pt idx="2126">
                  <c:v>1.2414635727679468</c:v>
                </c:pt>
                <c:pt idx="2127">
                  <c:v>1.2434809133711524</c:v>
                </c:pt>
                <c:pt idx="2128">
                  <c:v>1.2441206603040755</c:v>
                </c:pt>
                <c:pt idx="2129">
                  <c:v>1.2461651223233519</c:v>
                </c:pt>
                <c:pt idx="2130">
                  <c:v>1.2469557396446396</c:v>
                </c:pt>
                <c:pt idx="2131">
                  <c:v>1.2477881007111944</c:v>
                </c:pt>
                <c:pt idx="2132">
                  <c:v>1.2487456529523744</c:v>
                </c:pt>
                <c:pt idx="2133">
                  <c:v>1.249981800625918</c:v>
                </c:pt>
                <c:pt idx="2134">
                  <c:v>1.2508058790443592</c:v>
                </c:pt>
                <c:pt idx="2135">
                  <c:v>1.2520320715156972</c:v>
                </c:pt>
                <c:pt idx="2136">
                  <c:v>1.2534314284197765</c:v>
                </c:pt>
                <c:pt idx="2137">
                  <c:v>1.2539000840858101</c:v>
                </c:pt>
                <c:pt idx="2138">
                  <c:v>1.2547778745258129</c:v>
                </c:pt>
                <c:pt idx="2139">
                  <c:v>1.2582509581381487</c:v>
                </c:pt>
                <c:pt idx="2140">
                  <c:v>1.2590125711680993</c:v>
                </c:pt>
                <c:pt idx="2141">
                  <c:v>1.2594006638094375</c:v>
                </c:pt>
                <c:pt idx="2142">
                  <c:v>1.2613069448178096</c:v>
                </c:pt>
                <c:pt idx="2143">
                  <c:v>1.262772552891501</c:v>
                </c:pt>
                <c:pt idx="2144">
                  <c:v>1.2642483264885715</c:v>
                </c:pt>
                <c:pt idx="2145">
                  <c:v>1.2654656854706277</c:v>
                </c:pt>
                <c:pt idx="2146">
                  <c:v>1.2665667668896918</c:v>
                </c:pt>
                <c:pt idx="2147">
                  <c:v>1.2679335640730751</c:v>
                </c:pt>
                <c:pt idx="2148">
                  <c:v>1.2692259676528481</c:v>
                </c:pt>
                <c:pt idx="2149">
                  <c:v>1.2708856520930905</c:v>
                </c:pt>
                <c:pt idx="2150">
                  <c:v>1.2717842943751383</c:v>
                </c:pt>
                <c:pt idx="2151">
                  <c:v>1.2728486396959209</c:v>
                </c:pt>
                <c:pt idx="2152">
                  <c:v>1.2740736804084518</c:v>
                </c:pt>
                <c:pt idx="2153">
                  <c:v>1.2751293624999498</c:v>
                </c:pt>
                <c:pt idx="2154">
                  <c:v>1.2766658988855366</c:v>
                </c:pt>
                <c:pt idx="2155">
                  <c:v>1.2772164195644811</c:v>
                </c:pt>
                <c:pt idx="2156">
                  <c:v>1.278016591476216</c:v>
                </c:pt>
                <c:pt idx="2157">
                  <c:v>1.27955864628878</c:v>
                </c:pt>
                <c:pt idx="2158">
                  <c:v>1.281518348875188</c:v>
                </c:pt>
                <c:pt idx="2159">
                  <c:v>1.2823829491730319</c:v>
                </c:pt>
                <c:pt idx="2160">
                  <c:v>1.2841322604790117</c:v>
                </c:pt>
                <c:pt idx="2161">
                  <c:v>1.2847038833823508</c:v>
                </c:pt>
                <c:pt idx="2162">
                  <c:v>1.285826057010516</c:v>
                </c:pt>
                <c:pt idx="2163">
                  <c:v>1.287213545791241</c:v>
                </c:pt>
                <c:pt idx="2164">
                  <c:v>1.2884895843806676</c:v>
                </c:pt>
                <c:pt idx="2165">
                  <c:v>1.2901997559178131</c:v>
                </c:pt>
                <c:pt idx="2166">
                  <c:v>1.2898948703387774</c:v>
                </c:pt>
                <c:pt idx="2167">
                  <c:v>1.2901934362673178</c:v>
                </c:pt>
                <c:pt idx="2168">
                  <c:v>1.2913685206935268</c:v>
                </c:pt>
                <c:pt idx="2169">
                  <c:v>1.2921381259280649</c:v>
                </c:pt>
                <c:pt idx="2170">
                  <c:v>1.2941002221697318</c:v>
                </c:pt>
                <c:pt idx="2171">
                  <c:v>1.2950574138603286</c:v>
                </c:pt>
                <c:pt idx="2172">
                  <c:v>1.2967770798961569</c:v>
                </c:pt>
                <c:pt idx="2173">
                  <c:v>1.2978835495433771</c:v>
                </c:pt>
                <c:pt idx="2174">
                  <c:v>1.298877797821663</c:v>
                </c:pt>
                <c:pt idx="2175">
                  <c:v>1.3000049290203437</c:v>
                </c:pt>
                <c:pt idx="2176">
                  <c:v>1.3007939939710655</c:v>
                </c:pt>
                <c:pt idx="2177">
                  <c:v>1.3020362710045195</c:v>
                </c:pt>
                <c:pt idx="2178">
                  <c:v>1.3030724332880697</c:v>
                </c:pt>
                <c:pt idx="2179">
                  <c:v>1.3037638391072903</c:v>
                </c:pt>
                <c:pt idx="2180">
                  <c:v>1.3052170582623401</c:v>
                </c:pt>
                <c:pt idx="2181">
                  <c:v>1.3064922355364854</c:v>
                </c:pt>
                <c:pt idx="2182">
                  <c:v>1.3079018781474723</c:v>
                </c:pt>
                <c:pt idx="2183">
                  <c:v>1.3087376644445645</c:v>
                </c:pt>
                <c:pt idx="2184">
                  <c:v>1.3094703332749416</c:v>
                </c:pt>
                <c:pt idx="2185">
                  <c:v>1.3101811487338759</c:v>
                </c:pt>
                <c:pt idx="2186">
                  <c:v>1.3111382002103573</c:v>
                </c:pt>
                <c:pt idx="2187">
                  <c:v>1.311971492699251</c:v>
                </c:pt>
                <c:pt idx="2188">
                  <c:v>1.3135577249735171</c:v>
                </c:pt>
                <c:pt idx="2189">
                  <c:v>1.314626797513053</c:v>
                </c:pt>
                <c:pt idx="2190">
                  <c:v>1.3155613346086898</c:v>
                </c:pt>
                <c:pt idx="2191">
                  <c:v>1.3168339980440482</c:v>
                </c:pt>
                <c:pt idx="2192">
                  <c:v>1.3182483077820253</c:v>
                </c:pt>
                <c:pt idx="2193">
                  <c:v>1.3192798429997614</c:v>
                </c:pt>
                <c:pt idx="2194">
                  <c:v>1.3202539104606981</c:v>
                </c:pt>
                <c:pt idx="2195">
                  <c:v>1.3214258500846001</c:v>
                </c:pt>
                <c:pt idx="2196">
                  <c:v>1.3222304687868576</c:v>
                </c:pt>
                <c:pt idx="2197">
                  <c:v>1.3231680705624496</c:v>
                </c:pt>
                <c:pt idx="2198">
                  <c:v>1.3240861625453872</c:v>
                </c:pt>
                <c:pt idx="2199">
                  <c:v>1.324967047711227</c:v>
                </c:pt>
                <c:pt idx="2200">
                  <c:v>1.3252916534040899</c:v>
                </c:pt>
                <c:pt idx="2201">
                  <c:v>1.3261042643109353</c:v>
                </c:pt>
                <c:pt idx="2202">
                  <c:v>1.3279799886574049</c:v>
                </c:pt>
                <c:pt idx="2203">
                  <c:v>1.3284035654852788</c:v>
                </c:pt>
                <c:pt idx="2204">
                  <c:v>1.3293364300268227</c:v>
                </c:pt>
                <c:pt idx="2205">
                  <c:v>1.3306541122085762</c:v>
                </c:pt>
                <c:pt idx="2206">
                  <c:v>1.3316253753872012</c:v>
                </c:pt>
                <c:pt idx="2207">
                  <c:v>1.3322967105573058</c:v>
                </c:pt>
                <c:pt idx="2208">
                  <c:v>1.3340499779044035</c:v>
                </c:pt>
                <c:pt idx="2209">
                  <c:v>1.3350191979630583</c:v>
                </c:pt>
                <c:pt idx="2210">
                  <c:v>1.3362241580111798</c:v>
                </c:pt>
                <c:pt idx="2211">
                  <c:v>1.3371429710952838</c:v>
                </c:pt>
                <c:pt idx="2212">
                  <c:v>1.3381349258712505</c:v>
                </c:pt>
                <c:pt idx="2213">
                  <c:v>1.3386187747382365</c:v>
                </c:pt>
                <c:pt idx="2214">
                  <c:v>1.3396555579700133</c:v>
                </c:pt>
                <c:pt idx="2215">
                  <c:v>1.340392593468561</c:v>
                </c:pt>
                <c:pt idx="2216">
                  <c:v>1.3413821145280931</c:v>
                </c:pt>
                <c:pt idx="2217">
                  <c:v>1.342404145231852</c:v>
                </c:pt>
                <c:pt idx="2218">
                  <c:v>1.3434319948214073</c:v>
                </c:pt>
                <c:pt idx="2219">
                  <c:v>1.3448549778039625</c:v>
                </c:pt>
                <c:pt idx="2220">
                  <c:v>1.3454321391648669</c:v>
                </c:pt>
                <c:pt idx="2221">
                  <c:v>1.3462853320428789</c:v>
                </c:pt>
                <c:pt idx="2222">
                  <c:v>1.3468989290432463</c:v>
                </c:pt>
                <c:pt idx="2223">
                  <c:v>1.3477262424016399</c:v>
                </c:pt>
                <c:pt idx="2224">
                  <c:v>1.3490582865149467</c:v>
                </c:pt>
                <c:pt idx="2225">
                  <c:v>1.3502049275062808</c:v>
                </c:pt>
                <c:pt idx="2226">
                  <c:v>1.3509362943484415</c:v>
                </c:pt>
                <c:pt idx="2227">
                  <c:v>1.3515194148092582</c:v>
                </c:pt>
                <c:pt idx="2228">
                  <c:v>1.3525294471908405</c:v>
                </c:pt>
                <c:pt idx="2229">
                  <c:v>1.3533525941869424</c:v>
                </c:pt>
                <c:pt idx="2230">
                  <c:v>1.3534073578143704</c:v>
                </c:pt>
                <c:pt idx="2231">
                  <c:v>1.3553937912203846</c:v>
                </c:pt>
                <c:pt idx="2232">
                  <c:v>1.3561888052557252</c:v>
                </c:pt>
                <c:pt idx="2233">
                  <c:v>1.3569526116350552</c:v>
                </c:pt>
                <c:pt idx="2234">
                  <c:v>1.3583314872629657</c:v>
                </c:pt>
                <c:pt idx="2235">
                  <c:v>1.3589473577350644</c:v>
                </c:pt>
                <c:pt idx="2236">
                  <c:v>1.3601581466842756</c:v>
                </c:pt>
                <c:pt idx="2237">
                  <c:v>1.3617485753667156</c:v>
                </c:pt>
                <c:pt idx="2238">
                  <c:v>1.3632099670016453</c:v>
                </c:pt>
                <c:pt idx="2239">
                  <c:v>1.364182422000253</c:v>
                </c:pt>
                <c:pt idx="2240">
                  <c:v>1.3683134703652438</c:v>
                </c:pt>
                <c:pt idx="2241">
                  <c:v>1.3697755230095754</c:v>
                </c:pt>
                <c:pt idx="2242">
                  <c:v>1.3712236043188191</c:v>
                </c:pt>
                <c:pt idx="2243">
                  <c:v>1.3724506781360262</c:v>
                </c:pt>
                <c:pt idx="2244">
                  <c:v>1.3736909921718619</c:v>
                </c:pt>
                <c:pt idx="2245">
                  <c:v>1.3749111153750535</c:v>
                </c:pt>
                <c:pt idx="2246">
                  <c:v>1.3756787576119742</c:v>
                </c:pt>
                <c:pt idx="2247">
                  <c:v>1.3764228739233584</c:v>
                </c:pt>
                <c:pt idx="2248">
                  <c:v>1.377448740484708</c:v>
                </c:pt>
                <c:pt idx="2249">
                  <c:v>1.3788111209234497</c:v>
                </c:pt>
                <c:pt idx="2250">
                  <c:v>1.3805967476853649</c:v>
                </c:pt>
                <c:pt idx="2251">
                  <c:v>1.3814407264929249</c:v>
                </c:pt>
                <c:pt idx="2252">
                  <c:v>1.382351687586556</c:v>
                </c:pt>
                <c:pt idx="2253">
                  <c:v>1.3829411877896316</c:v>
                </c:pt>
                <c:pt idx="2254">
                  <c:v>1.3841122060064883</c:v>
                </c:pt>
                <c:pt idx="2255">
                  <c:v>1.3852917572538077</c:v>
                </c:pt>
                <c:pt idx="2256">
                  <c:v>1.3868293853064375</c:v>
                </c:pt>
                <c:pt idx="2257">
                  <c:v>1.3874314847493272</c:v>
                </c:pt>
                <c:pt idx="2258">
                  <c:v>1.3888962815842065</c:v>
                </c:pt>
                <c:pt idx="2259">
                  <c:v>1.3947872774973735</c:v>
                </c:pt>
                <c:pt idx="2260">
                  <c:v>1.3952267185508966</c:v>
                </c:pt>
                <c:pt idx="2261">
                  <c:v>1.3943427687051022</c:v>
                </c:pt>
                <c:pt idx="2262">
                  <c:v>1.3932268646509627</c:v>
                </c:pt>
                <c:pt idx="2263">
                  <c:v>1.3908109754395137</c:v>
                </c:pt>
                <c:pt idx="2264">
                  <c:v>1.3898372184526906</c:v>
                </c:pt>
                <c:pt idx="2265">
                  <c:v>1.3909113387003873</c:v>
                </c:pt>
                <c:pt idx="2266">
                  <c:v>1.3915298732406822</c:v>
                </c:pt>
                <c:pt idx="2267">
                  <c:v>1.3914290492762857</c:v>
                </c:pt>
                <c:pt idx="2268">
                  <c:v>1.3935049392880403</c:v>
                </c:pt>
                <c:pt idx="2269">
                  <c:v>1.3944419101001118</c:v>
                </c:pt>
                <c:pt idx="2270">
                  <c:v>1.3955003363821574</c:v>
                </c:pt>
                <c:pt idx="2271">
                  <c:v>1.3972101573840132</c:v>
                </c:pt>
                <c:pt idx="2272">
                  <c:v>1.3980559790056639</c:v>
                </c:pt>
                <c:pt idx="2273">
                  <c:v>1.3993494842677743</c:v>
                </c:pt>
                <c:pt idx="2274">
                  <c:v>1.3994580801002905</c:v>
                </c:pt>
                <c:pt idx="2275">
                  <c:v>1.4012744437993998</c:v>
                </c:pt>
                <c:pt idx="2276">
                  <c:v>1.4028866156850484</c:v>
                </c:pt>
                <c:pt idx="2277">
                  <c:v>1.4031927732064182</c:v>
                </c:pt>
                <c:pt idx="2278">
                  <c:v>1.4028655334912412</c:v>
                </c:pt>
                <c:pt idx="2279">
                  <c:v>1.4053705287731408</c:v>
                </c:pt>
                <c:pt idx="2280">
                  <c:v>1.4061468642852271</c:v>
                </c:pt>
                <c:pt idx="2281">
                  <c:v>1.4072422670326103</c:v>
                </c:pt>
                <c:pt idx="2282">
                  <c:v>1.4092866689601231</c:v>
                </c:pt>
                <c:pt idx="2283">
                  <c:v>1.4107880015874055</c:v>
                </c:pt>
                <c:pt idx="2284">
                  <c:v>1.4123822160509651</c:v>
                </c:pt>
                <c:pt idx="2285">
                  <c:v>1.4135315211104951</c:v>
                </c:pt>
                <c:pt idx="2286">
                  <c:v>1.4148777869412394</c:v>
                </c:pt>
                <c:pt idx="2287">
                  <c:v>1.4160700976730762</c:v>
                </c:pt>
                <c:pt idx="2288">
                  <c:v>1.4176534455426788</c:v>
                </c:pt>
                <c:pt idx="2289">
                  <c:v>1.4193739128020249</c:v>
                </c:pt>
                <c:pt idx="2290">
                  <c:v>1.4211796703048201</c:v>
                </c:pt>
                <c:pt idx="2291">
                  <c:v>1.421848852186721</c:v>
                </c:pt>
                <c:pt idx="2292">
                  <c:v>1.423256992503612</c:v>
                </c:pt>
                <c:pt idx="2293">
                  <c:v>1.424398695955019</c:v>
                </c:pt>
                <c:pt idx="2294">
                  <c:v>1.4260490661718692</c:v>
                </c:pt>
                <c:pt idx="2295">
                  <c:v>1.4277247149906995</c:v>
                </c:pt>
                <c:pt idx="2296">
                  <c:v>1.4283896904491327</c:v>
                </c:pt>
                <c:pt idx="2297">
                  <c:v>1.4303037333103314</c:v>
                </c:pt>
                <c:pt idx="2298">
                  <c:v>1.4323272533499165</c:v>
                </c:pt>
                <c:pt idx="2299">
                  <c:v>1.4338066124222286</c:v>
                </c:pt>
                <c:pt idx="2300">
                  <c:v>1.4353586124217053</c:v>
                </c:pt>
                <c:pt idx="2301">
                  <c:v>1.436828697331801</c:v>
                </c:pt>
                <c:pt idx="2302">
                  <c:v>1.4385846487776832</c:v>
                </c:pt>
                <c:pt idx="2303">
                  <c:v>1.4400095446813861</c:v>
                </c:pt>
                <c:pt idx="2304">
                  <c:v>1.4412148853106781</c:v>
                </c:pt>
                <c:pt idx="2305">
                  <c:v>1.4426145226429883</c:v>
                </c:pt>
                <c:pt idx="2306">
                  <c:v>1.4446724251867726</c:v>
                </c:pt>
                <c:pt idx="2307">
                  <c:v>1.4457920148690935</c:v>
                </c:pt>
                <c:pt idx="2308">
                  <c:v>1.4480531778039989</c:v>
                </c:pt>
                <c:pt idx="2309">
                  <c:v>1.4488845273258626</c:v>
                </c:pt>
                <c:pt idx="2310">
                  <c:v>1.4501472455743087</c:v>
                </c:pt>
                <c:pt idx="2311">
                  <c:v>1.4509385038744105</c:v>
                </c:pt>
                <c:pt idx="2312">
                  <c:v>1.4518136502768049</c:v>
                </c:pt>
                <c:pt idx="2313">
                  <c:v>1.4521407497778656</c:v>
                </c:pt>
                <c:pt idx="2314">
                  <c:v>1.4537261207368499</c:v>
                </c:pt>
                <c:pt idx="2315">
                  <c:v>1.4550780452086869</c:v>
                </c:pt>
                <c:pt idx="2316">
                  <c:v>1.4567028764259136</c:v>
                </c:pt>
                <c:pt idx="2317">
                  <c:v>1.4589565779668119</c:v>
                </c:pt>
                <c:pt idx="2318">
                  <c:v>1.4603936324373943</c:v>
                </c:pt>
                <c:pt idx="2319">
                  <c:v>1.4614401805807922</c:v>
                </c:pt>
                <c:pt idx="2320">
                  <c:v>1.4634908120211536</c:v>
                </c:pt>
                <c:pt idx="2321">
                  <c:v>1.4642297103643802</c:v>
                </c:pt>
                <c:pt idx="2322">
                  <c:v>1.4664445425493806</c:v>
                </c:pt>
                <c:pt idx="2323">
                  <c:v>1.4673075504154833</c:v>
                </c:pt>
                <c:pt idx="2324">
                  <c:v>1.470035225743513</c:v>
                </c:pt>
                <c:pt idx="2325">
                  <c:v>1.4715291670838453</c:v>
                </c:pt>
                <c:pt idx="2326">
                  <c:v>1.4747353531271741</c:v>
                </c:pt>
                <c:pt idx="2327">
                  <c:v>1.475063063561167</c:v>
                </c:pt>
                <c:pt idx="2328">
                  <c:v>1.4770001215679094</c:v>
                </c:pt>
                <c:pt idx="2329">
                  <c:v>1.4778580616952635</c:v>
                </c:pt>
                <c:pt idx="2330">
                  <c:v>1.4800046396518582</c:v>
                </c:pt>
                <c:pt idx="2331">
                  <c:v>1.4810581884857408</c:v>
                </c:pt>
                <c:pt idx="2332">
                  <c:v>1.4823963920048393</c:v>
                </c:pt>
                <c:pt idx="2333">
                  <c:v>1.4833400530332823</c:v>
                </c:pt>
                <c:pt idx="2334">
                  <c:v>1.4831061859037882</c:v>
                </c:pt>
                <c:pt idx="2335">
                  <c:v>1.4837936256665971</c:v>
                </c:pt>
                <c:pt idx="2336">
                  <c:v>1.4840663421214009</c:v>
                </c:pt>
                <c:pt idx="2337">
                  <c:v>1.4834108010698874</c:v>
                </c:pt>
                <c:pt idx="2338">
                  <c:v>1.4846065270169682</c:v>
                </c:pt>
                <c:pt idx="2339">
                  <c:v>1.4858159338556121</c:v>
                </c:pt>
                <c:pt idx="2340">
                  <c:v>1.48674214824196</c:v>
                </c:pt>
                <c:pt idx="2341">
                  <c:v>1.4874851127945377</c:v>
                </c:pt>
                <c:pt idx="2342">
                  <c:v>1.4888194804560455</c:v>
                </c:pt>
                <c:pt idx="2343">
                  <c:v>1.4910313881752066</c:v>
                </c:pt>
                <c:pt idx="2344">
                  <c:v>1.4921998324615133</c:v>
                </c:pt>
                <c:pt idx="2345">
                  <c:v>1.4951371479229234</c:v>
                </c:pt>
                <c:pt idx="2346">
                  <c:v>1.497339541112813</c:v>
                </c:pt>
                <c:pt idx="2347">
                  <c:v>1.4991980591842418</c:v>
                </c:pt>
                <c:pt idx="2348">
                  <c:v>1.4994721978107894</c:v>
                </c:pt>
                <c:pt idx="2349">
                  <c:v>1.5017745836956764</c:v>
                </c:pt>
                <c:pt idx="2350">
                  <c:v>1.503067938728377</c:v>
                </c:pt>
                <c:pt idx="2351">
                  <c:v>1.5038834640857672</c:v>
                </c:pt>
                <c:pt idx="2352">
                  <c:v>1.5053075787965406</c:v>
                </c:pt>
                <c:pt idx="2353">
                  <c:v>1.5039407715978643</c:v>
                </c:pt>
                <c:pt idx="2354">
                  <c:v>1.5064013790968889</c:v>
                </c:pt>
                <c:pt idx="2355">
                  <c:v>1.5081288670773079</c:v>
                </c:pt>
                <c:pt idx="2356">
                  <c:v>1.5072695748852678</c:v>
                </c:pt>
                <c:pt idx="2357">
                  <c:v>1.5092006337309218</c:v>
                </c:pt>
                <c:pt idx="2358">
                  <c:v>1.5115754802676813</c:v>
                </c:pt>
                <c:pt idx="2359">
                  <c:v>1.5127641254019255</c:v>
                </c:pt>
                <c:pt idx="2360">
                  <c:v>1.5146851989994916</c:v>
                </c:pt>
                <c:pt idx="2361">
                  <c:v>1.5159393040951237</c:v>
                </c:pt>
                <c:pt idx="2362">
                  <c:v>1.5177213153359159</c:v>
                </c:pt>
                <c:pt idx="2363">
                  <c:v>1.5190104539298552</c:v>
                </c:pt>
                <c:pt idx="2364">
                  <c:v>1.5207941477400344</c:v>
                </c:pt>
                <c:pt idx="2365">
                  <c:v>1.5232749661022909</c:v>
                </c:pt>
                <c:pt idx="2366">
                  <c:v>1.5250498364384821</c:v>
                </c:pt>
                <c:pt idx="2367">
                  <c:v>1.5263188442915414</c:v>
                </c:pt>
                <c:pt idx="2368">
                  <c:v>1.5280650208105091</c:v>
                </c:pt>
                <c:pt idx="2369">
                  <c:v>1.5287021237058238</c:v>
                </c:pt>
                <c:pt idx="2370">
                  <c:v>1.5304179038075922</c:v>
                </c:pt>
                <c:pt idx="2371">
                  <c:v>1.5312707862114912</c:v>
                </c:pt>
                <c:pt idx="2372">
                  <c:v>1.5326442435653642</c:v>
                </c:pt>
                <c:pt idx="2373">
                  <c:v>1.5344650039785259</c:v>
                </c:pt>
                <c:pt idx="2374">
                  <c:v>1.5360190170520909</c:v>
                </c:pt>
                <c:pt idx="2375">
                  <c:v>1.537580481504369</c:v>
                </c:pt>
                <c:pt idx="2376">
                  <c:v>1.5389123453423843</c:v>
                </c:pt>
                <c:pt idx="2377">
                  <c:v>1.5409204117833739</c:v>
                </c:pt>
                <c:pt idx="2378">
                  <c:v>1.5424533326478373</c:v>
                </c:pt>
                <c:pt idx="2379">
                  <c:v>1.5447230686743816</c:v>
                </c:pt>
                <c:pt idx="2380">
                  <c:v>1.5459297413377722</c:v>
                </c:pt>
                <c:pt idx="2381">
                  <c:v>1.5477925159091384</c:v>
                </c:pt>
                <c:pt idx="2382">
                  <c:v>1.5489598284672268</c:v>
                </c:pt>
                <c:pt idx="2383">
                  <c:v>1.5502878464323571</c:v>
                </c:pt>
                <c:pt idx="2384">
                  <c:v>1.5519373653492199</c:v>
                </c:pt>
                <c:pt idx="2385">
                  <c:v>1.5534993105356087</c:v>
                </c:pt>
                <c:pt idx="2386">
                  <c:v>1.5549600912376063</c:v>
                </c:pt>
                <c:pt idx="2387">
                  <c:v>1.5565659334574655</c:v>
                </c:pt>
                <c:pt idx="2388">
                  <c:v>1.5581788965513375</c:v>
                </c:pt>
                <c:pt idx="2389">
                  <c:v>1.5598820273368217</c:v>
                </c:pt>
                <c:pt idx="2390">
                  <c:v>1.5606029682579603</c:v>
                </c:pt>
                <c:pt idx="2391">
                  <c:v>1.5624678961175302</c:v>
                </c:pt>
                <c:pt idx="2392">
                  <c:v>1.5642237173645905</c:v>
                </c:pt>
                <c:pt idx="2393">
                  <c:v>1.5658678280227094</c:v>
                </c:pt>
                <c:pt idx="2394">
                  <c:v>1.5674535795628648</c:v>
                </c:pt>
                <c:pt idx="2395">
                  <c:v>1.568705351095002</c:v>
                </c:pt>
                <c:pt idx="2396">
                  <c:v>1.5709942163330286</c:v>
                </c:pt>
                <c:pt idx="2397">
                  <c:v>1.5737483720983145</c:v>
                </c:pt>
                <c:pt idx="2398">
                  <c:v>1.5759897448123357</c:v>
                </c:pt>
                <c:pt idx="2399">
                  <c:v>1.5780233402376549</c:v>
                </c:pt>
                <c:pt idx="2400">
                  <c:v>1.579454766113026</c:v>
                </c:pt>
                <c:pt idx="2401">
                  <c:v>1.5808344529797482</c:v>
                </c:pt>
                <c:pt idx="2402">
                  <c:v>1.5822293630933051</c:v>
                </c:pt>
                <c:pt idx="2403">
                  <c:v>1.5836980759081265</c:v>
                </c:pt>
                <c:pt idx="2404">
                  <c:v>1.5850354281272376</c:v>
                </c:pt>
                <c:pt idx="2405">
                  <c:v>1.5868028771305971</c:v>
                </c:pt>
                <c:pt idx="2406">
                  <c:v>1.5886085444957465</c:v>
                </c:pt>
                <c:pt idx="2407">
                  <c:v>1.5906743791523548</c:v>
                </c:pt>
                <c:pt idx="2408">
                  <c:v>1.5918463087609629</c:v>
                </c:pt>
                <c:pt idx="2409">
                  <c:v>1.5928882298385463</c:v>
                </c:pt>
                <c:pt idx="2410">
                  <c:v>1.594510286819343</c:v>
                </c:pt>
                <c:pt idx="2411">
                  <c:v>1.5963231351502687</c:v>
                </c:pt>
                <c:pt idx="2412">
                  <c:v>1.5976262651098843</c:v>
                </c:pt>
                <c:pt idx="2413">
                  <c:v>1.5994875974789191</c:v>
                </c:pt>
                <c:pt idx="2414">
                  <c:v>1.6008440688942187</c:v>
                </c:pt>
              </c:numCache>
            </c:numRef>
          </c:val>
          <c:smooth val="0"/>
          <c:extLst>
            <c:ext xmlns:c16="http://schemas.microsoft.com/office/drawing/2014/chart" uri="{C3380CC4-5D6E-409C-BE32-E72D297353CC}">
              <c16:uniqueId val="{00000000-8676-4796-BC35-C88594A5B851}"/>
            </c:ext>
          </c:extLst>
        </c:ser>
        <c:ser>
          <c:idx val="1"/>
          <c:order val="1"/>
          <c:tx>
            <c:v>CDI</c:v>
          </c:tx>
          <c:spPr>
            <a:ln w="28575" cap="rnd">
              <a:solidFill>
                <a:srgbClr val="7B868C"/>
              </a:solidFill>
              <a:round/>
            </a:ln>
            <a:effectLst/>
          </c:spPr>
          <c:marker>
            <c:symbol val="none"/>
          </c:marker>
          <c:cat>
            <c:numRef>
              <c:f>Historico!$B$415:$B$10000</c:f>
              <c:numCache>
                <c:formatCode>m/d/yyyy</c:formatCode>
                <c:ptCount val="9586"/>
                <c:pt idx="0">
                  <c:v>42353</c:v>
                </c:pt>
                <c:pt idx="1">
                  <c:v>42354</c:v>
                </c:pt>
                <c:pt idx="2">
                  <c:v>42355</c:v>
                </c:pt>
                <c:pt idx="3">
                  <c:v>42356</c:v>
                </c:pt>
                <c:pt idx="4">
                  <c:v>42359</c:v>
                </c:pt>
                <c:pt idx="5">
                  <c:v>42360</c:v>
                </c:pt>
                <c:pt idx="6">
                  <c:v>42361</c:v>
                </c:pt>
                <c:pt idx="7">
                  <c:v>42362</c:v>
                </c:pt>
                <c:pt idx="8">
                  <c:v>42366</c:v>
                </c:pt>
                <c:pt idx="9">
                  <c:v>42367</c:v>
                </c:pt>
                <c:pt idx="10">
                  <c:v>42368</c:v>
                </c:pt>
                <c:pt idx="11">
                  <c:v>42369</c:v>
                </c:pt>
                <c:pt idx="12">
                  <c:v>42373</c:v>
                </c:pt>
                <c:pt idx="13">
                  <c:v>42374</c:v>
                </c:pt>
                <c:pt idx="14">
                  <c:v>42375</c:v>
                </c:pt>
                <c:pt idx="15">
                  <c:v>42376</c:v>
                </c:pt>
                <c:pt idx="16">
                  <c:v>42377</c:v>
                </c:pt>
                <c:pt idx="17">
                  <c:v>42380</c:v>
                </c:pt>
                <c:pt idx="18">
                  <c:v>42381</c:v>
                </c:pt>
                <c:pt idx="19">
                  <c:v>42382</c:v>
                </c:pt>
                <c:pt idx="20">
                  <c:v>42383</c:v>
                </c:pt>
                <c:pt idx="21">
                  <c:v>42384</c:v>
                </c:pt>
                <c:pt idx="22">
                  <c:v>42387</c:v>
                </c:pt>
                <c:pt idx="23">
                  <c:v>42388</c:v>
                </c:pt>
                <c:pt idx="24">
                  <c:v>42389</c:v>
                </c:pt>
                <c:pt idx="25">
                  <c:v>42390</c:v>
                </c:pt>
                <c:pt idx="26">
                  <c:v>42391</c:v>
                </c:pt>
                <c:pt idx="27">
                  <c:v>42394</c:v>
                </c:pt>
                <c:pt idx="28">
                  <c:v>42395</c:v>
                </c:pt>
                <c:pt idx="29">
                  <c:v>42396</c:v>
                </c:pt>
                <c:pt idx="30">
                  <c:v>42397</c:v>
                </c:pt>
                <c:pt idx="31">
                  <c:v>42398</c:v>
                </c:pt>
                <c:pt idx="32">
                  <c:v>42401</c:v>
                </c:pt>
                <c:pt idx="33">
                  <c:v>42402</c:v>
                </c:pt>
                <c:pt idx="34">
                  <c:v>42403</c:v>
                </c:pt>
                <c:pt idx="35">
                  <c:v>42404</c:v>
                </c:pt>
                <c:pt idx="36">
                  <c:v>42405</c:v>
                </c:pt>
                <c:pt idx="37">
                  <c:v>42410</c:v>
                </c:pt>
                <c:pt idx="38">
                  <c:v>42411</c:v>
                </c:pt>
                <c:pt idx="39">
                  <c:v>42412</c:v>
                </c:pt>
                <c:pt idx="40">
                  <c:v>42415</c:v>
                </c:pt>
                <c:pt idx="41">
                  <c:v>42416</c:v>
                </c:pt>
                <c:pt idx="42">
                  <c:v>42417</c:v>
                </c:pt>
                <c:pt idx="43">
                  <c:v>42418</c:v>
                </c:pt>
                <c:pt idx="44">
                  <c:v>42419</c:v>
                </c:pt>
                <c:pt idx="45">
                  <c:v>42422</c:v>
                </c:pt>
                <c:pt idx="46">
                  <c:v>42423</c:v>
                </c:pt>
                <c:pt idx="47">
                  <c:v>42424</c:v>
                </c:pt>
                <c:pt idx="48">
                  <c:v>42425</c:v>
                </c:pt>
                <c:pt idx="49">
                  <c:v>42426</c:v>
                </c:pt>
                <c:pt idx="50">
                  <c:v>42429</c:v>
                </c:pt>
                <c:pt idx="51">
                  <c:v>42430</c:v>
                </c:pt>
                <c:pt idx="52">
                  <c:v>42431</c:v>
                </c:pt>
                <c:pt idx="53">
                  <c:v>42432</c:v>
                </c:pt>
                <c:pt idx="54">
                  <c:v>42433</c:v>
                </c:pt>
                <c:pt idx="55">
                  <c:v>42436</c:v>
                </c:pt>
                <c:pt idx="56">
                  <c:v>42437</c:v>
                </c:pt>
                <c:pt idx="57">
                  <c:v>42438</c:v>
                </c:pt>
                <c:pt idx="58">
                  <c:v>42439</c:v>
                </c:pt>
                <c:pt idx="59">
                  <c:v>42440</c:v>
                </c:pt>
                <c:pt idx="60">
                  <c:v>42443</c:v>
                </c:pt>
                <c:pt idx="61">
                  <c:v>42444</c:v>
                </c:pt>
                <c:pt idx="62">
                  <c:v>42445</c:v>
                </c:pt>
                <c:pt idx="63">
                  <c:v>42446</c:v>
                </c:pt>
                <c:pt idx="64">
                  <c:v>42447</c:v>
                </c:pt>
                <c:pt idx="65">
                  <c:v>42450</c:v>
                </c:pt>
                <c:pt idx="66">
                  <c:v>42451</c:v>
                </c:pt>
                <c:pt idx="67">
                  <c:v>42452</c:v>
                </c:pt>
                <c:pt idx="68">
                  <c:v>42453</c:v>
                </c:pt>
                <c:pt idx="69">
                  <c:v>42457</c:v>
                </c:pt>
                <c:pt idx="70">
                  <c:v>42458</c:v>
                </c:pt>
                <c:pt idx="71">
                  <c:v>42459</c:v>
                </c:pt>
                <c:pt idx="72">
                  <c:v>42460</c:v>
                </c:pt>
                <c:pt idx="73">
                  <c:v>42461</c:v>
                </c:pt>
                <c:pt idx="74">
                  <c:v>42464</c:v>
                </c:pt>
                <c:pt idx="75">
                  <c:v>42465</c:v>
                </c:pt>
                <c:pt idx="76">
                  <c:v>42466</c:v>
                </c:pt>
                <c:pt idx="77">
                  <c:v>42467</c:v>
                </c:pt>
                <c:pt idx="78">
                  <c:v>42468</c:v>
                </c:pt>
                <c:pt idx="79">
                  <c:v>42471</c:v>
                </c:pt>
                <c:pt idx="80">
                  <c:v>42472</c:v>
                </c:pt>
                <c:pt idx="81">
                  <c:v>42473</c:v>
                </c:pt>
                <c:pt idx="82">
                  <c:v>42474</c:v>
                </c:pt>
                <c:pt idx="83">
                  <c:v>42475</c:v>
                </c:pt>
                <c:pt idx="84">
                  <c:v>42478</c:v>
                </c:pt>
                <c:pt idx="85">
                  <c:v>42479</c:v>
                </c:pt>
                <c:pt idx="86">
                  <c:v>42480</c:v>
                </c:pt>
                <c:pt idx="87">
                  <c:v>42482</c:v>
                </c:pt>
                <c:pt idx="88">
                  <c:v>42485</c:v>
                </c:pt>
                <c:pt idx="89">
                  <c:v>42486</c:v>
                </c:pt>
                <c:pt idx="90">
                  <c:v>42487</c:v>
                </c:pt>
                <c:pt idx="91">
                  <c:v>42488</c:v>
                </c:pt>
                <c:pt idx="92">
                  <c:v>42489</c:v>
                </c:pt>
                <c:pt idx="93">
                  <c:v>42492</c:v>
                </c:pt>
                <c:pt idx="94">
                  <c:v>42493</c:v>
                </c:pt>
                <c:pt idx="95">
                  <c:v>42494</c:v>
                </c:pt>
                <c:pt idx="96">
                  <c:v>42495</c:v>
                </c:pt>
                <c:pt idx="97">
                  <c:v>42496</c:v>
                </c:pt>
                <c:pt idx="98">
                  <c:v>42499</c:v>
                </c:pt>
                <c:pt idx="99">
                  <c:v>42500</c:v>
                </c:pt>
                <c:pt idx="100">
                  <c:v>42501</c:v>
                </c:pt>
                <c:pt idx="101">
                  <c:v>42502</c:v>
                </c:pt>
                <c:pt idx="102">
                  <c:v>42503</c:v>
                </c:pt>
                <c:pt idx="103">
                  <c:v>42506</c:v>
                </c:pt>
                <c:pt idx="104">
                  <c:v>42507</c:v>
                </c:pt>
                <c:pt idx="105">
                  <c:v>42508</c:v>
                </c:pt>
                <c:pt idx="106">
                  <c:v>42509</c:v>
                </c:pt>
                <c:pt idx="107">
                  <c:v>42510</c:v>
                </c:pt>
                <c:pt idx="108">
                  <c:v>42513</c:v>
                </c:pt>
                <c:pt idx="109">
                  <c:v>42514</c:v>
                </c:pt>
                <c:pt idx="110">
                  <c:v>42515</c:v>
                </c:pt>
                <c:pt idx="111">
                  <c:v>42517</c:v>
                </c:pt>
                <c:pt idx="112">
                  <c:v>42520</c:v>
                </c:pt>
                <c:pt idx="113">
                  <c:v>42521</c:v>
                </c:pt>
                <c:pt idx="114">
                  <c:v>42522</c:v>
                </c:pt>
                <c:pt idx="115">
                  <c:v>42523</c:v>
                </c:pt>
                <c:pt idx="116">
                  <c:v>42524</c:v>
                </c:pt>
                <c:pt idx="117">
                  <c:v>42527</c:v>
                </c:pt>
                <c:pt idx="118">
                  <c:v>42528</c:v>
                </c:pt>
                <c:pt idx="119">
                  <c:v>42529</c:v>
                </c:pt>
                <c:pt idx="120">
                  <c:v>42530</c:v>
                </c:pt>
                <c:pt idx="121">
                  <c:v>42531</c:v>
                </c:pt>
                <c:pt idx="122">
                  <c:v>42534</c:v>
                </c:pt>
                <c:pt idx="123">
                  <c:v>42535</c:v>
                </c:pt>
                <c:pt idx="124">
                  <c:v>42536</c:v>
                </c:pt>
                <c:pt idx="125">
                  <c:v>42537</c:v>
                </c:pt>
                <c:pt idx="126">
                  <c:v>42538</c:v>
                </c:pt>
                <c:pt idx="127">
                  <c:v>42541</c:v>
                </c:pt>
                <c:pt idx="128">
                  <c:v>42542</c:v>
                </c:pt>
                <c:pt idx="129">
                  <c:v>42543</c:v>
                </c:pt>
                <c:pt idx="130">
                  <c:v>42544</c:v>
                </c:pt>
                <c:pt idx="131">
                  <c:v>42545</c:v>
                </c:pt>
                <c:pt idx="132">
                  <c:v>42548</c:v>
                </c:pt>
                <c:pt idx="133">
                  <c:v>42549</c:v>
                </c:pt>
                <c:pt idx="134">
                  <c:v>42550</c:v>
                </c:pt>
                <c:pt idx="135">
                  <c:v>42551</c:v>
                </c:pt>
                <c:pt idx="136">
                  <c:v>42552</c:v>
                </c:pt>
                <c:pt idx="137">
                  <c:v>42555</c:v>
                </c:pt>
                <c:pt idx="138">
                  <c:v>42556</c:v>
                </c:pt>
                <c:pt idx="139">
                  <c:v>42557</c:v>
                </c:pt>
                <c:pt idx="140">
                  <c:v>42558</c:v>
                </c:pt>
                <c:pt idx="141">
                  <c:v>42559</c:v>
                </c:pt>
                <c:pt idx="142">
                  <c:v>42562</c:v>
                </c:pt>
                <c:pt idx="143">
                  <c:v>42563</c:v>
                </c:pt>
                <c:pt idx="144">
                  <c:v>42564</c:v>
                </c:pt>
                <c:pt idx="145">
                  <c:v>42565</c:v>
                </c:pt>
                <c:pt idx="146">
                  <c:v>42566</c:v>
                </c:pt>
                <c:pt idx="147">
                  <c:v>42569</c:v>
                </c:pt>
                <c:pt idx="148">
                  <c:v>42570</c:v>
                </c:pt>
                <c:pt idx="149">
                  <c:v>42571</c:v>
                </c:pt>
                <c:pt idx="150">
                  <c:v>42572</c:v>
                </c:pt>
                <c:pt idx="151">
                  <c:v>42573</c:v>
                </c:pt>
                <c:pt idx="152">
                  <c:v>42576</c:v>
                </c:pt>
                <c:pt idx="153">
                  <c:v>42577</c:v>
                </c:pt>
                <c:pt idx="154">
                  <c:v>42578</c:v>
                </c:pt>
                <c:pt idx="155">
                  <c:v>42579</c:v>
                </c:pt>
                <c:pt idx="156">
                  <c:v>42580</c:v>
                </c:pt>
                <c:pt idx="157">
                  <c:v>42583</c:v>
                </c:pt>
                <c:pt idx="158">
                  <c:v>42584</c:v>
                </c:pt>
                <c:pt idx="159">
                  <c:v>42585</c:v>
                </c:pt>
                <c:pt idx="160">
                  <c:v>42586</c:v>
                </c:pt>
                <c:pt idx="161">
                  <c:v>42587</c:v>
                </c:pt>
                <c:pt idx="162">
                  <c:v>42590</c:v>
                </c:pt>
                <c:pt idx="163">
                  <c:v>42591</c:v>
                </c:pt>
                <c:pt idx="164">
                  <c:v>42592</c:v>
                </c:pt>
                <c:pt idx="165">
                  <c:v>42593</c:v>
                </c:pt>
                <c:pt idx="166">
                  <c:v>42594</c:v>
                </c:pt>
                <c:pt idx="167">
                  <c:v>42597</c:v>
                </c:pt>
                <c:pt idx="168">
                  <c:v>42598</c:v>
                </c:pt>
                <c:pt idx="169">
                  <c:v>42599</c:v>
                </c:pt>
                <c:pt idx="170">
                  <c:v>42600</c:v>
                </c:pt>
                <c:pt idx="171">
                  <c:v>42601</c:v>
                </c:pt>
                <c:pt idx="172">
                  <c:v>42604</c:v>
                </c:pt>
                <c:pt idx="173">
                  <c:v>42605</c:v>
                </c:pt>
                <c:pt idx="174">
                  <c:v>42606</c:v>
                </c:pt>
                <c:pt idx="175">
                  <c:v>42607</c:v>
                </c:pt>
                <c:pt idx="176">
                  <c:v>42608</c:v>
                </c:pt>
                <c:pt idx="177">
                  <c:v>42611</c:v>
                </c:pt>
                <c:pt idx="178">
                  <c:v>42612</c:v>
                </c:pt>
                <c:pt idx="179">
                  <c:v>42613</c:v>
                </c:pt>
                <c:pt idx="180">
                  <c:v>42614</c:v>
                </c:pt>
                <c:pt idx="181">
                  <c:v>42615</c:v>
                </c:pt>
                <c:pt idx="182">
                  <c:v>42618</c:v>
                </c:pt>
                <c:pt idx="183">
                  <c:v>42619</c:v>
                </c:pt>
                <c:pt idx="184">
                  <c:v>42621</c:v>
                </c:pt>
                <c:pt idx="185">
                  <c:v>42622</c:v>
                </c:pt>
                <c:pt idx="186">
                  <c:v>42625</c:v>
                </c:pt>
                <c:pt idx="187">
                  <c:v>42626</c:v>
                </c:pt>
                <c:pt idx="188">
                  <c:v>42627</c:v>
                </c:pt>
                <c:pt idx="189">
                  <c:v>42628</c:v>
                </c:pt>
                <c:pt idx="190">
                  <c:v>42629</c:v>
                </c:pt>
                <c:pt idx="191">
                  <c:v>42632</c:v>
                </c:pt>
                <c:pt idx="192">
                  <c:v>42633</c:v>
                </c:pt>
                <c:pt idx="193">
                  <c:v>42634</c:v>
                </c:pt>
                <c:pt idx="194">
                  <c:v>42635</c:v>
                </c:pt>
                <c:pt idx="195">
                  <c:v>42636</c:v>
                </c:pt>
                <c:pt idx="196">
                  <c:v>42639</c:v>
                </c:pt>
                <c:pt idx="197">
                  <c:v>42640</c:v>
                </c:pt>
                <c:pt idx="198">
                  <c:v>42641</c:v>
                </c:pt>
                <c:pt idx="199">
                  <c:v>42642</c:v>
                </c:pt>
                <c:pt idx="200">
                  <c:v>42643</c:v>
                </c:pt>
                <c:pt idx="201">
                  <c:v>42646</c:v>
                </c:pt>
                <c:pt idx="202">
                  <c:v>42647</c:v>
                </c:pt>
                <c:pt idx="203">
                  <c:v>42648</c:v>
                </c:pt>
                <c:pt idx="204">
                  <c:v>42649</c:v>
                </c:pt>
                <c:pt idx="205">
                  <c:v>42650</c:v>
                </c:pt>
                <c:pt idx="206">
                  <c:v>42653</c:v>
                </c:pt>
                <c:pt idx="207">
                  <c:v>42654</c:v>
                </c:pt>
                <c:pt idx="208">
                  <c:v>42656</c:v>
                </c:pt>
                <c:pt idx="209">
                  <c:v>42657</c:v>
                </c:pt>
                <c:pt idx="210">
                  <c:v>42660</c:v>
                </c:pt>
                <c:pt idx="211">
                  <c:v>42661</c:v>
                </c:pt>
                <c:pt idx="212">
                  <c:v>42662</c:v>
                </c:pt>
                <c:pt idx="213">
                  <c:v>42663</c:v>
                </c:pt>
                <c:pt idx="214">
                  <c:v>42664</c:v>
                </c:pt>
                <c:pt idx="215">
                  <c:v>42667</c:v>
                </c:pt>
                <c:pt idx="216">
                  <c:v>42668</c:v>
                </c:pt>
                <c:pt idx="217">
                  <c:v>42669</c:v>
                </c:pt>
                <c:pt idx="218">
                  <c:v>42670</c:v>
                </c:pt>
                <c:pt idx="219">
                  <c:v>42671</c:v>
                </c:pt>
                <c:pt idx="220">
                  <c:v>42674</c:v>
                </c:pt>
                <c:pt idx="221">
                  <c:v>42675</c:v>
                </c:pt>
                <c:pt idx="222">
                  <c:v>42677</c:v>
                </c:pt>
                <c:pt idx="223">
                  <c:v>42678</c:v>
                </c:pt>
                <c:pt idx="224">
                  <c:v>42681</c:v>
                </c:pt>
                <c:pt idx="225">
                  <c:v>42682</c:v>
                </c:pt>
                <c:pt idx="226">
                  <c:v>42683</c:v>
                </c:pt>
                <c:pt idx="227">
                  <c:v>42684</c:v>
                </c:pt>
                <c:pt idx="228">
                  <c:v>42685</c:v>
                </c:pt>
                <c:pt idx="229">
                  <c:v>42688</c:v>
                </c:pt>
                <c:pt idx="230">
                  <c:v>42690</c:v>
                </c:pt>
                <c:pt idx="231">
                  <c:v>42691</c:v>
                </c:pt>
                <c:pt idx="232">
                  <c:v>42692</c:v>
                </c:pt>
                <c:pt idx="233">
                  <c:v>42695</c:v>
                </c:pt>
                <c:pt idx="234">
                  <c:v>42696</c:v>
                </c:pt>
                <c:pt idx="235">
                  <c:v>42697</c:v>
                </c:pt>
                <c:pt idx="236">
                  <c:v>42698</c:v>
                </c:pt>
                <c:pt idx="237">
                  <c:v>42699</c:v>
                </c:pt>
                <c:pt idx="238">
                  <c:v>42702</c:v>
                </c:pt>
                <c:pt idx="239">
                  <c:v>42703</c:v>
                </c:pt>
                <c:pt idx="240">
                  <c:v>42704</c:v>
                </c:pt>
                <c:pt idx="241">
                  <c:v>42705</c:v>
                </c:pt>
                <c:pt idx="242">
                  <c:v>42706</c:v>
                </c:pt>
                <c:pt idx="243">
                  <c:v>42709</c:v>
                </c:pt>
                <c:pt idx="244">
                  <c:v>42710</c:v>
                </c:pt>
                <c:pt idx="245">
                  <c:v>42711</c:v>
                </c:pt>
                <c:pt idx="246">
                  <c:v>42712</c:v>
                </c:pt>
                <c:pt idx="247">
                  <c:v>42713</c:v>
                </c:pt>
                <c:pt idx="248">
                  <c:v>42716</c:v>
                </c:pt>
                <c:pt idx="249">
                  <c:v>42717</c:v>
                </c:pt>
                <c:pt idx="250">
                  <c:v>42718</c:v>
                </c:pt>
                <c:pt idx="251">
                  <c:v>42719</c:v>
                </c:pt>
                <c:pt idx="252">
                  <c:v>42720</c:v>
                </c:pt>
                <c:pt idx="253">
                  <c:v>42723</c:v>
                </c:pt>
                <c:pt idx="254">
                  <c:v>42724</c:v>
                </c:pt>
                <c:pt idx="255">
                  <c:v>42725</c:v>
                </c:pt>
                <c:pt idx="256">
                  <c:v>42726</c:v>
                </c:pt>
                <c:pt idx="257">
                  <c:v>42727</c:v>
                </c:pt>
                <c:pt idx="258">
                  <c:v>42730</c:v>
                </c:pt>
                <c:pt idx="259">
                  <c:v>42731</c:v>
                </c:pt>
                <c:pt idx="260">
                  <c:v>42732</c:v>
                </c:pt>
                <c:pt idx="261">
                  <c:v>42733</c:v>
                </c:pt>
                <c:pt idx="262">
                  <c:v>42734</c:v>
                </c:pt>
                <c:pt idx="263">
                  <c:v>42737</c:v>
                </c:pt>
                <c:pt idx="264">
                  <c:v>42738</c:v>
                </c:pt>
                <c:pt idx="265">
                  <c:v>42739</c:v>
                </c:pt>
                <c:pt idx="266">
                  <c:v>42740</c:v>
                </c:pt>
                <c:pt idx="267">
                  <c:v>42741</c:v>
                </c:pt>
                <c:pt idx="268">
                  <c:v>42744</c:v>
                </c:pt>
                <c:pt idx="269">
                  <c:v>42745</c:v>
                </c:pt>
                <c:pt idx="270">
                  <c:v>42746</c:v>
                </c:pt>
                <c:pt idx="271">
                  <c:v>42747</c:v>
                </c:pt>
                <c:pt idx="272">
                  <c:v>42748</c:v>
                </c:pt>
                <c:pt idx="273">
                  <c:v>42751</c:v>
                </c:pt>
                <c:pt idx="274">
                  <c:v>42752</c:v>
                </c:pt>
                <c:pt idx="275">
                  <c:v>42753</c:v>
                </c:pt>
                <c:pt idx="276">
                  <c:v>42754</c:v>
                </c:pt>
                <c:pt idx="277">
                  <c:v>42755</c:v>
                </c:pt>
                <c:pt idx="278">
                  <c:v>42758</c:v>
                </c:pt>
                <c:pt idx="279">
                  <c:v>42759</c:v>
                </c:pt>
                <c:pt idx="280">
                  <c:v>42760</c:v>
                </c:pt>
                <c:pt idx="281">
                  <c:v>42761</c:v>
                </c:pt>
                <c:pt idx="282">
                  <c:v>42762</c:v>
                </c:pt>
                <c:pt idx="283">
                  <c:v>42765</c:v>
                </c:pt>
                <c:pt idx="284">
                  <c:v>42766</c:v>
                </c:pt>
                <c:pt idx="285">
                  <c:v>42767</c:v>
                </c:pt>
                <c:pt idx="286">
                  <c:v>42768</c:v>
                </c:pt>
                <c:pt idx="287">
                  <c:v>42769</c:v>
                </c:pt>
                <c:pt idx="288">
                  <c:v>42772</c:v>
                </c:pt>
                <c:pt idx="289">
                  <c:v>42773</c:v>
                </c:pt>
                <c:pt idx="290">
                  <c:v>42774</c:v>
                </c:pt>
                <c:pt idx="291">
                  <c:v>42775</c:v>
                </c:pt>
                <c:pt idx="292">
                  <c:v>42776</c:v>
                </c:pt>
                <c:pt idx="293">
                  <c:v>42779</c:v>
                </c:pt>
                <c:pt idx="294">
                  <c:v>42780</c:v>
                </c:pt>
                <c:pt idx="295">
                  <c:v>42781</c:v>
                </c:pt>
                <c:pt idx="296">
                  <c:v>42782</c:v>
                </c:pt>
                <c:pt idx="297">
                  <c:v>42783</c:v>
                </c:pt>
                <c:pt idx="298">
                  <c:v>42786</c:v>
                </c:pt>
                <c:pt idx="299">
                  <c:v>42787</c:v>
                </c:pt>
                <c:pt idx="300">
                  <c:v>42788</c:v>
                </c:pt>
                <c:pt idx="301">
                  <c:v>42789</c:v>
                </c:pt>
                <c:pt idx="302">
                  <c:v>42790</c:v>
                </c:pt>
                <c:pt idx="303">
                  <c:v>42795</c:v>
                </c:pt>
                <c:pt idx="304">
                  <c:v>42796</c:v>
                </c:pt>
                <c:pt idx="305">
                  <c:v>42797</c:v>
                </c:pt>
                <c:pt idx="306">
                  <c:v>42800</c:v>
                </c:pt>
                <c:pt idx="307">
                  <c:v>42801</c:v>
                </c:pt>
                <c:pt idx="308">
                  <c:v>42802</c:v>
                </c:pt>
                <c:pt idx="309">
                  <c:v>42803</c:v>
                </c:pt>
                <c:pt idx="310">
                  <c:v>42804</c:v>
                </c:pt>
                <c:pt idx="311">
                  <c:v>42807</c:v>
                </c:pt>
                <c:pt idx="312">
                  <c:v>42808</c:v>
                </c:pt>
                <c:pt idx="313">
                  <c:v>42809</c:v>
                </c:pt>
                <c:pt idx="314">
                  <c:v>42810</c:v>
                </c:pt>
                <c:pt idx="315">
                  <c:v>42811</c:v>
                </c:pt>
                <c:pt idx="316">
                  <c:v>42814</c:v>
                </c:pt>
                <c:pt idx="317">
                  <c:v>42815</c:v>
                </c:pt>
                <c:pt idx="318">
                  <c:v>42816</c:v>
                </c:pt>
                <c:pt idx="319">
                  <c:v>42817</c:v>
                </c:pt>
                <c:pt idx="320">
                  <c:v>42818</c:v>
                </c:pt>
                <c:pt idx="321">
                  <c:v>42821</c:v>
                </c:pt>
                <c:pt idx="322">
                  <c:v>42822</c:v>
                </c:pt>
                <c:pt idx="323">
                  <c:v>42823</c:v>
                </c:pt>
                <c:pt idx="324">
                  <c:v>42824</c:v>
                </c:pt>
                <c:pt idx="325">
                  <c:v>42825</c:v>
                </c:pt>
                <c:pt idx="326">
                  <c:v>42828</c:v>
                </c:pt>
                <c:pt idx="327">
                  <c:v>42829</c:v>
                </c:pt>
                <c:pt idx="328">
                  <c:v>42830</c:v>
                </c:pt>
                <c:pt idx="329">
                  <c:v>42831</c:v>
                </c:pt>
                <c:pt idx="330">
                  <c:v>42832</c:v>
                </c:pt>
                <c:pt idx="331">
                  <c:v>42835</c:v>
                </c:pt>
                <c:pt idx="332">
                  <c:v>42836</c:v>
                </c:pt>
                <c:pt idx="333">
                  <c:v>42837</c:v>
                </c:pt>
                <c:pt idx="334">
                  <c:v>42838</c:v>
                </c:pt>
                <c:pt idx="335">
                  <c:v>42842</c:v>
                </c:pt>
                <c:pt idx="336">
                  <c:v>42843</c:v>
                </c:pt>
                <c:pt idx="337">
                  <c:v>42844</c:v>
                </c:pt>
                <c:pt idx="338">
                  <c:v>42845</c:v>
                </c:pt>
                <c:pt idx="339">
                  <c:v>42849</c:v>
                </c:pt>
                <c:pt idx="340">
                  <c:v>42850</c:v>
                </c:pt>
                <c:pt idx="341">
                  <c:v>42851</c:v>
                </c:pt>
                <c:pt idx="342">
                  <c:v>42852</c:v>
                </c:pt>
                <c:pt idx="343">
                  <c:v>42853</c:v>
                </c:pt>
                <c:pt idx="344">
                  <c:v>42857</c:v>
                </c:pt>
                <c:pt idx="345">
                  <c:v>42858</c:v>
                </c:pt>
                <c:pt idx="346">
                  <c:v>42859</c:v>
                </c:pt>
                <c:pt idx="347">
                  <c:v>42860</c:v>
                </c:pt>
                <c:pt idx="348">
                  <c:v>42863</c:v>
                </c:pt>
                <c:pt idx="349">
                  <c:v>42864</c:v>
                </c:pt>
                <c:pt idx="350">
                  <c:v>42865</c:v>
                </c:pt>
                <c:pt idx="351">
                  <c:v>42866</c:v>
                </c:pt>
                <c:pt idx="352">
                  <c:v>42867</c:v>
                </c:pt>
                <c:pt idx="353">
                  <c:v>42870</c:v>
                </c:pt>
                <c:pt idx="354">
                  <c:v>42871</c:v>
                </c:pt>
                <c:pt idx="355">
                  <c:v>42872</c:v>
                </c:pt>
                <c:pt idx="356">
                  <c:v>42873</c:v>
                </c:pt>
                <c:pt idx="357">
                  <c:v>42874</c:v>
                </c:pt>
                <c:pt idx="358">
                  <c:v>42877</c:v>
                </c:pt>
                <c:pt idx="359">
                  <c:v>42878</c:v>
                </c:pt>
                <c:pt idx="360">
                  <c:v>42879</c:v>
                </c:pt>
                <c:pt idx="361">
                  <c:v>42880</c:v>
                </c:pt>
                <c:pt idx="362">
                  <c:v>42881</c:v>
                </c:pt>
                <c:pt idx="363">
                  <c:v>42884</c:v>
                </c:pt>
                <c:pt idx="364">
                  <c:v>42885</c:v>
                </c:pt>
                <c:pt idx="365">
                  <c:v>42886</c:v>
                </c:pt>
                <c:pt idx="366">
                  <c:v>42887</c:v>
                </c:pt>
                <c:pt idx="367">
                  <c:v>42888</c:v>
                </c:pt>
                <c:pt idx="368">
                  <c:v>42891</c:v>
                </c:pt>
                <c:pt idx="369">
                  <c:v>42892</c:v>
                </c:pt>
                <c:pt idx="370">
                  <c:v>42893</c:v>
                </c:pt>
                <c:pt idx="371">
                  <c:v>42894</c:v>
                </c:pt>
                <c:pt idx="372">
                  <c:v>42895</c:v>
                </c:pt>
                <c:pt idx="373">
                  <c:v>42898</c:v>
                </c:pt>
                <c:pt idx="374">
                  <c:v>42899</c:v>
                </c:pt>
                <c:pt idx="375">
                  <c:v>42900</c:v>
                </c:pt>
                <c:pt idx="376">
                  <c:v>42902</c:v>
                </c:pt>
                <c:pt idx="377">
                  <c:v>42905</c:v>
                </c:pt>
                <c:pt idx="378">
                  <c:v>42906</c:v>
                </c:pt>
                <c:pt idx="379">
                  <c:v>42907</c:v>
                </c:pt>
                <c:pt idx="380">
                  <c:v>42908</c:v>
                </c:pt>
                <c:pt idx="381">
                  <c:v>42909</c:v>
                </c:pt>
                <c:pt idx="382">
                  <c:v>42912</c:v>
                </c:pt>
                <c:pt idx="383">
                  <c:v>42913</c:v>
                </c:pt>
                <c:pt idx="384">
                  <c:v>42914</c:v>
                </c:pt>
                <c:pt idx="385">
                  <c:v>42915</c:v>
                </c:pt>
                <c:pt idx="386">
                  <c:v>42916</c:v>
                </c:pt>
                <c:pt idx="387">
                  <c:v>42919</c:v>
                </c:pt>
                <c:pt idx="388">
                  <c:v>42920</c:v>
                </c:pt>
                <c:pt idx="389">
                  <c:v>42921</c:v>
                </c:pt>
                <c:pt idx="390">
                  <c:v>42922</c:v>
                </c:pt>
                <c:pt idx="391">
                  <c:v>42923</c:v>
                </c:pt>
                <c:pt idx="392">
                  <c:v>42926</c:v>
                </c:pt>
                <c:pt idx="393">
                  <c:v>42927</c:v>
                </c:pt>
                <c:pt idx="394">
                  <c:v>42928</c:v>
                </c:pt>
                <c:pt idx="395">
                  <c:v>42929</c:v>
                </c:pt>
                <c:pt idx="396">
                  <c:v>42930</c:v>
                </c:pt>
                <c:pt idx="397">
                  <c:v>42933</c:v>
                </c:pt>
                <c:pt idx="398">
                  <c:v>42934</c:v>
                </c:pt>
                <c:pt idx="399">
                  <c:v>42935</c:v>
                </c:pt>
                <c:pt idx="400">
                  <c:v>42936</c:v>
                </c:pt>
                <c:pt idx="401">
                  <c:v>42937</c:v>
                </c:pt>
                <c:pt idx="402">
                  <c:v>42940</c:v>
                </c:pt>
                <c:pt idx="403">
                  <c:v>42941</c:v>
                </c:pt>
                <c:pt idx="404">
                  <c:v>42942</c:v>
                </c:pt>
                <c:pt idx="405">
                  <c:v>42943</c:v>
                </c:pt>
                <c:pt idx="406">
                  <c:v>42944</c:v>
                </c:pt>
                <c:pt idx="407">
                  <c:v>42947</c:v>
                </c:pt>
                <c:pt idx="408">
                  <c:v>42948</c:v>
                </c:pt>
                <c:pt idx="409">
                  <c:v>42949</c:v>
                </c:pt>
                <c:pt idx="410">
                  <c:v>42950</c:v>
                </c:pt>
                <c:pt idx="411">
                  <c:v>42951</c:v>
                </c:pt>
                <c:pt idx="412">
                  <c:v>42954</c:v>
                </c:pt>
                <c:pt idx="413">
                  <c:v>42955</c:v>
                </c:pt>
                <c:pt idx="414">
                  <c:v>42956</c:v>
                </c:pt>
                <c:pt idx="415">
                  <c:v>42957</c:v>
                </c:pt>
                <c:pt idx="416">
                  <c:v>42958</c:v>
                </c:pt>
                <c:pt idx="417">
                  <c:v>42961</c:v>
                </c:pt>
                <c:pt idx="418">
                  <c:v>42962</c:v>
                </c:pt>
                <c:pt idx="419">
                  <c:v>42963</c:v>
                </c:pt>
                <c:pt idx="420">
                  <c:v>42964</c:v>
                </c:pt>
                <c:pt idx="421">
                  <c:v>42965</c:v>
                </c:pt>
                <c:pt idx="422">
                  <c:v>42968</c:v>
                </c:pt>
                <c:pt idx="423">
                  <c:v>42969</c:v>
                </c:pt>
                <c:pt idx="424">
                  <c:v>42970</c:v>
                </c:pt>
                <c:pt idx="425">
                  <c:v>42971</c:v>
                </c:pt>
                <c:pt idx="426">
                  <c:v>42972</c:v>
                </c:pt>
                <c:pt idx="427">
                  <c:v>42975</c:v>
                </c:pt>
                <c:pt idx="428">
                  <c:v>42976</c:v>
                </c:pt>
                <c:pt idx="429">
                  <c:v>42977</c:v>
                </c:pt>
                <c:pt idx="430">
                  <c:v>42978</c:v>
                </c:pt>
                <c:pt idx="431">
                  <c:v>42979</c:v>
                </c:pt>
                <c:pt idx="432">
                  <c:v>42982</c:v>
                </c:pt>
                <c:pt idx="433">
                  <c:v>42983</c:v>
                </c:pt>
                <c:pt idx="434">
                  <c:v>42984</c:v>
                </c:pt>
                <c:pt idx="435">
                  <c:v>42986</c:v>
                </c:pt>
                <c:pt idx="436">
                  <c:v>42989</c:v>
                </c:pt>
                <c:pt idx="437">
                  <c:v>42990</c:v>
                </c:pt>
                <c:pt idx="438">
                  <c:v>42991</c:v>
                </c:pt>
                <c:pt idx="439">
                  <c:v>42992</c:v>
                </c:pt>
                <c:pt idx="440">
                  <c:v>42993</c:v>
                </c:pt>
                <c:pt idx="441">
                  <c:v>42996</c:v>
                </c:pt>
                <c:pt idx="442">
                  <c:v>42997</c:v>
                </c:pt>
                <c:pt idx="443">
                  <c:v>42998</c:v>
                </c:pt>
                <c:pt idx="444">
                  <c:v>42999</c:v>
                </c:pt>
                <c:pt idx="445">
                  <c:v>43000</c:v>
                </c:pt>
                <c:pt idx="446">
                  <c:v>43003</c:v>
                </c:pt>
                <c:pt idx="447">
                  <c:v>43004</c:v>
                </c:pt>
                <c:pt idx="448">
                  <c:v>43005</c:v>
                </c:pt>
                <c:pt idx="449">
                  <c:v>43006</c:v>
                </c:pt>
                <c:pt idx="450">
                  <c:v>43007</c:v>
                </c:pt>
                <c:pt idx="451">
                  <c:v>43010</c:v>
                </c:pt>
                <c:pt idx="452">
                  <c:v>43011</c:v>
                </c:pt>
                <c:pt idx="453">
                  <c:v>43012</c:v>
                </c:pt>
                <c:pt idx="454">
                  <c:v>43013</c:v>
                </c:pt>
                <c:pt idx="455">
                  <c:v>43014</c:v>
                </c:pt>
                <c:pt idx="456">
                  <c:v>43017</c:v>
                </c:pt>
                <c:pt idx="457">
                  <c:v>43018</c:v>
                </c:pt>
                <c:pt idx="458">
                  <c:v>43019</c:v>
                </c:pt>
                <c:pt idx="459">
                  <c:v>43021</c:v>
                </c:pt>
                <c:pt idx="460">
                  <c:v>43024</c:v>
                </c:pt>
                <c:pt idx="461">
                  <c:v>43025</c:v>
                </c:pt>
                <c:pt idx="462">
                  <c:v>43026</c:v>
                </c:pt>
                <c:pt idx="463">
                  <c:v>43027</c:v>
                </c:pt>
                <c:pt idx="464">
                  <c:v>43028</c:v>
                </c:pt>
                <c:pt idx="465">
                  <c:v>43031</c:v>
                </c:pt>
                <c:pt idx="466">
                  <c:v>43032</c:v>
                </c:pt>
                <c:pt idx="467">
                  <c:v>43033</c:v>
                </c:pt>
                <c:pt idx="468">
                  <c:v>43034</c:v>
                </c:pt>
                <c:pt idx="469">
                  <c:v>43035</c:v>
                </c:pt>
                <c:pt idx="470">
                  <c:v>43038</c:v>
                </c:pt>
                <c:pt idx="471">
                  <c:v>43039</c:v>
                </c:pt>
                <c:pt idx="472">
                  <c:v>43040</c:v>
                </c:pt>
                <c:pt idx="473">
                  <c:v>43042</c:v>
                </c:pt>
                <c:pt idx="474">
                  <c:v>43045</c:v>
                </c:pt>
                <c:pt idx="475">
                  <c:v>43046</c:v>
                </c:pt>
                <c:pt idx="476">
                  <c:v>43047</c:v>
                </c:pt>
                <c:pt idx="477">
                  <c:v>43048</c:v>
                </c:pt>
                <c:pt idx="478">
                  <c:v>43049</c:v>
                </c:pt>
                <c:pt idx="479">
                  <c:v>43052</c:v>
                </c:pt>
                <c:pt idx="480">
                  <c:v>43053</c:v>
                </c:pt>
                <c:pt idx="481">
                  <c:v>43055</c:v>
                </c:pt>
                <c:pt idx="482">
                  <c:v>43056</c:v>
                </c:pt>
                <c:pt idx="483">
                  <c:v>43059</c:v>
                </c:pt>
                <c:pt idx="484">
                  <c:v>43060</c:v>
                </c:pt>
                <c:pt idx="485">
                  <c:v>43061</c:v>
                </c:pt>
                <c:pt idx="486">
                  <c:v>43062</c:v>
                </c:pt>
                <c:pt idx="487">
                  <c:v>43063</c:v>
                </c:pt>
                <c:pt idx="488">
                  <c:v>43066</c:v>
                </c:pt>
                <c:pt idx="489">
                  <c:v>43067</c:v>
                </c:pt>
                <c:pt idx="490">
                  <c:v>43068</c:v>
                </c:pt>
                <c:pt idx="491">
                  <c:v>43069</c:v>
                </c:pt>
                <c:pt idx="492">
                  <c:v>43070</c:v>
                </c:pt>
                <c:pt idx="493">
                  <c:v>43073</c:v>
                </c:pt>
                <c:pt idx="494">
                  <c:v>43074</c:v>
                </c:pt>
                <c:pt idx="495">
                  <c:v>43075</c:v>
                </c:pt>
                <c:pt idx="496">
                  <c:v>43076</c:v>
                </c:pt>
                <c:pt idx="497">
                  <c:v>43077</c:v>
                </c:pt>
                <c:pt idx="498">
                  <c:v>43080</c:v>
                </c:pt>
                <c:pt idx="499">
                  <c:v>43081</c:v>
                </c:pt>
                <c:pt idx="500">
                  <c:v>43082</c:v>
                </c:pt>
                <c:pt idx="501">
                  <c:v>43083</c:v>
                </c:pt>
                <c:pt idx="502">
                  <c:v>43084</c:v>
                </c:pt>
                <c:pt idx="503">
                  <c:v>43087</c:v>
                </c:pt>
                <c:pt idx="504">
                  <c:v>43088</c:v>
                </c:pt>
                <c:pt idx="505">
                  <c:v>43089</c:v>
                </c:pt>
                <c:pt idx="506">
                  <c:v>43090</c:v>
                </c:pt>
                <c:pt idx="507">
                  <c:v>43091</c:v>
                </c:pt>
                <c:pt idx="508">
                  <c:v>43095</c:v>
                </c:pt>
                <c:pt idx="509">
                  <c:v>43096</c:v>
                </c:pt>
                <c:pt idx="510">
                  <c:v>43097</c:v>
                </c:pt>
                <c:pt idx="511">
                  <c:v>43098</c:v>
                </c:pt>
                <c:pt idx="512">
                  <c:v>43102</c:v>
                </c:pt>
                <c:pt idx="513">
                  <c:v>43103</c:v>
                </c:pt>
                <c:pt idx="514">
                  <c:v>43104</c:v>
                </c:pt>
                <c:pt idx="515">
                  <c:v>43105</c:v>
                </c:pt>
                <c:pt idx="516">
                  <c:v>43108</c:v>
                </c:pt>
                <c:pt idx="517">
                  <c:v>43109</c:v>
                </c:pt>
                <c:pt idx="518">
                  <c:v>43110</c:v>
                </c:pt>
                <c:pt idx="519">
                  <c:v>43111</c:v>
                </c:pt>
                <c:pt idx="520">
                  <c:v>43112</c:v>
                </c:pt>
                <c:pt idx="521">
                  <c:v>43115</c:v>
                </c:pt>
                <c:pt idx="522">
                  <c:v>43116</c:v>
                </c:pt>
                <c:pt idx="523">
                  <c:v>43117</c:v>
                </c:pt>
                <c:pt idx="524">
                  <c:v>43118</c:v>
                </c:pt>
                <c:pt idx="525">
                  <c:v>43119</c:v>
                </c:pt>
                <c:pt idx="526">
                  <c:v>43122</c:v>
                </c:pt>
                <c:pt idx="527">
                  <c:v>43123</c:v>
                </c:pt>
                <c:pt idx="528">
                  <c:v>43124</c:v>
                </c:pt>
                <c:pt idx="529">
                  <c:v>43125</c:v>
                </c:pt>
                <c:pt idx="530">
                  <c:v>43126</c:v>
                </c:pt>
                <c:pt idx="531">
                  <c:v>43129</c:v>
                </c:pt>
                <c:pt idx="532">
                  <c:v>43130</c:v>
                </c:pt>
                <c:pt idx="533">
                  <c:v>43131</c:v>
                </c:pt>
                <c:pt idx="534">
                  <c:v>43132</c:v>
                </c:pt>
                <c:pt idx="535">
                  <c:v>43133</c:v>
                </c:pt>
                <c:pt idx="536">
                  <c:v>43136</c:v>
                </c:pt>
                <c:pt idx="537">
                  <c:v>43137</c:v>
                </c:pt>
                <c:pt idx="538">
                  <c:v>43138</c:v>
                </c:pt>
                <c:pt idx="539">
                  <c:v>43139</c:v>
                </c:pt>
                <c:pt idx="540">
                  <c:v>43140</c:v>
                </c:pt>
                <c:pt idx="541">
                  <c:v>43145</c:v>
                </c:pt>
                <c:pt idx="542">
                  <c:v>43146</c:v>
                </c:pt>
                <c:pt idx="543">
                  <c:v>43147</c:v>
                </c:pt>
                <c:pt idx="544">
                  <c:v>43150</c:v>
                </c:pt>
                <c:pt idx="545">
                  <c:v>43151</c:v>
                </c:pt>
                <c:pt idx="546">
                  <c:v>43152</c:v>
                </c:pt>
                <c:pt idx="547">
                  <c:v>43153</c:v>
                </c:pt>
                <c:pt idx="548">
                  <c:v>43154</c:v>
                </c:pt>
                <c:pt idx="549">
                  <c:v>43157</c:v>
                </c:pt>
                <c:pt idx="550">
                  <c:v>43158</c:v>
                </c:pt>
                <c:pt idx="551">
                  <c:v>43159</c:v>
                </c:pt>
                <c:pt idx="552">
                  <c:v>43160</c:v>
                </c:pt>
                <c:pt idx="553">
                  <c:v>43161</c:v>
                </c:pt>
                <c:pt idx="554">
                  <c:v>43164</c:v>
                </c:pt>
                <c:pt idx="555">
                  <c:v>43165</c:v>
                </c:pt>
                <c:pt idx="556">
                  <c:v>43166</c:v>
                </c:pt>
                <c:pt idx="557">
                  <c:v>43167</c:v>
                </c:pt>
                <c:pt idx="558">
                  <c:v>43168</c:v>
                </c:pt>
                <c:pt idx="559">
                  <c:v>43171</c:v>
                </c:pt>
                <c:pt idx="560">
                  <c:v>43172</c:v>
                </c:pt>
                <c:pt idx="561">
                  <c:v>43173</c:v>
                </c:pt>
                <c:pt idx="562">
                  <c:v>43174</c:v>
                </c:pt>
                <c:pt idx="563">
                  <c:v>43175</c:v>
                </c:pt>
                <c:pt idx="564">
                  <c:v>43178</c:v>
                </c:pt>
                <c:pt idx="565">
                  <c:v>43179</c:v>
                </c:pt>
                <c:pt idx="566">
                  <c:v>43180</c:v>
                </c:pt>
                <c:pt idx="567">
                  <c:v>43181</c:v>
                </c:pt>
                <c:pt idx="568">
                  <c:v>43182</c:v>
                </c:pt>
                <c:pt idx="569">
                  <c:v>43185</c:v>
                </c:pt>
                <c:pt idx="570">
                  <c:v>43186</c:v>
                </c:pt>
                <c:pt idx="571">
                  <c:v>43187</c:v>
                </c:pt>
                <c:pt idx="572">
                  <c:v>43188</c:v>
                </c:pt>
                <c:pt idx="573">
                  <c:v>43192</c:v>
                </c:pt>
                <c:pt idx="574">
                  <c:v>43193</c:v>
                </c:pt>
                <c:pt idx="575">
                  <c:v>43194</c:v>
                </c:pt>
                <c:pt idx="576">
                  <c:v>43195</c:v>
                </c:pt>
                <c:pt idx="577">
                  <c:v>43196</c:v>
                </c:pt>
                <c:pt idx="578">
                  <c:v>43199</c:v>
                </c:pt>
                <c:pt idx="579">
                  <c:v>43200</c:v>
                </c:pt>
                <c:pt idx="580">
                  <c:v>43201</c:v>
                </c:pt>
                <c:pt idx="581">
                  <c:v>43202</c:v>
                </c:pt>
                <c:pt idx="582">
                  <c:v>43203</c:v>
                </c:pt>
                <c:pt idx="583">
                  <c:v>43206</c:v>
                </c:pt>
                <c:pt idx="584">
                  <c:v>43207</c:v>
                </c:pt>
                <c:pt idx="585">
                  <c:v>43208</c:v>
                </c:pt>
                <c:pt idx="586">
                  <c:v>43209</c:v>
                </c:pt>
                <c:pt idx="587">
                  <c:v>43210</c:v>
                </c:pt>
                <c:pt idx="588">
                  <c:v>43213</c:v>
                </c:pt>
                <c:pt idx="589">
                  <c:v>43214</c:v>
                </c:pt>
                <c:pt idx="590">
                  <c:v>43215</c:v>
                </c:pt>
                <c:pt idx="591">
                  <c:v>43216</c:v>
                </c:pt>
                <c:pt idx="592">
                  <c:v>43217</c:v>
                </c:pt>
                <c:pt idx="593">
                  <c:v>43220</c:v>
                </c:pt>
                <c:pt idx="594">
                  <c:v>43222</c:v>
                </c:pt>
                <c:pt idx="595">
                  <c:v>43223</c:v>
                </c:pt>
                <c:pt idx="596">
                  <c:v>43224</c:v>
                </c:pt>
                <c:pt idx="597">
                  <c:v>43227</c:v>
                </c:pt>
                <c:pt idx="598">
                  <c:v>43228</c:v>
                </c:pt>
                <c:pt idx="599">
                  <c:v>43229</c:v>
                </c:pt>
                <c:pt idx="600">
                  <c:v>43230</c:v>
                </c:pt>
                <c:pt idx="601">
                  <c:v>43231</c:v>
                </c:pt>
                <c:pt idx="602">
                  <c:v>43234</c:v>
                </c:pt>
                <c:pt idx="603">
                  <c:v>43235</c:v>
                </c:pt>
                <c:pt idx="604">
                  <c:v>43236</c:v>
                </c:pt>
                <c:pt idx="605">
                  <c:v>43237</c:v>
                </c:pt>
                <c:pt idx="606">
                  <c:v>43238</c:v>
                </c:pt>
                <c:pt idx="607">
                  <c:v>43241</c:v>
                </c:pt>
                <c:pt idx="608">
                  <c:v>43242</c:v>
                </c:pt>
                <c:pt idx="609">
                  <c:v>43243</c:v>
                </c:pt>
                <c:pt idx="610">
                  <c:v>43244</c:v>
                </c:pt>
                <c:pt idx="611">
                  <c:v>43245</c:v>
                </c:pt>
                <c:pt idx="612">
                  <c:v>43248</c:v>
                </c:pt>
                <c:pt idx="613">
                  <c:v>43249</c:v>
                </c:pt>
                <c:pt idx="614">
                  <c:v>43250</c:v>
                </c:pt>
                <c:pt idx="615">
                  <c:v>43252</c:v>
                </c:pt>
                <c:pt idx="616">
                  <c:v>43255</c:v>
                </c:pt>
                <c:pt idx="617">
                  <c:v>43256</c:v>
                </c:pt>
                <c:pt idx="618">
                  <c:v>43257</c:v>
                </c:pt>
                <c:pt idx="619">
                  <c:v>43258</c:v>
                </c:pt>
                <c:pt idx="620">
                  <c:v>43259</c:v>
                </c:pt>
                <c:pt idx="621">
                  <c:v>43262</c:v>
                </c:pt>
                <c:pt idx="622">
                  <c:v>43263</c:v>
                </c:pt>
                <c:pt idx="623">
                  <c:v>43264</c:v>
                </c:pt>
                <c:pt idx="624">
                  <c:v>43265</c:v>
                </c:pt>
                <c:pt idx="625">
                  <c:v>43266</c:v>
                </c:pt>
                <c:pt idx="626">
                  <c:v>43269</c:v>
                </c:pt>
                <c:pt idx="627">
                  <c:v>43270</c:v>
                </c:pt>
                <c:pt idx="628">
                  <c:v>43271</c:v>
                </c:pt>
                <c:pt idx="629">
                  <c:v>43272</c:v>
                </c:pt>
                <c:pt idx="630">
                  <c:v>43273</c:v>
                </c:pt>
                <c:pt idx="631">
                  <c:v>43276</c:v>
                </c:pt>
                <c:pt idx="632">
                  <c:v>43277</c:v>
                </c:pt>
                <c:pt idx="633">
                  <c:v>43278</c:v>
                </c:pt>
                <c:pt idx="634">
                  <c:v>43279</c:v>
                </c:pt>
                <c:pt idx="635">
                  <c:v>43280</c:v>
                </c:pt>
                <c:pt idx="636">
                  <c:v>43283</c:v>
                </c:pt>
                <c:pt idx="637">
                  <c:v>43284</c:v>
                </c:pt>
                <c:pt idx="638">
                  <c:v>43285</c:v>
                </c:pt>
                <c:pt idx="639">
                  <c:v>43286</c:v>
                </c:pt>
                <c:pt idx="640">
                  <c:v>43287</c:v>
                </c:pt>
                <c:pt idx="641">
                  <c:v>43290</c:v>
                </c:pt>
                <c:pt idx="642">
                  <c:v>43291</c:v>
                </c:pt>
                <c:pt idx="643">
                  <c:v>43292</c:v>
                </c:pt>
                <c:pt idx="644">
                  <c:v>43293</c:v>
                </c:pt>
                <c:pt idx="645">
                  <c:v>43294</c:v>
                </c:pt>
                <c:pt idx="646">
                  <c:v>43297</c:v>
                </c:pt>
                <c:pt idx="647">
                  <c:v>43298</c:v>
                </c:pt>
                <c:pt idx="648">
                  <c:v>43299</c:v>
                </c:pt>
                <c:pt idx="649">
                  <c:v>43300</c:v>
                </c:pt>
                <c:pt idx="650">
                  <c:v>43301</c:v>
                </c:pt>
                <c:pt idx="651">
                  <c:v>43304</c:v>
                </c:pt>
                <c:pt idx="652">
                  <c:v>43305</c:v>
                </c:pt>
                <c:pt idx="653">
                  <c:v>43306</c:v>
                </c:pt>
                <c:pt idx="654">
                  <c:v>43307</c:v>
                </c:pt>
                <c:pt idx="655">
                  <c:v>43308</c:v>
                </c:pt>
                <c:pt idx="656">
                  <c:v>43311</c:v>
                </c:pt>
                <c:pt idx="657">
                  <c:v>43312</c:v>
                </c:pt>
                <c:pt idx="658">
                  <c:v>43313</c:v>
                </c:pt>
                <c:pt idx="659">
                  <c:v>43314</c:v>
                </c:pt>
                <c:pt idx="660">
                  <c:v>43315</c:v>
                </c:pt>
                <c:pt idx="661">
                  <c:v>43318</c:v>
                </c:pt>
                <c:pt idx="662">
                  <c:v>43319</c:v>
                </c:pt>
                <c:pt idx="663">
                  <c:v>43320</c:v>
                </c:pt>
                <c:pt idx="664">
                  <c:v>43321</c:v>
                </c:pt>
                <c:pt idx="665">
                  <c:v>43322</c:v>
                </c:pt>
                <c:pt idx="666">
                  <c:v>43325</c:v>
                </c:pt>
                <c:pt idx="667">
                  <c:v>43326</c:v>
                </c:pt>
                <c:pt idx="668">
                  <c:v>43327</c:v>
                </c:pt>
                <c:pt idx="669">
                  <c:v>43328</c:v>
                </c:pt>
                <c:pt idx="670">
                  <c:v>43329</c:v>
                </c:pt>
                <c:pt idx="671">
                  <c:v>43332</c:v>
                </c:pt>
                <c:pt idx="672">
                  <c:v>43333</c:v>
                </c:pt>
                <c:pt idx="673">
                  <c:v>43334</c:v>
                </c:pt>
                <c:pt idx="674">
                  <c:v>43335</c:v>
                </c:pt>
                <c:pt idx="675">
                  <c:v>43336</c:v>
                </c:pt>
                <c:pt idx="676">
                  <c:v>43339</c:v>
                </c:pt>
                <c:pt idx="677">
                  <c:v>43340</c:v>
                </c:pt>
                <c:pt idx="678">
                  <c:v>43341</c:v>
                </c:pt>
                <c:pt idx="679">
                  <c:v>43342</c:v>
                </c:pt>
                <c:pt idx="680">
                  <c:v>43343</c:v>
                </c:pt>
                <c:pt idx="681">
                  <c:v>43346</c:v>
                </c:pt>
                <c:pt idx="682">
                  <c:v>43347</c:v>
                </c:pt>
                <c:pt idx="683">
                  <c:v>43348</c:v>
                </c:pt>
                <c:pt idx="684">
                  <c:v>43349</c:v>
                </c:pt>
                <c:pt idx="685">
                  <c:v>43353</c:v>
                </c:pt>
                <c:pt idx="686">
                  <c:v>43354</c:v>
                </c:pt>
                <c:pt idx="687">
                  <c:v>43355</c:v>
                </c:pt>
                <c:pt idx="688">
                  <c:v>43356</c:v>
                </c:pt>
                <c:pt idx="689">
                  <c:v>43357</c:v>
                </c:pt>
                <c:pt idx="690">
                  <c:v>43360</c:v>
                </c:pt>
                <c:pt idx="691">
                  <c:v>43361</c:v>
                </c:pt>
                <c:pt idx="692">
                  <c:v>43362</c:v>
                </c:pt>
                <c:pt idx="693">
                  <c:v>43363</c:v>
                </c:pt>
                <c:pt idx="694">
                  <c:v>43364</c:v>
                </c:pt>
                <c:pt idx="695">
                  <c:v>43367</c:v>
                </c:pt>
                <c:pt idx="696">
                  <c:v>43368</c:v>
                </c:pt>
                <c:pt idx="697">
                  <c:v>43369</c:v>
                </c:pt>
                <c:pt idx="698">
                  <c:v>43370</c:v>
                </c:pt>
                <c:pt idx="699">
                  <c:v>43371</c:v>
                </c:pt>
                <c:pt idx="700">
                  <c:v>43374</c:v>
                </c:pt>
                <c:pt idx="701">
                  <c:v>43375</c:v>
                </c:pt>
                <c:pt idx="702">
                  <c:v>43376</c:v>
                </c:pt>
                <c:pt idx="703">
                  <c:v>43377</c:v>
                </c:pt>
                <c:pt idx="704">
                  <c:v>43378</c:v>
                </c:pt>
                <c:pt idx="705">
                  <c:v>43381</c:v>
                </c:pt>
                <c:pt idx="706">
                  <c:v>43382</c:v>
                </c:pt>
                <c:pt idx="707">
                  <c:v>43383</c:v>
                </c:pt>
                <c:pt idx="708">
                  <c:v>43384</c:v>
                </c:pt>
                <c:pt idx="709">
                  <c:v>43388</c:v>
                </c:pt>
                <c:pt idx="710">
                  <c:v>43389</c:v>
                </c:pt>
                <c:pt idx="711">
                  <c:v>43390</c:v>
                </c:pt>
                <c:pt idx="712">
                  <c:v>43391</c:v>
                </c:pt>
                <c:pt idx="713">
                  <c:v>43392</c:v>
                </c:pt>
                <c:pt idx="714">
                  <c:v>43395</c:v>
                </c:pt>
                <c:pt idx="715">
                  <c:v>43396</c:v>
                </c:pt>
                <c:pt idx="716">
                  <c:v>43397</c:v>
                </c:pt>
                <c:pt idx="717">
                  <c:v>43398</c:v>
                </c:pt>
                <c:pt idx="718">
                  <c:v>43399</c:v>
                </c:pt>
                <c:pt idx="719">
                  <c:v>43402</c:v>
                </c:pt>
                <c:pt idx="720">
                  <c:v>43403</c:v>
                </c:pt>
                <c:pt idx="721">
                  <c:v>43404</c:v>
                </c:pt>
                <c:pt idx="722">
                  <c:v>43405</c:v>
                </c:pt>
                <c:pt idx="723">
                  <c:v>43409</c:v>
                </c:pt>
                <c:pt idx="724">
                  <c:v>43410</c:v>
                </c:pt>
                <c:pt idx="725">
                  <c:v>43411</c:v>
                </c:pt>
                <c:pt idx="726">
                  <c:v>43412</c:v>
                </c:pt>
                <c:pt idx="727">
                  <c:v>43413</c:v>
                </c:pt>
                <c:pt idx="728">
                  <c:v>43416</c:v>
                </c:pt>
                <c:pt idx="729">
                  <c:v>43417</c:v>
                </c:pt>
                <c:pt idx="730">
                  <c:v>43418</c:v>
                </c:pt>
                <c:pt idx="731">
                  <c:v>43420</c:v>
                </c:pt>
                <c:pt idx="732">
                  <c:v>43423</c:v>
                </c:pt>
                <c:pt idx="733">
                  <c:v>43424</c:v>
                </c:pt>
                <c:pt idx="734">
                  <c:v>43425</c:v>
                </c:pt>
                <c:pt idx="735">
                  <c:v>43426</c:v>
                </c:pt>
                <c:pt idx="736">
                  <c:v>43427</c:v>
                </c:pt>
                <c:pt idx="737">
                  <c:v>43430</c:v>
                </c:pt>
                <c:pt idx="738">
                  <c:v>43431</c:v>
                </c:pt>
                <c:pt idx="739">
                  <c:v>43432</c:v>
                </c:pt>
                <c:pt idx="740">
                  <c:v>43433</c:v>
                </c:pt>
                <c:pt idx="741">
                  <c:v>43434</c:v>
                </c:pt>
                <c:pt idx="742">
                  <c:v>43437</c:v>
                </c:pt>
                <c:pt idx="743">
                  <c:v>43438</c:v>
                </c:pt>
                <c:pt idx="744">
                  <c:v>43439</c:v>
                </c:pt>
                <c:pt idx="745">
                  <c:v>43440</c:v>
                </c:pt>
                <c:pt idx="746">
                  <c:v>43441</c:v>
                </c:pt>
                <c:pt idx="747">
                  <c:v>43444</c:v>
                </c:pt>
                <c:pt idx="748">
                  <c:v>43445</c:v>
                </c:pt>
                <c:pt idx="749">
                  <c:v>43446</c:v>
                </c:pt>
                <c:pt idx="750">
                  <c:v>43447</c:v>
                </c:pt>
                <c:pt idx="751">
                  <c:v>43448</c:v>
                </c:pt>
                <c:pt idx="752">
                  <c:v>43451</c:v>
                </c:pt>
                <c:pt idx="753">
                  <c:v>43452</c:v>
                </c:pt>
                <c:pt idx="754">
                  <c:v>43453</c:v>
                </c:pt>
                <c:pt idx="755">
                  <c:v>43454</c:v>
                </c:pt>
                <c:pt idx="756">
                  <c:v>43455</c:v>
                </c:pt>
                <c:pt idx="757">
                  <c:v>43458</c:v>
                </c:pt>
                <c:pt idx="758">
                  <c:v>43460</c:v>
                </c:pt>
                <c:pt idx="759">
                  <c:v>43461</c:v>
                </c:pt>
                <c:pt idx="760">
                  <c:v>43462</c:v>
                </c:pt>
                <c:pt idx="761">
                  <c:v>43465</c:v>
                </c:pt>
                <c:pt idx="762">
                  <c:v>43467</c:v>
                </c:pt>
                <c:pt idx="763">
                  <c:v>43468</c:v>
                </c:pt>
                <c:pt idx="764">
                  <c:v>43469</c:v>
                </c:pt>
                <c:pt idx="765">
                  <c:v>43472</c:v>
                </c:pt>
                <c:pt idx="766">
                  <c:v>43473</c:v>
                </c:pt>
                <c:pt idx="767">
                  <c:v>43474</c:v>
                </c:pt>
                <c:pt idx="768">
                  <c:v>43475</c:v>
                </c:pt>
                <c:pt idx="769">
                  <c:v>43476</c:v>
                </c:pt>
                <c:pt idx="770">
                  <c:v>43479</c:v>
                </c:pt>
                <c:pt idx="771">
                  <c:v>43480</c:v>
                </c:pt>
                <c:pt idx="772">
                  <c:v>43481</c:v>
                </c:pt>
                <c:pt idx="773">
                  <c:v>43482</c:v>
                </c:pt>
                <c:pt idx="774">
                  <c:v>43483</c:v>
                </c:pt>
                <c:pt idx="775">
                  <c:v>43486</c:v>
                </c:pt>
                <c:pt idx="776">
                  <c:v>43487</c:v>
                </c:pt>
                <c:pt idx="777">
                  <c:v>43488</c:v>
                </c:pt>
                <c:pt idx="778">
                  <c:v>43489</c:v>
                </c:pt>
                <c:pt idx="779">
                  <c:v>43490</c:v>
                </c:pt>
                <c:pt idx="780">
                  <c:v>43493</c:v>
                </c:pt>
                <c:pt idx="781">
                  <c:v>43494</c:v>
                </c:pt>
                <c:pt idx="782">
                  <c:v>43495</c:v>
                </c:pt>
                <c:pt idx="783">
                  <c:v>43496</c:v>
                </c:pt>
                <c:pt idx="784">
                  <c:v>43497</c:v>
                </c:pt>
                <c:pt idx="785">
                  <c:v>43500</c:v>
                </c:pt>
                <c:pt idx="786">
                  <c:v>43501</c:v>
                </c:pt>
                <c:pt idx="787">
                  <c:v>43502</c:v>
                </c:pt>
                <c:pt idx="788">
                  <c:v>43503</c:v>
                </c:pt>
                <c:pt idx="789">
                  <c:v>43504</c:v>
                </c:pt>
                <c:pt idx="790">
                  <c:v>43507</c:v>
                </c:pt>
                <c:pt idx="791">
                  <c:v>43508</c:v>
                </c:pt>
                <c:pt idx="792">
                  <c:v>43509</c:v>
                </c:pt>
                <c:pt idx="793">
                  <c:v>43510</c:v>
                </c:pt>
                <c:pt idx="794">
                  <c:v>43511</c:v>
                </c:pt>
                <c:pt idx="795">
                  <c:v>43514</c:v>
                </c:pt>
                <c:pt idx="796">
                  <c:v>43515</c:v>
                </c:pt>
                <c:pt idx="797">
                  <c:v>43516</c:v>
                </c:pt>
                <c:pt idx="798">
                  <c:v>43517</c:v>
                </c:pt>
                <c:pt idx="799">
                  <c:v>43518</c:v>
                </c:pt>
                <c:pt idx="800">
                  <c:v>43521</c:v>
                </c:pt>
                <c:pt idx="801">
                  <c:v>43522</c:v>
                </c:pt>
                <c:pt idx="802">
                  <c:v>43523</c:v>
                </c:pt>
                <c:pt idx="803">
                  <c:v>43524</c:v>
                </c:pt>
                <c:pt idx="804">
                  <c:v>43525</c:v>
                </c:pt>
                <c:pt idx="805">
                  <c:v>43530</c:v>
                </c:pt>
                <c:pt idx="806">
                  <c:v>43531</c:v>
                </c:pt>
                <c:pt idx="807">
                  <c:v>43532</c:v>
                </c:pt>
                <c:pt idx="808">
                  <c:v>43535</c:v>
                </c:pt>
                <c:pt idx="809">
                  <c:v>43536</c:v>
                </c:pt>
                <c:pt idx="810">
                  <c:v>43537</c:v>
                </c:pt>
                <c:pt idx="811">
                  <c:v>43538</c:v>
                </c:pt>
                <c:pt idx="812">
                  <c:v>43539</c:v>
                </c:pt>
                <c:pt idx="813">
                  <c:v>43542</c:v>
                </c:pt>
                <c:pt idx="814">
                  <c:v>43543</c:v>
                </c:pt>
                <c:pt idx="815">
                  <c:v>43544</c:v>
                </c:pt>
                <c:pt idx="816">
                  <c:v>43545</c:v>
                </c:pt>
                <c:pt idx="817">
                  <c:v>43546</c:v>
                </c:pt>
                <c:pt idx="818">
                  <c:v>43549</c:v>
                </c:pt>
                <c:pt idx="819">
                  <c:v>43550</c:v>
                </c:pt>
                <c:pt idx="820">
                  <c:v>43551</c:v>
                </c:pt>
                <c:pt idx="821">
                  <c:v>43552</c:v>
                </c:pt>
                <c:pt idx="822">
                  <c:v>43553</c:v>
                </c:pt>
                <c:pt idx="823">
                  <c:v>43556</c:v>
                </c:pt>
                <c:pt idx="824">
                  <c:v>43557</c:v>
                </c:pt>
                <c:pt idx="825">
                  <c:v>43558</c:v>
                </c:pt>
                <c:pt idx="826">
                  <c:v>43559</c:v>
                </c:pt>
                <c:pt idx="827">
                  <c:v>43560</c:v>
                </c:pt>
                <c:pt idx="828">
                  <c:v>43563</c:v>
                </c:pt>
                <c:pt idx="829">
                  <c:v>43564</c:v>
                </c:pt>
                <c:pt idx="830">
                  <c:v>43565</c:v>
                </c:pt>
                <c:pt idx="831">
                  <c:v>43566</c:v>
                </c:pt>
                <c:pt idx="832">
                  <c:v>43567</c:v>
                </c:pt>
                <c:pt idx="833">
                  <c:v>43570</c:v>
                </c:pt>
                <c:pt idx="834">
                  <c:v>43571</c:v>
                </c:pt>
                <c:pt idx="835">
                  <c:v>43572</c:v>
                </c:pt>
                <c:pt idx="836">
                  <c:v>43573</c:v>
                </c:pt>
                <c:pt idx="837">
                  <c:v>43577</c:v>
                </c:pt>
                <c:pt idx="838">
                  <c:v>43578</c:v>
                </c:pt>
                <c:pt idx="839">
                  <c:v>43579</c:v>
                </c:pt>
                <c:pt idx="840">
                  <c:v>43580</c:v>
                </c:pt>
                <c:pt idx="841">
                  <c:v>43581</c:v>
                </c:pt>
                <c:pt idx="842">
                  <c:v>43584</c:v>
                </c:pt>
                <c:pt idx="843">
                  <c:v>43585</c:v>
                </c:pt>
                <c:pt idx="844">
                  <c:v>43587</c:v>
                </c:pt>
                <c:pt idx="845">
                  <c:v>43588</c:v>
                </c:pt>
                <c:pt idx="846">
                  <c:v>43591</c:v>
                </c:pt>
                <c:pt idx="847">
                  <c:v>43592</c:v>
                </c:pt>
                <c:pt idx="848">
                  <c:v>43593</c:v>
                </c:pt>
                <c:pt idx="849">
                  <c:v>43594</c:v>
                </c:pt>
                <c:pt idx="850">
                  <c:v>43595</c:v>
                </c:pt>
                <c:pt idx="851">
                  <c:v>43598</c:v>
                </c:pt>
                <c:pt idx="852">
                  <c:v>43599</c:v>
                </c:pt>
                <c:pt idx="853">
                  <c:v>43600</c:v>
                </c:pt>
                <c:pt idx="854">
                  <c:v>43601</c:v>
                </c:pt>
                <c:pt idx="855">
                  <c:v>43602</c:v>
                </c:pt>
                <c:pt idx="856">
                  <c:v>43605</c:v>
                </c:pt>
                <c:pt idx="857">
                  <c:v>43606</c:v>
                </c:pt>
                <c:pt idx="858">
                  <c:v>43607</c:v>
                </c:pt>
                <c:pt idx="859">
                  <c:v>43608</c:v>
                </c:pt>
                <c:pt idx="860">
                  <c:v>43609</c:v>
                </c:pt>
                <c:pt idx="861">
                  <c:v>43612</c:v>
                </c:pt>
                <c:pt idx="862">
                  <c:v>43613</c:v>
                </c:pt>
                <c:pt idx="863">
                  <c:v>43614</c:v>
                </c:pt>
                <c:pt idx="864">
                  <c:v>43615</c:v>
                </c:pt>
                <c:pt idx="865">
                  <c:v>43616</c:v>
                </c:pt>
                <c:pt idx="866">
                  <c:v>43619</c:v>
                </c:pt>
                <c:pt idx="867">
                  <c:v>43620</c:v>
                </c:pt>
                <c:pt idx="868">
                  <c:v>43621</c:v>
                </c:pt>
                <c:pt idx="869">
                  <c:v>43622</c:v>
                </c:pt>
                <c:pt idx="870">
                  <c:v>43623</c:v>
                </c:pt>
                <c:pt idx="871">
                  <c:v>43626</c:v>
                </c:pt>
                <c:pt idx="872">
                  <c:v>43627</c:v>
                </c:pt>
                <c:pt idx="873">
                  <c:v>43628</c:v>
                </c:pt>
                <c:pt idx="874">
                  <c:v>43629</c:v>
                </c:pt>
                <c:pt idx="875">
                  <c:v>43630</c:v>
                </c:pt>
                <c:pt idx="876">
                  <c:v>43633</c:v>
                </c:pt>
                <c:pt idx="877">
                  <c:v>43634</c:v>
                </c:pt>
                <c:pt idx="878">
                  <c:v>43635</c:v>
                </c:pt>
                <c:pt idx="879">
                  <c:v>43637</c:v>
                </c:pt>
                <c:pt idx="880">
                  <c:v>43640</c:v>
                </c:pt>
                <c:pt idx="881">
                  <c:v>43641</c:v>
                </c:pt>
                <c:pt idx="882">
                  <c:v>43642</c:v>
                </c:pt>
                <c:pt idx="883">
                  <c:v>43643</c:v>
                </c:pt>
                <c:pt idx="884">
                  <c:v>43644</c:v>
                </c:pt>
                <c:pt idx="885">
                  <c:v>43647</c:v>
                </c:pt>
                <c:pt idx="886">
                  <c:v>43648</c:v>
                </c:pt>
                <c:pt idx="887">
                  <c:v>43649</c:v>
                </c:pt>
                <c:pt idx="888">
                  <c:v>43650</c:v>
                </c:pt>
                <c:pt idx="889">
                  <c:v>43651</c:v>
                </c:pt>
                <c:pt idx="890">
                  <c:v>43654</c:v>
                </c:pt>
                <c:pt idx="891">
                  <c:v>43655</c:v>
                </c:pt>
                <c:pt idx="892">
                  <c:v>43656</c:v>
                </c:pt>
                <c:pt idx="893">
                  <c:v>43657</c:v>
                </c:pt>
                <c:pt idx="894">
                  <c:v>43658</c:v>
                </c:pt>
                <c:pt idx="895">
                  <c:v>43661</c:v>
                </c:pt>
                <c:pt idx="896">
                  <c:v>43662</c:v>
                </c:pt>
                <c:pt idx="897">
                  <c:v>43663</c:v>
                </c:pt>
                <c:pt idx="898">
                  <c:v>43664</c:v>
                </c:pt>
                <c:pt idx="899">
                  <c:v>43665</c:v>
                </c:pt>
                <c:pt idx="900">
                  <c:v>43668</c:v>
                </c:pt>
                <c:pt idx="901">
                  <c:v>43669</c:v>
                </c:pt>
                <c:pt idx="902">
                  <c:v>43670</c:v>
                </c:pt>
                <c:pt idx="903">
                  <c:v>43671</c:v>
                </c:pt>
                <c:pt idx="904">
                  <c:v>43672</c:v>
                </c:pt>
                <c:pt idx="905">
                  <c:v>43675</c:v>
                </c:pt>
                <c:pt idx="906">
                  <c:v>43676</c:v>
                </c:pt>
                <c:pt idx="907">
                  <c:v>43677</c:v>
                </c:pt>
                <c:pt idx="908">
                  <c:v>43678</c:v>
                </c:pt>
                <c:pt idx="909">
                  <c:v>43679</c:v>
                </c:pt>
                <c:pt idx="910">
                  <c:v>43682</c:v>
                </c:pt>
                <c:pt idx="911">
                  <c:v>43683</c:v>
                </c:pt>
                <c:pt idx="912">
                  <c:v>43684</c:v>
                </c:pt>
                <c:pt idx="913">
                  <c:v>43685</c:v>
                </c:pt>
                <c:pt idx="914">
                  <c:v>43686</c:v>
                </c:pt>
                <c:pt idx="915">
                  <c:v>43689</c:v>
                </c:pt>
                <c:pt idx="916">
                  <c:v>43690</c:v>
                </c:pt>
                <c:pt idx="917">
                  <c:v>43691</c:v>
                </c:pt>
                <c:pt idx="918">
                  <c:v>43692</c:v>
                </c:pt>
                <c:pt idx="919">
                  <c:v>43693</c:v>
                </c:pt>
                <c:pt idx="920">
                  <c:v>43696</c:v>
                </c:pt>
                <c:pt idx="921">
                  <c:v>43697</c:v>
                </c:pt>
                <c:pt idx="922">
                  <c:v>43698</c:v>
                </c:pt>
                <c:pt idx="923">
                  <c:v>43699</c:v>
                </c:pt>
                <c:pt idx="924">
                  <c:v>43700</c:v>
                </c:pt>
                <c:pt idx="925">
                  <c:v>43703</c:v>
                </c:pt>
                <c:pt idx="926">
                  <c:v>43704</c:v>
                </c:pt>
                <c:pt idx="927">
                  <c:v>43705</c:v>
                </c:pt>
                <c:pt idx="928">
                  <c:v>43706</c:v>
                </c:pt>
                <c:pt idx="929">
                  <c:v>43707</c:v>
                </c:pt>
                <c:pt idx="930">
                  <c:v>43710</c:v>
                </c:pt>
                <c:pt idx="931">
                  <c:v>43711</c:v>
                </c:pt>
                <c:pt idx="932">
                  <c:v>43712</c:v>
                </c:pt>
                <c:pt idx="933">
                  <c:v>43713</c:v>
                </c:pt>
                <c:pt idx="934">
                  <c:v>43714</c:v>
                </c:pt>
                <c:pt idx="935">
                  <c:v>43717</c:v>
                </c:pt>
                <c:pt idx="936">
                  <c:v>43718</c:v>
                </c:pt>
                <c:pt idx="937">
                  <c:v>43719</c:v>
                </c:pt>
                <c:pt idx="938">
                  <c:v>43720</c:v>
                </c:pt>
                <c:pt idx="939">
                  <c:v>43721</c:v>
                </c:pt>
                <c:pt idx="940">
                  <c:v>43724</c:v>
                </c:pt>
                <c:pt idx="941">
                  <c:v>43725</c:v>
                </c:pt>
                <c:pt idx="942">
                  <c:v>43726</c:v>
                </c:pt>
                <c:pt idx="943">
                  <c:v>43727</c:v>
                </c:pt>
                <c:pt idx="944">
                  <c:v>43728</c:v>
                </c:pt>
                <c:pt idx="945">
                  <c:v>43731</c:v>
                </c:pt>
                <c:pt idx="946">
                  <c:v>43732</c:v>
                </c:pt>
                <c:pt idx="947">
                  <c:v>43733</c:v>
                </c:pt>
                <c:pt idx="948">
                  <c:v>43734</c:v>
                </c:pt>
                <c:pt idx="949">
                  <c:v>43735</c:v>
                </c:pt>
                <c:pt idx="950">
                  <c:v>43738</c:v>
                </c:pt>
                <c:pt idx="951">
                  <c:v>43739</c:v>
                </c:pt>
                <c:pt idx="952">
                  <c:v>43740</c:v>
                </c:pt>
                <c:pt idx="953">
                  <c:v>43741</c:v>
                </c:pt>
                <c:pt idx="954">
                  <c:v>43742</c:v>
                </c:pt>
                <c:pt idx="955">
                  <c:v>43745</c:v>
                </c:pt>
                <c:pt idx="956">
                  <c:v>43746</c:v>
                </c:pt>
                <c:pt idx="957">
                  <c:v>43747</c:v>
                </c:pt>
                <c:pt idx="958">
                  <c:v>43748</c:v>
                </c:pt>
                <c:pt idx="959">
                  <c:v>43749</c:v>
                </c:pt>
                <c:pt idx="960">
                  <c:v>43752</c:v>
                </c:pt>
                <c:pt idx="961">
                  <c:v>43753</c:v>
                </c:pt>
                <c:pt idx="962">
                  <c:v>43754</c:v>
                </c:pt>
                <c:pt idx="963">
                  <c:v>43755</c:v>
                </c:pt>
                <c:pt idx="964">
                  <c:v>43756</c:v>
                </c:pt>
                <c:pt idx="965">
                  <c:v>43759</c:v>
                </c:pt>
                <c:pt idx="966">
                  <c:v>43760</c:v>
                </c:pt>
                <c:pt idx="967">
                  <c:v>43761</c:v>
                </c:pt>
                <c:pt idx="968">
                  <c:v>43762</c:v>
                </c:pt>
                <c:pt idx="969">
                  <c:v>43763</c:v>
                </c:pt>
                <c:pt idx="970">
                  <c:v>43766</c:v>
                </c:pt>
                <c:pt idx="971">
                  <c:v>43767</c:v>
                </c:pt>
                <c:pt idx="972">
                  <c:v>43768</c:v>
                </c:pt>
                <c:pt idx="973">
                  <c:v>43769</c:v>
                </c:pt>
                <c:pt idx="974">
                  <c:v>43770</c:v>
                </c:pt>
                <c:pt idx="975">
                  <c:v>43773</c:v>
                </c:pt>
                <c:pt idx="976">
                  <c:v>43774</c:v>
                </c:pt>
                <c:pt idx="977">
                  <c:v>43775</c:v>
                </c:pt>
                <c:pt idx="978">
                  <c:v>43776</c:v>
                </c:pt>
                <c:pt idx="979">
                  <c:v>43777</c:v>
                </c:pt>
                <c:pt idx="980">
                  <c:v>43780</c:v>
                </c:pt>
                <c:pt idx="981">
                  <c:v>43781</c:v>
                </c:pt>
                <c:pt idx="982">
                  <c:v>43782</c:v>
                </c:pt>
                <c:pt idx="983">
                  <c:v>43783</c:v>
                </c:pt>
                <c:pt idx="984">
                  <c:v>43787</c:v>
                </c:pt>
                <c:pt idx="985">
                  <c:v>43788</c:v>
                </c:pt>
                <c:pt idx="986">
                  <c:v>43789</c:v>
                </c:pt>
                <c:pt idx="987">
                  <c:v>43790</c:v>
                </c:pt>
                <c:pt idx="988">
                  <c:v>43791</c:v>
                </c:pt>
                <c:pt idx="989">
                  <c:v>43794</c:v>
                </c:pt>
                <c:pt idx="990">
                  <c:v>43795</c:v>
                </c:pt>
                <c:pt idx="991">
                  <c:v>43796</c:v>
                </c:pt>
                <c:pt idx="992">
                  <c:v>43797</c:v>
                </c:pt>
                <c:pt idx="993">
                  <c:v>43798</c:v>
                </c:pt>
                <c:pt idx="994">
                  <c:v>43801</c:v>
                </c:pt>
                <c:pt idx="995">
                  <c:v>43802</c:v>
                </c:pt>
                <c:pt idx="996">
                  <c:v>43803</c:v>
                </c:pt>
                <c:pt idx="997">
                  <c:v>43804</c:v>
                </c:pt>
                <c:pt idx="998">
                  <c:v>43805</c:v>
                </c:pt>
                <c:pt idx="999">
                  <c:v>43808</c:v>
                </c:pt>
                <c:pt idx="1000">
                  <c:v>43809</c:v>
                </c:pt>
                <c:pt idx="1001">
                  <c:v>43810</c:v>
                </c:pt>
                <c:pt idx="1002">
                  <c:v>43811</c:v>
                </c:pt>
                <c:pt idx="1003">
                  <c:v>43812</c:v>
                </c:pt>
                <c:pt idx="1004">
                  <c:v>43815</c:v>
                </c:pt>
                <c:pt idx="1005">
                  <c:v>43816</c:v>
                </c:pt>
                <c:pt idx="1006">
                  <c:v>43817</c:v>
                </c:pt>
                <c:pt idx="1007">
                  <c:v>43818</c:v>
                </c:pt>
                <c:pt idx="1008">
                  <c:v>43819</c:v>
                </c:pt>
                <c:pt idx="1009">
                  <c:v>43822</c:v>
                </c:pt>
                <c:pt idx="1010">
                  <c:v>43823</c:v>
                </c:pt>
                <c:pt idx="1011">
                  <c:v>43825</c:v>
                </c:pt>
                <c:pt idx="1012">
                  <c:v>43826</c:v>
                </c:pt>
                <c:pt idx="1013">
                  <c:v>43829</c:v>
                </c:pt>
                <c:pt idx="1014">
                  <c:v>43830</c:v>
                </c:pt>
                <c:pt idx="1015">
                  <c:v>43832</c:v>
                </c:pt>
                <c:pt idx="1016">
                  <c:v>43833</c:v>
                </c:pt>
                <c:pt idx="1017">
                  <c:v>43836</c:v>
                </c:pt>
                <c:pt idx="1018">
                  <c:v>43837</c:v>
                </c:pt>
                <c:pt idx="1019">
                  <c:v>43838</c:v>
                </c:pt>
                <c:pt idx="1020">
                  <c:v>43839</c:v>
                </c:pt>
                <c:pt idx="1021">
                  <c:v>43840</c:v>
                </c:pt>
                <c:pt idx="1022">
                  <c:v>43843</c:v>
                </c:pt>
                <c:pt idx="1023">
                  <c:v>43844</c:v>
                </c:pt>
                <c:pt idx="1024">
                  <c:v>43845</c:v>
                </c:pt>
                <c:pt idx="1025">
                  <c:v>43846</c:v>
                </c:pt>
                <c:pt idx="1026">
                  <c:v>43847</c:v>
                </c:pt>
                <c:pt idx="1027">
                  <c:v>43850</c:v>
                </c:pt>
                <c:pt idx="1028">
                  <c:v>43851</c:v>
                </c:pt>
                <c:pt idx="1029">
                  <c:v>43852</c:v>
                </c:pt>
                <c:pt idx="1030">
                  <c:v>43853</c:v>
                </c:pt>
                <c:pt idx="1031">
                  <c:v>43854</c:v>
                </c:pt>
                <c:pt idx="1032">
                  <c:v>43857</c:v>
                </c:pt>
                <c:pt idx="1033">
                  <c:v>43858</c:v>
                </c:pt>
                <c:pt idx="1034">
                  <c:v>43859</c:v>
                </c:pt>
                <c:pt idx="1035">
                  <c:v>43860</c:v>
                </c:pt>
                <c:pt idx="1036">
                  <c:v>43861</c:v>
                </c:pt>
                <c:pt idx="1037">
                  <c:v>43864</c:v>
                </c:pt>
                <c:pt idx="1038">
                  <c:v>43865</c:v>
                </c:pt>
                <c:pt idx="1039">
                  <c:v>43866</c:v>
                </c:pt>
                <c:pt idx="1040">
                  <c:v>43867</c:v>
                </c:pt>
                <c:pt idx="1041">
                  <c:v>43868</c:v>
                </c:pt>
                <c:pt idx="1042">
                  <c:v>43871</c:v>
                </c:pt>
                <c:pt idx="1043">
                  <c:v>43872</c:v>
                </c:pt>
                <c:pt idx="1044">
                  <c:v>43873</c:v>
                </c:pt>
                <c:pt idx="1045">
                  <c:v>43874</c:v>
                </c:pt>
                <c:pt idx="1046">
                  <c:v>43875</c:v>
                </c:pt>
                <c:pt idx="1047">
                  <c:v>43878</c:v>
                </c:pt>
                <c:pt idx="1048">
                  <c:v>43879</c:v>
                </c:pt>
                <c:pt idx="1049">
                  <c:v>43880</c:v>
                </c:pt>
                <c:pt idx="1050">
                  <c:v>43881</c:v>
                </c:pt>
                <c:pt idx="1051">
                  <c:v>43882</c:v>
                </c:pt>
                <c:pt idx="1052">
                  <c:v>43887</c:v>
                </c:pt>
                <c:pt idx="1053">
                  <c:v>43888</c:v>
                </c:pt>
                <c:pt idx="1054">
                  <c:v>43889</c:v>
                </c:pt>
                <c:pt idx="1055">
                  <c:v>43892</c:v>
                </c:pt>
                <c:pt idx="1056">
                  <c:v>43893</c:v>
                </c:pt>
                <c:pt idx="1057">
                  <c:v>43894</c:v>
                </c:pt>
                <c:pt idx="1058">
                  <c:v>43895</c:v>
                </c:pt>
                <c:pt idx="1059">
                  <c:v>43896</c:v>
                </c:pt>
                <c:pt idx="1060">
                  <c:v>43899</c:v>
                </c:pt>
                <c:pt idx="1061">
                  <c:v>43900</c:v>
                </c:pt>
                <c:pt idx="1062">
                  <c:v>43901</c:v>
                </c:pt>
                <c:pt idx="1063">
                  <c:v>43902</c:v>
                </c:pt>
                <c:pt idx="1064">
                  <c:v>43903</c:v>
                </c:pt>
                <c:pt idx="1065">
                  <c:v>43906</c:v>
                </c:pt>
                <c:pt idx="1066">
                  <c:v>43907</c:v>
                </c:pt>
                <c:pt idx="1067">
                  <c:v>43908</c:v>
                </c:pt>
                <c:pt idx="1068">
                  <c:v>43909</c:v>
                </c:pt>
                <c:pt idx="1069">
                  <c:v>43910</c:v>
                </c:pt>
                <c:pt idx="1070">
                  <c:v>43913</c:v>
                </c:pt>
                <c:pt idx="1071">
                  <c:v>43914</c:v>
                </c:pt>
                <c:pt idx="1072">
                  <c:v>43915</c:v>
                </c:pt>
                <c:pt idx="1073">
                  <c:v>43916</c:v>
                </c:pt>
                <c:pt idx="1074">
                  <c:v>43917</c:v>
                </c:pt>
                <c:pt idx="1075">
                  <c:v>43920</c:v>
                </c:pt>
                <c:pt idx="1076">
                  <c:v>43921</c:v>
                </c:pt>
                <c:pt idx="1077">
                  <c:v>43922</c:v>
                </c:pt>
                <c:pt idx="1078">
                  <c:v>43923</c:v>
                </c:pt>
                <c:pt idx="1079">
                  <c:v>43924</c:v>
                </c:pt>
                <c:pt idx="1080">
                  <c:v>43927</c:v>
                </c:pt>
                <c:pt idx="1081">
                  <c:v>43928</c:v>
                </c:pt>
                <c:pt idx="1082">
                  <c:v>43929</c:v>
                </c:pt>
                <c:pt idx="1083">
                  <c:v>43930</c:v>
                </c:pt>
                <c:pt idx="1084">
                  <c:v>43934</c:v>
                </c:pt>
                <c:pt idx="1085">
                  <c:v>43935</c:v>
                </c:pt>
                <c:pt idx="1086">
                  <c:v>43936</c:v>
                </c:pt>
                <c:pt idx="1087">
                  <c:v>43937</c:v>
                </c:pt>
                <c:pt idx="1088">
                  <c:v>43938</c:v>
                </c:pt>
                <c:pt idx="1089">
                  <c:v>43941</c:v>
                </c:pt>
                <c:pt idx="1090">
                  <c:v>43943</c:v>
                </c:pt>
                <c:pt idx="1091">
                  <c:v>43944</c:v>
                </c:pt>
                <c:pt idx="1092">
                  <c:v>43945</c:v>
                </c:pt>
                <c:pt idx="1093">
                  <c:v>43948</c:v>
                </c:pt>
                <c:pt idx="1094">
                  <c:v>43949</c:v>
                </c:pt>
                <c:pt idx="1095">
                  <c:v>43950</c:v>
                </c:pt>
                <c:pt idx="1096">
                  <c:v>43951</c:v>
                </c:pt>
                <c:pt idx="1097">
                  <c:v>43955</c:v>
                </c:pt>
                <c:pt idx="1098">
                  <c:v>43956</c:v>
                </c:pt>
                <c:pt idx="1099">
                  <c:v>43957</c:v>
                </c:pt>
                <c:pt idx="1100">
                  <c:v>43958</c:v>
                </c:pt>
                <c:pt idx="1101">
                  <c:v>43959</c:v>
                </c:pt>
                <c:pt idx="1102">
                  <c:v>43962</c:v>
                </c:pt>
                <c:pt idx="1103">
                  <c:v>43963</c:v>
                </c:pt>
                <c:pt idx="1104">
                  <c:v>43964</c:v>
                </c:pt>
                <c:pt idx="1105">
                  <c:v>43965</c:v>
                </c:pt>
                <c:pt idx="1106">
                  <c:v>43966</c:v>
                </c:pt>
                <c:pt idx="1107">
                  <c:v>43969</c:v>
                </c:pt>
                <c:pt idx="1108">
                  <c:v>43970</c:v>
                </c:pt>
                <c:pt idx="1109">
                  <c:v>43971</c:v>
                </c:pt>
                <c:pt idx="1110">
                  <c:v>43972</c:v>
                </c:pt>
                <c:pt idx="1111">
                  <c:v>43973</c:v>
                </c:pt>
                <c:pt idx="1112">
                  <c:v>43976</c:v>
                </c:pt>
                <c:pt idx="1113">
                  <c:v>43977</c:v>
                </c:pt>
                <c:pt idx="1114">
                  <c:v>43978</c:v>
                </c:pt>
                <c:pt idx="1115">
                  <c:v>43979</c:v>
                </c:pt>
                <c:pt idx="1116">
                  <c:v>43980</c:v>
                </c:pt>
                <c:pt idx="1117">
                  <c:v>43983</c:v>
                </c:pt>
                <c:pt idx="1118">
                  <c:v>43984</c:v>
                </c:pt>
                <c:pt idx="1119">
                  <c:v>43985</c:v>
                </c:pt>
                <c:pt idx="1120">
                  <c:v>43986</c:v>
                </c:pt>
                <c:pt idx="1121">
                  <c:v>43987</c:v>
                </c:pt>
                <c:pt idx="1122">
                  <c:v>43990</c:v>
                </c:pt>
                <c:pt idx="1123">
                  <c:v>43991</c:v>
                </c:pt>
                <c:pt idx="1124">
                  <c:v>43992</c:v>
                </c:pt>
                <c:pt idx="1125">
                  <c:v>43994</c:v>
                </c:pt>
                <c:pt idx="1126">
                  <c:v>43997</c:v>
                </c:pt>
                <c:pt idx="1127">
                  <c:v>43998</c:v>
                </c:pt>
                <c:pt idx="1128">
                  <c:v>43999</c:v>
                </c:pt>
                <c:pt idx="1129">
                  <c:v>44000</c:v>
                </c:pt>
                <c:pt idx="1130">
                  <c:v>44001</c:v>
                </c:pt>
                <c:pt idx="1131">
                  <c:v>44004</c:v>
                </c:pt>
                <c:pt idx="1132">
                  <c:v>44005</c:v>
                </c:pt>
                <c:pt idx="1133">
                  <c:v>44006</c:v>
                </c:pt>
                <c:pt idx="1134">
                  <c:v>44007</c:v>
                </c:pt>
                <c:pt idx="1135">
                  <c:v>44008</c:v>
                </c:pt>
                <c:pt idx="1136">
                  <c:v>44011</c:v>
                </c:pt>
                <c:pt idx="1137">
                  <c:v>44012</c:v>
                </c:pt>
                <c:pt idx="1138">
                  <c:v>44013</c:v>
                </c:pt>
                <c:pt idx="1139">
                  <c:v>44014</c:v>
                </c:pt>
                <c:pt idx="1140">
                  <c:v>44015</c:v>
                </c:pt>
                <c:pt idx="1141">
                  <c:v>44018</c:v>
                </c:pt>
                <c:pt idx="1142">
                  <c:v>44019</c:v>
                </c:pt>
                <c:pt idx="1143">
                  <c:v>44020</c:v>
                </c:pt>
                <c:pt idx="1144">
                  <c:v>44021</c:v>
                </c:pt>
                <c:pt idx="1145">
                  <c:v>44022</c:v>
                </c:pt>
                <c:pt idx="1146">
                  <c:v>44025</c:v>
                </c:pt>
                <c:pt idx="1147">
                  <c:v>44026</c:v>
                </c:pt>
                <c:pt idx="1148">
                  <c:v>44027</c:v>
                </c:pt>
                <c:pt idx="1149">
                  <c:v>44028</c:v>
                </c:pt>
                <c:pt idx="1150">
                  <c:v>44029</c:v>
                </c:pt>
                <c:pt idx="1151">
                  <c:v>44032</c:v>
                </c:pt>
                <c:pt idx="1152">
                  <c:v>44033</c:v>
                </c:pt>
                <c:pt idx="1153">
                  <c:v>44034</c:v>
                </c:pt>
                <c:pt idx="1154">
                  <c:v>44035</c:v>
                </c:pt>
                <c:pt idx="1155">
                  <c:v>44036</c:v>
                </c:pt>
                <c:pt idx="1156">
                  <c:v>44039</c:v>
                </c:pt>
                <c:pt idx="1157">
                  <c:v>44040</c:v>
                </c:pt>
                <c:pt idx="1158">
                  <c:v>44041</c:v>
                </c:pt>
                <c:pt idx="1159">
                  <c:v>44042</c:v>
                </c:pt>
                <c:pt idx="1160">
                  <c:v>44043</c:v>
                </c:pt>
                <c:pt idx="1161">
                  <c:v>44046</c:v>
                </c:pt>
                <c:pt idx="1162">
                  <c:v>44047</c:v>
                </c:pt>
                <c:pt idx="1163">
                  <c:v>44048</c:v>
                </c:pt>
                <c:pt idx="1164">
                  <c:v>44049</c:v>
                </c:pt>
                <c:pt idx="1165">
                  <c:v>44050</c:v>
                </c:pt>
                <c:pt idx="1166">
                  <c:v>44053</c:v>
                </c:pt>
                <c:pt idx="1167">
                  <c:v>44054</c:v>
                </c:pt>
                <c:pt idx="1168">
                  <c:v>44055</c:v>
                </c:pt>
                <c:pt idx="1169">
                  <c:v>44056</c:v>
                </c:pt>
                <c:pt idx="1170">
                  <c:v>44057</c:v>
                </c:pt>
                <c:pt idx="1171">
                  <c:v>44060</c:v>
                </c:pt>
                <c:pt idx="1172">
                  <c:v>44061</c:v>
                </c:pt>
                <c:pt idx="1173">
                  <c:v>44062</c:v>
                </c:pt>
                <c:pt idx="1174">
                  <c:v>44063</c:v>
                </c:pt>
                <c:pt idx="1175">
                  <c:v>44064</c:v>
                </c:pt>
                <c:pt idx="1176">
                  <c:v>44067</c:v>
                </c:pt>
                <c:pt idx="1177">
                  <c:v>44068</c:v>
                </c:pt>
                <c:pt idx="1178">
                  <c:v>44069</c:v>
                </c:pt>
                <c:pt idx="1179">
                  <c:v>44070</c:v>
                </c:pt>
                <c:pt idx="1180">
                  <c:v>44071</c:v>
                </c:pt>
                <c:pt idx="1181">
                  <c:v>44074</c:v>
                </c:pt>
                <c:pt idx="1182">
                  <c:v>44075</c:v>
                </c:pt>
                <c:pt idx="1183">
                  <c:v>44076</c:v>
                </c:pt>
                <c:pt idx="1184">
                  <c:v>44077</c:v>
                </c:pt>
                <c:pt idx="1185">
                  <c:v>44078</c:v>
                </c:pt>
                <c:pt idx="1186">
                  <c:v>44082</c:v>
                </c:pt>
                <c:pt idx="1187">
                  <c:v>44083</c:v>
                </c:pt>
                <c:pt idx="1188">
                  <c:v>44084</c:v>
                </c:pt>
                <c:pt idx="1189">
                  <c:v>44085</c:v>
                </c:pt>
                <c:pt idx="1190">
                  <c:v>44088</c:v>
                </c:pt>
                <c:pt idx="1191">
                  <c:v>44089</c:v>
                </c:pt>
                <c:pt idx="1192">
                  <c:v>44090</c:v>
                </c:pt>
                <c:pt idx="1193">
                  <c:v>44091</c:v>
                </c:pt>
                <c:pt idx="1194">
                  <c:v>44092</c:v>
                </c:pt>
                <c:pt idx="1195">
                  <c:v>44095</c:v>
                </c:pt>
                <c:pt idx="1196">
                  <c:v>44096</c:v>
                </c:pt>
                <c:pt idx="1197">
                  <c:v>44097</c:v>
                </c:pt>
                <c:pt idx="1198">
                  <c:v>44098</c:v>
                </c:pt>
                <c:pt idx="1199">
                  <c:v>44099</c:v>
                </c:pt>
                <c:pt idx="1200">
                  <c:v>44102</c:v>
                </c:pt>
                <c:pt idx="1201">
                  <c:v>44103</c:v>
                </c:pt>
                <c:pt idx="1202">
                  <c:v>44104</c:v>
                </c:pt>
                <c:pt idx="1203">
                  <c:v>44105</c:v>
                </c:pt>
                <c:pt idx="1204">
                  <c:v>44106</c:v>
                </c:pt>
                <c:pt idx="1205">
                  <c:v>44109</c:v>
                </c:pt>
                <c:pt idx="1206">
                  <c:v>44110</c:v>
                </c:pt>
                <c:pt idx="1207">
                  <c:v>44111</c:v>
                </c:pt>
                <c:pt idx="1208">
                  <c:v>44112</c:v>
                </c:pt>
                <c:pt idx="1209">
                  <c:v>44113</c:v>
                </c:pt>
                <c:pt idx="1210">
                  <c:v>44117</c:v>
                </c:pt>
                <c:pt idx="1211">
                  <c:v>44118</c:v>
                </c:pt>
                <c:pt idx="1212">
                  <c:v>44119</c:v>
                </c:pt>
                <c:pt idx="1213">
                  <c:v>44120</c:v>
                </c:pt>
                <c:pt idx="1214">
                  <c:v>44123</c:v>
                </c:pt>
                <c:pt idx="1215">
                  <c:v>44124</c:v>
                </c:pt>
                <c:pt idx="1216">
                  <c:v>44125</c:v>
                </c:pt>
                <c:pt idx="1217">
                  <c:v>44126</c:v>
                </c:pt>
                <c:pt idx="1218">
                  <c:v>44127</c:v>
                </c:pt>
                <c:pt idx="1219">
                  <c:v>44130</c:v>
                </c:pt>
                <c:pt idx="1220">
                  <c:v>44131</c:v>
                </c:pt>
                <c:pt idx="1221">
                  <c:v>44132</c:v>
                </c:pt>
                <c:pt idx="1222">
                  <c:v>44133</c:v>
                </c:pt>
                <c:pt idx="1223">
                  <c:v>44134</c:v>
                </c:pt>
                <c:pt idx="1224">
                  <c:v>44138</c:v>
                </c:pt>
                <c:pt idx="1225">
                  <c:v>44139</c:v>
                </c:pt>
                <c:pt idx="1226">
                  <c:v>44140</c:v>
                </c:pt>
                <c:pt idx="1227">
                  <c:v>44141</c:v>
                </c:pt>
                <c:pt idx="1228">
                  <c:v>44144</c:v>
                </c:pt>
                <c:pt idx="1229">
                  <c:v>44145</c:v>
                </c:pt>
                <c:pt idx="1230">
                  <c:v>44146</c:v>
                </c:pt>
                <c:pt idx="1231">
                  <c:v>44147</c:v>
                </c:pt>
                <c:pt idx="1232">
                  <c:v>44148</c:v>
                </c:pt>
                <c:pt idx="1233">
                  <c:v>44151</c:v>
                </c:pt>
                <c:pt idx="1234">
                  <c:v>44152</c:v>
                </c:pt>
                <c:pt idx="1235">
                  <c:v>44153</c:v>
                </c:pt>
                <c:pt idx="1236">
                  <c:v>44154</c:v>
                </c:pt>
                <c:pt idx="1237">
                  <c:v>44155</c:v>
                </c:pt>
                <c:pt idx="1238">
                  <c:v>44158</c:v>
                </c:pt>
                <c:pt idx="1239">
                  <c:v>44159</c:v>
                </c:pt>
                <c:pt idx="1240">
                  <c:v>44160</c:v>
                </c:pt>
                <c:pt idx="1241">
                  <c:v>44161</c:v>
                </c:pt>
                <c:pt idx="1242">
                  <c:v>44162</c:v>
                </c:pt>
                <c:pt idx="1243">
                  <c:v>44165</c:v>
                </c:pt>
                <c:pt idx="1244">
                  <c:v>44166</c:v>
                </c:pt>
                <c:pt idx="1245">
                  <c:v>44167</c:v>
                </c:pt>
                <c:pt idx="1246">
                  <c:v>44168</c:v>
                </c:pt>
                <c:pt idx="1247">
                  <c:v>44169</c:v>
                </c:pt>
                <c:pt idx="1248">
                  <c:v>44172</c:v>
                </c:pt>
                <c:pt idx="1249">
                  <c:v>44173</c:v>
                </c:pt>
                <c:pt idx="1250">
                  <c:v>44174</c:v>
                </c:pt>
                <c:pt idx="1251">
                  <c:v>44175</c:v>
                </c:pt>
                <c:pt idx="1252">
                  <c:v>44176</c:v>
                </c:pt>
                <c:pt idx="1253">
                  <c:v>44179</c:v>
                </c:pt>
                <c:pt idx="1254">
                  <c:v>44180</c:v>
                </c:pt>
                <c:pt idx="1255">
                  <c:v>44181</c:v>
                </c:pt>
                <c:pt idx="1256">
                  <c:v>44182</c:v>
                </c:pt>
                <c:pt idx="1257">
                  <c:v>44183</c:v>
                </c:pt>
                <c:pt idx="1258">
                  <c:v>44186</c:v>
                </c:pt>
                <c:pt idx="1259">
                  <c:v>44187</c:v>
                </c:pt>
                <c:pt idx="1260">
                  <c:v>44188</c:v>
                </c:pt>
                <c:pt idx="1261">
                  <c:v>44189</c:v>
                </c:pt>
                <c:pt idx="1262">
                  <c:v>44193</c:v>
                </c:pt>
                <c:pt idx="1263">
                  <c:v>44194</c:v>
                </c:pt>
                <c:pt idx="1264">
                  <c:v>44195</c:v>
                </c:pt>
                <c:pt idx="1265">
                  <c:v>44196</c:v>
                </c:pt>
                <c:pt idx="1266">
                  <c:v>44200</c:v>
                </c:pt>
                <c:pt idx="1267">
                  <c:v>44201</c:v>
                </c:pt>
                <c:pt idx="1268">
                  <c:v>44202</c:v>
                </c:pt>
                <c:pt idx="1269">
                  <c:v>44203</c:v>
                </c:pt>
                <c:pt idx="1270">
                  <c:v>44204</c:v>
                </c:pt>
                <c:pt idx="1271">
                  <c:v>44207</c:v>
                </c:pt>
                <c:pt idx="1272">
                  <c:v>44208</c:v>
                </c:pt>
                <c:pt idx="1273">
                  <c:v>44209</c:v>
                </c:pt>
                <c:pt idx="1274">
                  <c:v>44210</c:v>
                </c:pt>
                <c:pt idx="1275">
                  <c:v>44211</c:v>
                </c:pt>
                <c:pt idx="1276">
                  <c:v>44214</c:v>
                </c:pt>
                <c:pt idx="1277">
                  <c:v>44215</c:v>
                </c:pt>
                <c:pt idx="1278">
                  <c:v>44216</c:v>
                </c:pt>
                <c:pt idx="1279">
                  <c:v>44217</c:v>
                </c:pt>
                <c:pt idx="1280">
                  <c:v>44218</c:v>
                </c:pt>
                <c:pt idx="1281">
                  <c:v>44221</c:v>
                </c:pt>
                <c:pt idx="1282">
                  <c:v>44222</c:v>
                </c:pt>
                <c:pt idx="1283">
                  <c:v>44223</c:v>
                </c:pt>
                <c:pt idx="1284">
                  <c:v>44224</c:v>
                </c:pt>
                <c:pt idx="1285">
                  <c:v>44225</c:v>
                </c:pt>
                <c:pt idx="1286">
                  <c:v>44228</c:v>
                </c:pt>
                <c:pt idx="1287">
                  <c:v>44229</c:v>
                </c:pt>
                <c:pt idx="1288">
                  <c:v>44230</c:v>
                </c:pt>
                <c:pt idx="1289">
                  <c:v>44231</c:v>
                </c:pt>
                <c:pt idx="1290">
                  <c:v>44232</c:v>
                </c:pt>
                <c:pt idx="1291">
                  <c:v>44235</c:v>
                </c:pt>
                <c:pt idx="1292">
                  <c:v>44236</c:v>
                </c:pt>
                <c:pt idx="1293">
                  <c:v>44237</c:v>
                </c:pt>
                <c:pt idx="1294">
                  <c:v>44238</c:v>
                </c:pt>
                <c:pt idx="1295">
                  <c:v>44239</c:v>
                </c:pt>
                <c:pt idx="1296">
                  <c:v>44244</c:v>
                </c:pt>
                <c:pt idx="1297">
                  <c:v>44245</c:v>
                </c:pt>
                <c:pt idx="1298">
                  <c:v>44246</c:v>
                </c:pt>
                <c:pt idx="1299">
                  <c:v>44249</c:v>
                </c:pt>
                <c:pt idx="1300">
                  <c:v>44250</c:v>
                </c:pt>
                <c:pt idx="1301">
                  <c:v>44251</c:v>
                </c:pt>
                <c:pt idx="1302">
                  <c:v>44252</c:v>
                </c:pt>
                <c:pt idx="1303">
                  <c:v>44253</c:v>
                </c:pt>
                <c:pt idx="1304">
                  <c:v>44256</c:v>
                </c:pt>
                <c:pt idx="1305">
                  <c:v>44257</c:v>
                </c:pt>
                <c:pt idx="1306">
                  <c:v>44258</c:v>
                </c:pt>
                <c:pt idx="1307">
                  <c:v>44259</c:v>
                </c:pt>
                <c:pt idx="1308">
                  <c:v>44260</c:v>
                </c:pt>
                <c:pt idx="1309">
                  <c:v>44263</c:v>
                </c:pt>
                <c:pt idx="1310">
                  <c:v>44264</c:v>
                </c:pt>
                <c:pt idx="1311">
                  <c:v>44265</c:v>
                </c:pt>
                <c:pt idx="1312">
                  <c:v>44266</c:v>
                </c:pt>
                <c:pt idx="1313">
                  <c:v>44267</c:v>
                </c:pt>
                <c:pt idx="1314">
                  <c:v>44270</c:v>
                </c:pt>
                <c:pt idx="1315">
                  <c:v>44271</c:v>
                </c:pt>
                <c:pt idx="1316">
                  <c:v>44272</c:v>
                </c:pt>
                <c:pt idx="1317">
                  <c:v>44273</c:v>
                </c:pt>
                <c:pt idx="1318">
                  <c:v>44274</c:v>
                </c:pt>
                <c:pt idx="1319">
                  <c:v>44277</c:v>
                </c:pt>
                <c:pt idx="1320">
                  <c:v>44278</c:v>
                </c:pt>
                <c:pt idx="1321">
                  <c:v>44279</c:v>
                </c:pt>
                <c:pt idx="1322">
                  <c:v>44280</c:v>
                </c:pt>
                <c:pt idx="1323">
                  <c:v>44281</c:v>
                </c:pt>
                <c:pt idx="1324">
                  <c:v>44284</c:v>
                </c:pt>
                <c:pt idx="1325">
                  <c:v>44285</c:v>
                </c:pt>
                <c:pt idx="1326">
                  <c:v>44286</c:v>
                </c:pt>
                <c:pt idx="1327">
                  <c:v>44287</c:v>
                </c:pt>
                <c:pt idx="1328">
                  <c:v>44291</c:v>
                </c:pt>
                <c:pt idx="1329">
                  <c:v>44292</c:v>
                </c:pt>
                <c:pt idx="1330">
                  <c:v>44293</c:v>
                </c:pt>
                <c:pt idx="1331">
                  <c:v>44294</c:v>
                </c:pt>
                <c:pt idx="1332">
                  <c:v>44295</c:v>
                </c:pt>
                <c:pt idx="1333">
                  <c:v>44298</c:v>
                </c:pt>
                <c:pt idx="1334">
                  <c:v>44299</c:v>
                </c:pt>
                <c:pt idx="1335">
                  <c:v>44300</c:v>
                </c:pt>
                <c:pt idx="1336">
                  <c:v>44301</c:v>
                </c:pt>
                <c:pt idx="1337">
                  <c:v>44302</c:v>
                </c:pt>
                <c:pt idx="1338">
                  <c:v>44305</c:v>
                </c:pt>
                <c:pt idx="1339">
                  <c:v>44306</c:v>
                </c:pt>
                <c:pt idx="1340">
                  <c:v>44308</c:v>
                </c:pt>
                <c:pt idx="1341">
                  <c:v>44309</c:v>
                </c:pt>
                <c:pt idx="1342">
                  <c:v>44312</c:v>
                </c:pt>
                <c:pt idx="1343">
                  <c:v>44313</c:v>
                </c:pt>
                <c:pt idx="1344">
                  <c:v>44314</c:v>
                </c:pt>
                <c:pt idx="1345">
                  <c:v>44315</c:v>
                </c:pt>
                <c:pt idx="1346">
                  <c:v>44316</c:v>
                </c:pt>
                <c:pt idx="1347">
                  <c:v>44319</c:v>
                </c:pt>
                <c:pt idx="1348">
                  <c:v>44320</c:v>
                </c:pt>
                <c:pt idx="1349">
                  <c:v>44321</c:v>
                </c:pt>
                <c:pt idx="1350">
                  <c:v>44322</c:v>
                </c:pt>
                <c:pt idx="1351">
                  <c:v>44323</c:v>
                </c:pt>
                <c:pt idx="1352">
                  <c:v>44326</c:v>
                </c:pt>
                <c:pt idx="1353">
                  <c:v>44327</c:v>
                </c:pt>
                <c:pt idx="1354">
                  <c:v>44328</c:v>
                </c:pt>
                <c:pt idx="1355">
                  <c:v>44329</c:v>
                </c:pt>
                <c:pt idx="1356">
                  <c:v>44330</c:v>
                </c:pt>
                <c:pt idx="1357">
                  <c:v>44333</c:v>
                </c:pt>
                <c:pt idx="1358">
                  <c:v>44334</c:v>
                </c:pt>
                <c:pt idx="1359">
                  <c:v>44335</c:v>
                </c:pt>
                <c:pt idx="1360">
                  <c:v>44336</c:v>
                </c:pt>
                <c:pt idx="1361">
                  <c:v>44337</c:v>
                </c:pt>
                <c:pt idx="1362">
                  <c:v>44340</c:v>
                </c:pt>
                <c:pt idx="1363">
                  <c:v>44341</c:v>
                </c:pt>
                <c:pt idx="1364">
                  <c:v>44342</c:v>
                </c:pt>
                <c:pt idx="1365">
                  <c:v>44343</c:v>
                </c:pt>
                <c:pt idx="1366">
                  <c:v>44344</c:v>
                </c:pt>
                <c:pt idx="1367">
                  <c:v>44347</c:v>
                </c:pt>
                <c:pt idx="1368">
                  <c:v>44348</c:v>
                </c:pt>
                <c:pt idx="1369">
                  <c:v>44349</c:v>
                </c:pt>
                <c:pt idx="1370">
                  <c:v>44351</c:v>
                </c:pt>
                <c:pt idx="1371">
                  <c:v>44354</c:v>
                </c:pt>
                <c:pt idx="1372">
                  <c:v>44355</c:v>
                </c:pt>
                <c:pt idx="1373">
                  <c:v>44356</c:v>
                </c:pt>
                <c:pt idx="1374">
                  <c:v>44357</c:v>
                </c:pt>
                <c:pt idx="1375">
                  <c:v>44358</c:v>
                </c:pt>
                <c:pt idx="1376">
                  <c:v>44361</c:v>
                </c:pt>
                <c:pt idx="1377">
                  <c:v>44362</c:v>
                </c:pt>
                <c:pt idx="1378">
                  <c:v>44363</c:v>
                </c:pt>
                <c:pt idx="1379">
                  <c:v>44364</c:v>
                </c:pt>
                <c:pt idx="1380">
                  <c:v>44365</c:v>
                </c:pt>
                <c:pt idx="1381">
                  <c:v>44368</c:v>
                </c:pt>
                <c:pt idx="1382">
                  <c:v>44369</c:v>
                </c:pt>
                <c:pt idx="1383">
                  <c:v>44370</c:v>
                </c:pt>
                <c:pt idx="1384">
                  <c:v>44371</c:v>
                </c:pt>
                <c:pt idx="1385">
                  <c:v>44372</c:v>
                </c:pt>
                <c:pt idx="1386">
                  <c:v>44375</c:v>
                </c:pt>
                <c:pt idx="1387">
                  <c:v>44376</c:v>
                </c:pt>
                <c:pt idx="1388">
                  <c:v>44377</c:v>
                </c:pt>
                <c:pt idx="1389">
                  <c:v>44378</c:v>
                </c:pt>
                <c:pt idx="1390">
                  <c:v>44379</c:v>
                </c:pt>
                <c:pt idx="1391">
                  <c:v>44382</c:v>
                </c:pt>
                <c:pt idx="1392">
                  <c:v>44383</c:v>
                </c:pt>
                <c:pt idx="1393">
                  <c:v>44384</c:v>
                </c:pt>
                <c:pt idx="1394">
                  <c:v>44385</c:v>
                </c:pt>
                <c:pt idx="1395">
                  <c:v>44386</c:v>
                </c:pt>
                <c:pt idx="1396">
                  <c:v>44389</c:v>
                </c:pt>
                <c:pt idx="1397">
                  <c:v>44390</c:v>
                </c:pt>
                <c:pt idx="1398">
                  <c:v>44391</c:v>
                </c:pt>
                <c:pt idx="1399">
                  <c:v>44392</c:v>
                </c:pt>
                <c:pt idx="1400">
                  <c:v>44393</c:v>
                </c:pt>
                <c:pt idx="1401">
                  <c:v>44396</c:v>
                </c:pt>
                <c:pt idx="1402">
                  <c:v>44397</c:v>
                </c:pt>
                <c:pt idx="1403">
                  <c:v>44398</c:v>
                </c:pt>
                <c:pt idx="1404">
                  <c:v>44399</c:v>
                </c:pt>
                <c:pt idx="1405">
                  <c:v>44400</c:v>
                </c:pt>
                <c:pt idx="1406">
                  <c:v>44403</c:v>
                </c:pt>
                <c:pt idx="1407">
                  <c:v>44404</c:v>
                </c:pt>
                <c:pt idx="1408">
                  <c:v>44405</c:v>
                </c:pt>
                <c:pt idx="1409">
                  <c:v>44406</c:v>
                </c:pt>
                <c:pt idx="1410">
                  <c:v>44407</c:v>
                </c:pt>
                <c:pt idx="1411">
                  <c:v>44410</c:v>
                </c:pt>
                <c:pt idx="1412">
                  <c:v>44411</c:v>
                </c:pt>
                <c:pt idx="1413">
                  <c:v>44412</c:v>
                </c:pt>
                <c:pt idx="1414">
                  <c:v>44413</c:v>
                </c:pt>
                <c:pt idx="1415">
                  <c:v>44414</c:v>
                </c:pt>
                <c:pt idx="1416">
                  <c:v>44417</c:v>
                </c:pt>
                <c:pt idx="1417">
                  <c:v>44418</c:v>
                </c:pt>
                <c:pt idx="1418">
                  <c:v>44419</c:v>
                </c:pt>
                <c:pt idx="1419">
                  <c:v>44420</c:v>
                </c:pt>
                <c:pt idx="1420">
                  <c:v>44421</c:v>
                </c:pt>
                <c:pt idx="1421">
                  <c:v>44424</c:v>
                </c:pt>
                <c:pt idx="1422">
                  <c:v>44425</c:v>
                </c:pt>
                <c:pt idx="1423">
                  <c:v>44426</c:v>
                </c:pt>
                <c:pt idx="1424">
                  <c:v>44427</c:v>
                </c:pt>
                <c:pt idx="1425">
                  <c:v>44428</c:v>
                </c:pt>
                <c:pt idx="1426">
                  <c:v>44431</c:v>
                </c:pt>
                <c:pt idx="1427">
                  <c:v>44432</c:v>
                </c:pt>
                <c:pt idx="1428">
                  <c:v>44433</c:v>
                </c:pt>
                <c:pt idx="1429">
                  <c:v>44434</c:v>
                </c:pt>
                <c:pt idx="1430">
                  <c:v>44435</c:v>
                </c:pt>
                <c:pt idx="1431">
                  <c:v>44438</c:v>
                </c:pt>
                <c:pt idx="1432">
                  <c:v>44439</c:v>
                </c:pt>
                <c:pt idx="1433">
                  <c:v>44440</c:v>
                </c:pt>
                <c:pt idx="1434">
                  <c:v>44441</c:v>
                </c:pt>
                <c:pt idx="1435">
                  <c:v>44442</c:v>
                </c:pt>
                <c:pt idx="1436">
                  <c:v>44445</c:v>
                </c:pt>
                <c:pt idx="1437">
                  <c:v>44447</c:v>
                </c:pt>
                <c:pt idx="1438">
                  <c:v>44448</c:v>
                </c:pt>
                <c:pt idx="1439">
                  <c:v>44449</c:v>
                </c:pt>
                <c:pt idx="1440">
                  <c:v>44452</c:v>
                </c:pt>
                <c:pt idx="1441">
                  <c:v>44453</c:v>
                </c:pt>
                <c:pt idx="1442">
                  <c:v>44454</c:v>
                </c:pt>
                <c:pt idx="1443">
                  <c:v>44455</c:v>
                </c:pt>
                <c:pt idx="1444">
                  <c:v>44456</c:v>
                </c:pt>
                <c:pt idx="1445">
                  <c:v>44459</c:v>
                </c:pt>
                <c:pt idx="1446">
                  <c:v>44460</c:v>
                </c:pt>
                <c:pt idx="1447">
                  <c:v>44461</c:v>
                </c:pt>
                <c:pt idx="1448">
                  <c:v>44462</c:v>
                </c:pt>
                <c:pt idx="1449">
                  <c:v>44463</c:v>
                </c:pt>
                <c:pt idx="1450">
                  <c:v>44466</c:v>
                </c:pt>
                <c:pt idx="1451">
                  <c:v>44467</c:v>
                </c:pt>
                <c:pt idx="1452">
                  <c:v>44468</c:v>
                </c:pt>
                <c:pt idx="1453">
                  <c:v>44469</c:v>
                </c:pt>
                <c:pt idx="1454">
                  <c:v>44470</c:v>
                </c:pt>
                <c:pt idx="1455">
                  <c:v>44473</c:v>
                </c:pt>
                <c:pt idx="1456">
                  <c:v>44474</c:v>
                </c:pt>
                <c:pt idx="1457">
                  <c:v>44475</c:v>
                </c:pt>
                <c:pt idx="1458">
                  <c:v>44476</c:v>
                </c:pt>
                <c:pt idx="1459">
                  <c:v>44477</c:v>
                </c:pt>
                <c:pt idx="1460">
                  <c:v>44480</c:v>
                </c:pt>
                <c:pt idx="1461">
                  <c:v>44482</c:v>
                </c:pt>
                <c:pt idx="1462">
                  <c:v>44483</c:v>
                </c:pt>
                <c:pt idx="1463">
                  <c:v>44484</c:v>
                </c:pt>
                <c:pt idx="1464">
                  <c:v>44487</c:v>
                </c:pt>
                <c:pt idx="1465">
                  <c:v>44488</c:v>
                </c:pt>
                <c:pt idx="1466">
                  <c:v>44489</c:v>
                </c:pt>
                <c:pt idx="1467">
                  <c:v>44490</c:v>
                </c:pt>
                <c:pt idx="1468">
                  <c:v>44491</c:v>
                </c:pt>
                <c:pt idx="1469">
                  <c:v>44494</c:v>
                </c:pt>
                <c:pt idx="1470">
                  <c:v>44495</c:v>
                </c:pt>
                <c:pt idx="1471">
                  <c:v>44496</c:v>
                </c:pt>
                <c:pt idx="1472">
                  <c:v>44497</c:v>
                </c:pt>
                <c:pt idx="1473">
                  <c:v>44498</c:v>
                </c:pt>
                <c:pt idx="1474">
                  <c:v>44501</c:v>
                </c:pt>
                <c:pt idx="1475">
                  <c:v>44503</c:v>
                </c:pt>
                <c:pt idx="1476">
                  <c:v>44504</c:v>
                </c:pt>
                <c:pt idx="1477">
                  <c:v>44505</c:v>
                </c:pt>
                <c:pt idx="1478">
                  <c:v>44508</c:v>
                </c:pt>
                <c:pt idx="1479">
                  <c:v>44509</c:v>
                </c:pt>
                <c:pt idx="1480">
                  <c:v>44510</c:v>
                </c:pt>
                <c:pt idx="1481">
                  <c:v>44511</c:v>
                </c:pt>
                <c:pt idx="1482">
                  <c:v>44512</c:v>
                </c:pt>
                <c:pt idx="1483">
                  <c:v>44516</c:v>
                </c:pt>
                <c:pt idx="1484">
                  <c:v>44517</c:v>
                </c:pt>
                <c:pt idx="1485">
                  <c:v>44518</c:v>
                </c:pt>
                <c:pt idx="1486">
                  <c:v>44519</c:v>
                </c:pt>
                <c:pt idx="1487">
                  <c:v>44522</c:v>
                </c:pt>
                <c:pt idx="1488">
                  <c:v>44523</c:v>
                </c:pt>
                <c:pt idx="1489">
                  <c:v>44524</c:v>
                </c:pt>
                <c:pt idx="1490">
                  <c:v>44525</c:v>
                </c:pt>
                <c:pt idx="1491">
                  <c:v>44526</c:v>
                </c:pt>
                <c:pt idx="1492">
                  <c:v>44529</c:v>
                </c:pt>
                <c:pt idx="1493">
                  <c:v>44530</c:v>
                </c:pt>
                <c:pt idx="1494">
                  <c:v>44531</c:v>
                </c:pt>
                <c:pt idx="1495">
                  <c:v>44532</c:v>
                </c:pt>
                <c:pt idx="1496">
                  <c:v>44533</c:v>
                </c:pt>
                <c:pt idx="1497">
                  <c:v>44536</c:v>
                </c:pt>
                <c:pt idx="1498">
                  <c:v>44537</c:v>
                </c:pt>
                <c:pt idx="1499">
                  <c:v>44538</c:v>
                </c:pt>
                <c:pt idx="1500">
                  <c:v>44539</c:v>
                </c:pt>
                <c:pt idx="1501">
                  <c:v>44540</c:v>
                </c:pt>
                <c:pt idx="1502">
                  <c:v>44543</c:v>
                </c:pt>
                <c:pt idx="1503">
                  <c:v>44544</c:v>
                </c:pt>
                <c:pt idx="1504">
                  <c:v>44545</c:v>
                </c:pt>
                <c:pt idx="1505">
                  <c:v>44546</c:v>
                </c:pt>
                <c:pt idx="1506">
                  <c:v>44547</c:v>
                </c:pt>
                <c:pt idx="1507">
                  <c:v>44550</c:v>
                </c:pt>
                <c:pt idx="1508">
                  <c:v>44551</c:v>
                </c:pt>
                <c:pt idx="1509">
                  <c:v>44552</c:v>
                </c:pt>
                <c:pt idx="1510">
                  <c:v>44553</c:v>
                </c:pt>
                <c:pt idx="1511">
                  <c:v>44554</c:v>
                </c:pt>
                <c:pt idx="1512">
                  <c:v>44557</c:v>
                </c:pt>
                <c:pt idx="1513">
                  <c:v>44558</c:v>
                </c:pt>
                <c:pt idx="1514">
                  <c:v>44559</c:v>
                </c:pt>
                <c:pt idx="1515">
                  <c:v>44560</c:v>
                </c:pt>
                <c:pt idx="1516">
                  <c:v>44561</c:v>
                </c:pt>
                <c:pt idx="1517">
                  <c:v>44564</c:v>
                </c:pt>
                <c:pt idx="1518">
                  <c:v>44565</c:v>
                </c:pt>
                <c:pt idx="1519">
                  <c:v>44566</c:v>
                </c:pt>
                <c:pt idx="1520">
                  <c:v>44567</c:v>
                </c:pt>
                <c:pt idx="1521">
                  <c:v>44568</c:v>
                </c:pt>
                <c:pt idx="1522">
                  <c:v>44571</c:v>
                </c:pt>
                <c:pt idx="1523">
                  <c:v>44572</c:v>
                </c:pt>
                <c:pt idx="1524">
                  <c:v>44573</c:v>
                </c:pt>
                <c:pt idx="1525">
                  <c:v>44574</c:v>
                </c:pt>
                <c:pt idx="1526">
                  <c:v>44575</c:v>
                </c:pt>
                <c:pt idx="1527">
                  <c:v>44578</c:v>
                </c:pt>
                <c:pt idx="1528">
                  <c:v>44579</c:v>
                </c:pt>
                <c:pt idx="1529">
                  <c:v>44580</c:v>
                </c:pt>
                <c:pt idx="1530">
                  <c:v>44581</c:v>
                </c:pt>
                <c:pt idx="1531">
                  <c:v>44582</c:v>
                </c:pt>
                <c:pt idx="1532">
                  <c:v>44585</c:v>
                </c:pt>
                <c:pt idx="1533">
                  <c:v>44586</c:v>
                </c:pt>
                <c:pt idx="1534">
                  <c:v>44587</c:v>
                </c:pt>
                <c:pt idx="1535">
                  <c:v>44588</c:v>
                </c:pt>
                <c:pt idx="1536">
                  <c:v>44589</c:v>
                </c:pt>
                <c:pt idx="1537">
                  <c:v>44592</c:v>
                </c:pt>
                <c:pt idx="1538">
                  <c:v>44593</c:v>
                </c:pt>
                <c:pt idx="1539">
                  <c:v>44594</c:v>
                </c:pt>
                <c:pt idx="1540">
                  <c:v>44595</c:v>
                </c:pt>
                <c:pt idx="1541">
                  <c:v>44596</c:v>
                </c:pt>
                <c:pt idx="1542">
                  <c:v>44599</c:v>
                </c:pt>
                <c:pt idx="1543">
                  <c:v>44600</c:v>
                </c:pt>
                <c:pt idx="1544">
                  <c:v>44601</c:v>
                </c:pt>
                <c:pt idx="1545">
                  <c:v>44602</c:v>
                </c:pt>
                <c:pt idx="1546">
                  <c:v>44603</c:v>
                </c:pt>
                <c:pt idx="1547">
                  <c:v>44606</c:v>
                </c:pt>
                <c:pt idx="1548">
                  <c:v>44607</c:v>
                </c:pt>
                <c:pt idx="1549">
                  <c:v>44608</c:v>
                </c:pt>
                <c:pt idx="1550">
                  <c:v>44609</c:v>
                </c:pt>
                <c:pt idx="1551">
                  <c:v>44610</c:v>
                </c:pt>
                <c:pt idx="1552">
                  <c:v>44613</c:v>
                </c:pt>
                <c:pt idx="1553">
                  <c:v>44614</c:v>
                </c:pt>
                <c:pt idx="1554">
                  <c:v>44615</c:v>
                </c:pt>
                <c:pt idx="1555">
                  <c:v>44616</c:v>
                </c:pt>
                <c:pt idx="1556">
                  <c:v>44617</c:v>
                </c:pt>
                <c:pt idx="1557">
                  <c:v>44622</c:v>
                </c:pt>
                <c:pt idx="1558">
                  <c:v>44623</c:v>
                </c:pt>
                <c:pt idx="1559">
                  <c:v>44624</c:v>
                </c:pt>
                <c:pt idx="1560">
                  <c:v>44627</c:v>
                </c:pt>
                <c:pt idx="1561">
                  <c:v>44628</c:v>
                </c:pt>
                <c:pt idx="1562">
                  <c:v>44629</c:v>
                </c:pt>
                <c:pt idx="1563">
                  <c:v>44630</c:v>
                </c:pt>
                <c:pt idx="1564">
                  <c:v>44631</c:v>
                </c:pt>
                <c:pt idx="1565">
                  <c:v>44634</c:v>
                </c:pt>
                <c:pt idx="1566">
                  <c:v>44635</c:v>
                </c:pt>
                <c:pt idx="1567">
                  <c:v>44636</c:v>
                </c:pt>
                <c:pt idx="1568">
                  <c:v>44637</c:v>
                </c:pt>
                <c:pt idx="1569">
                  <c:v>44638</c:v>
                </c:pt>
                <c:pt idx="1570">
                  <c:v>44641</c:v>
                </c:pt>
                <c:pt idx="1571">
                  <c:v>44642</c:v>
                </c:pt>
                <c:pt idx="1572">
                  <c:v>44643</c:v>
                </c:pt>
                <c:pt idx="1573">
                  <c:v>44644</c:v>
                </c:pt>
                <c:pt idx="1574">
                  <c:v>44645</c:v>
                </c:pt>
                <c:pt idx="1575">
                  <c:v>44648</c:v>
                </c:pt>
                <c:pt idx="1576">
                  <c:v>44649</c:v>
                </c:pt>
                <c:pt idx="1577">
                  <c:v>44650</c:v>
                </c:pt>
                <c:pt idx="1578">
                  <c:v>44651</c:v>
                </c:pt>
                <c:pt idx="1579">
                  <c:v>44652</c:v>
                </c:pt>
                <c:pt idx="1580">
                  <c:v>44655</c:v>
                </c:pt>
                <c:pt idx="1581">
                  <c:v>44656</c:v>
                </c:pt>
                <c:pt idx="1582">
                  <c:v>44657</c:v>
                </c:pt>
                <c:pt idx="1583">
                  <c:v>44658</c:v>
                </c:pt>
                <c:pt idx="1584">
                  <c:v>44659</c:v>
                </c:pt>
                <c:pt idx="1585">
                  <c:v>44662</c:v>
                </c:pt>
                <c:pt idx="1586">
                  <c:v>44663</c:v>
                </c:pt>
                <c:pt idx="1587">
                  <c:v>44664</c:v>
                </c:pt>
                <c:pt idx="1588">
                  <c:v>44665</c:v>
                </c:pt>
                <c:pt idx="1589">
                  <c:v>44669</c:v>
                </c:pt>
                <c:pt idx="1590">
                  <c:v>44670</c:v>
                </c:pt>
                <c:pt idx="1591">
                  <c:v>44671</c:v>
                </c:pt>
                <c:pt idx="1592">
                  <c:v>44673</c:v>
                </c:pt>
                <c:pt idx="1593">
                  <c:v>44676</c:v>
                </c:pt>
                <c:pt idx="1594">
                  <c:v>44677</c:v>
                </c:pt>
                <c:pt idx="1595">
                  <c:v>44678</c:v>
                </c:pt>
                <c:pt idx="1596">
                  <c:v>44679</c:v>
                </c:pt>
                <c:pt idx="1597">
                  <c:v>44680</c:v>
                </c:pt>
                <c:pt idx="1598">
                  <c:v>44683</c:v>
                </c:pt>
                <c:pt idx="1599">
                  <c:v>44684</c:v>
                </c:pt>
                <c:pt idx="1600">
                  <c:v>44685</c:v>
                </c:pt>
                <c:pt idx="1601">
                  <c:v>44686</c:v>
                </c:pt>
                <c:pt idx="1602">
                  <c:v>44687</c:v>
                </c:pt>
                <c:pt idx="1603">
                  <c:v>44690</c:v>
                </c:pt>
                <c:pt idx="1604">
                  <c:v>44691</c:v>
                </c:pt>
                <c:pt idx="1605">
                  <c:v>44692</c:v>
                </c:pt>
                <c:pt idx="1606">
                  <c:v>44693</c:v>
                </c:pt>
                <c:pt idx="1607">
                  <c:v>44694</c:v>
                </c:pt>
                <c:pt idx="1608">
                  <c:v>44697</c:v>
                </c:pt>
                <c:pt idx="1609">
                  <c:v>44698</c:v>
                </c:pt>
                <c:pt idx="1610">
                  <c:v>44699</c:v>
                </c:pt>
                <c:pt idx="1611">
                  <c:v>44700</c:v>
                </c:pt>
                <c:pt idx="1612">
                  <c:v>44701</c:v>
                </c:pt>
                <c:pt idx="1613">
                  <c:v>44704</c:v>
                </c:pt>
                <c:pt idx="1614">
                  <c:v>44705</c:v>
                </c:pt>
                <c:pt idx="1615">
                  <c:v>44706</c:v>
                </c:pt>
                <c:pt idx="1616">
                  <c:v>44707</c:v>
                </c:pt>
                <c:pt idx="1617">
                  <c:v>44708</c:v>
                </c:pt>
                <c:pt idx="1618">
                  <c:v>44711</c:v>
                </c:pt>
                <c:pt idx="1619">
                  <c:v>44712</c:v>
                </c:pt>
                <c:pt idx="1620">
                  <c:v>44713</c:v>
                </c:pt>
                <c:pt idx="1621">
                  <c:v>44714</c:v>
                </c:pt>
                <c:pt idx="1622">
                  <c:v>44715</c:v>
                </c:pt>
                <c:pt idx="1623">
                  <c:v>44718</c:v>
                </c:pt>
                <c:pt idx="1624">
                  <c:v>44719</c:v>
                </c:pt>
                <c:pt idx="1625">
                  <c:v>44720</c:v>
                </c:pt>
                <c:pt idx="1626">
                  <c:v>44721</c:v>
                </c:pt>
                <c:pt idx="1627">
                  <c:v>44722</c:v>
                </c:pt>
                <c:pt idx="1628">
                  <c:v>44725</c:v>
                </c:pt>
                <c:pt idx="1629">
                  <c:v>44726</c:v>
                </c:pt>
                <c:pt idx="1630">
                  <c:v>44727</c:v>
                </c:pt>
                <c:pt idx="1631">
                  <c:v>44729</c:v>
                </c:pt>
                <c:pt idx="1632">
                  <c:v>44732</c:v>
                </c:pt>
                <c:pt idx="1633">
                  <c:v>44733</c:v>
                </c:pt>
                <c:pt idx="1634">
                  <c:v>44734</c:v>
                </c:pt>
                <c:pt idx="1635">
                  <c:v>44735</c:v>
                </c:pt>
                <c:pt idx="1636">
                  <c:v>44736</c:v>
                </c:pt>
                <c:pt idx="1637">
                  <c:v>44739</c:v>
                </c:pt>
                <c:pt idx="1638">
                  <c:v>44740</c:v>
                </c:pt>
                <c:pt idx="1639">
                  <c:v>44741</c:v>
                </c:pt>
                <c:pt idx="1640">
                  <c:v>44742</c:v>
                </c:pt>
                <c:pt idx="1641">
                  <c:v>44743</c:v>
                </c:pt>
                <c:pt idx="1642">
                  <c:v>44746</c:v>
                </c:pt>
                <c:pt idx="1643">
                  <c:v>44747</c:v>
                </c:pt>
                <c:pt idx="1644">
                  <c:v>44748</c:v>
                </c:pt>
                <c:pt idx="1645">
                  <c:v>44749</c:v>
                </c:pt>
                <c:pt idx="1646">
                  <c:v>44750</c:v>
                </c:pt>
                <c:pt idx="1647">
                  <c:v>44753</c:v>
                </c:pt>
                <c:pt idx="1648">
                  <c:v>44754</c:v>
                </c:pt>
                <c:pt idx="1649">
                  <c:v>44755</c:v>
                </c:pt>
                <c:pt idx="1650">
                  <c:v>44756</c:v>
                </c:pt>
                <c:pt idx="1651">
                  <c:v>44757</c:v>
                </c:pt>
                <c:pt idx="1652">
                  <c:v>44760</c:v>
                </c:pt>
                <c:pt idx="1653">
                  <c:v>44761</c:v>
                </c:pt>
                <c:pt idx="1654">
                  <c:v>44762</c:v>
                </c:pt>
                <c:pt idx="1655">
                  <c:v>44763</c:v>
                </c:pt>
                <c:pt idx="1656">
                  <c:v>44764</c:v>
                </c:pt>
                <c:pt idx="1657">
                  <c:v>44767</c:v>
                </c:pt>
                <c:pt idx="1658">
                  <c:v>44768</c:v>
                </c:pt>
                <c:pt idx="1659">
                  <c:v>44769</c:v>
                </c:pt>
                <c:pt idx="1660">
                  <c:v>44770</c:v>
                </c:pt>
                <c:pt idx="1661">
                  <c:v>44771</c:v>
                </c:pt>
                <c:pt idx="1662">
                  <c:v>44774</c:v>
                </c:pt>
                <c:pt idx="1663">
                  <c:v>44775</c:v>
                </c:pt>
                <c:pt idx="1664">
                  <c:v>44776</c:v>
                </c:pt>
                <c:pt idx="1665">
                  <c:v>44777</c:v>
                </c:pt>
                <c:pt idx="1666">
                  <c:v>44778</c:v>
                </c:pt>
                <c:pt idx="1667">
                  <c:v>44781</c:v>
                </c:pt>
                <c:pt idx="1668">
                  <c:v>44782</c:v>
                </c:pt>
                <c:pt idx="1669">
                  <c:v>44783</c:v>
                </c:pt>
                <c:pt idx="1670">
                  <c:v>44784</c:v>
                </c:pt>
                <c:pt idx="1671">
                  <c:v>44785</c:v>
                </c:pt>
                <c:pt idx="1672">
                  <c:v>44788</c:v>
                </c:pt>
                <c:pt idx="1673">
                  <c:v>44789</c:v>
                </c:pt>
                <c:pt idx="1674">
                  <c:v>44790</c:v>
                </c:pt>
                <c:pt idx="1675">
                  <c:v>44791</c:v>
                </c:pt>
                <c:pt idx="1676">
                  <c:v>44792</c:v>
                </c:pt>
                <c:pt idx="1677">
                  <c:v>44795</c:v>
                </c:pt>
                <c:pt idx="1678">
                  <c:v>44796</c:v>
                </c:pt>
                <c:pt idx="1679">
                  <c:v>44797</c:v>
                </c:pt>
                <c:pt idx="1680">
                  <c:v>44798</c:v>
                </c:pt>
                <c:pt idx="1681">
                  <c:v>44799</c:v>
                </c:pt>
                <c:pt idx="1682">
                  <c:v>44802</c:v>
                </c:pt>
                <c:pt idx="1683">
                  <c:v>44803</c:v>
                </c:pt>
                <c:pt idx="1684">
                  <c:v>44804</c:v>
                </c:pt>
                <c:pt idx="1685">
                  <c:v>44805</c:v>
                </c:pt>
                <c:pt idx="1686">
                  <c:v>44806</c:v>
                </c:pt>
                <c:pt idx="1687">
                  <c:v>44809</c:v>
                </c:pt>
                <c:pt idx="1688">
                  <c:v>44810</c:v>
                </c:pt>
                <c:pt idx="1689">
                  <c:v>44812</c:v>
                </c:pt>
                <c:pt idx="1690">
                  <c:v>44813</c:v>
                </c:pt>
                <c:pt idx="1691">
                  <c:v>44816</c:v>
                </c:pt>
                <c:pt idx="1692">
                  <c:v>44817</c:v>
                </c:pt>
                <c:pt idx="1693">
                  <c:v>44818</c:v>
                </c:pt>
                <c:pt idx="1694">
                  <c:v>44819</c:v>
                </c:pt>
                <c:pt idx="1695">
                  <c:v>44820</c:v>
                </c:pt>
                <c:pt idx="1696">
                  <c:v>44823</c:v>
                </c:pt>
                <c:pt idx="1697">
                  <c:v>44824</c:v>
                </c:pt>
                <c:pt idx="1698">
                  <c:v>44825</c:v>
                </c:pt>
                <c:pt idx="1699">
                  <c:v>44826</c:v>
                </c:pt>
                <c:pt idx="1700">
                  <c:v>44827</c:v>
                </c:pt>
                <c:pt idx="1701">
                  <c:v>44830</c:v>
                </c:pt>
                <c:pt idx="1702">
                  <c:v>44831</c:v>
                </c:pt>
                <c:pt idx="1703">
                  <c:v>44832</c:v>
                </c:pt>
                <c:pt idx="1704">
                  <c:v>44833</c:v>
                </c:pt>
                <c:pt idx="1705">
                  <c:v>44834</c:v>
                </c:pt>
                <c:pt idx="1706">
                  <c:v>44837</c:v>
                </c:pt>
                <c:pt idx="1707">
                  <c:v>44838</c:v>
                </c:pt>
                <c:pt idx="1708">
                  <c:v>44839</c:v>
                </c:pt>
                <c:pt idx="1709">
                  <c:v>44840</c:v>
                </c:pt>
                <c:pt idx="1710">
                  <c:v>44841</c:v>
                </c:pt>
                <c:pt idx="1711">
                  <c:v>44844</c:v>
                </c:pt>
                <c:pt idx="1712">
                  <c:v>44845</c:v>
                </c:pt>
                <c:pt idx="1713">
                  <c:v>44847</c:v>
                </c:pt>
                <c:pt idx="1714">
                  <c:v>44848</c:v>
                </c:pt>
                <c:pt idx="1715">
                  <c:v>44851</c:v>
                </c:pt>
                <c:pt idx="1716">
                  <c:v>44852</c:v>
                </c:pt>
                <c:pt idx="1717">
                  <c:v>44853</c:v>
                </c:pt>
                <c:pt idx="1718">
                  <c:v>44854</c:v>
                </c:pt>
                <c:pt idx="1719">
                  <c:v>44855</c:v>
                </c:pt>
                <c:pt idx="1720">
                  <c:v>44858</c:v>
                </c:pt>
                <c:pt idx="1721">
                  <c:v>44859</c:v>
                </c:pt>
                <c:pt idx="1722">
                  <c:v>44860</c:v>
                </c:pt>
                <c:pt idx="1723">
                  <c:v>44861</c:v>
                </c:pt>
                <c:pt idx="1724">
                  <c:v>44862</c:v>
                </c:pt>
                <c:pt idx="1725">
                  <c:v>44865</c:v>
                </c:pt>
                <c:pt idx="1726">
                  <c:v>44866</c:v>
                </c:pt>
                <c:pt idx="1727">
                  <c:v>44868</c:v>
                </c:pt>
                <c:pt idx="1728">
                  <c:v>44869</c:v>
                </c:pt>
                <c:pt idx="1729">
                  <c:v>44872</c:v>
                </c:pt>
                <c:pt idx="1730">
                  <c:v>44873</c:v>
                </c:pt>
                <c:pt idx="1731">
                  <c:v>44874</c:v>
                </c:pt>
                <c:pt idx="1732">
                  <c:v>44875</c:v>
                </c:pt>
                <c:pt idx="1733">
                  <c:v>44876</c:v>
                </c:pt>
                <c:pt idx="1734">
                  <c:v>44879</c:v>
                </c:pt>
                <c:pt idx="1735">
                  <c:v>44881</c:v>
                </c:pt>
                <c:pt idx="1736">
                  <c:v>44882</c:v>
                </c:pt>
                <c:pt idx="1737">
                  <c:v>44883</c:v>
                </c:pt>
                <c:pt idx="1738">
                  <c:v>44886</c:v>
                </c:pt>
                <c:pt idx="1739">
                  <c:v>44887</c:v>
                </c:pt>
                <c:pt idx="1740">
                  <c:v>44888</c:v>
                </c:pt>
                <c:pt idx="1741">
                  <c:v>44889</c:v>
                </c:pt>
                <c:pt idx="1742">
                  <c:v>44890</c:v>
                </c:pt>
                <c:pt idx="1743">
                  <c:v>44893</c:v>
                </c:pt>
                <c:pt idx="1744">
                  <c:v>44894</c:v>
                </c:pt>
                <c:pt idx="1745">
                  <c:v>44895</c:v>
                </c:pt>
                <c:pt idx="1746">
                  <c:v>44896</c:v>
                </c:pt>
                <c:pt idx="1747">
                  <c:v>44897</c:v>
                </c:pt>
                <c:pt idx="1748">
                  <c:v>44900</c:v>
                </c:pt>
                <c:pt idx="1749">
                  <c:v>44901</c:v>
                </c:pt>
                <c:pt idx="1750">
                  <c:v>44902</c:v>
                </c:pt>
                <c:pt idx="1751">
                  <c:v>44903</c:v>
                </c:pt>
                <c:pt idx="1752">
                  <c:v>44904</c:v>
                </c:pt>
                <c:pt idx="1753">
                  <c:v>44907</c:v>
                </c:pt>
                <c:pt idx="1754">
                  <c:v>44908</c:v>
                </c:pt>
                <c:pt idx="1755">
                  <c:v>44909</c:v>
                </c:pt>
                <c:pt idx="1756">
                  <c:v>44910</c:v>
                </c:pt>
                <c:pt idx="1757">
                  <c:v>44911</c:v>
                </c:pt>
                <c:pt idx="1758">
                  <c:v>44914</c:v>
                </c:pt>
                <c:pt idx="1759">
                  <c:v>44915</c:v>
                </c:pt>
                <c:pt idx="1760">
                  <c:v>44916</c:v>
                </c:pt>
                <c:pt idx="1761">
                  <c:v>44917</c:v>
                </c:pt>
                <c:pt idx="1762">
                  <c:v>44918</c:v>
                </c:pt>
                <c:pt idx="1763">
                  <c:v>44921</c:v>
                </c:pt>
                <c:pt idx="1764">
                  <c:v>44922</c:v>
                </c:pt>
                <c:pt idx="1765">
                  <c:v>44923</c:v>
                </c:pt>
                <c:pt idx="1766">
                  <c:v>44924</c:v>
                </c:pt>
                <c:pt idx="1767">
                  <c:v>44925</c:v>
                </c:pt>
                <c:pt idx="1768">
                  <c:v>44928</c:v>
                </c:pt>
                <c:pt idx="1769">
                  <c:v>44929</c:v>
                </c:pt>
                <c:pt idx="1770">
                  <c:v>44930</c:v>
                </c:pt>
                <c:pt idx="1771">
                  <c:v>44931</c:v>
                </c:pt>
                <c:pt idx="1772">
                  <c:v>44932</c:v>
                </c:pt>
                <c:pt idx="1773">
                  <c:v>44935</c:v>
                </c:pt>
                <c:pt idx="1774">
                  <c:v>44936</c:v>
                </c:pt>
                <c:pt idx="1775">
                  <c:v>44937</c:v>
                </c:pt>
                <c:pt idx="1776">
                  <c:v>44938</c:v>
                </c:pt>
                <c:pt idx="1777">
                  <c:v>44939</c:v>
                </c:pt>
                <c:pt idx="1778">
                  <c:v>44942</c:v>
                </c:pt>
                <c:pt idx="1779">
                  <c:v>44943</c:v>
                </c:pt>
                <c:pt idx="1780">
                  <c:v>44944</c:v>
                </c:pt>
                <c:pt idx="1781">
                  <c:v>44945</c:v>
                </c:pt>
                <c:pt idx="1782">
                  <c:v>44946</c:v>
                </c:pt>
                <c:pt idx="1783">
                  <c:v>44949</c:v>
                </c:pt>
                <c:pt idx="1784">
                  <c:v>44950</c:v>
                </c:pt>
                <c:pt idx="1785">
                  <c:v>44951</c:v>
                </c:pt>
                <c:pt idx="1786">
                  <c:v>44952</c:v>
                </c:pt>
                <c:pt idx="1787">
                  <c:v>44953</c:v>
                </c:pt>
                <c:pt idx="1788">
                  <c:v>44956</c:v>
                </c:pt>
                <c:pt idx="1789">
                  <c:v>44957</c:v>
                </c:pt>
                <c:pt idx="1790">
                  <c:v>44958</c:v>
                </c:pt>
                <c:pt idx="1791">
                  <c:v>44959</c:v>
                </c:pt>
                <c:pt idx="1792">
                  <c:v>44960</c:v>
                </c:pt>
                <c:pt idx="1793">
                  <c:v>44963</c:v>
                </c:pt>
                <c:pt idx="1794">
                  <c:v>44964</c:v>
                </c:pt>
                <c:pt idx="1795">
                  <c:v>44965</c:v>
                </c:pt>
                <c:pt idx="1796">
                  <c:v>44966</c:v>
                </c:pt>
                <c:pt idx="1797">
                  <c:v>44967</c:v>
                </c:pt>
                <c:pt idx="1798">
                  <c:v>44970</c:v>
                </c:pt>
                <c:pt idx="1799">
                  <c:v>44971</c:v>
                </c:pt>
                <c:pt idx="1800">
                  <c:v>44972</c:v>
                </c:pt>
                <c:pt idx="1801">
                  <c:v>44973</c:v>
                </c:pt>
                <c:pt idx="1802">
                  <c:v>44974</c:v>
                </c:pt>
                <c:pt idx="1803">
                  <c:v>44979</c:v>
                </c:pt>
                <c:pt idx="1804">
                  <c:v>44980</c:v>
                </c:pt>
                <c:pt idx="1805">
                  <c:v>44981</c:v>
                </c:pt>
                <c:pt idx="1806">
                  <c:v>44984</c:v>
                </c:pt>
                <c:pt idx="1807">
                  <c:v>44985</c:v>
                </c:pt>
                <c:pt idx="1808">
                  <c:v>44986</c:v>
                </c:pt>
                <c:pt idx="1809">
                  <c:v>44987</c:v>
                </c:pt>
                <c:pt idx="1810">
                  <c:v>44988</c:v>
                </c:pt>
                <c:pt idx="1811">
                  <c:v>44991</c:v>
                </c:pt>
                <c:pt idx="1812">
                  <c:v>44992</c:v>
                </c:pt>
                <c:pt idx="1813">
                  <c:v>44993</c:v>
                </c:pt>
                <c:pt idx="1814">
                  <c:v>44994</c:v>
                </c:pt>
                <c:pt idx="1815">
                  <c:v>44995</c:v>
                </c:pt>
                <c:pt idx="1816">
                  <c:v>44998</c:v>
                </c:pt>
                <c:pt idx="1817">
                  <c:v>44999</c:v>
                </c:pt>
                <c:pt idx="1818">
                  <c:v>45000</c:v>
                </c:pt>
                <c:pt idx="1819">
                  <c:v>45001</c:v>
                </c:pt>
                <c:pt idx="1820">
                  <c:v>45002</c:v>
                </c:pt>
                <c:pt idx="1821">
                  <c:v>45005</c:v>
                </c:pt>
                <c:pt idx="1822">
                  <c:v>45006</c:v>
                </c:pt>
                <c:pt idx="1823">
                  <c:v>45007</c:v>
                </c:pt>
                <c:pt idx="1824">
                  <c:v>45008</c:v>
                </c:pt>
                <c:pt idx="1825">
                  <c:v>45009</c:v>
                </c:pt>
                <c:pt idx="1826">
                  <c:v>45012</c:v>
                </c:pt>
                <c:pt idx="1827">
                  <c:v>45013</c:v>
                </c:pt>
                <c:pt idx="1828">
                  <c:v>45014</c:v>
                </c:pt>
                <c:pt idx="1829">
                  <c:v>45015</c:v>
                </c:pt>
                <c:pt idx="1830">
                  <c:v>45016</c:v>
                </c:pt>
                <c:pt idx="1831">
                  <c:v>45019</c:v>
                </c:pt>
                <c:pt idx="1832">
                  <c:v>45020</c:v>
                </c:pt>
                <c:pt idx="1833">
                  <c:v>45021</c:v>
                </c:pt>
                <c:pt idx="1834">
                  <c:v>45022</c:v>
                </c:pt>
                <c:pt idx="1835">
                  <c:v>45026</c:v>
                </c:pt>
                <c:pt idx="1836">
                  <c:v>45027</c:v>
                </c:pt>
                <c:pt idx="1837">
                  <c:v>45028</c:v>
                </c:pt>
                <c:pt idx="1838">
                  <c:v>45029</c:v>
                </c:pt>
                <c:pt idx="1839">
                  <c:v>45030</c:v>
                </c:pt>
                <c:pt idx="1840">
                  <c:v>45033</c:v>
                </c:pt>
                <c:pt idx="1841">
                  <c:v>45034</c:v>
                </c:pt>
                <c:pt idx="1842">
                  <c:v>45035</c:v>
                </c:pt>
                <c:pt idx="1843">
                  <c:v>45036</c:v>
                </c:pt>
                <c:pt idx="1844">
                  <c:v>45040</c:v>
                </c:pt>
                <c:pt idx="1845">
                  <c:v>45041</c:v>
                </c:pt>
                <c:pt idx="1846">
                  <c:v>45042</c:v>
                </c:pt>
                <c:pt idx="1847">
                  <c:v>45043</c:v>
                </c:pt>
                <c:pt idx="1848">
                  <c:v>45044</c:v>
                </c:pt>
                <c:pt idx="1849">
                  <c:v>45048</c:v>
                </c:pt>
                <c:pt idx="1850">
                  <c:v>45049</c:v>
                </c:pt>
                <c:pt idx="1851">
                  <c:v>45050</c:v>
                </c:pt>
                <c:pt idx="1852">
                  <c:v>45051</c:v>
                </c:pt>
                <c:pt idx="1853">
                  <c:v>45054</c:v>
                </c:pt>
                <c:pt idx="1854">
                  <c:v>45055</c:v>
                </c:pt>
                <c:pt idx="1855">
                  <c:v>45056</c:v>
                </c:pt>
                <c:pt idx="1856">
                  <c:v>45057</c:v>
                </c:pt>
                <c:pt idx="1857">
                  <c:v>45058</c:v>
                </c:pt>
                <c:pt idx="1858">
                  <c:v>45061</c:v>
                </c:pt>
                <c:pt idx="1859">
                  <c:v>45062</c:v>
                </c:pt>
                <c:pt idx="1860">
                  <c:v>45063</c:v>
                </c:pt>
                <c:pt idx="1861">
                  <c:v>45064</c:v>
                </c:pt>
                <c:pt idx="1862">
                  <c:v>45065</c:v>
                </c:pt>
                <c:pt idx="1863">
                  <c:v>45068</c:v>
                </c:pt>
                <c:pt idx="1864">
                  <c:v>45069</c:v>
                </c:pt>
                <c:pt idx="1865">
                  <c:v>45070</c:v>
                </c:pt>
                <c:pt idx="1866">
                  <c:v>45071</c:v>
                </c:pt>
                <c:pt idx="1867">
                  <c:v>45072</c:v>
                </c:pt>
                <c:pt idx="1868">
                  <c:v>45075</c:v>
                </c:pt>
                <c:pt idx="1869">
                  <c:v>45076</c:v>
                </c:pt>
                <c:pt idx="1870">
                  <c:v>45077</c:v>
                </c:pt>
                <c:pt idx="1871">
                  <c:v>45078</c:v>
                </c:pt>
                <c:pt idx="1872">
                  <c:v>45079</c:v>
                </c:pt>
                <c:pt idx="1873">
                  <c:v>45082</c:v>
                </c:pt>
                <c:pt idx="1874">
                  <c:v>45083</c:v>
                </c:pt>
                <c:pt idx="1875">
                  <c:v>45084</c:v>
                </c:pt>
                <c:pt idx="1876">
                  <c:v>45086</c:v>
                </c:pt>
                <c:pt idx="1877">
                  <c:v>45089</c:v>
                </c:pt>
                <c:pt idx="1878">
                  <c:v>45090</c:v>
                </c:pt>
                <c:pt idx="1879">
                  <c:v>45091</c:v>
                </c:pt>
                <c:pt idx="1880">
                  <c:v>45092</c:v>
                </c:pt>
                <c:pt idx="1881">
                  <c:v>45093</c:v>
                </c:pt>
                <c:pt idx="1882">
                  <c:v>45096</c:v>
                </c:pt>
                <c:pt idx="1883">
                  <c:v>45097</c:v>
                </c:pt>
                <c:pt idx="1884">
                  <c:v>45098</c:v>
                </c:pt>
                <c:pt idx="1885">
                  <c:v>45099</c:v>
                </c:pt>
                <c:pt idx="1886">
                  <c:v>45100</c:v>
                </c:pt>
                <c:pt idx="1887">
                  <c:v>45103</c:v>
                </c:pt>
                <c:pt idx="1888">
                  <c:v>45104</c:v>
                </c:pt>
                <c:pt idx="1889">
                  <c:v>45105</c:v>
                </c:pt>
                <c:pt idx="1890">
                  <c:v>45106</c:v>
                </c:pt>
                <c:pt idx="1891">
                  <c:v>45107</c:v>
                </c:pt>
                <c:pt idx="1892">
                  <c:v>45110</c:v>
                </c:pt>
                <c:pt idx="1893">
                  <c:v>45111</c:v>
                </c:pt>
                <c:pt idx="1894">
                  <c:v>45112</c:v>
                </c:pt>
                <c:pt idx="1895">
                  <c:v>45113</c:v>
                </c:pt>
                <c:pt idx="1896">
                  <c:v>45114</c:v>
                </c:pt>
                <c:pt idx="1897">
                  <c:v>45117</c:v>
                </c:pt>
                <c:pt idx="1898">
                  <c:v>45118</c:v>
                </c:pt>
                <c:pt idx="1899">
                  <c:v>45119</c:v>
                </c:pt>
                <c:pt idx="1900">
                  <c:v>45120</c:v>
                </c:pt>
                <c:pt idx="1901">
                  <c:v>45121</c:v>
                </c:pt>
                <c:pt idx="1902">
                  <c:v>45124</c:v>
                </c:pt>
                <c:pt idx="1903">
                  <c:v>45125</c:v>
                </c:pt>
                <c:pt idx="1904">
                  <c:v>45126</c:v>
                </c:pt>
                <c:pt idx="1905">
                  <c:v>45127</c:v>
                </c:pt>
                <c:pt idx="1906">
                  <c:v>45128</c:v>
                </c:pt>
                <c:pt idx="1907">
                  <c:v>45131</c:v>
                </c:pt>
                <c:pt idx="1908">
                  <c:v>45132</c:v>
                </c:pt>
                <c:pt idx="1909">
                  <c:v>45133</c:v>
                </c:pt>
                <c:pt idx="1910">
                  <c:v>45134</c:v>
                </c:pt>
                <c:pt idx="1911">
                  <c:v>45135</c:v>
                </c:pt>
                <c:pt idx="1912">
                  <c:v>45138</c:v>
                </c:pt>
                <c:pt idx="1913">
                  <c:v>45139</c:v>
                </c:pt>
                <c:pt idx="1914">
                  <c:v>45140</c:v>
                </c:pt>
                <c:pt idx="1915">
                  <c:v>45141</c:v>
                </c:pt>
                <c:pt idx="1916">
                  <c:v>45142</c:v>
                </c:pt>
                <c:pt idx="1917">
                  <c:v>45145</c:v>
                </c:pt>
                <c:pt idx="1918">
                  <c:v>45146</c:v>
                </c:pt>
                <c:pt idx="1919">
                  <c:v>45147</c:v>
                </c:pt>
                <c:pt idx="1920">
                  <c:v>45148</c:v>
                </c:pt>
                <c:pt idx="1921">
                  <c:v>45149</c:v>
                </c:pt>
                <c:pt idx="1922">
                  <c:v>45152</c:v>
                </c:pt>
                <c:pt idx="1923">
                  <c:v>45153</c:v>
                </c:pt>
                <c:pt idx="1924">
                  <c:v>45154</c:v>
                </c:pt>
                <c:pt idx="1925">
                  <c:v>45155</c:v>
                </c:pt>
                <c:pt idx="1926">
                  <c:v>45156</c:v>
                </c:pt>
                <c:pt idx="1927">
                  <c:v>45159</c:v>
                </c:pt>
                <c:pt idx="1928">
                  <c:v>45160</c:v>
                </c:pt>
                <c:pt idx="1929">
                  <c:v>45161</c:v>
                </c:pt>
                <c:pt idx="1930">
                  <c:v>45162</c:v>
                </c:pt>
                <c:pt idx="1931">
                  <c:v>45163</c:v>
                </c:pt>
                <c:pt idx="1932">
                  <c:v>45166</c:v>
                </c:pt>
                <c:pt idx="1933">
                  <c:v>45167</c:v>
                </c:pt>
                <c:pt idx="1934">
                  <c:v>45168</c:v>
                </c:pt>
                <c:pt idx="1935">
                  <c:v>45169</c:v>
                </c:pt>
                <c:pt idx="1936">
                  <c:v>45170</c:v>
                </c:pt>
                <c:pt idx="1937">
                  <c:v>45173</c:v>
                </c:pt>
                <c:pt idx="1938">
                  <c:v>45174</c:v>
                </c:pt>
                <c:pt idx="1939">
                  <c:v>45175</c:v>
                </c:pt>
                <c:pt idx="1940">
                  <c:v>45177</c:v>
                </c:pt>
                <c:pt idx="1941">
                  <c:v>45180</c:v>
                </c:pt>
                <c:pt idx="1942">
                  <c:v>45181</c:v>
                </c:pt>
                <c:pt idx="1943">
                  <c:v>45182</c:v>
                </c:pt>
                <c:pt idx="1944">
                  <c:v>45183</c:v>
                </c:pt>
                <c:pt idx="1945">
                  <c:v>45184</c:v>
                </c:pt>
                <c:pt idx="1946">
                  <c:v>45187</c:v>
                </c:pt>
                <c:pt idx="1947">
                  <c:v>45188</c:v>
                </c:pt>
                <c:pt idx="1948">
                  <c:v>45189</c:v>
                </c:pt>
                <c:pt idx="1949">
                  <c:v>45190</c:v>
                </c:pt>
                <c:pt idx="1950">
                  <c:v>45191</c:v>
                </c:pt>
                <c:pt idx="1951">
                  <c:v>45194</c:v>
                </c:pt>
                <c:pt idx="1952">
                  <c:v>45195</c:v>
                </c:pt>
                <c:pt idx="1953">
                  <c:v>45196</c:v>
                </c:pt>
                <c:pt idx="1954">
                  <c:v>45197</c:v>
                </c:pt>
                <c:pt idx="1955">
                  <c:v>45198</c:v>
                </c:pt>
                <c:pt idx="1956">
                  <c:v>45201</c:v>
                </c:pt>
                <c:pt idx="1957">
                  <c:v>45202</c:v>
                </c:pt>
                <c:pt idx="1958">
                  <c:v>45203</c:v>
                </c:pt>
                <c:pt idx="1959">
                  <c:v>45204</c:v>
                </c:pt>
                <c:pt idx="1960">
                  <c:v>45205</c:v>
                </c:pt>
                <c:pt idx="1961">
                  <c:v>45208</c:v>
                </c:pt>
                <c:pt idx="1962">
                  <c:v>45209</c:v>
                </c:pt>
                <c:pt idx="1963">
                  <c:v>45210</c:v>
                </c:pt>
                <c:pt idx="1964">
                  <c:v>45212</c:v>
                </c:pt>
                <c:pt idx="1965">
                  <c:v>45215</c:v>
                </c:pt>
                <c:pt idx="1966">
                  <c:v>45216</c:v>
                </c:pt>
                <c:pt idx="1967">
                  <c:v>45217</c:v>
                </c:pt>
                <c:pt idx="1968">
                  <c:v>45218</c:v>
                </c:pt>
                <c:pt idx="1969">
                  <c:v>45219</c:v>
                </c:pt>
                <c:pt idx="1970">
                  <c:v>45222</c:v>
                </c:pt>
                <c:pt idx="1971">
                  <c:v>45223</c:v>
                </c:pt>
                <c:pt idx="1972">
                  <c:v>45224</c:v>
                </c:pt>
                <c:pt idx="1973">
                  <c:v>45225</c:v>
                </c:pt>
                <c:pt idx="1974">
                  <c:v>45226</c:v>
                </c:pt>
                <c:pt idx="1975">
                  <c:v>45229</c:v>
                </c:pt>
                <c:pt idx="1976">
                  <c:v>45230</c:v>
                </c:pt>
                <c:pt idx="1977">
                  <c:v>45231</c:v>
                </c:pt>
                <c:pt idx="1978">
                  <c:v>45233</c:v>
                </c:pt>
                <c:pt idx="1979">
                  <c:v>45236</c:v>
                </c:pt>
                <c:pt idx="1980">
                  <c:v>45237</c:v>
                </c:pt>
                <c:pt idx="1981">
                  <c:v>45238</c:v>
                </c:pt>
                <c:pt idx="1982">
                  <c:v>45239</c:v>
                </c:pt>
                <c:pt idx="1983">
                  <c:v>45240</c:v>
                </c:pt>
                <c:pt idx="1984">
                  <c:v>45243</c:v>
                </c:pt>
                <c:pt idx="1985">
                  <c:v>45244</c:v>
                </c:pt>
                <c:pt idx="1986">
                  <c:v>45246</c:v>
                </c:pt>
                <c:pt idx="1987">
                  <c:v>45247</c:v>
                </c:pt>
                <c:pt idx="1988">
                  <c:v>45250</c:v>
                </c:pt>
                <c:pt idx="1989">
                  <c:v>45251</c:v>
                </c:pt>
                <c:pt idx="1990">
                  <c:v>45252</c:v>
                </c:pt>
                <c:pt idx="1991">
                  <c:v>45253</c:v>
                </c:pt>
                <c:pt idx="1992">
                  <c:v>45254</c:v>
                </c:pt>
                <c:pt idx="1993">
                  <c:v>45257</c:v>
                </c:pt>
                <c:pt idx="1994">
                  <c:v>45258</c:v>
                </c:pt>
                <c:pt idx="1995">
                  <c:v>45259</c:v>
                </c:pt>
                <c:pt idx="1996">
                  <c:v>45260</c:v>
                </c:pt>
                <c:pt idx="1997">
                  <c:v>45261</c:v>
                </c:pt>
                <c:pt idx="1998">
                  <c:v>45264</c:v>
                </c:pt>
                <c:pt idx="1999">
                  <c:v>45265</c:v>
                </c:pt>
                <c:pt idx="2000">
                  <c:v>45266</c:v>
                </c:pt>
                <c:pt idx="2001">
                  <c:v>45267</c:v>
                </c:pt>
                <c:pt idx="2002">
                  <c:v>45268</c:v>
                </c:pt>
                <c:pt idx="2003">
                  <c:v>45271</c:v>
                </c:pt>
                <c:pt idx="2004">
                  <c:v>45272</c:v>
                </c:pt>
                <c:pt idx="2005">
                  <c:v>45273</c:v>
                </c:pt>
                <c:pt idx="2006">
                  <c:v>45274</c:v>
                </c:pt>
                <c:pt idx="2007">
                  <c:v>45275</c:v>
                </c:pt>
                <c:pt idx="2008">
                  <c:v>45278</c:v>
                </c:pt>
                <c:pt idx="2009">
                  <c:v>45279</c:v>
                </c:pt>
                <c:pt idx="2010">
                  <c:v>45280</c:v>
                </c:pt>
                <c:pt idx="2011">
                  <c:v>45281</c:v>
                </c:pt>
                <c:pt idx="2012">
                  <c:v>45282</c:v>
                </c:pt>
                <c:pt idx="2013">
                  <c:v>45286</c:v>
                </c:pt>
                <c:pt idx="2014">
                  <c:v>45287</c:v>
                </c:pt>
                <c:pt idx="2015">
                  <c:v>45288</c:v>
                </c:pt>
                <c:pt idx="2016">
                  <c:v>45289</c:v>
                </c:pt>
                <c:pt idx="2017">
                  <c:v>45293</c:v>
                </c:pt>
                <c:pt idx="2018">
                  <c:v>45294</c:v>
                </c:pt>
                <c:pt idx="2019">
                  <c:v>45295</c:v>
                </c:pt>
                <c:pt idx="2020">
                  <c:v>45296</c:v>
                </c:pt>
                <c:pt idx="2021">
                  <c:v>45299</c:v>
                </c:pt>
                <c:pt idx="2022">
                  <c:v>45300</c:v>
                </c:pt>
                <c:pt idx="2023">
                  <c:v>45301</c:v>
                </c:pt>
                <c:pt idx="2024">
                  <c:v>45302</c:v>
                </c:pt>
                <c:pt idx="2025">
                  <c:v>45303</c:v>
                </c:pt>
                <c:pt idx="2026">
                  <c:v>45306</c:v>
                </c:pt>
                <c:pt idx="2027">
                  <c:v>45307</c:v>
                </c:pt>
                <c:pt idx="2028">
                  <c:v>45308</c:v>
                </c:pt>
                <c:pt idx="2029">
                  <c:v>45309</c:v>
                </c:pt>
                <c:pt idx="2030">
                  <c:v>45310</c:v>
                </c:pt>
                <c:pt idx="2031">
                  <c:v>45313</c:v>
                </c:pt>
                <c:pt idx="2032">
                  <c:v>45314</c:v>
                </c:pt>
                <c:pt idx="2033">
                  <c:v>45315</c:v>
                </c:pt>
                <c:pt idx="2034">
                  <c:v>45316</c:v>
                </c:pt>
                <c:pt idx="2035">
                  <c:v>45317</c:v>
                </c:pt>
                <c:pt idx="2036">
                  <c:v>45320</c:v>
                </c:pt>
                <c:pt idx="2037">
                  <c:v>45321</c:v>
                </c:pt>
                <c:pt idx="2038">
                  <c:v>45322</c:v>
                </c:pt>
                <c:pt idx="2039">
                  <c:v>45323</c:v>
                </c:pt>
                <c:pt idx="2040">
                  <c:v>45324</c:v>
                </c:pt>
                <c:pt idx="2041">
                  <c:v>45327</c:v>
                </c:pt>
                <c:pt idx="2042">
                  <c:v>45328</c:v>
                </c:pt>
                <c:pt idx="2043">
                  <c:v>45329</c:v>
                </c:pt>
                <c:pt idx="2044">
                  <c:v>45330</c:v>
                </c:pt>
                <c:pt idx="2045">
                  <c:v>45331</c:v>
                </c:pt>
                <c:pt idx="2046">
                  <c:v>45336</c:v>
                </c:pt>
                <c:pt idx="2047">
                  <c:v>45337</c:v>
                </c:pt>
                <c:pt idx="2048">
                  <c:v>45338</c:v>
                </c:pt>
                <c:pt idx="2049">
                  <c:v>45341</c:v>
                </c:pt>
                <c:pt idx="2050">
                  <c:v>45342</c:v>
                </c:pt>
                <c:pt idx="2051">
                  <c:v>45343</c:v>
                </c:pt>
                <c:pt idx="2052">
                  <c:v>45344</c:v>
                </c:pt>
                <c:pt idx="2053">
                  <c:v>45345</c:v>
                </c:pt>
                <c:pt idx="2054">
                  <c:v>45348</c:v>
                </c:pt>
                <c:pt idx="2055">
                  <c:v>45349</c:v>
                </c:pt>
                <c:pt idx="2056">
                  <c:v>45350</c:v>
                </c:pt>
                <c:pt idx="2057">
                  <c:v>45351</c:v>
                </c:pt>
                <c:pt idx="2058">
                  <c:v>45352</c:v>
                </c:pt>
                <c:pt idx="2059">
                  <c:v>45355</c:v>
                </c:pt>
                <c:pt idx="2060">
                  <c:v>45356</c:v>
                </c:pt>
                <c:pt idx="2061">
                  <c:v>45357</c:v>
                </c:pt>
                <c:pt idx="2062">
                  <c:v>45358</c:v>
                </c:pt>
                <c:pt idx="2063">
                  <c:v>45359</c:v>
                </c:pt>
                <c:pt idx="2064">
                  <c:v>45362</c:v>
                </c:pt>
                <c:pt idx="2065">
                  <c:v>45363</c:v>
                </c:pt>
                <c:pt idx="2066">
                  <c:v>45364</c:v>
                </c:pt>
                <c:pt idx="2067">
                  <c:v>45365</c:v>
                </c:pt>
                <c:pt idx="2068">
                  <c:v>45366</c:v>
                </c:pt>
                <c:pt idx="2069">
                  <c:v>45369</c:v>
                </c:pt>
                <c:pt idx="2070">
                  <c:v>45370</c:v>
                </c:pt>
                <c:pt idx="2071">
                  <c:v>45371</c:v>
                </c:pt>
                <c:pt idx="2072">
                  <c:v>45372</c:v>
                </c:pt>
                <c:pt idx="2073">
                  <c:v>45373</c:v>
                </c:pt>
                <c:pt idx="2074">
                  <c:v>45376</c:v>
                </c:pt>
                <c:pt idx="2075">
                  <c:v>45377</c:v>
                </c:pt>
                <c:pt idx="2076">
                  <c:v>45378</c:v>
                </c:pt>
                <c:pt idx="2077">
                  <c:v>45379</c:v>
                </c:pt>
                <c:pt idx="2078">
                  <c:v>45383</c:v>
                </c:pt>
                <c:pt idx="2079">
                  <c:v>45384</c:v>
                </c:pt>
                <c:pt idx="2080">
                  <c:v>45385</c:v>
                </c:pt>
                <c:pt idx="2081">
                  <c:v>45386</c:v>
                </c:pt>
                <c:pt idx="2082">
                  <c:v>45387</c:v>
                </c:pt>
                <c:pt idx="2083">
                  <c:v>45390</c:v>
                </c:pt>
                <c:pt idx="2084">
                  <c:v>45391</c:v>
                </c:pt>
                <c:pt idx="2085">
                  <c:v>45392</c:v>
                </c:pt>
                <c:pt idx="2086">
                  <c:v>45393</c:v>
                </c:pt>
                <c:pt idx="2087">
                  <c:v>45394</c:v>
                </c:pt>
                <c:pt idx="2088">
                  <c:v>45397</c:v>
                </c:pt>
                <c:pt idx="2089">
                  <c:v>45398</c:v>
                </c:pt>
                <c:pt idx="2090">
                  <c:v>45399</c:v>
                </c:pt>
                <c:pt idx="2091">
                  <c:v>45400</c:v>
                </c:pt>
                <c:pt idx="2092">
                  <c:v>45401</c:v>
                </c:pt>
                <c:pt idx="2093">
                  <c:v>45404</c:v>
                </c:pt>
                <c:pt idx="2094">
                  <c:v>45405</c:v>
                </c:pt>
                <c:pt idx="2095">
                  <c:v>45406</c:v>
                </c:pt>
                <c:pt idx="2096">
                  <c:v>45407</c:v>
                </c:pt>
                <c:pt idx="2097">
                  <c:v>45408</c:v>
                </c:pt>
                <c:pt idx="2098">
                  <c:v>45411</c:v>
                </c:pt>
                <c:pt idx="2099">
                  <c:v>45412</c:v>
                </c:pt>
                <c:pt idx="2100">
                  <c:v>45414</c:v>
                </c:pt>
                <c:pt idx="2101">
                  <c:v>45415</c:v>
                </c:pt>
                <c:pt idx="2102">
                  <c:v>45418</c:v>
                </c:pt>
                <c:pt idx="2103">
                  <c:v>45419</c:v>
                </c:pt>
                <c:pt idx="2104">
                  <c:v>45420</c:v>
                </c:pt>
                <c:pt idx="2105">
                  <c:v>45421</c:v>
                </c:pt>
                <c:pt idx="2106">
                  <c:v>45422</c:v>
                </c:pt>
                <c:pt idx="2107">
                  <c:v>45425</c:v>
                </c:pt>
                <c:pt idx="2108">
                  <c:v>45426</c:v>
                </c:pt>
                <c:pt idx="2109">
                  <c:v>45427</c:v>
                </c:pt>
                <c:pt idx="2110">
                  <c:v>45428</c:v>
                </c:pt>
                <c:pt idx="2111">
                  <c:v>45429</c:v>
                </c:pt>
                <c:pt idx="2112">
                  <c:v>45432</c:v>
                </c:pt>
                <c:pt idx="2113">
                  <c:v>45433</c:v>
                </c:pt>
                <c:pt idx="2114">
                  <c:v>45434</c:v>
                </c:pt>
                <c:pt idx="2115">
                  <c:v>45435</c:v>
                </c:pt>
                <c:pt idx="2116">
                  <c:v>45436</c:v>
                </c:pt>
                <c:pt idx="2117">
                  <c:v>45439</c:v>
                </c:pt>
                <c:pt idx="2118">
                  <c:v>45440</c:v>
                </c:pt>
                <c:pt idx="2119">
                  <c:v>45441</c:v>
                </c:pt>
                <c:pt idx="2120">
                  <c:v>45443</c:v>
                </c:pt>
                <c:pt idx="2121">
                  <c:v>45446</c:v>
                </c:pt>
                <c:pt idx="2122">
                  <c:v>45447</c:v>
                </c:pt>
                <c:pt idx="2123">
                  <c:v>45448</c:v>
                </c:pt>
                <c:pt idx="2124">
                  <c:v>45449</c:v>
                </c:pt>
                <c:pt idx="2125">
                  <c:v>45450</c:v>
                </c:pt>
                <c:pt idx="2126">
                  <c:v>45453</c:v>
                </c:pt>
                <c:pt idx="2127">
                  <c:v>45454</c:v>
                </c:pt>
                <c:pt idx="2128">
                  <c:v>45455</c:v>
                </c:pt>
                <c:pt idx="2129">
                  <c:v>45456</c:v>
                </c:pt>
                <c:pt idx="2130">
                  <c:v>45457</c:v>
                </c:pt>
                <c:pt idx="2131">
                  <c:v>45460</c:v>
                </c:pt>
                <c:pt idx="2132">
                  <c:v>45461</c:v>
                </c:pt>
                <c:pt idx="2133">
                  <c:v>45462</c:v>
                </c:pt>
                <c:pt idx="2134">
                  <c:v>45463</c:v>
                </c:pt>
                <c:pt idx="2135">
                  <c:v>45464</c:v>
                </c:pt>
                <c:pt idx="2136">
                  <c:v>45467</c:v>
                </c:pt>
                <c:pt idx="2137">
                  <c:v>45468</c:v>
                </c:pt>
                <c:pt idx="2138">
                  <c:v>45469</c:v>
                </c:pt>
                <c:pt idx="2139">
                  <c:v>45470</c:v>
                </c:pt>
                <c:pt idx="2140">
                  <c:v>45471</c:v>
                </c:pt>
                <c:pt idx="2141">
                  <c:v>45474</c:v>
                </c:pt>
                <c:pt idx="2142">
                  <c:v>45475</c:v>
                </c:pt>
                <c:pt idx="2143">
                  <c:v>45476</c:v>
                </c:pt>
                <c:pt idx="2144">
                  <c:v>45477</c:v>
                </c:pt>
                <c:pt idx="2145">
                  <c:v>45478</c:v>
                </c:pt>
                <c:pt idx="2146">
                  <c:v>45481</c:v>
                </c:pt>
                <c:pt idx="2147">
                  <c:v>45482</c:v>
                </c:pt>
                <c:pt idx="2148">
                  <c:v>45483</c:v>
                </c:pt>
                <c:pt idx="2149">
                  <c:v>45484</c:v>
                </c:pt>
                <c:pt idx="2150">
                  <c:v>45485</c:v>
                </c:pt>
                <c:pt idx="2151">
                  <c:v>45488</c:v>
                </c:pt>
                <c:pt idx="2152">
                  <c:v>45489</c:v>
                </c:pt>
                <c:pt idx="2153">
                  <c:v>45490</c:v>
                </c:pt>
                <c:pt idx="2154">
                  <c:v>45491</c:v>
                </c:pt>
                <c:pt idx="2155">
                  <c:v>45492</c:v>
                </c:pt>
                <c:pt idx="2156">
                  <c:v>45495</c:v>
                </c:pt>
                <c:pt idx="2157">
                  <c:v>45496</c:v>
                </c:pt>
                <c:pt idx="2158">
                  <c:v>45497</c:v>
                </c:pt>
                <c:pt idx="2159">
                  <c:v>45498</c:v>
                </c:pt>
                <c:pt idx="2160">
                  <c:v>45499</c:v>
                </c:pt>
                <c:pt idx="2161">
                  <c:v>45502</c:v>
                </c:pt>
                <c:pt idx="2162">
                  <c:v>45503</c:v>
                </c:pt>
                <c:pt idx="2163">
                  <c:v>45504</c:v>
                </c:pt>
                <c:pt idx="2164">
                  <c:v>45505</c:v>
                </c:pt>
                <c:pt idx="2165">
                  <c:v>45506</c:v>
                </c:pt>
                <c:pt idx="2166">
                  <c:v>45509</c:v>
                </c:pt>
                <c:pt idx="2167">
                  <c:v>45510</c:v>
                </c:pt>
                <c:pt idx="2168">
                  <c:v>45511</c:v>
                </c:pt>
                <c:pt idx="2169">
                  <c:v>45512</c:v>
                </c:pt>
                <c:pt idx="2170">
                  <c:v>45513</c:v>
                </c:pt>
                <c:pt idx="2171">
                  <c:v>45516</c:v>
                </c:pt>
                <c:pt idx="2172">
                  <c:v>45517</c:v>
                </c:pt>
                <c:pt idx="2173">
                  <c:v>45518</c:v>
                </c:pt>
                <c:pt idx="2174">
                  <c:v>45519</c:v>
                </c:pt>
                <c:pt idx="2175">
                  <c:v>45520</c:v>
                </c:pt>
                <c:pt idx="2176">
                  <c:v>45523</c:v>
                </c:pt>
                <c:pt idx="2177">
                  <c:v>45524</c:v>
                </c:pt>
                <c:pt idx="2178">
                  <c:v>45525</c:v>
                </c:pt>
                <c:pt idx="2179">
                  <c:v>45526</c:v>
                </c:pt>
                <c:pt idx="2180">
                  <c:v>45527</c:v>
                </c:pt>
                <c:pt idx="2181">
                  <c:v>45530</c:v>
                </c:pt>
                <c:pt idx="2182">
                  <c:v>45531</c:v>
                </c:pt>
                <c:pt idx="2183">
                  <c:v>45532</c:v>
                </c:pt>
                <c:pt idx="2184">
                  <c:v>45533</c:v>
                </c:pt>
                <c:pt idx="2185">
                  <c:v>45534</c:v>
                </c:pt>
                <c:pt idx="2186">
                  <c:v>45537</c:v>
                </c:pt>
                <c:pt idx="2187">
                  <c:v>45538</c:v>
                </c:pt>
                <c:pt idx="2188">
                  <c:v>45539</c:v>
                </c:pt>
                <c:pt idx="2189">
                  <c:v>45540</c:v>
                </c:pt>
                <c:pt idx="2190">
                  <c:v>45541</c:v>
                </c:pt>
                <c:pt idx="2191">
                  <c:v>45544</c:v>
                </c:pt>
                <c:pt idx="2192">
                  <c:v>45545</c:v>
                </c:pt>
                <c:pt idx="2193">
                  <c:v>45546</c:v>
                </c:pt>
                <c:pt idx="2194">
                  <c:v>45547</c:v>
                </c:pt>
                <c:pt idx="2195">
                  <c:v>45548</c:v>
                </c:pt>
                <c:pt idx="2196">
                  <c:v>45551</c:v>
                </c:pt>
                <c:pt idx="2197">
                  <c:v>45552</c:v>
                </c:pt>
                <c:pt idx="2198">
                  <c:v>45553</c:v>
                </c:pt>
                <c:pt idx="2199">
                  <c:v>45554</c:v>
                </c:pt>
                <c:pt idx="2200">
                  <c:v>45555</c:v>
                </c:pt>
                <c:pt idx="2201">
                  <c:v>45558</c:v>
                </c:pt>
                <c:pt idx="2202">
                  <c:v>45559</c:v>
                </c:pt>
                <c:pt idx="2203">
                  <c:v>45560</c:v>
                </c:pt>
                <c:pt idx="2204">
                  <c:v>45561</c:v>
                </c:pt>
                <c:pt idx="2205">
                  <c:v>45562</c:v>
                </c:pt>
                <c:pt idx="2206">
                  <c:v>45565</c:v>
                </c:pt>
                <c:pt idx="2207">
                  <c:v>45566</c:v>
                </c:pt>
                <c:pt idx="2208">
                  <c:v>45567</c:v>
                </c:pt>
                <c:pt idx="2209">
                  <c:v>45568</c:v>
                </c:pt>
                <c:pt idx="2210">
                  <c:v>45569</c:v>
                </c:pt>
                <c:pt idx="2211">
                  <c:v>45572</c:v>
                </c:pt>
                <c:pt idx="2212">
                  <c:v>45573</c:v>
                </c:pt>
                <c:pt idx="2213">
                  <c:v>45574</c:v>
                </c:pt>
                <c:pt idx="2214">
                  <c:v>45575</c:v>
                </c:pt>
                <c:pt idx="2215">
                  <c:v>45576</c:v>
                </c:pt>
                <c:pt idx="2216">
                  <c:v>45579</c:v>
                </c:pt>
                <c:pt idx="2217">
                  <c:v>45580</c:v>
                </c:pt>
                <c:pt idx="2218">
                  <c:v>45581</c:v>
                </c:pt>
                <c:pt idx="2219">
                  <c:v>45582</c:v>
                </c:pt>
                <c:pt idx="2220">
                  <c:v>45583</c:v>
                </c:pt>
                <c:pt idx="2221">
                  <c:v>45586</c:v>
                </c:pt>
                <c:pt idx="2222">
                  <c:v>45587</c:v>
                </c:pt>
                <c:pt idx="2223">
                  <c:v>45588</c:v>
                </c:pt>
                <c:pt idx="2224">
                  <c:v>45589</c:v>
                </c:pt>
                <c:pt idx="2225">
                  <c:v>45590</c:v>
                </c:pt>
                <c:pt idx="2226">
                  <c:v>45593</c:v>
                </c:pt>
                <c:pt idx="2227">
                  <c:v>45594</c:v>
                </c:pt>
                <c:pt idx="2228">
                  <c:v>45595</c:v>
                </c:pt>
                <c:pt idx="2229">
                  <c:v>45596</c:v>
                </c:pt>
                <c:pt idx="2230">
                  <c:v>45597</c:v>
                </c:pt>
                <c:pt idx="2231">
                  <c:v>45600</c:v>
                </c:pt>
                <c:pt idx="2232">
                  <c:v>45601</c:v>
                </c:pt>
                <c:pt idx="2233">
                  <c:v>45602</c:v>
                </c:pt>
                <c:pt idx="2234">
                  <c:v>45603</c:v>
                </c:pt>
                <c:pt idx="2235">
                  <c:v>45604</c:v>
                </c:pt>
                <c:pt idx="2236">
                  <c:v>45607</c:v>
                </c:pt>
                <c:pt idx="2237">
                  <c:v>45608</c:v>
                </c:pt>
                <c:pt idx="2238">
                  <c:v>45609</c:v>
                </c:pt>
                <c:pt idx="2239">
                  <c:v>45610</c:v>
                </c:pt>
                <c:pt idx="2240">
                  <c:v>45614</c:v>
                </c:pt>
                <c:pt idx="2241">
                  <c:v>45615</c:v>
                </c:pt>
                <c:pt idx="2242">
                  <c:v>45617</c:v>
                </c:pt>
                <c:pt idx="2243">
                  <c:v>45618</c:v>
                </c:pt>
                <c:pt idx="2244">
                  <c:v>45621</c:v>
                </c:pt>
                <c:pt idx="2245">
                  <c:v>45622</c:v>
                </c:pt>
                <c:pt idx="2246">
                  <c:v>45623</c:v>
                </c:pt>
                <c:pt idx="2247">
                  <c:v>45624</c:v>
                </c:pt>
                <c:pt idx="2248">
                  <c:v>45625</c:v>
                </c:pt>
                <c:pt idx="2249">
                  <c:v>45628</c:v>
                </c:pt>
                <c:pt idx="2250">
                  <c:v>45629</c:v>
                </c:pt>
                <c:pt idx="2251">
                  <c:v>45630</c:v>
                </c:pt>
                <c:pt idx="2252">
                  <c:v>45631</c:v>
                </c:pt>
                <c:pt idx="2253">
                  <c:v>45632</c:v>
                </c:pt>
                <c:pt idx="2254">
                  <c:v>45635</c:v>
                </c:pt>
                <c:pt idx="2255">
                  <c:v>45636</c:v>
                </c:pt>
                <c:pt idx="2256">
                  <c:v>45637</c:v>
                </c:pt>
                <c:pt idx="2257">
                  <c:v>45638</c:v>
                </c:pt>
                <c:pt idx="2258">
                  <c:v>45639</c:v>
                </c:pt>
                <c:pt idx="2259">
                  <c:v>45642</c:v>
                </c:pt>
                <c:pt idx="2260">
                  <c:v>45643</c:v>
                </c:pt>
                <c:pt idx="2261">
                  <c:v>45644</c:v>
                </c:pt>
                <c:pt idx="2262">
                  <c:v>45645</c:v>
                </c:pt>
                <c:pt idx="2263">
                  <c:v>45646</c:v>
                </c:pt>
                <c:pt idx="2264">
                  <c:v>45649</c:v>
                </c:pt>
                <c:pt idx="2265">
                  <c:v>45650</c:v>
                </c:pt>
                <c:pt idx="2266">
                  <c:v>45652</c:v>
                </c:pt>
                <c:pt idx="2267">
                  <c:v>45653</c:v>
                </c:pt>
                <c:pt idx="2268">
                  <c:v>45656</c:v>
                </c:pt>
                <c:pt idx="2269">
                  <c:v>45657</c:v>
                </c:pt>
                <c:pt idx="2270">
                  <c:v>45659</c:v>
                </c:pt>
                <c:pt idx="2271">
                  <c:v>45660</c:v>
                </c:pt>
                <c:pt idx="2272">
                  <c:v>45663</c:v>
                </c:pt>
                <c:pt idx="2273">
                  <c:v>45664</c:v>
                </c:pt>
                <c:pt idx="2274">
                  <c:v>45665</c:v>
                </c:pt>
                <c:pt idx="2275">
                  <c:v>45666</c:v>
                </c:pt>
                <c:pt idx="2276">
                  <c:v>45667</c:v>
                </c:pt>
                <c:pt idx="2277">
                  <c:v>45670</c:v>
                </c:pt>
                <c:pt idx="2278">
                  <c:v>45671</c:v>
                </c:pt>
                <c:pt idx="2279">
                  <c:v>45672</c:v>
                </c:pt>
                <c:pt idx="2280">
                  <c:v>45673</c:v>
                </c:pt>
                <c:pt idx="2281">
                  <c:v>45674</c:v>
                </c:pt>
                <c:pt idx="2282">
                  <c:v>45677</c:v>
                </c:pt>
                <c:pt idx="2283">
                  <c:v>45678</c:v>
                </c:pt>
                <c:pt idx="2284">
                  <c:v>45679</c:v>
                </c:pt>
                <c:pt idx="2285">
                  <c:v>45680</c:v>
                </c:pt>
                <c:pt idx="2286">
                  <c:v>45681</c:v>
                </c:pt>
                <c:pt idx="2287">
                  <c:v>45684</c:v>
                </c:pt>
                <c:pt idx="2288">
                  <c:v>45685</c:v>
                </c:pt>
                <c:pt idx="2289">
                  <c:v>45686</c:v>
                </c:pt>
                <c:pt idx="2290">
                  <c:v>45687</c:v>
                </c:pt>
                <c:pt idx="2291">
                  <c:v>45688</c:v>
                </c:pt>
                <c:pt idx="2292">
                  <c:v>45691</c:v>
                </c:pt>
                <c:pt idx="2293">
                  <c:v>45692</c:v>
                </c:pt>
                <c:pt idx="2294">
                  <c:v>45693</c:v>
                </c:pt>
                <c:pt idx="2295">
                  <c:v>45694</c:v>
                </c:pt>
                <c:pt idx="2296">
                  <c:v>45695</c:v>
                </c:pt>
                <c:pt idx="2297">
                  <c:v>45698</c:v>
                </c:pt>
                <c:pt idx="2298">
                  <c:v>45699</c:v>
                </c:pt>
                <c:pt idx="2299">
                  <c:v>45700</c:v>
                </c:pt>
                <c:pt idx="2300">
                  <c:v>45701</c:v>
                </c:pt>
                <c:pt idx="2301">
                  <c:v>45702</c:v>
                </c:pt>
                <c:pt idx="2302">
                  <c:v>45705</c:v>
                </c:pt>
                <c:pt idx="2303">
                  <c:v>45706</c:v>
                </c:pt>
                <c:pt idx="2304">
                  <c:v>45707</c:v>
                </c:pt>
                <c:pt idx="2305">
                  <c:v>45708</c:v>
                </c:pt>
                <c:pt idx="2306">
                  <c:v>45709</c:v>
                </c:pt>
                <c:pt idx="2307">
                  <c:v>45712</c:v>
                </c:pt>
                <c:pt idx="2308">
                  <c:v>45713</c:v>
                </c:pt>
                <c:pt idx="2309">
                  <c:v>45714</c:v>
                </c:pt>
                <c:pt idx="2310">
                  <c:v>45715</c:v>
                </c:pt>
                <c:pt idx="2311">
                  <c:v>45716</c:v>
                </c:pt>
                <c:pt idx="2312">
                  <c:v>45721</c:v>
                </c:pt>
                <c:pt idx="2313">
                  <c:v>45722</c:v>
                </c:pt>
                <c:pt idx="2314">
                  <c:v>45723</c:v>
                </c:pt>
                <c:pt idx="2315">
                  <c:v>45726</c:v>
                </c:pt>
                <c:pt idx="2316">
                  <c:v>45727</c:v>
                </c:pt>
                <c:pt idx="2317">
                  <c:v>45728</c:v>
                </c:pt>
                <c:pt idx="2318">
                  <c:v>45729</c:v>
                </c:pt>
                <c:pt idx="2319">
                  <c:v>45730</c:v>
                </c:pt>
                <c:pt idx="2320">
                  <c:v>45733</c:v>
                </c:pt>
                <c:pt idx="2321">
                  <c:v>45734</c:v>
                </c:pt>
                <c:pt idx="2322">
                  <c:v>45735</c:v>
                </c:pt>
                <c:pt idx="2323">
                  <c:v>45736</c:v>
                </c:pt>
                <c:pt idx="2324">
                  <c:v>45737</c:v>
                </c:pt>
                <c:pt idx="2325">
                  <c:v>45740</c:v>
                </c:pt>
                <c:pt idx="2326">
                  <c:v>45741</c:v>
                </c:pt>
                <c:pt idx="2327">
                  <c:v>45742</c:v>
                </c:pt>
                <c:pt idx="2328">
                  <c:v>45743</c:v>
                </c:pt>
                <c:pt idx="2329">
                  <c:v>45744</c:v>
                </c:pt>
                <c:pt idx="2330">
                  <c:v>45747</c:v>
                </c:pt>
                <c:pt idx="2331">
                  <c:v>45748</c:v>
                </c:pt>
                <c:pt idx="2332">
                  <c:v>45749</c:v>
                </c:pt>
                <c:pt idx="2333">
                  <c:v>45750</c:v>
                </c:pt>
                <c:pt idx="2334">
                  <c:v>45751</c:v>
                </c:pt>
                <c:pt idx="2335">
                  <c:v>45754</c:v>
                </c:pt>
                <c:pt idx="2336">
                  <c:v>45755</c:v>
                </c:pt>
                <c:pt idx="2337">
                  <c:v>45756</c:v>
                </c:pt>
                <c:pt idx="2338">
                  <c:v>45757</c:v>
                </c:pt>
                <c:pt idx="2339">
                  <c:v>45758</c:v>
                </c:pt>
                <c:pt idx="2340">
                  <c:v>45761</c:v>
                </c:pt>
                <c:pt idx="2341">
                  <c:v>45762</c:v>
                </c:pt>
                <c:pt idx="2342">
                  <c:v>45763</c:v>
                </c:pt>
                <c:pt idx="2343">
                  <c:v>45764</c:v>
                </c:pt>
                <c:pt idx="2344">
                  <c:v>45769</c:v>
                </c:pt>
                <c:pt idx="2345">
                  <c:v>45770</c:v>
                </c:pt>
                <c:pt idx="2346">
                  <c:v>45771</c:v>
                </c:pt>
                <c:pt idx="2347">
                  <c:v>45772</c:v>
                </c:pt>
                <c:pt idx="2348">
                  <c:v>45775</c:v>
                </c:pt>
                <c:pt idx="2349">
                  <c:v>45776</c:v>
                </c:pt>
                <c:pt idx="2350">
                  <c:v>45777</c:v>
                </c:pt>
                <c:pt idx="2351">
                  <c:v>45779</c:v>
                </c:pt>
                <c:pt idx="2352">
                  <c:v>45782</c:v>
                </c:pt>
                <c:pt idx="2353">
                  <c:v>45783</c:v>
                </c:pt>
                <c:pt idx="2354">
                  <c:v>45784</c:v>
                </c:pt>
                <c:pt idx="2355">
                  <c:v>45785</c:v>
                </c:pt>
                <c:pt idx="2356">
                  <c:v>45786</c:v>
                </c:pt>
                <c:pt idx="2357">
                  <c:v>45789</c:v>
                </c:pt>
                <c:pt idx="2358">
                  <c:v>45790</c:v>
                </c:pt>
                <c:pt idx="2359">
                  <c:v>45791</c:v>
                </c:pt>
                <c:pt idx="2360">
                  <c:v>45792</c:v>
                </c:pt>
                <c:pt idx="2361">
                  <c:v>45793</c:v>
                </c:pt>
                <c:pt idx="2362">
                  <c:v>45796</c:v>
                </c:pt>
                <c:pt idx="2363">
                  <c:v>45797</c:v>
                </c:pt>
                <c:pt idx="2364">
                  <c:v>45798</c:v>
                </c:pt>
                <c:pt idx="2365">
                  <c:v>45799</c:v>
                </c:pt>
                <c:pt idx="2366">
                  <c:v>45800</c:v>
                </c:pt>
                <c:pt idx="2367">
                  <c:v>45803</c:v>
                </c:pt>
                <c:pt idx="2368">
                  <c:v>45804</c:v>
                </c:pt>
                <c:pt idx="2369">
                  <c:v>45805</c:v>
                </c:pt>
                <c:pt idx="2370">
                  <c:v>45806</c:v>
                </c:pt>
                <c:pt idx="2371">
                  <c:v>45807</c:v>
                </c:pt>
                <c:pt idx="2372">
                  <c:v>45810</c:v>
                </c:pt>
                <c:pt idx="2373">
                  <c:v>45811</c:v>
                </c:pt>
                <c:pt idx="2374">
                  <c:v>45812</c:v>
                </c:pt>
                <c:pt idx="2375">
                  <c:v>45813</c:v>
                </c:pt>
                <c:pt idx="2376">
                  <c:v>45814</c:v>
                </c:pt>
                <c:pt idx="2377">
                  <c:v>45817</c:v>
                </c:pt>
                <c:pt idx="2378">
                  <c:v>45818</c:v>
                </c:pt>
                <c:pt idx="2379">
                  <c:v>45819</c:v>
                </c:pt>
                <c:pt idx="2380">
                  <c:v>45820</c:v>
                </c:pt>
                <c:pt idx="2381">
                  <c:v>45821</c:v>
                </c:pt>
                <c:pt idx="2382">
                  <c:v>45824</c:v>
                </c:pt>
                <c:pt idx="2383">
                  <c:v>45825</c:v>
                </c:pt>
                <c:pt idx="2384">
                  <c:v>45826</c:v>
                </c:pt>
                <c:pt idx="2385">
                  <c:v>45828</c:v>
                </c:pt>
                <c:pt idx="2386">
                  <c:v>45831</c:v>
                </c:pt>
                <c:pt idx="2387">
                  <c:v>45832</c:v>
                </c:pt>
                <c:pt idx="2388">
                  <c:v>45833</c:v>
                </c:pt>
                <c:pt idx="2389">
                  <c:v>45834</c:v>
                </c:pt>
                <c:pt idx="2390">
                  <c:v>45835</c:v>
                </c:pt>
                <c:pt idx="2391">
                  <c:v>45838</c:v>
                </c:pt>
                <c:pt idx="2392">
                  <c:v>45839</c:v>
                </c:pt>
                <c:pt idx="2393">
                  <c:v>45840</c:v>
                </c:pt>
                <c:pt idx="2394">
                  <c:v>45841</c:v>
                </c:pt>
                <c:pt idx="2395">
                  <c:v>45842</c:v>
                </c:pt>
                <c:pt idx="2396">
                  <c:v>45845</c:v>
                </c:pt>
                <c:pt idx="2397">
                  <c:v>45846</c:v>
                </c:pt>
                <c:pt idx="2398">
                  <c:v>45847</c:v>
                </c:pt>
                <c:pt idx="2399">
                  <c:v>45848</c:v>
                </c:pt>
                <c:pt idx="2400">
                  <c:v>45849</c:v>
                </c:pt>
                <c:pt idx="2401">
                  <c:v>45852</c:v>
                </c:pt>
                <c:pt idx="2402">
                  <c:v>45853</c:v>
                </c:pt>
                <c:pt idx="2403">
                  <c:v>45854</c:v>
                </c:pt>
                <c:pt idx="2404">
                  <c:v>45855</c:v>
                </c:pt>
                <c:pt idx="2405">
                  <c:v>45856</c:v>
                </c:pt>
                <c:pt idx="2406">
                  <c:v>45859</c:v>
                </c:pt>
                <c:pt idx="2407">
                  <c:v>45860</c:v>
                </c:pt>
                <c:pt idx="2408">
                  <c:v>45861</c:v>
                </c:pt>
                <c:pt idx="2409">
                  <c:v>45862</c:v>
                </c:pt>
                <c:pt idx="2410">
                  <c:v>45863</c:v>
                </c:pt>
                <c:pt idx="2411">
                  <c:v>45866</c:v>
                </c:pt>
                <c:pt idx="2412">
                  <c:v>45867</c:v>
                </c:pt>
                <c:pt idx="2413">
                  <c:v>45868</c:v>
                </c:pt>
                <c:pt idx="2414">
                  <c:v>45869</c:v>
                </c:pt>
              </c:numCache>
            </c:numRef>
          </c:cat>
          <c:val>
            <c:numRef>
              <c:f>Historico!$AL$415:$AL$10000</c:f>
              <c:numCache>
                <c:formatCode>0.00%</c:formatCode>
                <c:ptCount val="9586"/>
                <c:pt idx="1">
                  <c:v>5.2496147073655131E-4</c:v>
                </c:pt>
                <c:pt idx="2">
                  <c:v>1.0501985260189528E-3</c:v>
                </c:pt>
                <c:pt idx="3">
                  <c:v>1.5757113105183684E-3</c:v>
                </c:pt>
                <c:pt idx="4">
                  <c:v>2.1014999689819014E-3</c:v>
                </c:pt>
                <c:pt idx="5">
                  <c:v>2.6275646462328162E-3</c:v>
                </c:pt>
                <c:pt idx="6">
                  <c:v>3.1539054871705385E-3</c:v>
                </c:pt>
                <c:pt idx="7">
                  <c:v>3.6805226367702115E-3</c:v>
                </c:pt>
                <c:pt idx="8">
                  <c:v>4.2074162400831394E-3</c:v>
                </c:pt>
                <c:pt idx="9">
                  <c:v>4.7345864422370099E-3</c:v>
                </c:pt>
                <c:pt idx="10">
                  <c:v>5.2620333884356718E-3</c:v>
                </c:pt>
                <c:pt idx="11">
                  <c:v>5.7897572239589135E-3</c:v>
                </c:pt>
                <c:pt idx="12">
                  <c:v>6.3177580941629063E-3</c:v>
                </c:pt>
                <c:pt idx="13">
                  <c:v>6.8460361444804274E-3</c:v>
                </c:pt>
                <c:pt idx="14">
                  <c:v>7.3745915204201928E-3</c:v>
                </c:pt>
                <c:pt idx="15">
                  <c:v>7.9034243675673022E-3</c:v>
                </c:pt>
                <c:pt idx="16">
                  <c:v>8.4325348315836823E-3</c:v>
                </c:pt>
                <c:pt idx="17">
                  <c:v>8.9619230582074216E-3</c:v>
                </c:pt>
                <c:pt idx="18">
                  <c:v>9.4915891932532137E-3</c:v>
                </c:pt>
                <c:pt idx="19">
                  <c:v>1.0021533382612358E-2</c:v>
                </c:pt>
                <c:pt idx="20">
                  <c:v>1.0551755772252536E-2</c:v>
                </c:pt>
                <c:pt idx="21">
                  <c:v>1.1082256508218036E-2</c:v>
                </c:pt>
                <c:pt idx="22">
                  <c:v>1.1613035736630195E-2</c:v>
                </c:pt>
                <c:pt idx="23">
                  <c:v>1.2144093603686734E-2</c:v>
                </c:pt>
                <c:pt idx="24">
                  <c:v>1.2675430255662201E-2</c:v>
                </c:pt>
                <c:pt idx="25">
                  <c:v>1.3207045838907971E-2</c:v>
                </c:pt>
                <c:pt idx="26">
                  <c:v>1.3738588042422339E-2</c:v>
                </c:pt>
                <c:pt idx="27">
                  <c:v>1.4270409100209491E-2</c:v>
                </c:pt>
                <c:pt idx="28">
                  <c:v>1.4802509158560406E-2</c:v>
                </c:pt>
                <c:pt idx="29">
                  <c:v>1.5334888363842447E-2</c:v>
                </c:pt>
                <c:pt idx="30">
                  <c:v>1.5867546862500026E-2</c:v>
                </c:pt>
                <c:pt idx="31">
                  <c:v>1.640048480105416E-2</c:v>
                </c:pt>
                <c:pt idx="32">
                  <c:v>1.6933702326102917E-2</c:v>
                </c:pt>
                <c:pt idx="33">
                  <c:v>1.7467199584320969E-2</c:v>
                </c:pt>
                <c:pt idx="34">
                  <c:v>1.800097672246026E-2</c:v>
                </c:pt>
                <c:pt idx="35">
                  <c:v>1.8535033887349783E-2</c:v>
                </c:pt>
                <c:pt idx="36">
                  <c:v>1.9069371225895138E-2</c:v>
                </c:pt>
                <c:pt idx="37">
                  <c:v>1.9603988885079415E-2</c:v>
                </c:pt>
                <c:pt idx="38">
                  <c:v>2.0138887011962536E-2</c:v>
                </c:pt>
                <c:pt idx="39">
                  <c:v>2.0674065753681692E-2</c:v>
                </c:pt>
                <c:pt idx="40">
                  <c:v>2.1209525257451123E-2</c:v>
                </c:pt>
                <c:pt idx="41">
                  <c:v>2.1745265670562564E-2</c:v>
                </c:pt>
                <c:pt idx="42">
                  <c:v>2.2281287140384798E-2</c:v>
                </c:pt>
                <c:pt idx="43">
                  <c:v>2.2817589814364103E-2</c:v>
                </c:pt>
                <c:pt idx="44">
                  <c:v>2.3354173840023806E-2</c:v>
                </c:pt>
                <c:pt idx="45">
                  <c:v>2.389103936496495E-2</c:v>
                </c:pt>
                <c:pt idx="46">
                  <c:v>2.442818653686607E-2</c:v>
                </c:pt>
                <c:pt idx="47">
                  <c:v>2.4965615503482752E-2</c:v>
                </c:pt>
                <c:pt idx="48">
                  <c:v>2.5503326412648297E-2</c:v>
                </c:pt>
                <c:pt idx="49">
                  <c:v>2.6041319412273722E-2</c:v>
                </c:pt>
                <c:pt idx="50">
                  <c:v>2.6579594650347538E-2</c:v>
                </c:pt>
                <c:pt idx="51">
                  <c:v>2.7118152274935969E-2</c:v>
                </c:pt>
                <c:pt idx="52">
                  <c:v>2.7656992434182737E-2</c:v>
                </c:pt>
                <c:pt idx="53">
                  <c:v>2.8196115276309275E-2</c:v>
                </c:pt>
                <c:pt idx="54">
                  <c:v>2.8735520949614957E-2</c:v>
                </c:pt>
                <c:pt idx="55">
                  <c:v>2.927520960247687E-2</c:v>
                </c:pt>
                <c:pt idx="56">
                  <c:v>2.981518138334982E-2</c:v>
                </c:pt>
                <c:pt idx="57">
                  <c:v>3.035543644076677E-2</c:v>
                </c:pt>
                <c:pt idx="58">
                  <c:v>3.0895974923338398E-2</c:v>
                </c:pt>
                <c:pt idx="59">
                  <c:v>3.1436796979753323E-2</c:v>
                </c:pt>
                <c:pt idx="60">
                  <c:v>3.197790275877832E-2</c:v>
                </c:pt>
                <c:pt idx="61">
                  <c:v>3.2519292409258105E-2</c:v>
                </c:pt>
                <c:pt idx="62">
                  <c:v>3.306096608011555E-2</c:v>
                </c:pt>
                <c:pt idx="63">
                  <c:v>3.3602923920351691E-2</c:v>
                </c:pt>
                <c:pt idx="64">
                  <c:v>3.4145166079045497E-2</c:v>
                </c:pt>
                <c:pt idx="65">
                  <c:v>3.4687692705354323E-2</c:v>
                </c:pt>
                <c:pt idx="66">
                  <c:v>3.5230503948513681E-2</c:v>
                </c:pt>
                <c:pt idx="67">
                  <c:v>3.5773599957837687E-2</c:v>
                </c:pt>
                <c:pt idx="68">
                  <c:v>3.6316980882718397E-2</c:v>
                </c:pt>
                <c:pt idx="69">
                  <c:v>3.6860646872626246E-2</c:v>
                </c:pt>
                <c:pt idx="70">
                  <c:v>3.7404598077110496E-2</c:v>
                </c:pt>
                <c:pt idx="71">
                  <c:v>3.7948834645798346E-2</c:v>
                </c:pt>
                <c:pt idx="72">
                  <c:v>3.8493356728395822E-2</c:v>
                </c:pt>
                <c:pt idx="73">
                  <c:v>3.9038164474687553E-2</c:v>
                </c:pt>
                <c:pt idx="74">
                  <c:v>3.958325803453655E-2</c:v>
                </c:pt>
                <c:pt idx="75">
                  <c:v>4.0128637557884428E-2</c:v>
                </c:pt>
                <c:pt idx="76">
                  <c:v>4.0674303194751404E-2</c:v>
                </c:pt>
                <c:pt idx="77">
                  <c:v>4.1220255095236746E-2</c:v>
                </c:pt>
                <c:pt idx="78">
                  <c:v>4.1766493409518102E-2</c:v>
                </c:pt>
                <c:pt idx="79">
                  <c:v>4.2313018287852167E-2</c:v>
                </c:pt>
                <c:pt idx="80">
                  <c:v>4.2859829880574241E-2</c:v>
                </c:pt>
                <c:pt idx="81">
                  <c:v>4.3406928338098671E-2</c:v>
                </c:pt>
                <c:pt idx="82">
                  <c:v>4.3954313810918411E-2</c:v>
                </c:pt>
                <c:pt idx="83">
                  <c:v>4.4501986449605901E-2</c:v>
                </c:pt>
                <c:pt idx="84">
                  <c:v>4.5049946404811969E-2</c:v>
                </c:pt>
                <c:pt idx="85">
                  <c:v>4.5598193827266931E-2</c:v>
                </c:pt>
                <c:pt idx="86">
                  <c:v>4.6146728867780151E-2</c:v>
                </c:pt>
                <c:pt idx="87">
                  <c:v>4.6695551677239822E-2</c:v>
                </c:pt>
                <c:pt idx="88">
                  <c:v>4.7244662406613402E-2</c:v>
                </c:pt>
                <c:pt idx="89">
                  <c:v>4.7794061206947624E-2</c:v>
                </c:pt>
                <c:pt idx="90">
                  <c:v>4.8343748229368488E-2</c:v>
                </c:pt>
                <c:pt idx="91">
                  <c:v>4.8893723625081265E-2</c:v>
                </c:pt>
                <c:pt idx="92">
                  <c:v>4.9443987545370494E-2</c:v>
                </c:pt>
                <c:pt idx="93">
                  <c:v>4.9994540141599986E-2</c:v>
                </c:pt>
                <c:pt idx="94">
                  <c:v>5.0545381565213265E-2</c:v>
                </c:pt>
                <c:pt idx="95">
                  <c:v>5.1096511967732905E-2</c:v>
                </c:pt>
                <c:pt idx="96">
                  <c:v>5.1647931500761191E-2</c:v>
                </c:pt>
                <c:pt idx="97">
                  <c:v>5.2199640315979901E-2</c:v>
                </c:pt>
                <c:pt idx="98">
                  <c:v>5.2751638565150527E-2</c:v>
                </c:pt>
                <c:pt idx="99">
                  <c:v>5.3303926400114054E-2</c:v>
                </c:pt>
                <c:pt idx="100">
                  <c:v>5.3856503972791181E-2</c:v>
                </c:pt>
                <c:pt idx="101">
                  <c:v>5.4409371435182097E-2</c:v>
                </c:pt>
                <c:pt idx="102">
                  <c:v>5.4962528939366928E-2</c:v>
                </c:pt>
                <c:pt idx="103">
                  <c:v>5.5515976637505515E-2</c:v>
                </c:pt>
                <c:pt idx="104">
                  <c:v>5.6069714681837635E-2</c:v>
                </c:pt>
                <c:pt idx="105">
                  <c:v>5.6623743224682999E-2</c:v>
                </c:pt>
                <c:pt idx="106">
                  <c:v>5.7178062418440811E-2</c:v>
                </c:pt>
                <c:pt idx="107">
                  <c:v>5.7732672415590658E-2</c:v>
                </c:pt>
                <c:pt idx="108">
                  <c:v>5.8287573368691836E-2</c:v>
                </c:pt>
                <c:pt idx="109">
                  <c:v>5.8842765430383803E-2</c:v>
                </c:pt>
                <c:pt idx="110">
                  <c:v>5.9398248753386174E-2</c:v>
                </c:pt>
                <c:pt idx="111">
                  <c:v>5.9954023490498498E-2</c:v>
                </c:pt>
                <c:pt idx="112">
                  <c:v>6.0510089794600708E-2</c:v>
                </c:pt>
                <c:pt idx="113">
                  <c:v>6.1066447818652669E-2</c:v>
                </c:pt>
                <c:pt idx="114">
                  <c:v>6.1623097715694852E-2</c:v>
                </c:pt>
                <c:pt idx="115">
                  <c:v>6.2180039638847662E-2</c:v>
                </c:pt>
                <c:pt idx="116">
                  <c:v>6.2737273741311883E-2</c:v>
                </c:pt>
                <c:pt idx="117">
                  <c:v>6.3294800176368904E-2</c:v>
                </c:pt>
                <c:pt idx="118">
                  <c:v>6.385261909738027E-2</c:v>
                </c:pt>
                <c:pt idx="119">
                  <c:v>6.4410730657788129E-2</c:v>
                </c:pt>
                <c:pt idx="120">
                  <c:v>6.4969135011115231E-2</c:v>
                </c:pt>
                <c:pt idx="121">
                  <c:v>6.5527832310964484E-2</c:v>
                </c:pt>
                <c:pt idx="122">
                  <c:v>6.6086822711019844E-2</c:v>
                </c:pt>
                <c:pt idx="123">
                  <c:v>6.6646106365045421E-2</c:v>
                </c:pt>
                <c:pt idx="124">
                  <c:v>6.7205683426886376E-2</c:v>
                </c:pt>
                <c:pt idx="125">
                  <c:v>6.7765554050468468E-2</c:v>
                </c:pt>
                <c:pt idx="126">
                  <c:v>6.8325718389798284E-2</c:v>
                </c:pt>
                <c:pt idx="127">
                  <c:v>6.8886176598963011E-2</c:v>
                </c:pt>
                <c:pt idx="128">
                  <c:v>6.9446928832130661E-2</c:v>
                </c:pt>
                <c:pt idx="129">
                  <c:v>7.0007975243550291E-2</c:v>
                </c:pt>
                <c:pt idx="130">
                  <c:v>7.0569315987551784E-2</c:v>
                </c:pt>
                <c:pt idx="131">
                  <c:v>7.1130951218546068E-2</c:v>
                </c:pt>
                <c:pt idx="132">
                  <c:v>7.1692881091025118E-2</c:v>
                </c:pt>
                <c:pt idx="133">
                  <c:v>7.2255105759561733E-2</c:v>
                </c:pt>
                <c:pt idx="134">
                  <c:v>7.281762537880998E-2</c:v>
                </c:pt>
                <c:pt idx="135">
                  <c:v>7.3380440103504974E-2</c:v>
                </c:pt>
                <c:pt idx="136">
                  <c:v>7.3943550088463095E-2</c:v>
                </c:pt>
                <c:pt idx="137">
                  <c:v>7.4506955488581772E-2</c:v>
                </c:pt>
                <c:pt idx="138">
                  <c:v>7.5070656458839924E-2</c:v>
                </c:pt>
                <c:pt idx="139">
                  <c:v>7.5634653154297737E-2</c:v>
                </c:pt>
                <c:pt idx="140">
                  <c:v>7.6198945730096668E-2</c:v>
                </c:pt>
                <c:pt idx="141">
                  <c:v>7.6763534341459438E-2</c:v>
                </c:pt>
                <c:pt idx="142">
                  <c:v>7.7328419143690263E-2</c:v>
                </c:pt>
                <c:pt idx="143">
                  <c:v>7.7893600292175069E-2</c:v>
                </c:pt>
                <c:pt idx="144">
                  <c:v>7.845907794238105E-2</c:v>
                </c:pt>
                <c:pt idx="145">
                  <c:v>7.9024852249857114E-2</c:v>
                </c:pt>
                <c:pt idx="146">
                  <c:v>7.9590923370233879E-2</c:v>
                </c:pt>
                <c:pt idx="147">
                  <c:v>8.0157291459223234E-2</c:v>
                </c:pt>
                <c:pt idx="148">
                  <c:v>8.072395667261878E-2</c:v>
                </c:pt>
                <c:pt idx="149">
                  <c:v>8.1290919166296272E-2</c:v>
                </c:pt>
                <c:pt idx="150">
                  <c:v>8.1858179096212957E-2</c:v>
                </c:pt>
                <c:pt idx="151">
                  <c:v>8.2425736618407797E-2</c:v>
                </c:pt>
                <c:pt idx="152">
                  <c:v>8.2993591889001905E-2</c:v>
                </c:pt>
                <c:pt idx="153">
                  <c:v>8.3561745064198112E-2</c:v>
                </c:pt>
                <c:pt idx="154">
                  <c:v>8.4130196300281179E-2</c:v>
                </c:pt>
                <c:pt idx="155">
                  <c:v>8.4698945753618027E-2</c:v>
                </c:pt>
                <c:pt idx="156">
                  <c:v>8.5267993580657286E-2</c:v>
                </c:pt>
                <c:pt idx="157">
                  <c:v>8.5837339937929968E-2</c:v>
                </c:pt>
                <c:pt idx="158">
                  <c:v>8.6406984982049018E-2</c:v>
                </c:pt>
                <c:pt idx="159">
                  <c:v>8.6976928869709758E-2</c:v>
                </c:pt>
                <c:pt idx="160">
                  <c:v>8.7547171757689446E-2</c:v>
                </c:pt>
                <c:pt idx="161">
                  <c:v>8.8117713802847719E-2</c:v>
                </c:pt>
                <c:pt idx="162">
                  <c:v>8.8688555162126592E-2</c:v>
                </c:pt>
                <c:pt idx="163">
                  <c:v>8.9259695992550458E-2</c:v>
                </c:pt>
                <c:pt idx="164">
                  <c:v>8.9831136451225646E-2</c:v>
                </c:pt>
                <c:pt idx="165">
                  <c:v>9.0402876695341305E-2</c:v>
                </c:pt>
                <c:pt idx="166">
                  <c:v>9.0974916882169188E-2</c:v>
                </c:pt>
                <c:pt idx="167">
                  <c:v>9.1547257169062979E-2</c:v>
                </c:pt>
                <c:pt idx="168">
                  <c:v>9.2119897713459631E-2</c:v>
                </c:pt>
                <c:pt idx="169">
                  <c:v>9.2692838672878031E-2</c:v>
                </c:pt>
                <c:pt idx="170">
                  <c:v>9.326608020492011E-2</c:v>
                </c:pt>
                <c:pt idx="171">
                  <c:v>9.3839622467270178E-2</c:v>
                </c:pt>
                <c:pt idx="172">
                  <c:v>9.4413465617695591E-2</c:v>
                </c:pt>
                <c:pt idx="173">
                  <c:v>9.4987609814046303E-2</c:v>
                </c:pt>
                <c:pt idx="174">
                  <c:v>9.5562055214255093E-2</c:v>
                </c:pt>
                <c:pt idx="175">
                  <c:v>9.6136801976337782E-2</c:v>
                </c:pt>
                <c:pt idx="176">
                  <c:v>9.6711850258392795E-2</c:v>
                </c:pt>
                <c:pt idx="177">
                  <c:v>9.7287200218601377E-2</c:v>
                </c:pt>
                <c:pt idx="178">
                  <c:v>9.7862852015228263E-2</c:v>
                </c:pt>
                <c:pt idx="179">
                  <c:v>9.8438805806620788E-2</c:v>
                </c:pt>
                <c:pt idx="180">
                  <c:v>9.9015061296248819E-2</c:v>
                </c:pt>
                <c:pt idx="181">
                  <c:v>9.9591620441186191E-2</c:v>
                </c:pt>
                <c:pt idx="182">
                  <c:v>0.10016848061338179</c:v>
                </c:pt>
                <c:pt idx="183">
                  <c:v>0.10074564433189237</c:v>
                </c:pt>
                <c:pt idx="184">
                  <c:v>0.10132311033718899</c:v>
                </c:pt>
                <c:pt idx="185">
                  <c:v>0.10190087988880059</c:v>
                </c:pt>
                <c:pt idx="186">
                  <c:v>0.10247895172719867</c:v>
                </c:pt>
                <c:pt idx="187">
                  <c:v>0.10305732711191107</c:v>
                </c:pt>
                <c:pt idx="188">
                  <c:v>0.10363600604293866</c:v>
                </c:pt>
                <c:pt idx="189">
                  <c:v>0.10421498852028077</c:v>
                </c:pt>
                <c:pt idx="190">
                  <c:v>0.10479427454393764</c:v>
                </c:pt>
                <c:pt idx="191">
                  <c:v>0.10537386411390903</c:v>
                </c:pt>
                <c:pt idx="192">
                  <c:v>0.10595375848972366</c:v>
                </c:pt>
                <c:pt idx="193">
                  <c:v>0.1065339576713813</c:v>
                </c:pt>
                <c:pt idx="194">
                  <c:v>0.10711446039935346</c:v>
                </c:pt>
                <c:pt idx="195">
                  <c:v>0.10769526667364016</c:v>
                </c:pt>
                <c:pt idx="196">
                  <c:v>0.10827637930132727</c:v>
                </c:pt>
                <c:pt idx="197">
                  <c:v>0.1088577961708368</c:v>
                </c:pt>
                <c:pt idx="198">
                  <c:v>0.10943951805954777</c:v>
                </c:pt>
                <c:pt idx="199">
                  <c:v>0.1100215451274773</c:v>
                </c:pt>
                <c:pt idx="200">
                  <c:v>0.11060387753472667</c:v>
                </c:pt>
                <c:pt idx="201">
                  <c:v>0.11118651544148106</c:v>
                </c:pt>
                <c:pt idx="202">
                  <c:v>0.11176945900800961</c:v>
                </c:pt>
                <c:pt idx="203">
                  <c:v>0.1123527083946656</c:v>
                </c:pt>
                <c:pt idx="204">
                  <c:v>0.11293626376188626</c:v>
                </c:pt>
                <c:pt idx="205">
                  <c:v>0.11352012527019339</c:v>
                </c:pt>
                <c:pt idx="206">
                  <c:v>0.11410429308019276</c:v>
                </c:pt>
                <c:pt idx="207">
                  <c:v>0.11468876735257427</c:v>
                </c:pt>
                <c:pt idx="208">
                  <c:v>0.11527354824811242</c:v>
                </c:pt>
                <c:pt idx="209">
                  <c:v>0.11585863592766588</c:v>
                </c:pt>
                <c:pt idx="210">
                  <c:v>0.11644403055217745</c:v>
                </c:pt>
                <c:pt idx="211">
                  <c:v>0.11702973228267499</c:v>
                </c:pt>
                <c:pt idx="212">
                  <c:v>0.1176157412802703</c:v>
                </c:pt>
                <c:pt idx="213">
                  <c:v>0.11820205770615977</c:v>
                </c:pt>
                <c:pt idx="214">
                  <c:v>0.11877894613965823</c:v>
                </c:pt>
                <c:pt idx="215">
                  <c:v>0.11935613219402263</c:v>
                </c:pt>
                <c:pt idx="216">
                  <c:v>0.11993361602279773</c:v>
                </c:pt>
                <c:pt idx="217">
                  <c:v>0.12051139777960751</c:v>
                </c:pt>
                <c:pt idx="218">
                  <c:v>0.12108947761815503</c:v>
                </c:pt>
                <c:pt idx="219">
                  <c:v>0.12166785569222283</c:v>
                </c:pt>
                <c:pt idx="220">
                  <c:v>0.12224653215567294</c:v>
                </c:pt>
                <c:pt idx="221">
                  <c:v>0.12282550716244622</c:v>
                </c:pt>
                <c:pt idx="222">
                  <c:v>0.1234047808665637</c:v>
                </c:pt>
                <c:pt idx="223">
                  <c:v>0.12398435342212522</c:v>
                </c:pt>
                <c:pt idx="224">
                  <c:v>0.12456422498331032</c:v>
                </c:pt>
                <c:pt idx="225">
                  <c:v>0.1251443957043783</c:v>
                </c:pt>
                <c:pt idx="226">
                  <c:v>0.1257248657396679</c:v>
                </c:pt>
                <c:pt idx="227">
                  <c:v>0.12630563524359739</c:v>
                </c:pt>
                <c:pt idx="228">
                  <c:v>0.12688670437066474</c:v>
                </c:pt>
                <c:pt idx="229">
                  <c:v>0.12746807327544762</c:v>
                </c:pt>
                <c:pt idx="230">
                  <c:v>0.12804974211260367</c:v>
                </c:pt>
                <c:pt idx="231">
                  <c:v>0.12863171103686999</c:v>
                </c:pt>
                <c:pt idx="232">
                  <c:v>0.12921398020306385</c:v>
                </c:pt>
                <c:pt idx="233">
                  <c:v>0.12979654976608201</c:v>
                </c:pt>
                <c:pt idx="234">
                  <c:v>0.1303794198809014</c:v>
                </c:pt>
                <c:pt idx="235">
                  <c:v>0.13096259070257887</c:v>
                </c:pt>
                <c:pt idx="236">
                  <c:v>0.13154606238625144</c:v>
                </c:pt>
                <c:pt idx="237">
                  <c:v>0.13212983508713561</c:v>
                </c:pt>
                <c:pt idx="238">
                  <c:v>0.13271390896052848</c:v>
                </c:pt>
                <c:pt idx="239">
                  <c:v>0.13329828416180711</c:v>
                </c:pt>
                <c:pt idx="240">
                  <c:v>0.1338829608464287</c:v>
                </c:pt>
                <c:pt idx="241">
                  <c:v>0.13446793916993061</c:v>
                </c:pt>
                <c:pt idx="242">
                  <c:v>0.13504332046674938</c:v>
                </c:pt>
                <c:pt idx="243">
                  <c:v>0.13561899358639118</c:v>
                </c:pt>
                <c:pt idx="244">
                  <c:v>0.13619495867686315</c:v>
                </c:pt>
                <c:pt idx="245">
                  <c:v>0.13677121588624774</c:v>
                </c:pt>
                <c:pt idx="246">
                  <c:v>0.13734776536270221</c:v>
                </c:pt>
                <c:pt idx="247">
                  <c:v>0.1379246072544591</c:v>
                </c:pt>
                <c:pt idx="248">
                  <c:v>0.13850174170982599</c:v>
                </c:pt>
                <c:pt idx="249">
                  <c:v>0.13907916887718574</c:v>
                </c:pt>
                <c:pt idx="250">
                  <c:v>0.1396568889049965</c:v>
                </c:pt>
                <c:pt idx="251">
                  <c:v>0.14023490194179167</c:v>
                </c:pt>
                <c:pt idx="252">
                  <c:v>0.14081320813618015</c:v>
                </c:pt>
                <c:pt idx="253">
                  <c:v>0.14139180763684611</c:v>
                </c:pt>
                <c:pt idx="254">
                  <c:v>0.14197070059254902</c:v>
                </c:pt>
                <c:pt idx="255">
                  <c:v>0.14254988715212402</c:v>
                </c:pt>
                <c:pt idx="256">
                  <c:v>0.14312936746448135</c:v>
                </c:pt>
                <c:pt idx="257">
                  <c:v>0.14370914167860716</c:v>
                </c:pt>
                <c:pt idx="258">
                  <c:v>0.14428920994356309</c:v>
                </c:pt>
                <c:pt idx="259">
                  <c:v>0.1448695724084863</c:v>
                </c:pt>
                <c:pt idx="260">
                  <c:v>0.14545022922258943</c:v>
                </c:pt>
                <c:pt idx="261">
                  <c:v>0.14603118053516129</c:v>
                </c:pt>
                <c:pt idx="262">
                  <c:v>0.14661242649556572</c:v>
                </c:pt>
                <c:pt idx="263">
                  <c:v>0.14719396725324296</c:v>
                </c:pt>
                <c:pt idx="264">
                  <c:v>0.14777580295770876</c:v>
                </c:pt>
                <c:pt idx="265">
                  <c:v>0.14835793375855455</c:v>
                </c:pt>
                <c:pt idx="266">
                  <c:v>0.14894035980544795</c:v>
                </c:pt>
                <c:pt idx="267">
                  <c:v>0.14952308124813229</c:v>
                </c:pt>
                <c:pt idx="268">
                  <c:v>0.15010609823642684</c:v>
                </c:pt>
                <c:pt idx="269">
                  <c:v>0.15068941092022681</c:v>
                </c:pt>
                <c:pt idx="270">
                  <c:v>0.15127301944950378</c:v>
                </c:pt>
                <c:pt idx="271">
                  <c:v>0.15185692397430506</c:v>
                </c:pt>
                <c:pt idx="272">
                  <c:v>0.15241084031498708</c:v>
                </c:pt>
                <c:pt idx="273">
                  <c:v>0.15296502302843296</c:v>
                </c:pt>
                <c:pt idx="274">
                  <c:v>0.15351947224273865</c:v>
                </c:pt>
                <c:pt idx="275">
                  <c:v>0.15407418808606188</c:v>
                </c:pt>
                <c:pt idx="276">
                  <c:v>0.15462917068662185</c:v>
                </c:pt>
                <c:pt idx="277">
                  <c:v>0.15518442017269929</c:v>
                </c:pt>
                <c:pt idx="278">
                  <c:v>0.15573993667263664</c:v>
                </c:pt>
                <c:pt idx="279">
                  <c:v>0.15629572031483829</c:v>
                </c:pt>
                <c:pt idx="280">
                  <c:v>0.15685177122777039</c:v>
                </c:pt>
                <c:pt idx="281">
                  <c:v>0.15740808953996055</c:v>
                </c:pt>
                <c:pt idx="282">
                  <c:v>0.15796467537999836</c:v>
                </c:pt>
                <c:pt idx="283">
                  <c:v>0.15852152887653537</c:v>
                </c:pt>
                <c:pt idx="284">
                  <c:v>0.15907865015828482</c:v>
                </c:pt>
                <c:pt idx="285">
                  <c:v>0.15963603935402193</c:v>
                </c:pt>
                <c:pt idx="286">
                  <c:v>0.16019369659258387</c:v>
                </c:pt>
                <c:pt idx="287">
                  <c:v>0.16075162200286974</c:v>
                </c:pt>
                <c:pt idx="288">
                  <c:v>0.1613098157138404</c:v>
                </c:pt>
                <c:pt idx="289">
                  <c:v>0.16186827785451907</c:v>
                </c:pt>
                <c:pt idx="290">
                  <c:v>0.16242700855399095</c:v>
                </c:pt>
                <c:pt idx="291">
                  <c:v>0.16298600794140317</c:v>
                </c:pt>
                <c:pt idx="292">
                  <c:v>0.16354527614596504</c:v>
                </c:pt>
                <c:pt idx="293">
                  <c:v>0.16410481329694804</c:v>
                </c:pt>
                <c:pt idx="294">
                  <c:v>0.16466461952368583</c:v>
                </c:pt>
                <c:pt idx="295">
                  <c:v>0.16522469495557401</c:v>
                </c:pt>
                <c:pt idx="296">
                  <c:v>0.16578503972207081</c:v>
                </c:pt>
                <c:pt idx="297">
                  <c:v>0.1663456539526964</c:v>
                </c:pt>
                <c:pt idx="298">
                  <c:v>0.16690653777703335</c:v>
                </c:pt>
                <c:pt idx="299">
                  <c:v>0.16746769132472661</c:v>
                </c:pt>
                <c:pt idx="300">
                  <c:v>0.16802911472548354</c:v>
                </c:pt>
                <c:pt idx="301">
                  <c:v>0.16859080810907368</c:v>
                </c:pt>
                <c:pt idx="302">
                  <c:v>0.16912184330697877</c:v>
                </c:pt>
                <c:pt idx="303">
                  <c:v>0.16965311981979014</c:v>
                </c:pt>
                <c:pt idx="304">
                  <c:v>0.17018463775716697</c:v>
                </c:pt>
                <c:pt idx="305">
                  <c:v>0.17071639722881837</c:v>
                </c:pt>
                <c:pt idx="306">
                  <c:v>0.17124839834450323</c:v>
                </c:pt>
                <c:pt idx="307">
                  <c:v>0.17178064121403014</c:v>
                </c:pt>
                <c:pt idx="308">
                  <c:v>0.17231312594725789</c:v>
                </c:pt>
                <c:pt idx="309">
                  <c:v>0.17284585265409502</c:v>
                </c:pt>
                <c:pt idx="310">
                  <c:v>0.17337882144450001</c:v>
                </c:pt>
                <c:pt idx="311">
                  <c:v>0.1739120324284813</c:v>
                </c:pt>
                <c:pt idx="312">
                  <c:v>0.1744454857160973</c:v>
                </c:pt>
                <c:pt idx="313">
                  <c:v>0.17497918141745661</c:v>
                </c:pt>
                <c:pt idx="314">
                  <c:v>0.17551311964271776</c:v>
                </c:pt>
                <c:pt idx="315">
                  <c:v>0.17604730050208928</c:v>
                </c:pt>
                <c:pt idx="316">
                  <c:v>0.17658172410582984</c:v>
                </c:pt>
                <c:pt idx="317">
                  <c:v>0.17711639056424833</c:v>
                </c:pt>
                <c:pt idx="318">
                  <c:v>0.17765129998770335</c:v>
                </c:pt>
                <c:pt idx="319">
                  <c:v>0.17818645248660414</c:v>
                </c:pt>
                <c:pt idx="320">
                  <c:v>0.1787218481714099</c:v>
                </c:pt>
                <c:pt idx="321">
                  <c:v>0.17925748715263001</c:v>
                </c:pt>
                <c:pt idx="322">
                  <c:v>0.17979336954082403</c:v>
                </c:pt>
                <c:pt idx="323">
                  <c:v>0.18032949544660193</c:v>
                </c:pt>
                <c:pt idx="324">
                  <c:v>0.18086586498062363</c:v>
                </c:pt>
                <c:pt idx="325">
                  <c:v>0.1814024782535999</c:v>
                </c:pt>
                <c:pt idx="326">
                  <c:v>0.18193933537629126</c:v>
                </c:pt>
                <c:pt idx="327">
                  <c:v>0.18247643645950862</c:v>
                </c:pt>
                <c:pt idx="328">
                  <c:v>0.18301378161411352</c:v>
                </c:pt>
                <c:pt idx="329">
                  <c:v>0.18355137095101792</c:v>
                </c:pt>
                <c:pt idx="330">
                  <c:v>0.18408920458118372</c:v>
                </c:pt>
                <c:pt idx="331">
                  <c:v>0.18462728261562367</c:v>
                </c:pt>
                <c:pt idx="332">
                  <c:v>0.18516560516540093</c:v>
                </c:pt>
                <c:pt idx="333">
                  <c:v>0.18570417234162884</c:v>
                </c:pt>
                <c:pt idx="334">
                  <c:v>0.18624298425547159</c:v>
                </c:pt>
                <c:pt idx="335">
                  <c:v>0.18673985343119148</c:v>
                </c:pt>
                <c:pt idx="336">
                  <c:v>0.18723693072529946</c:v>
                </c:pt>
                <c:pt idx="337">
                  <c:v>0.187734216224968</c:v>
                </c:pt>
                <c:pt idx="338">
                  <c:v>0.1882317100174058</c:v>
                </c:pt>
                <c:pt idx="339">
                  <c:v>0.18872941218985839</c:v>
                </c:pt>
                <c:pt idx="340">
                  <c:v>0.18922732282960775</c:v>
                </c:pt>
                <c:pt idx="341">
                  <c:v>0.18972544202397224</c:v>
                </c:pt>
                <c:pt idx="342">
                  <c:v>0.19022376986030709</c:v>
                </c:pt>
                <c:pt idx="343">
                  <c:v>0.19072230642600396</c:v>
                </c:pt>
                <c:pt idx="344">
                  <c:v>0.19122105180849114</c:v>
                </c:pt>
                <c:pt idx="345">
                  <c:v>0.19172000609523354</c:v>
                </c:pt>
                <c:pt idx="346">
                  <c:v>0.19221916937373251</c:v>
                </c:pt>
                <c:pt idx="347">
                  <c:v>0.19271854173152647</c:v>
                </c:pt>
                <c:pt idx="348">
                  <c:v>0.19321812325619026</c:v>
                </c:pt>
                <c:pt idx="349">
                  <c:v>0.19371791403533534</c:v>
                </c:pt>
                <c:pt idx="350">
                  <c:v>0.19421791415660983</c:v>
                </c:pt>
                <c:pt idx="351">
                  <c:v>0.19471812370769892</c:v>
                </c:pt>
                <c:pt idx="352">
                  <c:v>0.195218542776324</c:v>
                </c:pt>
                <c:pt idx="353">
                  <c:v>0.19571917145024376</c:v>
                </c:pt>
                <c:pt idx="354">
                  <c:v>0.19622000981725329</c:v>
                </c:pt>
                <c:pt idx="355">
                  <c:v>0.19672105796518435</c:v>
                </c:pt>
                <c:pt idx="356">
                  <c:v>0.19722231598190598</c:v>
                </c:pt>
                <c:pt idx="357">
                  <c:v>0.19772378395532342</c:v>
                </c:pt>
                <c:pt idx="358">
                  <c:v>0.1982254619733792</c:v>
                </c:pt>
                <c:pt idx="359">
                  <c:v>0.19872735012405252</c:v>
                </c:pt>
                <c:pt idx="360">
                  <c:v>0.1992294484953594</c:v>
                </c:pt>
                <c:pt idx="361">
                  <c:v>0.19973175717535296</c:v>
                </c:pt>
                <c:pt idx="362">
                  <c:v>0.20023427625212276</c:v>
                </c:pt>
                <c:pt idx="363">
                  <c:v>0.20073700581379561</c:v>
                </c:pt>
                <c:pt idx="364">
                  <c:v>0.201239945948535</c:v>
                </c:pt>
                <c:pt idx="365">
                  <c:v>0.20174309674454149</c:v>
                </c:pt>
                <c:pt idx="366">
                  <c:v>0.2022464582900525</c:v>
                </c:pt>
                <c:pt idx="367">
                  <c:v>0.20270732233472066</c:v>
                </c:pt>
                <c:pt idx="368">
                  <c:v>0.20316836304505181</c:v>
                </c:pt>
                <c:pt idx="369">
                  <c:v>0.20362958048876822</c:v>
                </c:pt>
                <c:pt idx="370">
                  <c:v>0.20409097473361815</c:v>
                </c:pt>
                <c:pt idx="371">
                  <c:v>0.20455254584737581</c:v>
                </c:pt>
                <c:pt idx="372">
                  <c:v>0.2050142938978412</c:v>
                </c:pt>
                <c:pt idx="373">
                  <c:v>0.20547621895284074</c:v>
                </c:pt>
                <c:pt idx="374">
                  <c:v>0.20593832108022636</c:v>
                </c:pt>
                <c:pt idx="375">
                  <c:v>0.20640060034787644</c:v>
                </c:pt>
                <c:pt idx="376">
                  <c:v>0.2068630568236951</c:v>
                </c:pt>
                <c:pt idx="377">
                  <c:v>0.20732569057561268</c:v>
                </c:pt>
                <c:pt idx="378">
                  <c:v>0.20778850167158525</c:v>
                </c:pt>
                <c:pt idx="379">
                  <c:v>0.2082514901795951</c:v>
                </c:pt>
                <c:pt idx="380">
                  <c:v>0.20871465616765073</c:v>
                </c:pt>
                <c:pt idx="381">
                  <c:v>0.20917799970378659</c:v>
                </c:pt>
                <c:pt idx="382">
                  <c:v>0.20964152085606313</c:v>
                </c:pt>
                <c:pt idx="383">
                  <c:v>0.21010521969256724</c:v>
                </c:pt>
                <c:pt idx="384">
                  <c:v>0.21056909628141129</c:v>
                </c:pt>
                <c:pt idx="385">
                  <c:v>0.21103315069073436</c:v>
                </c:pt>
                <c:pt idx="386">
                  <c:v>0.21149738298870124</c:v>
                </c:pt>
                <c:pt idx="387">
                  <c:v>0.21196179324350295</c:v>
                </c:pt>
                <c:pt idx="388">
                  <c:v>0.21242638152335669</c:v>
                </c:pt>
                <c:pt idx="389">
                  <c:v>0.21289114789650609</c:v>
                </c:pt>
                <c:pt idx="390">
                  <c:v>0.21335609243122056</c:v>
                </c:pt>
                <c:pt idx="391">
                  <c:v>0.21382121519579567</c:v>
                </c:pt>
                <c:pt idx="392">
                  <c:v>0.21428651625855344</c:v>
                </c:pt>
                <c:pt idx="393">
                  <c:v>0.21475199568784187</c:v>
                </c:pt>
                <c:pt idx="394">
                  <c:v>0.21521765355203515</c:v>
                </c:pt>
                <c:pt idx="395">
                  <c:v>0.2156834899195339</c:v>
                </c:pt>
                <c:pt idx="396">
                  <c:v>0.21614950485876472</c:v>
                </c:pt>
                <c:pt idx="397">
                  <c:v>0.21661569843818063</c:v>
                </c:pt>
                <c:pt idx="398">
                  <c:v>0.21708207072626062</c:v>
                </c:pt>
                <c:pt idx="399">
                  <c:v>0.21754862179151035</c:v>
                </c:pt>
                <c:pt idx="400">
                  <c:v>0.21801535170246145</c:v>
                </c:pt>
                <c:pt idx="401">
                  <c:v>0.21848226052767172</c:v>
                </c:pt>
                <c:pt idx="402">
                  <c:v>0.21894934833572544</c:v>
                </c:pt>
                <c:pt idx="403">
                  <c:v>0.21941661519523326</c:v>
                </c:pt>
                <c:pt idx="404">
                  <c:v>0.21988406117483184</c:v>
                </c:pt>
                <c:pt idx="405">
                  <c:v>0.22035168634318447</c:v>
                </c:pt>
                <c:pt idx="406">
                  <c:v>0.22081949076898044</c:v>
                </c:pt>
                <c:pt idx="407">
                  <c:v>0.22124327236149988</c:v>
                </c:pt>
                <c:pt idx="408">
                  <c:v>0.22166720106081073</c:v>
                </c:pt>
                <c:pt idx="409">
                  <c:v>0.22209127691797792</c:v>
                </c:pt>
                <c:pt idx="410">
                  <c:v>0.22251549998408415</c:v>
                </c:pt>
                <c:pt idx="411">
                  <c:v>0.2229398703102301</c:v>
                </c:pt>
                <c:pt idx="412">
                  <c:v>0.22336438794753377</c:v>
                </c:pt>
                <c:pt idx="413">
                  <c:v>0.22378905294713114</c:v>
                </c:pt>
                <c:pt idx="414">
                  <c:v>0.22421386536017596</c:v>
                </c:pt>
                <c:pt idx="415">
                  <c:v>0.22463882523783973</c:v>
                </c:pt>
                <c:pt idx="416">
                  <c:v>0.22506393263131153</c:v>
                </c:pt>
                <c:pt idx="417">
                  <c:v>0.22548918759179837</c:v>
                </c:pt>
                <c:pt idx="418">
                  <c:v>0.22591459017052506</c:v>
                </c:pt>
                <c:pt idx="419">
                  <c:v>0.22634014041873418</c:v>
                </c:pt>
                <c:pt idx="420">
                  <c:v>0.22676583838768583</c:v>
                </c:pt>
                <c:pt idx="421">
                  <c:v>0.22719168412865831</c:v>
                </c:pt>
                <c:pt idx="422">
                  <c:v>0.22761767769294772</c:v>
                </c:pt>
                <c:pt idx="423">
                  <c:v>0.22804381913186744</c:v>
                </c:pt>
                <c:pt idx="424">
                  <c:v>0.22847010849674931</c:v>
                </c:pt>
                <c:pt idx="425">
                  <c:v>0.22889654583894248</c:v>
                </c:pt>
                <c:pt idx="426">
                  <c:v>0.22932313120981429</c:v>
                </c:pt>
                <c:pt idx="427">
                  <c:v>0.22974986466074965</c:v>
                </c:pt>
                <c:pt idx="428">
                  <c:v>0.23017674624315143</c:v>
                </c:pt>
                <c:pt idx="429">
                  <c:v>0.23060377600844029</c:v>
                </c:pt>
                <c:pt idx="430">
                  <c:v>0.23098639920205311</c:v>
                </c:pt>
                <c:pt idx="431">
                  <c:v>0.23141371002119393</c:v>
                </c:pt>
                <c:pt idx="432">
                  <c:v>0.23184116917222219</c:v>
                </c:pt>
                <c:pt idx="433">
                  <c:v>0.23226877670662827</c:v>
                </c:pt>
                <c:pt idx="434">
                  <c:v>0.2326965326759205</c:v>
                </c:pt>
                <c:pt idx="435">
                  <c:v>0.23312443713162456</c:v>
                </c:pt>
                <c:pt idx="436">
                  <c:v>0.2335074331046092</c:v>
                </c:pt>
                <c:pt idx="437">
                  <c:v>0.23389054803226772</c:v>
                </c:pt>
                <c:pt idx="438">
                  <c:v>0.23427378195154636</c:v>
                </c:pt>
                <c:pt idx="439">
                  <c:v>0.23465713489940265</c:v>
                </c:pt>
                <c:pt idx="440">
                  <c:v>0.23504060691280548</c:v>
                </c:pt>
                <c:pt idx="441">
                  <c:v>0.23542419802873571</c:v>
                </c:pt>
                <c:pt idx="442">
                  <c:v>0.23580790828418507</c:v>
                </c:pt>
                <c:pt idx="443">
                  <c:v>0.23619173771615731</c:v>
                </c:pt>
                <c:pt idx="444">
                  <c:v>0.23657568636166748</c:v>
                </c:pt>
                <c:pt idx="445">
                  <c:v>0.23695975425774196</c:v>
                </c:pt>
                <c:pt idx="446">
                  <c:v>0.2373439414414189</c:v>
                </c:pt>
                <c:pt idx="447">
                  <c:v>0.23772824794974778</c:v>
                </c:pt>
                <c:pt idx="448">
                  <c:v>0.23811267381978962</c:v>
                </c:pt>
                <c:pt idx="449">
                  <c:v>0.23849721908861676</c:v>
                </c:pt>
                <c:pt idx="450">
                  <c:v>0.23888188379331354</c:v>
                </c:pt>
                <c:pt idx="451">
                  <c:v>0.2392666679709754</c:v>
                </c:pt>
                <c:pt idx="452">
                  <c:v>0.23965157165870954</c:v>
                </c:pt>
                <c:pt idx="453">
                  <c:v>0.24003659489363449</c:v>
                </c:pt>
                <c:pt idx="454">
                  <c:v>0.24042173771288033</c:v>
                </c:pt>
                <c:pt idx="455">
                  <c:v>0.24080700015358891</c:v>
                </c:pt>
                <c:pt idx="456">
                  <c:v>0.24119238225291317</c:v>
                </c:pt>
                <c:pt idx="457">
                  <c:v>0.24157788404801805</c:v>
                </c:pt>
                <c:pt idx="458">
                  <c:v>0.24196350557608004</c:v>
                </c:pt>
                <c:pt idx="459">
                  <c:v>0.24234924687428672</c:v>
                </c:pt>
                <c:pt idx="460">
                  <c:v>0.24273510797983744</c:v>
                </c:pt>
                <c:pt idx="461">
                  <c:v>0.24312108892994333</c:v>
                </c:pt>
                <c:pt idx="462">
                  <c:v>0.24350718976182684</c:v>
                </c:pt>
                <c:pt idx="463">
                  <c:v>0.24389341051272195</c:v>
                </c:pt>
                <c:pt idx="464">
                  <c:v>0.24427975121987444</c:v>
                </c:pt>
                <c:pt idx="465">
                  <c:v>0.24466621192054139</c:v>
                </c:pt>
                <c:pt idx="466">
                  <c:v>0.24505279265199165</c:v>
                </c:pt>
                <c:pt idx="467">
                  <c:v>0.24543949345150562</c:v>
                </c:pt>
                <c:pt idx="468">
                  <c:v>0.24582631435637503</c:v>
                </c:pt>
                <c:pt idx="469">
                  <c:v>0.24617883855449296</c:v>
                </c:pt>
                <c:pt idx="470">
                  <c:v>0.24653146250432489</c:v>
                </c:pt>
                <c:pt idx="471">
                  <c:v>0.24688418623409691</c:v>
                </c:pt>
                <c:pt idx="472">
                  <c:v>0.24723700977204333</c:v>
                </c:pt>
                <c:pt idx="473">
                  <c:v>0.2475899331464062</c:v>
                </c:pt>
                <c:pt idx="474">
                  <c:v>0.24794295638543584</c:v>
                </c:pt>
                <c:pt idx="475">
                  <c:v>0.24829607951739008</c:v>
                </c:pt>
                <c:pt idx="476">
                  <c:v>0.24864930257053519</c:v>
                </c:pt>
                <c:pt idx="477">
                  <c:v>0.24900262557314523</c:v>
                </c:pt>
                <c:pt idx="478">
                  <c:v>0.24935604855350246</c:v>
                </c:pt>
                <c:pt idx="479">
                  <c:v>0.24970957153989692</c:v>
                </c:pt>
                <c:pt idx="480">
                  <c:v>0.25006319456062664</c:v>
                </c:pt>
                <c:pt idx="481">
                  <c:v>0.25041691764399787</c:v>
                </c:pt>
                <c:pt idx="482">
                  <c:v>0.25077074081832462</c:v>
                </c:pt>
                <c:pt idx="483">
                  <c:v>0.25112466411192913</c:v>
                </c:pt>
                <c:pt idx="484">
                  <c:v>0.25147868755314162</c:v>
                </c:pt>
                <c:pt idx="485">
                  <c:v>0.25183281117030032</c:v>
                </c:pt>
                <c:pt idx="486">
                  <c:v>0.25218703499175121</c:v>
                </c:pt>
                <c:pt idx="487">
                  <c:v>0.25254135904584873</c:v>
                </c:pt>
                <c:pt idx="488">
                  <c:v>0.25289578336095486</c:v>
                </c:pt>
                <c:pt idx="489">
                  <c:v>0.25325030796544024</c:v>
                </c:pt>
                <c:pt idx="490">
                  <c:v>0.25360493288768282</c:v>
                </c:pt>
                <c:pt idx="491">
                  <c:v>0.25395965815606902</c:v>
                </c:pt>
                <c:pt idx="492">
                  <c:v>0.25431448379899346</c:v>
                </c:pt>
                <c:pt idx="493">
                  <c:v>0.25466940984485831</c:v>
                </c:pt>
                <c:pt idx="494">
                  <c:v>0.25502443632207394</c:v>
                </c:pt>
                <c:pt idx="495">
                  <c:v>0.25537956325905897</c:v>
                </c:pt>
                <c:pt idx="496">
                  <c:v>0.25573479068423977</c:v>
                </c:pt>
                <c:pt idx="497">
                  <c:v>0.25606685725079248</c:v>
                </c:pt>
                <c:pt idx="498">
                  <c:v>0.25639901162904355</c:v>
                </c:pt>
                <c:pt idx="499">
                  <c:v>0.25673125384221396</c:v>
                </c:pt>
                <c:pt idx="500">
                  <c:v>0.25706358391353068</c:v>
                </c:pt>
                <c:pt idx="501">
                  <c:v>0.25739600186622691</c:v>
                </c:pt>
                <c:pt idx="502">
                  <c:v>0.25772850772354206</c:v>
                </c:pt>
                <c:pt idx="503">
                  <c:v>0.25806110150872152</c:v>
                </c:pt>
                <c:pt idx="504">
                  <c:v>0.25839378324501716</c:v>
                </c:pt>
                <c:pt idx="505">
                  <c:v>0.25872655295568658</c:v>
                </c:pt>
                <c:pt idx="506">
                  <c:v>0.25905941066399385</c:v>
                </c:pt>
                <c:pt idx="507">
                  <c:v>0.25939235639320901</c:v>
                </c:pt>
                <c:pt idx="508">
                  <c:v>0.25972539016660834</c:v>
                </c:pt>
                <c:pt idx="509">
                  <c:v>0.2600585120074741</c:v>
                </c:pt>
                <c:pt idx="510">
                  <c:v>0.26039172193909499</c:v>
                </c:pt>
                <c:pt idx="511">
                  <c:v>0.26072501998476572</c:v>
                </c:pt>
                <c:pt idx="512">
                  <c:v>0.26105840616778719</c:v>
                </c:pt>
                <c:pt idx="513">
                  <c:v>0.26139188051146656</c:v>
                </c:pt>
                <c:pt idx="514">
                  <c:v>0.26172544303911671</c:v>
                </c:pt>
                <c:pt idx="515">
                  <c:v>0.26205909377405723</c:v>
                </c:pt>
                <c:pt idx="516">
                  <c:v>0.26239283273961367</c:v>
                </c:pt>
                <c:pt idx="517">
                  <c:v>0.26272665995911781</c:v>
                </c:pt>
                <c:pt idx="518">
                  <c:v>0.26306057545590744</c:v>
                </c:pt>
                <c:pt idx="519">
                  <c:v>0.26339457925332654</c:v>
                </c:pt>
                <c:pt idx="520">
                  <c:v>0.26372867137472533</c:v>
                </c:pt>
                <c:pt idx="521">
                  <c:v>0.26406285184346046</c:v>
                </c:pt>
                <c:pt idx="522">
                  <c:v>0.26439712068289412</c:v>
                </c:pt>
                <c:pt idx="523">
                  <c:v>0.2647314779163954</c:v>
                </c:pt>
                <c:pt idx="524">
                  <c:v>0.26506592356733893</c:v>
                </c:pt>
                <c:pt idx="525">
                  <c:v>0.26540045765910603</c:v>
                </c:pt>
                <c:pt idx="526">
                  <c:v>0.26573508021508396</c:v>
                </c:pt>
                <c:pt idx="527">
                  <c:v>0.26606979125866626</c:v>
                </c:pt>
                <c:pt idx="528">
                  <c:v>0.26640459081325241</c:v>
                </c:pt>
                <c:pt idx="529">
                  <c:v>0.26673947890224836</c:v>
                </c:pt>
                <c:pt idx="530">
                  <c:v>0.26707445554906628</c:v>
                </c:pt>
                <c:pt idx="531">
                  <c:v>0.26740952077712432</c:v>
                </c:pt>
                <c:pt idx="532">
                  <c:v>0.26774467460984686</c:v>
                </c:pt>
                <c:pt idx="533">
                  <c:v>0.26807991707066448</c:v>
                </c:pt>
                <c:pt idx="534">
                  <c:v>0.26841524818301399</c:v>
                </c:pt>
                <c:pt idx="535">
                  <c:v>0.26875066797033864</c:v>
                </c:pt>
                <c:pt idx="536">
                  <c:v>0.26908617645608746</c:v>
                </c:pt>
                <c:pt idx="537">
                  <c:v>0.26942177366371589</c:v>
                </c:pt>
                <c:pt idx="538">
                  <c:v>0.2697574596166854</c:v>
                </c:pt>
                <c:pt idx="539">
                  <c:v>0.27009323433846411</c:v>
                </c:pt>
                <c:pt idx="540">
                  <c:v>0.2704172930377684</c:v>
                </c:pt>
                <c:pt idx="541">
                  <c:v>0.27074143441922383</c:v>
                </c:pt>
                <c:pt idx="542">
                  <c:v>0.27106565850392617</c:v>
                </c:pt>
                <c:pt idx="543">
                  <c:v>0.27138996531297677</c:v>
                </c:pt>
                <c:pt idx="544">
                  <c:v>0.27171435486748252</c:v>
                </c:pt>
                <c:pt idx="545">
                  <c:v>0.27203882718855565</c:v>
                </c:pt>
                <c:pt idx="546">
                  <c:v>0.27236338229731349</c:v>
                </c:pt>
                <c:pt idx="547">
                  <c:v>0.27268802021487915</c:v>
                </c:pt>
                <c:pt idx="548">
                  <c:v>0.2730127409623806</c:v>
                </c:pt>
                <c:pt idx="549">
                  <c:v>0.27333754456095183</c:v>
                </c:pt>
                <c:pt idx="550">
                  <c:v>0.27366243103173193</c:v>
                </c:pt>
                <c:pt idx="551">
                  <c:v>0.27398740039586511</c:v>
                </c:pt>
                <c:pt idx="552">
                  <c:v>0.27431245267450155</c:v>
                </c:pt>
                <c:pt idx="553">
                  <c:v>0.27463758788879633</c:v>
                </c:pt>
                <c:pt idx="554">
                  <c:v>0.2749628060599103</c:v>
                </c:pt>
                <c:pt idx="555">
                  <c:v>0.27528810720900942</c:v>
                </c:pt>
                <c:pt idx="556">
                  <c:v>0.27561349135726498</c:v>
                </c:pt>
                <c:pt idx="557">
                  <c:v>0.27593895852585404</c:v>
                </c:pt>
                <c:pt idx="558">
                  <c:v>0.27626450873595898</c:v>
                </c:pt>
                <c:pt idx="559">
                  <c:v>0.2765901420087673</c:v>
                </c:pt>
                <c:pt idx="560">
                  <c:v>0.27691585836547206</c:v>
                </c:pt>
                <c:pt idx="561">
                  <c:v>0.27724165782727184</c:v>
                </c:pt>
                <c:pt idx="562">
                  <c:v>0.27756754041537057</c:v>
                </c:pt>
                <c:pt idx="563">
                  <c:v>0.27789350615097752</c:v>
                </c:pt>
                <c:pt idx="564">
                  <c:v>0.27821955505530727</c:v>
                </c:pt>
                <c:pt idx="565">
                  <c:v>0.27854568714958017</c:v>
                </c:pt>
                <c:pt idx="566">
                  <c:v>0.27887190245502169</c:v>
                </c:pt>
                <c:pt idx="567">
                  <c:v>0.27919820099286263</c:v>
                </c:pt>
                <c:pt idx="568">
                  <c:v>0.27951266554923526</c:v>
                </c:pt>
                <c:pt idx="569">
                  <c:v>0.27982720741024858</c:v>
                </c:pt>
                <c:pt idx="570">
                  <c:v>0.28014182659490627</c:v>
                </c:pt>
                <c:pt idx="571">
                  <c:v>0.28045652312221669</c:v>
                </c:pt>
                <c:pt idx="572">
                  <c:v>0.28077129701119308</c:v>
                </c:pt>
                <c:pt idx="573">
                  <c:v>0.2810861482808531</c:v>
                </c:pt>
                <c:pt idx="574">
                  <c:v>0.28140107695021932</c:v>
                </c:pt>
                <c:pt idx="575">
                  <c:v>0.28171608303831874</c:v>
                </c:pt>
                <c:pt idx="576">
                  <c:v>0.28203116656418326</c:v>
                </c:pt>
                <c:pt idx="577">
                  <c:v>0.28234632754684919</c:v>
                </c:pt>
                <c:pt idx="578">
                  <c:v>0.28266156600535797</c:v>
                </c:pt>
                <c:pt idx="579">
                  <c:v>0.28297688195875526</c:v>
                </c:pt>
                <c:pt idx="580">
                  <c:v>0.28329227542609159</c:v>
                </c:pt>
                <c:pt idx="581">
                  <c:v>0.28360774642642217</c:v>
                </c:pt>
                <c:pt idx="582">
                  <c:v>0.28392329497880686</c:v>
                </c:pt>
                <c:pt idx="583">
                  <c:v>0.28423892110231042</c:v>
                </c:pt>
                <c:pt idx="584">
                  <c:v>0.2845546248160018</c:v>
                </c:pt>
                <c:pt idx="585">
                  <c:v>0.28487040613895531</c:v>
                </c:pt>
                <c:pt idx="586">
                  <c:v>0.28518626509024925</c:v>
                </c:pt>
                <c:pt idx="587">
                  <c:v>0.28550220168896723</c:v>
                </c:pt>
                <c:pt idx="588">
                  <c:v>0.2858182159541971</c:v>
                </c:pt>
                <c:pt idx="589">
                  <c:v>0.28613430790503158</c:v>
                </c:pt>
                <c:pt idx="590">
                  <c:v>0.28645047756056807</c:v>
                </c:pt>
                <c:pt idx="591">
                  <c:v>0.28676672493990885</c:v>
                </c:pt>
                <c:pt idx="592">
                  <c:v>0.28708305006216062</c:v>
                </c:pt>
                <c:pt idx="593">
                  <c:v>0.28739945294643476</c:v>
                </c:pt>
                <c:pt idx="594">
                  <c:v>0.28771593361184755</c:v>
                </c:pt>
                <c:pt idx="595">
                  <c:v>0.28803249207751991</c:v>
                </c:pt>
                <c:pt idx="596">
                  <c:v>0.28834912836257742</c:v>
                </c:pt>
                <c:pt idx="597">
                  <c:v>0.28866584248615035</c:v>
                </c:pt>
                <c:pt idx="598">
                  <c:v>0.28898263446737382</c:v>
                </c:pt>
                <c:pt idx="599">
                  <c:v>0.28929950432538742</c:v>
                </c:pt>
                <c:pt idx="600">
                  <c:v>0.2896164520793354</c:v>
                </c:pt>
                <c:pt idx="601">
                  <c:v>0.28993347774836709</c:v>
                </c:pt>
                <c:pt idx="602">
                  <c:v>0.29025058135163628</c:v>
                </c:pt>
                <c:pt idx="603">
                  <c:v>0.29056776290830144</c:v>
                </c:pt>
                <c:pt idx="604">
                  <c:v>0.2908850224375259</c:v>
                </c:pt>
                <c:pt idx="605">
                  <c:v>0.29120235995847743</c:v>
                </c:pt>
                <c:pt idx="606">
                  <c:v>0.29151977549032893</c:v>
                </c:pt>
                <c:pt idx="607">
                  <c:v>0.29183726905225771</c:v>
                </c:pt>
                <c:pt idx="608">
                  <c:v>0.29215484066344577</c:v>
                </c:pt>
                <c:pt idx="609">
                  <c:v>0.29247249034307998</c:v>
                </c:pt>
                <c:pt idx="610">
                  <c:v>0.29279021811035166</c:v>
                </c:pt>
                <c:pt idx="611">
                  <c:v>0.29310802398445723</c:v>
                </c:pt>
                <c:pt idx="612">
                  <c:v>0.29342590798459778</c:v>
                </c:pt>
                <c:pt idx="613">
                  <c:v>0.29374387012997882</c:v>
                </c:pt>
                <c:pt idx="614">
                  <c:v>0.29406191043981078</c:v>
                </c:pt>
                <c:pt idx="615">
                  <c:v>0.29438002893330872</c:v>
                </c:pt>
                <c:pt idx="616">
                  <c:v>0.29469822562969261</c:v>
                </c:pt>
                <c:pt idx="617">
                  <c:v>0.29501650054818684</c:v>
                </c:pt>
                <c:pt idx="618">
                  <c:v>0.29533485370802093</c:v>
                </c:pt>
                <c:pt idx="619">
                  <c:v>0.29565328512842881</c:v>
                </c:pt>
                <c:pt idx="620">
                  <c:v>0.2959717948286491</c:v>
                </c:pt>
                <c:pt idx="621">
                  <c:v>0.29629038282792552</c:v>
                </c:pt>
                <c:pt idx="622">
                  <c:v>0.29660904914550601</c:v>
                </c:pt>
                <c:pt idx="623">
                  <c:v>0.29692779380064382</c:v>
                </c:pt>
                <c:pt idx="624">
                  <c:v>0.29724661681259645</c:v>
                </c:pt>
                <c:pt idx="625">
                  <c:v>0.29756551820062627</c:v>
                </c:pt>
                <c:pt idx="626">
                  <c:v>0.29788449798400052</c:v>
                </c:pt>
                <c:pt idx="627">
                  <c:v>0.2982035561819909</c:v>
                </c:pt>
                <c:pt idx="628">
                  <c:v>0.29852269281387422</c:v>
                </c:pt>
                <c:pt idx="629">
                  <c:v>0.29884190789893195</c:v>
                </c:pt>
                <c:pt idx="630">
                  <c:v>0.29916120145644998</c:v>
                </c:pt>
                <c:pt idx="631">
                  <c:v>0.29948057350571911</c:v>
                </c:pt>
                <c:pt idx="632">
                  <c:v>0.29980002406603501</c:v>
                </c:pt>
                <c:pt idx="633">
                  <c:v>0.30011955315669803</c:v>
                </c:pt>
                <c:pt idx="634">
                  <c:v>0.30043916079701316</c:v>
                </c:pt>
                <c:pt idx="635">
                  <c:v>0.3007588470062903</c:v>
                </c:pt>
                <c:pt idx="636">
                  <c:v>0.30107861180384399</c:v>
                </c:pt>
                <c:pt idx="637">
                  <c:v>0.30139845520899367</c:v>
                </c:pt>
                <c:pt idx="638">
                  <c:v>0.30171837724106321</c:v>
                </c:pt>
                <c:pt idx="639">
                  <c:v>0.30203837791938137</c:v>
                </c:pt>
                <c:pt idx="640">
                  <c:v>0.30235845726328181</c:v>
                </c:pt>
                <c:pt idx="641">
                  <c:v>0.30267861529210305</c:v>
                </c:pt>
                <c:pt idx="642">
                  <c:v>0.30299885202518784</c:v>
                </c:pt>
                <c:pt idx="643">
                  <c:v>0.30331916748188403</c:v>
                </c:pt>
                <c:pt idx="644">
                  <c:v>0.30363956168154438</c:v>
                </c:pt>
                <c:pt idx="645">
                  <c:v>0.30396003464352628</c:v>
                </c:pt>
                <c:pt idx="646">
                  <c:v>0.30428058638719158</c:v>
                </c:pt>
                <c:pt idx="647">
                  <c:v>0.30460121693190723</c:v>
                </c:pt>
                <c:pt idx="648">
                  <c:v>0.30492192629704484</c:v>
                </c:pt>
                <c:pt idx="649">
                  <c:v>0.30524271450198093</c:v>
                </c:pt>
                <c:pt idx="650">
                  <c:v>0.30556358156609642</c:v>
                </c:pt>
                <c:pt idx="651">
                  <c:v>0.30588452750877737</c:v>
                </c:pt>
                <c:pt idx="652">
                  <c:v>0.30620555234941449</c:v>
                </c:pt>
                <c:pt idx="653">
                  <c:v>0.30652665610740293</c:v>
                </c:pt>
                <c:pt idx="654">
                  <c:v>0.30684783880214317</c:v>
                </c:pt>
                <c:pt idx="655">
                  <c:v>0.30716910045304013</c:v>
                </c:pt>
                <c:pt idx="656">
                  <c:v>0.30749044107950363</c:v>
                </c:pt>
                <c:pt idx="657">
                  <c:v>0.30781186070094813</c:v>
                </c:pt>
                <c:pt idx="658">
                  <c:v>0.30813335933679276</c:v>
                </c:pt>
                <c:pt idx="659">
                  <c:v>0.30845493700646176</c:v>
                </c:pt>
                <c:pt idx="660">
                  <c:v>0.30877659372938382</c:v>
                </c:pt>
                <c:pt idx="661">
                  <c:v>0.30909832952499272</c:v>
                </c:pt>
                <c:pt idx="662">
                  <c:v>0.30942014441272692</c:v>
                </c:pt>
                <c:pt idx="663">
                  <c:v>0.3097420384120293</c:v>
                </c:pt>
                <c:pt idx="664">
                  <c:v>0.31006401154234808</c:v>
                </c:pt>
                <c:pt idx="665">
                  <c:v>0.31038606382313594</c:v>
                </c:pt>
                <c:pt idx="666">
                  <c:v>0.31070819527385019</c:v>
                </c:pt>
                <c:pt idx="667">
                  <c:v>0.31103040591395326</c:v>
                </c:pt>
                <c:pt idx="668">
                  <c:v>0.31135269576291225</c:v>
                </c:pt>
                <c:pt idx="669">
                  <c:v>0.31167506484019913</c:v>
                </c:pt>
                <c:pt idx="670">
                  <c:v>0.31199751316529056</c:v>
                </c:pt>
                <c:pt idx="671">
                  <c:v>0.31232004075766784</c:v>
                </c:pt>
                <c:pt idx="672">
                  <c:v>0.31264264763681715</c:v>
                </c:pt>
                <c:pt idx="673">
                  <c:v>0.31296533382222957</c:v>
                </c:pt>
                <c:pt idx="674">
                  <c:v>0.31328809933340107</c:v>
                </c:pt>
                <c:pt idx="675">
                  <c:v>0.31361094418983204</c:v>
                </c:pt>
                <c:pt idx="676">
                  <c:v>0.31393386841102799</c:v>
                </c:pt>
                <c:pt idx="677">
                  <c:v>0.3142568720164991</c:v>
                </c:pt>
                <c:pt idx="678">
                  <c:v>0.31457995502576042</c:v>
                </c:pt>
                <c:pt idx="679">
                  <c:v>0.31490311745833166</c:v>
                </c:pt>
                <c:pt idx="680">
                  <c:v>0.31522635933373744</c:v>
                </c:pt>
                <c:pt idx="681">
                  <c:v>0.31554968067150702</c:v>
                </c:pt>
                <c:pt idx="682">
                  <c:v>0.31587308149117477</c:v>
                </c:pt>
                <c:pt idx="683">
                  <c:v>0.31619656181227951</c:v>
                </c:pt>
                <c:pt idx="684">
                  <c:v>0.31652012165436516</c:v>
                </c:pt>
                <c:pt idx="685">
                  <c:v>0.31684376103698031</c:v>
                </c:pt>
                <c:pt idx="686">
                  <c:v>0.3171674799796782</c:v>
                </c:pt>
                <c:pt idx="687">
                  <c:v>0.31749127850201719</c:v>
                </c:pt>
                <c:pt idx="688">
                  <c:v>0.3178151566235603</c:v>
                </c:pt>
                <c:pt idx="689">
                  <c:v>0.31813911436387543</c:v>
                </c:pt>
                <c:pt idx="690">
                  <c:v>0.31846315174253514</c:v>
                </c:pt>
                <c:pt idx="691">
                  <c:v>0.31878726877911667</c:v>
                </c:pt>
                <c:pt idx="692">
                  <c:v>0.31911146549320257</c:v>
                </c:pt>
                <c:pt idx="693">
                  <c:v>0.31943574190437984</c:v>
                </c:pt>
                <c:pt idx="694">
                  <c:v>0.31976009803224037</c:v>
                </c:pt>
                <c:pt idx="695">
                  <c:v>0.3200845338963807</c:v>
                </c:pt>
                <c:pt idx="696">
                  <c:v>0.32040904951640248</c:v>
                </c:pt>
                <c:pt idx="697">
                  <c:v>0.32073364491191225</c:v>
                </c:pt>
                <c:pt idx="698">
                  <c:v>0.321058320102521</c:v>
                </c:pt>
                <c:pt idx="699">
                  <c:v>0.32138307510784458</c:v>
                </c:pt>
                <c:pt idx="700">
                  <c:v>0.32170790994750398</c:v>
                </c:pt>
                <c:pt idx="701">
                  <c:v>0.32203331772472676</c:v>
                </c:pt>
                <c:pt idx="702">
                  <c:v>0.32235880561815433</c:v>
                </c:pt>
                <c:pt idx="703">
                  <c:v>0.32268437364751135</c:v>
                </c:pt>
                <c:pt idx="704">
                  <c:v>0.32301002183252758</c:v>
                </c:pt>
                <c:pt idx="705">
                  <c:v>0.32333575019293748</c:v>
                </c:pt>
                <c:pt idx="706">
                  <c:v>0.32366155874848057</c:v>
                </c:pt>
                <c:pt idx="707">
                  <c:v>0.32398744751890085</c:v>
                </c:pt>
                <c:pt idx="708">
                  <c:v>0.32431341652394763</c:v>
                </c:pt>
                <c:pt idx="709">
                  <c:v>0.32463946578337488</c:v>
                </c:pt>
                <c:pt idx="710">
                  <c:v>0.32496559531694125</c:v>
                </c:pt>
                <c:pt idx="711">
                  <c:v>0.32529180514441047</c:v>
                </c:pt>
                <c:pt idx="712">
                  <c:v>0.32561809528555119</c:v>
                </c:pt>
                <c:pt idx="713">
                  <c:v>0.32594446576013691</c:v>
                </c:pt>
                <c:pt idx="714">
                  <c:v>0.32627091658794583</c:v>
                </c:pt>
                <c:pt idx="715">
                  <c:v>0.32659744778876099</c:v>
                </c:pt>
                <c:pt idx="716">
                  <c:v>0.32692405938237057</c:v>
                </c:pt>
                <c:pt idx="717">
                  <c:v>0.32725075138856763</c:v>
                </c:pt>
                <c:pt idx="718">
                  <c:v>0.32757752382714966</c:v>
                </c:pt>
                <c:pt idx="719">
                  <c:v>0.3279043767179195</c:v>
                </c:pt>
                <c:pt idx="720">
                  <c:v>0.32823131008068462</c:v>
                </c:pt>
                <c:pt idx="721">
                  <c:v>0.32855832393525741</c:v>
                </c:pt>
                <c:pt idx="722">
                  <c:v>0.32888541830145512</c:v>
                </c:pt>
                <c:pt idx="723">
                  <c:v>0.3292125931990999</c:v>
                </c:pt>
                <c:pt idx="724">
                  <c:v>0.32953984864801877</c:v>
                </c:pt>
                <c:pt idx="725">
                  <c:v>0.32986718466804366</c:v>
                </c:pt>
                <c:pt idx="726">
                  <c:v>0.33019460127901157</c:v>
                </c:pt>
                <c:pt idx="727">
                  <c:v>0.33052209850076397</c:v>
                </c:pt>
                <c:pt idx="728">
                  <c:v>0.33084967635314766</c:v>
                </c:pt>
                <c:pt idx="729">
                  <c:v>0.33117733485601386</c:v>
                </c:pt>
                <c:pt idx="730">
                  <c:v>0.33150507402921892</c:v>
                </c:pt>
                <c:pt idx="731">
                  <c:v>0.33183289389262427</c:v>
                </c:pt>
                <c:pt idx="732">
                  <c:v>0.33216079446609603</c:v>
                </c:pt>
                <c:pt idx="733">
                  <c:v>0.33248877576950497</c:v>
                </c:pt>
                <c:pt idx="734">
                  <c:v>0.3328168378227272</c:v>
                </c:pt>
                <c:pt idx="735">
                  <c:v>0.33314498064564346</c:v>
                </c:pt>
                <c:pt idx="736">
                  <c:v>0.33347320425813964</c:v>
                </c:pt>
                <c:pt idx="737">
                  <c:v>0.33380150868010605</c:v>
                </c:pt>
                <c:pt idx="738">
                  <c:v>0.33412989393143833</c:v>
                </c:pt>
                <c:pt idx="739">
                  <c:v>0.33445836003203699</c:v>
                </c:pt>
                <c:pt idx="740">
                  <c:v>0.33478690700180702</c:v>
                </c:pt>
                <c:pt idx="741">
                  <c:v>0.33511553486065893</c:v>
                </c:pt>
                <c:pt idx="742">
                  <c:v>0.33544424362850767</c:v>
                </c:pt>
                <c:pt idx="743">
                  <c:v>0.33577303332527308</c:v>
                </c:pt>
                <c:pt idx="744">
                  <c:v>0.33610190397088036</c:v>
                </c:pt>
                <c:pt idx="745">
                  <c:v>0.33643085558525909</c:v>
                </c:pt>
                <c:pt idx="746">
                  <c:v>0.33675988818834401</c:v>
                </c:pt>
                <c:pt idx="747">
                  <c:v>0.33708900180007495</c:v>
                </c:pt>
                <c:pt idx="748">
                  <c:v>0.33741819644039617</c:v>
                </c:pt>
                <c:pt idx="749">
                  <c:v>0.33774747212925726</c:v>
                </c:pt>
                <c:pt idx="750">
                  <c:v>0.3380768288866125</c:v>
                </c:pt>
                <c:pt idx="751">
                  <c:v>0.33840626673242125</c:v>
                </c:pt>
                <c:pt idx="752">
                  <c:v>0.33873578568664753</c:v>
                </c:pt>
                <c:pt idx="753">
                  <c:v>0.33906538576926049</c:v>
                </c:pt>
                <c:pt idx="754">
                  <c:v>0.33939506700023414</c:v>
                </c:pt>
                <c:pt idx="755">
                  <c:v>0.33972482939954762</c:v>
                </c:pt>
                <c:pt idx="756">
                  <c:v>0.3400546729871845</c:v>
                </c:pt>
                <c:pt idx="757">
                  <c:v>0.34038459778313368</c:v>
                </c:pt>
                <c:pt idx="758">
                  <c:v>0.34071460380738872</c:v>
                </c:pt>
                <c:pt idx="759">
                  <c:v>0.3410446910799485</c:v>
                </c:pt>
                <c:pt idx="760">
                  <c:v>0.34137485962081637</c:v>
                </c:pt>
                <c:pt idx="761">
                  <c:v>0.34170510945000077</c:v>
                </c:pt>
                <c:pt idx="762">
                  <c:v>0.34203544058751501</c:v>
                </c:pt>
                <c:pt idx="763">
                  <c:v>0.34236585305337752</c:v>
                </c:pt>
                <c:pt idx="764">
                  <c:v>0.34269634686761163</c:v>
                </c:pt>
                <c:pt idx="765">
                  <c:v>0.34302692205024532</c:v>
                </c:pt>
                <c:pt idx="766">
                  <c:v>0.34335757862131189</c:v>
                </c:pt>
                <c:pt idx="767">
                  <c:v>0.34368831660084931</c:v>
                </c:pt>
                <c:pt idx="768">
                  <c:v>0.34401913600890044</c:v>
                </c:pt>
                <c:pt idx="769">
                  <c:v>0.34435003686551324</c:v>
                </c:pt>
                <c:pt idx="770">
                  <c:v>0.34468101919074057</c:v>
                </c:pt>
                <c:pt idx="771">
                  <c:v>0.34501208300464015</c:v>
                </c:pt>
                <c:pt idx="772">
                  <c:v>0.34534322832727482</c:v>
                </c:pt>
                <c:pt idx="773">
                  <c:v>0.34567445517871209</c:v>
                </c:pt>
                <c:pt idx="774">
                  <c:v>0.34600576357902479</c:v>
                </c:pt>
                <c:pt idx="775">
                  <c:v>0.3463371535482902</c:v>
                </c:pt>
                <c:pt idx="776">
                  <c:v>0.34666862510659091</c:v>
                </c:pt>
                <c:pt idx="777">
                  <c:v>0.34700017827401441</c:v>
                </c:pt>
                <c:pt idx="778">
                  <c:v>0.34733181307065286</c:v>
                </c:pt>
                <c:pt idx="779">
                  <c:v>0.34766352951660373</c:v>
                </c:pt>
                <c:pt idx="780">
                  <c:v>0.34799532763196916</c:v>
                </c:pt>
                <c:pt idx="781">
                  <c:v>0.34832720743685663</c:v>
                </c:pt>
                <c:pt idx="782">
                  <c:v>0.34865916895137805</c:v>
                </c:pt>
                <c:pt idx="783">
                  <c:v>0.34899121219565066</c:v>
                </c:pt>
                <c:pt idx="784">
                  <c:v>0.34932333718979636</c:v>
                </c:pt>
                <c:pt idx="785">
                  <c:v>0.34965554395394238</c:v>
                </c:pt>
                <c:pt idx="786">
                  <c:v>0.34998783250822063</c:v>
                </c:pt>
                <c:pt idx="787">
                  <c:v>0.35032020287276788</c:v>
                </c:pt>
                <c:pt idx="788">
                  <c:v>0.35065265506772625</c:v>
                </c:pt>
                <c:pt idx="789">
                  <c:v>0.3509851891132425</c:v>
                </c:pt>
                <c:pt idx="790">
                  <c:v>0.35131780502946852</c:v>
                </c:pt>
                <c:pt idx="791">
                  <c:v>0.35165050283656107</c:v>
                </c:pt>
                <c:pt idx="792">
                  <c:v>0.35198328255468181</c:v>
                </c:pt>
                <c:pt idx="793">
                  <c:v>0.35231614420399748</c:v>
                </c:pt>
                <c:pt idx="794">
                  <c:v>0.35264908780467952</c:v>
                </c:pt>
                <c:pt idx="795">
                  <c:v>0.35298211337690488</c:v>
                </c:pt>
                <c:pt idx="796">
                  <c:v>0.35331522094085499</c:v>
                </c:pt>
                <c:pt idx="797">
                  <c:v>0.35364841051671658</c:v>
                </c:pt>
                <c:pt idx="798">
                  <c:v>0.35398168212468106</c:v>
                </c:pt>
                <c:pt idx="799">
                  <c:v>0.35431503578494494</c:v>
                </c:pt>
                <c:pt idx="800">
                  <c:v>0.35464847151770962</c:v>
                </c:pt>
                <c:pt idx="801">
                  <c:v>0.35498198934318159</c:v>
                </c:pt>
                <c:pt idx="802">
                  <c:v>0.35531558928157247</c:v>
                </c:pt>
                <c:pt idx="803">
                  <c:v>0.35564927135309854</c:v>
                </c:pt>
                <c:pt idx="804">
                  <c:v>0.35598303557798117</c:v>
                </c:pt>
                <c:pt idx="805">
                  <c:v>0.35631688197644662</c:v>
                </c:pt>
                <c:pt idx="806">
                  <c:v>0.35665081056872627</c:v>
                </c:pt>
                <c:pt idx="807">
                  <c:v>0.3569848213750566</c:v>
                </c:pt>
                <c:pt idx="808">
                  <c:v>0.35731891441567876</c:v>
                </c:pt>
                <c:pt idx="809">
                  <c:v>0.3576530897108392</c:v>
                </c:pt>
                <c:pt idx="810">
                  <c:v>0.35798734728078907</c:v>
                </c:pt>
                <c:pt idx="811">
                  <c:v>0.35832168714578461</c:v>
                </c:pt>
                <c:pt idx="812">
                  <c:v>0.35865610932608716</c:v>
                </c:pt>
                <c:pt idx="813">
                  <c:v>0.35899061384196274</c:v>
                </c:pt>
                <c:pt idx="814">
                  <c:v>0.3593252007136829</c:v>
                </c:pt>
                <c:pt idx="815">
                  <c:v>0.35965986996152366</c:v>
                </c:pt>
                <c:pt idx="816">
                  <c:v>0.35999462160576612</c:v>
                </c:pt>
                <c:pt idx="817">
                  <c:v>0.36032945566669672</c:v>
                </c:pt>
                <c:pt idx="818">
                  <c:v>0.36066437216460656</c:v>
                </c:pt>
                <c:pt idx="819">
                  <c:v>0.36099937111979163</c:v>
                </c:pt>
                <c:pt idx="820">
                  <c:v>0.36133445255255348</c:v>
                </c:pt>
                <c:pt idx="821">
                  <c:v>0.36166961648319806</c:v>
                </c:pt>
                <c:pt idx="822">
                  <c:v>0.36200486293203649</c:v>
                </c:pt>
                <c:pt idx="823">
                  <c:v>0.36234019191938516</c:v>
                </c:pt>
                <c:pt idx="824">
                  <c:v>0.36267560346556516</c:v>
                </c:pt>
                <c:pt idx="825">
                  <c:v>0.36301109759090266</c:v>
                </c:pt>
                <c:pt idx="826">
                  <c:v>0.36334667431572898</c:v>
                </c:pt>
                <c:pt idx="827">
                  <c:v>0.36368233366038005</c:v>
                </c:pt>
                <c:pt idx="828">
                  <c:v>0.36401807564519739</c:v>
                </c:pt>
                <c:pt idx="829">
                  <c:v>0.36435390029052694</c:v>
                </c:pt>
                <c:pt idx="830">
                  <c:v>0.36468980761672021</c:v>
                </c:pt>
                <c:pt idx="831">
                  <c:v>0.36502579764413312</c:v>
                </c:pt>
                <c:pt idx="832">
                  <c:v>0.36536187039312717</c:v>
                </c:pt>
                <c:pt idx="833">
                  <c:v>0.36569802588406852</c:v>
                </c:pt>
                <c:pt idx="834">
                  <c:v>0.36603426413732842</c:v>
                </c:pt>
                <c:pt idx="835">
                  <c:v>0.36637058517328325</c:v>
                </c:pt>
                <c:pt idx="836">
                  <c:v>0.36670698901231424</c:v>
                </c:pt>
                <c:pt idx="837">
                  <c:v>0.36704347567480777</c:v>
                </c:pt>
                <c:pt idx="838">
                  <c:v>0.36738004518115508</c:v>
                </c:pt>
                <c:pt idx="839">
                  <c:v>0.36771669755175251</c:v>
                </c:pt>
                <c:pt idx="840">
                  <c:v>0.36805343280700153</c:v>
                </c:pt>
                <c:pt idx="841">
                  <c:v>0.36839025096730849</c:v>
                </c:pt>
                <c:pt idx="842">
                  <c:v>0.36872715205308504</c:v>
                </c:pt>
                <c:pt idx="843">
                  <c:v>0.36906413608474731</c:v>
                </c:pt>
                <c:pt idx="844">
                  <c:v>0.36940120308271696</c:v>
                </c:pt>
                <c:pt idx="845">
                  <c:v>0.36973835306742053</c:v>
                </c:pt>
                <c:pt idx="846">
                  <c:v>0.37007558605928947</c:v>
                </c:pt>
                <c:pt idx="847">
                  <c:v>0.37041290207876054</c:v>
                </c:pt>
                <c:pt idx="848">
                  <c:v>0.37075030114627516</c:v>
                </c:pt>
                <c:pt idx="849">
                  <c:v>0.37108778328228009</c:v>
                </c:pt>
                <c:pt idx="850">
                  <c:v>0.37142534850722675</c:v>
                </c:pt>
                <c:pt idx="851">
                  <c:v>0.3717629968415721</c:v>
                </c:pt>
                <c:pt idx="852">
                  <c:v>0.37210072830577778</c:v>
                </c:pt>
                <c:pt idx="853">
                  <c:v>0.37243854292031053</c:v>
                </c:pt>
                <c:pt idx="854">
                  <c:v>0.3727764407056422</c:v>
                </c:pt>
                <c:pt idx="855">
                  <c:v>0.37311442168224973</c:v>
                </c:pt>
                <c:pt idx="856">
                  <c:v>0.37345248587061497</c:v>
                </c:pt>
                <c:pt idx="857">
                  <c:v>0.37379063329122486</c:v>
                </c:pt>
                <c:pt idx="858">
                  <c:v>0.37412886396457123</c:v>
                </c:pt>
                <c:pt idx="859">
                  <c:v>0.37446717791115125</c:v>
                </c:pt>
                <c:pt idx="860">
                  <c:v>0.37480557515146717</c:v>
                </c:pt>
                <c:pt idx="861">
                  <c:v>0.37514405570602594</c:v>
                </c:pt>
                <c:pt idx="862">
                  <c:v>0.37548261959533957</c:v>
                </c:pt>
                <c:pt idx="863">
                  <c:v>0.37582126683992545</c:v>
                </c:pt>
                <c:pt idx="864">
                  <c:v>0.37615999746030582</c:v>
                </c:pt>
                <c:pt idx="865">
                  <c:v>0.37649881147700803</c:v>
                </c:pt>
                <c:pt idx="866">
                  <c:v>0.37683770891056456</c:v>
                </c:pt>
                <c:pt idx="867">
                  <c:v>0.37717668978151275</c:v>
                </c:pt>
                <c:pt idx="868">
                  <c:v>0.37751575411039506</c:v>
                </c:pt>
                <c:pt idx="869">
                  <c:v>0.37785490191775928</c:v>
                </c:pt>
                <c:pt idx="870">
                  <c:v>0.37819413322415762</c:v>
                </c:pt>
                <c:pt idx="871">
                  <c:v>0.3785334480501481</c:v>
                </c:pt>
                <c:pt idx="872">
                  <c:v>0.37887284641629337</c:v>
                </c:pt>
                <c:pt idx="873">
                  <c:v>0.37921232834316099</c:v>
                </c:pt>
                <c:pt idx="874">
                  <c:v>0.37955189385132404</c:v>
                </c:pt>
                <c:pt idx="875">
                  <c:v>0.37989154296136052</c:v>
                </c:pt>
                <c:pt idx="876">
                  <c:v>0.38023127569385329</c:v>
                </c:pt>
                <c:pt idx="877">
                  <c:v>0.38057109206939033</c:v>
                </c:pt>
                <c:pt idx="878">
                  <c:v>0.38091099210856494</c:v>
                </c:pt>
                <c:pt idx="879">
                  <c:v>0.38125097583197509</c:v>
                </c:pt>
                <c:pt idx="880">
                  <c:v>0.38159104326022431</c:v>
                </c:pt>
                <c:pt idx="881">
                  <c:v>0.38193119441392076</c:v>
                </c:pt>
                <c:pt idx="882">
                  <c:v>0.38227142931367775</c:v>
                </c:pt>
                <c:pt idx="883">
                  <c:v>0.3826117479801141</c:v>
                </c:pt>
                <c:pt idx="884">
                  <c:v>0.38295215043385311</c:v>
                </c:pt>
                <c:pt idx="885">
                  <c:v>0.3832926366955236</c:v>
                </c:pt>
                <c:pt idx="886">
                  <c:v>0.38363320678575907</c:v>
                </c:pt>
                <c:pt idx="887">
                  <c:v>0.38397386072519857</c:v>
                </c:pt>
                <c:pt idx="888">
                  <c:v>0.3843145985344858</c:v>
                </c:pt>
                <c:pt idx="889">
                  <c:v>0.3846554202342698</c:v>
                </c:pt>
                <c:pt idx="890">
                  <c:v>0.38499632584520449</c:v>
                </c:pt>
                <c:pt idx="891">
                  <c:v>0.38533731538794913</c:v>
                </c:pt>
                <c:pt idx="892">
                  <c:v>0.38567838888316808</c:v>
                </c:pt>
                <c:pt idx="893">
                  <c:v>0.38601954635153035</c:v>
                </c:pt>
                <c:pt idx="894">
                  <c:v>0.38636078781371053</c:v>
                </c:pt>
                <c:pt idx="895">
                  <c:v>0.38670211329038806</c:v>
                </c:pt>
                <c:pt idx="896">
                  <c:v>0.38704352280224752</c:v>
                </c:pt>
                <c:pt idx="897">
                  <c:v>0.38738501636997857</c:v>
                </c:pt>
                <c:pt idx="898">
                  <c:v>0.387726594014276</c:v>
                </c:pt>
                <c:pt idx="899">
                  <c:v>0.3880682557558397</c:v>
                </c:pt>
                <c:pt idx="900">
                  <c:v>0.38841000161537464</c:v>
                </c:pt>
                <c:pt idx="901">
                  <c:v>0.38875183161359073</c:v>
                </c:pt>
                <c:pt idx="902">
                  <c:v>0.38909374577120337</c:v>
                </c:pt>
                <c:pt idx="903">
                  <c:v>0.38943574410893245</c:v>
                </c:pt>
                <c:pt idx="904">
                  <c:v>0.3897778266475036</c:v>
                </c:pt>
                <c:pt idx="905">
                  <c:v>0.39011999340764714</c:v>
                </c:pt>
                <c:pt idx="906">
                  <c:v>0.39046224441009869</c:v>
                </c:pt>
                <c:pt idx="907">
                  <c:v>0.39080457967559901</c:v>
                </c:pt>
                <c:pt idx="908">
                  <c:v>0.39114699922489371</c:v>
                </c:pt>
                <c:pt idx="909">
                  <c:v>0.39146349392967084</c:v>
                </c:pt>
                <c:pt idx="910">
                  <c:v>0.39178006063898696</c:v>
                </c:pt>
                <c:pt idx="911">
                  <c:v>0.39209669936922342</c:v>
                </c:pt>
                <c:pt idx="912">
                  <c:v>0.39241341013676534</c:v>
                </c:pt>
                <c:pt idx="913">
                  <c:v>0.39273019295800182</c:v>
                </c:pt>
                <c:pt idx="914">
                  <c:v>0.39304704784932532</c:v>
                </c:pt>
                <c:pt idx="915">
                  <c:v>0.39336397482713248</c:v>
                </c:pt>
                <c:pt idx="916">
                  <c:v>0.39368097390782331</c:v>
                </c:pt>
                <c:pt idx="917">
                  <c:v>0.39399804510780156</c:v>
                </c:pt>
                <c:pt idx="918">
                  <c:v>0.39431518844347502</c:v>
                </c:pt>
                <c:pt idx="919">
                  <c:v>0.39463240393125498</c:v>
                </c:pt>
                <c:pt idx="920">
                  <c:v>0.39494969158755655</c:v>
                </c:pt>
                <c:pt idx="921">
                  <c:v>0.39526705142879837</c:v>
                </c:pt>
                <c:pt idx="922">
                  <c:v>0.39558448347140307</c:v>
                </c:pt>
                <c:pt idx="923">
                  <c:v>0.39590198773179686</c:v>
                </c:pt>
                <c:pt idx="924">
                  <c:v>0.39621956422640969</c:v>
                </c:pt>
                <c:pt idx="925">
                  <c:v>0.39653721297167532</c:v>
                </c:pt>
                <c:pt idx="926">
                  <c:v>0.39685493398403127</c:v>
                </c:pt>
                <c:pt idx="927">
                  <c:v>0.39717272727991881</c:v>
                </c:pt>
                <c:pt idx="928">
                  <c:v>0.39749059287578281</c:v>
                </c:pt>
                <c:pt idx="929">
                  <c:v>0.3978085307880721</c:v>
                </c:pt>
                <c:pt idx="930">
                  <c:v>0.39812654103323908</c:v>
                </c:pt>
                <c:pt idx="931">
                  <c:v>0.39844462362773991</c:v>
                </c:pt>
                <c:pt idx="932">
                  <c:v>0.39876277858803455</c:v>
                </c:pt>
                <c:pt idx="933">
                  <c:v>0.39908100593058649</c:v>
                </c:pt>
                <c:pt idx="934">
                  <c:v>0.39939930567186344</c:v>
                </c:pt>
                <c:pt idx="935">
                  <c:v>0.39971767782833623</c:v>
                </c:pt>
                <c:pt idx="936">
                  <c:v>0.40003612241648012</c:v>
                </c:pt>
                <c:pt idx="937">
                  <c:v>0.4003546394527735</c:v>
                </c:pt>
                <c:pt idx="938">
                  <c:v>0.40067322895369895</c:v>
                </c:pt>
                <c:pt idx="939">
                  <c:v>0.40099189093574261</c:v>
                </c:pt>
                <c:pt idx="940">
                  <c:v>0.4013106254153942</c:v>
                </c:pt>
                <c:pt idx="941">
                  <c:v>0.40162943240914761</c:v>
                </c:pt>
                <c:pt idx="942">
                  <c:v>0.40194831193350011</c:v>
                </c:pt>
                <c:pt idx="943">
                  <c:v>0.40226726400495294</c:v>
                </c:pt>
                <c:pt idx="944">
                  <c:v>0.40255994800238337</c:v>
                </c:pt>
                <c:pt idx="945">
                  <c:v>0.40285269308939675</c:v>
                </c:pt>
                <c:pt idx="946">
                  <c:v>0.40314549927874377</c:v>
                </c:pt>
                <c:pt idx="947">
                  <c:v>0.403438366583178</c:v>
                </c:pt>
                <c:pt idx="948">
                  <c:v>0.40373129501545524</c:v>
                </c:pt>
                <c:pt idx="949">
                  <c:v>0.40402428458833439</c:v>
                </c:pt>
                <c:pt idx="950">
                  <c:v>0.40431733531457681</c:v>
                </c:pt>
                <c:pt idx="951">
                  <c:v>0.4046104472069465</c:v>
                </c:pt>
                <c:pt idx="952">
                  <c:v>0.40490362027821036</c:v>
                </c:pt>
                <c:pt idx="953">
                  <c:v>0.40519685454113752</c:v>
                </c:pt>
                <c:pt idx="954">
                  <c:v>0.40549015000850019</c:v>
                </c:pt>
                <c:pt idx="955">
                  <c:v>0.40578350669307306</c:v>
                </c:pt>
                <c:pt idx="956">
                  <c:v>0.40607692460763345</c:v>
                </c:pt>
                <c:pt idx="957">
                  <c:v>0.40637040376496136</c:v>
                </c:pt>
                <c:pt idx="958">
                  <c:v>0.40666394417783969</c:v>
                </c:pt>
                <c:pt idx="959">
                  <c:v>0.40695754585905375</c:v>
                </c:pt>
                <c:pt idx="960">
                  <c:v>0.40725120882139154</c:v>
                </c:pt>
                <c:pt idx="961">
                  <c:v>0.40754493307764372</c:v>
                </c:pt>
                <c:pt idx="962">
                  <c:v>0.40783871864060384</c:v>
                </c:pt>
                <c:pt idx="963">
                  <c:v>0.40813256552306765</c:v>
                </c:pt>
                <c:pt idx="964">
                  <c:v>0.40842647373783425</c:v>
                </c:pt>
                <c:pt idx="965">
                  <c:v>0.40872044329770474</c:v>
                </c:pt>
                <c:pt idx="966">
                  <c:v>0.40901447421548331</c:v>
                </c:pt>
                <c:pt idx="967">
                  <c:v>0.40930856650397685</c:v>
                </c:pt>
                <c:pt idx="968">
                  <c:v>0.40960272017599464</c:v>
                </c:pt>
                <c:pt idx="969">
                  <c:v>0.40989693524434867</c:v>
                </c:pt>
                <c:pt idx="970">
                  <c:v>0.4101912117218538</c:v>
                </c:pt>
                <c:pt idx="971">
                  <c:v>0.41048554962132755</c:v>
                </c:pt>
                <c:pt idx="972">
                  <c:v>0.41077994895558989</c:v>
                </c:pt>
                <c:pt idx="973">
                  <c:v>0.41107440973746368</c:v>
                </c:pt>
                <c:pt idx="974">
                  <c:v>0.4113423003674237</c:v>
                </c:pt>
                <c:pt idx="975">
                  <c:v>0.4116102418560692</c:v>
                </c:pt>
                <c:pt idx="976">
                  <c:v>0.41187823421305558</c:v>
                </c:pt>
                <c:pt idx="977">
                  <c:v>0.41214627744804022</c:v>
                </c:pt>
                <c:pt idx="978">
                  <c:v>0.41241437157068228</c:v>
                </c:pt>
                <c:pt idx="979">
                  <c:v>0.4126825165906427</c:v>
                </c:pt>
                <c:pt idx="980">
                  <c:v>0.4129507125175842</c:v>
                </c:pt>
                <c:pt idx="981">
                  <c:v>0.41321895936117148</c:v>
                </c:pt>
                <c:pt idx="982">
                  <c:v>0.41348725713107082</c:v>
                </c:pt>
                <c:pt idx="983">
                  <c:v>0.4137556058369507</c:v>
                </c:pt>
                <c:pt idx="984">
                  <c:v>0.41402400548848117</c:v>
                </c:pt>
                <c:pt idx="985">
                  <c:v>0.41429245609533427</c:v>
                </c:pt>
                <c:pt idx="986">
                  <c:v>0.41456095766718382</c:v>
                </c:pt>
                <c:pt idx="987">
                  <c:v>0.41482951021370518</c:v>
                </c:pt>
                <c:pt idx="988">
                  <c:v>0.41509811374457617</c:v>
                </c:pt>
                <c:pt idx="989">
                  <c:v>0.41536676826947594</c:v>
                </c:pt>
                <c:pt idx="990">
                  <c:v>0.41563547379808563</c:v>
                </c:pt>
                <c:pt idx="991">
                  <c:v>0.41590423034008817</c:v>
                </c:pt>
                <c:pt idx="992">
                  <c:v>0.41617303790516846</c:v>
                </c:pt>
                <c:pt idx="993">
                  <c:v>0.41644189650301322</c:v>
                </c:pt>
                <c:pt idx="994">
                  <c:v>0.41671080614331091</c:v>
                </c:pt>
                <c:pt idx="995">
                  <c:v>0.416979766835752</c:v>
                </c:pt>
                <c:pt idx="996">
                  <c:v>0.41724877859002851</c:v>
                </c:pt>
                <c:pt idx="997">
                  <c:v>0.41751784141583448</c:v>
                </c:pt>
                <c:pt idx="998">
                  <c:v>0.41778695532286592</c:v>
                </c:pt>
                <c:pt idx="999">
                  <c:v>0.4180561203208204</c:v>
                </c:pt>
                <c:pt idx="1000">
                  <c:v>0.41832533641939729</c:v>
                </c:pt>
                <c:pt idx="1001">
                  <c:v>0.41859460362829815</c:v>
                </c:pt>
                <c:pt idx="1002">
                  <c:v>0.41886392195722633</c:v>
                </c:pt>
                <c:pt idx="1003">
                  <c:v>0.41910638535452671</c:v>
                </c:pt>
                <c:pt idx="1004">
                  <c:v>0.41934889018532773</c:v>
                </c:pt>
                <c:pt idx="1005">
                  <c:v>0.41959143645670949</c:v>
                </c:pt>
                <c:pt idx="1006">
                  <c:v>0.41983402417575388</c:v>
                </c:pt>
                <c:pt idx="1007">
                  <c:v>0.42007665334954347</c:v>
                </c:pt>
                <c:pt idx="1008">
                  <c:v>0.42031932398516236</c:v>
                </c:pt>
                <c:pt idx="1009">
                  <c:v>0.42056203608969578</c:v>
                </c:pt>
                <c:pt idx="1010">
                  <c:v>0.42080478967023027</c:v>
                </c:pt>
                <c:pt idx="1011">
                  <c:v>0.42104758473385351</c:v>
                </c:pt>
                <c:pt idx="1012">
                  <c:v>0.42129042128765426</c:v>
                </c:pt>
                <c:pt idx="1013">
                  <c:v>0.42153329933872241</c:v>
                </c:pt>
                <c:pt idx="1014">
                  <c:v>0.4217762188941494</c:v>
                </c:pt>
                <c:pt idx="1015">
                  <c:v>0.42201917996102778</c:v>
                </c:pt>
                <c:pt idx="1016">
                  <c:v>0.4222621825464512</c:v>
                </c:pt>
                <c:pt idx="1017">
                  <c:v>0.42250522665751467</c:v>
                </c:pt>
                <c:pt idx="1018">
                  <c:v>0.42274831230131427</c:v>
                </c:pt>
                <c:pt idx="1019">
                  <c:v>0.42299143948494744</c:v>
                </c:pt>
                <c:pt idx="1020">
                  <c:v>0.42323460821551251</c:v>
                </c:pt>
                <c:pt idx="1021">
                  <c:v>0.42347781850010935</c:v>
                </c:pt>
                <c:pt idx="1022">
                  <c:v>0.42372107034583895</c:v>
                </c:pt>
                <c:pt idx="1023">
                  <c:v>0.42396436375980362</c:v>
                </c:pt>
                <c:pt idx="1024">
                  <c:v>0.4242076987491068</c:v>
                </c:pt>
                <c:pt idx="1025">
                  <c:v>0.4244510753208528</c:v>
                </c:pt>
                <c:pt idx="1026">
                  <c:v>0.42469449348214772</c:v>
                </c:pt>
                <c:pt idx="1027">
                  <c:v>0.42493795324009853</c:v>
                </c:pt>
                <c:pt idx="1028">
                  <c:v>0.42518145460181356</c:v>
                </c:pt>
                <c:pt idx="1029">
                  <c:v>0.42542499757440222</c:v>
                </c:pt>
                <c:pt idx="1030">
                  <c:v>0.42566858216497527</c:v>
                </c:pt>
                <c:pt idx="1031">
                  <c:v>0.42591220838064459</c:v>
                </c:pt>
                <c:pt idx="1032">
                  <c:v>0.42615587622852336</c:v>
                </c:pt>
                <c:pt idx="1033">
                  <c:v>0.42639958571572589</c:v>
                </c:pt>
                <c:pt idx="1034">
                  <c:v>0.42664333684936784</c:v>
                </c:pt>
                <c:pt idx="1035">
                  <c:v>0.42688712963656572</c:v>
                </c:pt>
                <c:pt idx="1036">
                  <c:v>0.42713096408443785</c:v>
                </c:pt>
                <c:pt idx="1037">
                  <c:v>0.42737484020010319</c:v>
                </c:pt>
                <c:pt idx="1038">
                  <c:v>0.42761875799068227</c:v>
                </c:pt>
                <c:pt idx="1039">
                  <c:v>0.42786271746329674</c:v>
                </c:pt>
                <c:pt idx="1040">
                  <c:v>0.42810671862506933</c:v>
                </c:pt>
                <c:pt idx="1041">
                  <c:v>0.42833717233344859</c:v>
                </c:pt>
                <c:pt idx="1042">
                  <c:v>0.42856766323016315</c:v>
                </c:pt>
                <c:pt idx="1043">
                  <c:v>0.42879819132121444</c:v>
                </c:pt>
                <c:pt idx="1044">
                  <c:v>0.42902875661260431</c:v>
                </c:pt>
                <c:pt idx="1045">
                  <c:v>0.42925935911033575</c:v>
                </c:pt>
                <c:pt idx="1046">
                  <c:v>0.42948999882041283</c:v>
                </c:pt>
                <c:pt idx="1047">
                  <c:v>0.42972067574884032</c:v>
                </c:pt>
                <c:pt idx="1048">
                  <c:v>0.42995138990162429</c:v>
                </c:pt>
                <c:pt idx="1049">
                  <c:v>0.43018214128477172</c:v>
                </c:pt>
                <c:pt idx="1050">
                  <c:v>0.43041292990429048</c:v>
                </c:pt>
                <c:pt idx="1051">
                  <c:v>0.4306437557661893</c:v>
                </c:pt>
                <c:pt idx="1052">
                  <c:v>0.43087461887647782</c:v>
                </c:pt>
                <c:pt idx="1053">
                  <c:v>0.43110551924116702</c:v>
                </c:pt>
                <c:pt idx="1054">
                  <c:v>0.43133645686626876</c:v>
                </c:pt>
                <c:pt idx="1055">
                  <c:v>0.43156743175779555</c:v>
                </c:pt>
                <c:pt idx="1056">
                  <c:v>0.43179844392176125</c:v>
                </c:pt>
                <c:pt idx="1057">
                  <c:v>0.43202949336418039</c:v>
                </c:pt>
                <c:pt idx="1058">
                  <c:v>0.4322605800910686</c:v>
                </c:pt>
                <c:pt idx="1059">
                  <c:v>0.43249170410844262</c:v>
                </c:pt>
                <c:pt idx="1060">
                  <c:v>0.43272286542231986</c:v>
                </c:pt>
                <c:pt idx="1061">
                  <c:v>0.43295406403871883</c:v>
                </c:pt>
                <c:pt idx="1062">
                  <c:v>0.43318529996365918</c:v>
                </c:pt>
                <c:pt idx="1063">
                  <c:v>0.4334165732031614</c:v>
                </c:pt>
                <c:pt idx="1064">
                  <c:v>0.4336478837632467</c:v>
                </c:pt>
                <c:pt idx="1065">
                  <c:v>0.4338792316499378</c:v>
                </c:pt>
                <c:pt idx="1066">
                  <c:v>0.43411061686925789</c:v>
                </c:pt>
                <c:pt idx="1067">
                  <c:v>0.43434203942723149</c:v>
                </c:pt>
                <c:pt idx="1068">
                  <c:v>0.43457349932988398</c:v>
                </c:pt>
                <c:pt idx="1069">
                  <c:v>0.43477759702960839</c:v>
                </c:pt>
                <c:pt idx="1070">
                  <c:v>0.43498172376644462</c:v>
                </c:pt>
                <c:pt idx="1071">
                  <c:v>0.43518587954452359</c:v>
                </c:pt>
                <c:pt idx="1072">
                  <c:v>0.43539006436797734</c:v>
                </c:pt>
                <c:pt idx="1073">
                  <c:v>0.43559427824093788</c:v>
                </c:pt>
                <c:pt idx="1074">
                  <c:v>0.43579852116753837</c:v>
                </c:pt>
                <c:pt idx="1075">
                  <c:v>0.43600279315191215</c:v>
                </c:pt>
                <c:pt idx="1076">
                  <c:v>0.43620709419819326</c:v>
                </c:pt>
                <c:pt idx="1077">
                  <c:v>0.43641142431051638</c:v>
                </c:pt>
                <c:pt idx="1078">
                  <c:v>0.43661578349301666</c:v>
                </c:pt>
                <c:pt idx="1079">
                  <c:v>0.43682017174983012</c:v>
                </c:pt>
                <c:pt idx="1080">
                  <c:v>0.43702458908509301</c:v>
                </c:pt>
                <c:pt idx="1081">
                  <c:v>0.43722903550294245</c:v>
                </c:pt>
                <c:pt idx="1082">
                  <c:v>0.43743351100751604</c:v>
                </c:pt>
                <c:pt idx="1083">
                  <c:v>0.43763801560295179</c:v>
                </c:pt>
                <c:pt idx="1084">
                  <c:v>0.43784254929338862</c:v>
                </c:pt>
                <c:pt idx="1085">
                  <c:v>0.43804711208296587</c:v>
                </c:pt>
                <c:pt idx="1086">
                  <c:v>0.43825170397582358</c:v>
                </c:pt>
                <c:pt idx="1087">
                  <c:v>0.43845632497610221</c:v>
                </c:pt>
                <c:pt idx="1088">
                  <c:v>0.43866097508794288</c:v>
                </c:pt>
                <c:pt idx="1089">
                  <c:v>0.43886565431548741</c:v>
                </c:pt>
                <c:pt idx="1090">
                  <c:v>0.43907036266287802</c:v>
                </c:pt>
                <c:pt idx="1091">
                  <c:v>0.43927510013425763</c:v>
                </c:pt>
                <c:pt idx="1092">
                  <c:v>0.43947986673376982</c:v>
                </c:pt>
                <c:pt idx="1093">
                  <c:v>0.4396846624655586</c:v>
                </c:pt>
                <c:pt idx="1094">
                  <c:v>0.43988948733376865</c:v>
                </c:pt>
                <c:pt idx="1095">
                  <c:v>0.4400943413425451</c:v>
                </c:pt>
                <c:pt idx="1096">
                  <c:v>0.44029922449603398</c:v>
                </c:pt>
                <c:pt idx="1097">
                  <c:v>0.44050413679838152</c:v>
                </c:pt>
                <c:pt idx="1098">
                  <c:v>0.44070907825373484</c:v>
                </c:pt>
                <c:pt idx="1099">
                  <c:v>0.44091404886624175</c:v>
                </c:pt>
                <c:pt idx="1100">
                  <c:v>0.44111904864005025</c:v>
                </c:pt>
                <c:pt idx="1101">
                  <c:v>0.44128254175712756</c:v>
                </c:pt>
                <c:pt idx="1102">
                  <c:v>0.44144605342229037</c:v>
                </c:pt>
                <c:pt idx="1103">
                  <c:v>0.44160958363764302</c:v>
                </c:pt>
                <c:pt idx="1104">
                  <c:v>0.44177313240529004</c:v>
                </c:pt>
                <c:pt idx="1105">
                  <c:v>0.44193669972733596</c:v>
                </c:pt>
                <c:pt idx="1106">
                  <c:v>0.44210028560588577</c:v>
                </c:pt>
                <c:pt idx="1107">
                  <c:v>0.44226389004304489</c:v>
                </c:pt>
                <c:pt idx="1108">
                  <c:v>0.44242751304091854</c:v>
                </c:pt>
                <c:pt idx="1109">
                  <c:v>0.44259115460161258</c:v>
                </c:pt>
                <c:pt idx="1110">
                  <c:v>0.44275481472723288</c:v>
                </c:pt>
                <c:pt idx="1111">
                  <c:v>0.44291849341988554</c:v>
                </c:pt>
                <c:pt idx="1112">
                  <c:v>0.44308219068167687</c:v>
                </c:pt>
                <c:pt idx="1113">
                  <c:v>0.44324590651471385</c:v>
                </c:pt>
                <c:pt idx="1114">
                  <c:v>0.44340964092110302</c:v>
                </c:pt>
                <c:pt idx="1115">
                  <c:v>0.44357339390295181</c:v>
                </c:pt>
                <c:pt idx="1116">
                  <c:v>0.44373716546236741</c:v>
                </c:pt>
                <c:pt idx="1117">
                  <c:v>0.44390095560145748</c:v>
                </c:pt>
                <c:pt idx="1118">
                  <c:v>0.44406476432232966</c:v>
                </c:pt>
                <c:pt idx="1119">
                  <c:v>0.44422859162709227</c:v>
                </c:pt>
                <c:pt idx="1120">
                  <c:v>0.44439243751785362</c:v>
                </c:pt>
                <c:pt idx="1121">
                  <c:v>0.44455630199672203</c:v>
                </c:pt>
                <c:pt idx="1122">
                  <c:v>0.44472018506580646</c:v>
                </c:pt>
                <c:pt idx="1123">
                  <c:v>0.44488408672721591</c:v>
                </c:pt>
                <c:pt idx="1124">
                  <c:v>0.4450480069830598</c:v>
                </c:pt>
                <c:pt idx="1125">
                  <c:v>0.44521194583544754</c:v>
                </c:pt>
                <c:pt idx="1126">
                  <c:v>0.44537590328648879</c:v>
                </c:pt>
                <c:pt idx="1127">
                  <c:v>0.44553987933829364</c:v>
                </c:pt>
                <c:pt idx="1128">
                  <c:v>0.4457038739929724</c:v>
                </c:pt>
                <c:pt idx="1129">
                  <c:v>0.44586788725263538</c:v>
                </c:pt>
                <c:pt idx="1130">
                  <c:v>0.44598994279017856</c:v>
                </c:pt>
                <c:pt idx="1131">
                  <c:v>0.44611200863125933</c:v>
                </c:pt>
                <c:pt idx="1132">
                  <c:v>0.44623408477674764</c:v>
                </c:pt>
                <c:pt idx="1133">
                  <c:v>0.44635617122751325</c:v>
                </c:pt>
                <c:pt idx="1134">
                  <c:v>0.44647826798442614</c:v>
                </c:pt>
                <c:pt idx="1135">
                  <c:v>0.44660037504835626</c:v>
                </c:pt>
                <c:pt idx="1136">
                  <c:v>0.44672249242017381</c:v>
                </c:pt>
                <c:pt idx="1137">
                  <c:v>0.44684462010074899</c:v>
                </c:pt>
                <c:pt idx="1138">
                  <c:v>0.44696675809095177</c:v>
                </c:pt>
                <c:pt idx="1139">
                  <c:v>0.44708890639165255</c:v>
                </c:pt>
                <c:pt idx="1140">
                  <c:v>0.44721106500372199</c:v>
                </c:pt>
                <c:pt idx="1141">
                  <c:v>0.44733323392803026</c:v>
                </c:pt>
                <c:pt idx="1142">
                  <c:v>0.44745541316544801</c:v>
                </c:pt>
                <c:pt idx="1143">
                  <c:v>0.44757760271684566</c:v>
                </c:pt>
                <c:pt idx="1144">
                  <c:v>0.44769980258309405</c:v>
                </c:pt>
                <c:pt idx="1145">
                  <c:v>0.44782201276506384</c:v>
                </c:pt>
                <c:pt idx="1146">
                  <c:v>0.44794423326362587</c:v>
                </c:pt>
                <c:pt idx="1147">
                  <c:v>0.44806646407965101</c:v>
                </c:pt>
                <c:pt idx="1148">
                  <c:v>0.44818870521401033</c:v>
                </c:pt>
                <c:pt idx="1149">
                  <c:v>0.44831095666757492</c:v>
                </c:pt>
                <c:pt idx="1150">
                  <c:v>0.44843321844121564</c:v>
                </c:pt>
                <c:pt idx="1151">
                  <c:v>0.44855549053580379</c:v>
                </c:pt>
                <c:pt idx="1152">
                  <c:v>0.44867777295221067</c:v>
                </c:pt>
                <c:pt idx="1153">
                  <c:v>0.44880006569130759</c:v>
                </c:pt>
                <c:pt idx="1154">
                  <c:v>0.44892236875396607</c:v>
                </c:pt>
                <c:pt idx="1155">
                  <c:v>0.44904468214105742</c:v>
                </c:pt>
                <c:pt idx="1156">
                  <c:v>0.44916700585345337</c:v>
                </c:pt>
                <c:pt idx="1157">
                  <c:v>0.44928933989202546</c:v>
                </c:pt>
                <c:pt idx="1158">
                  <c:v>0.44941168425764544</c:v>
                </c:pt>
                <c:pt idx="1159">
                  <c:v>0.44953403895118504</c:v>
                </c:pt>
                <c:pt idx="1160">
                  <c:v>0.44965640397351603</c:v>
                </c:pt>
                <c:pt idx="1161">
                  <c:v>0.44977877932551036</c:v>
                </c:pt>
                <c:pt idx="1162">
                  <c:v>0.44990116500804</c:v>
                </c:pt>
                <c:pt idx="1163">
                  <c:v>0.45002356102197716</c:v>
                </c:pt>
                <c:pt idx="1164">
                  <c:v>0.45014596736819401</c:v>
                </c:pt>
                <c:pt idx="1165">
                  <c:v>0.45025428209174434</c:v>
                </c:pt>
                <c:pt idx="1166">
                  <c:v>0.45036260490556934</c:v>
                </c:pt>
                <c:pt idx="1167">
                  <c:v>0.45047093581027342</c:v>
                </c:pt>
                <c:pt idx="1168">
                  <c:v>0.45057927480646098</c:v>
                </c:pt>
                <c:pt idx="1169">
                  <c:v>0.45068762189473621</c:v>
                </c:pt>
                <c:pt idx="1170">
                  <c:v>0.45079597707570374</c:v>
                </c:pt>
                <c:pt idx="1171">
                  <c:v>0.45090434034996774</c:v>
                </c:pt>
                <c:pt idx="1172">
                  <c:v>0.45101271171813284</c:v>
                </c:pt>
                <c:pt idx="1173">
                  <c:v>0.45112109118080368</c:v>
                </c:pt>
                <c:pt idx="1174">
                  <c:v>0.45122947873858488</c:v>
                </c:pt>
                <c:pt idx="1175">
                  <c:v>0.45133787439208106</c:v>
                </c:pt>
                <c:pt idx="1176">
                  <c:v>0.45144627814189686</c:v>
                </c:pt>
                <c:pt idx="1177">
                  <c:v>0.4515546899886369</c:v>
                </c:pt>
                <c:pt idx="1178">
                  <c:v>0.45166310993290604</c:v>
                </c:pt>
                <c:pt idx="1179">
                  <c:v>0.45177153797530911</c:v>
                </c:pt>
                <c:pt idx="1180">
                  <c:v>0.45187997411645098</c:v>
                </c:pt>
                <c:pt idx="1181">
                  <c:v>0.45198841835693671</c:v>
                </c:pt>
                <c:pt idx="1182">
                  <c:v>0.45209687069737114</c:v>
                </c:pt>
                <c:pt idx="1183">
                  <c:v>0.45220533113835915</c:v>
                </c:pt>
                <c:pt idx="1184">
                  <c:v>0.452313799680506</c:v>
                </c:pt>
                <c:pt idx="1185">
                  <c:v>0.45242227632441656</c:v>
                </c:pt>
                <c:pt idx="1186">
                  <c:v>0.45253076107069612</c:v>
                </c:pt>
                <c:pt idx="1187">
                  <c:v>0.45263925391994997</c:v>
                </c:pt>
                <c:pt idx="1188">
                  <c:v>0.45274775487278318</c:v>
                </c:pt>
                <c:pt idx="1189">
                  <c:v>0.45285626392980105</c:v>
                </c:pt>
                <c:pt idx="1190">
                  <c:v>0.45296478109160887</c:v>
                </c:pt>
                <c:pt idx="1191">
                  <c:v>0.45307330635881216</c:v>
                </c:pt>
                <c:pt idx="1192">
                  <c:v>0.4531818397320162</c:v>
                </c:pt>
                <c:pt idx="1193">
                  <c:v>0.4532903812118263</c:v>
                </c:pt>
                <c:pt idx="1194">
                  <c:v>0.45339893079884819</c:v>
                </c:pt>
                <c:pt idx="1195">
                  <c:v>0.45350748849368738</c:v>
                </c:pt>
                <c:pt idx="1196">
                  <c:v>0.4536160542969494</c:v>
                </c:pt>
                <c:pt idx="1197">
                  <c:v>0.45372462820923998</c:v>
                </c:pt>
                <c:pt idx="1198">
                  <c:v>0.45383321023116463</c:v>
                </c:pt>
                <c:pt idx="1199">
                  <c:v>0.4539418003633291</c:v>
                </c:pt>
                <c:pt idx="1200">
                  <c:v>0.45405039860633933</c:v>
                </c:pt>
                <c:pt idx="1201">
                  <c:v>0.45415900496080108</c:v>
                </c:pt>
                <c:pt idx="1202">
                  <c:v>0.45426761942732008</c:v>
                </c:pt>
                <c:pt idx="1203">
                  <c:v>0.45437624200650251</c:v>
                </c:pt>
                <c:pt idx="1204">
                  <c:v>0.4544848726989541</c:v>
                </c:pt>
                <c:pt idx="1205">
                  <c:v>0.45459351150528082</c:v>
                </c:pt>
                <c:pt idx="1206">
                  <c:v>0.45470215842608885</c:v>
                </c:pt>
                <c:pt idx="1207">
                  <c:v>0.45481081346198415</c:v>
                </c:pt>
                <c:pt idx="1208">
                  <c:v>0.45491947661357313</c:v>
                </c:pt>
                <c:pt idx="1209">
                  <c:v>0.45502814788146173</c:v>
                </c:pt>
                <c:pt idx="1210">
                  <c:v>0.45513682726625615</c:v>
                </c:pt>
                <c:pt idx="1211">
                  <c:v>0.45524551476856279</c:v>
                </c:pt>
                <c:pt idx="1212">
                  <c:v>0.45535421038898782</c:v>
                </c:pt>
                <c:pt idx="1213">
                  <c:v>0.45546291412813766</c:v>
                </c:pt>
                <c:pt idx="1214">
                  <c:v>0.45557162598661871</c:v>
                </c:pt>
                <c:pt idx="1215">
                  <c:v>0.45568034596503759</c:v>
                </c:pt>
                <c:pt idx="1216">
                  <c:v>0.45578907406400049</c:v>
                </c:pt>
                <c:pt idx="1217">
                  <c:v>0.45589781028411425</c:v>
                </c:pt>
                <c:pt idx="1218">
                  <c:v>0.45600655462598527</c:v>
                </c:pt>
                <c:pt idx="1219">
                  <c:v>0.45611530709022019</c:v>
                </c:pt>
                <c:pt idx="1220">
                  <c:v>0.45622406767742585</c:v>
                </c:pt>
                <c:pt idx="1221">
                  <c:v>0.45633283638820887</c:v>
                </c:pt>
                <c:pt idx="1222">
                  <c:v>0.45644161322317589</c:v>
                </c:pt>
                <c:pt idx="1223">
                  <c:v>0.45655039818293397</c:v>
                </c:pt>
                <c:pt idx="1224">
                  <c:v>0.45665919126808974</c:v>
                </c:pt>
                <c:pt idx="1225">
                  <c:v>0.45676799247925026</c:v>
                </c:pt>
                <c:pt idx="1226">
                  <c:v>0.45687680181702239</c:v>
                </c:pt>
                <c:pt idx="1227">
                  <c:v>0.4569856192820132</c:v>
                </c:pt>
                <c:pt idx="1228">
                  <c:v>0.45709444487482975</c:v>
                </c:pt>
                <c:pt idx="1229">
                  <c:v>0.45720327859607912</c:v>
                </c:pt>
                <c:pt idx="1230">
                  <c:v>0.45731212044636838</c:v>
                </c:pt>
                <c:pt idx="1231">
                  <c:v>0.45742097042630459</c:v>
                </c:pt>
                <c:pt idx="1232">
                  <c:v>0.45752982853649504</c:v>
                </c:pt>
                <c:pt idx="1233">
                  <c:v>0.45763869477754704</c:v>
                </c:pt>
                <c:pt idx="1234">
                  <c:v>0.45774756915006809</c:v>
                </c:pt>
                <c:pt idx="1235">
                  <c:v>0.45785645165466526</c:v>
                </c:pt>
                <c:pt idx="1236">
                  <c:v>0.45796534229194608</c:v>
                </c:pt>
                <c:pt idx="1237">
                  <c:v>0.45807424106251804</c:v>
                </c:pt>
                <c:pt idx="1238">
                  <c:v>0.45818314796698867</c:v>
                </c:pt>
                <c:pt idx="1239">
                  <c:v>0.45829206300596526</c:v>
                </c:pt>
                <c:pt idx="1240">
                  <c:v>0.45840098618005554</c:v>
                </c:pt>
                <c:pt idx="1241">
                  <c:v>0.45850991748986725</c:v>
                </c:pt>
                <c:pt idx="1242">
                  <c:v>0.4586188569360079</c:v>
                </c:pt>
                <c:pt idx="1243">
                  <c:v>0.45872780451908546</c:v>
                </c:pt>
                <c:pt idx="1244">
                  <c:v>0.45883676023970743</c:v>
                </c:pt>
                <c:pt idx="1245">
                  <c:v>0.45894572409848178</c:v>
                </c:pt>
                <c:pt idx="1246">
                  <c:v>0.45905469609601623</c:v>
                </c:pt>
                <c:pt idx="1247">
                  <c:v>0.45916367623291876</c:v>
                </c:pt>
                <c:pt idx="1248">
                  <c:v>0.45927266450979731</c:v>
                </c:pt>
                <c:pt idx="1249">
                  <c:v>0.45938166092725985</c:v>
                </c:pt>
                <c:pt idx="1250">
                  <c:v>0.45949066548591455</c:v>
                </c:pt>
                <c:pt idx="1251">
                  <c:v>0.45959967818636938</c:v>
                </c:pt>
                <c:pt idx="1252">
                  <c:v>0.45970869902923228</c:v>
                </c:pt>
                <c:pt idx="1253">
                  <c:v>0.45981772801511167</c:v>
                </c:pt>
                <c:pt idx="1254">
                  <c:v>0.45992676514461572</c:v>
                </c:pt>
                <c:pt idx="1255">
                  <c:v>0.46003581041835284</c:v>
                </c:pt>
                <c:pt idx="1256">
                  <c:v>0.46014486383693121</c:v>
                </c:pt>
                <c:pt idx="1257">
                  <c:v>0.460253925400959</c:v>
                </c:pt>
                <c:pt idx="1258">
                  <c:v>0.46036299511104484</c:v>
                </c:pt>
                <c:pt idx="1259">
                  <c:v>0.46047207296779713</c:v>
                </c:pt>
                <c:pt idx="1260">
                  <c:v>0.46058115897182428</c:v>
                </c:pt>
                <c:pt idx="1261">
                  <c:v>0.46069025312373491</c:v>
                </c:pt>
                <c:pt idx="1262">
                  <c:v>0.46079935542413764</c:v>
                </c:pt>
                <c:pt idx="1263">
                  <c:v>0.46090846587364109</c:v>
                </c:pt>
                <c:pt idx="1264">
                  <c:v>0.4610175844728539</c:v>
                </c:pt>
                <c:pt idx="1265">
                  <c:v>0.46112671122238491</c:v>
                </c:pt>
                <c:pt idx="1266">
                  <c:v>0.46123584612284274</c:v>
                </c:pt>
                <c:pt idx="1267">
                  <c:v>0.46134498917483624</c:v>
                </c:pt>
                <c:pt idx="1268">
                  <c:v>0.46145414037897425</c:v>
                </c:pt>
                <c:pt idx="1269">
                  <c:v>0.46156329973586563</c:v>
                </c:pt>
                <c:pt idx="1270">
                  <c:v>0.46167246724611943</c:v>
                </c:pt>
                <c:pt idx="1271">
                  <c:v>0.46178164291034451</c:v>
                </c:pt>
                <c:pt idx="1272">
                  <c:v>0.46189082672915016</c:v>
                </c:pt>
                <c:pt idx="1273">
                  <c:v>0.46200001870314522</c:v>
                </c:pt>
                <c:pt idx="1274">
                  <c:v>0.46210921883293898</c:v>
                </c:pt>
                <c:pt idx="1275">
                  <c:v>0.46221842711914052</c:v>
                </c:pt>
                <c:pt idx="1276">
                  <c:v>0.46232764356235889</c:v>
                </c:pt>
                <c:pt idx="1277">
                  <c:v>0.46243686816320362</c:v>
                </c:pt>
                <c:pt idx="1278">
                  <c:v>0.46254610092228399</c:v>
                </c:pt>
                <c:pt idx="1279">
                  <c:v>0.46265534184020929</c:v>
                </c:pt>
                <c:pt idx="1280">
                  <c:v>0.46276459091758904</c:v>
                </c:pt>
                <c:pt idx="1281">
                  <c:v>0.46287384815503252</c:v>
                </c:pt>
                <c:pt idx="1282">
                  <c:v>0.46298311355314925</c:v>
                </c:pt>
                <c:pt idx="1283">
                  <c:v>0.46309238711254874</c:v>
                </c:pt>
                <c:pt idx="1284">
                  <c:v>0.46320166883384073</c:v>
                </c:pt>
                <c:pt idx="1285">
                  <c:v>0.46331095871763472</c:v>
                </c:pt>
                <c:pt idx="1286">
                  <c:v>0.46342025676454046</c:v>
                </c:pt>
                <c:pt idx="1287">
                  <c:v>0.46352956297516767</c:v>
                </c:pt>
                <c:pt idx="1288">
                  <c:v>0.4636388773501261</c:v>
                </c:pt>
                <c:pt idx="1289">
                  <c:v>0.46374819989002547</c:v>
                </c:pt>
                <c:pt idx="1290">
                  <c:v>0.46385753059547574</c:v>
                </c:pt>
                <c:pt idx="1291">
                  <c:v>0.46396686946708687</c:v>
                </c:pt>
                <c:pt idx="1292">
                  <c:v>0.46407621650546882</c:v>
                </c:pt>
                <c:pt idx="1293">
                  <c:v>0.46418557171123132</c:v>
                </c:pt>
                <c:pt idx="1294">
                  <c:v>0.46429493508498476</c:v>
                </c:pt>
                <c:pt idx="1295">
                  <c:v>0.46440430662733889</c:v>
                </c:pt>
                <c:pt idx="1296">
                  <c:v>0.46451368633890411</c:v>
                </c:pt>
                <c:pt idx="1297">
                  <c:v>0.46462307422029059</c:v>
                </c:pt>
                <c:pt idx="1298">
                  <c:v>0.46473247027210829</c:v>
                </c:pt>
                <c:pt idx="1299">
                  <c:v>0.46484187449496783</c:v>
                </c:pt>
                <c:pt idx="1300">
                  <c:v>0.46495128688947918</c:v>
                </c:pt>
                <c:pt idx="1301">
                  <c:v>0.46506070745625294</c:v>
                </c:pt>
                <c:pt idx="1302">
                  <c:v>0.46517013619589953</c:v>
                </c:pt>
                <c:pt idx="1303">
                  <c:v>0.46527957310902912</c:v>
                </c:pt>
                <c:pt idx="1304">
                  <c:v>0.46538901819625256</c:v>
                </c:pt>
                <c:pt idx="1305">
                  <c:v>0.46549847145818024</c:v>
                </c:pt>
                <c:pt idx="1306">
                  <c:v>0.46560793289542257</c:v>
                </c:pt>
                <c:pt idx="1307">
                  <c:v>0.46571740250859039</c:v>
                </c:pt>
                <c:pt idx="1308">
                  <c:v>0.46582688029829433</c:v>
                </c:pt>
                <c:pt idx="1309">
                  <c:v>0.46593636626514523</c:v>
                </c:pt>
                <c:pt idx="1310">
                  <c:v>0.46604586040975371</c:v>
                </c:pt>
                <c:pt idx="1311">
                  <c:v>0.46615536273273062</c:v>
                </c:pt>
                <c:pt idx="1312">
                  <c:v>0.46626487323468679</c:v>
                </c:pt>
                <c:pt idx="1313">
                  <c:v>0.46637439191623309</c:v>
                </c:pt>
                <c:pt idx="1314">
                  <c:v>0.46648391877798057</c:v>
                </c:pt>
                <c:pt idx="1315">
                  <c:v>0.46659345382054029</c:v>
                </c:pt>
                <c:pt idx="1316">
                  <c:v>0.46670299704452312</c:v>
                </c:pt>
                <c:pt idx="1317">
                  <c:v>0.46681254845054032</c:v>
                </c:pt>
                <c:pt idx="1318">
                  <c:v>0.46696479611249431</c:v>
                </c:pt>
                <c:pt idx="1319">
                  <c:v>0.46711705957697913</c:v>
                </c:pt>
                <c:pt idx="1320">
                  <c:v>0.46726933884563504</c:v>
                </c:pt>
                <c:pt idx="1321">
                  <c:v>0.46742163392010228</c:v>
                </c:pt>
                <c:pt idx="1322">
                  <c:v>0.46757394480202175</c:v>
                </c:pt>
                <c:pt idx="1323">
                  <c:v>0.46772627149303392</c:v>
                </c:pt>
                <c:pt idx="1324">
                  <c:v>0.4678786139947797</c:v>
                </c:pt>
                <c:pt idx="1325">
                  <c:v>0.46803097230890023</c:v>
                </c:pt>
                <c:pt idx="1326">
                  <c:v>0.46818334643703685</c:v>
                </c:pt>
                <c:pt idx="1327">
                  <c:v>0.46833573638083092</c:v>
                </c:pt>
                <c:pt idx="1328">
                  <c:v>0.4684881421419238</c:v>
                </c:pt>
                <c:pt idx="1329">
                  <c:v>0.4686405637219575</c:v>
                </c:pt>
                <c:pt idx="1330">
                  <c:v>0.46879300112257383</c:v>
                </c:pt>
                <c:pt idx="1331">
                  <c:v>0.46894545434541501</c:v>
                </c:pt>
                <c:pt idx="1332">
                  <c:v>0.46909792339212331</c:v>
                </c:pt>
                <c:pt idx="1333">
                  <c:v>0.46925040826434095</c:v>
                </c:pt>
                <c:pt idx="1334">
                  <c:v>0.46940290896371062</c:v>
                </c:pt>
                <c:pt idx="1335">
                  <c:v>0.46955542549187523</c:v>
                </c:pt>
                <c:pt idx="1336">
                  <c:v>0.4697079578504777</c:v>
                </c:pt>
                <c:pt idx="1337">
                  <c:v>0.46986050604116114</c:v>
                </c:pt>
                <c:pt idx="1338">
                  <c:v>0.47001307006556869</c:v>
                </c:pt>
                <c:pt idx="1339">
                  <c:v>0.47016564992534393</c:v>
                </c:pt>
                <c:pt idx="1340">
                  <c:v>0.47031824562213043</c:v>
                </c:pt>
                <c:pt idx="1341">
                  <c:v>0.47047085715757198</c:v>
                </c:pt>
                <c:pt idx="1342">
                  <c:v>0.4706234845333126</c:v>
                </c:pt>
                <c:pt idx="1343">
                  <c:v>0.47077612775099653</c:v>
                </c:pt>
                <c:pt idx="1344">
                  <c:v>0.47092878681226802</c:v>
                </c:pt>
                <c:pt idx="1345">
                  <c:v>0.47108146171877152</c:v>
                </c:pt>
                <c:pt idx="1346">
                  <c:v>0.47123415247215172</c:v>
                </c:pt>
                <c:pt idx="1347">
                  <c:v>0.47138685907405331</c:v>
                </c:pt>
                <c:pt idx="1348">
                  <c:v>0.47153958152612141</c:v>
                </c:pt>
                <c:pt idx="1349">
                  <c:v>0.47169231983000115</c:v>
                </c:pt>
                <c:pt idx="1350">
                  <c:v>0.47184507398733788</c:v>
                </c:pt>
                <c:pt idx="1351">
                  <c:v>0.47204036793660342</c:v>
                </c:pt>
                <c:pt idx="1352">
                  <c:v>0.47223568779873659</c:v>
                </c:pt>
                <c:pt idx="1353">
                  <c:v>0.47243103357717575</c:v>
                </c:pt>
                <c:pt idx="1354">
                  <c:v>0.47262640527535971</c:v>
                </c:pt>
                <c:pt idx="1355">
                  <c:v>0.47282180289672748</c:v>
                </c:pt>
                <c:pt idx="1356">
                  <c:v>0.47301722644471877</c:v>
                </c:pt>
                <c:pt idx="1357">
                  <c:v>0.47321267592277372</c:v>
                </c:pt>
                <c:pt idx="1358">
                  <c:v>0.47340815133433289</c:v>
                </c:pt>
                <c:pt idx="1359">
                  <c:v>0.47360365268283733</c:v>
                </c:pt>
                <c:pt idx="1360">
                  <c:v>0.47379917997172849</c:v>
                </c:pt>
                <c:pt idx="1361">
                  <c:v>0.47399473320444829</c:v>
                </c:pt>
                <c:pt idx="1362">
                  <c:v>0.47419031238443932</c:v>
                </c:pt>
                <c:pt idx="1363">
                  <c:v>0.47438591751514414</c:v>
                </c:pt>
                <c:pt idx="1364">
                  <c:v>0.47458154860000623</c:v>
                </c:pt>
                <c:pt idx="1365">
                  <c:v>0.47477720564246928</c:v>
                </c:pt>
                <c:pt idx="1366">
                  <c:v>0.47497288864597764</c:v>
                </c:pt>
                <c:pt idx="1367">
                  <c:v>0.4751685976139759</c:v>
                </c:pt>
                <c:pt idx="1368">
                  <c:v>0.47536433254990906</c:v>
                </c:pt>
                <c:pt idx="1369">
                  <c:v>0.47556009345722305</c:v>
                </c:pt>
                <c:pt idx="1370">
                  <c:v>0.47575588033936356</c:v>
                </c:pt>
                <c:pt idx="1371">
                  <c:v>0.47595169319977737</c:v>
                </c:pt>
                <c:pt idx="1372">
                  <c:v>0.47614753204191129</c:v>
                </c:pt>
                <c:pt idx="1373">
                  <c:v>0.47634339686921279</c:v>
                </c:pt>
                <c:pt idx="1374">
                  <c:v>0.47653928768512976</c:v>
                </c:pt>
                <c:pt idx="1375">
                  <c:v>0.47673520449311058</c:v>
                </c:pt>
                <c:pt idx="1376">
                  <c:v>0.47693114729660402</c:v>
                </c:pt>
                <c:pt idx="1377">
                  <c:v>0.47712711609905911</c:v>
                </c:pt>
                <c:pt idx="1378">
                  <c:v>0.47732311090392576</c:v>
                </c:pt>
                <c:pt idx="1379">
                  <c:v>0.47751913171465432</c:v>
                </c:pt>
                <c:pt idx="1380">
                  <c:v>0.47775755910853479</c:v>
                </c:pt>
                <c:pt idx="1381">
                  <c:v>0.47799602497746507</c:v>
                </c:pt>
                <c:pt idx="1382">
                  <c:v>0.47823452932765376</c:v>
                </c:pt>
                <c:pt idx="1383">
                  <c:v>0.47847307216531076</c:v>
                </c:pt>
                <c:pt idx="1384">
                  <c:v>0.47871165349664668</c:v>
                </c:pt>
                <c:pt idx="1385">
                  <c:v>0.47895027332787321</c:v>
                </c:pt>
                <c:pt idx="1386">
                  <c:v>0.47918893166520315</c:v>
                </c:pt>
                <c:pt idx="1387">
                  <c:v>0.47942762851485021</c:v>
                </c:pt>
                <c:pt idx="1388">
                  <c:v>0.47966636388302919</c:v>
                </c:pt>
                <c:pt idx="1389">
                  <c:v>0.47990513777595578</c:v>
                </c:pt>
                <c:pt idx="1390">
                  <c:v>0.48014395019984679</c:v>
                </c:pt>
                <c:pt idx="1391">
                  <c:v>0.48038280116091991</c:v>
                </c:pt>
                <c:pt idx="1392">
                  <c:v>0.48062169066539395</c:v>
                </c:pt>
                <c:pt idx="1393">
                  <c:v>0.4808606187194886</c:v>
                </c:pt>
                <c:pt idx="1394">
                  <c:v>0.48109958532942465</c:v>
                </c:pt>
                <c:pt idx="1395">
                  <c:v>0.4813385905014238</c:v>
                </c:pt>
                <c:pt idx="1396">
                  <c:v>0.48157763424170885</c:v>
                </c:pt>
                <c:pt idx="1397">
                  <c:v>0.48181671655650349</c:v>
                </c:pt>
                <c:pt idx="1398">
                  <c:v>0.48205583745203251</c:v>
                </c:pt>
                <c:pt idx="1399">
                  <c:v>0.48229499693452182</c:v>
                </c:pt>
                <c:pt idx="1400">
                  <c:v>0.48253419501019823</c:v>
                </c:pt>
                <c:pt idx="1401">
                  <c:v>0.48277343168528941</c:v>
                </c:pt>
                <c:pt idx="1402">
                  <c:v>0.48301270696602394</c:v>
                </c:pt>
                <c:pt idx="1403">
                  <c:v>0.48325202085863195</c:v>
                </c:pt>
                <c:pt idx="1404">
                  <c:v>0.48349137336934422</c:v>
                </c:pt>
                <c:pt idx="1405">
                  <c:v>0.48373076450439245</c:v>
                </c:pt>
                <c:pt idx="1406">
                  <c:v>0.48397019427000942</c:v>
                </c:pt>
                <c:pt idx="1407">
                  <c:v>0.48420966267242904</c:v>
                </c:pt>
                <c:pt idx="1408">
                  <c:v>0.4844491697178861</c:v>
                </c:pt>
                <c:pt idx="1409">
                  <c:v>0.48468871541261627</c:v>
                </c:pt>
                <c:pt idx="1410">
                  <c:v>0.48492829976285656</c:v>
                </c:pt>
                <c:pt idx="1411">
                  <c:v>0.48516792277484488</c:v>
                </c:pt>
                <c:pt idx="1412">
                  <c:v>0.48540758445482002</c:v>
                </c:pt>
                <c:pt idx="1413">
                  <c:v>0.48564728480902164</c:v>
                </c:pt>
                <c:pt idx="1414">
                  <c:v>0.48588702384369076</c:v>
                </c:pt>
                <c:pt idx="1415">
                  <c:v>0.48618315593933348</c:v>
                </c:pt>
                <c:pt idx="1416">
                  <c:v>0.48647934705306883</c:v>
                </c:pt>
                <c:pt idx="1417">
                  <c:v>0.48677559719665897</c:v>
                </c:pt>
                <c:pt idx="1418">
                  <c:v>0.48707190638186826</c:v>
                </c:pt>
                <c:pt idx="1419">
                  <c:v>0.4873682746204635</c:v>
                </c:pt>
                <c:pt idx="1420">
                  <c:v>0.48766470192421396</c:v>
                </c:pt>
                <c:pt idx="1421">
                  <c:v>0.4879611883048911</c:v>
                </c:pt>
                <c:pt idx="1422">
                  <c:v>0.48825773377426862</c:v>
                </c:pt>
                <c:pt idx="1423">
                  <c:v>0.48855433834412265</c:v>
                </c:pt>
                <c:pt idx="1424">
                  <c:v>0.48885100202623177</c:v>
                </c:pt>
                <c:pt idx="1425">
                  <c:v>0.48914772483237701</c:v>
                </c:pt>
                <c:pt idx="1426">
                  <c:v>0.48944450677434137</c:v>
                </c:pt>
                <c:pt idx="1427">
                  <c:v>0.48974134786391055</c:v>
                </c:pt>
                <c:pt idx="1428">
                  <c:v>0.49003824811287244</c:v>
                </c:pt>
                <c:pt idx="1429">
                  <c:v>0.49033520753301718</c:v>
                </c:pt>
                <c:pt idx="1430">
                  <c:v>0.49063222613613755</c:v>
                </c:pt>
                <c:pt idx="1431">
                  <c:v>0.49092930393402856</c:v>
                </c:pt>
                <c:pt idx="1432">
                  <c:v>0.49122644093848722</c:v>
                </c:pt>
                <c:pt idx="1433">
                  <c:v>0.49152363716131342</c:v>
                </c:pt>
                <c:pt idx="1434">
                  <c:v>0.49182089261430906</c:v>
                </c:pt>
                <c:pt idx="1435">
                  <c:v>0.49211820730927869</c:v>
                </c:pt>
                <c:pt idx="1436">
                  <c:v>0.49241558125802887</c:v>
                </c:pt>
                <c:pt idx="1437">
                  <c:v>0.49271301447236859</c:v>
                </c:pt>
                <c:pt idx="1438">
                  <c:v>0.49301050696410953</c:v>
                </c:pt>
                <c:pt idx="1439">
                  <c:v>0.49330805874506534</c:v>
                </c:pt>
                <c:pt idx="1440">
                  <c:v>0.49360566982705212</c:v>
                </c:pt>
                <c:pt idx="1441">
                  <c:v>0.49390334022188842</c:v>
                </c:pt>
                <c:pt idx="1442">
                  <c:v>0.49420106994139501</c:v>
                </c:pt>
                <c:pt idx="1443">
                  <c:v>0.4944988589973951</c:v>
                </c:pt>
                <c:pt idx="1444">
                  <c:v>0.49479670740171433</c:v>
                </c:pt>
                <c:pt idx="1445">
                  <c:v>0.49509461516618058</c:v>
                </c:pt>
                <c:pt idx="1446">
                  <c:v>0.49539258230262395</c:v>
                </c:pt>
                <c:pt idx="1447">
                  <c:v>0.49569060882287741</c:v>
                </c:pt>
                <c:pt idx="1448">
                  <c:v>0.49598869473877572</c:v>
                </c:pt>
                <c:pt idx="1449">
                  <c:v>0.49634304263701767</c:v>
                </c:pt>
                <c:pt idx="1450">
                  <c:v>0.4966974744680015</c:v>
                </c:pt>
                <c:pt idx="1451">
                  <c:v>0.49705199025160796</c:v>
                </c:pt>
                <c:pt idx="1452">
                  <c:v>0.49740659000772247</c:v>
                </c:pt>
                <c:pt idx="1453">
                  <c:v>0.49776127375623536</c:v>
                </c:pt>
                <c:pt idx="1454">
                  <c:v>0.49811604151704136</c:v>
                </c:pt>
                <c:pt idx="1455">
                  <c:v>0.49847089331004013</c:v>
                </c:pt>
                <c:pt idx="1456">
                  <c:v>0.49882582915513618</c:v>
                </c:pt>
                <c:pt idx="1457">
                  <c:v>0.49918084907223825</c:v>
                </c:pt>
                <c:pt idx="1458">
                  <c:v>0.4995359530812602</c:v>
                </c:pt>
                <c:pt idx="1459">
                  <c:v>0.49989114120212053</c:v>
                </c:pt>
                <c:pt idx="1460">
                  <c:v>0.50024641345474241</c:v>
                </c:pt>
                <c:pt idx="1461">
                  <c:v>0.50060176985905369</c:v>
                </c:pt>
                <c:pt idx="1462">
                  <c:v>0.50095721043498709</c:v>
                </c:pt>
                <c:pt idx="1463">
                  <c:v>0.50131273520247976</c:v>
                </c:pt>
                <c:pt idx="1464">
                  <c:v>0.50166834418147399</c:v>
                </c:pt>
                <c:pt idx="1465">
                  <c:v>0.50202403739191626</c:v>
                </c:pt>
                <c:pt idx="1466">
                  <c:v>0.50237981485375838</c:v>
                </c:pt>
                <c:pt idx="1467">
                  <c:v>0.50273567658695639</c:v>
                </c:pt>
                <c:pt idx="1468">
                  <c:v>0.50309162261147145</c:v>
                </c:pt>
                <c:pt idx="1469">
                  <c:v>0.50344765294726912</c:v>
                </c:pt>
                <c:pt idx="1470">
                  <c:v>0.50380376761431989</c:v>
                </c:pt>
                <c:pt idx="1471">
                  <c:v>0.50415996663259888</c:v>
                </c:pt>
                <c:pt idx="1472">
                  <c:v>0.50451625002208589</c:v>
                </c:pt>
                <c:pt idx="1473">
                  <c:v>0.50495641547799974</c:v>
                </c:pt>
                <c:pt idx="1474">
                  <c:v>0.50539670970994277</c:v>
                </c:pt>
                <c:pt idx="1475">
                  <c:v>0.50583713275559017</c:v>
                </c:pt>
                <c:pt idx="1476">
                  <c:v>0.50627768465262801</c:v>
                </c:pt>
                <c:pt idx="1477">
                  <c:v>0.50671836543875326</c:v>
                </c:pt>
                <c:pt idx="1478">
                  <c:v>0.50715917515167419</c:v>
                </c:pt>
                <c:pt idx="1479">
                  <c:v>0.50760011382910997</c:v>
                </c:pt>
                <c:pt idx="1480">
                  <c:v>0.50804118150879085</c:v>
                </c:pt>
                <c:pt idx="1481">
                  <c:v>0.50848237822845799</c:v>
                </c:pt>
                <c:pt idx="1482">
                  <c:v>0.50892370402586384</c:v>
                </c:pt>
                <c:pt idx="1483">
                  <c:v>0.50936515893877155</c:v>
                </c:pt>
                <c:pt idx="1484">
                  <c:v>0.50980674300495554</c:v>
                </c:pt>
                <c:pt idx="1485">
                  <c:v>0.51024845626220139</c:v>
                </c:pt>
                <c:pt idx="1486">
                  <c:v>0.51069029874830552</c:v>
                </c:pt>
                <c:pt idx="1487">
                  <c:v>0.51113227050107546</c:v>
                </c:pt>
                <c:pt idx="1488">
                  <c:v>0.51157437155832985</c:v>
                </c:pt>
                <c:pt idx="1489">
                  <c:v>0.51201660195789844</c:v>
                </c:pt>
                <c:pt idx="1490">
                  <c:v>0.51245896173762184</c:v>
                </c:pt>
                <c:pt idx="1491">
                  <c:v>0.512901450935352</c:v>
                </c:pt>
                <c:pt idx="1492">
                  <c:v>0.51334406958895173</c:v>
                </c:pt>
                <c:pt idx="1493">
                  <c:v>0.51378681773629498</c:v>
                </c:pt>
                <c:pt idx="1494">
                  <c:v>0.51422969541526675</c:v>
                </c:pt>
                <c:pt idx="1495">
                  <c:v>0.51467270266376342</c:v>
                </c:pt>
                <c:pt idx="1496">
                  <c:v>0.51511583951969198</c:v>
                </c:pt>
                <c:pt idx="1497">
                  <c:v>0.51555910602097077</c:v>
                </c:pt>
                <c:pt idx="1498">
                  <c:v>0.51600250220552923</c:v>
                </c:pt>
                <c:pt idx="1499">
                  <c:v>0.51644602811130791</c:v>
                </c:pt>
                <c:pt idx="1500">
                  <c:v>0.51688968377625844</c:v>
                </c:pt>
                <c:pt idx="1501">
                  <c:v>0.51741679155334652</c:v>
                </c:pt>
                <c:pt idx="1502">
                  <c:v>0.51794408249643009</c:v>
                </c:pt>
                <c:pt idx="1503">
                  <c:v>0.51847155666915756</c:v>
                </c:pt>
                <c:pt idx="1504">
                  <c:v>0.51899921413520023</c:v>
                </c:pt>
                <c:pt idx="1505">
                  <c:v>0.51952705495825091</c:v>
                </c:pt>
                <c:pt idx="1506">
                  <c:v>0.52005507920202487</c:v>
                </c:pt>
                <c:pt idx="1507">
                  <c:v>0.52058328693025935</c:v>
                </c:pt>
                <c:pt idx="1508">
                  <c:v>0.521111678206714</c:v>
                </c:pt>
                <c:pt idx="1509">
                  <c:v>0.52164025309517026</c:v>
                </c:pt>
                <c:pt idx="1510">
                  <c:v>0.52216901165943197</c:v>
                </c:pt>
                <c:pt idx="1511">
                  <c:v>0.52269795396332519</c:v>
                </c:pt>
                <c:pt idx="1512">
                  <c:v>0.52322708007069796</c:v>
                </c:pt>
                <c:pt idx="1513">
                  <c:v>0.52375639004542052</c:v>
                </c:pt>
                <c:pt idx="1514">
                  <c:v>0.52428588395138553</c:v>
                </c:pt>
                <c:pt idx="1515">
                  <c:v>0.52481556185250766</c:v>
                </c:pt>
                <c:pt idx="1516">
                  <c:v>0.52534542381272398</c:v>
                </c:pt>
                <c:pt idx="1517">
                  <c:v>0.52587546989599354</c:v>
                </c:pt>
                <c:pt idx="1518">
                  <c:v>0.52640570016629762</c:v>
                </c:pt>
                <c:pt idx="1519">
                  <c:v>0.52693611468764012</c:v>
                </c:pt>
                <c:pt idx="1520">
                  <c:v>0.5274667135240465</c:v>
                </c:pt>
                <c:pt idx="1521">
                  <c:v>0.52799749673956509</c:v>
                </c:pt>
                <c:pt idx="1522">
                  <c:v>0.5285284643982664</c:v>
                </c:pt>
                <c:pt idx="1523">
                  <c:v>0.52905961656424272</c:v>
                </c:pt>
                <c:pt idx="1524">
                  <c:v>0.52959095330160921</c:v>
                </c:pt>
                <c:pt idx="1525">
                  <c:v>0.5301224746745028</c:v>
                </c:pt>
                <c:pt idx="1526">
                  <c:v>0.53065418074708326</c:v>
                </c:pt>
                <c:pt idx="1527">
                  <c:v>0.53118607158353215</c:v>
                </c:pt>
                <c:pt idx="1528">
                  <c:v>0.53171814724805344</c:v>
                </c:pt>
                <c:pt idx="1529">
                  <c:v>0.53225040780487354</c:v>
                </c:pt>
                <c:pt idx="1530">
                  <c:v>0.53278285331824127</c:v>
                </c:pt>
                <c:pt idx="1531">
                  <c:v>0.53331548385242766</c:v>
                </c:pt>
                <c:pt idx="1532">
                  <c:v>0.53384829947172596</c:v>
                </c:pt>
                <c:pt idx="1533">
                  <c:v>0.53438130024045183</c:v>
                </c:pt>
                <c:pt idx="1534">
                  <c:v>0.53491448622294335</c:v>
                </c:pt>
                <c:pt idx="1535">
                  <c:v>0.53544785748356083</c:v>
                </c:pt>
                <c:pt idx="1536">
                  <c:v>0.5359814140866872</c:v>
                </c:pt>
                <c:pt idx="1537">
                  <c:v>0.5365151560967274</c:v>
                </c:pt>
                <c:pt idx="1538">
                  <c:v>0.53704908357810899</c:v>
                </c:pt>
                <c:pt idx="1539">
                  <c:v>0.53758319659528198</c:v>
                </c:pt>
                <c:pt idx="1540">
                  <c:v>0.53811749521271857</c:v>
                </c:pt>
                <c:pt idx="1541">
                  <c:v>0.53873531919423123</c:v>
                </c:pt>
                <c:pt idx="1542">
                  <c:v>0.53935339134044735</c:v>
                </c:pt>
                <c:pt idx="1543">
                  <c:v>0.53997171175104874</c:v>
                </c:pt>
                <c:pt idx="1544">
                  <c:v>0.54059028052575697</c:v>
                </c:pt>
                <c:pt idx="1545">
                  <c:v>0.54120909776433379</c:v>
                </c:pt>
                <c:pt idx="1546">
                  <c:v>0.54182816356658092</c:v>
                </c:pt>
                <c:pt idx="1547">
                  <c:v>0.5424474780323405</c:v>
                </c:pt>
                <c:pt idx="1548">
                  <c:v>0.54306704126149441</c:v>
                </c:pt>
                <c:pt idx="1549">
                  <c:v>0.54368685335396472</c:v>
                </c:pt>
                <c:pt idx="1550">
                  <c:v>0.5443069144097139</c:v>
                </c:pt>
                <c:pt idx="1551">
                  <c:v>0.5449272245287442</c:v>
                </c:pt>
                <c:pt idx="1552">
                  <c:v>0.54554778381109847</c:v>
                </c:pt>
                <c:pt idx="1553">
                  <c:v>0.54616859235685933</c:v>
                </c:pt>
                <c:pt idx="1554">
                  <c:v>0.54678965026614978</c:v>
                </c:pt>
                <c:pt idx="1555">
                  <c:v>0.54741095763913283</c:v>
                </c:pt>
                <c:pt idx="1556">
                  <c:v>0.5480325145760121</c:v>
                </c:pt>
                <c:pt idx="1557">
                  <c:v>0.54865432117703139</c:v>
                </c:pt>
                <c:pt idx="1558">
                  <c:v>0.54927637754247449</c:v>
                </c:pt>
                <c:pt idx="1559">
                  <c:v>0.5498986837726656</c:v>
                </c:pt>
                <c:pt idx="1560">
                  <c:v>0.55052123996796931</c:v>
                </c:pt>
                <c:pt idx="1561">
                  <c:v>0.55114404622879043</c:v>
                </c:pt>
                <c:pt idx="1562">
                  <c:v>0.55176710265557416</c:v>
                </c:pt>
                <c:pt idx="1563">
                  <c:v>0.5523904093488059</c:v>
                </c:pt>
                <c:pt idx="1564">
                  <c:v>0.55301396640901168</c:v>
                </c:pt>
                <c:pt idx="1565">
                  <c:v>0.55363777393675773</c:v>
                </c:pt>
                <c:pt idx="1566">
                  <c:v>0.55426183203265067</c:v>
                </c:pt>
                <c:pt idx="1567">
                  <c:v>0.55488614079733756</c:v>
                </c:pt>
                <c:pt idx="1568">
                  <c:v>0.55551070033150585</c:v>
                </c:pt>
                <c:pt idx="1569">
                  <c:v>0.55619106892575099</c:v>
                </c:pt>
                <c:pt idx="1570">
                  <c:v>0.55687173510806409</c:v>
                </c:pt>
                <c:pt idx="1571">
                  <c:v>0.55755269900860793</c:v>
                </c:pt>
                <c:pt idx="1572">
                  <c:v>0.55823396075760234</c:v>
                </c:pt>
                <c:pt idx="1573">
                  <c:v>0.55891552048532378</c:v>
                </c:pt>
                <c:pt idx="1574">
                  <c:v>0.55959737832210599</c:v>
                </c:pt>
                <c:pt idx="1575">
                  <c:v>0.56027953439833955</c:v>
                </c:pt>
                <c:pt idx="1576">
                  <c:v>0.56096198884447213</c:v>
                </c:pt>
                <c:pt idx="1577">
                  <c:v>0.56164474179100843</c:v>
                </c:pt>
                <c:pt idx="1578">
                  <c:v>0.56232779336851046</c:v>
                </c:pt>
                <c:pt idx="1579">
                  <c:v>0.56301114370759686</c:v>
                </c:pt>
                <c:pt idx="1580">
                  <c:v>0.56369479293894398</c:v>
                </c:pt>
                <c:pt idx="1581">
                  <c:v>0.56437874119328479</c:v>
                </c:pt>
                <c:pt idx="1582">
                  <c:v>0.5650629886014098</c:v>
                </c:pt>
                <c:pt idx="1583">
                  <c:v>0.56574753529416655</c:v>
                </c:pt>
                <c:pt idx="1584">
                  <c:v>0.56643238140246011</c:v>
                </c:pt>
                <c:pt idx="1585">
                  <c:v>0.56711752705725216</c:v>
                </c:pt>
                <c:pt idx="1586">
                  <c:v>0.56780297238956234</c:v>
                </c:pt>
                <c:pt idx="1587">
                  <c:v>0.56848871753046737</c:v>
                </c:pt>
                <c:pt idx="1588">
                  <c:v>0.569174762611101</c:v>
                </c:pt>
                <c:pt idx="1589">
                  <c:v>0.56986110776265475</c:v>
                </c:pt>
                <c:pt idx="1590">
                  <c:v>0.5705477531163774</c:v>
                </c:pt>
                <c:pt idx="1591">
                  <c:v>0.57123469880357503</c:v>
                </c:pt>
                <c:pt idx="1592">
                  <c:v>0.57192194495561144</c:v>
                </c:pt>
                <c:pt idx="1593">
                  <c:v>0.57260949170390751</c:v>
                </c:pt>
                <c:pt idx="1594">
                  <c:v>0.57329733917994163</c:v>
                </c:pt>
                <c:pt idx="1595">
                  <c:v>0.57398548751524991</c:v>
                </c:pt>
                <c:pt idx="1596">
                  <c:v>0.57467393684142598</c:v>
                </c:pt>
                <c:pt idx="1597">
                  <c:v>0.57536268729012097</c:v>
                </c:pt>
                <c:pt idx="1598">
                  <c:v>0.57605173899304352</c:v>
                </c:pt>
                <c:pt idx="1599">
                  <c:v>0.57674109208196001</c:v>
                </c:pt>
                <c:pt idx="1600">
                  <c:v>0.57743074668869454</c:v>
                </c:pt>
                <c:pt idx="1601">
                  <c:v>0.57812070294512852</c:v>
                </c:pt>
                <c:pt idx="1602">
                  <c:v>0.57886682612109586</c:v>
                </c:pt>
                <c:pt idx="1603">
                  <c:v>0.57961330205828898</c:v>
                </c:pt>
                <c:pt idx="1604">
                  <c:v>0.5803601309234907</c:v>
                </c:pt>
                <c:pt idx="1605">
                  <c:v>0.58110731288356265</c:v>
                </c:pt>
                <c:pt idx="1606">
                  <c:v>0.5818548481054453</c:v>
                </c:pt>
                <c:pt idx="1607">
                  <c:v>0.58260273675615815</c:v>
                </c:pt>
                <c:pt idx="1608">
                  <c:v>0.58335097900279953</c:v>
                </c:pt>
                <c:pt idx="1609">
                  <c:v>0.58409957501254683</c:v>
                </c:pt>
                <c:pt idx="1610">
                  <c:v>0.58484852495265649</c:v>
                </c:pt>
                <c:pt idx="1611">
                  <c:v>0.5855978289904642</c:v>
                </c:pt>
                <c:pt idx="1612">
                  <c:v>0.58634748729338448</c:v>
                </c:pt>
                <c:pt idx="1613">
                  <c:v>0.58709750002891115</c:v>
                </c:pt>
                <c:pt idx="1614">
                  <c:v>0.58784786736461703</c:v>
                </c:pt>
                <c:pt idx="1615">
                  <c:v>0.58859858946815447</c:v>
                </c:pt>
                <c:pt idx="1616">
                  <c:v>0.58934966650725484</c:v>
                </c:pt>
                <c:pt idx="1617">
                  <c:v>0.59010109864972904</c:v>
                </c:pt>
                <c:pt idx="1618">
                  <c:v>0.59085288606346698</c:v>
                </c:pt>
                <c:pt idx="1619">
                  <c:v>0.59160502891643829</c:v>
                </c:pt>
                <c:pt idx="1620">
                  <c:v>0.59235752737669189</c:v>
                </c:pt>
                <c:pt idx="1621">
                  <c:v>0.59311038161235619</c:v>
                </c:pt>
                <c:pt idx="1622">
                  <c:v>0.59386359179163883</c:v>
                </c:pt>
                <c:pt idx="1623">
                  <c:v>0.59461715808282722</c:v>
                </c:pt>
                <c:pt idx="1624">
                  <c:v>0.59537108065428845</c:v>
                </c:pt>
                <c:pt idx="1625">
                  <c:v>0.59612535967446889</c:v>
                </c:pt>
                <c:pt idx="1626">
                  <c:v>0.59687999531189484</c:v>
                </c:pt>
                <c:pt idx="1627">
                  <c:v>0.5976349877351721</c:v>
                </c:pt>
                <c:pt idx="1628">
                  <c:v>0.59839033711298639</c:v>
                </c:pt>
                <c:pt idx="1629">
                  <c:v>0.59914604361410273</c:v>
                </c:pt>
                <c:pt idx="1630">
                  <c:v>0.59990210740736649</c:v>
                </c:pt>
                <c:pt idx="1631">
                  <c:v>0.60065852866170255</c:v>
                </c:pt>
                <c:pt idx="1632">
                  <c:v>0.60144345142953703</c:v>
                </c:pt>
                <c:pt idx="1633">
                  <c:v>0.60222875910379625</c:v>
                </c:pt>
                <c:pt idx="1634">
                  <c:v>0.60301445187322877</c:v>
                </c:pt>
                <c:pt idx="1635">
                  <c:v>0.60380052992667532</c:v>
                </c:pt>
                <c:pt idx="1636">
                  <c:v>0.60458699345306965</c:v>
                </c:pt>
                <c:pt idx="1637">
                  <c:v>0.60537384264143812</c:v>
                </c:pt>
                <c:pt idx="1638">
                  <c:v>0.60616107768089966</c:v>
                </c:pt>
                <c:pt idx="1639">
                  <c:v>0.60694869876066582</c:v>
                </c:pt>
                <c:pt idx="1640">
                  <c:v>0.60773670607004115</c:v>
                </c:pt>
                <c:pt idx="1641">
                  <c:v>0.60852509979842306</c:v>
                </c:pt>
                <c:pt idx="1642">
                  <c:v>0.60931388013530152</c:v>
                </c:pt>
                <c:pt idx="1643">
                  <c:v>0.61010304727025977</c:v>
                </c:pt>
                <c:pt idx="1644">
                  <c:v>0.61089260139297386</c:v>
                </c:pt>
                <c:pt idx="1645">
                  <c:v>0.61168254269321287</c:v>
                </c:pt>
                <c:pt idx="1646">
                  <c:v>0.61247287136083894</c:v>
                </c:pt>
                <c:pt idx="1647">
                  <c:v>0.61326358758580723</c:v>
                </c:pt>
                <c:pt idx="1648">
                  <c:v>0.61405469155816617</c:v>
                </c:pt>
                <c:pt idx="1649">
                  <c:v>0.61484618346805742</c:v>
                </c:pt>
                <c:pt idx="1650">
                  <c:v>0.6156380635057157</c:v>
                </c:pt>
                <c:pt idx="1651">
                  <c:v>0.61643033186146923</c:v>
                </c:pt>
                <c:pt idx="1652">
                  <c:v>0.61722298872573944</c:v>
                </c:pt>
                <c:pt idx="1653">
                  <c:v>0.61801603428904128</c:v>
                </c:pt>
                <c:pt idx="1654">
                  <c:v>0.61880946874198273</c:v>
                </c:pt>
                <c:pt idx="1655">
                  <c:v>0.61960329227526567</c:v>
                </c:pt>
                <c:pt idx="1656">
                  <c:v>0.62039750507968527</c:v>
                </c:pt>
                <c:pt idx="1657">
                  <c:v>0.6211921073461304</c:v>
                </c:pt>
                <c:pt idx="1658">
                  <c:v>0.62198709926558338</c:v>
                </c:pt>
                <c:pt idx="1659">
                  <c:v>0.62278248102912048</c:v>
                </c:pt>
                <c:pt idx="1660">
                  <c:v>0.62357825282791124</c:v>
                </c:pt>
                <c:pt idx="1661">
                  <c:v>0.6243744148532191</c:v>
                </c:pt>
                <c:pt idx="1662">
                  <c:v>0.62517096729640143</c:v>
                </c:pt>
                <c:pt idx="1663">
                  <c:v>0.62596791034890953</c:v>
                </c:pt>
                <c:pt idx="1664">
                  <c:v>0.62676524420228819</c:v>
                </c:pt>
                <c:pt idx="1665">
                  <c:v>0.62756296904817632</c:v>
                </c:pt>
                <c:pt idx="1666">
                  <c:v>0.6283895763364038</c:v>
                </c:pt>
                <c:pt idx="1667">
                  <c:v>0.62921660344224928</c:v>
                </c:pt>
                <c:pt idx="1668">
                  <c:v>0.63004405057892998</c:v>
                </c:pt>
                <c:pt idx="1669">
                  <c:v>0.63087191795977127</c:v>
                </c:pt>
                <c:pt idx="1670">
                  <c:v>0.63170020579820707</c:v>
                </c:pt>
                <c:pt idx="1671">
                  <c:v>0.63252891430777924</c:v>
                </c:pt>
                <c:pt idx="1672">
                  <c:v>0.63335804370213866</c:v>
                </c:pt>
                <c:pt idx="1673">
                  <c:v>0.63418759419504434</c:v>
                </c:pt>
                <c:pt idx="1674">
                  <c:v>0.63501756600036408</c:v>
                </c:pt>
                <c:pt idx="1675">
                  <c:v>0.63584795933207405</c:v>
                </c:pt>
                <c:pt idx="1676">
                  <c:v>0.63667877440425924</c:v>
                </c:pt>
                <c:pt idx="1677">
                  <c:v>0.63751001143111341</c:v>
                </c:pt>
                <c:pt idx="1678">
                  <c:v>0.63834167062693914</c:v>
                </c:pt>
                <c:pt idx="1679">
                  <c:v>0.63917375220614758</c:v>
                </c:pt>
                <c:pt idx="1680">
                  <c:v>0.64000625638325914</c:v>
                </c:pt>
                <c:pt idx="1681">
                  <c:v>0.6408391833729028</c:v>
                </c:pt>
                <c:pt idx="1682">
                  <c:v>0.641672533389817</c:v>
                </c:pt>
                <c:pt idx="1683">
                  <c:v>0.64250630664884878</c:v>
                </c:pt>
                <c:pt idx="1684">
                  <c:v>0.64334050336495463</c:v>
                </c:pt>
                <c:pt idx="1685">
                  <c:v>0.64417512375320007</c:v>
                </c:pt>
                <c:pt idx="1686">
                  <c:v>0.64501016802875966</c:v>
                </c:pt>
                <c:pt idx="1687">
                  <c:v>0.64584563640691761</c:v>
                </c:pt>
                <c:pt idx="1688">
                  <c:v>0.64668152910306742</c:v>
                </c:pt>
                <c:pt idx="1689">
                  <c:v>0.64751784633271181</c:v>
                </c:pt>
                <c:pt idx="1690">
                  <c:v>0.64835458831146298</c:v>
                </c:pt>
                <c:pt idx="1691">
                  <c:v>0.64919175525504258</c:v>
                </c:pt>
                <c:pt idx="1692">
                  <c:v>0.65002934737928197</c:v>
                </c:pt>
                <c:pt idx="1693">
                  <c:v>0.65086736490012198</c:v>
                </c:pt>
                <c:pt idx="1694">
                  <c:v>0.65170580803361333</c:v>
                </c:pt>
                <c:pt idx="1695">
                  <c:v>0.65254467699591623</c:v>
                </c:pt>
                <c:pt idx="1696">
                  <c:v>0.65338397200330078</c:v>
                </c:pt>
                <c:pt idx="1697">
                  <c:v>0.65422369327214702</c:v>
                </c:pt>
                <c:pt idx="1698">
                  <c:v>0.65506384101894466</c:v>
                </c:pt>
                <c:pt idx="1699">
                  <c:v>0.65590441546029354</c:v>
                </c:pt>
                <c:pt idx="1700">
                  <c:v>0.65674541681290344</c:v>
                </c:pt>
                <c:pt idx="1701">
                  <c:v>0.65758684529359424</c:v>
                </c:pt>
                <c:pt idx="1702">
                  <c:v>0.65842870111929597</c:v>
                </c:pt>
                <c:pt idx="1703">
                  <c:v>0.65927098450704857</c:v>
                </c:pt>
                <c:pt idx="1704">
                  <c:v>0.66011369567400258</c:v>
                </c:pt>
                <c:pt idx="1705">
                  <c:v>0.66095683483741863</c:v>
                </c:pt>
                <c:pt idx="1706">
                  <c:v>0.66180040221466774</c:v>
                </c:pt>
                <c:pt idx="1707">
                  <c:v>0.66264439802323127</c:v>
                </c:pt>
                <c:pt idx="1708">
                  <c:v>0.66348882248070118</c:v>
                </c:pt>
                <c:pt idx="1709">
                  <c:v>0.66433367580477976</c:v>
                </c:pt>
                <c:pt idx="1710">
                  <c:v>0.66517895821327988</c:v>
                </c:pt>
                <c:pt idx="1711">
                  <c:v>0.66602466992412501</c:v>
                </c:pt>
                <c:pt idx="1712">
                  <c:v>0.66687081115534963</c:v>
                </c:pt>
                <c:pt idx="1713">
                  <c:v>0.66771738212509857</c:v>
                </c:pt>
                <c:pt idx="1714">
                  <c:v>0.66856438305162769</c:v>
                </c:pt>
                <c:pt idx="1715">
                  <c:v>0.66941181415330342</c:v>
                </c:pt>
                <c:pt idx="1716">
                  <c:v>0.67025967564860345</c:v>
                </c:pt>
                <c:pt idx="1717">
                  <c:v>0.67110796775611603</c:v>
                </c:pt>
                <c:pt idx="1718">
                  <c:v>0.67195669069454089</c:v>
                </c:pt>
                <c:pt idx="1719">
                  <c:v>0.67280584468268856</c:v>
                </c:pt>
                <c:pt idx="1720">
                  <c:v>0.67365542993948058</c:v>
                </c:pt>
                <c:pt idx="1721">
                  <c:v>0.67450544668394996</c:v>
                </c:pt>
                <c:pt idx="1722">
                  <c:v>0.67535589513524097</c:v>
                </c:pt>
                <c:pt idx="1723">
                  <c:v>0.67620677551260866</c:v>
                </c:pt>
                <c:pt idx="1724">
                  <c:v>0.67705808803542</c:v>
                </c:pt>
                <c:pt idx="1725">
                  <c:v>0.67790983292315321</c:v>
                </c:pt>
                <c:pt idx="1726">
                  <c:v>0.67876201039539796</c:v>
                </c:pt>
                <c:pt idx="1727">
                  <c:v>0.67961462067185541</c:v>
                </c:pt>
                <c:pt idx="1728">
                  <c:v>0.68046766397233838</c:v>
                </c:pt>
                <c:pt idx="1729">
                  <c:v>0.68132114051677117</c:v>
                </c:pt>
                <c:pt idx="1730">
                  <c:v>0.68217505052519001</c:v>
                </c:pt>
                <c:pt idx="1731">
                  <c:v>0.68302939421774256</c:v>
                </c:pt>
                <c:pt idx="1732">
                  <c:v>0.68388417181468864</c:v>
                </c:pt>
                <c:pt idx="1733">
                  <c:v>0.68473938353639974</c:v>
                </c:pt>
                <c:pt idx="1734">
                  <c:v>0.68559502960335927</c:v>
                </c:pt>
                <c:pt idx="1735">
                  <c:v>0.68645111023616256</c:v>
                </c:pt>
                <c:pt idx="1736">
                  <c:v>0.68730762565551728</c:v>
                </c:pt>
                <c:pt idx="1737">
                  <c:v>0.6881645760822428</c:v>
                </c:pt>
                <c:pt idx="1738">
                  <c:v>0.68902196173727104</c:v>
                </c:pt>
                <c:pt idx="1739">
                  <c:v>0.68987978284164564</c:v>
                </c:pt>
                <c:pt idx="1740">
                  <c:v>0.69073803961652303</c:v>
                </c:pt>
                <c:pt idx="1741">
                  <c:v>0.69159673228317153</c:v>
                </c:pt>
                <c:pt idx="1742">
                  <c:v>0.69245586106297208</c:v>
                </c:pt>
                <c:pt idx="1743">
                  <c:v>0.69331542617741793</c:v>
                </c:pt>
                <c:pt idx="1744">
                  <c:v>0.69417542784811492</c:v>
                </c:pt>
                <c:pt idx="1745">
                  <c:v>0.69503586629678149</c:v>
                </c:pt>
                <c:pt idx="1746">
                  <c:v>0.69589674174524863</c:v>
                </c:pt>
                <c:pt idx="1747">
                  <c:v>0.6967580544154599</c:v>
                </c:pt>
                <c:pt idx="1748">
                  <c:v>0.69761980452947148</c:v>
                </c:pt>
                <c:pt idx="1749">
                  <c:v>0.69848199230945274</c:v>
                </c:pt>
                <c:pt idx="1750">
                  <c:v>0.69934461797768543</c:v>
                </c:pt>
                <c:pt idx="1751">
                  <c:v>0.70020768175656456</c:v>
                </c:pt>
                <c:pt idx="1752">
                  <c:v>0.7010711838685979</c:v>
                </c:pt>
                <c:pt idx="1753">
                  <c:v>0.70193512453640605</c:v>
                </c:pt>
                <c:pt idx="1754">
                  <c:v>0.70279950398272306</c:v>
                </c:pt>
                <c:pt idx="1755">
                  <c:v>0.70366432243039601</c:v>
                </c:pt>
                <c:pt idx="1756">
                  <c:v>0.70452958010238498</c:v>
                </c:pt>
                <c:pt idx="1757">
                  <c:v>0.70539527722176332</c:v>
                </c:pt>
                <c:pt idx="1758">
                  <c:v>0.70626141401171783</c:v>
                </c:pt>
                <c:pt idx="1759">
                  <c:v>0.70712799069554855</c:v>
                </c:pt>
                <c:pt idx="1760">
                  <c:v>0.70799500749666877</c:v>
                </c:pt>
                <c:pt idx="1761">
                  <c:v>0.70886246463860569</c:v>
                </c:pt>
                <c:pt idx="1762">
                  <c:v>0.70973036234499953</c:v>
                </c:pt>
                <c:pt idx="1763">
                  <c:v>0.71059870083960441</c:v>
                </c:pt>
                <c:pt idx="1764">
                  <c:v>0.71146748034628815</c:v>
                </c:pt>
                <c:pt idx="1765">
                  <c:v>0.71233670108903202</c:v>
                </c:pt>
                <c:pt idx="1766">
                  <c:v>0.71320636329193121</c:v>
                </c:pt>
                <c:pt idx="1767">
                  <c:v>0.7140764671791946</c:v>
                </c:pt>
                <c:pt idx="1768">
                  <c:v>0.71494701297514496</c:v>
                </c:pt>
                <c:pt idx="1769">
                  <c:v>0.71581800090421921</c:v>
                </c:pt>
                <c:pt idx="1770">
                  <c:v>0.71668943119096795</c:v>
                </c:pt>
                <c:pt idx="1771">
                  <c:v>0.71756130406005592</c:v>
                </c:pt>
                <c:pt idx="1772">
                  <c:v>0.71843361973626219</c:v>
                </c:pt>
                <c:pt idx="1773">
                  <c:v>0.71930637844447953</c:v>
                </c:pt>
                <c:pt idx="1774">
                  <c:v>0.72017958040971553</c:v>
                </c:pt>
                <c:pt idx="1775">
                  <c:v>0.72105322585709142</c:v>
                </c:pt>
                <c:pt idx="1776">
                  <c:v>0.72192731501184326</c:v>
                </c:pt>
                <c:pt idx="1777">
                  <c:v>0.72280184809932124</c:v>
                </c:pt>
                <c:pt idx="1778">
                  <c:v>0.72367682534499012</c:v>
                </c:pt>
                <c:pt idx="1779">
                  <c:v>0.72455224697442921</c:v>
                </c:pt>
                <c:pt idx="1780">
                  <c:v>0.72542811321333223</c:v>
                </c:pt>
                <c:pt idx="1781">
                  <c:v>0.72630442428750763</c:v>
                </c:pt>
                <c:pt idx="1782">
                  <c:v>0.72718118042287849</c:v>
                </c:pt>
                <c:pt idx="1783">
                  <c:v>0.72805838184548266</c:v>
                </c:pt>
                <c:pt idx="1784">
                  <c:v>0.72893602878147257</c:v>
                </c:pt>
                <c:pt idx="1785">
                  <c:v>0.72981412145711611</c:v>
                </c:pt>
                <c:pt idx="1786">
                  <c:v>0.73069266009879552</c:v>
                </c:pt>
                <c:pt idx="1787">
                  <c:v>0.73157164493300808</c:v>
                </c:pt>
                <c:pt idx="1788">
                  <c:v>0.73245107618636629</c:v>
                </c:pt>
                <c:pt idx="1789">
                  <c:v>0.73333095408559767</c:v>
                </c:pt>
                <c:pt idx="1790">
                  <c:v>0.734211278857545</c:v>
                </c:pt>
                <c:pt idx="1791">
                  <c:v>0.73509205072916606</c:v>
                </c:pt>
                <c:pt idx="1792">
                  <c:v>0.73597326992753409</c:v>
                </c:pt>
                <c:pt idx="1793">
                  <c:v>0.73685493667983759</c:v>
                </c:pt>
                <c:pt idx="1794">
                  <c:v>0.73773705121338029</c:v>
                </c:pt>
                <c:pt idx="1795">
                  <c:v>0.73861961375558161</c:v>
                </c:pt>
                <c:pt idx="1796">
                  <c:v>0.73950262453397619</c:v>
                </c:pt>
                <c:pt idx="1797">
                  <c:v>0.74038608377621462</c:v>
                </c:pt>
                <c:pt idx="1798">
                  <c:v>0.74126999171006269</c:v>
                </c:pt>
                <c:pt idx="1799">
                  <c:v>0.74215434856340212</c:v>
                </c:pt>
                <c:pt idx="1800">
                  <c:v>0.74303915456423031</c:v>
                </c:pt>
                <c:pt idx="1801">
                  <c:v>0.74392440994066056</c:v>
                </c:pt>
                <c:pt idx="1802">
                  <c:v>0.74481011492092164</c:v>
                </c:pt>
                <c:pt idx="1803">
                  <c:v>0.74569626973335867</c:v>
                </c:pt>
                <c:pt idx="1804">
                  <c:v>0.74658287460643269</c:v>
                </c:pt>
                <c:pt idx="1805">
                  <c:v>0.74746992976872062</c:v>
                </c:pt>
                <c:pt idx="1806">
                  <c:v>0.74835743544891553</c:v>
                </c:pt>
                <c:pt idx="1807">
                  <c:v>0.74924539187582662</c:v>
                </c:pt>
                <c:pt idx="1808">
                  <c:v>0.7501337992783792</c:v>
                </c:pt>
                <c:pt idx="1809">
                  <c:v>0.75102265788561495</c:v>
                </c:pt>
                <c:pt idx="1810">
                  <c:v>0.7519119679266919</c:v>
                </c:pt>
                <c:pt idx="1811">
                  <c:v>0.75280172963088443</c:v>
                </c:pt>
                <c:pt idx="1812">
                  <c:v>0.75369194322758348</c:v>
                </c:pt>
                <c:pt idx="1813">
                  <c:v>0.75458260894629636</c:v>
                </c:pt>
                <c:pt idx="1814">
                  <c:v>0.75547372701664672</c:v>
                </c:pt>
                <c:pt idx="1815">
                  <c:v>0.75636529766837546</c:v>
                </c:pt>
                <c:pt idx="1816">
                  <c:v>0.75725732113133959</c:v>
                </c:pt>
                <c:pt idx="1817">
                  <c:v>0.75814979763551293</c:v>
                </c:pt>
                <c:pt idx="1818">
                  <c:v>0.75904272741098633</c:v>
                </c:pt>
                <c:pt idx="1819">
                  <c:v>0.7599361106879674</c:v>
                </c:pt>
                <c:pt idx="1820">
                  <c:v>0.76082994769678058</c:v>
                </c:pt>
                <c:pt idx="1821">
                  <c:v>0.76172423866786754</c:v>
                </c:pt>
                <c:pt idx="1822">
                  <c:v>0.76261898383178672</c:v>
                </c:pt>
                <c:pt idx="1823">
                  <c:v>0.76351418341921362</c:v>
                </c:pt>
                <c:pt idx="1824">
                  <c:v>0.76440983766094117</c:v>
                </c:pt>
                <c:pt idx="1825">
                  <c:v>0.76530594678787933</c:v>
                </c:pt>
                <c:pt idx="1826">
                  <c:v>0.7662025110310553</c:v>
                </c:pt>
                <c:pt idx="1827">
                  <c:v>0.76709953062161373</c:v>
                </c:pt>
                <c:pt idx="1828">
                  <c:v>0.76799700579081676</c:v>
                </c:pt>
                <c:pt idx="1829">
                  <c:v>0.76889493677004372</c:v>
                </c:pt>
                <c:pt idx="1830">
                  <c:v>0.76979332379079146</c:v>
                </c:pt>
                <c:pt idx="1831">
                  <c:v>0.7706921670846747</c:v>
                </c:pt>
                <c:pt idx="1832">
                  <c:v>0.77159146688342561</c:v>
                </c:pt>
                <c:pt idx="1833">
                  <c:v>0.77249122341889387</c:v>
                </c:pt>
                <c:pt idx="1834">
                  <c:v>0.77339143692304724</c:v>
                </c:pt>
                <c:pt idx="1835">
                  <c:v>0.77429210762797118</c:v>
                </c:pt>
                <c:pt idx="1836">
                  <c:v>0.77519323576586885</c:v>
                </c:pt>
                <c:pt idx="1837">
                  <c:v>0.77609482156906151</c:v>
                </c:pt>
                <c:pt idx="1838">
                  <c:v>0.77699686526998857</c:v>
                </c:pt>
                <c:pt idx="1839">
                  <c:v>0.77789936710120711</c:v>
                </c:pt>
                <c:pt idx="1840">
                  <c:v>0.77880232729539256</c:v>
                </c:pt>
                <c:pt idx="1841">
                  <c:v>0.77970574608533849</c:v>
                </c:pt>
                <c:pt idx="1842">
                  <c:v>0.78060962370395659</c:v>
                </c:pt>
                <c:pt idx="1843">
                  <c:v>0.78151396038427712</c:v>
                </c:pt>
                <c:pt idx="1844">
                  <c:v>0.78241875635944824</c:v>
                </c:pt>
                <c:pt idx="1845">
                  <c:v>0.78332401186273715</c:v>
                </c:pt>
                <c:pt idx="1846">
                  <c:v>0.78422972712752892</c:v>
                </c:pt>
                <c:pt idx="1847">
                  <c:v>0.78513590238732744</c:v>
                </c:pt>
                <c:pt idx="1848">
                  <c:v>0.78604253787575518</c:v>
                </c:pt>
                <c:pt idx="1849">
                  <c:v>0.78694963382655314</c:v>
                </c:pt>
                <c:pt idx="1850">
                  <c:v>0.78785719047358116</c:v>
                </c:pt>
                <c:pt idx="1851">
                  <c:v>0.78876520805081785</c:v>
                </c:pt>
                <c:pt idx="1852">
                  <c:v>0.78967368679236061</c:v>
                </c:pt>
                <c:pt idx="1853">
                  <c:v>0.79058262693242565</c:v>
                </c:pt>
                <c:pt idx="1854">
                  <c:v>0.7914920287053484</c:v>
                </c:pt>
                <c:pt idx="1855">
                  <c:v>0.79240189234558289</c:v>
                </c:pt>
                <c:pt idx="1856">
                  <c:v>0.79331221808770258</c:v>
                </c:pt>
                <c:pt idx="1857">
                  <c:v>0.79422300616639996</c:v>
                </c:pt>
                <c:pt idx="1858">
                  <c:v>0.79513425681648675</c:v>
                </c:pt>
                <c:pt idx="1859">
                  <c:v>0.79604597027289392</c:v>
                </c:pt>
                <c:pt idx="1860">
                  <c:v>0.79695814677067167</c:v>
                </c:pt>
                <c:pt idx="1861">
                  <c:v>0.79787078654498944</c:v>
                </c:pt>
                <c:pt idx="1862">
                  <c:v>0.79878388983113657</c:v>
                </c:pt>
                <c:pt idx="1863">
                  <c:v>0.79969745686452143</c:v>
                </c:pt>
                <c:pt idx="1864">
                  <c:v>0.80061148788067227</c:v>
                </c:pt>
                <c:pt idx="1865">
                  <c:v>0.80152598311523682</c:v>
                </c:pt>
                <c:pt idx="1866">
                  <c:v>0.80244094280398226</c:v>
                </c:pt>
                <c:pt idx="1867">
                  <c:v>0.80335636718279613</c:v>
                </c:pt>
                <c:pt idx="1868">
                  <c:v>0.80427225648768519</c:v>
                </c:pt>
                <c:pt idx="1869">
                  <c:v>0.80518861095477612</c:v>
                </c:pt>
                <c:pt idx="1870">
                  <c:v>0.80610543082031594</c:v>
                </c:pt>
                <c:pt idx="1871">
                  <c:v>0.80702271632067135</c:v>
                </c:pt>
                <c:pt idx="1872">
                  <c:v>0.80794046769232897</c:v>
                </c:pt>
                <c:pt idx="1873">
                  <c:v>0.80885868517189574</c:v>
                </c:pt>
                <c:pt idx="1874">
                  <c:v>0.80977736899609876</c:v>
                </c:pt>
                <c:pt idx="1875">
                  <c:v>0.81069651940178544</c:v>
                </c:pt>
                <c:pt idx="1876">
                  <c:v>0.81161613662592313</c:v>
                </c:pt>
                <c:pt idx="1877">
                  <c:v>0.81253622090559996</c:v>
                </c:pt>
                <c:pt idx="1878">
                  <c:v>0.81345677247802417</c:v>
                </c:pt>
                <c:pt idx="1879">
                  <c:v>0.81437779158052459</c:v>
                </c:pt>
                <c:pt idx="1880">
                  <c:v>0.81529927845055061</c:v>
                </c:pt>
                <c:pt idx="1881">
                  <c:v>0.8162212333256722</c:v>
                </c:pt>
                <c:pt idx="1882">
                  <c:v>0.81714365644357989</c:v>
                </c:pt>
                <c:pt idx="1883">
                  <c:v>0.81806654804208501</c:v>
                </c:pt>
                <c:pt idx="1884">
                  <c:v>0.81898990835911967</c:v>
                </c:pt>
                <c:pt idx="1885">
                  <c:v>0.81991373763273678</c:v>
                </c:pt>
                <c:pt idx="1886">
                  <c:v>0.82083803610111006</c:v>
                </c:pt>
                <c:pt idx="1887">
                  <c:v>0.82176280400253443</c:v>
                </c:pt>
                <c:pt idx="1888">
                  <c:v>0.82268804157542585</c:v>
                </c:pt>
                <c:pt idx="1889">
                  <c:v>0.82361374905832108</c:v>
                </c:pt>
                <c:pt idx="1890">
                  <c:v>0.8245399266898783</c:v>
                </c:pt>
                <c:pt idx="1891">
                  <c:v>0.82546657470887674</c:v>
                </c:pt>
                <c:pt idx="1892">
                  <c:v>0.82639369335421708</c:v>
                </c:pt>
                <c:pt idx="1893">
                  <c:v>0.82732128286492101</c:v>
                </c:pt>
                <c:pt idx="1894">
                  <c:v>0.82824934348013191</c:v>
                </c:pt>
                <c:pt idx="1895">
                  <c:v>0.82917787543911436</c:v>
                </c:pt>
                <c:pt idx="1896">
                  <c:v>0.83010687898125468</c:v>
                </c:pt>
                <c:pt idx="1897">
                  <c:v>0.83103635434606082</c:v>
                </c:pt>
                <c:pt idx="1898">
                  <c:v>0.83196630177316222</c:v>
                </c:pt>
                <c:pt idx="1899">
                  <c:v>0.83289672150230998</c:v>
                </c:pt>
                <c:pt idx="1900">
                  <c:v>0.83382761377337711</c:v>
                </c:pt>
                <c:pt idx="1901">
                  <c:v>0.8347589788263583</c:v>
                </c:pt>
                <c:pt idx="1902">
                  <c:v>0.83569081690137015</c:v>
                </c:pt>
                <c:pt idx="1903">
                  <c:v>0.83662312823865137</c:v>
                </c:pt>
                <c:pt idx="1904">
                  <c:v>0.83755591307856259</c:v>
                </c:pt>
                <c:pt idx="1905">
                  <c:v>0.83848917166158654</c:v>
                </c:pt>
                <c:pt idx="1906">
                  <c:v>0.83942290422832788</c:v>
                </c:pt>
                <c:pt idx="1907">
                  <c:v>0.84035711101951382</c:v>
                </c:pt>
                <c:pt idx="1908">
                  <c:v>0.84129179227599349</c:v>
                </c:pt>
                <c:pt idx="1909">
                  <c:v>0.84222694823873856</c:v>
                </c:pt>
                <c:pt idx="1910">
                  <c:v>0.84316257914884307</c:v>
                </c:pt>
                <c:pt idx="1911">
                  <c:v>0.84409868524752363</c:v>
                </c:pt>
                <c:pt idx="1912">
                  <c:v>0.84503526677611895</c:v>
                </c:pt>
                <c:pt idx="1913">
                  <c:v>0.84597232397609057</c:v>
                </c:pt>
                <c:pt idx="1914">
                  <c:v>0.84690985708902256</c:v>
                </c:pt>
                <c:pt idx="1915">
                  <c:v>0.84784786635662202</c:v>
                </c:pt>
                <c:pt idx="1916">
                  <c:v>0.84875400457150452</c:v>
                </c:pt>
                <c:pt idx="1917">
                  <c:v>0.84966058713382453</c:v>
                </c:pt>
                <c:pt idx="1918">
                  <c:v>0.85056761426147887</c:v>
                </c:pt>
                <c:pt idx="1919">
                  <c:v>0.85147508617247136</c:v>
                </c:pt>
                <c:pt idx="1920">
                  <c:v>0.85238300308491266</c:v>
                </c:pt>
                <c:pt idx="1921">
                  <c:v>0.8532913652170202</c:v>
                </c:pt>
                <c:pt idx="1922">
                  <c:v>0.85420017278711846</c:v>
                </c:pt>
                <c:pt idx="1923">
                  <c:v>0.85510942601363915</c:v>
                </c:pt>
                <c:pt idx="1924">
                  <c:v>0.85601912511512079</c:v>
                </c:pt>
                <c:pt idx="1925">
                  <c:v>0.8569292703102096</c:v>
                </c:pt>
                <c:pt idx="1926">
                  <c:v>0.85783986181765837</c:v>
                </c:pt>
                <c:pt idx="1927">
                  <c:v>0.8587508998563278</c:v>
                </c:pt>
                <c:pt idx="1928">
                  <c:v>0.85966238464518541</c:v>
                </c:pt>
                <c:pt idx="1929">
                  <c:v>0.86057431640330617</c:v>
                </c:pt>
                <c:pt idx="1930">
                  <c:v>0.86148669534987277</c:v>
                </c:pt>
                <c:pt idx="1931">
                  <c:v>0.86239952170417511</c:v>
                </c:pt>
                <c:pt idx="1932">
                  <c:v>0.86331279568561081</c:v>
                </c:pt>
                <c:pt idx="1933">
                  <c:v>0.86422651751368496</c:v>
                </c:pt>
                <c:pt idx="1934">
                  <c:v>0.86514068740801009</c:v>
                </c:pt>
                <c:pt idx="1935">
                  <c:v>0.8660553055883069</c:v>
                </c:pt>
                <c:pt idx="1936">
                  <c:v>0.86697037227440354</c:v>
                </c:pt>
                <c:pt idx="1937">
                  <c:v>0.86788588768623587</c:v>
                </c:pt>
                <c:pt idx="1938">
                  <c:v>0.86880185204384786</c:v>
                </c:pt>
                <c:pt idx="1939">
                  <c:v>0.86971826556739118</c:v>
                </c:pt>
                <c:pt idx="1940">
                  <c:v>0.87063512847712565</c:v>
                </c:pt>
                <c:pt idx="1941">
                  <c:v>0.87155244099341878</c:v>
                </c:pt>
                <c:pt idx="1942">
                  <c:v>0.87247020333674641</c:v>
                </c:pt>
                <c:pt idx="1943">
                  <c:v>0.87338841572769255</c:v>
                </c:pt>
                <c:pt idx="1944">
                  <c:v>0.8743070783869491</c:v>
                </c:pt>
                <c:pt idx="1945">
                  <c:v>0.87522619153531656</c:v>
                </c:pt>
                <c:pt idx="1946">
                  <c:v>0.87614575539370332</c:v>
                </c:pt>
                <c:pt idx="1947">
                  <c:v>0.87706577018312615</c:v>
                </c:pt>
                <c:pt idx="1948">
                  <c:v>0.87798623612471061</c:v>
                </c:pt>
                <c:pt idx="1949">
                  <c:v>0.87890715343969017</c:v>
                </c:pt>
                <c:pt idx="1950">
                  <c:v>0.87979548610654867</c:v>
                </c:pt>
                <c:pt idx="1951">
                  <c:v>0.88068423877017277</c:v>
                </c:pt>
                <c:pt idx="1952">
                  <c:v>0.88157341162913339</c:v>
                </c:pt>
                <c:pt idx="1953">
                  <c:v>0.88246300488209584</c:v>
                </c:pt>
                <c:pt idx="1954">
                  <c:v>0.88335301872781891</c:v>
                </c:pt>
                <c:pt idx="1955">
                  <c:v>0.88424345336515575</c:v>
                </c:pt>
                <c:pt idx="1956">
                  <c:v>0.88513430899305323</c:v>
                </c:pt>
                <c:pt idx="1957">
                  <c:v>0.88602558581055257</c:v>
                </c:pt>
                <c:pt idx="1958">
                  <c:v>0.88691728401678871</c:v>
                </c:pt>
                <c:pt idx="1959">
                  <c:v>0.88780940381099116</c:v>
                </c:pt>
                <c:pt idx="1960">
                  <c:v>0.88870194539248337</c:v>
                </c:pt>
                <c:pt idx="1961">
                  <c:v>0.88959490896068316</c:v>
                </c:pt>
                <c:pt idx="1962">
                  <c:v>0.89048829471510249</c:v>
                </c:pt>
                <c:pt idx="1963">
                  <c:v>0.89138210285534769</c:v>
                </c:pt>
                <c:pt idx="1964">
                  <c:v>0.89227633358111946</c:v>
                </c:pt>
                <c:pt idx="1965">
                  <c:v>0.89317098709221288</c:v>
                </c:pt>
                <c:pt idx="1966">
                  <c:v>0.89406606358851781</c:v>
                </c:pt>
                <c:pt idx="1967">
                  <c:v>0.89496156327001808</c:v>
                </c:pt>
                <c:pt idx="1968">
                  <c:v>0.89585748633679252</c:v>
                </c:pt>
                <c:pt idx="1969">
                  <c:v>0.89675383298901434</c:v>
                </c:pt>
                <c:pt idx="1970">
                  <c:v>0.89765060342695158</c:v>
                </c:pt>
                <c:pt idx="1971">
                  <c:v>0.89854779785096661</c:v>
                </c:pt>
                <c:pt idx="1972">
                  <c:v>0.89944541646151688</c:v>
                </c:pt>
                <c:pt idx="1973">
                  <c:v>0.90034345945915439</c:v>
                </c:pt>
                <c:pt idx="1974">
                  <c:v>0.90124192704452621</c:v>
                </c:pt>
                <c:pt idx="1975">
                  <c:v>0.90214081941837398</c:v>
                </c:pt>
                <c:pt idx="1976">
                  <c:v>0.90304013678153439</c:v>
                </c:pt>
                <c:pt idx="1977">
                  <c:v>0.90393987933493891</c:v>
                </c:pt>
                <c:pt idx="1978">
                  <c:v>0.90484004727961453</c:v>
                </c:pt>
                <c:pt idx="1979">
                  <c:v>0.90570700020910455</c:v>
                </c:pt>
                <c:pt idx="1980">
                  <c:v>0.90657434771628265</c:v>
                </c:pt>
                <c:pt idx="1981">
                  <c:v>0.90744208998073361</c:v>
                </c:pt>
                <c:pt idx="1982">
                  <c:v>0.90831022718212395</c:v>
                </c:pt>
                <c:pt idx="1983">
                  <c:v>0.90917875950020188</c:v>
                </c:pt>
                <c:pt idx="1984">
                  <c:v>0.91004768711479755</c:v>
                </c:pt>
                <c:pt idx="1985">
                  <c:v>0.91091701020582283</c:v>
                </c:pt>
                <c:pt idx="1986">
                  <c:v>0.91178672895327173</c:v>
                </c:pt>
                <c:pt idx="1987">
                  <c:v>0.91265684353721976</c:v>
                </c:pt>
                <c:pt idx="1988">
                  <c:v>0.91352735413782482</c:v>
                </c:pt>
                <c:pt idx="1989">
                  <c:v>0.9143982609353265</c:v>
                </c:pt>
                <c:pt idx="1990">
                  <c:v>0.91526956411004656</c:v>
                </c:pt>
                <c:pt idx="1991">
                  <c:v>0.91614126384238892</c:v>
                </c:pt>
                <c:pt idx="1992">
                  <c:v>0.9170133603128392</c:v>
                </c:pt>
                <c:pt idx="1993">
                  <c:v>0.91788585370196563</c:v>
                </c:pt>
                <c:pt idx="1994">
                  <c:v>0.91875874419041859</c:v>
                </c:pt>
                <c:pt idx="1995">
                  <c:v>0.9196320319589304</c:v>
                </c:pt>
                <c:pt idx="1996">
                  <c:v>0.92050571718831575</c:v>
                </c:pt>
                <c:pt idx="1997">
                  <c:v>0.92137980005947173</c:v>
                </c:pt>
                <c:pt idx="1998">
                  <c:v>0.92225428075337756</c:v>
                </c:pt>
                <c:pt idx="1999">
                  <c:v>0.92312915945109508</c:v>
                </c:pt>
                <c:pt idx="2000">
                  <c:v>0.92400443633376828</c:v>
                </c:pt>
                <c:pt idx="2001">
                  <c:v>0.92488011158262373</c:v>
                </c:pt>
                <c:pt idx="2002">
                  <c:v>0.92575618537897064</c:v>
                </c:pt>
                <c:pt idx="2003">
                  <c:v>0.92663265790420035</c:v>
                </c:pt>
                <c:pt idx="2004">
                  <c:v>0.92750952933978725</c:v>
                </c:pt>
                <c:pt idx="2005">
                  <c:v>0.92838679986728789</c:v>
                </c:pt>
                <c:pt idx="2006">
                  <c:v>0.92926446966834164</c:v>
                </c:pt>
                <c:pt idx="2007">
                  <c:v>0.93010831532936833</c:v>
                </c:pt>
                <c:pt idx="2008">
                  <c:v>0.93095253008209333</c:v>
                </c:pt>
                <c:pt idx="2009">
                  <c:v>0.93179711408795463</c:v>
                </c:pt>
                <c:pt idx="2010">
                  <c:v>0.93264206750846057</c:v>
                </c:pt>
                <c:pt idx="2011">
                  <c:v>0.93348739050519058</c:v>
                </c:pt>
                <c:pt idx="2012">
                  <c:v>0.93433308323979425</c:v>
                </c:pt>
                <c:pt idx="2013">
                  <c:v>0.9351791458739922</c:v>
                </c:pt>
                <c:pt idx="2014">
                  <c:v>0.93602557856957591</c:v>
                </c:pt>
                <c:pt idx="2015">
                  <c:v>0.93687238148840724</c:v>
                </c:pt>
                <c:pt idx="2016">
                  <c:v>0.93771955479241909</c:v>
                </c:pt>
                <c:pt idx="2017">
                  <c:v>0.93856709864361498</c:v>
                </c:pt>
                <c:pt idx="2018">
                  <c:v>0.9394150132040695</c:v>
                </c:pt>
                <c:pt idx="2019">
                  <c:v>0.94026329863592828</c:v>
                </c:pt>
                <c:pt idx="2020">
                  <c:v>0.94111195510140733</c:v>
                </c:pt>
                <c:pt idx="2021">
                  <c:v>0.94196098276279416</c:v>
                </c:pt>
                <c:pt idx="2022">
                  <c:v>0.94281038178244714</c:v>
                </c:pt>
                <c:pt idx="2023">
                  <c:v>0.94366015232279543</c:v>
                </c:pt>
                <c:pt idx="2024">
                  <c:v>0.94451029454633928</c:v>
                </c:pt>
                <c:pt idx="2025">
                  <c:v>0.94536080861565019</c:v>
                </c:pt>
                <c:pt idx="2026">
                  <c:v>0.94621169469337074</c:v>
                </c:pt>
                <c:pt idx="2027">
                  <c:v>0.94706295294221454</c:v>
                </c:pt>
                <c:pt idx="2028">
                  <c:v>0.94791458352496649</c:v>
                </c:pt>
                <c:pt idx="2029">
                  <c:v>0.94876658660448254</c:v>
                </c:pt>
                <c:pt idx="2030">
                  <c:v>0.94961896234368992</c:v>
                </c:pt>
                <c:pt idx="2031">
                  <c:v>0.95047171090558713</c:v>
                </c:pt>
                <c:pt idx="2032">
                  <c:v>0.95132483245324395</c:v>
                </c:pt>
                <c:pt idx="2033">
                  <c:v>0.95217832714980166</c:v>
                </c:pt>
                <c:pt idx="2034">
                  <c:v>0.95303219515847282</c:v>
                </c:pt>
                <c:pt idx="2035">
                  <c:v>0.95388643664254125</c:v>
                </c:pt>
                <c:pt idx="2036">
                  <c:v>0.95474105176536228</c:v>
                </c:pt>
                <c:pt idx="2037">
                  <c:v>0.95559604069036252</c:v>
                </c:pt>
                <c:pt idx="2038">
                  <c:v>0.9564514035810403</c:v>
                </c:pt>
                <c:pt idx="2039">
                  <c:v>0.95730714060096544</c:v>
                </c:pt>
                <c:pt idx="2040">
                  <c:v>0.95812837564384901</c:v>
                </c:pt>
                <c:pt idx="2041">
                  <c:v>0.95894995525554427</c:v>
                </c:pt>
                <c:pt idx="2042">
                  <c:v>0.95977187958062338</c:v>
                </c:pt>
                <c:pt idx="2043">
                  <c:v>0.96059414876371907</c:v>
                </c:pt>
                <c:pt idx="2044">
                  <c:v>0.96141676294952472</c:v>
                </c:pt>
                <c:pt idx="2045">
                  <c:v>0.96223972228279453</c:v>
                </c:pt>
                <c:pt idx="2046">
                  <c:v>0.96306302690834333</c:v>
                </c:pt>
                <c:pt idx="2047">
                  <c:v>0.96388667697104702</c:v>
                </c:pt>
                <c:pt idx="2048">
                  <c:v>0.96471067261584165</c:v>
                </c:pt>
                <c:pt idx="2049">
                  <c:v>0.96553501398772457</c:v>
                </c:pt>
                <c:pt idx="2050">
                  <c:v>0.96635970123175396</c:v>
                </c:pt>
                <c:pt idx="2051">
                  <c:v>0.96718473449304865</c:v>
                </c:pt>
                <c:pt idx="2052">
                  <c:v>0.96801011391678848</c:v>
                </c:pt>
                <c:pt idx="2053">
                  <c:v>0.96883583964821418</c:v>
                </c:pt>
                <c:pt idx="2054">
                  <c:v>0.96966191183262751</c:v>
                </c:pt>
                <c:pt idx="2055">
                  <c:v>0.97048833061539108</c:v>
                </c:pt>
                <c:pt idx="2056">
                  <c:v>0.97131509614192857</c:v>
                </c:pt>
                <c:pt idx="2057">
                  <c:v>0.97214220855772449</c:v>
                </c:pt>
                <c:pt idx="2058">
                  <c:v>0.97296966800832463</c:v>
                </c:pt>
                <c:pt idx="2059">
                  <c:v>0.97379747463933564</c:v>
                </c:pt>
                <c:pt idx="2060">
                  <c:v>0.97462562859642543</c:v>
                </c:pt>
                <c:pt idx="2061">
                  <c:v>0.975454130025323</c:v>
                </c:pt>
                <c:pt idx="2062">
                  <c:v>0.97628297907181838</c:v>
                </c:pt>
                <c:pt idx="2063">
                  <c:v>0.97711217588176291</c:v>
                </c:pt>
                <c:pt idx="2064">
                  <c:v>0.97794172060106921</c:v>
                </c:pt>
                <c:pt idx="2065">
                  <c:v>0.97877161337571073</c:v>
                </c:pt>
                <c:pt idx="2066">
                  <c:v>0.97960185435172242</c:v>
                </c:pt>
                <c:pt idx="2067">
                  <c:v>0.98043244367520055</c:v>
                </c:pt>
                <c:pt idx="2068">
                  <c:v>0.98126338149230286</c:v>
                </c:pt>
                <c:pt idx="2069">
                  <c:v>0.98209466794924793</c:v>
                </c:pt>
                <c:pt idx="2070">
                  <c:v>0.98292630319231589</c:v>
                </c:pt>
                <c:pt idx="2071">
                  <c:v>0.98375828736784854</c:v>
                </c:pt>
                <c:pt idx="2072">
                  <c:v>0.98459062062224878</c:v>
                </c:pt>
                <c:pt idx="2073">
                  <c:v>0.98538778188120446</c:v>
                </c:pt>
                <c:pt idx="2074">
                  <c:v>0.98618526334023882</c:v>
                </c:pt>
                <c:pt idx="2075">
                  <c:v>0.9869830651279683</c:v>
                </c:pt>
                <c:pt idx="2076">
                  <c:v>0.98778118737306109</c:v>
                </c:pt>
                <c:pt idx="2077">
                  <c:v>0.98857963020423689</c:v>
                </c:pt>
                <c:pt idx="2078">
                  <c:v>0.98937839375026737</c:v>
                </c:pt>
                <c:pt idx="2079">
                  <c:v>0.99017747813997592</c:v>
                </c:pt>
                <c:pt idx="2080">
                  <c:v>0.99097688350223745</c:v>
                </c:pt>
                <c:pt idx="2081">
                  <c:v>0.99177660996597861</c:v>
                </c:pt>
                <c:pt idx="2082">
                  <c:v>0.99257665766017822</c:v>
                </c:pt>
                <c:pt idx="2083">
                  <c:v>0.99337702671386641</c:v>
                </c:pt>
                <c:pt idx="2084">
                  <c:v>0.99417771725612569</c:v>
                </c:pt>
                <c:pt idx="2085">
                  <c:v>0.99497872941608989</c:v>
                </c:pt>
                <c:pt idx="2086">
                  <c:v>0.995780063322945</c:v>
                </c:pt>
                <c:pt idx="2087">
                  <c:v>0.99658171910592874</c:v>
                </c:pt>
                <c:pt idx="2088">
                  <c:v>0.99738369689433104</c:v>
                </c:pt>
                <c:pt idx="2089">
                  <c:v>0.99818599681749332</c:v>
                </c:pt>
                <c:pt idx="2090">
                  <c:v>0.9989886190048094</c:v>
                </c:pt>
                <c:pt idx="2091">
                  <c:v>0.99979156358572463</c:v>
                </c:pt>
                <c:pt idx="2092">
                  <c:v>1.000594830689737</c:v>
                </c:pt>
                <c:pt idx="2093">
                  <c:v>1.0013984204463955</c:v>
                </c:pt>
                <c:pt idx="2094">
                  <c:v>1.002202332985302</c:v>
                </c:pt>
                <c:pt idx="2095">
                  <c:v>1.0030065684361107</c:v>
                </c:pt>
                <c:pt idx="2096">
                  <c:v>1.003811126928527</c:v>
                </c:pt>
                <c:pt idx="2097">
                  <c:v>1.0046160085923086</c:v>
                </c:pt>
                <c:pt idx="2098">
                  <c:v>1.0054212135572658</c:v>
                </c:pt>
                <c:pt idx="2099">
                  <c:v>1.0062267419532605</c:v>
                </c:pt>
                <c:pt idx="2100">
                  <c:v>1.0070325939102069</c:v>
                </c:pt>
                <c:pt idx="2101">
                  <c:v>1.0078387695580719</c:v>
                </c:pt>
                <c:pt idx="2102">
                  <c:v>1.0086452690268737</c:v>
                </c:pt>
                <c:pt idx="2103">
                  <c:v>1.0094520924466837</c:v>
                </c:pt>
                <c:pt idx="2104">
                  <c:v>1.0102592399476245</c:v>
                </c:pt>
                <c:pt idx="2105">
                  <c:v>1.0110667116598719</c:v>
                </c:pt>
                <c:pt idx="2106">
                  <c:v>1.0118564493635684</c:v>
                </c:pt>
                <c:pt idx="2107">
                  <c:v>1.0126464971940434</c:v>
                </c:pt>
                <c:pt idx="2108">
                  <c:v>1.0134368552730826</c:v>
                </c:pt>
                <c:pt idx="2109">
                  <c:v>1.0142275237225191</c:v>
                </c:pt>
                <c:pt idx="2110">
                  <c:v>1.0150185026642342</c:v>
                </c:pt>
                <c:pt idx="2111">
                  <c:v>1.0158097922201565</c:v>
                </c:pt>
                <c:pt idx="2112">
                  <c:v>1.0166013925122637</c:v>
                </c:pt>
                <c:pt idx="2113">
                  <c:v>1.0173933036625802</c:v>
                </c:pt>
                <c:pt idx="2114">
                  <c:v>1.0181855257931787</c:v>
                </c:pt>
                <c:pt idx="2115">
                  <c:v>1.0189780590261801</c:v>
                </c:pt>
                <c:pt idx="2116">
                  <c:v>1.019770903483753</c:v>
                </c:pt>
                <c:pt idx="2117">
                  <c:v>1.0205640592881138</c:v>
                </c:pt>
                <c:pt idx="2118">
                  <c:v>1.0213575265615273</c:v>
                </c:pt>
                <c:pt idx="2119">
                  <c:v>1.0221513054263065</c:v>
                </c:pt>
                <c:pt idx="2120">
                  <c:v>1.0229453960048116</c:v>
                </c:pt>
                <c:pt idx="2121">
                  <c:v>1.0237397984194514</c:v>
                </c:pt>
                <c:pt idx="2122">
                  <c:v>1.0245345127926826</c:v>
                </c:pt>
                <c:pt idx="2123">
                  <c:v>1.0253295392470103</c:v>
                </c:pt>
                <c:pt idx="2124">
                  <c:v>1.0261248779049872</c:v>
                </c:pt>
                <c:pt idx="2125">
                  <c:v>1.0269205288892143</c:v>
                </c:pt>
                <c:pt idx="2126">
                  <c:v>1.0277164923223414</c:v>
                </c:pt>
                <c:pt idx="2127">
                  <c:v>1.0285127683270656</c:v>
                </c:pt>
                <c:pt idx="2128">
                  <c:v>1.0293093570261322</c:v>
                </c:pt>
                <c:pt idx="2129">
                  <c:v>1.0301062585423355</c:v>
                </c:pt>
                <c:pt idx="2130">
                  <c:v>1.0309034729985171</c:v>
                </c:pt>
                <c:pt idx="2131">
                  <c:v>1.0317010005175677</c:v>
                </c:pt>
                <c:pt idx="2132">
                  <c:v>1.0324988412224254</c:v>
                </c:pt>
                <c:pt idx="2133">
                  <c:v>1.0332969952360771</c:v>
                </c:pt>
                <c:pt idx="2134">
                  <c:v>1.0340954626815577</c:v>
                </c:pt>
                <c:pt idx="2135">
                  <c:v>1.034894243681951</c:v>
                </c:pt>
                <c:pt idx="2136">
                  <c:v>1.0356933383603888</c:v>
                </c:pt>
                <c:pt idx="2137">
                  <c:v>1.0364927468400507</c:v>
                </c:pt>
                <c:pt idx="2138">
                  <c:v>1.0372924692441656</c:v>
                </c:pt>
                <c:pt idx="2139">
                  <c:v>1.0380925056960102</c:v>
                </c:pt>
                <c:pt idx="2140">
                  <c:v>1.0388928563189097</c:v>
                </c:pt>
                <c:pt idx="2141">
                  <c:v>1.0396935212362379</c:v>
                </c:pt>
                <c:pt idx="2142">
                  <c:v>1.0404945005714166</c:v>
                </c:pt>
                <c:pt idx="2143">
                  <c:v>1.0412957944479166</c:v>
                </c:pt>
                <c:pt idx="2144">
                  <c:v>1.0420974029892571</c:v>
                </c:pt>
                <c:pt idx="2145">
                  <c:v>1.0428993263190058</c:v>
                </c:pt>
                <c:pt idx="2146">
                  <c:v>1.043701564560779</c:v>
                </c:pt>
                <c:pt idx="2147">
                  <c:v>1.0445041178382408</c:v>
                </c:pt>
                <c:pt idx="2148">
                  <c:v>1.0453069862751048</c:v>
                </c:pt>
                <c:pt idx="2149">
                  <c:v>1.0461101699951327</c:v>
                </c:pt>
                <c:pt idx="2150">
                  <c:v>1.046913669122135</c:v>
                </c:pt>
                <c:pt idx="2151">
                  <c:v>1.0477174837799708</c:v>
                </c:pt>
                <c:pt idx="2152">
                  <c:v>1.0485216140925475</c:v>
                </c:pt>
                <c:pt idx="2153">
                  <c:v>1.0493260601838217</c:v>
                </c:pt>
                <c:pt idx="2154">
                  <c:v>1.0501308221777981</c:v>
                </c:pt>
                <c:pt idx="2155">
                  <c:v>1.0509359001985303</c:v>
                </c:pt>
                <c:pt idx="2156">
                  <c:v>1.0517412943701214</c:v>
                </c:pt>
                <c:pt idx="2157">
                  <c:v>1.0525470048167218</c:v>
                </c:pt>
                <c:pt idx="2158">
                  <c:v>1.0533530316625321</c:v>
                </c:pt>
                <c:pt idx="2159">
                  <c:v>1.0541593750318006</c:v>
                </c:pt>
                <c:pt idx="2160">
                  <c:v>1.0549660350488246</c:v>
                </c:pt>
                <c:pt idx="2161">
                  <c:v>1.0557730118379505</c:v>
                </c:pt>
                <c:pt idx="2162">
                  <c:v>1.0565803055235738</c:v>
                </c:pt>
                <c:pt idx="2163">
                  <c:v>1.0573879162301383</c:v>
                </c:pt>
                <c:pt idx="2164">
                  <c:v>1.0581958440821366</c:v>
                </c:pt>
                <c:pt idx="2165">
                  <c:v>1.0590040892041106</c:v>
                </c:pt>
                <c:pt idx="2166">
                  <c:v>1.0598126517206508</c:v>
                </c:pt>
                <c:pt idx="2167">
                  <c:v>1.0606215317563965</c:v>
                </c:pt>
                <c:pt idx="2168">
                  <c:v>1.0614307294360366</c:v>
                </c:pt>
                <c:pt idx="2169">
                  <c:v>1.0622402448843085</c:v>
                </c:pt>
                <c:pt idx="2170">
                  <c:v>1.0630500782259986</c:v>
                </c:pt>
                <c:pt idx="2171">
                  <c:v>1.0638602295859423</c:v>
                </c:pt>
                <c:pt idx="2172">
                  <c:v>1.064670699089024</c:v>
                </c:pt>
                <c:pt idx="2173">
                  <c:v>1.0654814868601776</c:v>
                </c:pt>
                <c:pt idx="2174">
                  <c:v>1.0662925930243854</c:v>
                </c:pt>
                <c:pt idx="2175">
                  <c:v>1.0671040177066793</c:v>
                </c:pt>
                <c:pt idx="2176">
                  <c:v>1.0679157610321397</c:v>
                </c:pt>
                <c:pt idx="2177">
                  <c:v>1.0687278231258963</c:v>
                </c:pt>
                <c:pt idx="2178">
                  <c:v>1.0695402041131286</c:v>
                </c:pt>
                <c:pt idx="2179">
                  <c:v>1.0703529041190647</c:v>
                </c:pt>
                <c:pt idx="2180">
                  <c:v>1.0711659232689819</c:v>
                </c:pt>
                <c:pt idx="2181">
                  <c:v>1.0719792616882065</c:v>
                </c:pt>
                <c:pt idx="2182">
                  <c:v>1.0727929195021146</c:v>
                </c:pt>
                <c:pt idx="2183">
                  <c:v>1.073606896836131</c:v>
                </c:pt>
                <c:pt idx="2184">
                  <c:v>1.0744211938157298</c:v>
                </c:pt>
                <c:pt idx="2185">
                  <c:v>1.0752358105664346</c:v>
                </c:pt>
                <c:pt idx="2186">
                  <c:v>1.0760507472138183</c:v>
                </c:pt>
                <c:pt idx="2187">
                  <c:v>1.0768660038835032</c:v>
                </c:pt>
                <c:pt idx="2188">
                  <c:v>1.0776815807011606</c:v>
                </c:pt>
                <c:pt idx="2189">
                  <c:v>1.0784974777925114</c:v>
                </c:pt>
                <c:pt idx="2190">
                  <c:v>1.0793136952833255</c:v>
                </c:pt>
                <c:pt idx="2191">
                  <c:v>1.0801302332994225</c:v>
                </c:pt>
                <c:pt idx="2192">
                  <c:v>1.0809470919666717</c:v>
                </c:pt>
                <c:pt idx="2193">
                  <c:v>1.0817642714109912</c:v>
                </c:pt>
                <c:pt idx="2194">
                  <c:v>1.082581771758349</c:v>
                </c:pt>
                <c:pt idx="2195">
                  <c:v>1.0833995931347622</c:v>
                </c:pt>
                <c:pt idx="2196">
                  <c:v>1.0842177356662979</c:v>
                </c:pt>
                <c:pt idx="2197">
                  <c:v>1.085036199479072</c:v>
                </c:pt>
                <c:pt idx="2198">
                  <c:v>1.0858549846992509</c:v>
                </c:pt>
                <c:pt idx="2199">
                  <c:v>1.0866740914530495</c:v>
                </c:pt>
                <c:pt idx="2200">
                  <c:v>1.0875122571324032</c:v>
                </c:pt>
                <c:pt idx="2201">
                  <c:v>1.088350759482303</c:v>
                </c:pt>
                <c:pt idx="2202">
                  <c:v>1.0891895986379811</c:v>
                </c:pt>
                <c:pt idx="2203">
                  <c:v>1.0900287747347246</c:v>
                </c:pt>
                <c:pt idx="2204">
                  <c:v>1.0908682879078739</c:v>
                </c:pt>
                <c:pt idx="2205">
                  <c:v>1.0917081382928244</c:v>
                </c:pt>
                <c:pt idx="2206">
                  <c:v>1.0925483260250259</c:v>
                </c:pt>
                <c:pt idx="2207">
                  <c:v>1.0933888512399825</c:v>
                </c:pt>
                <c:pt idx="2208">
                  <c:v>1.0942297140732529</c:v>
                </c:pt>
                <c:pt idx="2209">
                  <c:v>1.0950709146604498</c:v>
                </c:pt>
                <c:pt idx="2210">
                  <c:v>1.0959124531372408</c:v>
                </c:pt>
                <c:pt idx="2211">
                  <c:v>1.0967543296393476</c:v>
                </c:pt>
                <c:pt idx="2212">
                  <c:v>1.0975965443025468</c:v>
                </c:pt>
                <c:pt idx="2213">
                  <c:v>1.0984390972626699</c:v>
                </c:pt>
                <c:pt idx="2214">
                  <c:v>1.0992819886556018</c:v>
                </c:pt>
                <c:pt idx="2215">
                  <c:v>1.1001252186172827</c:v>
                </c:pt>
                <c:pt idx="2216">
                  <c:v>1.1009687872837075</c:v>
                </c:pt>
                <c:pt idx="2217">
                  <c:v>1.1018126947909255</c:v>
                </c:pt>
                <c:pt idx="2218">
                  <c:v>1.1026569412750407</c:v>
                </c:pt>
                <c:pt idx="2219">
                  <c:v>1.1035015268722117</c:v>
                </c:pt>
                <c:pt idx="2220">
                  <c:v>1.1043464517186523</c:v>
                </c:pt>
                <c:pt idx="2221">
                  <c:v>1.1051917159506304</c:v>
                </c:pt>
                <c:pt idx="2222">
                  <c:v>1.1060373197044684</c:v>
                </c:pt>
                <c:pt idx="2223">
                  <c:v>1.1068832631165444</c:v>
                </c:pt>
                <c:pt idx="2224">
                  <c:v>1.1077295463232906</c:v>
                </c:pt>
                <c:pt idx="2225">
                  <c:v>1.1085761694611942</c:v>
                </c:pt>
                <c:pt idx="2226">
                  <c:v>1.1094231326667972</c:v>
                </c:pt>
                <c:pt idx="2227">
                  <c:v>1.1102704360766964</c:v>
                </c:pt>
                <c:pt idx="2228">
                  <c:v>1.1111180798275435</c:v>
                </c:pt>
                <c:pt idx="2229">
                  <c:v>1.1119660640560447</c:v>
                </c:pt>
                <c:pt idx="2230">
                  <c:v>1.1128143888989621</c:v>
                </c:pt>
                <c:pt idx="2231">
                  <c:v>1.1136630544931116</c:v>
                </c:pt>
                <c:pt idx="2232">
                  <c:v>1.1145120609753651</c:v>
                </c:pt>
                <c:pt idx="2233">
                  <c:v>1.1153614084826486</c:v>
                </c:pt>
                <c:pt idx="2234">
                  <c:v>1.1162110971519437</c:v>
                </c:pt>
                <c:pt idx="2235">
                  <c:v>1.1170990041518571</c:v>
                </c:pt>
                <c:pt idx="2236">
                  <c:v>1.1179872836943971</c:v>
                </c:pt>
                <c:pt idx="2237">
                  <c:v>1.1188759359358729</c:v>
                </c:pt>
                <c:pt idx="2238">
                  <c:v>1.1197649610326592</c:v>
                </c:pt>
                <c:pt idx="2239">
                  <c:v>1.1206543591411964</c:v>
                </c:pt>
                <c:pt idx="2240">
                  <c:v>1.1215441304179903</c:v>
                </c:pt>
                <c:pt idx="2241">
                  <c:v>1.1224342750196126</c:v>
                </c:pt>
                <c:pt idx="2242">
                  <c:v>1.1233247931027011</c:v>
                </c:pt>
                <c:pt idx="2243">
                  <c:v>1.1242156848239584</c:v>
                </c:pt>
                <c:pt idx="2244">
                  <c:v>1.1251069503401534</c:v>
                </c:pt>
                <c:pt idx="2245">
                  <c:v>1.1259985898081211</c:v>
                </c:pt>
                <c:pt idx="2246">
                  <c:v>1.1268906033847617</c:v>
                </c:pt>
                <c:pt idx="2247">
                  <c:v>1.1277829912270412</c:v>
                </c:pt>
                <c:pt idx="2248">
                  <c:v>1.1286757534919918</c:v>
                </c:pt>
                <c:pt idx="2249">
                  <c:v>1.1295688903367118</c:v>
                </c:pt>
                <c:pt idx="2250">
                  <c:v>1.1304624019183649</c:v>
                </c:pt>
                <c:pt idx="2251">
                  <c:v>1.1313562883941808</c:v>
                </c:pt>
                <c:pt idx="2252">
                  <c:v>1.1322505499214555</c:v>
                </c:pt>
                <c:pt idx="2253">
                  <c:v>1.1331451866575506</c:v>
                </c:pt>
                <c:pt idx="2254">
                  <c:v>1.134040198759894</c:v>
                </c:pt>
                <c:pt idx="2255">
                  <c:v>1.1349355863859798</c:v>
                </c:pt>
                <c:pt idx="2256">
                  <c:v>1.1358313496933681</c:v>
                </c:pt>
                <c:pt idx="2257">
                  <c:v>1.1367274888396848</c:v>
                </c:pt>
                <c:pt idx="2258">
                  <c:v>1.1376999810752491</c:v>
                </c:pt>
                <c:pt idx="2259">
                  <c:v>1.1386729159227764</c:v>
                </c:pt>
                <c:pt idx="2260">
                  <c:v>1.1396462935837137</c:v>
                </c:pt>
                <c:pt idx="2261">
                  <c:v>1.1406201142595989</c:v>
                </c:pt>
                <c:pt idx="2262">
                  <c:v>1.1415943781520621</c:v>
                </c:pt>
                <c:pt idx="2263">
                  <c:v>1.1425690854628257</c:v>
                </c:pt>
                <c:pt idx="2264">
                  <c:v>1.1435442363937027</c:v>
                </c:pt>
                <c:pt idx="2265">
                  <c:v>1.1445198311465994</c:v>
                </c:pt>
                <c:pt idx="2266">
                  <c:v>1.1454958699235127</c:v>
                </c:pt>
                <c:pt idx="2267">
                  <c:v>1.1464723529265322</c:v>
                </c:pt>
                <c:pt idx="2268">
                  <c:v>1.1474492803578391</c:v>
                </c:pt>
                <c:pt idx="2269">
                  <c:v>1.1484266524197069</c:v>
                </c:pt>
                <c:pt idx="2270">
                  <c:v>1.1494044693145007</c:v>
                </c:pt>
                <c:pt idx="2271">
                  <c:v>1.1503827312446782</c:v>
                </c:pt>
                <c:pt idx="2272">
                  <c:v>1.1513614384127893</c:v>
                </c:pt>
                <c:pt idx="2273">
                  <c:v>1.1523405910214755</c:v>
                </c:pt>
                <c:pt idx="2274">
                  <c:v>1.153320189273471</c:v>
                </c:pt>
                <c:pt idx="2275">
                  <c:v>1.1543002333716026</c:v>
                </c:pt>
                <c:pt idx="2276">
                  <c:v>1.1552807235187883</c:v>
                </c:pt>
                <c:pt idx="2277">
                  <c:v>1.1562616599180395</c:v>
                </c:pt>
                <c:pt idx="2278">
                  <c:v>1.1572430427724596</c:v>
                </c:pt>
                <c:pt idx="2279">
                  <c:v>1.1582248722852446</c:v>
                </c:pt>
                <c:pt idx="2280">
                  <c:v>1.1592071486596827</c:v>
                </c:pt>
                <c:pt idx="2281">
                  <c:v>1.1601898720991546</c:v>
                </c:pt>
                <c:pt idx="2282">
                  <c:v>1.1611730428071341</c:v>
                </c:pt>
                <c:pt idx="2283">
                  <c:v>1.1621566609871867</c:v>
                </c:pt>
                <c:pt idx="2284">
                  <c:v>1.1631407268429714</c:v>
                </c:pt>
                <c:pt idx="2285">
                  <c:v>1.1641252405782399</c:v>
                </c:pt>
                <c:pt idx="2286">
                  <c:v>1.1651102023968356</c:v>
                </c:pt>
                <c:pt idx="2287">
                  <c:v>1.166095612502696</c:v>
                </c:pt>
                <c:pt idx="2288">
                  <c:v>1.1670814710998507</c:v>
                </c:pt>
                <c:pt idx="2289">
                  <c:v>1.1680677783924218</c:v>
                </c:pt>
                <c:pt idx="2290">
                  <c:v>1.1690545345846255</c:v>
                </c:pt>
                <c:pt idx="2291">
                  <c:v>1.1701181844877024</c:v>
                </c:pt>
                <c:pt idx="2292">
                  <c:v>1.1711823559779955</c:v>
                </c:pt>
                <c:pt idx="2293">
                  <c:v>1.1722470493112778</c:v>
                </c:pt>
                <c:pt idx="2294">
                  <c:v>1.1733122647434482</c:v>
                </c:pt>
                <c:pt idx="2295">
                  <c:v>1.1743780025305313</c:v>
                </c:pt>
                <c:pt idx="2296">
                  <c:v>1.1754442629286763</c:v>
                </c:pt>
                <c:pt idx="2297">
                  <c:v>1.1765110461941588</c:v>
                </c:pt>
                <c:pt idx="2298">
                  <c:v>1.1775783525833794</c:v>
                </c:pt>
                <c:pt idx="2299">
                  <c:v>1.1786461823528653</c:v>
                </c:pt>
                <c:pt idx="2300">
                  <c:v>1.1797145357592691</c:v>
                </c:pt>
                <c:pt idx="2301">
                  <c:v>1.1807834130593688</c:v>
                </c:pt>
                <c:pt idx="2302">
                  <c:v>1.1818528145100688</c:v>
                </c:pt>
                <c:pt idx="2303">
                  <c:v>1.1829227403683995</c:v>
                </c:pt>
                <c:pt idx="2304">
                  <c:v>1.1839931908915173</c:v>
                </c:pt>
                <c:pt idx="2305">
                  <c:v>1.1850641663367045</c:v>
                </c:pt>
                <c:pt idx="2306">
                  <c:v>1.1861356669613699</c:v>
                </c:pt>
                <c:pt idx="2307">
                  <c:v>1.1872076930230482</c:v>
                </c:pt>
                <c:pt idx="2308">
                  <c:v>1.1882802447794005</c:v>
                </c:pt>
                <c:pt idx="2309">
                  <c:v>1.1893533224882145</c:v>
                </c:pt>
                <c:pt idx="2310">
                  <c:v>1.1904269264074041</c:v>
                </c:pt>
                <c:pt idx="2311">
                  <c:v>1.1915010567950093</c:v>
                </c:pt>
                <c:pt idx="2312">
                  <c:v>1.1925757139091973</c:v>
                </c:pt>
                <c:pt idx="2313">
                  <c:v>1.1936508980082614</c:v>
                </c:pt>
                <c:pt idx="2314">
                  <c:v>1.1947266093506217</c:v>
                </c:pt>
                <c:pt idx="2315">
                  <c:v>1.1958028481948255</c:v>
                </c:pt>
                <c:pt idx="2316">
                  <c:v>1.196879614799546</c:v>
                </c:pt>
                <c:pt idx="2317">
                  <c:v>1.197956909423584</c:v>
                </c:pt>
                <c:pt idx="2318">
                  <c:v>1.1990347323258668</c:v>
                </c:pt>
                <c:pt idx="2319">
                  <c:v>1.2001130837654488</c:v>
                </c:pt>
                <c:pt idx="2320">
                  <c:v>1.2011919640015116</c:v>
                </c:pt>
                <c:pt idx="2321">
                  <c:v>1.2022713732933634</c:v>
                </c:pt>
                <c:pt idx="2322">
                  <c:v>1.2033513119004402</c:v>
                </c:pt>
                <c:pt idx="2323">
                  <c:v>1.2044317800823046</c:v>
                </c:pt>
                <c:pt idx="2324">
                  <c:v>1.2055897886054603</c:v>
                </c:pt>
                <c:pt idx="2325">
                  <c:v>1.2067484054412669</c:v>
                </c:pt>
                <c:pt idx="2326">
                  <c:v>1.2079076309092764</c:v>
                </c:pt>
                <c:pt idx="2327">
                  <c:v>1.2090674653292095</c:v>
                </c:pt>
                <c:pt idx="2328">
                  <c:v>1.2102279090209538</c:v>
                </c:pt>
                <c:pt idx="2329">
                  <c:v>1.2113889623045657</c:v>
                </c:pt>
                <c:pt idx="2330">
                  <c:v>1.2125506255002696</c:v>
                </c:pt>
                <c:pt idx="2331">
                  <c:v>1.2137128989284576</c:v>
                </c:pt>
                <c:pt idx="2332">
                  <c:v>1.2148757829096906</c:v>
                </c:pt>
                <c:pt idx="2333">
                  <c:v>1.2160392777646978</c:v>
                </c:pt>
                <c:pt idx="2334">
                  <c:v>1.2172033838143772</c:v>
                </c:pt>
                <c:pt idx="2335">
                  <c:v>1.2183681013797947</c:v>
                </c:pt>
                <c:pt idx="2336">
                  <c:v>1.2195334307821852</c:v>
                </c:pt>
                <c:pt idx="2337">
                  <c:v>1.2206993723429527</c:v>
                </c:pt>
                <c:pt idx="2338">
                  <c:v>1.2218659263836695</c:v>
                </c:pt>
                <c:pt idx="2339">
                  <c:v>1.2230330932260771</c:v>
                </c:pt>
                <c:pt idx="2340">
                  <c:v>1.2242008731920859</c:v>
                </c:pt>
                <c:pt idx="2341">
                  <c:v>1.2253692666037752</c:v>
                </c:pt>
                <c:pt idx="2342">
                  <c:v>1.2265382737833939</c:v>
                </c:pt>
                <c:pt idx="2343">
                  <c:v>1.22770789505336</c:v>
                </c:pt>
                <c:pt idx="2344">
                  <c:v>1.2288781307362608</c:v>
                </c:pt>
                <c:pt idx="2345">
                  <c:v>1.2300489811548534</c:v>
                </c:pt>
                <c:pt idx="2346">
                  <c:v>1.2312204466320638</c:v>
                </c:pt>
                <c:pt idx="2347">
                  <c:v>1.2323925274909882</c:v>
                </c:pt>
                <c:pt idx="2348">
                  <c:v>1.2335652240548924</c:v>
                </c:pt>
                <c:pt idx="2349">
                  <c:v>1.2347385366472117</c:v>
                </c:pt>
                <c:pt idx="2350">
                  <c:v>1.2359124655915519</c:v>
                </c:pt>
                <c:pt idx="2351">
                  <c:v>1.2370870112116883</c:v>
                </c:pt>
                <c:pt idx="2352">
                  <c:v>1.2382621738315662</c:v>
                </c:pt>
                <c:pt idx="2353">
                  <c:v>1.239437953775302</c:v>
                </c:pt>
                <c:pt idx="2354">
                  <c:v>1.240614351367181</c:v>
                </c:pt>
                <c:pt idx="2355">
                  <c:v>1.2417913669316598</c:v>
                </c:pt>
                <c:pt idx="2356">
                  <c:v>1.2430079027251528</c:v>
                </c:pt>
                <c:pt idx="2357">
                  <c:v>1.2442250986868304</c:v>
                </c:pt>
                <c:pt idx="2358">
                  <c:v>1.2454429551749411</c:v>
                </c:pt>
                <c:pt idx="2359">
                  <c:v>1.2466614725479275</c:v>
                </c:pt>
                <c:pt idx="2360">
                  <c:v>1.2478806511644271</c:v>
                </c:pt>
                <c:pt idx="2361">
                  <c:v>1.2491004913832717</c:v>
                </c:pt>
                <c:pt idx="2362">
                  <c:v>1.2503209935634882</c:v>
                </c:pt>
                <c:pt idx="2363">
                  <c:v>1.2515421580642982</c:v>
                </c:pt>
                <c:pt idx="2364">
                  <c:v>1.2527639852451178</c:v>
                </c:pt>
                <c:pt idx="2365">
                  <c:v>1.2539864754655587</c:v>
                </c:pt>
                <c:pt idx="2366">
                  <c:v>1.2552096290854275</c:v>
                </c:pt>
                <c:pt idx="2367">
                  <c:v>1.2564334464647264</c:v>
                </c:pt>
                <c:pt idx="2368">
                  <c:v>1.2576579279636522</c:v>
                </c:pt>
                <c:pt idx="2369">
                  <c:v>1.2588830739425978</c:v>
                </c:pt>
                <c:pt idx="2370">
                  <c:v>1.2601088847621518</c:v>
                </c:pt>
                <c:pt idx="2371">
                  <c:v>1.2613353607830975</c:v>
                </c:pt>
                <c:pt idx="2372">
                  <c:v>1.2625625023664151</c:v>
                </c:pt>
                <c:pt idx="2373">
                  <c:v>1.2637903098732801</c:v>
                </c:pt>
                <c:pt idx="2374">
                  <c:v>1.2650187836650644</c:v>
                </c:pt>
                <c:pt idx="2375">
                  <c:v>1.2662479241033355</c:v>
                </c:pt>
                <c:pt idx="2376">
                  <c:v>1.2674777315498575</c:v>
                </c:pt>
                <c:pt idx="2377">
                  <c:v>1.2687082063665907</c:v>
                </c:pt>
                <c:pt idx="2378">
                  <c:v>1.2699393489156914</c:v>
                </c:pt>
                <c:pt idx="2379">
                  <c:v>1.2711711595595134</c:v>
                </c:pt>
                <c:pt idx="2380">
                  <c:v>1.2724036386606064</c:v>
                </c:pt>
                <c:pt idx="2381">
                  <c:v>1.2736367865817164</c:v>
                </c:pt>
                <c:pt idx="2382">
                  <c:v>1.2748706036857875</c:v>
                </c:pt>
                <c:pt idx="2383">
                  <c:v>1.2761050903359599</c:v>
                </c:pt>
                <c:pt idx="2384">
                  <c:v>1.2773402468955712</c:v>
                </c:pt>
                <c:pt idx="2385">
                  <c:v>1.2785760737281562</c:v>
                </c:pt>
                <c:pt idx="2386">
                  <c:v>1.2798322769651613</c:v>
                </c:pt>
                <c:pt idx="2387">
                  <c:v>1.281089172760379</c:v>
                </c:pt>
                <c:pt idx="2388">
                  <c:v>1.2823467614956239</c:v>
                </c:pt>
                <c:pt idx="2389">
                  <c:v>1.2836050435529214</c:v>
                </c:pt>
                <c:pt idx="2390">
                  <c:v>1.2848640193145071</c:v>
                </c:pt>
                <c:pt idx="2391">
                  <c:v>1.2861236891628276</c:v>
                </c:pt>
                <c:pt idx="2392">
                  <c:v>1.2873840534805403</c:v>
                </c:pt>
                <c:pt idx="2393">
                  <c:v>1.2886451126505136</c:v>
                </c:pt>
                <c:pt idx="2394">
                  <c:v>1.2899068670558269</c:v>
                </c:pt>
                <c:pt idx="2395">
                  <c:v>1.2911693170797709</c:v>
                </c:pt>
                <c:pt idx="2396">
                  <c:v>1.2924324631058473</c:v>
                </c:pt>
                <c:pt idx="2397">
                  <c:v>1.2936963055177699</c:v>
                </c:pt>
                <c:pt idx="2398">
                  <c:v>1.2949608446994634</c:v>
                </c:pt>
                <c:pt idx="2399">
                  <c:v>1.2962260810350643</c:v>
                </c:pt>
                <c:pt idx="2400">
                  <c:v>1.2974920149089213</c:v>
                </c:pt>
                <c:pt idx="2401">
                  <c:v>1.2987586467055943</c:v>
                </c:pt>
                <c:pt idx="2402">
                  <c:v>1.3000259768098559</c:v>
                </c:pt>
                <c:pt idx="2403">
                  <c:v>1.3012940056066902</c:v>
                </c:pt>
                <c:pt idx="2404">
                  <c:v>1.3025627334812939</c:v>
                </c:pt>
                <c:pt idx="2405">
                  <c:v>1.3038321608190762</c:v>
                </c:pt>
                <c:pt idx="2406">
                  <c:v>1.3051022880056582</c:v>
                </c:pt>
                <c:pt idx="2407">
                  <c:v>1.3063731154268745</c:v>
                </c:pt>
                <c:pt idx="2408">
                  <c:v>1.3076446434687719</c:v>
                </c:pt>
                <c:pt idx="2409">
                  <c:v>1.3089168725176097</c:v>
                </c:pt>
                <c:pt idx="2410">
                  <c:v>1.3101898029598606</c:v>
                </c:pt>
                <c:pt idx="2411">
                  <c:v>1.3114634351822101</c:v>
                </c:pt>
                <c:pt idx="2412">
                  <c:v>1.3127377695715574</c:v>
                </c:pt>
                <c:pt idx="2413">
                  <c:v>1.3140128065150143</c:v>
                </c:pt>
                <c:pt idx="2414">
                  <c:v>1.3152885463999064</c:v>
                </c:pt>
              </c:numCache>
            </c:numRef>
          </c:val>
          <c:smooth val="0"/>
          <c:extLst>
            <c:ext xmlns:c16="http://schemas.microsoft.com/office/drawing/2014/chart" uri="{C3380CC4-5D6E-409C-BE32-E72D297353CC}">
              <c16:uniqueId val="{00000001-8676-4796-BC35-C88594A5B851}"/>
            </c:ext>
          </c:extLst>
        </c:ser>
        <c:dLbls>
          <c:showLegendKey val="0"/>
          <c:showVal val="0"/>
          <c:showCatName val="0"/>
          <c:showSerName val="0"/>
          <c:showPercent val="0"/>
          <c:showBubbleSize val="0"/>
        </c:dLbls>
        <c:smooth val="0"/>
        <c:axId val="264401951"/>
        <c:axId val="264402911"/>
        <c:extLst/>
      </c:lineChart>
      <c:dateAx>
        <c:axId val="264401951"/>
        <c:scaling>
          <c:orientation val="minMax"/>
        </c:scaling>
        <c:delete val="0"/>
        <c:axPos val="b"/>
        <c:numFmt formatCode="[$-416]mmm\-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2911"/>
        <c:crosses val="autoZero"/>
        <c:auto val="1"/>
        <c:lblOffset val="100"/>
        <c:baseTimeUnit val="days"/>
        <c:majorUnit val="12"/>
        <c:majorTimeUnit val="months"/>
      </c:dateAx>
      <c:valAx>
        <c:axId val="264402911"/>
        <c:scaling>
          <c:orientation val="minMax"/>
          <c:max val="1.8"/>
          <c:min val="0"/>
        </c:scaling>
        <c:delete val="0"/>
        <c:axPos val="l"/>
        <c:majorGridlines>
          <c:spPr>
            <a:ln w="9525" cap="flat" cmpd="sng" algn="ctr">
              <a:solidFill>
                <a:schemeClr val="bg1">
                  <a:lumMod val="85000"/>
                </a:schemeClr>
              </a:solidFill>
              <a:round/>
            </a:ln>
            <a:effectLst/>
          </c:spPr>
        </c:majorGridlines>
        <c:numFmt formatCode="0%" sourceLinked="0"/>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195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rgbClr val="0082CE"/>
                </a:solidFill>
                <a:latin typeface="Century Gothic" panose="020B0502020202020204" pitchFamily="34" charset="0"/>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rgbClr val="7B868C"/>
                </a:solidFill>
                <a:latin typeface="Century Gothic" panose="020B0502020202020204" pitchFamily="34"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legend>
    <c:plotVisOnly val="1"/>
    <c:dispBlanksAs val="gap"/>
    <c:showDLblsOverMax val="0"/>
    <c:extLst/>
  </c:chart>
  <c:spPr>
    <a:noFill/>
    <a:ln>
      <a:noFill/>
    </a:ln>
    <a:effectLst/>
  </c:spPr>
  <c:txPr>
    <a:bodyPr/>
    <a:lstStyle/>
    <a:p>
      <a:pPr>
        <a:defRPr sz="1000">
          <a:solidFill>
            <a:srgbClr val="1D252C"/>
          </a:solidFill>
          <a:latin typeface="Century Gothic" panose="020B0502020202020204" pitchFamily="34" charset="0"/>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[Base_Apresentacao_Fundos_Credito_Prev_v2.xlsx]B_PREV_grafs!PivotTable1</c:name>
    <c:fmtId val="25"/>
  </c:pivotSource>
  <c:chart>
    <c:autoTitleDeleted val="1"/>
    <c:pivotFmts>
      <c:pivotFmt>
        <c:idx val="0"/>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3241639219050698"/>
          <c:y val="7.0126189093987296E-2"/>
          <c:w val="0.49158501817387928"/>
          <c:h val="0.90294838258547327"/>
        </c:manualLayout>
      </c:layout>
      <c:barChart>
        <c:barDir val="bar"/>
        <c:grouping val="clustered"/>
        <c:varyColors val="0"/>
        <c:ser>
          <c:idx val="0"/>
          <c:order val="0"/>
          <c:tx>
            <c:strRef>
              <c:f>B_PREV_grafs!$AU$4</c:f>
              <c:strCache>
                <c:ptCount val="1"/>
                <c:pt idx="0">
                  <c:v>Total</c:v>
                </c:pt>
              </c:strCache>
            </c:strRef>
          </c:tx>
          <c:spPr>
            <a:solidFill>
              <a:srgbClr val="0082CE"/>
            </a:solidFill>
            <a:ln>
              <a:solidFill>
                <a:srgbClr val="0082CE"/>
              </a:solid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rgbClr val="7B868C"/>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B_PREV_grafs!$AT$5:$AT$29</c:f>
              <c:strCache>
                <c:ptCount val="24"/>
                <c:pt idx="0">
                  <c:v>Agribusiness</c:v>
                </c:pt>
                <c:pt idx="1">
                  <c:v>Real Estate</c:v>
                </c:pt>
                <c:pt idx="2">
                  <c:v>Restaurants</c:v>
                </c:pt>
                <c:pt idx="3">
                  <c:v>Others</c:v>
                </c:pt>
                <c:pt idx="4">
                  <c:v>Industrial</c:v>
                </c:pt>
                <c:pt idx="5">
                  <c:v>Chemical</c:v>
                </c:pt>
                <c:pt idx="6">
                  <c:v>Education</c:v>
                </c:pt>
                <c:pt idx="7">
                  <c:v>Gym Operator</c:v>
                </c:pt>
                <c:pt idx="8">
                  <c:v>Oil&amp;Gas</c:v>
                </c:pt>
                <c:pt idx="9">
                  <c:v>Foods</c:v>
                </c:pt>
                <c:pt idx="10">
                  <c:v>Metals &amp; Mining</c:v>
                </c:pt>
                <c:pt idx="11">
                  <c:v>Energy</c:v>
                </c:pt>
                <c:pt idx="12">
                  <c:v>Transportation &amp; Logistics</c:v>
                </c:pt>
                <c:pt idx="13">
                  <c:v>Consumer</c:v>
                </c:pt>
                <c:pt idx="14">
                  <c:v>Retail</c:v>
                </c:pt>
                <c:pt idx="15">
                  <c:v>Food Retail</c:v>
                </c:pt>
                <c:pt idx="16">
                  <c:v>Telecom</c:v>
                </c:pt>
                <c:pt idx="17">
                  <c:v>Toll Roads</c:v>
                </c:pt>
                <c:pt idx="18">
                  <c:v>Car Rental</c:v>
                </c:pt>
                <c:pt idx="19">
                  <c:v>Health Care</c:v>
                </c:pt>
                <c:pt idx="20">
                  <c:v>Water Utilities</c:v>
                </c:pt>
                <c:pt idx="21">
                  <c:v>Financial Services</c:v>
                </c:pt>
                <c:pt idx="22">
                  <c:v>Electrical Utilities</c:v>
                </c:pt>
                <c:pt idx="23">
                  <c:v>Banks</c:v>
                </c:pt>
              </c:strCache>
            </c:strRef>
          </c:cat>
          <c:val>
            <c:numRef>
              <c:f>B_PREV_grafs!$AU$5:$AU$29</c:f>
              <c:numCache>
                <c:formatCode>0.00%</c:formatCode>
                <c:ptCount val="24"/>
                <c:pt idx="0">
                  <c:v>8.8745844231241276E-5</c:v>
                </c:pt>
                <c:pt idx="1">
                  <c:v>7.4512773867092645E-4</c:v>
                </c:pt>
                <c:pt idx="2">
                  <c:v>8.8559574556809151E-4</c:v>
                </c:pt>
                <c:pt idx="3">
                  <c:v>1.644373983275136E-3</c:v>
                </c:pt>
                <c:pt idx="4">
                  <c:v>4.3681982834380909E-3</c:v>
                </c:pt>
                <c:pt idx="5">
                  <c:v>5.0266809944159857E-3</c:v>
                </c:pt>
                <c:pt idx="6">
                  <c:v>6.4160745727428288E-3</c:v>
                </c:pt>
                <c:pt idx="7">
                  <c:v>7.6026162922179516E-3</c:v>
                </c:pt>
                <c:pt idx="8">
                  <c:v>8.7753121111263776E-3</c:v>
                </c:pt>
                <c:pt idx="9">
                  <c:v>9.0821455878171004E-3</c:v>
                </c:pt>
                <c:pt idx="10">
                  <c:v>1.1917957061524658E-2</c:v>
                </c:pt>
                <c:pt idx="11">
                  <c:v>1.3156418017986171E-2</c:v>
                </c:pt>
                <c:pt idx="12">
                  <c:v>1.5046364047454014E-2</c:v>
                </c:pt>
                <c:pt idx="13">
                  <c:v>1.5227398848613773E-2</c:v>
                </c:pt>
                <c:pt idx="14">
                  <c:v>1.6735727101998749E-2</c:v>
                </c:pt>
                <c:pt idx="15">
                  <c:v>1.9431747141433565E-2</c:v>
                </c:pt>
                <c:pt idx="16">
                  <c:v>1.9890554147204947E-2</c:v>
                </c:pt>
                <c:pt idx="17">
                  <c:v>2.2319787494999587E-2</c:v>
                </c:pt>
                <c:pt idx="18">
                  <c:v>3.0699319391379681E-2</c:v>
                </c:pt>
                <c:pt idx="19">
                  <c:v>3.8859514716849897E-2</c:v>
                </c:pt>
                <c:pt idx="20">
                  <c:v>4.2692595302215294E-2</c:v>
                </c:pt>
                <c:pt idx="21">
                  <c:v>4.9604153629109284E-2</c:v>
                </c:pt>
                <c:pt idx="22">
                  <c:v>0.12160597682727418</c:v>
                </c:pt>
                <c:pt idx="23">
                  <c:v>0.189208966831758</c:v>
                </c:pt>
              </c:numCache>
            </c:numRef>
          </c:val>
          <c:extLst>
            <c:ext xmlns:c16="http://schemas.microsoft.com/office/drawing/2014/chart" uri="{C3380CC4-5D6E-409C-BE32-E72D297353CC}">
              <c16:uniqueId val="{00000000-FC44-4883-84DE-288F65066CDF}"/>
            </c:ext>
          </c:extLst>
        </c:ser>
        <c:dLbls>
          <c:dLblPos val="outEnd"/>
          <c:showLegendKey val="0"/>
          <c:showVal val="1"/>
          <c:showCatName val="0"/>
          <c:showSerName val="0"/>
          <c:showPercent val="0"/>
          <c:showBubbleSize val="0"/>
        </c:dLbls>
        <c:gapWidth val="182"/>
        <c:axId val="2130336608"/>
        <c:axId val="2130351488"/>
      </c:barChart>
      <c:catAx>
        <c:axId val="2130336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2130351488"/>
        <c:crosses val="autoZero"/>
        <c:auto val="1"/>
        <c:lblAlgn val="ctr"/>
        <c:lblOffset val="100"/>
        <c:noMultiLvlLbl val="0"/>
      </c:catAx>
      <c:valAx>
        <c:axId val="2130351488"/>
        <c:scaling>
          <c:orientation val="minMax"/>
        </c:scaling>
        <c:delete val="1"/>
        <c:axPos val="b"/>
        <c:numFmt formatCode="0.00%" sourceLinked="1"/>
        <c:majorTickMark val="none"/>
        <c:minorTickMark val="none"/>
        <c:tickLblPos val="nextTo"/>
        <c:crossAx val="2130336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Century Gothic" panose="020B0502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[Base_Apresentacao_Fundos_Credito_Prev_v2.xlsx]B_PREV_grafs!PivotTable8</c:name>
    <c:fmtId val="22"/>
  </c:pivotSource>
  <c:chart>
    <c:autoTitleDeleted val="1"/>
    <c:pivotFmts>
      <c:pivotFmt>
        <c:idx val="0"/>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0012806865959477"/>
          <c:y val="2.395788198452805E-2"/>
          <c:w val="0.55187660551840512"/>
          <c:h val="0.94772808647336215"/>
        </c:manualLayout>
      </c:layout>
      <c:barChart>
        <c:barDir val="bar"/>
        <c:grouping val="clustered"/>
        <c:varyColors val="0"/>
        <c:ser>
          <c:idx val="0"/>
          <c:order val="0"/>
          <c:tx>
            <c:strRef>
              <c:f>B_PREV_grafs!$AN$4</c:f>
              <c:strCache>
                <c:ptCount val="1"/>
                <c:pt idx="0">
                  <c:v>Total</c:v>
                </c:pt>
              </c:strCache>
            </c:strRef>
          </c:tx>
          <c:spPr>
            <a:solidFill>
              <a:srgbClr val="0082CE"/>
            </a:solidFill>
            <a:ln>
              <a:solidFill>
                <a:srgbClr val="0082CE"/>
              </a:solid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rgbClr val="7B868C"/>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B_PREV_grafs!$AM$5:$AM$28</c:f>
              <c:strCache>
                <c:ptCount val="23"/>
                <c:pt idx="0">
                  <c:v>Others</c:v>
                </c:pt>
                <c:pt idx="1">
                  <c:v>Real Estate</c:v>
                </c:pt>
                <c:pt idx="2">
                  <c:v>Restaurants</c:v>
                </c:pt>
                <c:pt idx="3">
                  <c:v>Oil&amp;Gas</c:v>
                </c:pt>
                <c:pt idx="4">
                  <c:v>Industrial</c:v>
                </c:pt>
                <c:pt idx="5">
                  <c:v>Education</c:v>
                </c:pt>
                <c:pt idx="6">
                  <c:v>Agribusiness</c:v>
                </c:pt>
                <c:pt idx="7">
                  <c:v>Gym Operator</c:v>
                </c:pt>
                <c:pt idx="8">
                  <c:v>Foods</c:v>
                </c:pt>
                <c:pt idx="9">
                  <c:v>Metals‎ &amp; Mining</c:v>
                </c:pt>
                <c:pt idx="10">
                  <c:v>Energy</c:v>
                </c:pt>
                <c:pt idx="11">
                  <c:v>Retail</c:v>
                </c:pt>
                <c:pt idx="12">
                  <c:v>Consumer</c:v>
                </c:pt>
                <c:pt idx="13">
                  <c:v>Transportation &amp; Logistics</c:v>
                </c:pt>
                <c:pt idx="14">
                  <c:v>Telecom</c:v>
                </c:pt>
                <c:pt idx="15">
                  <c:v>Food Retail</c:v>
                </c:pt>
                <c:pt idx="16">
                  <c:v>Toll Roads</c:v>
                </c:pt>
                <c:pt idx="17">
                  <c:v>Financial Services</c:v>
                </c:pt>
                <c:pt idx="18">
                  <c:v>Car Rental</c:v>
                </c:pt>
                <c:pt idx="19">
                  <c:v>Water Utilities</c:v>
                </c:pt>
                <c:pt idx="20">
                  <c:v>Health Care</c:v>
                </c:pt>
                <c:pt idx="21">
                  <c:v>Electrical Utilities</c:v>
                </c:pt>
                <c:pt idx="22">
                  <c:v>Banks</c:v>
                </c:pt>
              </c:strCache>
            </c:strRef>
          </c:cat>
          <c:val>
            <c:numRef>
              <c:f>B_PREV_grafs!$AN$5:$AN$28</c:f>
              <c:numCache>
                <c:formatCode>0.00%</c:formatCode>
                <c:ptCount val="23"/>
                <c:pt idx="0">
                  <c:v>9.0694500518506859E-7</c:v>
                </c:pt>
                <c:pt idx="1">
                  <c:v>7.9281224828562833E-4</c:v>
                </c:pt>
                <c:pt idx="2">
                  <c:v>9.2192083394440584E-4</c:v>
                </c:pt>
                <c:pt idx="3">
                  <c:v>4.6229419728138384E-3</c:v>
                </c:pt>
                <c:pt idx="4">
                  <c:v>4.7448194717891919E-3</c:v>
                </c:pt>
                <c:pt idx="5">
                  <c:v>6.9472548643485154E-3</c:v>
                </c:pt>
                <c:pt idx="6">
                  <c:v>8.3696874424836164E-3</c:v>
                </c:pt>
                <c:pt idx="7">
                  <c:v>8.4270005972934322E-3</c:v>
                </c:pt>
                <c:pt idx="8">
                  <c:v>1.0168949612302108E-2</c:v>
                </c:pt>
                <c:pt idx="9">
                  <c:v>1.3367995416177362E-2</c:v>
                </c:pt>
                <c:pt idx="10">
                  <c:v>1.4947480017299654E-2</c:v>
                </c:pt>
                <c:pt idx="11">
                  <c:v>1.6087910947404728E-2</c:v>
                </c:pt>
                <c:pt idx="12">
                  <c:v>1.6439074337151388E-2</c:v>
                </c:pt>
                <c:pt idx="13">
                  <c:v>1.7068407444783881E-2</c:v>
                </c:pt>
                <c:pt idx="14">
                  <c:v>2.0112561580890968E-2</c:v>
                </c:pt>
                <c:pt idx="15">
                  <c:v>2.1819071003193916E-2</c:v>
                </c:pt>
                <c:pt idx="16">
                  <c:v>2.6800486879477628E-2</c:v>
                </c:pt>
                <c:pt idx="17">
                  <c:v>2.7211969938783324E-2</c:v>
                </c:pt>
                <c:pt idx="18">
                  <c:v>4.1544154515869403E-2</c:v>
                </c:pt>
                <c:pt idx="19">
                  <c:v>4.3077548276966408E-2</c:v>
                </c:pt>
                <c:pt idx="20">
                  <c:v>5.3517903614977352E-2</c:v>
                </c:pt>
                <c:pt idx="21">
                  <c:v>7.7934456684356265E-2</c:v>
                </c:pt>
                <c:pt idx="22">
                  <c:v>0.15219267412765949</c:v>
                </c:pt>
              </c:numCache>
            </c:numRef>
          </c:val>
          <c:extLst>
            <c:ext xmlns:c16="http://schemas.microsoft.com/office/drawing/2014/chart" uri="{C3380CC4-5D6E-409C-BE32-E72D297353CC}">
              <c16:uniqueId val="{00000000-F7A1-47B2-829D-835CC7471D46}"/>
            </c:ext>
          </c:extLst>
        </c:ser>
        <c:dLbls>
          <c:dLblPos val="outEnd"/>
          <c:showLegendKey val="0"/>
          <c:showVal val="1"/>
          <c:showCatName val="0"/>
          <c:showSerName val="0"/>
          <c:showPercent val="0"/>
          <c:showBubbleSize val="0"/>
        </c:dLbls>
        <c:gapWidth val="182"/>
        <c:axId val="1652120256"/>
        <c:axId val="1652120736"/>
      </c:barChart>
      <c:catAx>
        <c:axId val="16521202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7B868C"/>
                </a:solidFill>
                <a:latin typeface="Century Gothic" panose="020B0502020202020204" pitchFamily="34" charset="0"/>
                <a:ea typeface="+mn-ea"/>
                <a:cs typeface="+mn-cs"/>
              </a:defRPr>
            </a:pPr>
            <a:endParaRPr lang="en-US"/>
          </a:p>
        </c:txPr>
        <c:crossAx val="1652120736"/>
        <c:crosses val="autoZero"/>
        <c:auto val="1"/>
        <c:lblAlgn val="ctr"/>
        <c:lblOffset val="100"/>
        <c:noMultiLvlLbl val="0"/>
      </c:catAx>
      <c:valAx>
        <c:axId val="1652120736"/>
        <c:scaling>
          <c:orientation val="minMax"/>
        </c:scaling>
        <c:delete val="1"/>
        <c:axPos val="b"/>
        <c:numFmt formatCode="0.00%" sourceLinked="1"/>
        <c:majorTickMark val="none"/>
        <c:minorTickMark val="none"/>
        <c:tickLblPos val="nextTo"/>
        <c:crossAx val="16521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b="1">
          <a:latin typeface="Century Gothic" panose="020B0502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[Base_Apresentacao_Fundos_Credito_Prev_v2.xlsx]B_PREV_grafs!PivotTable7</c:name>
    <c:fmtId val="15"/>
  </c:pivotSource>
  <c:chart>
    <c:autoTitleDeleted val="1"/>
    <c:pivotFmts>
      <c:pivotFmt>
        <c:idx val="0"/>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B_PREV_grafs!$AG$4</c:f>
              <c:strCache>
                <c:ptCount val="1"/>
                <c:pt idx="0">
                  <c:v>Total</c:v>
                </c:pt>
              </c:strCache>
            </c:strRef>
          </c:tx>
          <c:spPr>
            <a:solidFill>
              <a:srgbClr val="0082CE"/>
            </a:solidFill>
            <a:ln>
              <a:solidFill>
                <a:srgbClr val="0082CE"/>
              </a:solid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rgbClr val="7B868C"/>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B_PREV_grafs!$AF$5:$AF$26</c:f>
              <c:strCache>
                <c:ptCount val="21"/>
                <c:pt idx="0">
                  <c:v>Gym Operator</c:v>
                </c:pt>
                <c:pt idx="1">
                  <c:v>Restaurants</c:v>
                </c:pt>
                <c:pt idx="2">
                  <c:v>Properties</c:v>
                </c:pt>
                <c:pt idx="3">
                  <c:v>Financial Services</c:v>
                </c:pt>
                <c:pt idx="4">
                  <c:v>Oil&amp;Gas</c:v>
                </c:pt>
                <c:pt idx="5">
                  <c:v>Telecom</c:v>
                </c:pt>
                <c:pt idx="6">
                  <c:v>Consumer</c:v>
                </c:pt>
                <c:pt idx="7">
                  <c:v>Agribusiness</c:v>
                </c:pt>
                <c:pt idx="8">
                  <c:v>Real Estate</c:v>
                </c:pt>
                <c:pt idx="9">
                  <c:v>Metals‎ &amp; Mining</c:v>
                </c:pt>
                <c:pt idx="10">
                  <c:v>Foods</c:v>
                </c:pt>
                <c:pt idx="11">
                  <c:v>Retail</c:v>
                </c:pt>
                <c:pt idx="12">
                  <c:v>Food Retail</c:v>
                </c:pt>
                <c:pt idx="13">
                  <c:v>Energy</c:v>
                </c:pt>
                <c:pt idx="14">
                  <c:v>Transportation &amp; Logistics</c:v>
                </c:pt>
                <c:pt idx="15">
                  <c:v>Toll Roads</c:v>
                </c:pt>
                <c:pt idx="16">
                  <c:v>Water Utilities</c:v>
                </c:pt>
                <c:pt idx="17">
                  <c:v>Car Rental</c:v>
                </c:pt>
                <c:pt idx="18">
                  <c:v>Health Care</c:v>
                </c:pt>
                <c:pt idx="19">
                  <c:v>Electrical Utilities</c:v>
                </c:pt>
                <c:pt idx="20">
                  <c:v>Banks</c:v>
                </c:pt>
              </c:strCache>
            </c:strRef>
          </c:cat>
          <c:val>
            <c:numRef>
              <c:f>B_PREV_grafs!$AG$5:$AG$26</c:f>
              <c:numCache>
                <c:formatCode>0.00%</c:formatCode>
                <c:ptCount val="21"/>
                <c:pt idx="0">
                  <c:v>1.9047727881352501E-3</c:v>
                </c:pt>
                <c:pt idx="1">
                  <c:v>2.7578128094600499E-3</c:v>
                </c:pt>
                <c:pt idx="2">
                  <c:v>3.7284716576585918E-3</c:v>
                </c:pt>
                <c:pt idx="3">
                  <c:v>4.1948164232266843E-3</c:v>
                </c:pt>
                <c:pt idx="4">
                  <c:v>1.136981388080472E-2</c:v>
                </c:pt>
                <c:pt idx="5">
                  <c:v>1.2937596821903728E-2</c:v>
                </c:pt>
                <c:pt idx="6">
                  <c:v>1.3975608521411508E-2</c:v>
                </c:pt>
                <c:pt idx="7">
                  <c:v>1.4888023574233359E-2</c:v>
                </c:pt>
                <c:pt idx="8">
                  <c:v>2.006750190246831E-2</c:v>
                </c:pt>
                <c:pt idx="9">
                  <c:v>2.1814028968426099E-2</c:v>
                </c:pt>
                <c:pt idx="10">
                  <c:v>3.6825335715236704E-2</c:v>
                </c:pt>
                <c:pt idx="11">
                  <c:v>3.7186454763268227E-2</c:v>
                </c:pt>
                <c:pt idx="12">
                  <c:v>3.8809199732254912E-2</c:v>
                </c:pt>
                <c:pt idx="13">
                  <c:v>3.9660330465958148E-2</c:v>
                </c:pt>
                <c:pt idx="14">
                  <c:v>4.7055403908249444E-2</c:v>
                </c:pt>
                <c:pt idx="15">
                  <c:v>5.0668039077816619E-2</c:v>
                </c:pt>
                <c:pt idx="16">
                  <c:v>6.4720945685008829E-2</c:v>
                </c:pt>
                <c:pt idx="17">
                  <c:v>7.4832932888080128E-2</c:v>
                </c:pt>
                <c:pt idx="18">
                  <c:v>0.11809991100794476</c:v>
                </c:pt>
                <c:pt idx="19">
                  <c:v>0.12798319894329832</c:v>
                </c:pt>
                <c:pt idx="20">
                  <c:v>0.19751779622284299</c:v>
                </c:pt>
              </c:numCache>
            </c:numRef>
          </c:val>
          <c:extLst>
            <c:ext xmlns:c16="http://schemas.microsoft.com/office/drawing/2014/chart" uri="{C3380CC4-5D6E-409C-BE32-E72D297353CC}">
              <c16:uniqueId val="{00000000-1EA7-45BF-A9A5-B8BB2E96034C}"/>
            </c:ext>
          </c:extLst>
        </c:ser>
        <c:dLbls>
          <c:dLblPos val="outEnd"/>
          <c:showLegendKey val="0"/>
          <c:showVal val="1"/>
          <c:showCatName val="0"/>
          <c:showSerName val="0"/>
          <c:showPercent val="0"/>
          <c:showBubbleSize val="0"/>
        </c:dLbls>
        <c:gapWidth val="182"/>
        <c:axId val="251825568"/>
        <c:axId val="251826048"/>
      </c:barChart>
      <c:catAx>
        <c:axId val="251825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7B868C"/>
                </a:solidFill>
                <a:latin typeface="Century Gothic" panose="020B0502020202020204" pitchFamily="34" charset="0"/>
                <a:ea typeface="+mn-ea"/>
                <a:cs typeface="+mn-cs"/>
              </a:defRPr>
            </a:pPr>
            <a:endParaRPr lang="en-US"/>
          </a:p>
        </c:txPr>
        <c:crossAx val="251826048"/>
        <c:crosses val="autoZero"/>
        <c:auto val="1"/>
        <c:lblAlgn val="ctr"/>
        <c:lblOffset val="100"/>
        <c:noMultiLvlLbl val="0"/>
      </c:catAx>
      <c:valAx>
        <c:axId val="251826048"/>
        <c:scaling>
          <c:orientation val="minMax"/>
        </c:scaling>
        <c:delete val="1"/>
        <c:axPos val="b"/>
        <c:numFmt formatCode="0.00%" sourceLinked="1"/>
        <c:majorTickMark val="none"/>
        <c:minorTickMark val="none"/>
        <c:tickLblPos val="nextTo"/>
        <c:crossAx val="251825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rgbClr val="7B868C"/>
          </a:solidFill>
          <a:latin typeface="Century Gothic" panose="020B0502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[Base_Apresentacao_Fundos_Credito_Prev_v2.xlsx]B_PREV_grafs!PivotTable6</c:name>
    <c:fmtId val="-1"/>
  </c:pivotSource>
  <c:chart>
    <c:autoTitleDeleted val="1"/>
    <c:pivotFmts>
      <c:pivotFmt>
        <c:idx val="0"/>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51899497747966694"/>
          <c:y val="4.9465946017759839E-2"/>
          <c:w val="0.48100488423056686"/>
          <c:h val="0.91544633819423871"/>
        </c:manualLayout>
      </c:layout>
      <c:barChart>
        <c:barDir val="bar"/>
        <c:grouping val="clustered"/>
        <c:varyColors val="0"/>
        <c:ser>
          <c:idx val="0"/>
          <c:order val="0"/>
          <c:tx>
            <c:strRef>
              <c:f>B_PREV_grafs!$Y$4</c:f>
              <c:strCache>
                <c:ptCount val="1"/>
                <c:pt idx="0">
                  <c:v>Total</c:v>
                </c:pt>
              </c:strCache>
            </c:strRef>
          </c:tx>
          <c:spPr>
            <a:solidFill>
              <a:srgbClr val="0082CE"/>
            </a:solidFill>
            <a:ln>
              <a:solidFill>
                <a:srgbClr val="0082CE"/>
              </a:solid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rgbClr val="7B868C"/>
                    </a:solidFill>
                    <a:latin typeface="Century Gothic" panose="020B0502020202020204" pitchFamily="34" charset="0"/>
                    <a:ea typeface="Ebrima" panose="02000000000000000000" pitchFamily="2" charset="0"/>
                    <a:cs typeface="Ebrima" panose="02000000000000000000" pitchFamily="2"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B_PREV_grafs!$X$5:$X$27</c:f>
              <c:strCache>
                <c:ptCount val="22"/>
                <c:pt idx="0">
                  <c:v>Toll Roads</c:v>
                </c:pt>
                <c:pt idx="1">
                  <c:v>Industrial</c:v>
                </c:pt>
                <c:pt idx="2">
                  <c:v>Insurance</c:v>
                </c:pt>
                <c:pt idx="3">
                  <c:v>Metals‎ &amp; Mining</c:v>
                </c:pt>
                <c:pt idx="4">
                  <c:v>Gym Operator</c:v>
                </c:pt>
                <c:pt idx="5">
                  <c:v>Pulp &amp; Paper</c:v>
                </c:pt>
                <c:pt idx="6">
                  <c:v>Foods</c:v>
                </c:pt>
                <c:pt idx="7">
                  <c:v>Oil&amp;Gas</c:v>
                </c:pt>
                <c:pt idx="8">
                  <c:v>Agribusiness</c:v>
                </c:pt>
                <c:pt idx="9">
                  <c:v>Energy</c:v>
                </c:pt>
                <c:pt idx="10">
                  <c:v>Banks (REPO)</c:v>
                </c:pt>
                <c:pt idx="11">
                  <c:v>Ports</c:v>
                </c:pt>
                <c:pt idx="12">
                  <c:v>Refining &amp; Marketing</c:v>
                </c:pt>
                <c:pt idx="13">
                  <c:v>Consumer</c:v>
                </c:pt>
                <c:pt idx="14">
                  <c:v>Transportation &amp; Logistics</c:v>
                </c:pt>
                <c:pt idx="15">
                  <c:v>Retail</c:v>
                </c:pt>
                <c:pt idx="16">
                  <c:v>Car Rental</c:v>
                </c:pt>
                <c:pt idx="17">
                  <c:v>Health Care</c:v>
                </c:pt>
                <c:pt idx="18">
                  <c:v>Water Utilities</c:v>
                </c:pt>
                <c:pt idx="19">
                  <c:v>Shopping</c:v>
                </c:pt>
                <c:pt idx="20">
                  <c:v>Electrical Utilities</c:v>
                </c:pt>
                <c:pt idx="21">
                  <c:v>Banks</c:v>
                </c:pt>
              </c:strCache>
            </c:strRef>
          </c:cat>
          <c:val>
            <c:numRef>
              <c:f>B_PREV_grafs!$Y$5:$Y$27</c:f>
              <c:numCache>
                <c:formatCode>0.00%</c:formatCode>
                <c:ptCount val="22"/>
                <c:pt idx="0">
                  <c:v>3.7492658120239913E-3</c:v>
                </c:pt>
                <c:pt idx="1">
                  <c:v>4.7766488007410443E-3</c:v>
                </c:pt>
                <c:pt idx="2">
                  <c:v>5.2389106286727322E-3</c:v>
                </c:pt>
                <c:pt idx="3">
                  <c:v>1.0096928121645534E-2</c:v>
                </c:pt>
                <c:pt idx="4">
                  <c:v>1.0716506229666595E-2</c:v>
                </c:pt>
                <c:pt idx="5">
                  <c:v>1.1109858073228937E-2</c:v>
                </c:pt>
                <c:pt idx="6">
                  <c:v>1.1409377276462119E-2</c:v>
                </c:pt>
                <c:pt idx="7">
                  <c:v>1.2658471726323738E-2</c:v>
                </c:pt>
                <c:pt idx="8">
                  <c:v>1.279022247360184E-2</c:v>
                </c:pt>
                <c:pt idx="9">
                  <c:v>1.3909876504347128E-2</c:v>
                </c:pt>
                <c:pt idx="10">
                  <c:v>1.4548967166996867E-2</c:v>
                </c:pt>
                <c:pt idx="11">
                  <c:v>1.7980024476211158E-2</c:v>
                </c:pt>
                <c:pt idx="12">
                  <c:v>1.8754711703439869E-2</c:v>
                </c:pt>
                <c:pt idx="13">
                  <c:v>2.9063921275812456E-2</c:v>
                </c:pt>
                <c:pt idx="14">
                  <c:v>3.1004818850583454E-2</c:v>
                </c:pt>
                <c:pt idx="15">
                  <c:v>4.8205147008893751E-2</c:v>
                </c:pt>
                <c:pt idx="16">
                  <c:v>6.6364043677728579E-2</c:v>
                </c:pt>
                <c:pt idx="17">
                  <c:v>6.6523870665309556E-2</c:v>
                </c:pt>
                <c:pt idx="18">
                  <c:v>7.3377470314037255E-2</c:v>
                </c:pt>
                <c:pt idx="19">
                  <c:v>7.6343017412932992E-2</c:v>
                </c:pt>
                <c:pt idx="20">
                  <c:v>0.16462105096258506</c:v>
                </c:pt>
                <c:pt idx="21">
                  <c:v>0.22615096945724897</c:v>
                </c:pt>
              </c:numCache>
            </c:numRef>
          </c:val>
          <c:extLst>
            <c:ext xmlns:c16="http://schemas.microsoft.com/office/drawing/2014/chart" uri="{C3380CC4-5D6E-409C-BE32-E72D297353CC}">
              <c16:uniqueId val="{00000000-CFD4-4714-BF27-8059A98965A1}"/>
            </c:ext>
          </c:extLst>
        </c:ser>
        <c:dLbls>
          <c:dLblPos val="outEnd"/>
          <c:showLegendKey val="0"/>
          <c:showVal val="1"/>
          <c:showCatName val="0"/>
          <c:showSerName val="0"/>
          <c:showPercent val="0"/>
          <c:showBubbleSize val="0"/>
        </c:dLbls>
        <c:gapWidth val="182"/>
        <c:axId val="486586528"/>
        <c:axId val="486587008"/>
      </c:barChart>
      <c:catAx>
        <c:axId val="4865865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7B868C"/>
                </a:solidFill>
                <a:latin typeface="Century Gothic" panose="020B0502020202020204" pitchFamily="34" charset="0"/>
                <a:ea typeface="Ebrima" panose="02000000000000000000" pitchFamily="2" charset="0"/>
                <a:cs typeface="Ebrima" panose="02000000000000000000" pitchFamily="2" charset="0"/>
              </a:defRPr>
            </a:pPr>
            <a:endParaRPr lang="en-US"/>
          </a:p>
        </c:txPr>
        <c:crossAx val="486587008"/>
        <c:crosses val="autoZero"/>
        <c:auto val="1"/>
        <c:lblAlgn val="ctr"/>
        <c:lblOffset val="100"/>
        <c:noMultiLvlLbl val="0"/>
      </c:catAx>
      <c:valAx>
        <c:axId val="486587008"/>
        <c:scaling>
          <c:orientation val="minMax"/>
        </c:scaling>
        <c:delete val="1"/>
        <c:axPos val="b"/>
        <c:numFmt formatCode="0.00%" sourceLinked="1"/>
        <c:majorTickMark val="none"/>
        <c:minorTickMark val="none"/>
        <c:tickLblPos val="nextTo"/>
        <c:crossAx val="486586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Century Gothic" panose="020B0502020202020204" pitchFamily="34" charset="0"/>
          <a:ea typeface="Ebrima" panose="02000000000000000000" pitchFamily="2" charset="0"/>
          <a:cs typeface="Ebrima" panose="02000000000000000000" pitchFamily="2" charset="0"/>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AZ QUEST LUCE</c:v>
          </c:tx>
          <c:spPr>
            <a:ln w="28575" cap="rnd">
              <a:solidFill>
                <a:srgbClr val="0082CE"/>
              </a:solidFill>
              <a:round/>
            </a:ln>
            <a:effectLst/>
          </c:spPr>
          <c:marker>
            <c:symbol val="none"/>
          </c:marker>
          <c:cat>
            <c:numRef>
              <c:f>Luce_calc!$DN$2:$DN$10058</c:f>
              <c:numCache>
                <c:formatCode>m/d/yyyy\ h:mm</c:formatCode>
                <c:ptCount val="10057"/>
                <c:pt idx="0">
                  <c:v>42349</c:v>
                </c:pt>
                <c:pt idx="1">
                  <c:v>42352</c:v>
                </c:pt>
                <c:pt idx="2">
                  <c:v>42353</c:v>
                </c:pt>
                <c:pt idx="3">
                  <c:v>42354</c:v>
                </c:pt>
                <c:pt idx="4">
                  <c:v>42355</c:v>
                </c:pt>
                <c:pt idx="5">
                  <c:v>42356</c:v>
                </c:pt>
                <c:pt idx="6">
                  <c:v>42359</c:v>
                </c:pt>
                <c:pt idx="7">
                  <c:v>42360</c:v>
                </c:pt>
                <c:pt idx="8">
                  <c:v>42361</c:v>
                </c:pt>
                <c:pt idx="9">
                  <c:v>42362</c:v>
                </c:pt>
                <c:pt idx="10">
                  <c:v>42366</c:v>
                </c:pt>
                <c:pt idx="11">
                  <c:v>42367</c:v>
                </c:pt>
                <c:pt idx="12">
                  <c:v>42368</c:v>
                </c:pt>
                <c:pt idx="13">
                  <c:v>42369</c:v>
                </c:pt>
                <c:pt idx="14">
                  <c:v>42373</c:v>
                </c:pt>
                <c:pt idx="15">
                  <c:v>42374</c:v>
                </c:pt>
                <c:pt idx="16">
                  <c:v>42375</c:v>
                </c:pt>
                <c:pt idx="17">
                  <c:v>42376</c:v>
                </c:pt>
                <c:pt idx="18">
                  <c:v>42377</c:v>
                </c:pt>
                <c:pt idx="19">
                  <c:v>42380</c:v>
                </c:pt>
                <c:pt idx="20">
                  <c:v>42381</c:v>
                </c:pt>
                <c:pt idx="21">
                  <c:v>42382</c:v>
                </c:pt>
                <c:pt idx="22">
                  <c:v>42383</c:v>
                </c:pt>
                <c:pt idx="23">
                  <c:v>42384</c:v>
                </c:pt>
                <c:pt idx="24">
                  <c:v>42387</c:v>
                </c:pt>
                <c:pt idx="25">
                  <c:v>42388</c:v>
                </c:pt>
                <c:pt idx="26">
                  <c:v>42389</c:v>
                </c:pt>
                <c:pt idx="27">
                  <c:v>42390</c:v>
                </c:pt>
                <c:pt idx="28">
                  <c:v>42391</c:v>
                </c:pt>
                <c:pt idx="29">
                  <c:v>42394</c:v>
                </c:pt>
                <c:pt idx="30">
                  <c:v>42395</c:v>
                </c:pt>
                <c:pt idx="31">
                  <c:v>42396</c:v>
                </c:pt>
                <c:pt idx="32">
                  <c:v>42397</c:v>
                </c:pt>
                <c:pt idx="33">
                  <c:v>42398</c:v>
                </c:pt>
                <c:pt idx="34">
                  <c:v>42401</c:v>
                </c:pt>
                <c:pt idx="35">
                  <c:v>42402</c:v>
                </c:pt>
                <c:pt idx="36">
                  <c:v>42403</c:v>
                </c:pt>
                <c:pt idx="37">
                  <c:v>42404</c:v>
                </c:pt>
                <c:pt idx="38">
                  <c:v>42405</c:v>
                </c:pt>
                <c:pt idx="39">
                  <c:v>42410</c:v>
                </c:pt>
                <c:pt idx="40">
                  <c:v>42411</c:v>
                </c:pt>
                <c:pt idx="41">
                  <c:v>42412</c:v>
                </c:pt>
                <c:pt idx="42">
                  <c:v>42415</c:v>
                </c:pt>
                <c:pt idx="43">
                  <c:v>42416</c:v>
                </c:pt>
                <c:pt idx="44">
                  <c:v>42417</c:v>
                </c:pt>
                <c:pt idx="45">
                  <c:v>42418</c:v>
                </c:pt>
                <c:pt idx="46">
                  <c:v>42419</c:v>
                </c:pt>
                <c:pt idx="47">
                  <c:v>42422</c:v>
                </c:pt>
                <c:pt idx="48">
                  <c:v>42423</c:v>
                </c:pt>
                <c:pt idx="49">
                  <c:v>42424</c:v>
                </c:pt>
                <c:pt idx="50">
                  <c:v>42425</c:v>
                </c:pt>
                <c:pt idx="51">
                  <c:v>42426</c:v>
                </c:pt>
                <c:pt idx="52">
                  <c:v>42429</c:v>
                </c:pt>
                <c:pt idx="53">
                  <c:v>42430</c:v>
                </c:pt>
                <c:pt idx="54">
                  <c:v>42431</c:v>
                </c:pt>
                <c:pt idx="55">
                  <c:v>42432</c:v>
                </c:pt>
                <c:pt idx="56">
                  <c:v>42433</c:v>
                </c:pt>
                <c:pt idx="57">
                  <c:v>42436</c:v>
                </c:pt>
                <c:pt idx="58">
                  <c:v>42437</c:v>
                </c:pt>
                <c:pt idx="59">
                  <c:v>42438</c:v>
                </c:pt>
                <c:pt idx="60">
                  <c:v>42439</c:v>
                </c:pt>
                <c:pt idx="61">
                  <c:v>42440</c:v>
                </c:pt>
                <c:pt idx="62">
                  <c:v>42443</c:v>
                </c:pt>
                <c:pt idx="63">
                  <c:v>42444</c:v>
                </c:pt>
                <c:pt idx="64">
                  <c:v>42445</c:v>
                </c:pt>
                <c:pt idx="65">
                  <c:v>42446</c:v>
                </c:pt>
                <c:pt idx="66">
                  <c:v>42447</c:v>
                </c:pt>
                <c:pt idx="67">
                  <c:v>42450</c:v>
                </c:pt>
                <c:pt idx="68">
                  <c:v>42451</c:v>
                </c:pt>
                <c:pt idx="69">
                  <c:v>42452</c:v>
                </c:pt>
                <c:pt idx="70">
                  <c:v>42453</c:v>
                </c:pt>
                <c:pt idx="71">
                  <c:v>42457</c:v>
                </c:pt>
                <c:pt idx="72">
                  <c:v>42458</c:v>
                </c:pt>
                <c:pt idx="73">
                  <c:v>42459</c:v>
                </c:pt>
                <c:pt idx="74">
                  <c:v>42460</c:v>
                </c:pt>
                <c:pt idx="75">
                  <c:v>42461</c:v>
                </c:pt>
                <c:pt idx="76">
                  <c:v>42464</c:v>
                </c:pt>
                <c:pt idx="77">
                  <c:v>42465</c:v>
                </c:pt>
                <c:pt idx="78">
                  <c:v>42466</c:v>
                </c:pt>
                <c:pt idx="79">
                  <c:v>42467</c:v>
                </c:pt>
                <c:pt idx="80">
                  <c:v>42468</c:v>
                </c:pt>
                <c:pt idx="81">
                  <c:v>42471</c:v>
                </c:pt>
                <c:pt idx="82">
                  <c:v>42472</c:v>
                </c:pt>
                <c:pt idx="83">
                  <c:v>42473</c:v>
                </c:pt>
                <c:pt idx="84">
                  <c:v>42474</c:v>
                </c:pt>
                <c:pt idx="85">
                  <c:v>42475</c:v>
                </c:pt>
                <c:pt idx="86">
                  <c:v>42478</c:v>
                </c:pt>
                <c:pt idx="87">
                  <c:v>42479</c:v>
                </c:pt>
                <c:pt idx="88">
                  <c:v>42480</c:v>
                </c:pt>
                <c:pt idx="89">
                  <c:v>42482</c:v>
                </c:pt>
                <c:pt idx="90">
                  <c:v>42485</c:v>
                </c:pt>
                <c:pt idx="91">
                  <c:v>42486</c:v>
                </c:pt>
                <c:pt idx="92">
                  <c:v>42487</c:v>
                </c:pt>
                <c:pt idx="93">
                  <c:v>42488</c:v>
                </c:pt>
                <c:pt idx="94">
                  <c:v>42489</c:v>
                </c:pt>
                <c:pt idx="95">
                  <c:v>42492</c:v>
                </c:pt>
                <c:pt idx="96">
                  <c:v>42493</c:v>
                </c:pt>
                <c:pt idx="97">
                  <c:v>42494</c:v>
                </c:pt>
                <c:pt idx="98">
                  <c:v>42495</c:v>
                </c:pt>
                <c:pt idx="99">
                  <c:v>42496</c:v>
                </c:pt>
                <c:pt idx="100">
                  <c:v>42499</c:v>
                </c:pt>
                <c:pt idx="101">
                  <c:v>42500</c:v>
                </c:pt>
                <c:pt idx="102">
                  <c:v>42501</c:v>
                </c:pt>
                <c:pt idx="103">
                  <c:v>42502</c:v>
                </c:pt>
                <c:pt idx="104">
                  <c:v>42503</c:v>
                </c:pt>
                <c:pt idx="105">
                  <c:v>42506</c:v>
                </c:pt>
                <c:pt idx="106">
                  <c:v>42507</c:v>
                </c:pt>
                <c:pt idx="107">
                  <c:v>42508</c:v>
                </c:pt>
                <c:pt idx="108">
                  <c:v>42509</c:v>
                </c:pt>
                <c:pt idx="109">
                  <c:v>42510</c:v>
                </c:pt>
                <c:pt idx="110">
                  <c:v>42513</c:v>
                </c:pt>
                <c:pt idx="111">
                  <c:v>42514</c:v>
                </c:pt>
                <c:pt idx="112">
                  <c:v>42515</c:v>
                </c:pt>
                <c:pt idx="113">
                  <c:v>42517</c:v>
                </c:pt>
                <c:pt idx="114">
                  <c:v>42520</c:v>
                </c:pt>
                <c:pt idx="115">
                  <c:v>42521</c:v>
                </c:pt>
                <c:pt idx="116">
                  <c:v>42522</c:v>
                </c:pt>
                <c:pt idx="117">
                  <c:v>42523</c:v>
                </c:pt>
                <c:pt idx="118">
                  <c:v>42524</c:v>
                </c:pt>
                <c:pt idx="119">
                  <c:v>42527</c:v>
                </c:pt>
                <c:pt idx="120">
                  <c:v>42528</c:v>
                </c:pt>
                <c:pt idx="121">
                  <c:v>42529</c:v>
                </c:pt>
                <c:pt idx="122">
                  <c:v>42530</c:v>
                </c:pt>
                <c:pt idx="123">
                  <c:v>42531</c:v>
                </c:pt>
                <c:pt idx="124">
                  <c:v>42534</c:v>
                </c:pt>
                <c:pt idx="125">
                  <c:v>42535</c:v>
                </c:pt>
                <c:pt idx="126">
                  <c:v>42536</c:v>
                </c:pt>
                <c:pt idx="127">
                  <c:v>42537</c:v>
                </c:pt>
                <c:pt idx="128">
                  <c:v>42538</c:v>
                </c:pt>
                <c:pt idx="129">
                  <c:v>42541</c:v>
                </c:pt>
                <c:pt idx="130">
                  <c:v>42542</c:v>
                </c:pt>
                <c:pt idx="131">
                  <c:v>42543</c:v>
                </c:pt>
                <c:pt idx="132">
                  <c:v>42544</c:v>
                </c:pt>
                <c:pt idx="133">
                  <c:v>42545</c:v>
                </c:pt>
                <c:pt idx="134">
                  <c:v>42548</c:v>
                </c:pt>
                <c:pt idx="135">
                  <c:v>42549</c:v>
                </c:pt>
                <c:pt idx="136">
                  <c:v>42550</c:v>
                </c:pt>
                <c:pt idx="137">
                  <c:v>42551</c:v>
                </c:pt>
                <c:pt idx="138">
                  <c:v>42552</c:v>
                </c:pt>
                <c:pt idx="139">
                  <c:v>42555</c:v>
                </c:pt>
                <c:pt idx="140">
                  <c:v>42556</c:v>
                </c:pt>
                <c:pt idx="141">
                  <c:v>42557</c:v>
                </c:pt>
                <c:pt idx="142">
                  <c:v>42558</c:v>
                </c:pt>
                <c:pt idx="143">
                  <c:v>42559</c:v>
                </c:pt>
                <c:pt idx="144">
                  <c:v>42562</c:v>
                </c:pt>
                <c:pt idx="145">
                  <c:v>42563</c:v>
                </c:pt>
                <c:pt idx="146">
                  <c:v>42564</c:v>
                </c:pt>
                <c:pt idx="147">
                  <c:v>42565</c:v>
                </c:pt>
                <c:pt idx="148">
                  <c:v>42566</c:v>
                </c:pt>
                <c:pt idx="149">
                  <c:v>42569</c:v>
                </c:pt>
                <c:pt idx="150">
                  <c:v>42570</c:v>
                </c:pt>
                <c:pt idx="151">
                  <c:v>42571</c:v>
                </c:pt>
                <c:pt idx="152">
                  <c:v>42572</c:v>
                </c:pt>
                <c:pt idx="153">
                  <c:v>42573</c:v>
                </c:pt>
                <c:pt idx="154">
                  <c:v>42576</c:v>
                </c:pt>
                <c:pt idx="155">
                  <c:v>42577</c:v>
                </c:pt>
                <c:pt idx="156">
                  <c:v>42578</c:v>
                </c:pt>
                <c:pt idx="157">
                  <c:v>42579</c:v>
                </c:pt>
                <c:pt idx="158">
                  <c:v>42580</c:v>
                </c:pt>
                <c:pt idx="159">
                  <c:v>42583</c:v>
                </c:pt>
                <c:pt idx="160">
                  <c:v>42584</c:v>
                </c:pt>
                <c:pt idx="161">
                  <c:v>42585</c:v>
                </c:pt>
                <c:pt idx="162">
                  <c:v>42586</c:v>
                </c:pt>
                <c:pt idx="163">
                  <c:v>42587</c:v>
                </c:pt>
                <c:pt idx="164">
                  <c:v>42590</c:v>
                </c:pt>
                <c:pt idx="165">
                  <c:v>42591</c:v>
                </c:pt>
                <c:pt idx="166">
                  <c:v>42592</c:v>
                </c:pt>
                <c:pt idx="167">
                  <c:v>42593</c:v>
                </c:pt>
                <c:pt idx="168">
                  <c:v>42594</c:v>
                </c:pt>
                <c:pt idx="169">
                  <c:v>42597</c:v>
                </c:pt>
                <c:pt idx="170">
                  <c:v>42598</c:v>
                </c:pt>
                <c:pt idx="171">
                  <c:v>42599</c:v>
                </c:pt>
                <c:pt idx="172">
                  <c:v>42600</c:v>
                </c:pt>
                <c:pt idx="173">
                  <c:v>42601</c:v>
                </c:pt>
                <c:pt idx="174">
                  <c:v>42604</c:v>
                </c:pt>
                <c:pt idx="175">
                  <c:v>42605</c:v>
                </c:pt>
                <c:pt idx="176">
                  <c:v>42606</c:v>
                </c:pt>
                <c:pt idx="177">
                  <c:v>42607</c:v>
                </c:pt>
                <c:pt idx="178">
                  <c:v>42608</c:v>
                </c:pt>
                <c:pt idx="179">
                  <c:v>42611</c:v>
                </c:pt>
                <c:pt idx="180">
                  <c:v>42612</c:v>
                </c:pt>
                <c:pt idx="181">
                  <c:v>42613</c:v>
                </c:pt>
                <c:pt idx="182">
                  <c:v>42614</c:v>
                </c:pt>
                <c:pt idx="183">
                  <c:v>42615</c:v>
                </c:pt>
                <c:pt idx="184">
                  <c:v>42618</c:v>
                </c:pt>
                <c:pt idx="185">
                  <c:v>42619</c:v>
                </c:pt>
                <c:pt idx="186">
                  <c:v>42621</c:v>
                </c:pt>
                <c:pt idx="187">
                  <c:v>42622</c:v>
                </c:pt>
                <c:pt idx="188">
                  <c:v>42625</c:v>
                </c:pt>
                <c:pt idx="189">
                  <c:v>42626</c:v>
                </c:pt>
                <c:pt idx="190">
                  <c:v>42627</c:v>
                </c:pt>
                <c:pt idx="191">
                  <c:v>42628</c:v>
                </c:pt>
                <c:pt idx="192">
                  <c:v>42629</c:v>
                </c:pt>
                <c:pt idx="193">
                  <c:v>42632</c:v>
                </c:pt>
                <c:pt idx="194">
                  <c:v>42633</c:v>
                </c:pt>
                <c:pt idx="195">
                  <c:v>42634</c:v>
                </c:pt>
                <c:pt idx="196">
                  <c:v>42635</c:v>
                </c:pt>
                <c:pt idx="197">
                  <c:v>42636</c:v>
                </c:pt>
                <c:pt idx="198">
                  <c:v>42639</c:v>
                </c:pt>
                <c:pt idx="199">
                  <c:v>42640</c:v>
                </c:pt>
                <c:pt idx="200">
                  <c:v>42641</c:v>
                </c:pt>
                <c:pt idx="201">
                  <c:v>42642</c:v>
                </c:pt>
                <c:pt idx="202">
                  <c:v>42643</c:v>
                </c:pt>
                <c:pt idx="203">
                  <c:v>42646</c:v>
                </c:pt>
                <c:pt idx="204">
                  <c:v>42647</c:v>
                </c:pt>
                <c:pt idx="205">
                  <c:v>42648</c:v>
                </c:pt>
                <c:pt idx="206">
                  <c:v>42649</c:v>
                </c:pt>
                <c:pt idx="207">
                  <c:v>42650</c:v>
                </c:pt>
                <c:pt idx="208">
                  <c:v>42653</c:v>
                </c:pt>
                <c:pt idx="209">
                  <c:v>42654</c:v>
                </c:pt>
                <c:pt idx="210">
                  <c:v>42656</c:v>
                </c:pt>
                <c:pt idx="211">
                  <c:v>42657</c:v>
                </c:pt>
                <c:pt idx="212">
                  <c:v>42660</c:v>
                </c:pt>
                <c:pt idx="213">
                  <c:v>42661</c:v>
                </c:pt>
                <c:pt idx="214">
                  <c:v>42662</c:v>
                </c:pt>
                <c:pt idx="215">
                  <c:v>42663</c:v>
                </c:pt>
                <c:pt idx="216">
                  <c:v>42664</c:v>
                </c:pt>
                <c:pt idx="217">
                  <c:v>42667</c:v>
                </c:pt>
                <c:pt idx="218">
                  <c:v>42668</c:v>
                </c:pt>
                <c:pt idx="219">
                  <c:v>42669</c:v>
                </c:pt>
                <c:pt idx="220">
                  <c:v>42670</c:v>
                </c:pt>
                <c:pt idx="221">
                  <c:v>42671</c:v>
                </c:pt>
                <c:pt idx="222">
                  <c:v>42674</c:v>
                </c:pt>
                <c:pt idx="223">
                  <c:v>42675</c:v>
                </c:pt>
                <c:pt idx="224">
                  <c:v>42677</c:v>
                </c:pt>
                <c:pt idx="225">
                  <c:v>42678</c:v>
                </c:pt>
                <c:pt idx="226">
                  <c:v>42681</c:v>
                </c:pt>
                <c:pt idx="227">
                  <c:v>42682</c:v>
                </c:pt>
                <c:pt idx="228">
                  <c:v>42683</c:v>
                </c:pt>
                <c:pt idx="229">
                  <c:v>42684</c:v>
                </c:pt>
                <c:pt idx="230">
                  <c:v>42685</c:v>
                </c:pt>
                <c:pt idx="231">
                  <c:v>42688</c:v>
                </c:pt>
                <c:pt idx="232">
                  <c:v>42690</c:v>
                </c:pt>
                <c:pt idx="233">
                  <c:v>42691</c:v>
                </c:pt>
                <c:pt idx="234">
                  <c:v>42692</c:v>
                </c:pt>
                <c:pt idx="235">
                  <c:v>42695</c:v>
                </c:pt>
                <c:pt idx="236">
                  <c:v>42696</c:v>
                </c:pt>
                <c:pt idx="237">
                  <c:v>42697</c:v>
                </c:pt>
                <c:pt idx="238">
                  <c:v>42698</c:v>
                </c:pt>
                <c:pt idx="239">
                  <c:v>42699</c:v>
                </c:pt>
                <c:pt idx="240">
                  <c:v>42702</c:v>
                </c:pt>
                <c:pt idx="241">
                  <c:v>42703</c:v>
                </c:pt>
                <c:pt idx="242">
                  <c:v>42704</c:v>
                </c:pt>
                <c:pt idx="243">
                  <c:v>42705</c:v>
                </c:pt>
                <c:pt idx="244">
                  <c:v>42706</c:v>
                </c:pt>
                <c:pt idx="245">
                  <c:v>42709</c:v>
                </c:pt>
                <c:pt idx="246">
                  <c:v>42710</c:v>
                </c:pt>
                <c:pt idx="247">
                  <c:v>42711</c:v>
                </c:pt>
                <c:pt idx="248">
                  <c:v>42712</c:v>
                </c:pt>
                <c:pt idx="249">
                  <c:v>42713</c:v>
                </c:pt>
                <c:pt idx="250">
                  <c:v>42716</c:v>
                </c:pt>
                <c:pt idx="251">
                  <c:v>42717</c:v>
                </c:pt>
                <c:pt idx="252">
                  <c:v>42718</c:v>
                </c:pt>
                <c:pt idx="253">
                  <c:v>42719</c:v>
                </c:pt>
                <c:pt idx="254">
                  <c:v>42720</c:v>
                </c:pt>
                <c:pt idx="255">
                  <c:v>42723</c:v>
                </c:pt>
                <c:pt idx="256">
                  <c:v>42724</c:v>
                </c:pt>
                <c:pt idx="257">
                  <c:v>42725</c:v>
                </c:pt>
                <c:pt idx="258">
                  <c:v>42726</c:v>
                </c:pt>
                <c:pt idx="259">
                  <c:v>42727</c:v>
                </c:pt>
                <c:pt idx="260">
                  <c:v>42730</c:v>
                </c:pt>
                <c:pt idx="261">
                  <c:v>42731</c:v>
                </c:pt>
                <c:pt idx="262">
                  <c:v>42732</c:v>
                </c:pt>
                <c:pt idx="263">
                  <c:v>42733</c:v>
                </c:pt>
                <c:pt idx="264">
                  <c:v>42734</c:v>
                </c:pt>
                <c:pt idx="265">
                  <c:v>42737</c:v>
                </c:pt>
                <c:pt idx="266">
                  <c:v>42738</c:v>
                </c:pt>
                <c:pt idx="267">
                  <c:v>42739</c:v>
                </c:pt>
                <c:pt idx="268">
                  <c:v>42740</c:v>
                </c:pt>
                <c:pt idx="269">
                  <c:v>42741</c:v>
                </c:pt>
                <c:pt idx="270">
                  <c:v>42744</c:v>
                </c:pt>
                <c:pt idx="271">
                  <c:v>42745</c:v>
                </c:pt>
                <c:pt idx="272">
                  <c:v>42746</c:v>
                </c:pt>
                <c:pt idx="273">
                  <c:v>42747</c:v>
                </c:pt>
                <c:pt idx="274">
                  <c:v>42748</c:v>
                </c:pt>
                <c:pt idx="275">
                  <c:v>42751</c:v>
                </c:pt>
                <c:pt idx="276">
                  <c:v>42752</c:v>
                </c:pt>
                <c:pt idx="277">
                  <c:v>42753</c:v>
                </c:pt>
                <c:pt idx="278">
                  <c:v>42754</c:v>
                </c:pt>
                <c:pt idx="279">
                  <c:v>42755</c:v>
                </c:pt>
                <c:pt idx="280">
                  <c:v>42758</c:v>
                </c:pt>
                <c:pt idx="281">
                  <c:v>42759</c:v>
                </c:pt>
                <c:pt idx="282">
                  <c:v>42760</c:v>
                </c:pt>
                <c:pt idx="283">
                  <c:v>42761</c:v>
                </c:pt>
                <c:pt idx="284">
                  <c:v>42762</c:v>
                </c:pt>
                <c:pt idx="285">
                  <c:v>42765</c:v>
                </c:pt>
                <c:pt idx="286">
                  <c:v>42766</c:v>
                </c:pt>
                <c:pt idx="287">
                  <c:v>42767</c:v>
                </c:pt>
                <c:pt idx="288">
                  <c:v>42768</c:v>
                </c:pt>
                <c:pt idx="289">
                  <c:v>42769</c:v>
                </c:pt>
                <c:pt idx="290">
                  <c:v>42772</c:v>
                </c:pt>
                <c:pt idx="291">
                  <c:v>42773</c:v>
                </c:pt>
                <c:pt idx="292">
                  <c:v>42774</c:v>
                </c:pt>
                <c:pt idx="293">
                  <c:v>42775</c:v>
                </c:pt>
                <c:pt idx="294">
                  <c:v>42776</c:v>
                </c:pt>
                <c:pt idx="295">
                  <c:v>42779</c:v>
                </c:pt>
                <c:pt idx="296">
                  <c:v>42780</c:v>
                </c:pt>
                <c:pt idx="297">
                  <c:v>42781</c:v>
                </c:pt>
                <c:pt idx="298">
                  <c:v>42782</c:v>
                </c:pt>
                <c:pt idx="299">
                  <c:v>42783</c:v>
                </c:pt>
                <c:pt idx="300">
                  <c:v>42786</c:v>
                </c:pt>
                <c:pt idx="301">
                  <c:v>42787</c:v>
                </c:pt>
                <c:pt idx="302">
                  <c:v>42788</c:v>
                </c:pt>
                <c:pt idx="303">
                  <c:v>42789</c:v>
                </c:pt>
                <c:pt idx="304">
                  <c:v>42790</c:v>
                </c:pt>
                <c:pt idx="305">
                  <c:v>42795</c:v>
                </c:pt>
                <c:pt idx="306">
                  <c:v>42796</c:v>
                </c:pt>
                <c:pt idx="307">
                  <c:v>42797</c:v>
                </c:pt>
                <c:pt idx="308">
                  <c:v>42800</c:v>
                </c:pt>
                <c:pt idx="309">
                  <c:v>42801</c:v>
                </c:pt>
                <c:pt idx="310">
                  <c:v>42802</c:v>
                </c:pt>
                <c:pt idx="311">
                  <c:v>42803</c:v>
                </c:pt>
                <c:pt idx="312">
                  <c:v>42804</c:v>
                </c:pt>
                <c:pt idx="313">
                  <c:v>42807</c:v>
                </c:pt>
                <c:pt idx="314">
                  <c:v>42808</c:v>
                </c:pt>
                <c:pt idx="315">
                  <c:v>42809</c:v>
                </c:pt>
                <c:pt idx="316">
                  <c:v>42810</c:v>
                </c:pt>
                <c:pt idx="317">
                  <c:v>42811</c:v>
                </c:pt>
                <c:pt idx="318">
                  <c:v>42814</c:v>
                </c:pt>
                <c:pt idx="319">
                  <c:v>42815</c:v>
                </c:pt>
                <c:pt idx="320">
                  <c:v>42816</c:v>
                </c:pt>
                <c:pt idx="321">
                  <c:v>42817</c:v>
                </c:pt>
                <c:pt idx="322">
                  <c:v>42818</c:v>
                </c:pt>
                <c:pt idx="323">
                  <c:v>42821</c:v>
                </c:pt>
                <c:pt idx="324">
                  <c:v>42822</c:v>
                </c:pt>
                <c:pt idx="325">
                  <c:v>42823</c:v>
                </c:pt>
                <c:pt idx="326">
                  <c:v>42824</c:v>
                </c:pt>
                <c:pt idx="327">
                  <c:v>42825</c:v>
                </c:pt>
                <c:pt idx="328">
                  <c:v>42828</c:v>
                </c:pt>
                <c:pt idx="329">
                  <c:v>42829</c:v>
                </c:pt>
                <c:pt idx="330">
                  <c:v>42830</c:v>
                </c:pt>
                <c:pt idx="331">
                  <c:v>42831</c:v>
                </c:pt>
                <c:pt idx="332">
                  <c:v>42832</c:v>
                </c:pt>
                <c:pt idx="333">
                  <c:v>42835</c:v>
                </c:pt>
                <c:pt idx="334">
                  <c:v>42836</c:v>
                </c:pt>
                <c:pt idx="335">
                  <c:v>42837</c:v>
                </c:pt>
                <c:pt idx="336">
                  <c:v>42838</c:v>
                </c:pt>
                <c:pt idx="337">
                  <c:v>42842</c:v>
                </c:pt>
                <c:pt idx="338">
                  <c:v>42843</c:v>
                </c:pt>
                <c:pt idx="339">
                  <c:v>42844</c:v>
                </c:pt>
                <c:pt idx="340">
                  <c:v>42845</c:v>
                </c:pt>
                <c:pt idx="341">
                  <c:v>42849</c:v>
                </c:pt>
                <c:pt idx="342">
                  <c:v>42850</c:v>
                </c:pt>
                <c:pt idx="343">
                  <c:v>42851</c:v>
                </c:pt>
                <c:pt idx="344">
                  <c:v>42852</c:v>
                </c:pt>
                <c:pt idx="345">
                  <c:v>42853</c:v>
                </c:pt>
                <c:pt idx="346">
                  <c:v>42857</c:v>
                </c:pt>
                <c:pt idx="347">
                  <c:v>42858</c:v>
                </c:pt>
                <c:pt idx="348">
                  <c:v>42859</c:v>
                </c:pt>
                <c:pt idx="349">
                  <c:v>42860</c:v>
                </c:pt>
                <c:pt idx="350">
                  <c:v>42863</c:v>
                </c:pt>
                <c:pt idx="351">
                  <c:v>42864</c:v>
                </c:pt>
                <c:pt idx="352">
                  <c:v>42865</c:v>
                </c:pt>
                <c:pt idx="353">
                  <c:v>42866</c:v>
                </c:pt>
                <c:pt idx="354">
                  <c:v>42867</c:v>
                </c:pt>
                <c:pt idx="355">
                  <c:v>42870</c:v>
                </c:pt>
                <c:pt idx="356">
                  <c:v>42871</c:v>
                </c:pt>
                <c:pt idx="357">
                  <c:v>42872</c:v>
                </c:pt>
                <c:pt idx="358">
                  <c:v>42873</c:v>
                </c:pt>
                <c:pt idx="359">
                  <c:v>42874</c:v>
                </c:pt>
                <c:pt idx="360">
                  <c:v>42877</c:v>
                </c:pt>
                <c:pt idx="361">
                  <c:v>42878</c:v>
                </c:pt>
                <c:pt idx="362">
                  <c:v>42879</c:v>
                </c:pt>
                <c:pt idx="363">
                  <c:v>42880</c:v>
                </c:pt>
                <c:pt idx="364">
                  <c:v>42881</c:v>
                </c:pt>
                <c:pt idx="365">
                  <c:v>42884</c:v>
                </c:pt>
                <c:pt idx="366">
                  <c:v>42885</c:v>
                </c:pt>
                <c:pt idx="367">
                  <c:v>42886</c:v>
                </c:pt>
                <c:pt idx="368">
                  <c:v>42887</c:v>
                </c:pt>
                <c:pt idx="369">
                  <c:v>42888</c:v>
                </c:pt>
                <c:pt idx="370">
                  <c:v>42891</c:v>
                </c:pt>
                <c:pt idx="371">
                  <c:v>42892</c:v>
                </c:pt>
                <c:pt idx="372">
                  <c:v>42893</c:v>
                </c:pt>
                <c:pt idx="373">
                  <c:v>42894</c:v>
                </c:pt>
                <c:pt idx="374">
                  <c:v>42895</c:v>
                </c:pt>
                <c:pt idx="375">
                  <c:v>42898</c:v>
                </c:pt>
                <c:pt idx="376">
                  <c:v>42899</c:v>
                </c:pt>
                <c:pt idx="377">
                  <c:v>42900</c:v>
                </c:pt>
                <c:pt idx="378">
                  <c:v>42902</c:v>
                </c:pt>
                <c:pt idx="379">
                  <c:v>42905</c:v>
                </c:pt>
                <c:pt idx="380">
                  <c:v>42906</c:v>
                </c:pt>
                <c:pt idx="381">
                  <c:v>42907</c:v>
                </c:pt>
                <c:pt idx="382">
                  <c:v>42908</c:v>
                </c:pt>
                <c:pt idx="383">
                  <c:v>42909</c:v>
                </c:pt>
                <c:pt idx="384">
                  <c:v>42912</c:v>
                </c:pt>
                <c:pt idx="385">
                  <c:v>42913</c:v>
                </c:pt>
                <c:pt idx="386">
                  <c:v>42914</c:v>
                </c:pt>
                <c:pt idx="387">
                  <c:v>42915</c:v>
                </c:pt>
                <c:pt idx="388">
                  <c:v>42916</c:v>
                </c:pt>
                <c:pt idx="389">
                  <c:v>42919</c:v>
                </c:pt>
                <c:pt idx="390">
                  <c:v>42920</c:v>
                </c:pt>
                <c:pt idx="391">
                  <c:v>42921</c:v>
                </c:pt>
                <c:pt idx="392">
                  <c:v>42922</c:v>
                </c:pt>
                <c:pt idx="393">
                  <c:v>42923</c:v>
                </c:pt>
                <c:pt idx="394">
                  <c:v>42926</c:v>
                </c:pt>
                <c:pt idx="395">
                  <c:v>42927</c:v>
                </c:pt>
                <c:pt idx="396">
                  <c:v>42928</c:v>
                </c:pt>
                <c:pt idx="397">
                  <c:v>42929</c:v>
                </c:pt>
                <c:pt idx="398">
                  <c:v>42930</c:v>
                </c:pt>
                <c:pt idx="399">
                  <c:v>42933</c:v>
                </c:pt>
                <c:pt idx="400">
                  <c:v>42934</c:v>
                </c:pt>
                <c:pt idx="401">
                  <c:v>42935</c:v>
                </c:pt>
                <c:pt idx="402">
                  <c:v>42936</c:v>
                </c:pt>
                <c:pt idx="403">
                  <c:v>42937</c:v>
                </c:pt>
                <c:pt idx="404">
                  <c:v>42940</c:v>
                </c:pt>
                <c:pt idx="405">
                  <c:v>42941</c:v>
                </c:pt>
                <c:pt idx="406">
                  <c:v>42942</c:v>
                </c:pt>
                <c:pt idx="407">
                  <c:v>42943</c:v>
                </c:pt>
                <c:pt idx="408">
                  <c:v>42944</c:v>
                </c:pt>
                <c:pt idx="409">
                  <c:v>42947</c:v>
                </c:pt>
                <c:pt idx="410">
                  <c:v>42948</c:v>
                </c:pt>
                <c:pt idx="411">
                  <c:v>42949</c:v>
                </c:pt>
                <c:pt idx="412">
                  <c:v>42950</c:v>
                </c:pt>
                <c:pt idx="413">
                  <c:v>42951</c:v>
                </c:pt>
                <c:pt idx="414">
                  <c:v>42954</c:v>
                </c:pt>
                <c:pt idx="415">
                  <c:v>42955</c:v>
                </c:pt>
                <c:pt idx="416">
                  <c:v>42956</c:v>
                </c:pt>
                <c:pt idx="417">
                  <c:v>42957</c:v>
                </c:pt>
                <c:pt idx="418">
                  <c:v>42958</c:v>
                </c:pt>
                <c:pt idx="419">
                  <c:v>42961</c:v>
                </c:pt>
                <c:pt idx="420">
                  <c:v>42962</c:v>
                </c:pt>
                <c:pt idx="421">
                  <c:v>42963</c:v>
                </c:pt>
                <c:pt idx="422">
                  <c:v>42964</c:v>
                </c:pt>
                <c:pt idx="423">
                  <c:v>42965</c:v>
                </c:pt>
                <c:pt idx="424">
                  <c:v>42968</c:v>
                </c:pt>
                <c:pt idx="425">
                  <c:v>42969</c:v>
                </c:pt>
                <c:pt idx="426">
                  <c:v>42970</c:v>
                </c:pt>
                <c:pt idx="427">
                  <c:v>42971</c:v>
                </c:pt>
                <c:pt idx="428">
                  <c:v>42972</c:v>
                </c:pt>
                <c:pt idx="429">
                  <c:v>42975</c:v>
                </c:pt>
                <c:pt idx="430">
                  <c:v>42976</c:v>
                </c:pt>
                <c:pt idx="431">
                  <c:v>42977</c:v>
                </c:pt>
                <c:pt idx="432">
                  <c:v>42978</c:v>
                </c:pt>
                <c:pt idx="433">
                  <c:v>42979</c:v>
                </c:pt>
                <c:pt idx="434">
                  <c:v>42982</c:v>
                </c:pt>
                <c:pt idx="435">
                  <c:v>42983</c:v>
                </c:pt>
                <c:pt idx="436">
                  <c:v>42984</c:v>
                </c:pt>
                <c:pt idx="437">
                  <c:v>42986</c:v>
                </c:pt>
                <c:pt idx="438">
                  <c:v>42989</c:v>
                </c:pt>
                <c:pt idx="439">
                  <c:v>42990</c:v>
                </c:pt>
                <c:pt idx="440">
                  <c:v>42991</c:v>
                </c:pt>
                <c:pt idx="441">
                  <c:v>42992</c:v>
                </c:pt>
                <c:pt idx="442">
                  <c:v>42993</c:v>
                </c:pt>
                <c:pt idx="443">
                  <c:v>42996</c:v>
                </c:pt>
                <c:pt idx="444">
                  <c:v>42997</c:v>
                </c:pt>
                <c:pt idx="445">
                  <c:v>42998</c:v>
                </c:pt>
                <c:pt idx="446">
                  <c:v>42999</c:v>
                </c:pt>
                <c:pt idx="447">
                  <c:v>43000</c:v>
                </c:pt>
                <c:pt idx="448">
                  <c:v>43003</c:v>
                </c:pt>
                <c:pt idx="449">
                  <c:v>43004</c:v>
                </c:pt>
                <c:pt idx="450">
                  <c:v>43005</c:v>
                </c:pt>
                <c:pt idx="451">
                  <c:v>43006</c:v>
                </c:pt>
                <c:pt idx="452">
                  <c:v>43007</c:v>
                </c:pt>
                <c:pt idx="453">
                  <c:v>43010</c:v>
                </c:pt>
                <c:pt idx="454">
                  <c:v>43011</c:v>
                </c:pt>
                <c:pt idx="455">
                  <c:v>43012</c:v>
                </c:pt>
                <c:pt idx="456">
                  <c:v>43013</c:v>
                </c:pt>
                <c:pt idx="457">
                  <c:v>43014</c:v>
                </c:pt>
                <c:pt idx="458">
                  <c:v>43017</c:v>
                </c:pt>
                <c:pt idx="459">
                  <c:v>43018</c:v>
                </c:pt>
                <c:pt idx="460">
                  <c:v>43019</c:v>
                </c:pt>
                <c:pt idx="461">
                  <c:v>43021</c:v>
                </c:pt>
                <c:pt idx="462">
                  <c:v>43024</c:v>
                </c:pt>
                <c:pt idx="463">
                  <c:v>43025</c:v>
                </c:pt>
                <c:pt idx="464">
                  <c:v>43026</c:v>
                </c:pt>
                <c:pt idx="465">
                  <c:v>43027</c:v>
                </c:pt>
                <c:pt idx="466">
                  <c:v>43028</c:v>
                </c:pt>
                <c:pt idx="467">
                  <c:v>43031</c:v>
                </c:pt>
                <c:pt idx="468">
                  <c:v>43032</c:v>
                </c:pt>
                <c:pt idx="469">
                  <c:v>43033</c:v>
                </c:pt>
                <c:pt idx="470">
                  <c:v>43034</c:v>
                </c:pt>
                <c:pt idx="471">
                  <c:v>43035</c:v>
                </c:pt>
                <c:pt idx="472">
                  <c:v>43038</c:v>
                </c:pt>
                <c:pt idx="473">
                  <c:v>43039</c:v>
                </c:pt>
                <c:pt idx="474">
                  <c:v>43040</c:v>
                </c:pt>
                <c:pt idx="475">
                  <c:v>43042</c:v>
                </c:pt>
                <c:pt idx="476">
                  <c:v>43045</c:v>
                </c:pt>
                <c:pt idx="477">
                  <c:v>43046</c:v>
                </c:pt>
                <c:pt idx="478">
                  <c:v>43047</c:v>
                </c:pt>
                <c:pt idx="479">
                  <c:v>43048</c:v>
                </c:pt>
                <c:pt idx="480">
                  <c:v>43049</c:v>
                </c:pt>
                <c:pt idx="481">
                  <c:v>43052</c:v>
                </c:pt>
                <c:pt idx="482">
                  <c:v>43053</c:v>
                </c:pt>
                <c:pt idx="483">
                  <c:v>43055</c:v>
                </c:pt>
                <c:pt idx="484">
                  <c:v>43056</c:v>
                </c:pt>
                <c:pt idx="485">
                  <c:v>43059</c:v>
                </c:pt>
                <c:pt idx="486">
                  <c:v>43060</c:v>
                </c:pt>
                <c:pt idx="487">
                  <c:v>43061</c:v>
                </c:pt>
                <c:pt idx="488">
                  <c:v>43062</c:v>
                </c:pt>
                <c:pt idx="489">
                  <c:v>43063</c:v>
                </c:pt>
                <c:pt idx="490">
                  <c:v>43066</c:v>
                </c:pt>
                <c:pt idx="491">
                  <c:v>43067</c:v>
                </c:pt>
                <c:pt idx="492">
                  <c:v>43068</c:v>
                </c:pt>
                <c:pt idx="493">
                  <c:v>43069</c:v>
                </c:pt>
                <c:pt idx="494">
                  <c:v>43070</c:v>
                </c:pt>
                <c:pt idx="495">
                  <c:v>43073</c:v>
                </c:pt>
                <c:pt idx="496">
                  <c:v>43074</c:v>
                </c:pt>
                <c:pt idx="497">
                  <c:v>43075</c:v>
                </c:pt>
                <c:pt idx="498">
                  <c:v>43076</c:v>
                </c:pt>
                <c:pt idx="499">
                  <c:v>43077</c:v>
                </c:pt>
                <c:pt idx="500">
                  <c:v>43080</c:v>
                </c:pt>
                <c:pt idx="501">
                  <c:v>43081</c:v>
                </c:pt>
                <c:pt idx="502">
                  <c:v>43082</c:v>
                </c:pt>
                <c:pt idx="503">
                  <c:v>43083</c:v>
                </c:pt>
                <c:pt idx="504">
                  <c:v>43084</c:v>
                </c:pt>
                <c:pt idx="505">
                  <c:v>43087</c:v>
                </c:pt>
                <c:pt idx="506">
                  <c:v>43088</c:v>
                </c:pt>
                <c:pt idx="507">
                  <c:v>43089</c:v>
                </c:pt>
                <c:pt idx="508">
                  <c:v>43090</c:v>
                </c:pt>
                <c:pt idx="509">
                  <c:v>43091</c:v>
                </c:pt>
                <c:pt idx="510">
                  <c:v>43095</c:v>
                </c:pt>
                <c:pt idx="511">
                  <c:v>43096</c:v>
                </c:pt>
                <c:pt idx="512">
                  <c:v>43097</c:v>
                </c:pt>
                <c:pt idx="513">
                  <c:v>43098</c:v>
                </c:pt>
                <c:pt idx="514">
                  <c:v>43102</c:v>
                </c:pt>
                <c:pt idx="515">
                  <c:v>43103</c:v>
                </c:pt>
                <c:pt idx="516">
                  <c:v>43104</c:v>
                </c:pt>
                <c:pt idx="517">
                  <c:v>43105</c:v>
                </c:pt>
                <c:pt idx="518">
                  <c:v>43108</c:v>
                </c:pt>
                <c:pt idx="519">
                  <c:v>43109</c:v>
                </c:pt>
                <c:pt idx="520">
                  <c:v>43110</c:v>
                </c:pt>
                <c:pt idx="521">
                  <c:v>43111</c:v>
                </c:pt>
                <c:pt idx="522">
                  <c:v>43112</c:v>
                </c:pt>
                <c:pt idx="523">
                  <c:v>43115</c:v>
                </c:pt>
                <c:pt idx="524">
                  <c:v>43116</c:v>
                </c:pt>
                <c:pt idx="525">
                  <c:v>43117</c:v>
                </c:pt>
                <c:pt idx="526">
                  <c:v>43118</c:v>
                </c:pt>
                <c:pt idx="527">
                  <c:v>43119</c:v>
                </c:pt>
                <c:pt idx="528">
                  <c:v>43122</c:v>
                </c:pt>
                <c:pt idx="529">
                  <c:v>43123</c:v>
                </c:pt>
                <c:pt idx="530">
                  <c:v>43124</c:v>
                </c:pt>
                <c:pt idx="531">
                  <c:v>43125</c:v>
                </c:pt>
                <c:pt idx="532">
                  <c:v>43126</c:v>
                </c:pt>
                <c:pt idx="533">
                  <c:v>43129</c:v>
                </c:pt>
                <c:pt idx="534">
                  <c:v>43130</c:v>
                </c:pt>
                <c:pt idx="535">
                  <c:v>43131</c:v>
                </c:pt>
                <c:pt idx="536">
                  <c:v>43132</c:v>
                </c:pt>
                <c:pt idx="537">
                  <c:v>43133</c:v>
                </c:pt>
                <c:pt idx="538">
                  <c:v>43136</c:v>
                </c:pt>
                <c:pt idx="539">
                  <c:v>43137</c:v>
                </c:pt>
                <c:pt idx="540">
                  <c:v>43138</c:v>
                </c:pt>
                <c:pt idx="541">
                  <c:v>43139</c:v>
                </c:pt>
                <c:pt idx="542">
                  <c:v>43140</c:v>
                </c:pt>
                <c:pt idx="543">
                  <c:v>43145</c:v>
                </c:pt>
                <c:pt idx="544">
                  <c:v>43146</c:v>
                </c:pt>
                <c:pt idx="545">
                  <c:v>43147</c:v>
                </c:pt>
                <c:pt idx="546">
                  <c:v>43150</c:v>
                </c:pt>
                <c:pt idx="547">
                  <c:v>43151</c:v>
                </c:pt>
                <c:pt idx="548">
                  <c:v>43152</c:v>
                </c:pt>
                <c:pt idx="549">
                  <c:v>43153</c:v>
                </c:pt>
                <c:pt idx="550">
                  <c:v>43154</c:v>
                </c:pt>
                <c:pt idx="551">
                  <c:v>43157</c:v>
                </c:pt>
                <c:pt idx="552">
                  <c:v>43158</c:v>
                </c:pt>
                <c:pt idx="553">
                  <c:v>43159</c:v>
                </c:pt>
                <c:pt idx="554">
                  <c:v>43160</c:v>
                </c:pt>
                <c:pt idx="555">
                  <c:v>43161</c:v>
                </c:pt>
                <c:pt idx="556">
                  <c:v>43164</c:v>
                </c:pt>
                <c:pt idx="557">
                  <c:v>43165</c:v>
                </c:pt>
                <c:pt idx="558">
                  <c:v>43166</c:v>
                </c:pt>
                <c:pt idx="559">
                  <c:v>43167</c:v>
                </c:pt>
                <c:pt idx="560">
                  <c:v>43168</c:v>
                </c:pt>
                <c:pt idx="561">
                  <c:v>43171</c:v>
                </c:pt>
                <c:pt idx="562">
                  <c:v>43172</c:v>
                </c:pt>
                <c:pt idx="563">
                  <c:v>43173</c:v>
                </c:pt>
                <c:pt idx="564">
                  <c:v>43174</c:v>
                </c:pt>
                <c:pt idx="565">
                  <c:v>43175</c:v>
                </c:pt>
                <c:pt idx="566">
                  <c:v>43178</c:v>
                </c:pt>
                <c:pt idx="567">
                  <c:v>43179</c:v>
                </c:pt>
                <c:pt idx="568">
                  <c:v>43180</c:v>
                </c:pt>
                <c:pt idx="569">
                  <c:v>43181</c:v>
                </c:pt>
                <c:pt idx="570">
                  <c:v>43182</c:v>
                </c:pt>
                <c:pt idx="571">
                  <c:v>43185</c:v>
                </c:pt>
                <c:pt idx="572">
                  <c:v>43186</c:v>
                </c:pt>
                <c:pt idx="573">
                  <c:v>43187</c:v>
                </c:pt>
                <c:pt idx="574">
                  <c:v>43188</c:v>
                </c:pt>
                <c:pt idx="575">
                  <c:v>43192</c:v>
                </c:pt>
                <c:pt idx="576">
                  <c:v>43193</c:v>
                </c:pt>
                <c:pt idx="577">
                  <c:v>43194</c:v>
                </c:pt>
                <c:pt idx="578">
                  <c:v>43195</c:v>
                </c:pt>
                <c:pt idx="579">
                  <c:v>43196</c:v>
                </c:pt>
                <c:pt idx="580">
                  <c:v>43199</c:v>
                </c:pt>
                <c:pt idx="581">
                  <c:v>43200</c:v>
                </c:pt>
                <c:pt idx="582">
                  <c:v>43201</c:v>
                </c:pt>
                <c:pt idx="583">
                  <c:v>43202</c:v>
                </c:pt>
                <c:pt idx="584">
                  <c:v>43203</c:v>
                </c:pt>
                <c:pt idx="585">
                  <c:v>43206</c:v>
                </c:pt>
                <c:pt idx="586">
                  <c:v>43207</c:v>
                </c:pt>
                <c:pt idx="587">
                  <c:v>43208</c:v>
                </c:pt>
                <c:pt idx="588">
                  <c:v>43209</c:v>
                </c:pt>
                <c:pt idx="589">
                  <c:v>43210</c:v>
                </c:pt>
                <c:pt idx="590">
                  <c:v>43213</c:v>
                </c:pt>
                <c:pt idx="591">
                  <c:v>43214</c:v>
                </c:pt>
                <c:pt idx="592">
                  <c:v>43215</c:v>
                </c:pt>
                <c:pt idx="593">
                  <c:v>43216</c:v>
                </c:pt>
                <c:pt idx="594">
                  <c:v>43217</c:v>
                </c:pt>
                <c:pt idx="595">
                  <c:v>43220</c:v>
                </c:pt>
                <c:pt idx="596">
                  <c:v>43222</c:v>
                </c:pt>
                <c:pt idx="597">
                  <c:v>43223</c:v>
                </c:pt>
                <c:pt idx="598">
                  <c:v>43224</c:v>
                </c:pt>
                <c:pt idx="599">
                  <c:v>43227</c:v>
                </c:pt>
                <c:pt idx="600">
                  <c:v>43228</c:v>
                </c:pt>
                <c:pt idx="601">
                  <c:v>43229</c:v>
                </c:pt>
                <c:pt idx="602">
                  <c:v>43230</c:v>
                </c:pt>
                <c:pt idx="603">
                  <c:v>43231</c:v>
                </c:pt>
                <c:pt idx="604">
                  <c:v>43234</c:v>
                </c:pt>
                <c:pt idx="605">
                  <c:v>43235</c:v>
                </c:pt>
                <c:pt idx="606">
                  <c:v>43236</c:v>
                </c:pt>
                <c:pt idx="607">
                  <c:v>43237</c:v>
                </c:pt>
                <c:pt idx="608">
                  <c:v>43238</c:v>
                </c:pt>
                <c:pt idx="609">
                  <c:v>43241</c:v>
                </c:pt>
                <c:pt idx="610">
                  <c:v>43242</c:v>
                </c:pt>
                <c:pt idx="611">
                  <c:v>43243</c:v>
                </c:pt>
                <c:pt idx="612">
                  <c:v>43244</c:v>
                </c:pt>
                <c:pt idx="613">
                  <c:v>43245</c:v>
                </c:pt>
                <c:pt idx="614">
                  <c:v>43248</c:v>
                </c:pt>
                <c:pt idx="615">
                  <c:v>43249</c:v>
                </c:pt>
                <c:pt idx="616">
                  <c:v>43250</c:v>
                </c:pt>
                <c:pt idx="617">
                  <c:v>43252</c:v>
                </c:pt>
                <c:pt idx="618">
                  <c:v>43255</c:v>
                </c:pt>
                <c:pt idx="619">
                  <c:v>43256</c:v>
                </c:pt>
                <c:pt idx="620">
                  <c:v>43257</c:v>
                </c:pt>
                <c:pt idx="621">
                  <c:v>43258</c:v>
                </c:pt>
                <c:pt idx="622">
                  <c:v>43259</c:v>
                </c:pt>
                <c:pt idx="623">
                  <c:v>43262</c:v>
                </c:pt>
                <c:pt idx="624">
                  <c:v>43263</c:v>
                </c:pt>
                <c:pt idx="625">
                  <c:v>43264</c:v>
                </c:pt>
                <c:pt idx="626">
                  <c:v>43265</c:v>
                </c:pt>
                <c:pt idx="627">
                  <c:v>43266</c:v>
                </c:pt>
                <c:pt idx="628">
                  <c:v>43269</c:v>
                </c:pt>
                <c:pt idx="629">
                  <c:v>43270</c:v>
                </c:pt>
                <c:pt idx="630">
                  <c:v>43271</c:v>
                </c:pt>
                <c:pt idx="631">
                  <c:v>43272</c:v>
                </c:pt>
                <c:pt idx="632">
                  <c:v>43273</c:v>
                </c:pt>
                <c:pt idx="633">
                  <c:v>43276</c:v>
                </c:pt>
                <c:pt idx="634">
                  <c:v>43277</c:v>
                </c:pt>
                <c:pt idx="635">
                  <c:v>43278</c:v>
                </c:pt>
                <c:pt idx="636">
                  <c:v>43279</c:v>
                </c:pt>
                <c:pt idx="637">
                  <c:v>43280</c:v>
                </c:pt>
                <c:pt idx="638">
                  <c:v>43283</c:v>
                </c:pt>
                <c:pt idx="639">
                  <c:v>43284</c:v>
                </c:pt>
                <c:pt idx="640">
                  <c:v>43285</c:v>
                </c:pt>
                <c:pt idx="641">
                  <c:v>43286</c:v>
                </c:pt>
                <c:pt idx="642">
                  <c:v>43287</c:v>
                </c:pt>
                <c:pt idx="643">
                  <c:v>43290</c:v>
                </c:pt>
                <c:pt idx="644">
                  <c:v>43291</c:v>
                </c:pt>
                <c:pt idx="645">
                  <c:v>43292</c:v>
                </c:pt>
                <c:pt idx="646">
                  <c:v>43293</c:v>
                </c:pt>
                <c:pt idx="647">
                  <c:v>43294</c:v>
                </c:pt>
                <c:pt idx="648">
                  <c:v>43297</c:v>
                </c:pt>
                <c:pt idx="649">
                  <c:v>43298</c:v>
                </c:pt>
                <c:pt idx="650">
                  <c:v>43299</c:v>
                </c:pt>
                <c:pt idx="651">
                  <c:v>43300</c:v>
                </c:pt>
                <c:pt idx="652">
                  <c:v>43301</c:v>
                </c:pt>
                <c:pt idx="653">
                  <c:v>43304</c:v>
                </c:pt>
                <c:pt idx="654">
                  <c:v>43305</c:v>
                </c:pt>
                <c:pt idx="655">
                  <c:v>43306</c:v>
                </c:pt>
                <c:pt idx="656">
                  <c:v>43307</c:v>
                </c:pt>
                <c:pt idx="657">
                  <c:v>43308</c:v>
                </c:pt>
                <c:pt idx="658">
                  <c:v>43311</c:v>
                </c:pt>
                <c:pt idx="659">
                  <c:v>43312</c:v>
                </c:pt>
                <c:pt idx="660">
                  <c:v>43313</c:v>
                </c:pt>
                <c:pt idx="661">
                  <c:v>43314</c:v>
                </c:pt>
                <c:pt idx="662">
                  <c:v>43315</c:v>
                </c:pt>
                <c:pt idx="663">
                  <c:v>43318</c:v>
                </c:pt>
                <c:pt idx="664">
                  <c:v>43319</c:v>
                </c:pt>
                <c:pt idx="665">
                  <c:v>43320</c:v>
                </c:pt>
                <c:pt idx="666">
                  <c:v>43321</c:v>
                </c:pt>
                <c:pt idx="667">
                  <c:v>43322</c:v>
                </c:pt>
                <c:pt idx="668">
                  <c:v>43325</c:v>
                </c:pt>
                <c:pt idx="669">
                  <c:v>43326</c:v>
                </c:pt>
                <c:pt idx="670">
                  <c:v>43327</c:v>
                </c:pt>
                <c:pt idx="671">
                  <c:v>43328</c:v>
                </c:pt>
                <c:pt idx="672">
                  <c:v>43329</c:v>
                </c:pt>
                <c:pt idx="673">
                  <c:v>43332</c:v>
                </c:pt>
                <c:pt idx="674">
                  <c:v>43333</c:v>
                </c:pt>
                <c:pt idx="675">
                  <c:v>43334</c:v>
                </c:pt>
                <c:pt idx="676">
                  <c:v>43335</c:v>
                </c:pt>
                <c:pt idx="677">
                  <c:v>43336</c:v>
                </c:pt>
                <c:pt idx="678">
                  <c:v>43339</c:v>
                </c:pt>
                <c:pt idx="679">
                  <c:v>43340</c:v>
                </c:pt>
                <c:pt idx="680">
                  <c:v>43341</c:v>
                </c:pt>
                <c:pt idx="681">
                  <c:v>43342</c:v>
                </c:pt>
                <c:pt idx="682">
                  <c:v>43343</c:v>
                </c:pt>
                <c:pt idx="683">
                  <c:v>43346</c:v>
                </c:pt>
                <c:pt idx="684">
                  <c:v>43347</c:v>
                </c:pt>
                <c:pt idx="685">
                  <c:v>43348</c:v>
                </c:pt>
                <c:pt idx="686">
                  <c:v>43349</c:v>
                </c:pt>
                <c:pt idx="687">
                  <c:v>43353</c:v>
                </c:pt>
                <c:pt idx="688">
                  <c:v>43354</c:v>
                </c:pt>
                <c:pt idx="689">
                  <c:v>43355</c:v>
                </c:pt>
                <c:pt idx="690">
                  <c:v>43356</c:v>
                </c:pt>
                <c:pt idx="691">
                  <c:v>43357</c:v>
                </c:pt>
                <c:pt idx="692">
                  <c:v>43360</c:v>
                </c:pt>
                <c:pt idx="693">
                  <c:v>43361</c:v>
                </c:pt>
                <c:pt idx="694">
                  <c:v>43362</c:v>
                </c:pt>
                <c:pt idx="695">
                  <c:v>43363</c:v>
                </c:pt>
                <c:pt idx="696">
                  <c:v>43364</c:v>
                </c:pt>
                <c:pt idx="697">
                  <c:v>43367</c:v>
                </c:pt>
                <c:pt idx="698">
                  <c:v>43368</c:v>
                </c:pt>
                <c:pt idx="699">
                  <c:v>43369</c:v>
                </c:pt>
                <c:pt idx="700">
                  <c:v>43370</c:v>
                </c:pt>
                <c:pt idx="701">
                  <c:v>43371</c:v>
                </c:pt>
                <c:pt idx="702">
                  <c:v>43374</c:v>
                </c:pt>
                <c:pt idx="703">
                  <c:v>43375</c:v>
                </c:pt>
                <c:pt idx="704">
                  <c:v>43376</c:v>
                </c:pt>
                <c:pt idx="705">
                  <c:v>43377</c:v>
                </c:pt>
                <c:pt idx="706">
                  <c:v>43378</c:v>
                </c:pt>
                <c:pt idx="707">
                  <c:v>43381</c:v>
                </c:pt>
                <c:pt idx="708">
                  <c:v>43382</c:v>
                </c:pt>
                <c:pt idx="709">
                  <c:v>43383</c:v>
                </c:pt>
                <c:pt idx="710">
                  <c:v>43384</c:v>
                </c:pt>
                <c:pt idx="711">
                  <c:v>43388</c:v>
                </c:pt>
                <c:pt idx="712">
                  <c:v>43389</c:v>
                </c:pt>
                <c:pt idx="713">
                  <c:v>43390</c:v>
                </c:pt>
                <c:pt idx="714">
                  <c:v>43391</c:v>
                </c:pt>
                <c:pt idx="715">
                  <c:v>43392</c:v>
                </c:pt>
                <c:pt idx="716">
                  <c:v>43395</c:v>
                </c:pt>
                <c:pt idx="717">
                  <c:v>43396</c:v>
                </c:pt>
                <c:pt idx="718">
                  <c:v>43397</c:v>
                </c:pt>
                <c:pt idx="719">
                  <c:v>43398</c:v>
                </c:pt>
                <c:pt idx="720">
                  <c:v>43399</c:v>
                </c:pt>
                <c:pt idx="721">
                  <c:v>43402</c:v>
                </c:pt>
                <c:pt idx="722">
                  <c:v>43403</c:v>
                </c:pt>
                <c:pt idx="723">
                  <c:v>43404</c:v>
                </c:pt>
                <c:pt idx="724">
                  <c:v>43405</c:v>
                </c:pt>
                <c:pt idx="725">
                  <c:v>43409</c:v>
                </c:pt>
                <c:pt idx="726">
                  <c:v>43410</c:v>
                </c:pt>
                <c:pt idx="727">
                  <c:v>43411</c:v>
                </c:pt>
                <c:pt idx="728">
                  <c:v>43412</c:v>
                </c:pt>
                <c:pt idx="729">
                  <c:v>43413</c:v>
                </c:pt>
                <c:pt idx="730">
                  <c:v>43416</c:v>
                </c:pt>
                <c:pt idx="731">
                  <c:v>43417</c:v>
                </c:pt>
                <c:pt idx="732">
                  <c:v>43418</c:v>
                </c:pt>
                <c:pt idx="733">
                  <c:v>43420</c:v>
                </c:pt>
                <c:pt idx="734">
                  <c:v>43423</c:v>
                </c:pt>
                <c:pt idx="735">
                  <c:v>43424</c:v>
                </c:pt>
                <c:pt idx="736">
                  <c:v>43425</c:v>
                </c:pt>
                <c:pt idx="737">
                  <c:v>43426</c:v>
                </c:pt>
                <c:pt idx="738">
                  <c:v>43427</c:v>
                </c:pt>
                <c:pt idx="739">
                  <c:v>43430</c:v>
                </c:pt>
                <c:pt idx="740">
                  <c:v>43431</c:v>
                </c:pt>
                <c:pt idx="741">
                  <c:v>43432</c:v>
                </c:pt>
                <c:pt idx="742">
                  <c:v>43433</c:v>
                </c:pt>
                <c:pt idx="743">
                  <c:v>43434</c:v>
                </c:pt>
                <c:pt idx="744">
                  <c:v>43437</c:v>
                </c:pt>
                <c:pt idx="745">
                  <c:v>43438</c:v>
                </c:pt>
                <c:pt idx="746">
                  <c:v>43439</c:v>
                </c:pt>
                <c:pt idx="747">
                  <c:v>43440</c:v>
                </c:pt>
                <c:pt idx="748">
                  <c:v>43441</c:v>
                </c:pt>
                <c:pt idx="749">
                  <c:v>43444</c:v>
                </c:pt>
                <c:pt idx="750">
                  <c:v>43445</c:v>
                </c:pt>
                <c:pt idx="751">
                  <c:v>43446</c:v>
                </c:pt>
                <c:pt idx="752">
                  <c:v>43447</c:v>
                </c:pt>
                <c:pt idx="753">
                  <c:v>43448</c:v>
                </c:pt>
                <c:pt idx="754">
                  <c:v>43451</c:v>
                </c:pt>
                <c:pt idx="755">
                  <c:v>43452</c:v>
                </c:pt>
                <c:pt idx="756">
                  <c:v>43453</c:v>
                </c:pt>
                <c:pt idx="757">
                  <c:v>43454</c:v>
                </c:pt>
                <c:pt idx="758">
                  <c:v>43455</c:v>
                </c:pt>
                <c:pt idx="759">
                  <c:v>43458</c:v>
                </c:pt>
                <c:pt idx="760">
                  <c:v>43460</c:v>
                </c:pt>
                <c:pt idx="761">
                  <c:v>43461</c:v>
                </c:pt>
                <c:pt idx="762">
                  <c:v>43462</c:v>
                </c:pt>
                <c:pt idx="763">
                  <c:v>43465</c:v>
                </c:pt>
                <c:pt idx="764">
                  <c:v>43467</c:v>
                </c:pt>
                <c:pt idx="765">
                  <c:v>43468</c:v>
                </c:pt>
                <c:pt idx="766">
                  <c:v>43469</c:v>
                </c:pt>
                <c:pt idx="767">
                  <c:v>43472</c:v>
                </c:pt>
                <c:pt idx="768">
                  <c:v>43473</c:v>
                </c:pt>
                <c:pt idx="769">
                  <c:v>43474</c:v>
                </c:pt>
                <c:pt idx="770">
                  <c:v>43475</c:v>
                </c:pt>
                <c:pt idx="771">
                  <c:v>43476</c:v>
                </c:pt>
                <c:pt idx="772">
                  <c:v>43479</c:v>
                </c:pt>
                <c:pt idx="773">
                  <c:v>43480</c:v>
                </c:pt>
                <c:pt idx="774">
                  <c:v>43481</c:v>
                </c:pt>
                <c:pt idx="775">
                  <c:v>43482</c:v>
                </c:pt>
                <c:pt idx="776">
                  <c:v>43483</c:v>
                </c:pt>
                <c:pt idx="777">
                  <c:v>43486</c:v>
                </c:pt>
                <c:pt idx="778">
                  <c:v>43487</c:v>
                </c:pt>
                <c:pt idx="779">
                  <c:v>43488</c:v>
                </c:pt>
                <c:pt idx="780">
                  <c:v>43489</c:v>
                </c:pt>
                <c:pt idx="781">
                  <c:v>43490</c:v>
                </c:pt>
                <c:pt idx="782">
                  <c:v>43493</c:v>
                </c:pt>
                <c:pt idx="783">
                  <c:v>43494</c:v>
                </c:pt>
                <c:pt idx="784">
                  <c:v>43495</c:v>
                </c:pt>
                <c:pt idx="785">
                  <c:v>43496</c:v>
                </c:pt>
                <c:pt idx="786">
                  <c:v>43497</c:v>
                </c:pt>
                <c:pt idx="787">
                  <c:v>43500</c:v>
                </c:pt>
                <c:pt idx="788">
                  <c:v>43501</c:v>
                </c:pt>
                <c:pt idx="789">
                  <c:v>43502</c:v>
                </c:pt>
                <c:pt idx="790">
                  <c:v>43503</c:v>
                </c:pt>
                <c:pt idx="791">
                  <c:v>43504</c:v>
                </c:pt>
                <c:pt idx="792">
                  <c:v>43507</c:v>
                </c:pt>
                <c:pt idx="793">
                  <c:v>43508</c:v>
                </c:pt>
                <c:pt idx="794">
                  <c:v>43509</c:v>
                </c:pt>
                <c:pt idx="795">
                  <c:v>43510</c:v>
                </c:pt>
                <c:pt idx="796">
                  <c:v>43511</c:v>
                </c:pt>
                <c:pt idx="797">
                  <c:v>43514</c:v>
                </c:pt>
                <c:pt idx="798">
                  <c:v>43515</c:v>
                </c:pt>
                <c:pt idx="799">
                  <c:v>43516</c:v>
                </c:pt>
                <c:pt idx="800">
                  <c:v>43517</c:v>
                </c:pt>
                <c:pt idx="801">
                  <c:v>43518</c:v>
                </c:pt>
                <c:pt idx="802">
                  <c:v>43521</c:v>
                </c:pt>
                <c:pt idx="803">
                  <c:v>43522</c:v>
                </c:pt>
                <c:pt idx="804">
                  <c:v>43523</c:v>
                </c:pt>
                <c:pt idx="805">
                  <c:v>43524</c:v>
                </c:pt>
                <c:pt idx="806">
                  <c:v>43525</c:v>
                </c:pt>
                <c:pt idx="807">
                  <c:v>43530</c:v>
                </c:pt>
                <c:pt idx="808">
                  <c:v>43531</c:v>
                </c:pt>
                <c:pt idx="809">
                  <c:v>43532</c:v>
                </c:pt>
                <c:pt idx="810">
                  <c:v>43535</c:v>
                </c:pt>
                <c:pt idx="811">
                  <c:v>43536</c:v>
                </c:pt>
                <c:pt idx="812">
                  <c:v>43537</c:v>
                </c:pt>
                <c:pt idx="813">
                  <c:v>43538</c:v>
                </c:pt>
                <c:pt idx="814">
                  <c:v>43539</c:v>
                </c:pt>
                <c:pt idx="815">
                  <c:v>43542</c:v>
                </c:pt>
                <c:pt idx="816">
                  <c:v>43543</c:v>
                </c:pt>
                <c:pt idx="817">
                  <c:v>43544</c:v>
                </c:pt>
                <c:pt idx="818">
                  <c:v>43545</c:v>
                </c:pt>
                <c:pt idx="819">
                  <c:v>43546</c:v>
                </c:pt>
                <c:pt idx="820">
                  <c:v>43549</c:v>
                </c:pt>
                <c:pt idx="821">
                  <c:v>43550</c:v>
                </c:pt>
                <c:pt idx="822">
                  <c:v>43551</c:v>
                </c:pt>
                <c:pt idx="823">
                  <c:v>43552</c:v>
                </c:pt>
                <c:pt idx="824">
                  <c:v>43553</c:v>
                </c:pt>
                <c:pt idx="825">
                  <c:v>43556</c:v>
                </c:pt>
                <c:pt idx="826">
                  <c:v>43557</c:v>
                </c:pt>
                <c:pt idx="827">
                  <c:v>43558</c:v>
                </c:pt>
                <c:pt idx="828">
                  <c:v>43559</c:v>
                </c:pt>
                <c:pt idx="829">
                  <c:v>43560</c:v>
                </c:pt>
                <c:pt idx="830">
                  <c:v>43563</c:v>
                </c:pt>
                <c:pt idx="831">
                  <c:v>43564</c:v>
                </c:pt>
                <c:pt idx="832">
                  <c:v>43565</c:v>
                </c:pt>
                <c:pt idx="833">
                  <c:v>43566</c:v>
                </c:pt>
                <c:pt idx="834">
                  <c:v>43567</c:v>
                </c:pt>
                <c:pt idx="835">
                  <c:v>43570</c:v>
                </c:pt>
                <c:pt idx="836">
                  <c:v>43571</c:v>
                </c:pt>
                <c:pt idx="837">
                  <c:v>43572</c:v>
                </c:pt>
                <c:pt idx="838">
                  <c:v>43573</c:v>
                </c:pt>
                <c:pt idx="839">
                  <c:v>43577</c:v>
                </c:pt>
                <c:pt idx="840">
                  <c:v>43578</c:v>
                </c:pt>
                <c:pt idx="841">
                  <c:v>43579</c:v>
                </c:pt>
                <c:pt idx="842">
                  <c:v>43580</c:v>
                </c:pt>
                <c:pt idx="843">
                  <c:v>43581</c:v>
                </c:pt>
                <c:pt idx="844">
                  <c:v>43584</c:v>
                </c:pt>
                <c:pt idx="845">
                  <c:v>43585</c:v>
                </c:pt>
                <c:pt idx="846">
                  <c:v>43587</c:v>
                </c:pt>
                <c:pt idx="847">
                  <c:v>43588</c:v>
                </c:pt>
                <c:pt idx="848">
                  <c:v>43591</c:v>
                </c:pt>
                <c:pt idx="849">
                  <c:v>43592</c:v>
                </c:pt>
                <c:pt idx="850">
                  <c:v>43593</c:v>
                </c:pt>
                <c:pt idx="851">
                  <c:v>43594</c:v>
                </c:pt>
                <c:pt idx="852">
                  <c:v>43595</c:v>
                </c:pt>
                <c:pt idx="853">
                  <c:v>43598</c:v>
                </c:pt>
                <c:pt idx="854">
                  <c:v>43599</c:v>
                </c:pt>
                <c:pt idx="855">
                  <c:v>43600</c:v>
                </c:pt>
                <c:pt idx="856">
                  <c:v>43601</c:v>
                </c:pt>
                <c:pt idx="857">
                  <c:v>43602</c:v>
                </c:pt>
                <c:pt idx="858">
                  <c:v>43605</c:v>
                </c:pt>
                <c:pt idx="859">
                  <c:v>43606</c:v>
                </c:pt>
                <c:pt idx="860">
                  <c:v>43607</c:v>
                </c:pt>
                <c:pt idx="861">
                  <c:v>43608</c:v>
                </c:pt>
                <c:pt idx="862">
                  <c:v>43609</c:v>
                </c:pt>
                <c:pt idx="863">
                  <c:v>43612</c:v>
                </c:pt>
                <c:pt idx="864">
                  <c:v>43613</c:v>
                </c:pt>
                <c:pt idx="865">
                  <c:v>43614</c:v>
                </c:pt>
                <c:pt idx="866">
                  <c:v>43615</c:v>
                </c:pt>
                <c:pt idx="867">
                  <c:v>43616</c:v>
                </c:pt>
                <c:pt idx="868">
                  <c:v>43619</c:v>
                </c:pt>
                <c:pt idx="869">
                  <c:v>43620</c:v>
                </c:pt>
                <c:pt idx="870">
                  <c:v>43621</c:v>
                </c:pt>
                <c:pt idx="871">
                  <c:v>43622</c:v>
                </c:pt>
                <c:pt idx="872">
                  <c:v>43623</c:v>
                </c:pt>
                <c:pt idx="873">
                  <c:v>43626</c:v>
                </c:pt>
                <c:pt idx="874">
                  <c:v>43627</c:v>
                </c:pt>
                <c:pt idx="875">
                  <c:v>43628</c:v>
                </c:pt>
                <c:pt idx="876">
                  <c:v>43629</c:v>
                </c:pt>
                <c:pt idx="877">
                  <c:v>43630</c:v>
                </c:pt>
                <c:pt idx="878">
                  <c:v>43633</c:v>
                </c:pt>
                <c:pt idx="879">
                  <c:v>43634</c:v>
                </c:pt>
                <c:pt idx="880">
                  <c:v>43635</c:v>
                </c:pt>
                <c:pt idx="881">
                  <c:v>43637</c:v>
                </c:pt>
                <c:pt idx="882">
                  <c:v>43640</c:v>
                </c:pt>
                <c:pt idx="883">
                  <c:v>43641</c:v>
                </c:pt>
                <c:pt idx="884">
                  <c:v>43642</c:v>
                </c:pt>
                <c:pt idx="885">
                  <c:v>43643</c:v>
                </c:pt>
                <c:pt idx="886">
                  <c:v>43644</c:v>
                </c:pt>
                <c:pt idx="887">
                  <c:v>43647</c:v>
                </c:pt>
                <c:pt idx="888">
                  <c:v>43648</c:v>
                </c:pt>
                <c:pt idx="889">
                  <c:v>43649</c:v>
                </c:pt>
                <c:pt idx="890">
                  <c:v>43650</c:v>
                </c:pt>
                <c:pt idx="891">
                  <c:v>43651</c:v>
                </c:pt>
                <c:pt idx="892">
                  <c:v>43654</c:v>
                </c:pt>
                <c:pt idx="893">
                  <c:v>43655</c:v>
                </c:pt>
                <c:pt idx="894">
                  <c:v>43656</c:v>
                </c:pt>
                <c:pt idx="895">
                  <c:v>43657</c:v>
                </c:pt>
                <c:pt idx="896">
                  <c:v>43658</c:v>
                </c:pt>
                <c:pt idx="897">
                  <c:v>43661</c:v>
                </c:pt>
                <c:pt idx="898">
                  <c:v>43662</c:v>
                </c:pt>
                <c:pt idx="899">
                  <c:v>43663</c:v>
                </c:pt>
                <c:pt idx="900">
                  <c:v>43664</c:v>
                </c:pt>
                <c:pt idx="901">
                  <c:v>43665</c:v>
                </c:pt>
                <c:pt idx="902">
                  <c:v>43668</c:v>
                </c:pt>
                <c:pt idx="903">
                  <c:v>43669</c:v>
                </c:pt>
                <c:pt idx="904">
                  <c:v>43670</c:v>
                </c:pt>
                <c:pt idx="905">
                  <c:v>43671</c:v>
                </c:pt>
                <c:pt idx="906">
                  <c:v>43672</c:v>
                </c:pt>
                <c:pt idx="907">
                  <c:v>43675</c:v>
                </c:pt>
                <c:pt idx="908">
                  <c:v>43676</c:v>
                </c:pt>
                <c:pt idx="909">
                  <c:v>43677</c:v>
                </c:pt>
                <c:pt idx="910">
                  <c:v>43678</c:v>
                </c:pt>
                <c:pt idx="911">
                  <c:v>43679</c:v>
                </c:pt>
                <c:pt idx="912">
                  <c:v>43682</c:v>
                </c:pt>
                <c:pt idx="913">
                  <c:v>43683</c:v>
                </c:pt>
                <c:pt idx="914">
                  <c:v>43684</c:v>
                </c:pt>
                <c:pt idx="915">
                  <c:v>43685</c:v>
                </c:pt>
                <c:pt idx="916">
                  <c:v>43686</c:v>
                </c:pt>
                <c:pt idx="917">
                  <c:v>43689</c:v>
                </c:pt>
                <c:pt idx="918">
                  <c:v>43690</c:v>
                </c:pt>
                <c:pt idx="919">
                  <c:v>43691</c:v>
                </c:pt>
                <c:pt idx="920">
                  <c:v>43692</c:v>
                </c:pt>
                <c:pt idx="921">
                  <c:v>43693</c:v>
                </c:pt>
                <c:pt idx="922">
                  <c:v>43696</c:v>
                </c:pt>
                <c:pt idx="923">
                  <c:v>43697</c:v>
                </c:pt>
                <c:pt idx="924">
                  <c:v>43698</c:v>
                </c:pt>
                <c:pt idx="925">
                  <c:v>43699</c:v>
                </c:pt>
                <c:pt idx="926">
                  <c:v>43700</c:v>
                </c:pt>
                <c:pt idx="927">
                  <c:v>43703</c:v>
                </c:pt>
                <c:pt idx="928">
                  <c:v>43704</c:v>
                </c:pt>
                <c:pt idx="929">
                  <c:v>43705</c:v>
                </c:pt>
                <c:pt idx="930">
                  <c:v>43706</c:v>
                </c:pt>
                <c:pt idx="931">
                  <c:v>43707</c:v>
                </c:pt>
                <c:pt idx="932">
                  <c:v>43710</c:v>
                </c:pt>
                <c:pt idx="933">
                  <c:v>43711</c:v>
                </c:pt>
                <c:pt idx="934">
                  <c:v>43712</c:v>
                </c:pt>
                <c:pt idx="935">
                  <c:v>43713</c:v>
                </c:pt>
                <c:pt idx="936">
                  <c:v>43714</c:v>
                </c:pt>
                <c:pt idx="937">
                  <c:v>43717</c:v>
                </c:pt>
                <c:pt idx="938">
                  <c:v>43718</c:v>
                </c:pt>
                <c:pt idx="939">
                  <c:v>43719</c:v>
                </c:pt>
                <c:pt idx="940">
                  <c:v>43720</c:v>
                </c:pt>
                <c:pt idx="941">
                  <c:v>43721</c:v>
                </c:pt>
                <c:pt idx="942">
                  <c:v>43724</c:v>
                </c:pt>
                <c:pt idx="943">
                  <c:v>43725</c:v>
                </c:pt>
                <c:pt idx="944">
                  <c:v>43726</c:v>
                </c:pt>
                <c:pt idx="945">
                  <c:v>43727</c:v>
                </c:pt>
                <c:pt idx="946">
                  <c:v>43728</c:v>
                </c:pt>
                <c:pt idx="947">
                  <c:v>43731</c:v>
                </c:pt>
                <c:pt idx="948">
                  <c:v>43732</c:v>
                </c:pt>
                <c:pt idx="949">
                  <c:v>43733</c:v>
                </c:pt>
                <c:pt idx="950">
                  <c:v>43734</c:v>
                </c:pt>
                <c:pt idx="951">
                  <c:v>43735</c:v>
                </c:pt>
                <c:pt idx="952">
                  <c:v>43738</c:v>
                </c:pt>
                <c:pt idx="953">
                  <c:v>43739</c:v>
                </c:pt>
                <c:pt idx="954">
                  <c:v>43740</c:v>
                </c:pt>
                <c:pt idx="955">
                  <c:v>43741</c:v>
                </c:pt>
                <c:pt idx="956">
                  <c:v>43742</c:v>
                </c:pt>
                <c:pt idx="957">
                  <c:v>43745</c:v>
                </c:pt>
                <c:pt idx="958">
                  <c:v>43746</c:v>
                </c:pt>
                <c:pt idx="959">
                  <c:v>43747</c:v>
                </c:pt>
                <c:pt idx="960">
                  <c:v>43748</c:v>
                </c:pt>
                <c:pt idx="961">
                  <c:v>43749</c:v>
                </c:pt>
                <c:pt idx="962">
                  <c:v>43752</c:v>
                </c:pt>
                <c:pt idx="963">
                  <c:v>43753</c:v>
                </c:pt>
                <c:pt idx="964">
                  <c:v>43754</c:v>
                </c:pt>
                <c:pt idx="965">
                  <c:v>43755</c:v>
                </c:pt>
                <c:pt idx="966">
                  <c:v>43756</c:v>
                </c:pt>
                <c:pt idx="967">
                  <c:v>43759</c:v>
                </c:pt>
                <c:pt idx="968">
                  <c:v>43760</c:v>
                </c:pt>
                <c:pt idx="969">
                  <c:v>43761</c:v>
                </c:pt>
                <c:pt idx="970">
                  <c:v>43762</c:v>
                </c:pt>
                <c:pt idx="971">
                  <c:v>43763</c:v>
                </c:pt>
                <c:pt idx="972">
                  <c:v>43766</c:v>
                </c:pt>
                <c:pt idx="973">
                  <c:v>43767</c:v>
                </c:pt>
                <c:pt idx="974">
                  <c:v>43768</c:v>
                </c:pt>
                <c:pt idx="975">
                  <c:v>43769</c:v>
                </c:pt>
                <c:pt idx="976">
                  <c:v>43770</c:v>
                </c:pt>
                <c:pt idx="977">
                  <c:v>43773</c:v>
                </c:pt>
                <c:pt idx="978">
                  <c:v>43774</c:v>
                </c:pt>
                <c:pt idx="979">
                  <c:v>43775</c:v>
                </c:pt>
                <c:pt idx="980">
                  <c:v>43776</c:v>
                </c:pt>
                <c:pt idx="981">
                  <c:v>43777</c:v>
                </c:pt>
                <c:pt idx="982">
                  <c:v>43780</c:v>
                </c:pt>
                <c:pt idx="983">
                  <c:v>43781</c:v>
                </c:pt>
                <c:pt idx="984">
                  <c:v>43782</c:v>
                </c:pt>
                <c:pt idx="985">
                  <c:v>43783</c:v>
                </c:pt>
                <c:pt idx="986">
                  <c:v>43787</c:v>
                </c:pt>
                <c:pt idx="987">
                  <c:v>43788</c:v>
                </c:pt>
                <c:pt idx="988">
                  <c:v>43789</c:v>
                </c:pt>
                <c:pt idx="989">
                  <c:v>43790</c:v>
                </c:pt>
                <c:pt idx="990">
                  <c:v>43791</c:v>
                </c:pt>
                <c:pt idx="991">
                  <c:v>43794</c:v>
                </c:pt>
                <c:pt idx="992">
                  <c:v>43795</c:v>
                </c:pt>
                <c:pt idx="993">
                  <c:v>43796</c:v>
                </c:pt>
                <c:pt idx="994">
                  <c:v>43797</c:v>
                </c:pt>
                <c:pt idx="995">
                  <c:v>43798</c:v>
                </c:pt>
                <c:pt idx="996">
                  <c:v>43801</c:v>
                </c:pt>
                <c:pt idx="997">
                  <c:v>43802</c:v>
                </c:pt>
                <c:pt idx="998">
                  <c:v>43803</c:v>
                </c:pt>
                <c:pt idx="999">
                  <c:v>43804</c:v>
                </c:pt>
                <c:pt idx="1000">
                  <c:v>43805</c:v>
                </c:pt>
                <c:pt idx="1001">
                  <c:v>43808</c:v>
                </c:pt>
                <c:pt idx="1002">
                  <c:v>43809</c:v>
                </c:pt>
                <c:pt idx="1003">
                  <c:v>43810</c:v>
                </c:pt>
                <c:pt idx="1004">
                  <c:v>43811</c:v>
                </c:pt>
                <c:pt idx="1005">
                  <c:v>43812</c:v>
                </c:pt>
                <c:pt idx="1006">
                  <c:v>43815</c:v>
                </c:pt>
                <c:pt idx="1007">
                  <c:v>43816</c:v>
                </c:pt>
                <c:pt idx="1008">
                  <c:v>43817</c:v>
                </c:pt>
                <c:pt idx="1009">
                  <c:v>43818</c:v>
                </c:pt>
                <c:pt idx="1010">
                  <c:v>43819</c:v>
                </c:pt>
                <c:pt idx="1011">
                  <c:v>43822</c:v>
                </c:pt>
                <c:pt idx="1012">
                  <c:v>43823</c:v>
                </c:pt>
                <c:pt idx="1013">
                  <c:v>43825</c:v>
                </c:pt>
                <c:pt idx="1014">
                  <c:v>43826</c:v>
                </c:pt>
                <c:pt idx="1015">
                  <c:v>43829</c:v>
                </c:pt>
                <c:pt idx="1016">
                  <c:v>43830</c:v>
                </c:pt>
                <c:pt idx="1017">
                  <c:v>43832</c:v>
                </c:pt>
                <c:pt idx="1018">
                  <c:v>43833</c:v>
                </c:pt>
                <c:pt idx="1019">
                  <c:v>43836</c:v>
                </c:pt>
                <c:pt idx="1020">
                  <c:v>43837</c:v>
                </c:pt>
                <c:pt idx="1021">
                  <c:v>43838</c:v>
                </c:pt>
                <c:pt idx="1022">
                  <c:v>43839</c:v>
                </c:pt>
                <c:pt idx="1023">
                  <c:v>43840</c:v>
                </c:pt>
                <c:pt idx="1024">
                  <c:v>43843</c:v>
                </c:pt>
                <c:pt idx="1025">
                  <c:v>43844</c:v>
                </c:pt>
                <c:pt idx="1026">
                  <c:v>43845</c:v>
                </c:pt>
                <c:pt idx="1027">
                  <c:v>43846</c:v>
                </c:pt>
                <c:pt idx="1028">
                  <c:v>43847</c:v>
                </c:pt>
                <c:pt idx="1029">
                  <c:v>43850</c:v>
                </c:pt>
                <c:pt idx="1030">
                  <c:v>43851</c:v>
                </c:pt>
                <c:pt idx="1031">
                  <c:v>43852</c:v>
                </c:pt>
                <c:pt idx="1032">
                  <c:v>43853</c:v>
                </c:pt>
                <c:pt idx="1033">
                  <c:v>43854</c:v>
                </c:pt>
                <c:pt idx="1034">
                  <c:v>43857</c:v>
                </c:pt>
                <c:pt idx="1035">
                  <c:v>43858</c:v>
                </c:pt>
                <c:pt idx="1036">
                  <c:v>43859</c:v>
                </c:pt>
                <c:pt idx="1037">
                  <c:v>43860</c:v>
                </c:pt>
                <c:pt idx="1038">
                  <c:v>43861</c:v>
                </c:pt>
                <c:pt idx="1039">
                  <c:v>43864</c:v>
                </c:pt>
                <c:pt idx="1040">
                  <c:v>43865</c:v>
                </c:pt>
                <c:pt idx="1041">
                  <c:v>43866</c:v>
                </c:pt>
                <c:pt idx="1042">
                  <c:v>43867</c:v>
                </c:pt>
                <c:pt idx="1043">
                  <c:v>43868</c:v>
                </c:pt>
                <c:pt idx="1044">
                  <c:v>43871</c:v>
                </c:pt>
                <c:pt idx="1045">
                  <c:v>43872</c:v>
                </c:pt>
                <c:pt idx="1046">
                  <c:v>43873</c:v>
                </c:pt>
                <c:pt idx="1047">
                  <c:v>43874</c:v>
                </c:pt>
                <c:pt idx="1048">
                  <c:v>43875</c:v>
                </c:pt>
                <c:pt idx="1049">
                  <c:v>43878</c:v>
                </c:pt>
                <c:pt idx="1050">
                  <c:v>43879</c:v>
                </c:pt>
                <c:pt idx="1051">
                  <c:v>43880</c:v>
                </c:pt>
                <c:pt idx="1052">
                  <c:v>43881</c:v>
                </c:pt>
                <c:pt idx="1053">
                  <c:v>43882</c:v>
                </c:pt>
                <c:pt idx="1054">
                  <c:v>43887</c:v>
                </c:pt>
                <c:pt idx="1055">
                  <c:v>43888</c:v>
                </c:pt>
                <c:pt idx="1056">
                  <c:v>43889</c:v>
                </c:pt>
                <c:pt idx="1057">
                  <c:v>43892</c:v>
                </c:pt>
                <c:pt idx="1058">
                  <c:v>43893</c:v>
                </c:pt>
                <c:pt idx="1059">
                  <c:v>43894</c:v>
                </c:pt>
                <c:pt idx="1060">
                  <c:v>43895</c:v>
                </c:pt>
                <c:pt idx="1061">
                  <c:v>43896</c:v>
                </c:pt>
                <c:pt idx="1062">
                  <c:v>43899</c:v>
                </c:pt>
                <c:pt idx="1063">
                  <c:v>43900</c:v>
                </c:pt>
                <c:pt idx="1064">
                  <c:v>43901</c:v>
                </c:pt>
                <c:pt idx="1065">
                  <c:v>43902</c:v>
                </c:pt>
                <c:pt idx="1066">
                  <c:v>43903</c:v>
                </c:pt>
                <c:pt idx="1067">
                  <c:v>43906</c:v>
                </c:pt>
                <c:pt idx="1068">
                  <c:v>43907</c:v>
                </c:pt>
                <c:pt idx="1069">
                  <c:v>43908</c:v>
                </c:pt>
                <c:pt idx="1070">
                  <c:v>43909</c:v>
                </c:pt>
                <c:pt idx="1071">
                  <c:v>43910</c:v>
                </c:pt>
                <c:pt idx="1072">
                  <c:v>43913</c:v>
                </c:pt>
                <c:pt idx="1073">
                  <c:v>43914</c:v>
                </c:pt>
                <c:pt idx="1074">
                  <c:v>43915</c:v>
                </c:pt>
                <c:pt idx="1075">
                  <c:v>43916</c:v>
                </c:pt>
                <c:pt idx="1076">
                  <c:v>43917</c:v>
                </c:pt>
                <c:pt idx="1077">
                  <c:v>43920</c:v>
                </c:pt>
                <c:pt idx="1078">
                  <c:v>43921</c:v>
                </c:pt>
                <c:pt idx="1079">
                  <c:v>43922</c:v>
                </c:pt>
                <c:pt idx="1080">
                  <c:v>43923</c:v>
                </c:pt>
                <c:pt idx="1081">
                  <c:v>43924</c:v>
                </c:pt>
                <c:pt idx="1082">
                  <c:v>43927</c:v>
                </c:pt>
                <c:pt idx="1083">
                  <c:v>43928</c:v>
                </c:pt>
                <c:pt idx="1084">
                  <c:v>43929</c:v>
                </c:pt>
                <c:pt idx="1085">
                  <c:v>43930</c:v>
                </c:pt>
                <c:pt idx="1086">
                  <c:v>43934</c:v>
                </c:pt>
                <c:pt idx="1087">
                  <c:v>43935</c:v>
                </c:pt>
                <c:pt idx="1088">
                  <c:v>43936</c:v>
                </c:pt>
                <c:pt idx="1089">
                  <c:v>43937</c:v>
                </c:pt>
                <c:pt idx="1090">
                  <c:v>43938</c:v>
                </c:pt>
                <c:pt idx="1091">
                  <c:v>43941</c:v>
                </c:pt>
                <c:pt idx="1092">
                  <c:v>43943</c:v>
                </c:pt>
                <c:pt idx="1093">
                  <c:v>43944</c:v>
                </c:pt>
                <c:pt idx="1094">
                  <c:v>43945</c:v>
                </c:pt>
                <c:pt idx="1095">
                  <c:v>43948</c:v>
                </c:pt>
                <c:pt idx="1096">
                  <c:v>43949</c:v>
                </c:pt>
                <c:pt idx="1097">
                  <c:v>43950</c:v>
                </c:pt>
                <c:pt idx="1098">
                  <c:v>43951</c:v>
                </c:pt>
                <c:pt idx="1099">
                  <c:v>43955</c:v>
                </c:pt>
                <c:pt idx="1100">
                  <c:v>43956</c:v>
                </c:pt>
                <c:pt idx="1101">
                  <c:v>43957</c:v>
                </c:pt>
                <c:pt idx="1102">
                  <c:v>43958</c:v>
                </c:pt>
                <c:pt idx="1103">
                  <c:v>43959</c:v>
                </c:pt>
                <c:pt idx="1104">
                  <c:v>43962</c:v>
                </c:pt>
                <c:pt idx="1105">
                  <c:v>43963</c:v>
                </c:pt>
                <c:pt idx="1106">
                  <c:v>43964</c:v>
                </c:pt>
                <c:pt idx="1107">
                  <c:v>43965</c:v>
                </c:pt>
                <c:pt idx="1108">
                  <c:v>43966</c:v>
                </c:pt>
                <c:pt idx="1109">
                  <c:v>43969</c:v>
                </c:pt>
                <c:pt idx="1110">
                  <c:v>43970</c:v>
                </c:pt>
                <c:pt idx="1111">
                  <c:v>43971</c:v>
                </c:pt>
                <c:pt idx="1112">
                  <c:v>43972</c:v>
                </c:pt>
                <c:pt idx="1113">
                  <c:v>43973</c:v>
                </c:pt>
                <c:pt idx="1114">
                  <c:v>43976</c:v>
                </c:pt>
                <c:pt idx="1115">
                  <c:v>43977</c:v>
                </c:pt>
                <c:pt idx="1116">
                  <c:v>43978</c:v>
                </c:pt>
                <c:pt idx="1117">
                  <c:v>43979</c:v>
                </c:pt>
                <c:pt idx="1118">
                  <c:v>43980</c:v>
                </c:pt>
                <c:pt idx="1119">
                  <c:v>43983</c:v>
                </c:pt>
                <c:pt idx="1120">
                  <c:v>43984</c:v>
                </c:pt>
                <c:pt idx="1121">
                  <c:v>43985</c:v>
                </c:pt>
                <c:pt idx="1122">
                  <c:v>43986</c:v>
                </c:pt>
                <c:pt idx="1123">
                  <c:v>43987</c:v>
                </c:pt>
                <c:pt idx="1124">
                  <c:v>43990</c:v>
                </c:pt>
                <c:pt idx="1125">
                  <c:v>43991</c:v>
                </c:pt>
                <c:pt idx="1126">
                  <c:v>43992</c:v>
                </c:pt>
                <c:pt idx="1127">
                  <c:v>43994</c:v>
                </c:pt>
                <c:pt idx="1128">
                  <c:v>43997</c:v>
                </c:pt>
                <c:pt idx="1129">
                  <c:v>43998</c:v>
                </c:pt>
                <c:pt idx="1130">
                  <c:v>43999</c:v>
                </c:pt>
                <c:pt idx="1131">
                  <c:v>44000</c:v>
                </c:pt>
                <c:pt idx="1132">
                  <c:v>44001</c:v>
                </c:pt>
                <c:pt idx="1133">
                  <c:v>44004</c:v>
                </c:pt>
                <c:pt idx="1134">
                  <c:v>44005</c:v>
                </c:pt>
                <c:pt idx="1135">
                  <c:v>44006</c:v>
                </c:pt>
                <c:pt idx="1136">
                  <c:v>44007</c:v>
                </c:pt>
                <c:pt idx="1137">
                  <c:v>44008</c:v>
                </c:pt>
                <c:pt idx="1138">
                  <c:v>44011</c:v>
                </c:pt>
                <c:pt idx="1139">
                  <c:v>44012</c:v>
                </c:pt>
                <c:pt idx="1140">
                  <c:v>44013</c:v>
                </c:pt>
                <c:pt idx="1141">
                  <c:v>44014</c:v>
                </c:pt>
                <c:pt idx="1142">
                  <c:v>44015</c:v>
                </c:pt>
                <c:pt idx="1143">
                  <c:v>44018</c:v>
                </c:pt>
                <c:pt idx="1144">
                  <c:v>44019</c:v>
                </c:pt>
                <c:pt idx="1145">
                  <c:v>44020</c:v>
                </c:pt>
                <c:pt idx="1146">
                  <c:v>44021</c:v>
                </c:pt>
                <c:pt idx="1147">
                  <c:v>44022</c:v>
                </c:pt>
                <c:pt idx="1148">
                  <c:v>44025</c:v>
                </c:pt>
                <c:pt idx="1149">
                  <c:v>44026</c:v>
                </c:pt>
                <c:pt idx="1150">
                  <c:v>44027</c:v>
                </c:pt>
                <c:pt idx="1151">
                  <c:v>44028</c:v>
                </c:pt>
                <c:pt idx="1152">
                  <c:v>44029</c:v>
                </c:pt>
                <c:pt idx="1153">
                  <c:v>44032</c:v>
                </c:pt>
                <c:pt idx="1154">
                  <c:v>44033</c:v>
                </c:pt>
                <c:pt idx="1155">
                  <c:v>44034</c:v>
                </c:pt>
                <c:pt idx="1156">
                  <c:v>44035</c:v>
                </c:pt>
                <c:pt idx="1157">
                  <c:v>44036</c:v>
                </c:pt>
                <c:pt idx="1158">
                  <c:v>44039</c:v>
                </c:pt>
                <c:pt idx="1159">
                  <c:v>44040</c:v>
                </c:pt>
                <c:pt idx="1160">
                  <c:v>44041</c:v>
                </c:pt>
                <c:pt idx="1161">
                  <c:v>44042</c:v>
                </c:pt>
                <c:pt idx="1162">
                  <c:v>44043</c:v>
                </c:pt>
                <c:pt idx="1163">
                  <c:v>44046</c:v>
                </c:pt>
                <c:pt idx="1164">
                  <c:v>44047</c:v>
                </c:pt>
                <c:pt idx="1165">
                  <c:v>44048</c:v>
                </c:pt>
                <c:pt idx="1166">
                  <c:v>44049</c:v>
                </c:pt>
                <c:pt idx="1167">
                  <c:v>44050</c:v>
                </c:pt>
                <c:pt idx="1168">
                  <c:v>44053</c:v>
                </c:pt>
                <c:pt idx="1169">
                  <c:v>44054</c:v>
                </c:pt>
                <c:pt idx="1170">
                  <c:v>44055</c:v>
                </c:pt>
                <c:pt idx="1171">
                  <c:v>44056</c:v>
                </c:pt>
                <c:pt idx="1172">
                  <c:v>44057</c:v>
                </c:pt>
                <c:pt idx="1173">
                  <c:v>44060</c:v>
                </c:pt>
                <c:pt idx="1174">
                  <c:v>44061</c:v>
                </c:pt>
                <c:pt idx="1175">
                  <c:v>44062</c:v>
                </c:pt>
                <c:pt idx="1176">
                  <c:v>44063</c:v>
                </c:pt>
                <c:pt idx="1177">
                  <c:v>44064</c:v>
                </c:pt>
                <c:pt idx="1178">
                  <c:v>44067</c:v>
                </c:pt>
                <c:pt idx="1179">
                  <c:v>44068</c:v>
                </c:pt>
                <c:pt idx="1180">
                  <c:v>44069</c:v>
                </c:pt>
                <c:pt idx="1181">
                  <c:v>44070</c:v>
                </c:pt>
                <c:pt idx="1182">
                  <c:v>44071</c:v>
                </c:pt>
                <c:pt idx="1183">
                  <c:v>44074</c:v>
                </c:pt>
                <c:pt idx="1184">
                  <c:v>44075</c:v>
                </c:pt>
                <c:pt idx="1185">
                  <c:v>44076</c:v>
                </c:pt>
                <c:pt idx="1186">
                  <c:v>44077</c:v>
                </c:pt>
                <c:pt idx="1187">
                  <c:v>44078</c:v>
                </c:pt>
                <c:pt idx="1188">
                  <c:v>44082</c:v>
                </c:pt>
                <c:pt idx="1189">
                  <c:v>44083</c:v>
                </c:pt>
                <c:pt idx="1190">
                  <c:v>44084</c:v>
                </c:pt>
                <c:pt idx="1191">
                  <c:v>44085</c:v>
                </c:pt>
                <c:pt idx="1192">
                  <c:v>44088</c:v>
                </c:pt>
                <c:pt idx="1193">
                  <c:v>44089</c:v>
                </c:pt>
                <c:pt idx="1194">
                  <c:v>44090</c:v>
                </c:pt>
                <c:pt idx="1195">
                  <c:v>44091</c:v>
                </c:pt>
                <c:pt idx="1196">
                  <c:v>44092</c:v>
                </c:pt>
                <c:pt idx="1197">
                  <c:v>44095</c:v>
                </c:pt>
                <c:pt idx="1198">
                  <c:v>44096</c:v>
                </c:pt>
                <c:pt idx="1199">
                  <c:v>44097</c:v>
                </c:pt>
                <c:pt idx="1200">
                  <c:v>44098</c:v>
                </c:pt>
                <c:pt idx="1201">
                  <c:v>44099</c:v>
                </c:pt>
                <c:pt idx="1202">
                  <c:v>44102</c:v>
                </c:pt>
                <c:pt idx="1203">
                  <c:v>44103</c:v>
                </c:pt>
                <c:pt idx="1204">
                  <c:v>44104</c:v>
                </c:pt>
                <c:pt idx="1205">
                  <c:v>44105</c:v>
                </c:pt>
                <c:pt idx="1206">
                  <c:v>44106</c:v>
                </c:pt>
                <c:pt idx="1207">
                  <c:v>44109</c:v>
                </c:pt>
                <c:pt idx="1208">
                  <c:v>44110</c:v>
                </c:pt>
                <c:pt idx="1209">
                  <c:v>44111</c:v>
                </c:pt>
                <c:pt idx="1210">
                  <c:v>44112</c:v>
                </c:pt>
                <c:pt idx="1211">
                  <c:v>44113</c:v>
                </c:pt>
                <c:pt idx="1212">
                  <c:v>44117</c:v>
                </c:pt>
                <c:pt idx="1213">
                  <c:v>44118</c:v>
                </c:pt>
                <c:pt idx="1214">
                  <c:v>44119</c:v>
                </c:pt>
                <c:pt idx="1215">
                  <c:v>44120</c:v>
                </c:pt>
                <c:pt idx="1216">
                  <c:v>44123</c:v>
                </c:pt>
                <c:pt idx="1217">
                  <c:v>44124</c:v>
                </c:pt>
                <c:pt idx="1218">
                  <c:v>44125</c:v>
                </c:pt>
                <c:pt idx="1219">
                  <c:v>44126</c:v>
                </c:pt>
                <c:pt idx="1220">
                  <c:v>44127</c:v>
                </c:pt>
                <c:pt idx="1221">
                  <c:v>44130</c:v>
                </c:pt>
                <c:pt idx="1222">
                  <c:v>44131</c:v>
                </c:pt>
                <c:pt idx="1223">
                  <c:v>44132</c:v>
                </c:pt>
                <c:pt idx="1224">
                  <c:v>44133</c:v>
                </c:pt>
                <c:pt idx="1225">
                  <c:v>44134</c:v>
                </c:pt>
                <c:pt idx="1226">
                  <c:v>44138</c:v>
                </c:pt>
                <c:pt idx="1227">
                  <c:v>44139</c:v>
                </c:pt>
                <c:pt idx="1228">
                  <c:v>44140</c:v>
                </c:pt>
                <c:pt idx="1229">
                  <c:v>44141</c:v>
                </c:pt>
                <c:pt idx="1230">
                  <c:v>44144</c:v>
                </c:pt>
                <c:pt idx="1231">
                  <c:v>44145</c:v>
                </c:pt>
                <c:pt idx="1232">
                  <c:v>44146</c:v>
                </c:pt>
                <c:pt idx="1233">
                  <c:v>44147</c:v>
                </c:pt>
                <c:pt idx="1234">
                  <c:v>44148</c:v>
                </c:pt>
                <c:pt idx="1235">
                  <c:v>44151</c:v>
                </c:pt>
                <c:pt idx="1236">
                  <c:v>44152</c:v>
                </c:pt>
                <c:pt idx="1237">
                  <c:v>44153</c:v>
                </c:pt>
                <c:pt idx="1238">
                  <c:v>44154</c:v>
                </c:pt>
                <c:pt idx="1239">
                  <c:v>44155</c:v>
                </c:pt>
                <c:pt idx="1240">
                  <c:v>44158</c:v>
                </c:pt>
                <c:pt idx="1241">
                  <c:v>44159</c:v>
                </c:pt>
                <c:pt idx="1242">
                  <c:v>44160</c:v>
                </c:pt>
                <c:pt idx="1243">
                  <c:v>44161</c:v>
                </c:pt>
                <c:pt idx="1244">
                  <c:v>44162</c:v>
                </c:pt>
                <c:pt idx="1245">
                  <c:v>44165</c:v>
                </c:pt>
                <c:pt idx="1246">
                  <c:v>44166</c:v>
                </c:pt>
                <c:pt idx="1247">
                  <c:v>44167</c:v>
                </c:pt>
                <c:pt idx="1248">
                  <c:v>44168</c:v>
                </c:pt>
                <c:pt idx="1249">
                  <c:v>44169</c:v>
                </c:pt>
                <c:pt idx="1250">
                  <c:v>44172</c:v>
                </c:pt>
                <c:pt idx="1251">
                  <c:v>44173</c:v>
                </c:pt>
                <c:pt idx="1252">
                  <c:v>44174</c:v>
                </c:pt>
                <c:pt idx="1253">
                  <c:v>44175</c:v>
                </c:pt>
                <c:pt idx="1254">
                  <c:v>44176</c:v>
                </c:pt>
                <c:pt idx="1255">
                  <c:v>44179</c:v>
                </c:pt>
                <c:pt idx="1256">
                  <c:v>44180</c:v>
                </c:pt>
                <c:pt idx="1257">
                  <c:v>44181</c:v>
                </c:pt>
                <c:pt idx="1258">
                  <c:v>44182</c:v>
                </c:pt>
                <c:pt idx="1259">
                  <c:v>44183</c:v>
                </c:pt>
                <c:pt idx="1260">
                  <c:v>44186</c:v>
                </c:pt>
                <c:pt idx="1261">
                  <c:v>44187</c:v>
                </c:pt>
                <c:pt idx="1262">
                  <c:v>44188</c:v>
                </c:pt>
                <c:pt idx="1263">
                  <c:v>44189</c:v>
                </c:pt>
                <c:pt idx="1264">
                  <c:v>44193</c:v>
                </c:pt>
                <c:pt idx="1265">
                  <c:v>44194</c:v>
                </c:pt>
                <c:pt idx="1266">
                  <c:v>44195</c:v>
                </c:pt>
                <c:pt idx="1267">
                  <c:v>44196</c:v>
                </c:pt>
                <c:pt idx="1268">
                  <c:v>44200</c:v>
                </c:pt>
                <c:pt idx="1269">
                  <c:v>44201</c:v>
                </c:pt>
                <c:pt idx="1270">
                  <c:v>44202</c:v>
                </c:pt>
                <c:pt idx="1271">
                  <c:v>44203</c:v>
                </c:pt>
                <c:pt idx="1272">
                  <c:v>44204</c:v>
                </c:pt>
                <c:pt idx="1273">
                  <c:v>44207</c:v>
                </c:pt>
                <c:pt idx="1274">
                  <c:v>44208</c:v>
                </c:pt>
                <c:pt idx="1275">
                  <c:v>44209</c:v>
                </c:pt>
                <c:pt idx="1276">
                  <c:v>44210</c:v>
                </c:pt>
                <c:pt idx="1277">
                  <c:v>44211</c:v>
                </c:pt>
                <c:pt idx="1278">
                  <c:v>44214</c:v>
                </c:pt>
                <c:pt idx="1279">
                  <c:v>44215</c:v>
                </c:pt>
                <c:pt idx="1280">
                  <c:v>44216</c:v>
                </c:pt>
                <c:pt idx="1281">
                  <c:v>44217</c:v>
                </c:pt>
                <c:pt idx="1282">
                  <c:v>44218</c:v>
                </c:pt>
                <c:pt idx="1283">
                  <c:v>44221</c:v>
                </c:pt>
                <c:pt idx="1284">
                  <c:v>44222</c:v>
                </c:pt>
                <c:pt idx="1285">
                  <c:v>44223</c:v>
                </c:pt>
                <c:pt idx="1286">
                  <c:v>44224</c:v>
                </c:pt>
                <c:pt idx="1287">
                  <c:v>44225</c:v>
                </c:pt>
                <c:pt idx="1288">
                  <c:v>44228</c:v>
                </c:pt>
                <c:pt idx="1289">
                  <c:v>44229</c:v>
                </c:pt>
                <c:pt idx="1290">
                  <c:v>44230</c:v>
                </c:pt>
                <c:pt idx="1291">
                  <c:v>44231</c:v>
                </c:pt>
                <c:pt idx="1292">
                  <c:v>44232</c:v>
                </c:pt>
                <c:pt idx="1293">
                  <c:v>44235</c:v>
                </c:pt>
                <c:pt idx="1294">
                  <c:v>44236</c:v>
                </c:pt>
                <c:pt idx="1295">
                  <c:v>44237</c:v>
                </c:pt>
                <c:pt idx="1296">
                  <c:v>44238</c:v>
                </c:pt>
                <c:pt idx="1297">
                  <c:v>44239</c:v>
                </c:pt>
                <c:pt idx="1298">
                  <c:v>44244</c:v>
                </c:pt>
                <c:pt idx="1299">
                  <c:v>44245</c:v>
                </c:pt>
                <c:pt idx="1300">
                  <c:v>44246</c:v>
                </c:pt>
                <c:pt idx="1301">
                  <c:v>44249</c:v>
                </c:pt>
                <c:pt idx="1302">
                  <c:v>44250</c:v>
                </c:pt>
                <c:pt idx="1303">
                  <c:v>44251</c:v>
                </c:pt>
                <c:pt idx="1304">
                  <c:v>44252</c:v>
                </c:pt>
                <c:pt idx="1305">
                  <c:v>44253</c:v>
                </c:pt>
                <c:pt idx="1306">
                  <c:v>44256</c:v>
                </c:pt>
                <c:pt idx="1307">
                  <c:v>44257</c:v>
                </c:pt>
                <c:pt idx="1308">
                  <c:v>44258</c:v>
                </c:pt>
                <c:pt idx="1309">
                  <c:v>44259</c:v>
                </c:pt>
                <c:pt idx="1310">
                  <c:v>44260</c:v>
                </c:pt>
                <c:pt idx="1311">
                  <c:v>44263</c:v>
                </c:pt>
                <c:pt idx="1312">
                  <c:v>44264</c:v>
                </c:pt>
                <c:pt idx="1313">
                  <c:v>44265</c:v>
                </c:pt>
                <c:pt idx="1314">
                  <c:v>44266</c:v>
                </c:pt>
                <c:pt idx="1315">
                  <c:v>44267</c:v>
                </c:pt>
                <c:pt idx="1316">
                  <c:v>44270</c:v>
                </c:pt>
                <c:pt idx="1317">
                  <c:v>44271</c:v>
                </c:pt>
                <c:pt idx="1318">
                  <c:v>44272</c:v>
                </c:pt>
                <c:pt idx="1319">
                  <c:v>44273</c:v>
                </c:pt>
                <c:pt idx="1320">
                  <c:v>44274</c:v>
                </c:pt>
                <c:pt idx="1321">
                  <c:v>44277</c:v>
                </c:pt>
                <c:pt idx="1322">
                  <c:v>44278</c:v>
                </c:pt>
                <c:pt idx="1323">
                  <c:v>44279</c:v>
                </c:pt>
                <c:pt idx="1324">
                  <c:v>44280</c:v>
                </c:pt>
                <c:pt idx="1325">
                  <c:v>44281</c:v>
                </c:pt>
                <c:pt idx="1326">
                  <c:v>44284</c:v>
                </c:pt>
                <c:pt idx="1327">
                  <c:v>44285</c:v>
                </c:pt>
                <c:pt idx="1328">
                  <c:v>44286</c:v>
                </c:pt>
                <c:pt idx="1329">
                  <c:v>44287</c:v>
                </c:pt>
                <c:pt idx="1330">
                  <c:v>44291</c:v>
                </c:pt>
                <c:pt idx="1331">
                  <c:v>44292</c:v>
                </c:pt>
                <c:pt idx="1332">
                  <c:v>44293</c:v>
                </c:pt>
                <c:pt idx="1333">
                  <c:v>44294</c:v>
                </c:pt>
                <c:pt idx="1334">
                  <c:v>44295</c:v>
                </c:pt>
                <c:pt idx="1335">
                  <c:v>44298</c:v>
                </c:pt>
                <c:pt idx="1336">
                  <c:v>44299</c:v>
                </c:pt>
                <c:pt idx="1337">
                  <c:v>44300</c:v>
                </c:pt>
                <c:pt idx="1338">
                  <c:v>44301</c:v>
                </c:pt>
                <c:pt idx="1339">
                  <c:v>44302</c:v>
                </c:pt>
                <c:pt idx="1340">
                  <c:v>44305</c:v>
                </c:pt>
                <c:pt idx="1341">
                  <c:v>44306</c:v>
                </c:pt>
                <c:pt idx="1342">
                  <c:v>44308</c:v>
                </c:pt>
                <c:pt idx="1343">
                  <c:v>44309</c:v>
                </c:pt>
                <c:pt idx="1344">
                  <c:v>44312</c:v>
                </c:pt>
                <c:pt idx="1345">
                  <c:v>44313</c:v>
                </c:pt>
                <c:pt idx="1346">
                  <c:v>44314</c:v>
                </c:pt>
                <c:pt idx="1347">
                  <c:v>44315</c:v>
                </c:pt>
                <c:pt idx="1348">
                  <c:v>44316</c:v>
                </c:pt>
                <c:pt idx="1349">
                  <c:v>44319</c:v>
                </c:pt>
                <c:pt idx="1350">
                  <c:v>44320</c:v>
                </c:pt>
                <c:pt idx="1351">
                  <c:v>44321</c:v>
                </c:pt>
                <c:pt idx="1352">
                  <c:v>44322</c:v>
                </c:pt>
                <c:pt idx="1353">
                  <c:v>44323</c:v>
                </c:pt>
                <c:pt idx="1354">
                  <c:v>44326</c:v>
                </c:pt>
                <c:pt idx="1355">
                  <c:v>44327</c:v>
                </c:pt>
                <c:pt idx="1356">
                  <c:v>44328</c:v>
                </c:pt>
                <c:pt idx="1357">
                  <c:v>44329</c:v>
                </c:pt>
                <c:pt idx="1358">
                  <c:v>44330</c:v>
                </c:pt>
                <c:pt idx="1359">
                  <c:v>44333</c:v>
                </c:pt>
                <c:pt idx="1360">
                  <c:v>44334</c:v>
                </c:pt>
                <c:pt idx="1361">
                  <c:v>44335</c:v>
                </c:pt>
                <c:pt idx="1362">
                  <c:v>44336</c:v>
                </c:pt>
                <c:pt idx="1363">
                  <c:v>44337</c:v>
                </c:pt>
                <c:pt idx="1364">
                  <c:v>44340</c:v>
                </c:pt>
                <c:pt idx="1365">
                  <c:v>44341</c:v>
                </c:pt>
                <c:pt idx="1366">
                  <c:v>44342</c:v>
                </c:pt>
                <c:pt idx="1367">
                  <c:v>44343</c:v>
                </c:pt>
                <c:pt idx="1368">
                  <c:v>44344</c:v>
                </c:pt>
                <c:pt idx="1369">
                  <c:v>44347</c:v>
                </c:pt>
                <c:pt idx="1370">
                  <c:v>44348</c:v>
                </c:pt>
                <c:pt idx="1371">
                  <c:v>44349</c:v>
                </c:pt>
                <c:pt idx="1372">
                  <c:v>44351</c:v>
                </c:pt>
                <c:pt idx="1373">
                  <c:v>44354</c:v>
                </c:pt>
                <c:pt idx="1374">
                  <c:v>44355</c:v>
                </c:pt>
                <c:pt idx="1375">
                  <c:v>44356</c:v>
                </c:pt>
                <c:pt idx="1376">
                  <c:v>44357</c:v>
                </c:pt>
                <c:pt idx="1377">
                  <c:v>44358</c:v>
                </c:pt>
                <c:pt idx="1378">
                  <c:v>44361</c:v>
                </c:pt>
                <c:pt idx="1379">
                  <c:v>44362</c:v>
                </c:pt>
                <c:pt idx="1380">
                  <c:v>44363</c:v>
                </c:pt>
                <c:pt idx="1381">
                  <c:v>44364</c:v>
                </c:pt>
                <c:pt idx="1382">
                  <c:v>44365</c:v>
                </c:pt>
                <c:pt idx="1383">
                  <c:v>44368</c:v>
                </c:pt>
                <c:pt idx="1384">
                  <c:v>44369</c:v>
                </c:pt>
                <c:pt idx="1385">
                  <c:v>44370</c:v>
                </c:pt>
                <c:pt idx="1386">
                  <c:v>44371</c:v>
                </c:pt>
                <c:pt idx="1387">
                  <c:v>44372</c:v>
                </c:pt>
                <c:pt idx="1388">
                  <c:v>44375</c:v>
                </c:pt>
                <c:pt idx="1389">
                  <c:v>44376</c:v>
                </c:pt>
                <c:pt idx="1390">
                  <c:v>44377</c:v>
                </c:pt>
                <c:pt idx="1391">
                  <c:v>44378</c:v>
                </c:pt>
                <c:pt idx="1392">
                  <c:v>44379</c:v>
                </c:pt>
                <c:pt idx="1393">
                  <c:v>44382</c:v>
                </c:pt>
                <c:pt idx="1394">
                  <c:v>44383</c:v>
                </c:pt>
                <c:pt idx="1395">
                  <c:v>44384</c:v>
                </c:pt>
                <c:pt idx="1396">
                  <c:v>44385</c:v>
                </c:pt>
                <c:pt idx="1397">
                  <c:v>44386</c:v>
                </c:pt>
                <c:pt idx="1398">
                  <c:v>44389</c:v>
                </c:pt>
                <c:pt idx="1399">
                  <c:v>44390</c:v>
                </c:pt>
                <c:pt idx="1400">
                  <c:v>44391</c:v>
                </c:pt>
                <c:pt idx="1401">
                  <c:v>44392</c:v>
                </c:pt>
                <c:pt idx="1402">
                  <c:v>44393</c:v>
                </c:pt>
                <c:pt idx="1403">
                  <c:v>44396</c:v>
                </c:pt>
                <c:pt idx="1404">
                  <c:v>44397</c:v>
                </c:pt>
                <c:pt idx="1405">
                  <c:v>44398</c:v>
                </c:pt>
                <c:pt idx="1406">
                  <c:v>44399</c:v>
                </c:pt>
                <c:pt idx="1407">
                  <c:v>44400</c:v>
                </c:pt>
                <c:pt idx="1408">
                  <c:v>44403</c:v>
                </c:pt>
                <c:pt idx="1409">
                  <c:v>44404</c:v>
                </c:pt>
                <c:pt idx="1410">
                  <c:v>44405</c:v>
                </c:pt>
                <c:pt idx="1411">
                  <c:v>44406</c:v>
                </c:pt>
                <c:pt idx="1412">
                  <c:v>44407</c:v>
                </c:pt>
                <c:pt idx="1413">
                  <c:v>44410</c:v>
                </c:pt>
                <c:pt idx="1414">
                  <c:v>44411</c:v>
                </c:pt>
                <c:pt idx="1415">
                  <c:v>44412</c:v>
                </c:pt>
                <c:pt idx="1416">
                  <c:v>44413</c:v>
                </c:pt>
                <c:pt idx="1417">
                  <c:v>44414</c:v>
                </c:pt>
                <c:pt idx="1418">
                  <c:v>44417</c:v>
                </c:pt>
                <c:pt idx="1419">
                  <c:v>44418</c:v>
                </c:pt>
                <c:pt idx="1420">
                  <c:v>44419</c:v>
                </c:pt>
                <c:pt idx="1421">
                  <c:v>44420</c:v>
                </c:pt>
                <c:pt idx="1422">
                  <c:v>44421</c:v>
                </c:pt>
                <c:pt idx="1423">
                  <c:v>44424</c:v>
                </c:pt>
                <c:pt idx="1424">
                  <c:v>44425</c:v>
                </c:pt>
                <c:pt idx="1425">
                  <c:v>44426</c:v>
                </c:pt>
                <c:pt idx="1426">
                  <c:v>44427</c:v>
                </c:pt>
                <c:pt idx="1427">
                  <c:v>44428</c:v>
                </c:pt>
                <c:pt idx="1428">
                  <c:v>44431</c:v>
                </c:pt>
                <c:pt idx="1429">
                  <c:v>44432</c:v>
                </c:pt>
                <c:pt idx="1430">
                  <c:v>44433</c:v>
                </c:pt>
                <c:pt idx="1431">
                  <c:v>44434</c:v>
                </c:pt>
                <c:pt idx="1432">
                  <c:v>44435</c:v>
                </c:pt>
                <c:pt idx="1433">
                  <c:v>44438</c:v>
                </c:pt>
                <c:pt idx="1434">
                  <c:v>44439</c:v>
                </c:pt>
                <c:pt idx="1435">
                  <c:v>44440</c:v>
                </c:pt>
                <c:pt idx="1436">
                  <c:v>44441</c:v>
                </c:pt>
                <c:pt idx="1437">
                  <c:v>44442</c:v>
                </c:pt>
                <c:pt idx="1438">
                  <c:v>44445</c:v>
                </c:pt>
                <c:pt idx="1439">
                  <c:v>44447</c:v>
                </c:pt>
                <c:pt idx="1440">
                  <c:v>44448</c:v>
                </c:pt>
                <c:pt idx="1441">
                  <c:v>44449</c:v>
                </c:pt>
                <c:pt idx="1442">
                  <c:v>44452</c:v>
                </c:pt>
                <c:pt idx="1443">
                  <c:v>44453</c:v>
                </c:pt>
                <c:pt idx="1444">
                  <c:v>44454</c:v>
                </c:pt>
                <c:pt idx="1445">
                  <c:v>44455</c:v>
                </c:pt>
                <c:pt idx="1446">
                  <c:v>44456</c:v>
                </c:pt>
                <c:pt idx="1447">
                  <c:v>44459</c:v>
                </c:pt>
                <c:pt idx="1448">
                  <c:v>44460</c:v>
                </c:pt>
                <c:pt idx="1449">
                  <c:v>44461</c:v>
                </c:pt>
                <c:pt idx="1450">
                  <c:v>44462</c:v>
                </c:pt>
                <c:pt idx="1451">
                  <c:v>44463</c:v>
                </c:pt>
                <c:pt idx="1452">
                  <c:v>44466</c:v>
                </c:pt>
                <c:pt idx="1453">
                  <c:v>44467</c:v>
                </c:pt>
                <c:pt idx="1454">
                  <c:v>44468</c:v>
                </c:pt>
                <c:pt idx="1455">
                  <c:v>44469</c:v>
                </c:pt>
                <c:pt idx="1456">
                  <c:v>44470</c:v>
                </c:pt>
                <c:pt idx="1457">
                  <c:v>44473</c:v>
                </c:pt>
                <c:pt idx="1458">
                  <c:v>44474</c:v>
                </c:pt>
                <c:pt idx="1459">
                  <c:v>44475</c:v>
                </c:pt>
                <c:pt idx="1460">
                  <c:v>44476</c:v>
                </c:pt>
                <c:pt idx="1461">
                  <c:v>44477</c:v>
                </c:pt>
                <c:pt idx="1462">
                  <c:v>44480</c:v>
                </c:pt>
                <c:pt idx="1463">
                  <c:v>44482</c:v>
                </c:pt>
                <c:pt idx="1464">
                  <c:v>44483</c:v>
                </c:pt>
                <c:pt idx="1465">
                  <c:v>44484</c:v>
                </c:pt>
                <c:pt idx="1466">
                  <c:v>44487</c:v>
                </c:pt>
                <c:pt idx="1467">
                  <c:v>44488</c:v>
                </c:pt>
                <c:pt idx="1468">
                  <c:v>44489</c:v>
                </c:pt>
                <c:pt idx="1469">
                  <c:v>44490</c:v>
                </c:pt>
                <c:pt idx="1470">
                  <c:v>44491</c:v>
                </c:pt>
                <c:pt idx="1471">
                  <c:v>44494</c:v>
                </c:pt>
                <c:pt idx="1472">
                  <c:v>44495</c:v>
                </c:pt>
                <c:pt idx="1473">
                  <c:v>44496</c:v>
                </c:pt>
                <c:pt idx="1474">
                  <c:v>44497</c:v>
                </c:pt>
                <c:pt idx="1475">
                  <c:v>44498</c:v>
                </c:pt>
                <c:pt idx="1476">
                  <c:v>44501</c:v>
                </c:pt>
                <c:pt idx="1477">
                  <c:v>44503</c:v>
                </c:pt>
                <c:pt idx="1478">
                  <c:v>44504</c:v>
                </c:pt>
                <c:pt idx="1479">
                  <c:v>44505</c:v>
                </c:pt>
                <c:pt idx="1480">
                  <c:v>44508</c:v>
                </c:pt>
                <c:pt idx="1481">
                  <c:v>44509</c:v>
                </c:pt>
                <c:pt idx="1482">
                  <c:v>44510</c:v>
                </c:pt>
                <c:pt idx="1483">
                  <c:v>44511</c:v>
                </c:pt>
                <c:pt idx="1484">
                  <c:v>44512</c:v>
                </c:pt>
                <c:pt idx="1485">
                  <c:v>44516</c:v>
                </c:pt>
                <c:pt idx="1486">
                  <c:v>44517</c:v>
                </c:pt>
                <c:pt idx="1487">
                  <c:v>44518</c:v>
                </c:pt>
                <c:pt idx="1488">
                  <c:v>44519</c:v>
                </c:pt>
                <c:pt idx="1489">
                  <c:v>44522</c:v>
                </c:pt>
                <c:pt idx="1490">
                  <c:v>44523</c:v>
                </c:pt>
                <c:pt idx="1491">
                  <c:v>44524</c:v>
                </c:pt>
                <c:pt idx="1492">
                  <c:v>44525</c:v>
                </c:pt>
                <c:pt idx="1493">
                  <c:v>44526</c:v>
                </c:pt>
                <c:pt idx="1494">
                  <c:v>44529</c:v>
                </c:pt>
                <c:pt idx="1495">
                  <c:v>44530</c:v>
                </c:pt>
                <c:pt idx="1496">
                  <c:v>44531</c:v>
                </c:pt>
                <c:pt idx="1497">
                  <c:v>44532</c:v>
                </c:pt>
                <c:pt idx="1498">
                  <c:v>44533</c:v>
                </c:pt>
                <c:pt idx="1499">
                  <c:v>44536</c:v>
                </c:pt>
                <c:pt idx="1500">
                  <c:v>44537</c:v>
                </c:pt>
                <c:pt idx="1501">
                  <c:v>44538</c:v>
                </c:pt>
                <c:pt idx="1502">
                  <c:v>44539</c:v>
                </c:pt>
                <c:pt idx="1503">
                  <c:v>44540</c:v>
                </c:pt>
                <c:pt idx="1504">
                  <c:v>44543</c:v>
                </c:pt>
                <c:pt idx="1505">
                  <c:v>44544</c:v>
                </c:pt>
                <c:pt idx="1506">
                  <c:v>44545</c:v>
                </c:pt>
                <c:pt idx="1507">
                  <c:v>44546</c:v>
                </c:pt>
                <c:pt idx="1508">
                  <c:v>44547</c:v>
                </c:pt>
                <c:pt idx="1509">
                  <c:v>44550</c:v>
                </c:pt>
                <c:pt idx="1510">
                  <c:v>44551</c:v>
                </c:pt>
                <c:pt idx="1511">
                  <c:v>44552</c:v>
                </c:pt>
                <c:pt idx="1512">
                  <c:v>44553</c:v>
                </c:pt>
                <c:pt idx="1513">
                  <c:v>44554</c:v>
                </c:pt>
                <c:pt idx="1514">
                  <c:v>44557</c:v>
                </c:pt>
                <c:pt idx="1515">
                  <c:v>44558</c:v>
                </c:pt>
                <c:pt idx="1516">
                  <c:v>44559</c:v>
                </c:pt>
                <c:pt idx="1517">
                  <c:v>44560</c:v>
                </c:pt>
                <c:pt idx="1518">
                  <c:v>44561</c:v>
                </c:pt>
                <c:pt idx="1519">
                  <c:v>44564</c:v>
                </c:pt>
                <c:pt idx="1520">
                  <c:v>44565</c:v>
                </c:pt>
                <c:pt idx="1521">
                  <c:v>44566</c:v>
                </c:pt>
                <c:pt idx="1522">
                  <c:v>44567</c:v>
                </c:pt>
                <c:pt idx="1523">
                  <c:v>44568</c:v>
                </c:pt>
                <c:pt idx="1524">
                  <c:v>44571</c:v>
                </c:pt>
                <c:pt idx="1525">
                  <c:v>44572</c:v>
                </c:pt>
                <c:pt idx="1526">
                  <c:v>44573</c:v>
                </c:pt>
                <c:pt idx="1527">
                  <c:v>44574</c:v>
                </c:pt>
                <c:pt idx="1528">
                  <c:v>44575</c:v>
                </c:pt>
                <c:pt idx="1529">
                  <c:v>44578</c:v>
                </c:pt>
                <c:pt idx="1530">
                  <c:v>44579</c:v>
                </c:pt>
                <c:pt idx="1531">
                  <c:v>44580</c:v>
                </c:pt>
                <c:pt idx="1532">
                  <c:v>44581</c:v>
                </c:pt>
                <c:pt idx="1533">
                  <c:v>44582</c:v>
                </c:pt>
                <c:pt idx="1534">
                  <c:v>44585</c:v>
                </c:pt>
                <c:pt idx="1535">
                  <c:v>44586</c:v>
                </c:pt>
                <c:pt idx="1536">
                  <c:v>44587</c:v>
                </c:pt>
                <c:pt idx="1537">
                  <c:v>44588</c:v>
                </c:pt>
                <c:pt idx="1538">
                  <c:v>44589</c:v>
                </c:pt>
                <c:pt idx="1539">
                  <c:v>44592</c:v>
                </c:pt>
                <c:pt idx="1540">
                  <c:v>44593</c:v>
                </c:pt>
                <c:pt idx="1541">
                  <c:v>44594</c:v>
                </c:pt>
                <c:pt idx="1542">
                  <c:v>44595</c:v>
                </c:pt>
                <c:pt idx="1543">
                  <c:v>44596</c:v>
                </c:pt>
                <c:pt idx="1544">
                  <c:v>44599</c:v>
                </c:pt>
                <c:pt idx="1545">
                  <c:v>44600</c:v>
                </c:pt>
                <c:pt idx="1546">
                  <c:v>44601</c:v>
                </c:pt>
                <c:pt idx="1547">
                  <c:v>44602</c:v>
                </c:pt>
                <c:pt idx="1548">
                  <c:v>44603</c:v>
                </c:pt>
                <c:pt idx="1549">
                  <c:v>44606</c:v>
                </c:pt>
                <c:pt idx="1550">
                  <c:v>44607</c:v>
                </c:pt>
                <c:pt idx="1551">
                  <c:v>44608</c:v>
                </c:pt>
                <c:pt idx="1552">
                  <c:v>44609</c:v>
                </c:pt>
                <c:pt idx="1553">
                  <c:v>44610</c:v>
                </c:pt>
                <c:pt idx="1554">
                  <c:v>44613</c:v>
                </c:pt>
                <c:pt idx="1555">
                  <c:v>44614</c:v>
                </c:pt>
                <c:pt idx="1556">
                  <c:v>44615</c:v>
                </c:pt>
                <c:pt idx="1557">
                  <c:v>44616</c:v>
                </c:pt>
                <c:pt idx="1558">
                  <c:v>44617</c:v>
                </c:pt>
                <c:pt idx="1559">
                  <c:v>44622</c:v>
                </c:pt>
                <c:pt idx="1560">
                  <c:v>44623</c:v>
                </c:pt>
                <c:pt idx="1561">
                  <c:v>44624</c:v>
                </c:pt>
                <c:pt idx="1562">
                  <c:v>44627</c:v>
                </c:pt>
                <c:pt idx="1563">
                  <c:v>44628</c:v>
                </c:pt>
                <c:pt idx="1564">
                  <c:v>44629</c:v>
                </c:pt>
                <c:pt idx="1565">
                  <c:v>44630</c:v>
                </c:pt>
                <c:pt idx="1566">
                  <c:v>44631</c:v>
                </c:pt>
                <c:pt idx="1567">
                  <c:v>44634</c:v>
                </c:pt>
                <c:pt idx="1568">
                  <c:v>44635</c:v>
                </c:pt>
                <c:pt idx="1569">
                  <c:v>44636</c:v>
                </c:pt>
                <c:pt idx="1570">
                  <c:v>44637</c:v>
                </c:pt>
                <c:pt idx="1571">
                  <c:v>44638</c:v>
                </c:pt>
                <c:pt idx="1572">
                  <c:v>44641</c:v>
                </c:pt>
                <c:pt idx="1573">
                  <c:v>44642</c:v>
                </c:pt>
                <c:pt idx="1574">
                  <c:v>44643</c:v>
                </c:pt>
                <c:pt idx="1575">
                  <c:v>44644</c:v>
                </c:pt>
                <c:pt idx="1576">
                  <c:v>44645</c:v>
                </c:pt>
                <c:pt idx="1577">
                  <c:v>44648</c:v>
                </c:pt>
                <c:pt idx="1578">
                  <c:v>44649</c:v>
                </c:pt>
                <c:pt idx="1579">
                  <c:v>44650</c:v>
                </c:pt>
                <c:pt idx="1580">
                  <c:v>44651</c:v>
                </c:pt>
                <c:pt idx="1581">
                  <c:v>44652</c:v>
                </c:pt>
                <c:pt idx="1582">
                  <c:v>44655</c:v>
                </c:pt>
                <c:pt idx="1583">
                  <c:v>44656</c:v>
                </c:pt>
                <c:pt idx="1584">
                  <c:v>44657</c:v>
                </c:pt>
                <c:pt idx="1585">
                  <c:v>44658</c:v>
                </c:pt>
                <c:pt idx="1586">
                  <c:v>44659</c:v>
                </c:pt>
                <c:pt idx="1587">
                  <c:v>44662</c:v>
                </c:pt>
                <c:pt idx="1588">
                  <c:v>44663</c:v>
                </c:pt>
                <c:pt idx="1589">
                  <c:v>44664</c:v>
                </c:pt>
                <c:pt idx="1590">
                  <c:v>44665</c:v>
                </c:pt>
                <c:pt idx="1591">
                  <c:v>44669</c:v>
                </c:pt>
                <c:pt idx="1592">
                  <c:v>44670</c:v>
                </c:pt>
                <c:pt idx="1593">
                  <c:v>44671</c:v>
                </c:pt>
                <c:pt idx="1594">
                  <c:v>44673</c:v>
                </c:pt>
                <c:pt idx="1595">
                  <c:v>44676</c:v>
                </c:pt>
                <c:pt idx="1596">
                  <c:v>44677</c:v>
                </c:pt>
                <c:pt idx="1597">
                  <c:v>44678</c:v>
                </c:pt>
                <c:pt idx="1598">
                  <c:v>44679</c:v>
                </c:pt>
                <c:pt idx="1599">
                  <c:v>44680</c:v>
                </c:pt>
                <c:pt idx="1600">
                  <c:v>44683</c:v>
                </c:pt>
                <c:pt idx="1601">
                  <c:v>44684</c:v>
                </c:pt>
                <c:pt idx="1602">
                  <c:v>44685</c:v>
                </c:pt>
                <c:pt idx="1603">
                  <c:v>44686</c:v>
                </c:pt>
                <c:pt idx="1604">
                  <c:v>44687</c:v>
                </c:pt>
                <c:pt idx="1605">
                  <c:v>44690</c:v>
                </c:pt>
                <c:pt idx="1606">
                  <c:v>44691</c:v>
                </c:pt>
                <c:pt idx="1607">
                  <c:v>44692</c:v>
                </c:pt>
                <c:pt idx="1608">
                  <c:v>44693</c:v>
                </c:pt>
                <c:pt idx="1609">
                  <c:v>44694</c:v>
                </c:pt>
                <c:pt idx="1610">
                  <c:v>44697</c:v>
                </c:pt>
                <c:pt idx="1611">
                  <c:v>44698</c:v>
                </c:pt>
                <c:pt idx="1612">
                  <c:v>44699</c:v>
                </c:pt>
                <c:pt idx="1613">
                  <c:v>44700</c:v>
                </c:pt>
                <c:pt idx="1614">
                  <c:v>44701</c:v>
                </c:pt>
                <c:pt idx="1615">
                  <c:v>44704</c:v>
                </c:pt>
                <c:pt idx="1616">
                  <c:v>44705</c:v>
                </c:pt>
                <c:pt idx="1617">
                  <c:v>44706</c:v>
                </c:pt>
                <c:pt idx="1618">
                  <c:v>44707</c:v>
                </c:pt>
                <c:pt idx="1619">
                  <c:v>44708</c:v>
                </c:pt>
                <c:pt idx="1620">
                  <c:v>44711</c:v>
                </c:pt>
                <c:pt idx="1621">
                  <c:v>44712</c:v>
                </c:pt>
                <c:pt idx="1622">
                  <c:v>44713</c:v>
                </c:pt>
                <c:pt idx="1623">
                  <c:v>44714</c:v>
                </c:pt>
                <c:pt idx="1624">
                  <c:v>44715</c:v>
                </c:pt>
                <c:pt idx="1625">
                  <c:v>44718</c:v>
                </c:pt>
                <c:pt idx="1626">
                  <c:v>44719</c:v>
                </c:pt>
                <c:pt idx="1627">
                  <c:v>44720</c:v>
                </c:pt>
                <c:pt idx="1628">
                  <c:v>44721</c:v>
                </c:pt>
                <c:pt idx="1629">
                  <c:v>44722</c:v>
                </c:pt>
                <c:pt idx="1630">
                  <c:v>44725</c:v>
                </c:pt>
                <c:pt idx="1631">
                  <c:v>44726</c:v>
                </c:pt>
                <c:pt idx="1632">
                  <c:v>44727</c:v>
                </c:pt>
                <c:pt idx="1633">
                  <c:v>44729</c:v>
                </c:pt>
                <c:pt idx="1634">
                  <c:v>44732</c:v>
                </c:pt>
                <c:pt idx="1635">
                  <c:v>44733</c:v>
                </c:pt>
                <c:pt idx="1636">
                  <c:v>44734</c:v>
                </c:pt>
                <c:pt idx="1637">
                  <c:v>44735</c:v>
                </c:pt>
                <c:pt idx="1638">
                  <c:v>44736</c:v>
                </c:pt>
                <c:pt idx="1639">
                  <c:v>44739</c:v>
                </c:pt>
                <c:pt idx="1640">
                  <c:v>44740</c:v>
                </c:pt>
                <c:pt idx="1641">
                  <c:v>44741</c:v>
                </c:pt>
                <c:pt idx="1642">
                  <c:v>44742</c:v>
                </c:pt>
                <c:pt idx="1643">
                  <c:v>44743</c:v>
                </c:pt>
                <c:pt idx="1644">
                  <c:v>44746</c:v>
                </c:pt>
                <c:pt idx="1645">
                  <c:v>44747</c:v>
                </c:pt>
                <c:pt idx="1646">
                  <c:v>44748</c:v>
                </c:pt>
                <c:pt idx="1647">
                  <c:v>44749</c:v>
                </c:pt>
                <c:pt idx="1648">
                  <c:v>44750</c:v>
                </c:pt>
                <c:pt idx="1649">
                  <c:v>44753</c:v>
                </c:pt>
                <c:pt idx="1650">
                  <c:v>44754</c:v>
                </c:pt>
                <c:pt idx="1651">
                  <c:v>44755</c:v>
                </c:pt>
                <c:pt idx="1652">
                  <c:v>44756</c:v>
                </c:pt>
                <c:pt idx="1653">
                  <c:v>44757</c:v>
                </c:pt>
                <c:pt idx="1654">
                  <c:v>44760</c:v>
                </c:pt>
                <c:pt idx="1655">
                  <c:v>44761</c:v>
                </c:pt>
                <c:pt idx="1656">
                  <c:v>44762</c:v>
                </c:pt>
                <c:pt idx="1657">
                  <c:v>44763</c:v>
                </c:pt>
                <c:pt idx="1658">
                  <c:v>44764</c:v>
                </c:pt>
                <c:pt idx="1659">
                  <c:v>44767</c:v>
                </c:pt>
                <c:pt idx="1660">
                  <c:v>44768</c:v>
                </c:pt>
                <c:pt idx="1661">
                  <c:v>44769</c:v>
                </c:pt>
                <c:pt idx="1662">
                  <c:v>44770</c:v>
                </c:pt>
                <c:pt idx="1663">
                  <c:v>44771</c:v>
                </c:pt>
                <c:pt idx="1664">
                  <c:v>44774</c:v>
                </c:pt>
                <c:pt idx="1665">
                  <c:v>44775</c:v>
                </c:pt>
                <c:pt idx="1666">
                  <c:v>44776</c:v>
                </c:pt>
                <c:pt idx="1667">
                  <c:v>44777</c:v>
                </c:pt>
                <c:pt idx="1668">
                  <c:v>44778</c:v>
                </c:pt>
                <c:pt idx="1669">
                  <c:v>44781</c:v>
                </c:pt>
                <c:pt idx="1670">
                  <c:v>44782</c:v>
                </c:pt>
                <c:pt idx="1671">
                  <c:v>44783</c:v>
                </c:pt>
                <c:pt idx="1672">
                  <c:v>44784</c:v>
                </c:pt>
                <c:pt idx="1673">
                  <c:v>44785</c:v>
                </c:pt>
                <c:pt idx="1674">
                  <c:v>44788</c:v>
                </c:pt>
                <c:pt idx="1675">
                  <c:v>44789</c:v>
                </c:pt>
                <c:pt idx="1676">
                  <c:v>44790</c:v>
                </c:pt>
                <c:pt idx="1677">
                  <c:v>44791</c:v>
                </c:pt>
                <c:pt idx="1678">
                  <c:v>44792</c:v>
                </c:pt>
                <c:pt idx="1679">
                  <c:v>44795</c:v>
                </c:pt>
                <c:pt idx="1680">
                  <c:v>44796</c:v>
                </c:pt>
                <c:pt idx="1681">
                  <c:v>44797</c:v>
                </c:pt>
                <c:pt idx="1682">
                  <c:v>44798</c:v>
                </c:pt>
                <c:pt idx="1683">
                  <c:v>44799</c:v>
                </c:pt>
                <c:pt idx="1684">
                  <c:v>44802</c:v>
                </c:pt>
                <c:pt idx="1685">
                  <c:v>44803</c:v>
                </c:pt>
                <c:pt idx="1686">
                  <c:v>44804</c:v>
                </c:pt>
                <c:pt idx="1687">
                  <c:v>44805</c:v>
                </c:pt>
                <c:pt idx="1688">
                  <c:v>44806</c:v>
                </c:pt>
                <c:pt idx="1689">
                  <c:v>44809</c:v>
                </c:pt>
                <c:pt idx="1690">
                  <c:v>44810</c:v>
                </c:pt>
                <c:pt idx="1691">
                  <c:v>44812</c:v>
                </c:pt>
                <c:pt idx="1692">
                  <c:v>44813</c:v>
                </c:pt>
                <c:pt idx="1693">
                  <c:v>44816</c:v>
                </c:pt>
                <c:pt idx="1694">
                  <c:v>44817</c:v>
                </c:pt>
                <c:pt idx="1695">
                  <c:v>44818</c:v>
                </c:pt>
                <c:pt idx="1696">
                  <c:v>44819</c:v>
                </c:pt>
                <c:pt idx="1697">
                  <c:v>44820</c:v>
                </c:pt>
                <c:pt idx="1698">
                  <c:v>44823</c:v>
                </c:pt>
                <c:pt idx="1699">
                  <c:v>44824</c:v>
                </c:pt>
                <c:pt idx="1700">
                  <c:v>44825</c:v>
                </c:pt>
                <c:pt idx="1701">
                  <c:v>44826</c:v>
                </c:pt>
                <c:pt idx="1702">
                  <c:v>44827</c:v>
                </c:pt>
                <c:pt idx="1703">
                  <c:v>44830</c:v>
                </c:pt>
                <c:pt idx="1704">
                  <c:v>44831</c:v>
                </c:pt>
                <c:pt idx="1705">
                  <c:v>44832</c:v>
                </c:pt>
                <c:pt idx="1706">
                  <c:v>44833</c:v>
                </c:pt>
                <c:pt idx="1707">
                  <c:v>44834</c:v>
                </c:pt>
                <c:pt idx="1708">
                  <c:v>44837</c:v>
                </c:pt>
                <c:pt idx="1709">
                  <c:v>44838</c:v>
                </c:pt>
                <c:pt idx="1710">
                  <c:v>44839</c:v>
                </c:pt>
                <c:pt idx="1711">
                  <c:v>44840</c:v>
                </c:pt>
                <c:pt idx="1712">
                  <c:v>44841</c:v>
                </c:pt>
                <c:pt idx="1713">
                  <c:v>44844</c:v>
                </c:pt>
                <c:pt idx="1714">
                  <c:v>44845</c:v>
                </c:pt>
                <c:pt idx="1715">
                  <c:v>44847</c:v>
                </c:pt>
                <c:pt idx="1716">
                  <c:v>44848</c:v>
                </c:pt>
                <c:pt idx="1717">
                  <c:v>44851</c:v>
                </c:pt>
                <c:pt idx="1718">
                  <c:v>44852</c:v>
                </c:pt>
                <c:pt idx="1719">
                  <c:v>44853</c:v>
                </c:pt>
                <c:pt idx="1720">
                  <c:v>44854</c:v>
                </c:pt>
                <c:pt idx="1721">
                  <c:v>44855</c:v>
                </c:pt>
                <c:pt idx="1722">
                  <c:v>44858</c:v>
                </c:pt>
                <c:pt idx="1723">
                  <c:v>44859</c:v>
                </c:pt>
                <c:pt idx="1724">
                  <c:v>44860</c:v>
                </c:pt>
                <c:pt idx="1725">
                  <c:v>44861</c:v>
                </c:pt>
                <c:pt idx="1726">
                  <c:v>44862</c:v>
                </c:pt>
                <c:pt idx="1727">
                  <c:v>44865</c:v>
                </c:pt>
                <c:pt idx="1728">
                  <c:v>44866</c:v>
                </c:pt>
                <c:pt idx="1729">
                  <c:v>44868</c:v>
                </c:pt>
                <c:pt idx="1730">
                  <c:v>44869</c:v>
                </c:pt>
                <c:pt idx="1731">
                  <c:v>44872</c:v>
                </c:pt>
                <c:pt idx="1732">
                  <c:v>44873</c:v>
                </c:pt>
                <c:pt idx="1733">
                  <c:v>44874</c:v>
                </c:pt>
                <c:pt idx="1734">
                  <c:v>44875</c:v>
                </c:pt>
                <c:pt idx="1735">
                  <c:v>44876</c:v>
                </c:pt>
                <c:pt idx="1736">
                  <c:v>44879</c:v>
                </c:pt>
                <c:pt idx="1737">
                  <c:v>44881</c:v>
                </c:pt>
                <c:pt idx="1738">
                  <c:v>44882</c:v>
                </c:pt>
                <c:pt idx="1739">
                  <c:v>44883</c:v>
                </c:pt>
                <c:pt idx="1740">
                  <c:v>44886</c:v>
                </c:pt>
                <c:pt idx="1741">
                  <c:v>44887</c:v>
                </c:pt>
                <c:pt idx="1742">
                  <c:v>44888</c:v>
                </c:pt>
                <c:pt idx="1743">
                  <c:v>44889</c:v>
                </c:pt>
                <c:pt idx="1744">
                  <c:v>44890</c:v>
                </c:pt>
                <c:pt idx="1745">
                  <c:v>44893</c:v>
                </c:pt>
                <c:pt idx="1746">
                  <c:v>44894</c:v>
                </c:pt>
                <c:pt idx="1747">
                  <c:v>44895</c:v>
                </c:pt>
                <c:pt idx="1748">
                  <c:v>44896</c:v>
                </c:pt>
                <c:pt idx="1749">
                  <c:v>44897</c:v>
                </c:pt>
                <c:pt idx="1750">
                  <c:v>44900</c:v>
                </c:pt>
                <c:pt idx="1751">
                  <c:v>44901</c:v>
                </c:pt>
                <c:pt idx="1752">
                  <c:v>44902</c:v>
                </c:pt>
                <c:pt idx="1753">
                  <c:v>44903</c:v>
                </c:pt>
                <c:pt idx="1754">
                  <c:v>44904</c:v>
                </c:pt>
                <c:pt idx="1755">
                  <c:v>44907</c:v>
                </c:pt>
                <c:pt idx="1756">
                  <c:v>44908</c:v>
                </c:pt>
                <c:pt idx="1757">
                  <c:v>44909</c:v>
                </c:pt>
                <c:pt idx="1758">
                  <c:v>44910</c:v>
                </c:pt>
                <c:pt idx="1759">
                  <c:v>44911</c:v>
                </c:pt>
                <c:pt idx="1760">
                  <c:v>44914</c:v>
                </c:pt>
                <c:pt idx="1761">
                  <c:v>44915</c:v>
                </c:pt>
                <c:pt idx="1762">
                  <c:v>44916</c:v>
                </c:pt>
                <c:pt idx="1763">
                  <c:v>44917</c:v>
                </c:pt>
                <c:pt idx="1764">
                  <c:v>44918</c:v>
                </c:pt>
                <c:pt idx="1765">
                  <c:v>44921</c:v>
                </c:pt>
                <c:pt idx="1766">
                  <c:v>44922</c:v>
                </c:pt>
                <c:pt idx="1767">
                  <c:v>44923</c:v>
                </c:pt>
                <c:pt idx="1768">
                  <c:v>44924</c:v>
                </c:pt>
                <c:pt idx="1769">
                  <c:v>44925</c:v>
                </c:pt>
                <c:pt idx="1770">
                  <c:v>44928</c:v>
                </c:pt>
                <c:pt idx="1771">
                  <c:v>44929</c:v>
                </c:pt>
                <c:pt idx="1772">
                  <c:v>44930</c:v>
                </c:pt>
                <c:pt idx="1773">
                  <c:v>44931</c:v>
                </c:pt>
                <c:pt idx="1774">
                  <c:v>44932</c:v>
                </c:pt>
                <c:pt idx="1775">
                  <c:v>44935</c:v>
                </c:pt>
                <c:pt idx="1776">
                  <c:v>44936</c:v>
                </c:pt>
                <c:pt idx="1777">
                  <c:v>44937</c:v>
                </c:pt>
                <c:pt idx="1778">
                  <c:v>44938</c:v>
                </c:pt>
                <c:pt idx="1779">
                  <c:v>44939</c:v>
                </c:pt>
                <c:pt idx="1780">
                  <c:v>44942</c:v>
                </c:pt>
                <c:pt idx="1781">
                  <c:v>44943</c:v>
                </c:pt>
                <c:pt idx="1782">
                  <c:v>44944</c:v>
                </c:pt>
                <c:pt idx="1783">
                  <c:v>44945</c:v>
                </c:pt>
                <c:pt idx="1784">
                  <c:v>44946</c:v>
                </c:pt>
                <c:pt idx="1785">
                  <c:v>44949</c:v>
                </c:pt>
                <c:pt idx="1786">
                  <c:v>44950</c:v>
                </c:pt>
                <c:pt idx="1787">
                  <c:v>44951</c:v>
                </c:pt>
                <c:pt idx="1788">
                  <c:v>44952</c:v>
                </c:pt>
                <c:pt idx="1789">
                  <c:v>44953</c:v>
                </c:pt>
                <c:pt idx="1790">
                  <c:v>44956</c:v>
                </c:pt>
                <c:pt idx="1791">
                  <c:v>44957</c:v>
                </c:pt>
                <c:pt idx="1792">
                  <c:v>44958</c:v>
                </c:pt>
                <c:pt idx="1793">
                  <c:v>44959</c:v>
                </c:pt>
                <c:pt idx="1794">
                  <c:v>44960</c:v>
                </c:pt>
                <c:pt idx="1795">
                  <c:v>44963</c:v>
                </c:pt>
                <c:pt idx="1796">
                  <c:v>44964</c:v>
                </c:pt>
                <c:pt idx="1797">
                  <c:v>44965</c:v>
                </c:pt>
                <c:pt idx="1798">
                  <c:v>44966</c:v>
                </c:pt>
                <c:pt idx="1799">
                  <c:v>44967</c:v>
                </c:pt>
                <c:pt idx="1800">
                  <c:v>44970</c:v>
                </c:pt>
                <c:pt idx="1801">
                  <c:v>44971</c:v>
                </c:pt>
                <c:pt idx="1802">
                  <c:v>44972</c:v>
                </c:pt>
                <c:pt idx="1803">
                  <c:v>44973</c:v>
                </c:pt>
                <c:pt idx="1804">
                  <c:v>44974</c:v>
                </c:pt>
                <c:pt idx="1805">
                  <c:v>44979</c:v>
                </c:pt>
                <c:pt idx="1806">
                  <c:v>44980</c:v>
                </c:pt>
                <c:pt idx="1807">
                  <c:v>44981</c:v>
                </c:pt>
                <c:pt idx="1808">
                  <c:v>44984</c:v>
                </c:pt>
                <c:pt idx="1809">
                  <c:v>44985</c:v>
                </c:pt>
                <c:pt idx="1810">
                  <c:v>44986</c:v>
                </c:pt>
                <c:pt idx="1811">
                  <c:v>44987</c:v>
                </c:pt>
                <c:pt idx="1812">
                  <c:v>44988</c:v>
                </c:pt>
                <c:pt idx="1813">
                  <c:v>44991</c:v>
                </c:pt>
                <c:pt idx="1814">
                  <c:v>44992</c:v>
                </c:pt>
                <c:pt idx="1815">
                  <c:v>44993</c:v>
                </c:pt>
                <c:pt idx="1816">
                  <c:v>44994</c:v>
                </c:pt>
                <c:pt idx="1817">
                  <c:v>44995</c:v>
                </c:pt>
                <c:pt idx="1818">
                  <c:v>44998</c:v>
                </c:pt>
                <c:pt idx="1819">
                  <c:v>44999</c:v>
                </c:pt>
                <c:pt idx="1820">
                  <c:v>45000</c:v>
                </c:pt>
                <c:pt idx="1821">
                  <c:v>45001</c:v>
                </c:pt>
                <c:pt idx="1822">
                  <c:v>45002</c:v>
                </c:pt>
                <c:pt idx="1823">
                  <c:v>45005</c:v>
                </c:pt>
                <c:pt idx="1824">
                  <c:v>45006</c:v>
                </c:pt>
                <c:pt idx="1825">
                  <c:v>45007</c:v>
                </c:pt>
                <c:pt idx="1826">
                  <c:v>45008</c:v>
                </c:pt>
                <c:pt idx="1827">
                  <c:v>45009</c:v>
                </c:pt>
                <c:pt idx="1828">
                  <c:v>45012</c:v>
                </c:pt>
                <c:pt idx="1829">
                  <c:v>45013</c:v>
                </c:pt>
                <c:pt idx="1830">
                  <c:v>45014</c:v>
                </c:pt>
                <c:pt idx="1831">
                  <c:v>45015</c:v>
                </c:pt>
                <c:pt idx="1832">
                  <c:v>45016</c:v>
                </c:pt>
                <c:pt idx="1833">
                  <c:v>45019</c:v>
                </c:pt>
                <c:pt idx="1834">
                  <c:v>45020</c:v>
                </c:pt>
                <c:pt idx="1835">
                  <c:v>45021</c:v>
                </c:pt>
                <c:pt idx="1836">
                  <c:v>45022</c:v>
                </c:pt>
                <c:pt idx="1837">
                  <c:v>45026</c:v>
                </c:pt>
                <c:pt idx="1838">
                  <c:v>45027</c:v>
                </c:pt>
                <c:pt idx="1839">
                  <c:v>45028</c:v>
                </c:pt>
                <c:pt idx="1840">
                  <c:v>45029</c:v>
                </c:pt>
                <c:pt idx="1841">
                  <c:v>45030</c:v>
                </c:pt>
                <c:pt idx="1842">
                  <c:v>45033</c:v>
                </c:pt>
                <c:pt idx="1843">
                  <c:v>45034</c:v>
                </c:pt>
                <c:pt idx="1844">
                  <c:v>45035</c:v>
                </c:pt>
                <c:pt idx="1845">
                  <c:v>45036</c:v>
                </c:pt>
                <c:pt idx="1846">
                  <c:v>45040</c:v>
                </c:pt>
                <c:pt idx="1847">
                  <c:v>45041</c:v>
                </c:pt>
                <c:pt idx="1848">
                  <c:v>45042</c:v>
                </c:pt>
                <c:pt idx="1849">
                  <c:v>45043</c:v>
                </c:pt>
                <c:pt idx="1850">
                  <c:v>45044</c:v>
                </c:pt>
                <c:pt idx="1851">
                  <c:v>45048</c:v>
                </c:pt>
                <c:pt idx="1852">
                  <c:v>45049</c:v>
                </c:pt>
                <c:pt idx="1853">
                  <c:v>45050</c:v>
                </c:pt>
                <c:pt idx="1854">
                  <c:v>45051</c:v>
                </c:pt>
                <c:pt idx="1855">
                  <c:v>45054</c:v>
                </c:pt>
                <c:pt idx="1856">
                  <c:v>45055</c:v>
                </c:pt>
                <c:pt idx="1857">
                  <c:v>45056</c:v>
                </c:pt>
                <c:pt idx="1858">
                  <c:v>45057</c:v>
                </c:pt>
                <c:pt idx="1859">
                  <c:v>45058</c:v>
                </c:pt>
                <c:pt idx="1860">
                  <c:v>45061</c:v>
                </c:pt>
                <c:pt idx="1861">
                  <c:v>45062</c:v>
                </c:pt>
                <c:pt idx="1862">
                  <c:v>45063</c:v>
                </c:pt>
                <c:pt idx="1863">
                  <c:v>45064</c:v>
                </c:pt>
                <c:pt idx="1864">
                  <c:v>45065</c:v>
                </c:pt>
                <c:pt idx="1865">
                  <c:v>45068</c:v>
                </c:pt>
                <c:pt idx="1866">
                  <c:v>45069</c:v>
                </c:pt>
                <c:pt idx="1867">
                  <c:v>45070</c:v>
                </c:pt>
                <c:pt idx="1868">
                  <c:v>45071</c:v>
                </c:pt>
                <c:pt idx="1869">
                  <c:v>45072</c:v>
                </c:pt>
                <c:pt idx="1870">
                  <c:v>45075</c:v>
                </c:pt>
                <c:pt idx="1871">
                  <c:v>45076</c:v>
                </c:pt>
                <c:pt idx="1872">
                  <c:v>45077</c:v>
                </c:pt>
                <c:pt idx="1873">
                  <c:v>45078</c:v>
                </c:pt>
                <c:pt idx="1874">
                  <c:v>45079</c:v>
                </c:pt>
                <c:pt idx="1875">
                  <c:v>45082</c:v>
                </c:pt>
                <c:pt idx="1876">
                  <c:v>45083</c:v>
                </c:pt>
                <c:pt idx="1877">
                  <c:v>45084</c:v>
                </c:pt>
                <c:pt idx="1878">
                  <c:v>45086</c:v>
                </c:pt>
                <c:pt idx="1879">
                  <c:v>45089</c:v>
                </c:pt>
                <c:pt idx="1880">
                  <c:v>45090</c:v>
                </c:pt>
                <c:pt idx="1881">
                  <c:v>45091</c:v>
                </c:pt>
                <c:pt idx="1882">
                  <c:v>45092</c:v>
                </c:pt>
                <c:pt idx="1883">
                  <c:v>45093</c:v>
                </c:pt>
                <c:pt idx="1884">
                  <c:v>45096</c:v>
                </c:pt>
                <c:pt idx="1885">
                  <c:v>45097</c:v>
                </c:pt>
                <c:pt idx="1886">
                  <c:v>45098</c:v>
                </c:pt>
                <c:pt idx="1887">
                  <c:v>45099</c:v>
                </c:pt>
                <c:pt idx="1888">
                  <c:v>45100</c:v>
                </c:pt>
                <c:pt idx="1889">
                  <c:v>45103</c:v>
                </c:pt>
                <c:pt idx="1890">
                  <c:v>45104</c:v>
                </c:pt>
                <c:pt idx="1891">
                  <c:v>45105</c:v>
                </c:pt>
                <c:pt idx="1892">
                  <c:v>45106</c:v>
                </c:pt>
                <c:pt idx="1893">
                  <c:v>45107</c:v>
                </c:pt>
                <c:pt idx="1894">
                  <c:v>45110</c:v>
                </c:pt>
                <c:pt idx="1895">
                  <c:v>45111</c:v>
                </c:pt>
                <c:pt idx="1896">
                  <c:v>45112</c:v>
                </c:pt>
                <c:pt idx="1897">
                  <c:v>45113</c:v>
                </c:pt>
                <c:pt idx="1898">
                  <c:v>45114</c:v>
                </c:pt>
                <c:pt idx="1899">
                  <c:v>45117</c:v>
                </c:pt>
                <c:pt idx="1900">
                  <c:v>45118</c:v>
                </c:pt>
                <c:pt idx="1901">
                  <c:v>45119</c:v>
                </c:pt>
                <c:pt idx="1902">
                  <c:v>45120</c:v>
                </c:pt>
                <c:pt idx="1903">
                  <c:v>45121</c:v>
                </c:pt>
                <c:pt idx="1904">
                  <c:v>45124</c:v>
                </c:pt>
                <c:pt idx="1905">
                  <c:v>45125</c:v>
                </c:pt>
                <c:pt idx="1906">
                  <c:v>45126</c:v>
                </c:pt>
                <c:pt idx="1907">
                  <c:v>45127</c:v>
                </c:pt>
                <c:pt idx="1908">
                  <c:v>45128</c:v>
                </c:pt>
                <c:pt idx="1909">
                  <c:v>45131</c:v>
                </c:pt>
                <c:pt idx="1910">
                  <c:v>45132</c:v>
                </c:pt>
                <c:pt idx="1911">
                  <c:v>45133</c:v>
                </c:pt>
                <c:pt idx="1912">
                  <c:v>45134</c:v>
                </c:pt>
                <c:pt idx="1913">
                  <c:v>45135</c:v>
                </c:pt>
                <c:pt idx="1914">
                  <c:v>45138</c:v>
                </c:pt>
                <c:pt idx="1915">
                  <c:v>45139</c:v>
                </c:pt>
                <c:pt idx="1916">
                  <c:v>45140</c:v>
                </c:pt>
                <c:pt idx="1917">
                  <c:v>45141</c:v>
                </c:pt>
                <c:pt idx="1918">
                  <c:v>45142</c:v>
                </c:pt>
                <c:pt idx="1919">
                  <c:v>45145</c:v>
                </c:pt>
                <c:pt idx="1920">
                  <c:v>45146</c:v>
                </c:pt>
                <c:pt idx="1921">
                  <c:v>45147</c:v>
                </c:pt>
                <c:pt idx="1922">
                  <c:v>45148</c:v>
                </c:pt>
                <c:pt idx="1923">
                  <c:v>45149</c:v>
                </c:pt>
                <c:pt idx="1924">
                  <c:v>45152</c:v>
                </c:pt>
                <c:pt idx="1925">
                  <c:v>45153</c:v>
                </c:pt>
                <c:pt idx="1926">
                  <c:v>45154</c:v>
                </c:pt>
                <c:pt idx="1927">
                  <c:v>45155</c:v>
                </c:pt>
                <c:pt idx="1928">
                  <c:v>45156</c:v>
                </c:pt>
                <c:pt idx="1929">
                  <c:v>45159</c:v>
                </c:pt>
                <c:pt idx="1930">
                  <c:v>45160</c:v>
                </c:pt>
                <c:pt idx="1931">
                  <c:v>45161</c:v>
                </c:pt>
                <c:pt idx="1932">
                  <c:v>45162</c:v>
                </c:pt>
                <c:pt idx="1933">
                  <c:v>45163</c:v>
                </c:pt>
                <c:pt idx="1934">
                  <c:v>45166</c:v>
                </c:pt>
                <c:pt idx="1935">
                  <c:v>45167</c:v>
                </c:pt>
                <c:pt idx="1936">
                  <c:v>45168</c:v>
                </c:pt>
                <c:pt idx="1937">
                  <c:v>45169</c:v>
                </c:pt>
                <c:pt idx="1938">
                  <c:v>45170</c:v>
                </c:pt>
                <c:pt idx="1939">
                  <c:v>45173</c:v>
                </c:pt>
                <c:pt idx="1940">
                  <c:v>45174</c:v>
                </c:pt>
                <c:pt idx="1941">
                  <c:v>45175</c:v>
                </c:pt>
                <c:pt idx="1942">
                  <c:v>45177</c:v>
                </c:pt>
                <c:pt idx="1943">
                  <c:v>45180</c:v>
                </c:pt>
                <c:pt idx="1944">
                  <c:v>45181</c:v>
                </c:pt>
                <c:pt idx="1945">
                  <c:v>45182</c:v>
                </c:pt>
                <c:pt idx="1946">
                  <c:v>45183</c:v>
                </c:pt>
                <c:pt idx="1947">
                  <c:v>45184</c:v>
                </c:pt>
                <c:pt idx="1948">
                  <c:v>45187</c:v>
                </c:pt>
                <c:pt idx="1949">
                  <c:v>45188</c:v>
                </c:pt>
                <c:pt idx="1950">
                  <c:v>45189</c:v>
                </c:pt>
                <c:pt idx="1951">
                  <c:v>45190</c:v>
                </c:pt>
                <c:pt idx="1952">
                  <c:v>45191</c:v>
                </c:pt>
                <c:pt idx="1953">
                  <c:v>45194</c:v>
                </c:pt>
                <c:pt idx="1954">
                  <c:v>45195</c:v>
                </c:pt>
                <c:pt idx="1955">
                  <c:v>45196</c:v>
                </c:pt>
                <c:pt idx="1956">
                  <c:v>45197</c:v>
                </c:pt>
                <c:pt idx="1957">
                  <c:v>45198</c:v>
                </c:pt>
                <c:pt idx="1958">
                  <c:v>45201</c:v>
                </c:pt>
                <c:pt idx="1959">
                  <c:v>45202</c:v>
                </c:pt>
                <c:pt idx="1960">
                  <c:v>45203</c:v>
                </c:pt>
                <c:pt idx="1961">
                  <c:v>45204</c:v>
                </c:pt>
                <c:pt idx="1962">
                  <c:v>45205</c:v>
                </c:pt>
                <c:pt idx="1963">
                  <c:v>45208</c:v>
                </c:pt>
                <c:pt idx="1964">
                  <c:v>45209</c:v>
                </c:pt>
                <c:pt idx="1965">
                  <c:v>45210</c:v>
                </c:pt>
                <c:pt idx="1966">
                  <c:v>45212</c:v>
                </c:pt>
                <c:pt idx="1967">
                  <c:v>45215</c:v>
                </c:pt>
                <c:pt idx="1968">
                  <c:v>45216</c:v>
                </c:pt>
                <c:pt idx="1969">
                  <c:v>45217</c:v>
                </c:pt>
                <c:pt idx="1970">
                  <c:v>45218</c:v>
                </c:pt>
                <c:pt idx="1971">
                  <c:v>45219</c:v>
                </c:pt>
                <c:pt idx="1972">
                  <c:v>45222</c:v>
                </c:pt>
                <c:pt idx="1973">
                  <c:v>45223</c:v>
                </c:pt>
                <c:pt idx="1974">
                  <c:v>45224</c:v>
                </c:pt>
                <c:pt idx="1975">
                  <c:v>45225</c:v>
                </c:pt>
                <c:pt idx="1976">
                  <c:v>45226</c:v>
                </c:pt>
                <c:pt idx="1977">
                  <c:v>45229</c:v>
                </c:pt>
                <c:pt idx="1978">
                  <c:v>45230</c:v>
                </c:pt>
                <c:pt idx="1979">
                  <c:v>45231</c:v>
                </c:pt>
                <c:pt idx="1980">
                  <c:v>45233</c:v>
                </c:pt>
                <c:pt idx="1981">
                  <c:v>45236</c:v>
                </c:pt>
                <c:pt idx="1982">
                  <c:v>45237</c:v>
                </c:pt>
                <c:pt idx="1983">
                  <c:v>45238</c:v>
                </c:pt>
                <c:pt idx="1984">
                  <c:v>45239</c:v>
                </c:pt>
                <c:pt idx="1985">
                  <c:v>45240</c:v>
                </c:pt>
                <c:pt idx="1986">
                  <c:v>45243</c:v>
                </c:pt>
                <c:pt idx="1987">
                  <c:v>45244</c:v>
                </c:pt>
                <c:pt idx="1988">
                  <c:v>45246</c:v>
                </c:pt>
                <c:pt idx="1989">
                  <c:v>45247</c:v>
                </c:pt>
                <c:pt idx="1990">
                  <c:v>45250</c:v>
                </c:pt>
                <c:pt idx="1991">
                  <c:v>45251</c:v>
                </c:pt>
                <c:pt idx="1992">
                  <c:v>45252</c:v>
                </c:pt>
                <c:pt idx="1993">
                  <c:v>45253</c:v>
                </c:pt>
                <c:pt idx="1994">
                  <c:v>45254</c:v>
                </c:pt>
                <c:pt idx="1995">
                  <c:v>45257</c:v>
                </c:pt>
                <c:pt idx="1996">
                  <c:v>45258</c:v>
                </c:pt>
                <c:pt idx="1997">
                  <c:v>45259</c:v>
                </c:pt>
                <c:pt idx="1998">
                  <c:v>45260</c:v>
                </c:pt>
                <c:pt idx="1999">
                  <c:v>45261</c:v>
                </c:pt>
                <c:pt idx="2000">
                  <c:v>45264</c:v>
                </c:pt>
                <c:pt idx="2001">
                  <c:v>45265</c:v>
                </c:pt>
                <c:pt idx="2002">
                  <c:v>45266</c:v>
                </c:pt>
                <c:pt idx="2003">
                  <c:v>45267</c:v>
                </c:pt>
                <c:pt idx="2004">
                  <c:v>45268</c:v>
                </c:pt>
                <c:pt idx="2005">
                  <c:v>45271</c:v>
                </c:pt>
                <c:pt idx="2006">
                  <c:v>45272</c:v>
                </c:pt>
                <c:pt idx="2007">
                  <c:v>45273</c:v>
                </c:pt>
                <c:pt idx="2008">
                  <c:v>45274</c:v>
                </c:pt>
                <c:pt idx="2009">
                  <c:v>45275</c:v>
                </c:pt>
                <c:pt idx="2010">
                  <c:v>45278</c:v>
                </c:pt>
                <c:pt idx="2011">
                  <c:v>45279</c:v>
                </c:pt>
                <c:pt idx="2012">
                  <c:v>45280</c:v>
                </c:pt>
                <c:pt idx="2013">
                  <c:v>45281</c:v>
                </c:pt>
                <c:pt idx="2014">
                  <c:v>45282</c:v>
                </c:pt>
                <c:pt idx="2015">
                  <c:v>45286</c:v>
                </c:pt>
                <c:pt idx="2016">
                  <c:v>45287</c:v>
                </c:pt>
                <c:pt idx="2017">
                  <c:v>45288</c:v>
                </c:pt>
                <c:pt idx="2018">
                  <c:v>45289</c:v>
                </c:pt>
                <c:pt idx="2019">
                  <c:v>45293</c:v>
                </c:pt>
                <c:pt idx="2020">
                  <c:v>45294</c:v>
                </c:pt>
                <c:pt idx="2021">
                  <c:v>45295</c:v>
                </c:pt>
                <c:pt idx="2022">
                  <c:v>45296</c:v>
                </c:pt>
                <c:pt idx="2023">
                  <c:v>45299</c:v>
                </c:pt>
                <c:pt idx="2024">
                  <c:v>45300</c:v>
                </c:pt>
                <c:pt idx="2025">
                  <c:v>45301</c:v>
                </c:pt>
                <c:pt idx="2026">
                  <c:v>45302</c:v>
                </c:pt>
                <c:pt idx="2027">
                  <c:v>45303</c:v>
                </c:pt>
                <c:pt idx="2028">
                  <c:v>45306</c:v>
                </c:pt>
                <c:pt idx="2029">
                  <c:v>45307</c:v>
                </c:pt>
                <c:pt idx="2030">
                  <c:v>45308</c:v>
                </c:pt>
                <c:pt idx="2031">
                  <c:v>45309</c:v>
                </c:pt>
                <c:pt idx="2032">
                  <c:v>45310</c:v>
                </c:pt>
                <c:pt idx="2033">
                  <c:v>45313</c:v>
                </c:pt>
                <c:pt idx="2034">
                  <c:v>45314</c:v>
                </c:pt>
                <c:pt idx="2035">
                  <c:v>45315</c:v>
                </c:pt>
                <c:pt idx="2036">
                  <c:v>45316</c:v>
                </c:pt>
                <c:pt idx="2037">
                  <c:v>45317</c:v>
                </c:pt>
                <c:pt idx="2038">
                  <c:v>45320</c:v>
                </c:pt>
                <c:pt idx="2039">
                  <c:v>45321</c:v>
                </c:pt>
                <c:pt idx="2040">
                  <c:v>45322</c:v>
                </c:pt>
                <c:pt idx="2041">
                  <c:v>45323</c:v>
                </c:pt>
                <c:pt idx="2042">
                  <c:v>45324</c:v>
                </c:pt>
                <c:pt idx="2043">
                  <c:v>45327</c:v>
                </c:pt>
                <c:pt idx="2044">
                  <c:v>45328</c:v>
                </c:pt>
                <c:pt idx="2045">
                  <c:v>45329</c:v>
                </c:pt>
                <c:pt idx="2046">
                  <c:v>45330</c:v>
                </c:pt>
                <c:pt idx="2047">
                  <c:v>45331</c:v>
                </c:pt>
                <c:pt idx="2048">
                  <c:v>45336</c:v>
                </c:pt>
                <c:pt idx="2049">
                  <c:v>45337</c:v>
                </c:pt>
                <c:pt idx="2050">
                  <c:v>45338</c:v>
                </c:pt>
                <c:pt idx="2051">
                  <c:v>45341</c:v>
                </c:pt>
                <c:pt idx="2052">
                  <c:v>45342</c:v>
                </c:pt>
                <c:pt idx="2053">
                  <c:v>45343</c:v>
                </c:pt>
                <c:pt idx="2054">
                  <c:v>45344</c:v>
                </c:pt>
                <c:pt idx="2055">
                  <c:v>45345</c:v>
                </c:pt>
                <c:pt idx="2056">
                  <c:v>45348</c:v>
                </c:pt>
                <c:pt idx="2057">
                  <c:v>45349</c:v>
                </c:pt>
                <c:pt idx="2058">
                  <c:v>45350</c:v>
                </c:pt>
                <c:pt idx="2059">
                  <c:v>45351</c:v>
                </c:pt>
                <c:pt idx="2060">
                  <c:v>45352</c:v>
                </c:pt>
                <c:pt idx="2061">
                  <c:v>45355</c:v>
                </c:pt>
                <c:pt idx="2062">
                  <c:v>45356</c:v>
                </c:pt>
                <c:pt idx="2063">
                  <c:v>45357</c:v>
                </c:pt>
                <c:pt idx="2064">
                  <c:v>45358</c:v>
                </c:pt>
                <c:pt idx="2065">
                  <c:v>45359</c:v>
                </c:pt>
                <c:pt idx="2066">
                  <c:v>45362</c:v>
                </c:pt>
                <c:pt idx="2067">
                  <c:v>45363</c:v>
                </c:pt>
                <c:pt idx="2068">
                  <c:v>45364</c:v>
                </c:pt>
                <c:pt idx="2069">
                  <c:v>45365</c:v>
                </c:pt>
                <c:pt idx="2070">
                  <c:v>45366</c:v>
                </c:pt>
                <c:pt idx="2071">
                  <c:v>45369</c:v>
                </c:pt>
                <c:pt idx="2072">
                  <c:v>45370</c:v>
                </c:pt>
                <c:pt idx="2073">
                  <c:v>45371</c:v>
                </c:pt>
                <c:pt idx="2074">
                  <c:v>45372</c:v>
                </c:pt>
                <c:pt idx="2075">
                  <c:v>45373</c:v>
                </c:pt>
                <c:pt idx="2076">
                  <c:v>45376</c:v>
                </c:pt>
                <c:pt idx="2077">
                  <c:v>45377</c:v>
                </c:pt>
                <c:pt idx="2078">
                  <c:v>45378</c:v>
                </c:pt>
                <c:pt idx="2079">
                  <c:v>45379</c:v>
                </c:pt>
                <c:pt idx="2080">
                  <c:v>45383</c:v>
                </c:pt>
                <c:pt idx="2081">
                  <c:v>45384</c:v>
                </c:pt>
                <c:pt idx="2082">
                  <c:v>45385</c:v>
                </c:pt>
                <c:pt idx="2083">
                  <c:v>45386</c:v>
                </c:pt>
                <c:pt idx="2084">
                  <c:v>45387</c:v>
                </c:pt>
                <c:pt idx="2085">
                  <c:v>45390</c:v>
                </c:pt>
                <c:pt idx="2086">
                  <c:v>45391</c:v>
                </c:pt>
                <c:pt idx="2087">
                  <c:v>45392</c:v>
                </c:pt>
                <c:pt idx="2088">
                  <c:v>45393</c:v>
                </c:pt>
                <c:pt idx="2089">
                  <c:v>45394</c:v>
                </c:pt>
                <c:pt idx="2090">
                  <c:v>45397</c:v>
                </c:pt>
                <c:pt idx="2091">
                  <c:v>45398</c:v>
                </c:pt>
                <c:pt idx="2092">
                  <c:v>45399</c:v>
                </c:pt>
                <c:pt idx="2093">
                  <c:v>45400</c:v>
                </c:pt>
                <c:pt idx="2094">
                  <c:v>45401</c:v>
                </c:pt>
                <c:pt idx="2095">
                  <c:v>45404</c:v>
                </c:pt>
                <c:pt idx="2096">
                  <c:v>45405</c:v>
                </c:pt>
                <c:pt idx="2097">
                  <c:v>45406</c:v>
                </c:pt>
                <c:pt idx="2098">
                  <c:v>45407</c:v>
                </c:pt>
                <c:pt idx="2099">
                  <c:v>45408</c:v>
                </c:pt>
                <c:pt idx="2100">
                  <c:v>45411</c:v>
                </c:pt>
                <c:pt idx="2101">
                  <c:v>45412</c:v>
                </c:pt>
                <c:pt idx="2102">
                  <c:v>45414</c:v>
                </c:pt>
                <c:pt idx="2103">
                  <c:v>45415</c:v>
                </c:pt>
                <c:pt idx="2104">
                  <c:v>45418</c:v>
                </c:pt>
                <c:pt idx="2105">
                  <c:v>45419</c:v>
                </c:pt>
                <c:pt idx="2106">
                  <c:v>45420</c:v>
                </c:pt>
                <c:pt idx="2107">
                  <c:v>45421</c:v>
                </c:pt>
                <c:pt idx="2108">
                  <c:v>45422</c:v>
                </c:pt>
                <c:pt idx="2109">
                  <c:v>45425</c:v>
                </c:pt>
                <c:pt idx="2110">
                  <c:v>45426</c:v>
                </c:pt>
                <c:pt idx="2111">
                  <c:v>45427</c:v>
                </c:pt>
                <c:pt idx="2112">
                  <c:v>45428</c:v>
                </c:pt>
                <c:pt idx="2113">
                  <c:v>45429</c:v>
                </c:pt>
                <c:pt idx="2114">
                  <c:v>45432</c:v>
                </c:pt>
                <c:pt idx="2115">
                  <c:v>45433</c:v>
                </c:pt>
                <c:pt idx="2116">
                  <c:v>45434</c:v>
                </c:pt>
                <c:pt idx="2117">
                  <c:v>45435</c:v>
                </c:pt>
                <c:pt idx="2118">
                  <c:v>45436</c:v>
                </c:pt>
                <c:pt idx="2119">
                  <c:v>45439</c:v>
                </c:pt>
                <c:pt idx="2120">
                  <c:v>45440</c:v>
                </c:pt>
                <c:pt idx="2121">
                  <c:v>45441</c:v>
                </c:pt>
                <c:pt idx="2122">
                  <c:v>45443</c:v>
                </c:pt>
                <c:pt idx="2123">
                  <c:v>45446</c:v>
                </c:pt>
                <c:pt idx="2124">
                  <c:v>45447</c:v>
                </c:pt>
                <c:pt idx="2125">
                  <c:v>45448</c:v>
                </c:pt>
                <c:pt idx="2126">
                  <c:v>45449</c:v>
                </c:pt>
                <c:pt idx="2127">
                  <c:v>45450</c:v>
                </c:pt>
                <c:pt idx="2128">
                  <c:v>45453</c:v>
                </c:pt>
                <c:pt idx="2129">
                  <c:v>45454</c:v>
                </c:pt>
                <c:pt idx="2130">
                  <c:v>45455</c:v>
                </c:pt>
                <c:pt idx="2131">
                  <c:v>45456</c:v>
                </c:pt>
                <c:pt idx="2132">
                  <c:v>45457</c:v>
                </c:pt>
                <c:pt idx="2133">
                  <c:v>45460</c:v>
                </c:pt>
                <c:pt idx="2134">
                  <c:v>45461</c:v>
                </c:pt>
                <c:pt idx="2135">
                  <c:v>45462</c:v>
                </c:pt>
                <c:pt idx="2136">
                  <c:v>45463</c:v>
                </c:pt>
                <c:pt idx="2137">
                  <c:v>45464</c:v>
                </c:pt>
                <c:pt idx="2138">
                  <c:v>45467</c:v>
                </c:pt>
                <c:pt idx="2139">
                  <c:v>45468</c:v>
                </c:pt>
                <c:pt idx="2140">
                  <c:v>45469</c:v>
                </c:pt>
                <c:pt idx="2141">
                  <c:v>45470</c:v>
                </c:pt>
                <c:pt idx="2142">
                  <c:v>45471</c:v>
                </c:pt>
                <c:pt idx="2143">
                  <c:v>45474</c:v>
                </c:pt>
                <c:pt idx="2144">
                  <c:v>45475</c:v>
                </c:pt>
                <c:pt idx="2145">
                  <c:v>45476</c:v>
                </c:pt>
                <c:pt idx="2146">
                  <c:v>45477</c:v>
                </c:pt>
                <c:pt idx="2147">
                  <c:v>45478</c:v>
                </c:pt>
                <c:pt idx="2148">
                  <c:v>45481</c:v>
                </c:pt>
                <c:pt idx="2149">
                  <c:v>45482</c:v>
                </c:pt>
                <c:pt idx="2150">
                  <c:v>45483</c:v>
                </c:pt>
                <c:pt idx="2151">
                  <c:v>45484</c:v>
                </c:pt>
                <c:pt idx="2152">
                  <c:v>45485</c:v>
                </c:pt>
                <c:pt idx="2153">
                  <c:v>45488</c:v>
                </c:pt>
                <c:pt idx="2154">
                  <c:v>45489</c:v>
                </c:pt>
                <c:pt idx="2155">
                  <c:v>45490</c:v>
                </c:pt>
                <c:pt idx="2156">
                  <c:v>45491</c:v>
                </c:pt>
                <c:pt idx="2157">
                  <c:v>45492</c:v>
                </c:pt>
                <c:pt idx="2158">
                  <c:v>45495</c:v>
                </c:pt>
                <c:pt idx="2159">
                  <c:v>45496</c:v>
                </c:pt>
                <c:pt idx="2160">
                  <c:v>45497</c:v>
                </c:pt>
                <c:pt idx="2161">
                  <c:v>45498</c:v>
                </c:pt>
                <c:pt idx="2162">
                  <c:v>45499</c:v>
                </c:pt>
                <c:pt idx="2163">
                  <c:v>45502</c:v>
                </c:pt>
                <c:pt idx="2164">
                  <c:v>45503</c:v>
                </c:pt>
                <c:pt idx="2165">
                  <c:v>45504</c:v>
                </c:pt>
                <c:pt idx="2166">
                  <c:v>45505</c:v>
                </c:pt>
                <c:pt idx="2167">
                  <c:v>45506</c:v>
                </c:pt>
                <c:pt idx="2168">
                  <c:v>45509</c:v>
                </c:pt>
                <c:pt idx="2169">
                  <c:v>45510</c:v>
                </c:pt>
                <c:pt idx="2170">
                  <c:v>45511</c:v>
                </c:pt>
                <c:pt idx="2171">
                  <c:v>45512</c:v>
                </c:pt>
                <c:pt idx="2172">
                  <c:v>45513</c:v>
                </c:pt>
                <c:pt idx="2173">
                  <c:v>45516</c:v>
                </c:pt>
                <c:pt idx="2174">
                  <c:v>45517</c:v>
                </c:pt>
                <c:pt idx="2175">
                  <c:v>45518</c:v>
                </c:pt>
                <c:pt idx="2176">
                  <c:v>45519</c:v>
                </c:pt>
                <c:pt idx="2177">
                  <c:v>45520</c:v>
                </c:pt>
                <c:pt idx="2178">
                  <c:v>45523</c:v>
                </c:pt>
                <c:pt idx="2179">
                  <c:v>45524</c:v>
                </c:pt>
                <c:pt idx="2180">
                  <c:v>45525</c:v>
                </c:pt>
                <c:pt idx="2181">
                  <c:v>45526</c:v>
                </c:pt>
                <c:pt idx="2182">
                  <c:v>45527</c:v>
                </c:pt>
                <c:pt idx="2183">
                  <c:v>45530</c:v>
                </c:pt>
                <c:pt idx="2184">
                  <c:v>45531</c:v>
                </c:pt>
                <c:pt idx="2185">
                  <c:v>45532</c:v>
                </c:pt>
                <c:pt idx="2186">
                  <c:v>45533</c:v>
                </c:pt>
                <c:pt idx="2187">
                  <c:v>45534</c:v>
                </c:pt>
                <c:pt idx="2188">
                  <c:v>45537</c:v>
                </c:pt>
                <c:pt idx="2189">
                  <c:v>45538</c:v>
                </c:pt>
                <c:pt idx="2190">
                  <c:v>45539</c:v>
                </c:pt>
                <c:pt idx="2191">
                  <c:v>45540</c:v>
                </c:pt>
                <c:pt idx="2192">
                  <c:v>45541</c:v>
                </c:pt>
                <c:pt idx="2193">
                  <c:v>45544</c:v>
                </c:pt>
                <c:pt idx="2194">
                  <c:v>45545</c:v>
                </c:pt>
                <c:pt idx="2195">
                  <c:v>45546</c:v>
                </c:pt>
                <c:pt idx="2196">
                  <c:v>45547</c:v>
                </c:pt>
                <c:pt idx="2197">
                  <c:v>45548</c:v>
                </c:pt>
                <c:pt idx="2198">
                  <c:v>45551</c:v>
                </c:pt>
                <c:pt idx="2199">
                  <c:v>45552</c:v>
                </c:pt>
                <c:pt idx="2200">
                  <c:v>45553</c:v>
                </c:pt>
                <c:pt idx="2201">
                  <c:v>45554</c:v>
                </c:pt>
                <c:pt idx="2202">
                  <c:v>45555</c:v>
                </c:pt>
                <c:pt idx="2203">
                  <c:v>45558</c:v>
                </c:pt>
                <c:pt idx="2204">
                  <c:v>45559</c:v>
                </c:pt>
                <c:pt idx="2205">
                  <c:v>45560</c:v>
                </c:pt>
                <c:pt idx="2206">
                  <c:v>45561</c:v>
                </c:pt>
                <c:pt idx="2207">
                  <c:v>45562</c:v>
                </c:pt>
                <c:pt idx="2208">
                  <c:v>45565</c:v>
                </c:pt>
                <c:pt idx="2209">
                  <c:v>45566</c:v>
                </c:pt>
                <c:pt idx="2210">
                  <c:v>45567</c:v>
                </c:pt>
                <c:pt idx="2211">
                  <c:v>45568</c:v>
                </c:pt>
                <c:pt idx="2212">
                  <c:v>45569</c:v>
                </c:pt>
                <c:pt idx="2213">
                  <c:v>45572</c:v>
                </c:pt>
                <c:pt idx="2214">
                  <c:v>45573</c:v>
                </c:pt>
                <c:pt idx="2215">
                  <c:v>45574</c:v>
                </c:pt>
                <c:pt idx="2216">
                  <c:v>45575</c:v>
                </c:pt>
                <c:pt idx="2217">
                  <c:v>45576</c:v>
                </c:pt>
                <c:pt idx="2218">
                  <c:v>45579</c:v>
                </c:pt>
                <c:pt idx="2219">
                  <c:v>45580</c:v>
                </c:pt>
                <c:pt idx="2220">
                  <c:v>45581</c:v>
                </c:pt>
                <c:pt idx="2221">
                  <c:v>45582</c:v>
                </c:pt>
                <c:pt idx="2222">
                  <c:v>45583</c:v>
                </c:pt>
                <c:pt idx="2223">
                  <c:v>45586</c:v>
                </c:pt>
                <c:pt idx="2224">
                  <c:v>45587</c:v>
                </c:pt>
                <c:pt idx="2225">
                  <c:v>45588</c:v>
                </c:pt>
                <c:pt idx="2226">
                  <c:v>45589</c:v>
                </c:pt>
                <c:pt idx="2227">
                  <c:v>45590</c:v>
                </c:pt>
                <c:pt idx="2228">
                  <c:v>45593</c:v>
                </c:pt>
                <c:pt idx="2229">
                  <c:v>45594</c:v>
                </c:pt>
                <c:pt idx="2230">
                  <c:v>45595</c:v>
                </c:pt>
                <c:pt idx="2231">
                  <c:v>45596</c:v>
                </c:pt>
                <c:pt idx="2232">
                  <c:v>45597</c:v>
                </c:pt>
                <c:pt idx="2233">
                  <c:v>45600</c:v>
                </c:pt>
                <c:pt idx="2234">
                  <c:v>45601</c:v>
                </c:pt>
                <c:pt idx="2235">
                  <c:v>45602</c:v>
                </c:pt>
                <c:pt idx="2236">
                  <c:v>45603</c:v>
                </c:pt>
                <c:pt idx="2237">
                  <c:v>45604</c:v>
                </c:pt>
                <c:pt idx="2238">
                  <c:v>45607</c:v>
                </c:pt>
                <c:pt idx="2239">
                  <c:v>45608</c:v>
                </c:pt>
                <c:pt idx="2240">
                  <c:v>45609</c:v>
                </c:pt>
                <c:pt idx="2241">
                  <c:v>45610</c:v>
                </c:pt>
                <c:pt idx="2242">
                  <c:v>45614</c:v>
                </c:pt>
                <c:pt idx="2243">
                  <c:v>45615</c:v>
                </c:pt>
                <c:pt idx="2244">
                  <c:v>45617</c:v>
                </c:pt>
                <c:pt idx="2245">
                  <c:v>45618</c:v>
                </c:pt>
                <c:pt idx="2246">
                  <c:v>45621</c:v>
                </c:pt>
                <c:pt idx="2247">
                  <c:v>45622</c:v>
                </c:pt>
                <c:pt idx="2248">
                  <c:v>45623</c:v>
                </c:pt>
                <c:pt idx="2249">
                  <c:v>45624</c:v>
                </c:pt>
                <c:pt idx="2250">
                  <c:v>45625</c:v>
                </c:pt>
                <c:pt idx="2251">
                  <c:v>45628</c:v>
                </c:pt>
                <c:pt idx="2252">
                  <c:v>45629</c:v>
                </c:pt>
                <c:pt idx="2253">
                  <c:v>45630</c:v>
                </c:pt>
                <c:pt idx="2254">
                  <c:v>45631</c:v>
                </c:pt>
                <c:pt idx="2255">
                  <c:v>45632</c:v>
                </c:pt>
                <c:pt idx="2256">
                  <c:v>45635</c:v>
                </c:pt>
                <c:pt idx="2257">
                  <c:v>45636</c:v>
                </c:pt>
                <c:pt idx="2258">
                  <c:v>45637</c:v>
                </c:pt>
                <c:pt idx="2259">
                  <c:v>45638</c:v>
                </c:pt>
                <c:pt idx="2260">
                  <c:v>45639</c:v>
                </c:pt>
                <c:pt idx="2261">
                  <c:v>45642</c:v>
                </c:pt>
                <c:pt idx="2262">
                  <c:v>45643</c:v>
                </c:pt>
                <c:pt idx="2263">
                  <c:v>45644</c:v>
                </c:pt>
                <c:pt idx="2264">
                  <c:v>45645</c:v>
                </c:pt>
                <c:pt idx="2265">
                  <c:v>45646</c:v>
                </c:pt>
                <c:pt idx="2266">
                  <c:v>45649</c:v>
                </c:pt>
                <c:pt idx="2267">
                  <c:v>45650</c:v>
                </c:pt>
                <c:pt idx="2268">
                  <c:v>45652</c:v>
                </c:pt>
                <c:pt idx="2269">
                  <c:v>45653</c:v>
                </c:pt>
                <c:pt idx="2270">
                  <c:v>45656</c:v>
                </c:pt>
                <c:pt idx="2271">
                  <c:v>45657</c:v>
                </c:pt>
                <c:pt idx="2272">
                  <c:v>45659</c:v>
                </c:pt>
                <c:pt idx="2273">
                  <c:v>45660</c:v>
                </c:pt>
                <c:pt idx="2274">
                  <c:v>45663</c:v>
                </c:pt>
                <c:pt idx="2275">
                  <c:v>45664</c:v>
                </c:pt>
                <c:pt idx="2276">
                  <c:v>45665</c:v>
                </c:pt>
                <c:pt idx="2277">
                  <c:v>45666</c:v>
                </c:pt>
                <c:pt idx="2278">
                  <c:v>45667</c:v>
                </c:pt>
                <c:pt idx="2279">
                  <c:v>45670</c:v>
                </c:pt>
                <c:pt idx="2280">
                  <c:v>45671</c:v>
                </c:pt>
                <c:pt idx="2281">
                  <c:v>45672</c:v>
                </c:pt>
                <c:pt idx="2282">
                  <c:v>45673</c:v>
                </c:pt>
                <c:pt idx="2283">
                  <c:v>45674</c:v>
                </c:pt>
                <c:pt idx="2284">
                  <c:v>45677</c:v>
                </c:pt>
                <c:pt idx="2285">
                  <c:v>45678</c:v>
                </c:pt>
                <c:pt idx="2286">
                  <c:v>45679</c:v>
                </c:pt>
                <c:pt idx="2287">
                  <c:v>45680</c:v>
                </c:pt>
                <c:pt idx="2288">
                  <c:v>45681</c:v>
                </c:pt>
                <c:pt idx="2289">
                  <c:v>45684</c:v>
                </c:pt>
                <c:pt idx="2290">
                  <c:v>45685</c:v>
                </c:pt>
                <c:pt idx="2291">
                  <c:v>45686</c:v>
                </c:pt>
                <c:pt idx="2292">
                  <c:v>45687</c:v>
                </c:pt>
                <c:pt idx="2293">
                  <c:v>45688</c:v>
                </c:pt>
                <c:pt idx="2294">
                  <c:v>45691</c:v>
                </c:pt>
                <c:pt idx="2295">
                  <c:v>45692</c:v>
                </c:pt>
                <c:pt idx="2296">
                  <c:v>45693</c:v>
                </c:pt>
                <c:pt idx="2297">
                  <c:v>45694</c:v>
                </c:pt>
                <c:pt idx="2298">
                  <c:v>45695</c:v>
                </c:pt>
                <c:pt idx="2299">
                  <c:v>45698</c:v>
                </c:pt>
                <c:pt idx="2300">
                  <c:v>45699</c:v>
                </c:pt>
                <c:pt idx="2301">
                  <c:v>45700</c:v>
                </c:pt>
                <c:pt idx="2302">
                  <c:v>45701</c:v>
                </c:pt>
                <c:pt idx="2303">
                  <c:v>45702</c:v>
                </c:pt>
                <c:pt idx="2304">
                  <c:v>45705</c:v>
                </c:pt>
                <c:pt idx="2305">
                  <c:v>45706</c:v>
                </c:pt>
                <c:pt idx="2306">
                  <c:v>45707</c:v>
                </c:pt>
                <c:pt idx="2307">
                  <c:v>45708</c:v>
                </c:pt>
                <c:pt idx="2308">
                  <c:v>45709</c:v>
                </c:pt>
                <c:pt idx="2309">
                  <c:v>45712</c:v>
                </c:pt>
                <c:pt idx="2310">
                  <c:v>45713</c:v>
                </c:pt>
                <c:pt idx="2311">
                  <c:v>45714</c:v>
                </c:pt>
                <c:pt idx="2312">
                  <c:v>45715</c:v>
                </c:pt>
                <c:pt idx="2313">
                  <c:v>45716</c:v>
                </c:pt>
                <c:pt idx="2314">
                  <c:v>45721</c:v>
                </c:pt>
                <c:pt idx="2315">
                  <c:v>45722</c:v>
                </c:pt>
                <c:pt idx="2316">
                  <c:v>45723</c:v>
                </c:pt>
                <c:pt idx="2317">
                  <c:v>45726</c:v>
                </c:pt>
                <c:pt idx="2318">
                  <c:v>45727</c:v>
                </c:pt>
                <c:pt idx="2319">
                  <c:v>45728</c:v>
                </c:pt>
                <c:pt idx="2320">
                  <c:v>45729</c:v>
                </c:pt>
                <c:pt idx="2321">
                  <c:v>45730</c:v>
                </c:pt>
                <c:pt idx="2322">
                  <c:v>45733</c:v>
                </c:pt>
                <c:pt idx="2323">
                  <c:v>45734</c:v>
                </c:pt>
                <c:pt idx="2324">
                  <c:v>45735</c:v>
                </c:pt>
                <c:pt idx="2325">
                  <c:v>45736</c:v>
                </c:pt>
                <c:pt idx="2326">
                  <c:v>45737</c:v>
                </c:pt>
                <c:pt idx="2327">
                  <c:v>45740</c:v>
                </c:pt>
                <c:pt idx="2328">
                  <c:v>45741</c:v>
                </c:pt>
                <c:pt idx="2329">
                  <c:v>45742</c:v>
                </c:pt>
                <c:pt idx="2330">
                  <c:v>45743</c:v>
                </c:pt>
                <c:pt idx="2331">
                  <c:v>45744</c:v>
                </c:pt>
                <c:pt idx="2332">
                  <c:v>45747</c:v>
                </c:pt>
                <c:pt idx="2333">
                  <c:v>45748</c:v>
                </c:pt>
                <c:pt idx="2334">
                  <c:v>45749</c:v>
                </c:pt>
                <c:pt idx="2335">
                  <c:v>45750</c:v>
                </c:pt>
                <c:pt idx="2336">
                  <c:v>45751</c:v>
                </c:pt>
                <c:pt idx="2337">
                  <c:v>45754</c:v>
                </c:pt>
                <c:pt idx="2338">
                  <c:v>45755</c:v>
                </c:pt>
                <c:pt idx="2339">
                  <c:v>45756</c:v>
                </c:pt>
                <c:pt idx="2340">
                  <c:v>45757</c:v>
                </c:pt>
                <c:pt idx="2341">
                  <c:v>45758</c:v>
                </c:pt>
                <c:pt idx="2342">
                  <c:v>45761</c:v>
                </c:pt>
                <c:pt idx="2343">
                  <c:v>45762</c:v>
                </c:pt>
                <c:pt idx="2344">
                  <c:v>45763</c:v>
                </c:pt>
                <c:pt idx="2345">
                  <c:v>45764</c:v>
                </c:pt>
                <c:pt idx="2346">
                  <c:v>45769</c:v>
                </c:pt>
                <c:pt idx="2347">
                  <c:v>45770</c:v>
                </c:pt>
                <c:pt idx="2348">
                  <c:v>45771</c:v>
                </c:pt>
                <c:pt idx="2349">
                  <c:v>45772</c:v>
                </c:pt>
                <c:pt idx="2350">
                  <c:v>45775</c:v>
                </c:pt>
                <c:pt idx="2351">
                  <c:v>45776</c:v>
                </c:pt>
                <c:pt idx="2352">
                  <c:v>45777</c:v>
                </c:pt>
                <c:pt idx="2353">
                  <c:v>45779</c:v>
                </c:pt>
                <c:pt idx="2354">
                  <c:v>45782</c:v>
                </c:pt>
                <c:pt idx="2355">
                  <c:v>45783</c:v>
                </c:pt>
                <c:pt idx="2356">
                  <c:v>45784</c:v>
                </c:pt>
                <c:pt idx="2357">
                  <c:v>45785</c:v>
                </c:pt>
                <c:pt idx="2358">
                  <c:v>45786</c:v>
                </c:pt>
                <c:pt idx="2359">
                  <c:v>45789</c:v>
                </c:pt>
                <c:pt idx="2360">
                  <c:v>45790</c:v>
                </c:pt>
                <c:pt idx="2361">
                  <c:v>45791</c:v>
                </c:pt>
                <c:pt idx="2362">
                  <c:v>45792</c:v>
                </c:pt>
                <c:pt idx="2363">
                  <c:v>45793</c:v>
                </c:pt>
                <c:pt idx="2364">
                  <c:v>45796</c:v>
                </c:pt>
                <c:pt idx="2365">
                  <c:v>45797</c:v>
                </c:pt>
                <c:pt idx="2366">
                  <c:v>45798</c:v>
                </c:pt>
                <c:pt idx="2367">
                  <c:v>45799</c:v>
                </c:pt>
                <c:pt idx="2368">
                  <c:v>45800</c:v>
                </c:pt>
                <c:pt idx="2369">
                  <c:v>45803</c:v>
                </c:pt>
                <c:pt idx="2370">
                  <c:v>45804</c:v>
                </c:pt>
                <c:pt idx="2371">
                  <c:v>45805</c:v>
                </c:pt>
                <c:pt idx="2372">
                  <c:v>45806</c:v>
                </c:pt>
                <c:pt idx="2373">
                  <c:v>45807</c:v>
                </c:pt>
                <c:pt idx="2374">
                  <c:v>45810</c:v>
                </c:pt>
                <c:pt idx="2375">
                  <c:v>45811</c:v>
                </c:pt>
                <c:pt idx="2376">
                  <c:v>45812</c:v>
                </c:pt>
                <c:pt idx="2377">
                  <c:v>45813</c:v>
                </c:pt>
                <c:pt idx="2378">
                  <c:v>45814</c:v>
                </c:pt>
                <c:pt idx="2379">
                  <c:v>45817</c:v>
                </c:pt>
                <c:pt idx="2380">
                  <c:v>45818</c:v>
                </c:pt>
                <c:pt idx="2381">
                  <c:v>45819</c:v>
                </c:pt>
                <c:pt idx="2382">
                  <c:v>45820</c:v>
                </c:pt>
                <c:pt idx="2383">
                  <c:v>45821</c:v>
                </c:pt>
                <c:pt idx="2384">
                  <c:v>45824</c:v>
                </c:pt>
                <c:pt idx="2385">
                  <c:v>45825</c:v>
                </c:pt>
                <c:pt idx="2386">
                  <c:v>45826</c:v>
                </c:pt>
                <c:pt idx="2387">
                  <c:v>45828</c:v>
                </c:pt>
                <c:pt idx="2388">
                  <c:v>45831</c:v>
                </c:pt>
                <c:pt idx="2389">
                  <c:v>45832</c:v>
                </c:pt>
                <c:pt idx="2390">
                  <c:v>45833</c:v>
                </c:pt>
                <c:pt idx="2391">
                  <c:v>45834</c:v>
                </c:pt>
                <c:pt idx="2392">
                  <c:v>45835</c:v>
                </c:pt>
                <c:pt idx="2393">
                  <c:v>45838</c:v>
                </c:pt>
                <c:pt idx="2394">
                  <c:v>45839</c:v>
                </c:pt>
                <c:pt idx="2395">
                  <c:v>45840</c:v>
                </c:pt>
                <c:pt idx="2396">
                  <c:v>45841</c:v>
                </c:pt>
                <c:pt idx="2397">
                  <c:v>45842</c:v>
                </c:pt>
                <c:pt idx="2398">
                  <c:v>45845</c:v>
                </c:pt>
                <c:pt idx="2399">
                  <c:v>45846</c:v>
                </c:pt>
                <c:pt idx="2400">
                  <c:v>45847</c:v>
                </c:pt>
                <c:pt idx="2401">
                  <c:v>45848</c:v>
                </c:pt>
                <c:pt idx="2402">
                  <c:v>45849</c:v>
                </c:pt>
                <c:pt idx="2403">
                  <c:v>45852</c:v>
                </c:pt>
                <c:pt idx="2404">
                  <c:v>45853</c:v>
                </c:pt>
                <c:pt idx="2405">
                  <c:v>45854</c:v>
                </c:pt>
                <c:pt idx="2406">
                  <c:v>45855</c:v>
                </c:pt>
                <c:pt idx="2407">
                  <c:v>45856</c:v>
                </c:pt>
                <c:pt idx="2408">
                  <c:v>45859</c:v>
                </c:pt>
                <c:pt idx="2409">
                  <c:v>45860</c:v>
                </c:pt>
                <c:pt idx="2410">
                  <c:v>45861</c:v>
                </c:pt>
                <c:pt idx="2411">
                  <c:v>45862</c:v>
                </c:pt>
                <c:pt idx="2412">
                  <c:v>45863</c:v>
                </c:pt>
                <c:pt idx="2413">
                  <c:v>45866</c:v>
                </c:pt>
                <c:pt idx="2414">
                  <c:v>45867</c:v>
                </c:pt>
                <c:pt idx="2415">
                  <c:v>45868</c:v>
                </c:pt>
                <c:pt idx="2416">
                  <c:v>45869</c:v>
                </c:pt>
              </c:numCache>
            </c:numRef>
          </c:cat>
          <c:val>
            <c:numRef>
              <c:f>Luce_calc!$DO$2:$DO$10058</c:f>
              <c:numCache>
                <c:formatCode>General</c:formatCode>
                <c:ptCount val="10057"/>
                <c:pt idx="0">
                  <c:v>0</c:v>
                </c:pt>
                <c:pt idx="1">
                  <c:v>4.5600000000000003E-4</c:v>
                </c:pt>
                <c:pt idx="2">
                  <c:v>9.3099999999999997E-4</c:v>
                </c:pt>
                <c:pt idx="3">
                  <c:v>1.415E-3</c:v>
                </c:pt>
                <c:pt idx="4">
                  <c:v>2.617E-3</c:v>
                </c:pt>
                <c:pt idx="5">
                  <c:v>3.5000000000000001E-3</c:v>
                </c:pt>
                <c:pt idx="6">
                  <c:v>4.0670000000000003E-3</c:v>
                </c:pt>
                <c:pt idx="7">
                  <c:v>4.5739999999999999E-3</c:v>
                </c:pt>
                <c:pt idx="8">
                  <c:v>5.117E-3</c:v>
                </c:pt>
                <c:pt idx="9">
                  <c:v>5.6379999999999998E-3</c:v>
                </c:pt>
                <c:pt idx="10">
                  <c:v>6.149E-3</c:v>
                </c:pt>
                <c:pt idx="11">
                  <c:v>6.6779999999999999E-3</c:v>
                </c:pt>
                <c:pt idx="12">
                  <c:v>7.208E-3</c:v>
                </c:pt>
                <c:pt idx="13">
                  <c:v>7.7359999999999998E-3</c:v>
                </c:pt>
                <c:pt idx="14">
                  <c:v>8.2380000000000005E-3</c:v>
                </c:pt>
                <c:pt idx="15">
                  <c:v>8.7240000000000009E-3</c:v>
                </c:pt>
                <c:pt idx="16">
                  <c:v>9.2180000000000005E-3</c:v>
                </c:pt>
                <c:pt idx="17">
                  <c:v>1.0115000000000001E-2</c:v>
                </c:pt>
                <c:pt idx="18">
                  <c:v>1.0645E-2</c:v>
                </c:pt>
                <c:pt idx="19">
                  <c:v>1.0984000000000001E-2</c:v>
                </c:pt>
                <c:pt idx="20">
                  <c:v>1.2199E-2</c:v>
                </c:pt>
                <c:pt idx="21">
                  <c:v>1.2618000000000001E-2</c:v>
                </c:pt>
                <c:pt idx="22">
                  <c:v>1.3173000000000001E-2</c:v>
                </c:pt>
                <c:pt idx="23">
                  <c:v>1.3872000000000001E-2</c:v>
                </c:pt>
                <c:pt idx="24">
                  <c:v>1.4393E-2</c:v>
                </c:pt>
                <c:pt idx="25">
                  <c:v>1.4945999999999999E-2</c:v>
                </c:pt>
                <c:pt idx="26">
                  <c:v>1.5942000000000001E-2</c:v>
                </c:pt>
                <c:pt idx="27">
                  <c:v>1.6389999999999998E-2</c:v>
                </c:pt>
                <c:pt idx="28">
                  <c:v>1.6861999999999999E-2</c:v>
                </c:pt>
                <c:pt idx="29">
                  <c:v>1.7395000000000001E-2</c:v>
                </c:pt>
                <c:pt idx="30">
                  <c:v>1.7936000000000001E-2</c:v>
                </c:pt>
                <c:pt idx="31">
                  <c:v>1.8674E-2</c:v>
                </c:pt>
                <c:pt idx="32">
                  <c:v>1.9026999999999999E-2</c:v>
                </c:pt>
                <c:pt idx="33">
                  <c:v>1.9493E-2</c:v>
                </c:pt>
                <c:pt idx="34">
                  <c:v>1.9689000000000002E-2</c:v>
                </c:pt>
                <c:pt idx="35">
                  <c:v>2.0226999999999998E-2</c:v>
                </c:pt>
                <c:pt idx="36">
                  <c:v>2.0697E-2</c:v>
                </c:pt>
                <c:pt idx="37">
                  <c:v>2.1401E-2</c:v>
                </c:pt>
                <c:pt idx="38">
                  <c:v>2.1901E-2</c:v>
                </c:pt>
                <c:pt idx="39">
                  <c:v>2.2456E-2</c:v>
                </c:pt>
                <c:pt idx="40">
                  <c:v>2.3033000000000001E-2</c:v>
                </c:pt>
                <c:pt idx="41">
                  <c:v>2.3611E-2</c:v>
                </c:pt>
                <c:pt idx="42">
                  <c:v>2.4153000000000001E-2</c:v>
                </c:pt>
                <c:pt idx="43">
                  <c:v>2.4722999999999998E-2</c:v>
                </c:pt>
                <c:pt idx="44">
                  <c:v>2.6152000000000002E-2</c:v>
                </c:pt>
                <c:pt idx="45">
                  <c:v>2.6707999999999999E-2</c:v>
                </c:pt>
                <c:pt idx="46">
                  <c:v>2.7203999999999999E-2</c:v>
                </c:pt>
                <c:pt idx="47">
                  <c:v>2.777E-2</c:v>
                </c:pt>
                <c:pt idx="48">
                  <c:v>2.8355000000000002E-2</c:v>
                </c:pt>
                <c:pt idx="49">
                  <c:v>2.8871000000000001E-2</c:v>
                </c:pt>
                <c:pt idx="50">
                  <c:v>2.9828E-2</c:v>
                </c:pt>
                <c:pt idx="51">
                  <c:v>3.0315999999999999E-2</c:v>
                </c:pt>
                <c:pt idx="52">
                  <c:v>3.0772999999999998E-2</c:v>
                </c:pt>
                <c:pt idx="53">
                  <c:v>3.125E-2</c:v>
                </c:pt>
                <c:pt idx="54">
                  <c:v>3.1794999999999997E-2</c:v>
                </c:pt>
                <c:pt idx="55">
                  <c:v>3.2403000000000001E-2</c:v>
                </c:pt>
                <c:pt idx="56">
                  <c:v>3.3097000000000001E-2</c:v>
                </c:pt>
                <c:pt idx="57">
                  <c:v>3.3828999999999998E-2</c:v>
                </c:pt>
                <c:pt idx="58">
                  <c:v>3.4360000000000002E-2</c:v>
                </c:pt>
                <c:pt idx="59">
                  <c:v>3.5262000000000002E-2</c:v>
                </c:pt>
                <c:pt idx="60">
                  <c:v>3.5812999999999998E-2</c:v>
                </c:pt>
                <c:pt idx="61">
                  <c:v>3.6313999999999999E-2</c:v>
                </c:pt>
                <c:pt idx="62">
                  <c:v>3.6993999999999999E-2</c:v>
                </c:pt>
                <c:pt idx="63">
                  <c:v>3.7664000000000003E-2</c:v>
                </c:pt>
                <c:pt idx="64">
                  <c:v>3.8217000000000001E-2</c:v>
                </c:pt>
                <c:pt idx="65">
                  <c:v>3.8753999999999997E-2</c:v>
                </c:pt>
                <c:pt idx="66">
                  <c:v>3.9329000000000003E-2</c:v>
                </c:pt>
                <c:pt idx="67">
                  <c:v>3.9913999999999998E-2</c:v>
                </c:pt>
                <c:pt idx="68">
                  <c:v>4.0483999999999999E-2</c:v>
                </c:pt>
                <c:pt idx="69">
                  <c:v>4.1050999999999997E-2</c:v>
                </c:pt>
                <c:pt idx="70">
                  <c:v>4.1637E-2</c:v>
                </c:pt>
                <c:pt idx="71">
                  <c:v>4.2181999999999997E-2</c:v>
                </c:pt>
                <c:pt idx="72">
                  <c:v>4.2477000000000001E-2</c:v>
                </c:pt>
                <c:pt idx="73">
                  <c:v>4.3043999999999999E-2</c:v>
                </c:pt>
                <c:pt idx="74">
                  <c:v>4.3631999999999997E-2</c:v>
                </c:pt>
                <c:pt idx="75">
                  <c:v>4.4163000000000001E-2</c:v>
                </c:pt>
                <c:pt idx="76">
                  <c:v>4.4734999999999997E-2</c:v>
                </c:pt>
                <c:pt idx="77">
                  <c:v>4.5358000000000002E-2</c:v>
                </c:pt>
                <c:pt idx="78">
                  <c:v>4.5962000000000003E-2</c:v>
                </c:pt>
                <c:pt idx="79">
                  <c:v>4.6580999999999997E-2</c:v>
                </c:pt>
                <c:pt idx="80">
                  <c:v>4.7112000000000001E-2</c:v>
                </c:pt>
                <c:pt idx="81">
                  <c:v>4.7775999999999999E-2</c:v>
                </c:pt>
                <c:pt idx="82">
                  <c:v>4.8325E-2</c:v>
                </c:pt>
                <c:pt idx="83">
                  <c:v>4.8805000000000001E-2</c:v>
                </c:pt>
                <c:pt idx="84">
                  <c:v>4.9371999999999999E-2</c:v>
                </c:pt>
                <c:pt idx="85">
                  <c:v>5.0104000000000003E-2</c:v>
                </c:pt>
                <c:pt idx="86">
                  <c:v>5.0657000000000001E-2</c:v>
                </c:pt>
                <c:pt idx="87">
                  <c:v>5.1247000000000001E-2</c:v>
                </c:pt>
                <c:pt idx="88">
                  <c:v>5.2007999999999999E-2</c:v>
                </c:pt>
                <c:pt idx="89">
                  <c:v>5.2594000000000002E-2</c:v>
                </c:pt>
                <c:pt idx="90">
                  <c:v>5.3144999999999998E-2</c:v>
                </c:pt>
                <c:pt idx="91">
                  <c:v>5.3688E-2</c:v>
                </c:pt>
                <c:pt idx="92">
                  <c:v>5.4205000000000003E-2</c:v>
                </c:pt>
                <c:pt idx="93">
                  <c:v>5.4845999999999999E-2</c:v>
                </c:pt>
                <c:pt idx="94">
                  <c:v>5.5385999999999998E-2</c:v>
                </c:pt>
                <c:pt idx="95">
                  <c:v>5.5983999999999999E-2</c:v>
                </c:pt>
                <c:pt idx="96">
                  <c:v>5.6606999999999998E-2</c:v>
                </c:pt>
                <c:pt idx="97">
                  <c:v>5.7237000000000003E-2</c:v>
                </c:pt>
                <c:pt idx="98">
                  <c:v>5.7632000000000003E-2</c:v>
                </c:pt>
                <c:pt idx="99">
                  <c:v>5.8229999999999997E-2</c:v>
                </c:pt>
                <c:pt idx="100">
                  <c:v>5.8817000000000001E-2</c:v>
                </c:pt>
                <c:pt idx="101">
                  <c:v>5.9360000000000003E-2</c:v>
                </c:pt>
                <c:pt idx="102">
                  <c:v>5.9913000000000001E-2</c:v>
                </c:pt>
                <c:pt idx="103">
                  <c:v>6.0477000000000003E-2</c:v>
                </c:pt>
                <c:pt idx="104">
                  <c:v>6.1078E-2</c:v>
                </c:pt>
                <c:pt idx="105">
                  <c:v>6.1682000000000001E-2</c:v>
                </c:pt>
                <c:pt idx="106">
                  <c:v>6.2275999999999998E-2</c:v>
                </c:pt>
                <c:pt idx="107">
                  <c:v>6.2912999999999997E-2</c:v>
                </c:pt>
                <c:pt idx="108">
                  <c:v>6.3480999999999996E-2</c:v>
                </c:pt>
                <c:pt idx="109">
                  <c:v>6.3954999999999998E-2</c:v>
                </c:pt>
                <c:pt idx="110">
                  <c:v>6.4680000000000001E-2</c:v>
                </c:pt>
                <c:pt idx="111">
                  <c:v>6.5171999999999994E-2</c:v>
                </c:pt>
                <c:pt idx="112">
                  <c:v>6.5809000000000006E-2</c:v>
                </c:pt>
                <c:pt idx="113">
                  <c:v>6.6388000000000003E-2</c:v>
                </c:pt>
                <c:pt idx="114">
                  <c:v>6.7354999999999998E-2</c:v>
                </c:pt>
                <c:pt idx="115">
                  <c:v>6.7932000000000006E-2</c:v>
                </c:pt>
                <c:pt idx="116">
                  <c:v>6.8442000000000003E-2</c:v>
                </c:pt>
                <c:pt idx="117">
                  <c:v>6.8983000000000003E-2</c:v>
                </c:pt>
                <c:pt idx="118">
                  <c:v>6.9523000000000001E-2</c:v>
                </c:pt>
                <c:pt idx="119">
                  <c:v>7.0133000000000001E-2</c:v>
                </c:pt>
                <c:pt idx="120">
                  <c:v>7.0722999999999994E-2</c:v>
                </c:pt>
                <c:pt idx="121">
                  <c:v>7.1425000000000002E-2</c:v>
                </c:pt>
                <c:pt idx="122">
                  <c:v>7.2015999999999997E-2</c:v>
                </c:pt>
                <c:pt idx="123">
                  <c:v>7.2663000000000005E-2</c:v>
                </c:pt>
                <c:pt idx="124">
                  <c:v>7.3210999999999998E-2</c:v>
                </c:pt>
                <c:pt idx="125">
                  <c:v>7.3792999999999997E-2</c:v>
                </c:pt>
                <c:pt idx="126">
                  <c:v>7.4381000000000003E-2</c:v>
                </c:pt>
                <c:pt idx="127">
                  <c:v>7.4972999999999998E-2</c:v>
                </c:pt>
                <c:pt idx="128">
                  <c:v>7.5526999999999997E-2</c:v>
                </c:pt>
                <c:pt idx="129">
                  <c:v>7.6107999999999995E-2</c:v>
                </c:pt>
                <c:pt idx="130">
                  <c:v>7.6706999999999997E-2</c:v>
                </c:pt>
                <c:pt idx="131">
                  <c:v>7.7316999999999997E-2</c:v>
                </c:pt>
                <c:pt idx="132">
                  <c:v>7.7891000000000002E-2</c:v>
                </c:pt>
                <c:pt idx="133">
                  <c:v>7.8474000000000002E-2</c:v>
                </c:pt>
                <c:pt idx="134">
                  <c:v>7.9006999999999994E-2</c:v>
                </c:pt>
                <c:pt idx="135">
                  <c:v>7.9535999999999996E-2</c:v>
                </c:pt>
                <c:pt idx="136">
                  <c:v>8.0142000000000005E-2</c:v>
                </c:pt>
                <c:pt idx="137">
                  <c:v>8.0748E-2</c:v>
                </c:pt>
                <c:pt idx="138">
                  <c:v>8.1320000000000003E-2</c:v>
                </c:pt>
                <c:pt idx="139">
                  <c:v>8.1896999999999998E-2</c:v>
                </c:pt>
                <c:pt idx="140">
                  <c:v>8.2475999999999994E-2</c:v>
                </c:pt>
                <c:pt idx="141">
                  <c:v>8.3075999999999997E-2</c:v>
                </c:pt>
                <c:pt idx="142">
                  <c:v>8.3651000000000003E-2</c:v>
                </c:pt>
                <c:pt idx="143">
                  <c:v>8.4841E-2</c:v>
                </c:pt>
                <c:pt idx="144">
                  <c:v>8.5435999999999998E-2</c:v>
                </c:pt>
                <c:pt idx="145">
                  <c:v>8.6025000000000004E-2</c:v>
                </c:pt>
                <c:pt idx="146">
                  <c:v>8.6610000000000006E-2</c:v>
                </c:pt>
                <c:pt idx="147">
                  <c:v>8.7159E-2</c:v>
                </c:pt>
                <c:pt idx="148">
                  <c:v>8.7798000000000001E-2</c:v>
                </c:pt>
                <c:pt idx="149">
                  <c:v>8.8397000000000003E-2</c:v>
                </c:pt>
                <c:pt idx="150">
                  <c:v>8.9316000000000006E-2</c:v>
                </c:pt>
                <c:pt idx="151">
                  <c:v>8.9862999999999998E-2</c:v>
                </c:pt>
                <c:pt idx="152">
                  <c:v>9.0656E-2</c:v>
                </c:pt>
                <c:pt idx="153">
                  <c:v>9.1299000000000005E-2</c:v>
                </c:pt>
                <c:pt idx="154">
                  <c:v>9.1947000000000001E-2</c:v>
                </c:pt>
                <c:pt idx="155">
                  <c:v>9.2577999999999994E-2</c:v>
                </c:pt>
                <c:pt idx="156">
                  <c:v>9.3193999999999999E-2</c:v>
                </c:pt>
                <c:pt idx="157">
                  <c:v>9.3789999999999998E-2</c:v>
                </c:pt>
                <c:pt idx="158">
                  <c:v>9.4372999999999999E-2</c:v>
                </c:pt>
                <c:pt idx="159">
                  <c:v>9.4946000000000003E-2</c:v>
                </c:pt>
                <c:pt idx="160">
                  <c:v>9.5563999999999996E-2</c:v>
                </c:pt>
                <c:pt idx="161">
                  <c:v>9.6163999999999999E-2</c:v>
                </c:pt>
                <c:pt idx="162">
                  <c:v>9.6736000000000003E-2</c:v>
                </c:pt>
                <c:pt idx="163">
                  <c:v>9.7287999999999999E-2</c:v>
                </c:pt>
                <c:pt idx="164">
                  <c:v>9.7923999999999997E-2</c:v>
                </c:pt>
                <c:pt idx="165">
                  <c:v>9.8488999999999993E-2</c:v>
                </c:pt>
                <c:pt idx="166">
                  <c:v>9.9075999999999997E-2</c:v>
                </c:pt>
                <c:pt idx="167">
                  <c:v>9.9655999999999995E-2</c:v>
                </c:pt>
                <c:pt idx="168">
                  <c:v>0.100248</c:v>
                </c:pt>
                <c:pt idx="169">
                  <c:v>0.100838</c:v>
                </c:pt>
                <c:pt idx="170">
                  <c:v>0.102122</c:v>
                </c:pt>
                <c:pt idx="171">
                  <c:v>0.10270600000000001</c:v>
                </c:pt>
                <c:pt idx="172">
                  <c:v>0.10331700000000001</c:v>
                </c:pt>
                <c:pt idx="173">
                  <c:v>0.103959</c:v>
                </c:pt>
                <c:pt idx="174">
                  <c:v>0.10458199999999999</c:v>
                </c:pt>
                <c:pt idx="175">
                  <c:v>0.105173</c:v>
                </c:pt>
                <c:pt idx="176">
                  <c:v>0.105797</c:v>
                </c:pt>
                <c:pt idx="177">
                  <c:v>0.106409</c:v>
                </c:pt>
                <c:pt idx="178">
                  <c:v>0.107046</c:v>
                </c:pt>
                <c:pt idx="179">
                  <c:v>0.107615</c:v>
                </c:pt>
                <c:pt idx="180">
                  <c:v>0.108275</c:v>
                </c:pt>
                <c:pt idx="181">
                  <c:v>0.10889799999999999</c:v>
                </c:pt>
                <c:pt idx="182">
                  <c:v>0.109476</c:v>
                </c:pt>
                <c:pt idx="183">
                  <c:v>0.110069</c:v>
                </c:pt>
                <c:pt idx="184">
                  <c:v>0.110709</c:v>
                </c:pt>
                <c:pt idx="185">
                  <c:v>0.111315</c:v>
                </c:pt>
                <c:pt idx="186">
                  <c:v>0.11192299999999999</c:v>
                </c:pt>
                <c:pt idx="187">
                  <c:v>0.11258</c:v>
                </c:pt>
                <c:pt idx="188">
                  <c:v>0.11325499999999999</c:v>
                </c:pt>
                <c:pt idx="189">
                  <c:v>0.11389100000000001</c:v>
                </c:pt>
                <c:pt idx="190">
                  <c:v>0.114506</c:v>
                </c:pt>
                <c:pt idx="191">
                  <c:v>0.115091</c:v>
                </c:pt>
                <c:pt idx="192">
                  <c:v>0.11533400000000001</c:v>
                </c:pt>
                <c:pt idx="193">
                  <c:v>0.116046</c:v>
                </c:pt>
                <c:pt idx="194">
                  <c:v>0.116606</c:v>
                </c:pt>
                <c:pt idx="195">
                  <c:v>0.117288</c:v>
                </c:pt>
                <c:pt idx="196">
                  <c:v>0.117843</c:v>
                </c:pt>
                <c:pt idx="197">
                  <c:v>0.118483</c:v>
                </c:pt>
                <c:pt idx="198">
                  <c:v>0.119103</c:v>
                </c:pt>
                <c:pt idx="199">
                  <c:v>0.119701</c:v>
                </c:pt>
                <c:pt idx="200">
                  <c:v>0.120309</c:v>
                </c:pt>
                <c:pt idx="201">
                  <c:v>0.121258</c:v>
                </c:pt>
                <c:pt idx="202">
                  <c:v>0.121865</c:v>
                </c:pt>
                <c:pt idx="203">
                  <c:v>0.12243</c:v>
                </c:pt>
                <c:pt idx="204">
                  <c:v>0.123068</c:v>
                </c:pt>
                <c:pt idx="205">
                  <c:v>0.123637</c:v>
                </c:pt>
                <c:pt idx="206">
                  <c:v>0.124224</c:v>
                </c:pt>
                <c:pt idx="207">
                  <c:v>0.124804</c:v>
                </c:pt>
                <c:pt idx="208">
                  <c:v>0.12539800000000001</c:v>
                </c:pt>
                <c:pt idx="209">
                  <c:v>0.12601000000000001</c:v>
                </c:pt>
                <c:pt idx="210">
                  <c:v>0.12665699999999999</c:v>
                </c:pt>
                <c:pt idx="211">
                  <c:v>0.127248</c:v>
                </c:pt>
                <c:pt idx="212">
                  <c:v>0.12785199999999999</c:v>
                </c:pt>
                <c:pt idx="213">
                  <c:v>0.12845599999999999</c:v>
                </c:pt>
                <c:pt idx="214">
                  <c:v>0.12908600000000001</c:v>
                </c:pt>
                <c:pt idx="215">
                  <c:v>0.13033</c:v>
                </c:pt>
                <c:pt idx="216">
                  <c:v>0.13095300000000001</c:v>
                </c:pt>
                <c:pt idx="217">
                  <c:v>0.131522</c:v>
                </c:pt>
                <c:pt idx="218">
                  <c:v>0.13214500000000001</c:v>
                </c:pt>
                <c:pt idx="219">
                  <c:v>0.13275699999999999</c:v>
                </c:pt>
                <c:pt idx="220">
                  <c:v>0.13356599999999999</c:v>
                </c:pt>
                <c:pt idx="221">
                  <c:v>0.13414200000000001</c:v>
                </c:pt>
                <c:pt idx="222">
                  <c:v>0.13480900000000001</c:v>
                </c:pt>
                <c:pt idx="223">
                  <c:v>0.13536200000000001</c:v>
                </c:pt>
                <c:pt idx="224">
                  <c:v>0.13599700000000001</c:v>
                </c:pt>
                <c:pt idx="225">
                  <c:v>0.136517</c:v>
                </c:pt>
                <c:pt idx="226">
                  <c:v>0.137127</c:v>
                </c:pt>
                <c:pt idx="227">
                  <c:v>0.13775499999999999</c:v>
                </c:pt>
                <c:pt idx="228">
                  <c:v>0.138406</c:v>
                </c:pt>
                <c:pt idx="229">
                  <c:v>0.13911100000000001</c:v>
                </c:pt>
                <c:pt idx="230">
                  <c:v>0.139768</c:v>
                </c:pt>
                <c:pt idx="231">
                  <c:v>0.140542</c:v>
                </c:pt>
                <c:pt idx="232">
                  <c:v>0.14117499999999999</c:v>
                </c:pt>
                <c:pt idx="233">
                  <c:v>0.141842</c:v>
                </c:pt>
                <c:pt idx="234">
                  <c:v>0.14239399999999999</c:v>
                </c:pt>
                <c:pt idx="235">
                  <c:v>0.14294299999999999</c:v>
                </c:pt>
                <c:pt idx="236">
                  <c:v>0.143455</c:v>
                </c:pt>
                <c:pt idx="237">
                  <c:v>0.14405499999999999</c:v>
                </c:pt>
                <c:pt idx="238">
                  <c:v>0.144783</c:v>
                </c:pt>
                <c:pt idx="239">
                  <c:v>0.14541499999999999</c:v>
                </c:pt>
                <c:pt idx="240">
                  <c:v>0.14597199999999999</c:v>
                </c:pt>
                <c:pt idx="241">
                  <c:v>0.146588</c:v>
                </c:pt>
                <c:pt idx="242">
                  <c:v>0.14719399999999999</c:v>
                </c:pt>
                <c:pt idx="243">
                  <c:v>0.147895</c:v>
                </c:pt>
                <c:pt idx="244">
                  <c:v>0.14855099999999999</c:v>
                </c:pt>
                <c:pt idx="245">
                  <c:v>0.14910599999999999</c:v>
                </c:pt>
                <c:pt idx="246">
                  <c:v>0.14974699999999999</c:v>
                </c:pt>
                <c:pt idx="247">
                  <c:v>0.150281</c:v>
                </c:pt>
                <c:pt idx="248">
                  <c:v>0.150807</c:v>
                </c:pt>
                <c:pt idx="249">
                  <c:v>0.15139</c:v>
                </c:pt>
                <c:pt idx="250">
                  <c:v>0.15198700000000001</c:v>
                </c:pt>
                <c:pt idx="251">
                  <c:v>0.15265500000000001</c:v>
                </c:pt>
                <c:pt idx="252">
                  <c:v>0.15329899999999999</c:v>
                </c:pt>
                <c:pt idx="253">
                  <c:v>0.15404000000000001</c:v>
                </c:pt>
                <c:pt idx="254">
                  <c:v>0.15460099999999999</c:v>
                </c:pt>
                <c:pt idx="255">
                  <c:v>0.15518799999999999</c:v>
                </c:pt>
                <c:pt idx="256">
                  <c:v>0.15576300000000001</c:v>
                </c:pt>
                <c:pt idx="257">
                  <c:v>0.156308</c:v>
                </c:pt>
                <c:pt idx="258">
                  <c:v>0.15721099999999999</c:v>
                </c:pt>
                <c:pt idx="259">
                  <c:v>0.15781100000000001</c:v>
                </c:pt>
                <c:pt idx="260">
                  <c:v>0.15840599999999999</c:v>
                </c:pt>
                <c:pt idx="261">
                  <c:v>0.15900300000000001</c:v>
                </c:pt>
                <c:pt idx="262">
                  <c:v>0.15962899999999999</c:v>
                </c:pt>
                <c:pt idx="263">
                  <c:v>0.16031400000000001</c:v>
                </c:pt>
                <c:pt idx="264">
                  <c:v>0.160911</c:v>
                </c:pt>
                <c:pt idx="265">
                  <c:v>0.16144500000000001</c:v>
                </c:pt>
                <c:pt idx="266">
                  <c:v>0.16206699999999999</c:v>
                </c:pt>
                <c:pt idx="267">
                  <c:v>0.162746</c:v>
                </c:pt>
                <c:pt idx="268">
                  <c:v>0.16327900000000001</c:v>
                </c:pt>
                <c:pt idx="269">
                  <c:v>0.163911</c:v>
                </c:pt>
                <c:pt idx="270">
                  <c:v>0.164517</c:v>
                </c:pt>
                <c:pt idx="271">
                  <c:v>0.165044</c:v>
                </c:pt>
                <c:pt idx="272">
                  <c:v>0.165685</c:v>
                </c:pt>
                <c:pt idx="273">
                  <c:v>0.1661</c:v>
                </c:pt>
                <c:pt idx="274">
                  <c:v>0.166825</c:v>
                </c:pt>
                <c:pt idx="275">
                  <c:v>0.167407</c:v>
                </c:pt>
                <c:pt idx="276">
                  <c:v>0.16800599999999999</c:v>
                </c:pt>
                <c:pt idx="277">
                  <c:v>0.16903299999999999</c:v>
                </c:pt>
                <c:pt idx="278">
                  <c:v>0.169572</c:v>
                </c:pt>
                <c:pt idx="279">
                  <c:v>0.170099</c:v>
                </c:pt>
                <c:pt idx="280">
                  <c:v>0.17069400000000001</c:v>
                </c:pt>
                <c:pt idx="281">
                  <c:v>0.171263</c:v>
                </c:pt>
                <c:pt idx="282">
                  <c:v>0.17183399999999999</c:v>
                </c:pt>
                <c:pt idx="283">
                  <c:v>0.17327899999999999</c:v>
                </c:pt>
                <c:pt idx="284">
                  <c:v>0.17380200000000001</c:v>
                </c:pt>
                <c:pt idx="285">
                  <c:v>0.17463200000000001</c:v>
                </c:pt>
                <c:pt idx="286">
                  <c:v>0.17543700000000001</c:v>
                </c:pt>
                <c:pt idx="287">
                  <c:v>0.176061</c:v>
                </c:pt>
                <c:pt idx="288">
                  <c:v>0.17677499999999999</c:v>
                </c:pt>
                <c:pt idx="289">
                  <c:v>0.17733399999999999</c:v>
                </c:pt>
                <c:pt idx="290">
                  <c:v>0.177953</c:v>
                </c:pt>
                <c:pt idx="291">
                  <c:v>0.17860500000000001</c:v>
                </c:pt>
                <c:pt idx="292">
                  <c:v>0.17916199999999999</c:v>
                </c:pt>
                <c:pt idx="293">
                  <c:v>0.179865</c:v>
                </c:pt>
                <c:pt idx="294">
                  <c:v>0.180422</c:v>
                </c:pt>
                <c:pt idx="295">
                  <c:v>0.18101400000000001</c:v>
                </c:pt>
                <c:pt idx="296">
                  <c:v>0.18157599999999999</c:v>
                </c:pt>
                <c:pt idx="297">
                  <c:v>0.18221300000000001</c:v>
                </c:pt>
                <c:pt idx="298">
                  <c:v>0.18296999999999999</c:v>
                </c:pt>
                <c:pt idx="299">
                  <c:v>0.18357000000000001</c:v>
                </c:pt>
                <c:pt idx="300">
                  <c:v>0.18414900000000001</c:v>
                </c:pt>
                <c:pt idx="301">
                  <c:v>0.184673</c:v>
                </c:pt>
                <c:pt idx="302">
                  <c:v>0.18526899999999999</c:v>
                </c:pt>
                <c:pt idx="303">
                  <c:v>0.18602299999999999</c:v>
                </c:pt>
                <c:pt idx="304">
                  <c:v>0.18660499999999999</c:v>
                </c:pt>
                <c:pt idx="305">
                  <c:v>0.18713199999999999</c:v>
                </c:pt>
                <c:pt idx="306">
                  <c:v>0.187725</c:v>
                </c:pt>
                <c:pt idx="307">
                  <c:v>0.18820500000000001</c:v>
                </c:pt>
                <c:pt idx="308">
                  <c:v>0.18875700000000001</c:v>
                </c:pt>
                <c:pt idx="309">
                  <c:v>0.18934799999999999</c:v>
                </c:pt>
                <c:pt idx="310">
                  <c:v>0.19005900000000001</c:v>
                </c:pt>
                <c:pt idx="311">
                  <c:v>0.190918</c:v>
                </c:pt>
                <c:pt idx="312">
                  <c:v>0.191329</c:v>
                </c:pt>
                <c:pt idx="313">
                  <c:v>0.191885</c:v>
                </c:pt>
                <c:pt idx="314">
                  <c:v>0.19251199999999999</c:v>
                </c:pt>
                <c:pt idx="315">
                  <c:v>0.19305</c:v>
                </c:pt>
                <c:pt idx="316">
                  <c:v>0.193665</c:v>
                </c:pt>
                <c:pt idx="317">
                  <c:v>0.19423000000000001</c:v>
                </c:pt>
                <c:pt idx="318">
                  <c:v>0.19487599999999999</c:v>
                </c:pt>
                <c:pt idx="319">
                  <c:v>0.19552700000000001</c:v>
                </c:pt>
                <c:pt idx="320">
                  <c:v>0.196102</c:v>
                </c:pt>
                <c:pt idx="321">
                  <c:v>0.196879</c:v>
                </c:pt>
                <c:pt idx="322">
                  <c:v>0.197349</c:v>
                </c:pt>
                <c:pt idx="323">
                  <c:v>0.19794100000000001</c:v>
                </c:pt>
                <c:pt idx="324">
                  <c:v>0.198521</c:v>
                </c:pt>
                <c:pt idx="325">
                  <c:v>0.19906299999999999</c:v>
                </c:pt>
                <c:pt idx="326">
                  <c:v>0.19966100000000001</c:v>
                </c:pt>
                <c:pt idx="327">
                  <c:v>0.20022999999999999</c:v>
                </c:pt>
                <c:pt idx="328">
                  <c:v>0.200742</c:v>
                </c:pt>
                <c:pt idx="329">
                  <c:v>0.201292</c:v>
                </c:pt>
                <c:pt idx="330">
                  <c:v>0.20184299999999999</c:v>
                </c:pt>
                <c:pt idx="331">
                  <c:v>0.20253299999999999</c:v>
                </c:pt>
                <c:pt idx="332">
                  <c:v>0.20306099999999999</c:v>
                </c:pt>
                <c:pt idx="333">
                  <c:v>0.20358000000000001</c:v>
                </c:pt>
                <c:pt idx="334">
                  <c:v>0.20416400000000001</c:v>
                </c:pt>
                <c:pt idx="335">
                  <c:v>0.20474300000000001</c:v>
                </c:pt>
                <c:pt idx="336">
                  <c:v>0.20536699999999999</c:v>
                </c:pt>
                <c:pt idx="337">
                  <c:v>0.20582300000000001</c:v>
                </c:pt>
                <c:pt idx="338">
                  <c:v>0.20627000000000001</c:v>
                </c:pt>
                <c:pt idx="339">
                  <c:v>0.206648</c:v>
                </c:pt>
                <c:pt idx="340">
                  <c:v>0.20721300000000001</c:v>
                </c:pt>
                <c:pt idx="341">
                  <c:v>0.207706</c:v>
                </c:pt>
                <c:pt idx="342">
                  <c:v>0.208286</c:v>
                </c:pt>
                <c:pt idx="343">
                  <c:v>0.20880000000000001</c:v>
                </c:pt>
                <c:pt idx="344">
                  <c:v>0.20926400000000001</c:v>
                </c:pt>
                <c:pt idx="345">
                  <c:v>0.209728</c:v>
                </c:pt>
                <c:pt idx="346">
                  <c:v>0.21019699999999999</c:v>
                </c:pt>
                <c:pt idx="347">
                  <c:v>0.21074499999999999</c:v>
                </c:pt>
                <c:pt idx="348">
                  <c:v>0.21143200000000001</c:v>
                </c:pt>
                <c:pt idx="349">
                  <c:v>0.21206</c:v>
                </c:pt>
                <c:pt idx="350">
                  <c:v>0.212561</c:v>
                </c:pt>
                <c:pt idx="351">
                  <c:v>0.213142</c:v>
                </c:pt>
                <c:pt idx="352">
                  <c:v>0.21362100000000001</c:v>
                </c:pt>
                <c:pt idx="353">
                  <c:v>0.21410100000000001</c:v>
                </c:pt>
                <c:pt idx="354">
                  <c:v>0.214586</c:v>
                </c:pt>
                <c:pt idx="355">
                  <c:v>0.21506600000000001</c:v>
                </c:pt>
                <c:pt idx="356">
                  <c:v>0.215532</c:v>
                </c:pt>
                <c:pt idx="357">
                  <c:v>0.216057</c:v>
                </c:pt>
                <c:pt idx="358">
                  <c:v>0.21720500000000001</c:v>
                </c:pt>
                <c:pt idx="359">
                  <c:v>0.21765100000000001</c:v>
                </c:pt>
                <c:pt idx="360">
                  <c:v>0.21828500000000001</c:v>
                </c:pt>
                <c:pt idx="361">
                  <c:v>0.21873000000000001</c:v>
                </c:pt>
                <c:pt idx="362">
                  <c:v>0.21912799999999999</c:v>
                </c:pt>
                <c:pt idx="363">
                  <c:v>0.219774</c:v>
                </c:pt>
                <c:pt idx="364">
                  <c:v>0.220251</c:v>
                </c:pt>
                <c:pt idx="365">
                  <c:v>0.22072800000000001</c:v>
                </c:pt>
                <c:pt idx="366">
                  <c:v>0.22124199999999999</c:v>
                </c:pt>
                <c:pt idx="367">
                  <c:v>0.221722</c:v>
                </c:pt>
                <c:pt idx="368">
                  <c:v>0.22228800000000001</c:v>
                </c:pt>
                <c:pt idx="369">
                  <c:v>0.222777</c:v>
                </c:pt>
                <c:pt idx="370">
                  <c:v>0.22326399999999999</c:v>
                </c:pt>
                <c:pt idx="371">
                  <c:v>0.22369900000000001</c:v>
                </c:pt>
                <c:pt idx="372">
                  <c:v>0.22416900000000001</c:v>
                </c:pt>
                <c:pt idx="373">
                  <c:v>0.22464200000000001</c:v>
                </c:pt>
                <c:pt idx="374">
                  <c:v>0.22508600000000001</c:v>
                </c:pt>
                <c:pt idx="375">
                  <c:v>0.22556599999999999</c:v>
                </c:pt>
                <c:pt idx="376">
                  <c:v>0.22606000000000001</c:v>
                </c:pt>
                <c:pt idx="377">
                  <c:v>0.22652600000000001</c:v>
                </c:pt>
                <c:pt idx="378">
                  <c:v>0.22694700000000001</c:v>
                </c:pt>
                <c:pt idx="379">
                  <c:v>0.22739200000000001</c:v>
                </c:pt>
                <c:pt idx="380">
                  <c:v>0.22792599999999999</c:v>
                </c:pt>
                <c:pt idx="381">
                  <c:v>0.22845699999999999</c:v>
                </c:pt>
                <c:pt idx="382">
                  <c:v>0.22900000000000001</c:v>
                </c:pt>
                <c:pt idx="383">
                  <c:v>0.22949600000000001</c:v>
                </c:pt>
                <c:pt idx="384">
                  <c:v>0.22997999999999999</c:v>
                </c:pt>
                <c:pt idx="385">
                  <c:v>0.23050599999999999</c:v>
                </c:pt>
                <c:pt idx="386">
                  <c:v>0.23096900000000001</c:v>
                </c:pt>
                <c:pt idx="387">
                  <c:v>0.23152900000000001</c:v>
                </c:pt>
                <c:pt idx="388">
                  <c:v>0.231989</c:v>
                </c:pt>
                <c:pt idx="389">
                  <c:v>0.23244200000000001</c:v>
                </c:pt>
                <c:pt idx="390">
                  <c:v>0.232932</c:v>
                </c:pt>
                <c:pt idx="391">
                  <c:v>0.23339199999999999</c:v>
                </c:pt>
                <c:pt idx="392">
                  <c:v>0.233879</c:v>
                </c:pt>
                <c:pt idx="393">
                  <c:v>0.234376</c:v>
                </c:pt>
                <c:pt idx="394">
                  <c:v>0.23486000000000001</c:v>
                </c:pt>
                <c:pt idx="395">
                  <c:v>0.235348</c:v>
                </c:pt>
                <c:pt idx="396">
                  <c:v>0.235792</c:v>
                </c:pt>
                <c:pt idx="397">
                  <c:v>0.23628199999999999</c:v>
                </c:pt>
                <c:pt idx="398">
                  <c:v>0.236738</c:v>
                </c:pt>
                <c:pt idx="399">
                  <c:v>0.237209</c:v>
                </c:pt>
                <c:pt idx="400">
                  <c:v>0.237682</c:v>
                </c:pt>
                <c:pt idx="401">
                  <c:v>0.23814199999999999</c:v>
                </c:pt>
                <c:pt idx="402">
                  <c:v>0.23863699999999999</c:v>
                </c:pt>
                <c:pt idx="403">
                  <c:v>0.23913100000000001</c:v>
                </c:pt>
                <c:pt idx="404">
                  <c:v>0.23962</c:v>
                </c:pt>
                <c:pt idx="405">
                  <c:v>0.240115</c:v>
                </c:pt>
                <c:pt idx="406">
                  <c:v>0.240593</c:v>
                </c:pt>
                <c:pt idx="407">
                  <c:v>0.24124100000000001</c:v>
                </c:pt>
                <c:pt idx="408">
                  <c:v>0.241725</c:v>
                </c:pt>
                <c:pt idx="409">
                  <c:v>0.24216799999999999</c:v>
                </c:pt>
                <c:pt idx="410">
                  <c:v>0.24276700000000001</c:v>
                </c:pt>
                <c:pt idx="411">
                  <c:v>0.243177</c:v>
                </c:pt>
                <c:pt idx="412">
                  <c:v>0.243641</c:v>
                </c:pt>
                <c:pt idx="413">
                  <c:v>0.24407599999999999</c:v>
                </c:pt>
                <c:pt idx="414">
                  <c:v>0.24451999999999999</c:v>
                </c:pt>
                <c:pt idx="415">
                  <c:v>0.24496999999999999</c:v>
                </c:pt>
                <c:pt idx="416">
                  <c:v>0.245421</c:v>
                </c:pt>
                <c:pt idx="417">
                  <c:v>0.245862</c:v>
                </c:pt>
                <c:pt idx="418">
                  <c:v>0.24628800000000001</c:v>
                </c:pt>
                <c:pt idx="419">
                  <c:v>0.24673100000000001</c:v>
                </c:pt>
                <c:pt idx="420">
                  <c:v>0.24717800000000001</c:v>
                </c:pt>
                <c:pt idx="421">
                  <c:v>0.24760499999999999</c:v>
                </c:pt>
                <c:pt idx="422">
                  <c:v>0.248111</c:v>
                </c:pt>
                <c:pt idx="423">
                  <c:v>0.24851300000000001</c:v>
                </c:pt>
                <c:pt idx="424">
                  <c:v>0.24896699999999999</c:v>
                </c:pt>
                <c:pt idx="425">
                  <c:v>0.24940100000000001</c:v>
                </c:pt>
                <c:pt idx="426">
                  <c:v>0.249806</c:v>
                </c:pt>
                <c:pt idx="427">
                  <c:v>0.25027500000000003</c:v>
                </c:pt>
                <c:pt idx="428">
                  <c:v>0.25070300000000001</c:v>
                </c:pt>
                <c:pt idx="429">
                  <c:v>0.25111899999999998</c:v>
                </c:pt>
                <c:pt idx="430">
                  <c:v>0.25156600000000001</c:v>
                </c:pt>
                <c:pt idx="431">
                  <c:v>0.25200099999999998</c:v>
                </c:pt>
                <c:pt idx="432">
                  <c:v>0.252413</c:v>
                </c:pt>
                <c:pt idx="433">
                  <c:v>0.25286700000000001</c:v>
                </c:pt>
                <c:pt idx="434">
                  <c:v>0.25333</c:v>
                </c:pt>
                <c:pt idx="435">
                  <c:v>0.25374799999999997</c:v>
                </c:pt>
                <c:pt idx="436">
                  <c:v>0.25414500000000001</c:v>
                </c:pt>
                <c:pt idx="437">
                  <c:v>0.254552</c:v>
                </c:pt>
                <c:pt idx="438">
                  <c:v>0.25496000000000002</c:v>
                </c:pt>
                <c:pt idx="439">
                  <c:v>0.255361</c:v>
                </c:pt>
                <c:pt idx="440">
                  <c:v>0.25575900000000001</c:v>
                </c:pt>
                <c:pt idx="441">
                  <c:v>0.25610300000000003</c:v>
                </c:pt>
                <c:pt idx="442">
                  <c:v>0.25650899999999999</c:v>
                </c:pt>
                <c:pt idx="443">
                  <c:v>0.256907</c:v>
                </c:pt>
                <c:pt idx="444">
                  <c:v>0.25731500000000002</c:v>
                </c:pt>
                <c:pt idx="445">
                  <c:v>0.25769900000000001</c:v>
                </c:pt>
                <c:pt idx="446">
                  <c:v>0.25830399999999998</c:v>
                </c:pt>
                <c:pt idx="447">
                  <c:v>0.25870100000000001</c:v>
                </c:pt>
                <c:pt idx="448">
                  <c:v>0.259135</c:v>
                </c:pt>
                <c:pt idx="449">
                  <c:v>0.25951800000000003</c:v>
                </c:pt>
                <c:pt idx="450">
                  <c:v>0.259934</c:v>
                </c:pt>
                <c:pt idx="451">
                  <c:v>0.26039899999999999</c:v>
                </c:pt>
                <c:pt idx="452">
                  <c:v>0.26076899999999997</c:v>
                </c:pt>
                <c:pt idx="453">
                  <c:v>0.26116200000000001</c:v>
                </c:pt>
                <c:pt idx="454">
                  <c:v>0.26185399999999998</c:v>
                </c:pt>
                <c:pt idx="455">
                  <c:v>0.26225700000000002</c:v>
                </c:pt>
                <c:pt idx="456">
                  <c:v>0.26276500000000003</c:v>
                </c:pt>
                <c:pt idx="457">
                  <c:v>0.26312999999999998</c:v>
                </c:pt>
                <c:pt idx="458">
                  <c:v>0.26355400000000001</c:v>
                </c:pt>
                <c:pt idx="459">
                  <c:v>0.26393499999999998</c:v>
                </c:pt>
                <c:pt idx="460">
                  <c:v>0.26434200000000002</c:v>
                </c:pt>
                <c:pt idx="461">
                  <c:v>0.264714</c:v>
                </c:pt>
                <c:pt idx="462">
                  <c:v>0.26513300000000001</c:v>
                </c:pt>
                <c:pt idx="463">
                  <c:v>0.26549699999999998</c:v>
                </c:pt>
                <c:pt idx="464">
                  <c:v>0.26587499999999997</c:v>
                </c:pt>
                <c:pt idx="465">
                  <c:v>0.26626699999999998</c:v>
                </c:pt>
                <c:pt idx="466">
                  <c:v>0.26665899999999998</c:v>
                </c:pt>
                <c:pt idx="467">
                  <c:v>0.26705699999999999</c:v>
                </c:pt>
                <c:pt idx="468">
                  <c:v>0.267459</c:v>
                </c:pt>
                <c:pt idx="469">
                  <c:v>0.26780199999999998</c:v>
                </c:pt>
                <c:pt idx="470">
                  <c:v>0.26815800000000001</c:v>
                </c:pt>
                <c:pt idx="471">
                  <c:v>0.26850400000000002</c:v>
                </c:pt>
                <c:pt idx="472">
                  <c:v>0.26887499999999998</c:v>
                </c:pt>
                <c:pt idx="473">
                  <c:v>0.26923399999999997</c:v>
                </c:pt>
                <c:pt idx="474">
                  <c:v>0.26961400000000002</c:v>
                </c:pt>
                <c:pt idx="475">
                  <c:v>0.26994200000000002</c:v>
                </c:pt>
                <c:pt idx="476">
                  <c:v>0.270264</c:v>
                </c:pt>
                <c:pt idx="477">
                  <c:v>0.27063999999999999</c:v>
                </c:pt>
                <c:pt idx="478">
                  <c:v>0.27097100000000002</c:v>
                </c:pt>
                <c:pt idx="479">
                  <c:v>0.27123900000000001</c:v>
                </c:pt>
                <c:pt idx="480">
                  <c:v>0.27164199999999999</c:v>
                </c:pt>
                <c:pt idx="481">
                  <c:v>0.27205600000000002</c:v>
                </c:pt>
                <c:pt idx="482">
                  <c:v>0.27244299999999999</c:v>
                </c:pt>
                <c:pt idx="483">
                  <c:v>0.27269500000000002</c:v>
                </c:pt>
                <c:pt idx="484">
                  <c:v>0.27302399999999999</c:v>
                </c:pt>
                <c:pt idx="485">
                  <c:v>0.27338299999999999</c:v>
                </c:pt>
                <c:pt idx="486">
                  <c:v>0.27371400000000001</c:v>
                </c:pt>
                <c:pt idx="487">
                  <c:v>0.27408300000000002</c:v>
                </c:pt>
                <c:pt idx="488">
                  <c:v>0.274399</c:v>
                </c:pt>
                <c:pt idx="489">
                  <c:v>0.27477299999999999</c:v>
                </c:pt>
                <c:pt idx="490">
                  <c:v>0.27513700000000002</c:v>
                </c:pt>
                <c:pt idx="491">
                  <c:v>0.27548299999999998</c:v>
                </c:pt>
                <c:pt idx="492">
                  <c:v>0.27585399999999999</c:v>
                </c:pt>
                <c:pt idx="493">
                  <c:v>0.27624599999999999</c:v>
                </c:pt>
                <c:pt idx="494">
                  <c:v>0.276592</c:v>
                </c:pt>
                <c:pt idx="495">
                  <c:v>0.27693099999999998</c:v>
                </c:pt>
                <c:pt idx="496">
                  <c:v>0.27727099999999999</c:v>
                </c:pt>
                <c:pt idx="497">
                  <c:v>0.27760699999999999</c:v>
                </c:pt>
                <c:pt idx="498">
                  <c:v>0.27773900000000001</c:v>
                </c:pt>
                <c:pt idx="499">
                  <c:v>0.27806700000000001</c:v>
                </c:pt>
                <c:pt idx="500">
                  <c:v>0.27840599999999999</c:v>
                </c:pt>
                <c:pt idx="501">
                  <c:v>0.27877000000000002</c:v>
                </c:pt>
                <c:pt idx="502">
                  <c:v>0.279055</c:v>
                </c:pt>
                <c:pt idx="503">
                  <c:v>0.279364</c:v>
                </c:pt>
                <c:pt idx="504">
                  <c:v>0.279698</c:v>
                </c:pt>
                <c:pt idx="505">
                  <c:v>0.28002700000000003</c:v>
                </c:pt>
                <c:pt idx="506">
                  <c:v>0.28037000000000001</c:v>
                </c:pt>
                <c:pt idx="507">
                  <c:v>0.280642</c:v>
                </c:pt>
                <c:pt idx="508">
                  <c:v>0.28131699999999998</c:v>
                </c:pt>
                <c:pt idx="509">
                  <c:v>0.28172000000000003</c:v>
                </c:pt>
                <c:pt idx="510">
                  <c:v>0.28209600000000001</c:v>
                </c:pt>
                <c:pt idx="511">
                  <c:v>0.28242</c:v>
                </c:pt>
                <c:pt idx="512">
                  <c:v>0.28276099999999998</c:v>
                </c:pt>
                <c:pt idx="513">
                  <c:v>0.28309899999999999</c:v>
                </c:pt>
                <c:pt idx="514">
                  <c:v>0.28341899999999998</c:v>
                </c:pt>
                <c:pt idx="515">
                  <c:v>0.28377799999999997</c:v>
                </c:pt>
                <c:pt idx="516">
                  <c:v>0.28415299999999999</c:v>
                </c:pt>
                <c:pt idx="517">
                  <c:v>0.28450900000000001</c:v>
                </c:pt>
                <c:pt idx="518">
                  <c:v>0.28484100000000001</c:v>
                </c:pt>
                <c:pt idx="519">
                  <c:v>0.28517700000000001</c:v>
                </c:pt>
                <c:pt idx="520">
                  <c:v>0.28552300000000003</c:v>
                </c:pt>
                <c:pt idx="521">
                  <c:v>0.28586299999999998</c:v>
                </c:pt>
                <c:pt idx="522">
                  <c:v>0.28620400000000001</c:v>
                </c:pt>
                <c:pt idx="523">
                  <c:v>0.28655000000000003</c:v>
                </c:pt>
                <c:pt idx="524">
                  <c:v>0.28689599999999998</c:v>
                </c:pt>
                <c:pt idx="525">
                  <c:v>0.28726600000000002</c:v>
                </c:pt>
                <c:pt idx="526">
                  <c:v>0.28764000000000001</c:v>
                </c:pt>
                <c:pt idx="527">
                  <c:v>0.28798899999999999</c:v>
                </c:pt>
                <c:pt idx="528">
                  <c:v>0.28837400000000002</c:v>
                </c:pt>
                <c:pt idx="529">
                  <c:v>0.28873399999999999</c:v>
                </c:pt>
                <c:pt idx="530">
                  <c:v>0.28907699999999997</c:v>
                </c:pt>
                <c:pt idx="531">
                  <c:v>0.28941699999999998</c:v>
                </c:pt>
                <c:pt idx="532">
                  <c:v>0.28975499999999998</c:v>
                </c:pt>
                <c:pt idx="533">
                  <c:v>0.29010900000000001</c:v>
                </c:pt>
                <c:pt idx="534">
                  <c:v>0.29044900000000001</c:v>
                </c:pt>
                <c:pt idx="535">
                  <c:v>0.290796</c:v>
                </c:pt>
                <c:pt idx="536">
                  <c:v>0.29115200000000002</c:v>
                </c:pt>
                <c:pt idx="537">
                  <c:v>0.29153299999999999</c:v>
                </c:pt>
                <c:pt idx="538">
                  <c:v>0.291906</c:v>
                </c:pt>
                <c:pt idx="539">
                  <c:v>0.292236</c:v>
                </c:pt>
                <c:pt idx="540">
                  <c:v>0.292603</c:v>
                </c:pt>
                <c:pt idx="541">
                  <c:v>0.29296299999999997</c:v>
                </c:pt>
                <c:pt idx="542">
                  <c:v>0.29332200000000003</c:v>
                </c:pt>
                <c:pt idx="543">
                  <c:v>0.29360599999999998</c:v>
                </c:pt>
                <c:pt idx="544">
                  <c:v>0.293933</c:v>
                </c:pt>
                <c:pt idx="545">
                  <c:v>0.29426400000000003</c:v>
                </c:pt>
                <c:pt idx="546">
                  <c:v>0.294628</c:v>
                </c:pt>
                <c:pt idx="547">
                  <c:v>0.29497600000000002</c:v>
                </c:pt>
                <c:pt idx="548">
                  <c:v>0.29531299999999999</c:v>
                </c:pt>
                <c:pt idx="549">
                  <c:v>0.29587200000000002</c:v>
                </c:pt>
                <c:pt idx="550">
                  <c:v>0.29619499999999999</c:v>
                </c:pt>
                <c:pt idx="551">
                  <c:v>0.29650599999999999</c:v>
                </c:pt>
                <c:pt idx="552">
                  <c:v>0.29685299999999998</c:v>
                </c:pt>
                <c:pt idx="553">
                  <c:v>0.297182</c:v>
                </c:pt>
                <c:pt idx="554">
                  <c:v>0.29752000000000001</c:v>
                </c:pt>
                <c:pt idx="555">
                  <c:v>0.29782700000000001</c:v>
                </c:pt>
                <c:pt idx="556">
                  <c:v>0.29815199999999997</c:v>
                </c:pt>
                <c:pt idx="557">
                  <c:v>0.29851499999999997</c:v>
                </c:pt>
                <c:pt idx="558">
                  <c:v>0.29886699999999999</c:v>
                </c:pt>
                <c:pt idx="559">
                  <c:v>0.29929699999999998</c:v>
                </c:pt>
                <c:pt idx="560">
                  <c:v>0.29960199999999998</c:v>
                </c:pt>
                <c:pt idx="561">
                  <c:v>0.299929</c:v>
                </c:pt>
                <c:pt idx="562">
                  <c:v>0.300263</c:v>
                </c:pt>
                <c:pt idx="563">
                  <c:v>0.30061700000000002</c:v>
                </c:pt>
                <c:pt idx="564">
                  <c:v>0.30127199999999998</c:v>
                </c:pt>
                <c:pt idx="565">
                  <c:v>0.30163000000000001</c:v>
                </c:pt>
                <c:pt idx="566">
                  <c:v>0.30202299999999999</c:v>
                </c:pt>
                <c:pt idx="567">
                  <c:v>0.30240499999999998</c:v>
                </c:pt>
                <c:pt idx="568">
                  <c:v>0.30257699999999998</c:v>
                </c:pt>
                <c:pt idx="569">
                  <c:v>0.30290400000000001</c:v>
                </c:pt>
                <c:pt idx="570">
                  <c:v>0.30323899999999998</c:v>
                </c:pt>
                <c:pt idx="571">
                  <c:v>0.30349500000000001</c:v>
                </c:pt>
                <c:pt idx="572">
                  <c:v>0.303759</c:v>
                </c:pt>
                <c:pt idx="573">
                  <c:v>0.30403200000000002</c:v>
                </c:pt>
                <c:pt idx="574">
                  <c:v>0.30426599999999998</c:v>
                </c:pt>
                <c:pt idx="575">
                  <c:v>0.30458000000000002</c:v>
                </c:pt>
                <c:pt idx="576">
                  <c:v>0.3049</c:v>
                </c:pt>
                <c:pt idx="577">
                  <c:v>0.30524899999999999</c:v>
                </c:pt>
                <c:pt idx="578">
                  <c:v>0.30562499999999998</c:v>
                </c:pt>
                <c:pt idx="579">
                  <c:v>0.30596800000000002</c:v>
                </c:pt>
                <c:pt idx="580">
                  <c:v>0.30628499999999997</c:v>
                </c:pt>
                <c:pt idx="581">
                  <c:v>0.306618</c:v>
                </c:pt>
                <c:pt idx="582">
                  <c:v>0.30692199999999997</c:v>
                </c:pt>
                <c:pt idx="583">
                  <c:v>0.307309</c:v>
                </c:pt>
                <c:pt idx="584">
                  <c:v>0.30765700000000001</c:v>
                </c:pt>
                <c:pt idx="585">
                  <c:v>0.30801800000000001</c:v>
                </c:pt>
                <c:pt idx="586">
                  <c:v>0.308334</c:v>
                </c:pt>
                <c:pt idx="587">
                  <c:v>0.30859999999999999</c:v>
                </c:pt>
                <c:pt idx="588">
                  <c:v>0.30891000000000002</c:v>
                </c:pt>
                <c:pt idx="589">
                  <c:v>0.30924600000000002</c:v>
                </c:pt>
                <c:pt idx="590">
                  <c:v>0.30959300000000001</c:v>
                </c:pt>
                <c:pt idx="591">
                  <c:v>0.30995099999999998</c:v>
                </c:pt>
                <c:pt idx="592">
                  <c:v>0.31030999999999997</c:v>
                </c:pt>
                <c:pt idx="593">
                  <c:v>0.310639</c:v>
                </c:pt>
                <c:pt idx="594">
                  <c:v>0.31095600000000001</c:v>
                </c:pt>
                <c:pt idx="595">
                  <c:v>0.31130400000000003</c:v>
                </c:pt>
                <c:pt idx="596">
                  <c:v>0.31165300000000001</c:v>
                </c:pt>
                <c:pt idx="597">
                  <c:v>0.31201200000000001</c:v>
                </c:pt>
                <c:pt idx="598">
                  <c:v>0.31231399999999998</c:v>
                </c:pt>
                <c:pt idx="599">
                  <c:v>0.312662</c:v>
                </c:pt>
                <c:pt idx="600">
                  <c:v>0.31301699999999999</c:v>
                </c:pt>
                <c:pt idx="601">
                  <c:v>0.31338100000000002</c:v>
                </c:pt>
                <c:pt idx="602">
                  <c:v>0.31367600000000001</c:v>
                </c:pt>
                <c:pt idx="603">
                  <c:v>0.31401800000000002</c:v>
                </c:pt>
                <c:pt idx="604">
                  <c:v>0.31436999999999998</c:v>
                </c:pt>
                <c:pt idx="605">
                  <c:v>0.31473499999999999</c:v>
                </c:pt>
                <c:pt idx="606">
                  <c:v>0.31505499999999997</c:v>
                </c:pt>
                <c:pt idx="607">
                  <c:v>0.31539800000000001</c:v>
                </c:pt>
                <c:pt idx="608">
                  <c:v>0.31575599999999998</c:v>
                </c:pt>
                <c:pt idx="609">
                  <c:v>0.31605699999999998</c:v>
                </c:pt>
                <c:pt idx="610">
                  <c:v>0.31638100000000002</c:v>
                </c:pt>
                <c:pt idx="611">
                  <c:v>0.31675999999999999</c:v>
                </c:pt>
                <c:pt idx="612">
                  <c:v>0.31719599999999998</c:v>
                </c:pt>
                <c:pt idx="613">
                  <c:v>0.31753799999999999</c:v>
                </c:pt>
                <c:pt idx="614">
                  <c:v>0.31799100000000002</c:v>
                </c:pt>
                <c:pt idx="615">
                  <c:v>0.31835000000000002</c:v>
                </c:pt>
                <c:pt idx="616">
                  <c:v>0.31868400000000002</c:v>
                </c:pt>
                <c:pt idx="617">
                  <c:v>0.31900800000000001</c:v>
                </c:pt>
                <c:pt idx="618">
                  <c:v>0.31934200000000001</c:v>
                </c:pt>
                <c:pt idx="619">
                  <c:v>0.31966</c:v>
                </c:pt>
                <c:pt idx="620">
                  <c:v>0.32003199999999998</c:v>
                </c:pt>
                <c:pt idx="621">
                  <c:v>0.32040099999999999</c:v>
                </c:pt>
                <c:pt idx="622">
                  <c:v>0.32068600000000003</c:v>
                </c:pt>
                <c:pt idx="623">
                  <c:v>0.32100400000000001</c:v>
                </c:pt>
                <c:pt idx="624">
                  <c:v>0.32134499999999999</c:v>
                </c:pt>
                <c:pt idx="625">
                  <c:v>0.32169300000000001</c:v>
                </c:pt>
                <c:pt idx="626">
                  <c:v>0.32211400000000001</c:v>
                </c:pt>
                <c:pt idx="627">
                  <c:v>0.32239699999999999</c:v>
                </c:pt>
                <c:pt idx="628">
                  <c:v>0.32271100000000003</c:v>
                </c:pt>
                <c:pt idx="629">
                  <c:v>0.32299499999999998</c:v>
                </c:pt>
                <c:pt idx="630">
                  <c:v>0.32332300000000003</c:v>
                </c:pt>
                <c:pt idx="631">
                  <c:v>0.32367400000000002</c:v>
                </c:pt>
                <c:pt idx="632">
                  <c:v>0.32397199999999998</c:v>
                </c:pt>
                <c:pt idx="633">
                  <c:v>0.32428600000000002</c:v>
                </c:pt>
                <c:pt idx="634">
                  <c:v>0.324687</c:v>
                </c:pt>
                <c:pt idx="635">
                  <c:v>0.32505899999999999</c:v>
                </c:pt>
                <c:pt idx="636">
                  <c:v>0.32534600000000002</c:v>
                </c:pt>
                <c:pt idx="637">
                  <c:v>0.32569500000000001</c:v>
                </c:pt>
                <c:pt idx="638">
                  <c:v>0.32605800000000001</c:v>
                </c:pt>
                <c:pt idx="639">
                  <c:v>0.32645200000000002</c:v>
                </c:pt>
                <c:pt idx="640">
                  <c:v>0.32680599999999999</c:v>
                </c:pt>
                <c:pt idx="641">
                  <c:v>0.32718799999999998</c:v>
                </c:pt>
                <c:pt idx="642">
                  <c:v>0.32747799999999999</c:v>
                </c:pt>
                <c:pt idx="643">
                  <c:v>0.32780399999999998</c:v>
                </c:pt>
                <c:pt idx="644">
                  <c:v>0.32813700000000001</c:v>
                </c:pt>
                <c:pt idx="645">
                  <c:v>0.32845299999999999</c:v>
                </c:pt>
                <c:pt idx="646">
                  <c:v>0.328814</c:v>
                </c:pt>
                <c:pt idx="647">
                  <c:v>0.32913799999999999</c:v>
                </c:pt>
                <c:pt idx="648">
                  <c:v>0.32948899999999998</c:v>
                </c:pt>
                <c:pt idx="649">
                  <c:v>0.32983699999999999</c:v>
                </c:pt>
                <c:pt idx="650">
                  <c:v>0.33017200000000002</c:v>
                </c:pt>
                <c:pt idx="651">
                  <c:v>0.330509</c:v>
                </c:pt>
                <c:pt idx="652">
                  <c:v>0.33083000000000001</c:v>
                </c:pt>
                <c:pt idx="653">
                  <c:v>0.33118199999999998</c:v>
                </c:pt>
                <c:pt idx="654">
                  <c:v>0.33149400000000001</c:v>
                </c:pt>
                <c:pt idx="655">
                  <c:v>0.33182200000000001</c:v>
                </c:pt>
                <c:pt idx="656">
                  <c:v>0.33219399999999999</c:v>
                </c:pt>
                <c:pt idx="657">
                  <c:v>0.33252599999999999</c:v>
                </c:pt>
                <c:pt idx="658">
                  <c:v>0.33288699999999999</c:v>
                </c:pt>
                <c:pt idx="659">
                  <c:v>0.33325500000000002</c:v>
                </c:pt>
                <c:pt idx="660">
                  <c:v>0.33359800000000001</c:v>
                </c:pt>
                <c:pt idx="661">
                  <c:v>0.333924</c:v>
                </c:pt>
                <c:pt idx="662">
                  <c:v>0.33430300000000002</c:v>
                </c:pt>
                <c:pt idx="663">
                  <c:v>0.33461099999999999</c:v>
                </c:pt>
                <c:pt idx="664">
                  <c:v>0.33483800000000002</c:v>
                </c:pt>
                <c:pt idx="665">
                  <c:v>0.335175</c:v>
                </c:pt>
                <c:pt idx="666">
                  <c:v>0.33540599999999998</c:v>
                </c:pt>
                <c:pt idx="667">
                  <c:v>0.335814</c:v>
                </c:pt>
                <c:pt idx="668">
                  <c:v>0.33616299999999999</c:v>
                </c:pt>
                <c:pt idx="669">
                  <c:v>0.33645799999999998</c:v>
                </c:pt>
                <c:pt idx="670">
                  <c:v>0.33680900000000003</c:v>
                </c:pt>
                <c:pt idx="671">
                  <c:v>0.33718300000000001</c:v>
                </c:pt>
                <c:pt idx="672">
                  <c:v>0.33757799999999999</c:v>
                </c:pt>
                <c:pt idx="673">
                  <c:v>0.33791100000000002</c:v>
                </c:pt>
                <c:pt idx="674">
                  <c:v>0.33827499999999999</c:v>
                </c:pt>
                <c:pt idx="675">
                  <c:v>0.33861400000000003</c:v>
                </c:pt>
                <c:pt idx="676">
                  <c:v>0.33894000000000002</c:v>
                </c:pt>
                <c:pt idx="677">
                  <c:v>0.339395</c:v>
                </c:pt>
                <c:pt idx="678">
                  <c:v>0.33971400000000002</c:v>
                </c:pt>
                <c:pt idx="679">
                  <c:v>0.34006199999999998</c:v>
                </c:pt>
                <c:pt idx="680">
                  <c:v>0.34039199999999997</c:v>
                </c:pt>
                <c:pt idx="681">
                  <c:v>0.34079999999999999</c:v>
                </c:pt>
                <c:pt idx="682">
                  <c:v>0.34111900000000001</c:v>
                </c:pt>
                <c:pt idx="683">
                  <c:v>0.341476</c:v>
                </c:pt>
                <c:pt idx="684">
                  <c:v>0.34182699999999999</c:v>
                </c:pt>
                <c:pt idx="685">
                  <c:v>0.34215600000000002</c:v>
                </c:pt>
                <c:pt idx="686">
                  <c:v>0.34231</c:v>
                </c:pt>
                <c:pt idx="687">
                  <c:v>0.34264499999999998</c:v>
                </c:pt>
                <c:pt idx="688">
                  <c:v>0.342999</c:v>
                </c:pt>
                <c:pt idx="689">
                  <c:v>0.34334999999999999</c:v>
                </c:pt>
                <c:pt idx="690">
                  <c:v>0.34373700000000001</c:v>
                </c:pt>
                <c:pt idx="691">
                  <c:v>0.34413300000000002</c:v>
                </c:pt>
                <c:pt idx="692">
                  <c:v>0.344472</c:v>
                </c:pt>
                <c:pt idx="693">
                  <c:v>0.34481299999999998</c:v>
                </c:pt>
                <c:pt idx="694">
                  <c:v>0.34517100000000001</c:v>
                </c:pt>
                <c:pt idx="695">
                  <c:v>0.34551700000000002</c:v>
                </c:pt>
                <c:pt idx="696">
                  <c:v>0.34578799999999998</c:v>
                </c:pt>
                <c:pt idx="697">
                  <c:v>0.34615499999999999</c:v>
                </c:pt>
                <c:pt idx="698">
                  <c:v>0.346497</c:v>
                </c:pt>
                <c:pt idx="699">
                  <c:v>0.34681699999999999</c:v>
                </c:pt>
                <c:pt idx="700">
                  <c:v>0.34709000000000001</c:v>
                </c:pt>
                <c:pt idx="701">
                  <c:v>0.34743200000000002</c:v>
                </c:pt>
                <c:pt idx="702">
                  <c:v>0.34771400000000002</c:v>
                </c:pt>
                <c:pt idx="703">
                  <c:v>0.34796899999999997</c:v>
                </c:pt>
                <c:pt idx="704">
                  <c:v>0.34825800000000001</c:v>
                </c:pt>
                <c:pt idx="705">
                  <c:v>0.34856999999999999</c:v>
                </c:pt>
                <c:pt idx="706">
                  <c:v>0.34888000000000002</c:v>
                </c:pt>
                <c:pt idx="707">
                  <c:v>0.34918399999999999</c:v>
                </c:pt>
                <c:pt idx="708">
                  <c:v>0.34952800000000001</c:v>
                </c:pt>
                <c:pt idx="709">
                  <c:v>0.34989300000000001</c:v>
                </c:pt>
                <c:pt idx="710">
                  <c:v>0.350246</c:v>
                </c:pt>
                <c:pt idx="711">
                  <c:v>0.35056500000000002</c:v>
                </c:pt>
                <c:pt idx="712">
                  <c:v>0.35091</c:v>
                </c:pt>
                <c:pt idx="713">
                  <c:v>0.35123599999999999</c:v>
                </c:pt>
                <c:pt idx="714">
                  <c:v>0.35160999999999998</c:v>
                </c:pt>
                <c:pt idx="715">
                  <c:v>0.35197299999999998</c:v>
                </c:pt>
                <c:pt idx="716">
                  <c:v>0.35233799999999998</c:v>
                </c:pt>
                <c:pt idx="717">
                  <c:v>0.352794</c:v>
                </c:pt>
                <c:pt idx="718">
                  <c:v>0.35318699999999997</c:v>
                </c:pt>
                <c:pt idx="719">
                  <c:v>0.35365099999999999</c:v>
                </c:pt>
                <c:pt idx="720">
                  <c:v>0.35397800000000001</c:v>
                </c:pt>
                <c:pt idx="721">
                  <c:v>0.35434900000000003</c:v>
                </c:pt>
                <c:pt idx="722">
                  <c:v>0.35472199999999998</c:v>
                </c:pt>
                <c:pt idx="723">
                  <c:v>0.35507699999999998</c:v>
                </c:pt>
                <c:pt idx="724">
                  <c:v>0.35556700000000002</c:v>
                </c:pt>
                <c:pt idx="725">
                  <c:v>0.35591600000000001</c:v>
                </c:pt>
                <c:pt idx="726">
                  <c:v>0.35628700000000002</c:v>
                </c:pt>
                <c:pt idx="727">
                  <c:v>0.35662199999999999</c:v>
                </c:pt>
                <c:pt idx="728">
                  <c:v>0.35697200000000001</c:v>
                </c:pt>
                <c:pt idx="729">
                  <c:v>0.35734100000000002</c:v>
                </c:pt>
                <c:pt idx="730">
                  <c:v>0.35769200000000001</c:v>
                </c:pt>
                <c:pt idx="731">
                  <c:v>0.35803499999999999</c:v>
                </c:pt>
                <c:pt idx="732">
                  <c:v>0.35836099999999999</c:v>
                </c:pt>
                <c:pt idx="733">
                  <c:v>0.35868499999999998</c:v>
                </c:pt>
                <c:pt idx="734">
                  <c:v>0.35903200000000002</c:v>
                </c:pt>
                <c:pt idx="735">
                  <c:v>0.35936400000000002</c:v>
                </c:pt>
                <c:pt idx="736">
                  <c:v>0.35969400000000001</c:v>
                </c:pt>
                <c:pt idx="737">
                  <c:v>0.36002899999999999</c:v>
                </c:pt>
                <c:pt idx="738">
                  <c:v>0.36044399999999999</c:v>
                </c:pt>
                <c:pt idx="739">
                  <c:v>0.36080600000000002</c:v>
                </c:pt>
                <c:pt idx="740">
                  <c:v>0.36117700000000003</c:v>
                </c:pt>
                <c:pt idx="741">
                  <c:v>0.36149599999999998</c:v>
                </c:pt>
                <c:pt idx="742">
                  <c:v>0.361873</c:v>
                </c:pt>
                <c:pt idx="743">
                  <c:v>0.362209</c:v>
                </c:pt>
                <c:pt idx="744">
                  <c:v>0.36256500000000003</c:v>
                </c:pt>
                <c:pt idx="745">
                  <c:v>0.36294500000000002</c:v>
                </c:pt>
                <c:pt idx="746">
                  <c:v>0.36332100000000001</c:v>
                </c:pt>
                <c:pt idx="747">
                  <c:v>0.36368800000000001</c:v>
                </c:pt>
                <c:pt idx="748">
                  <c:v>0.36453200000000002</c:v>
                </c:pt>
                <c:pt idx="749">
                  <c:v>0.364902</c:v>
                </c:pt>
                <c:pt idx="750">
                  <c:v>0.36527599999999999</c:v>
                </c:pt>
                <c:pt idx="751">
                  <c:v>0.36565999999999999</c:v>
                </c:pt>
                <c:pt idx="752">
                  <c:v>0.365985</c:v>
                </c:pt>
                <c:pt idx="753">
                  <c:v>0.36631999999999998</c:v>
                </c:pt>
                <c:pt idx="754">
                  <c:v>0.36688199999999999</c:v>
                </c:pt>
                <c:pt idx="755">
                  <c:v>0.36724099999999998</c:v>
                </c:pt>
                <c:pt idx="756">
                  <c:v>0.36757400000000001</c:v>
                </c:pt>
                <c:pt idx="757">
                  <c:v>0.36787399999999998</c:v>
                </c:pt>
                <c:pt idx="758">
                  <c:v>0.36822100000000002</c:v>
                </c:pt>
                <c:pt idx="759">
                  <c:v>0.36855500000000002</c:v>
                </c:pt>
                <c:pt idx="760">
                  <c:v>0.36891699999999999</c:v>
                </c:pt>
                <c:pt idx="761">
                  <c:v>0.36936200000000002</c:v>
                </c:pt>
                <c:pt idx="762">
                  <c:v>0.369722</c:v>
                </c:pt>
                <c:pt idx="763">
                  <c:v>0.37005300000000002</c:v>
                </c:pt>
                <c:pt idx="764">
                  <c:v>0.37041299999999999</c:v>
                </c:pt>
                <c:pt idx="765">
                  <c:v>0.37074099999999999</c:v>
                </c:pt>
                <c:pt idx="766">
                  <c:v>0.37106699999999998</c:v>
                </c:pt>
                <c:pt idx="767">
                  <c:v>0.371415</c:v>
                </c:pt>
                <c:pt idx="768">
                  <c:v>0.37184800000000001</c:v>
                </c:pt>
                <c:pt idx="769">
                  <c:v>0.37217499999999998</c:v>
                </c:pt>
                <c:pt idx="770">
                  <c:v>0.37251600000000001</c:v>
                </c:pt>
                <c:pt idx="771">
                  <c:v>0.373087</c:v>
                </c:pt>
                <c:pt idx="772">
                  <c:v>0.37344100000000002</c:v>
                </c:pt>
                <c:pt idx="773">
                  <c:v>0.373811</c:v>
                </c:pt>
                <c:pt idx="774">
                  <c:v>0.37416199999999999</c:v>
                </c:pt>
                <c:pt idx="775">
                  <c:v>0.374616</c:v>
                </c:pt>
                <c:pt idx="776">
                  <c:v>0.375162</c:v>
                </c:pt>
                <c:pt idx="777">
                  <c:v>0.37551099999999998</c:v>
                </c:pt>
                <c:pt idx="778">
                  <c:v>0.37586700000000001</c:v>
                </c:pt>
                <c:pt idx="779">
                  <c:v>0.37618600000000002</c:v>
                </c:pt>
                <c:pt idx="780">
                  <c:v>0.37658700000000001</c:v>
                </c:pt>
                <c:pt idx="781">
                  <c:v>0.376919</c:v>
                </c:pt>
                <c:pt idx="782">
                  <c:v>0.377253</c:v>
                </c:pt>
                <c:pt idx="783">
                  <c:v>0.37757400000000002</c:v>
                </c:pt>
                <c:pt idx="784">
                  <c:v>0.37795200000000001</c:v>
                </c:pt>
                <c:pt idx="785">
                  <c:v>0.37826399999999999</c:v>
                </c:pt>
                <c:pt idx="786">
                  <c:v>0.37862800000000002</c:v>
                </c:pt>
                <c:pt idx="787">
                  <c:v>0.37898599999999999</c:v>
                </c:pt>
                <c:pt idx="788">
                  <c:v>0.37934299999999999</c:v>
                </c:pt>
                <c:pt idx="789">
                  <c:v>0.37971899999999997</c:v>
                </c:pt>
                <c:pt idx="790">
                  <c:v>0.38011600000000001</c:v>
                </c:pt>
                <c:pt idx="791">
                  <c:v>0.38047500000000001</c:v>
                </c:pt>
                <c:pt idx="792">
                  <c:v>0.38081999999999999</c:v>
                </c:pt>
                <c:pt idx="793">
                  <c:v>0.38116800000000001</c:v>
                </c:pt>
                <c:pt idx="794">
                  <c:v>0.38157400000000002</c:v>
                </c:pt>
                <c:pt idx="795">
                  <c:v>0.381909</c:v>
                </c:pt>
                <c:pt idx="796">
                  <c:v>0.382241</c:v>
                </c:pt>
                <c:pt idx="797">
                  <c:v>0.38262000000000002</c:v>
                </c:pt>
                <c:pt idx="798">
                  <c:v>0.38295400000000002</c:v>
                </c:pt>
                <c:pt idx="799">
                  <c:v>0.38331100000000001</c:v>
                </c:pt>
                <c:pt idx="800">
                  <c:v>0.38363999999999998</c:v>
                </c:pt>
                <c:pt idx="801">
                  <c:v>0.38405800000000001</c:v>
                </c:pt>
                <c:pt idx="802">
                  <c:v>0.38446900000000001</c:v>
                </c:pt>
                <c:pt idx="803">
                  <c:v>0.38482899999999998</c:v>
                </c:pt>
                <c:pt idx="804">
                  <c:v>0.38519999999999999</c:v>
                </c:pt>
                <c:pt idx="805">
                  <c:v>0.38553900000000002</c:v>
                </c:pt>
                <c:pt idx="806">
                  <c:v>0.38592500000000002</c:v>
                </c:pt>
                <c:pt idx="807">
                  <c:v>0.38629200000000002</c:v>
                </c:pt>
                <c:pt idx="808">
                  <c:v>0.386627</c:v>
                </c:pt>
                <c:pt idx="809">
                  <c:v>0.387021</c:v>
                </c:pt>
                <c:pt idx="810">
                  <c:v>0.38736900000000002</c:v>
                </c:pt>
                <c:pt idx="811">
                  <c:v>0.38770100000000002</c:v>
                </c:pt>
                <c:pt idx="812">
                  <c:v>0.38800499999999999</c:v>
                </c:pt>
                <c:pt idx="813">
                  <c:v>0.38842100000000002</c:v>
                </c:pt>
                <c:pt idx="814">
                  <c:v>0.388797</c:v>
                </c:pt>
                <c:pt idx="815">
                  <c:v>0.389152</c:v>
                </c:pt>
                <c:pt idx="816">
                  <c:v>0.389403</c:v>
                </c:pt>
                <c:pt idx="817">
                  <c:v>0.38974199999999998</c:v>
                </c:pt>
                <c:pt idx="818">
                  <c:v>0.39010600000000001</c:v>
                </c:pt>
                <c:pt idx="819">
                  <c:v>0.39053199999999999</c:v>
                </c:pt>
                <c:pt idx="820">
                  <c:v>0.39084999999999998</c:v>
                </c:pt>
                <c:pt idx="821">
                  <c:v>0.391183</c:v>
                </c:pt>
                <c:pt idx="822">
                  <c:v>0.39154899999999998</c:v>
                </c:pt>
                <c:pt idx="823">
                  <c:v>0.39184799999999997</c:v>
                </c:pt>
                <c:pt idx="824">
                  <c:v>0.392237</c:v>
                </c:pt>
                <c:pt idx="825">
                  <c:v>0.39255499999999999</c:v>
                </c:pt>
                <c:pt idx="826">
                  <c:v>0.392897</c:v>
                </c:pt>
                <c:pt idx="827">
                  <c:v>0.39327099999999998</c:v>
                </c:pt>
                <c:pt idx="828">
                  <c:v>0.39362999999999998</c:v>
                </c:pt>
                <c:pt idx="829">
                  <c:v>0.39397599999999999</c:v>
                </c:pt>
                <c:pt idx="830">
                  <c:v>0.39433200000000002</c:v>
                </c:pt>
                <c:pt idx="831">
                  <c:v>0.39469100000000001</c:v>
                </c:pt>
                <c:pt idx="832">
                  <c:v>0.39502799999999999</c:v>
                </c:pt>
                <c:pt idx="833">
                  <c:v>0.395368</c:v>
                </c:pt>
                <c:pt idx="834">
                  <c:v>0.395727</c:v>
                </c:pt>
                <c:pt idx="835">
                  <c:v>0.39606599999999997</c:v>
                </c:pt>
                <c:pt idx="836">
                  <c:v>0.39642100000000002</c:v>
                </c:pt>
                <c:pt idx="837">
                  <c:v>0.39678200000000002</c:v>
                </c:pt>
                <c:pt idx="838">
                  <c:v>0.39709299999999997</c:v>
                </c:pt>
                <c:pt idx="839">
                  <c:v>0.39743600000000001</c:v>
                </c:pt>
                <c:pt idx="840">
                  <c:v>0.39777000000000001</c:v>
                </c:pt>
                <c:pt idx="841">
                  <c:v>0.39819199999999999</c:v>
                </c:pt>
                <c:pt idx="842">
                  <c:v>0.39856399999999997</c:v>
                </c:pt>
                <c:pt idx="843">
                  <c:v>0.398899</c:v>
                </c:pt>
                <c:pt idx="844">
                  <c:v>0.39925699999999997</c:v>
                </c:pt>
                <c:pt idx="845">
                  <c:v>0.39959099999999997</c:v>
                </c:pt>
                <c:pt idx="846">
                  <c:v>0.39994000000000002</c:v>
                </c:pt>
                <c:pt idx="847">
                  <c:v>0.40027099999999999</c:v>
                </c:pt>
                <c:pt idx="848">
                  <c:v>0.40062500000000001</c:v>
                </c:pt>
                <c:pt idx="849">
                  <c:v>0.40096999999999999</c:v>
                </c:pt>
                <c:pt idx="850">
                  <c:v>0.40132899999999999</c:v>
                </c:pt>
                <c:pt idx="851">
                  <c:v>0.40166200000000002</c:v>
                </c:pt>
                <c:pt idx="852">
                  <c:v>0.40199600000000002</c:v>
                </c:pt>
                <c:pt idx="853">
                  <c:v>0.40235599999999999</c:v>
                </c:pt>
                <c:pt idx="854">
                  <c:v>0.40267599999999998</c:v>
                </c:pt>
                <c:pt idx="855">
                  <c:v>0.403026</c:v>
                </c:pt>
                <c:pt idx="856">
                  <c:v>0.40337600000000001</c:v>
                </c:pt>
                <c:pt idx="857">
                  <c:v>0.403756</c:v>
                </c:pt>
                <c:pt idx="858">
                  <c:v>0.40403800000000001</c:v>
                </c:pt>
                <c:pt idx="859">
                  <c:v>0.40435900000000002</c:v>
                </c:pt>
                <c:pt idx="860">
                  <c:v>0.40468300000000001</c:v>
                </c:pt>
                <c:pt idx="861">
                  <c:v>0.40503</c:v>
                </c:pt>
                <c:pt idx="862">
                  <c:v>0.40537099999999998</c:v>
                </c:pt>
                <c:pt idx="863">
                  <c:v>0.405719</c:v>
                </c:pt>
                <c:pt idx="864">
                  <c:v>0.40603299999999998</c:v>
                </c:pt>
                <c:pt idx="865">
                  <c:v>0.40637099999999998</c:v>
                </c:pt>
                <c:pt idx="866">
                  <c:v>0.40671499999999999</c:v>
                </c:pt>
                <c:pt idx="867">
                  <c:v>0.407051</c:v>
                </c:pt>
                <c:pt idx="868">
                  <c:v>0.40735100000000002</c:v>
                </c:pt>
                <c:pt idx="869">
                  <c:v>0.40771200000000002</c:v>
                </c:pt>
                <c:pt idx="870">
                  <c:v>0.40809699999999999</c:v>
                </c:pt>
                <c:pt idx="871">
                  <c:v>0.408418</c:v>
                </c:pt>
                <c:pt idx="872">
                  <c:v>0.40873700000000002</c:v>
                </c:pt>
                <c:pt idx="873">
                  <c:v>0.409082</c:v>
                </c:pt>
                <c:pt idx="874">
                  <c:v>0.409418</c:v>
                </c:pt>
                <c:pt idx="875">
                  <c:v>0.40978500000000001</c:v>
                </c:pt>
                <c:pt idx="876">
                  <c:v>0.41011900000000001</c:v>
                </c:pt>
                <c:pt idx="877">
                  <c:v>0.41049799999999997</c:v>
                </c:pt>
                <c:pt idx="878">
                  <c:v>0.41084500000000002</c:v>
                </c:pt>
                <c:pt idx="879">
                  <c:v>0.41118900000000003</c:v>
                </c:pt>
                <c:pt idx="880">
                  <c:v>0.41153000000000001</c:v>
                </c:pt>
                <c:pt idx="881">
                  <c:v>0.41182600000000003</c:v>
                </c:pt>
                <c:pt idx="882">
                  <c:v>0.41217999999999999</c:v>
                </c:pt>
                <c:pt idx="883">
                  <c:v>0.412547</c:v>
                </c:pt>
                <c:pt idx="884">
                  <c:v>0.41288000000000002</c:v>
                </c:pt>
                <c:pt idx="885">
                  <c:v>0.41322199999999998</c:v>
                </c:pt>
                <c:pt idx="886">
                  <c:v>0.41356700000000002</c:v>
                </c:pt>
                <c:pt idx="887">
                  <c:v>0.41426000000000002</c:v>
                </c:pt>
                <c:pt idx="888">
                  <c:v>0.41462100000000002</c:v>
                </c:pt>
                <c:pt idx="889">
                  <c:v>0.41495700000000002</c:v>
                </c:pt>
                <c:pt idx="890">
                  <c:v>0.41527900000000001</c:v>
                </c:pt>
                <c:pt idx="891">
                  <c:v>0.41563499999999998</c:v>
                </c:pt>
                <c:pt idx="892">
                  <c:v>0.41596499999999997</c:v>
                </c:pt>
                <c:pt idx="893">
                  <c:v>0.41630899999999998</c:v>
                </c:pt>
                <c:pt idx="894">
                  <c:v>0.41662500000000002</c:v>
                </c:pt>
                <c:pt idx="895">
                  <c:v>0.41697299999999998</c:v>
                </c:pt>
                <c:pt idx="896">
                  <c:v>0.41732200000000003</c:v>
                </c:pt>
                <c:pt idx="897">
                  <c:v>0.417659</c:v>
                </c:pt>
                <c:pt idx="898">
                  <c:v>0.41797200000000001</c:v>
                </c:pt>
                <c:pt idx="899">
                  <c:v>0.41832999999999998</c:v>
                </c:pt>
                <c:pt idx="900">
                  <c:v>0.41866999999999999</c:v>
                </c:pt>
                <c:pt idx="901">
                  <c:v>0.419012</c:v>
                </c:pt>
                <c:pt idx="902">
                  <c:v>0.41936000000000001</c:v>
                </c:pt>
                <c:pt idx="903">
                  <c:v>0.41967399999999999</c:v>
                </c:pt>
                <c:pt idx="904">
                  <c:v>0.42005199999999998</c:v>
                </c:pt>
                <c:pt idx="905">
                  <c:v>0.42042400000000002</c:v>
                </c:pt>
                <c:pt idx="906">
                  <c:v>0.420769</c:v>
                </c:pt>
                <c:pt idx="907">
                  <c:v>0.42095500000000002</c:v>
                </c:pt>
                <c:pt idx="908">
                  <c:v>0.42127199999999998</c:v>
                </c:pt>
                <c:pt idx="909">
                  <c:v>0.42164400000000002</c:v>
                </c:pt>
                <c:pt idx="910">
                  <c:v>0.42199500000000001</c:v>
                </c:pt>
                <c:pt idx="911">
                  <c:v>0.42230099999999998</c:v>
                </c:pt>
                <c:pt idx="912">
                  <c:v>0.422678</c:v>
                </c:pt>
                <c:pt idx="913">
                  <c:v>0.42294999999999999</c:v>
                </c:pt>
                <c:pt idx="914">
                  <c:v>0.42324400000000001</c:v>
                </c:pt>
                <c:pt idx="915">
                  <c:v>0.42412499999999997</c:v>
                </c:pt>
                <c:pt idx="916">
                  <c:v>0.424429</c:v>
                </c:pt>
                <c:pt idx="917">
                  <c:v>0.424595</c:v>
                </c:pt>
                <c:pt idx="918">
                  <c:v>0.42487900000000001</c:v>
                </c:pt>
                <c:pt idx="919">
                  <c:v>0.42523100000000003</c:v>
                </c:pt>
                <c:pt idx="920">
                  <c:v>0.425543</c:v>
                </c:pt>
                <c:pt idx="921">
                  <c:v>0.42585499999999998</c:v>
                </c:pt>
                <c:pt idx="922">
                  <c:v>0.42615799999999998</c:v>
                </c:pt>
                <c:pt idx="923">
                  <c:v>0.42647699999999999</c:v>
                </c:pt>
                <c:pt idx="924">
                  <c:v>0.426792</c:v>
                </c:pt>
                <c:pt idx="925">
                  <c:v>0.42710100000000001</c:v>
                </c:pt>
                <c:pt idx="926">
                  <c:v>0.42741499999999999</c:v>
                </c:pt>
                <c:pt idx="927">
                  <c:v>0.42765700000000001</c:v>
                </c:pt>
                <c:pt idx="928">
                  <c:v>0.42796200000000001</c:v>
                </c:pt>
                <c:pt idx="929">
                  <c:v>0.42825099999999999</c:v>
                </c:pt>
                <c:pt idx="930">
                  <c:v>0.42852600000000002</c:v>
                </c:pt>
                <c:pt idx="931">
                  <c:v>0.428846</c:v>
                </c:pt>
                <c:pt idx="932">
                  <c:v>0.42917499999999997</c:v>
                </c:pt>
                <c:pt idx="933">
                  <c:v>0.42947000000000002</c:v>
                </c:pt>
                <c:pt idx="934">
                  <c:v>0.42979800000000001</c:v>
                </c:pt>
                <c:pt idx="935">
                  <c:v>0.43008800000000003</c:v>
                </c:pt>
                <c:pt idx="936">
                  <c:v>0.43041000000000001</c:v>
                </c:pt>
                <c:pt idx="937">
                  <c:v>0.430699</c:v>
                </c:pt>
                <c:pt idx="938">
                  <c:v>0.431008</c:v>
                </c:pt>
                <c:pt idx="939">
                  <c:v>0.43133899999999997</c:v>
                </c:pt>
                <c:pt idx="940">
                  <c:v>0.43166900000000002</c:v>
                </c:pt>
                <c:pt idx="941">
                  <c:v>0.43201800000000001</c:v>
                </c:pt>
                <c:pt idx="942">
                  <c:v>0.43238199999999999</c:v>
                </c:pt>
                <c:pt idx="943">
                  <c:v>0.43269999999999997</c:v>
                </c:pt>
                <c:pt idx="944">
                  <c:v>0.43302200000000002</c:v>
                </c:pt>
                <c:pt idx="945">
                  <c:v>0.43334600000000001</c:v>
                </c:pt>
                <c:pt idx="946">
                  <c:v>0.43364000000000003</c:v>
                </c:pt>
                <c:pt idx="947">
                  <c:v>0.43396800000000002</c:v>
                </c:pt>
                <c:pt idx="948">
                  <c:v>0.43427100000000002</c:v>
                </c:pt>
                <c:pt idx="949">
                  <c:v>0.43460199999999999</c:v>
                </c:pt>
                <c:pt idx="950">
                  <c:v>0.43494300000000002</c:v>
                </c:pt>
                <c:pt idx="951">
                  <c:v>0.43518899999999999</c:v>
                </c:pt>
                <c:pt idx="952">
                  <c:v>0.43546299999999999</c:v>
                </c:pt>
                <c:pt idx="953">
                  <c:v>0.435699</c:v>
                </c:pt>
                <c:pt idx="954">
                  <c:v>0.435975</c:v>
                </c:pt>
                <c:pt idx="955">
                  <c:v>0.43621399999999999</c:v>
                </c:pt>
                <c:pt idx="956">
                  <c:v>0.43631500000000001</c:v>
                </c:pt>
                <c:pt idx="957">
                  <c:v>0.436558</c:v>
                </c:pt>
                <c:pt idx="958">
                  <c:v>0.43676199999999998</c:v>
                </c:pt>
                <c:pt idx="959">
                  <c:v>0.43699100000000002</c:v>
                </c:pt>
                <c:pt idx="960">
                  <c:v>0.43724800000000003</c:v>
                </c:pt>
                <c:pt idx="961">
                  <c:v>0.437442</c:v>
                </c:pt>
                <c:pt idx="962">
                  <c:v>0.437635</c:v>
                </c:pt>
                <c:pt idx="963">
                  <c:v>0.43786599999999998</c:v>
                </c:pt>
                <c:pt idx="964">
                  <c:v>0.43814199999999998</c:v>
                </c:pt>
                <c:pt idx="965">
                  <c:v>0.43835400000000002</c:v>
                </c:pt>
                <c:pt idx="966">
                  <c:v>0.438581</c:v>
                </c:pt>
                <c:pt idx="967">
                  <c:v>0.438915</c:v>
                </c:pt>
                <c:pt idx="968">
                  <c:v>0.43903799999999998</c:v>
                </c:pt>
                <c:pt idx="969">
                  <c:v>0.43914700000000001</c:v>
                </c:pt>
                <c:pt idx="970">
                  <c:v>0.439197</c:v>
                </c:pt>
                <c:pt idx="971">
                  <c:v>0.43921199999999999</c:v>
                </c:pt>
                <c:pt idx="972">
                  <c:v>0.43918099999999999</c:v>
                </c:pt>
                <c:pt idx="973">
                  <c:v>0.43933299999999997</c:v>
                </c:pt>
                <c:pt idx="974">
                  <c:v>0.43896099999999999</c:v>
                </c:pt>
                <c:pt idx="975">
                  <c:v>0.43907099999999999</c:v>
                </c:pt>
                <c:pt idx="976">
                  <c:v>0.43919599999999998</c:v>
                </c:pt>
                <c:pt idx="977">
                  <c:v>0.438917</c:v>
                </c:pt>
                <c:pt idx="978">
                  <c:v>0.43901600000000002</c:v>
                </c:pt>
                <c:pt idx="979">
                  <c:v>0.43905300000000003</c:v>
                </c:pt>
                <c:pt idx="980">
                  <c:v>0.43917299999999998</c:v>
                </c:pt>
                <c:pt idx="981">
                  <c:v>0.439027</c:v>
                </c:pt>
                <c:pt idx="982">
                  <c:v>0.43885099999999999</c:v>
                </c:pt>
                <c:pt idx="983">
                  <c:v>0.43875799999999998</c:v>
                </c:pt>
                <c:pt idx="984">
                  <c:v>0.43901299999999999</c:v>
                </c:pt>
                <c:pt idx="985">
                  <c:v>0.43906499999999998</c:v>
                </c:pt>
                <c:pt idx="986">
                  <c:v>0.43912299999999999</c:v>
                </c:pt>
                <c:pt idx="987">
                  <c:v>0.439114</c:v>
                </c:pt>
                <c:pt idx="988">
                  <c:v>0.43940000000000001</c:v>
                </c:pt>
                <c:pt idx="989">
                  <c:v>0.439529</c:v>
                </c:pt>
                <c:pt idx="990">
                  <c:v>0.43984299999999998</c:v>
                </c:pt>
                <c:pt idx="991">
                  <c:v>0.43990899999999999</c:v>
                </c:pt>
                <c:pt idx="992">
                  <c:v>0.43970999999999999</c:v>
                </c:pt>
                <c:pt idx="993">
                  <c:v>0.43965799999999999</c:v>
                </c:pt>
                <c:pt idx="994">
                  <c:v>0.439552</c:v>
                </c:pt>
                <c:pt idx="995">
                  <c:v>0.43959399999999998</c:v>
                </c:pt>
                <c:pt idx="996">
                  <c:v>0.43957099999999999</c:v>
                </c:pt>
                <c:pt idx="997">
                  <c:v>0.43975399999999998</c:v>
                </c:pt>
                <c:pt idx="998">
                  <c:v>0.44010300000000002</c:v>
                </c:pt>
                <c:pt idx="999">
                  <c:v>0.44022600000000001</c:v>
                </c:pt>
                <c:pt idx="1000">
                  <c:v>0.44064999999999999</c:v>
                </c:pt>
                <c:pt idx="1001">
                  <c:v>0.44091000000000002</c:v>
                </c:pt>
                <c:pt idx="1002">
                  <c:v>0.44124799999999997</c:v>
                </c:pt>
                <c:pt idx="1003">
                  <c:v>0.441521</c:v>
                </c:pt>
                <c:pt idx="1004">
                  <c:v>0.44188899999999998</c:v>
                </c:pt>
                <c:pt idx="1005">
                  <c:v>0.44210500000000003</c:v>
                </c:pt>
                <c:pt idx="1006">
                  <c:v>0.442305</c:v>
                </c:pt>
                <c:pt idx="1007">
                  <c:v>0.442463</c:v>
                </c:pt>
                <c:pt idx="1008">
                  <c:v>0.44275599999999998</c:v>
                </c:pt>
                <c:pt idx="1009">
                  <c:v>0.442965</c:v>
                </c:pt>
                <c:pt idx="1010">
                  <c:v>0.44339200000000001</c:v>
                </c:pt>
                <c:pt idx="1011">
                  <c:v>0.44369199999999998</c:v>
                </c:pt>
                <c:pt idx="1012">
                  <c:v>0.44395800000000002</c:v>
                </c:pt>
                <c:pt idx="1013">
                  <c:v>0.44425399999999998</c:v>
                </c:pt>
                <c:pt idx="1014">
                  <c:v>0.44458199999999998</c:v>
                </c:pt>
                <c:pt idx="1015">
                  <c:v>0.44496000000000002</c:v>
                </c:pt>
                <c:pt idx="1016">
                  <c:v>0.44522600000000001</c:v>
                </c:pt>
                <c:pt idx="1017">
                  <c:v>0.44549299999999997</c:v>
                </c:pt>
                <c:pt idx="1018">
                  <c:v>0.44576100000000002</c:v>
                </c:pt>
                <c:pt idx="1019">
                  <c:v>0.44590800000000003</c:v>
                </c:pt>
                <c:pt idx="1020">
                  <c:v>0.44625599999999999</c:v>
                </c:pt>
                <c:pt idx="1021">
                  <c:v>0.44663799999999998</c:v>
                </c:pt>
                <c:pt idx="1022">
                  <c:v>0.446936</c:v>
                </c:pt>
                <c:pt idx="1023">
                  <c:v>0.447212</c:v>
                </c:pt>
                <c:pt idx="1024">
                  <c:v>0.44759100000000002</c:v>
                </c:pt>
                <c:pt idx="1025">
                  <c:v>0.447961</c:v>
                </c:pt>
                <c:pt idx="1026">
                  <c:v>0.44832300000000003</c:v>
                </c:pt>
                <c:pt idx="1027">
                  <c:v>0.44861000000000001</c:v>
                </c:pt>
                <c:pt idx="1028">
                  <c:v>0.44895400000000002</c:v>
                </c:pt>
                <c:pt idx="1029">
                  <c:v>0.44930900000000001</c:v>
                </c:pt>
                <c:pt idx="1030">
                  <c:v>0.44958999999999999</c:v>
                </c:pt>
                <c:pt idx="1031">
                  <c:v>0.44989800000000002</c:v>
                </c:pt>
                <c:pt idx="1032">
                  <c:v>0.45011899999999999</c:v>
                </c:pt>
                <c:pt idx="1033">
                  <c:v>0.45039200000000001</c:v>
                </c:pt>
                <c:pt idx="1034">
                  <c:v>0.45077400000000001</c:v>
                </c:pt>
                <c:pt idx="1035">
                  <c:v>0.451123</c:v>
                </c:pt>
                <c:pt idx="1036">
                  <c:v>0.45138299999999998</c:v>
                </c:pt>
                <c:pt idx="1037">
                  <c:v>0.45182299999999997</c:v>
                </c:pt>
                <c:pt idx="1038">
                  <c:v>0.45194000000000001</c:v>
                </c:pt>
                <c:pt idx="1039">
                  <c:v>0.452183</c:v>
                </c:pt>
                <c:pt idx="1040">
                  <c:v>0.45244699999999999</c:v>
                </c:pt>
                <c:pt idx="1041">
                  <c:v>0.45260899999999998</c:v>
                </c:pt>
                <c:pt idx="1042">
                  <c:v>0.45284799999999997</c:v>
                </c:pt>
                <c:pt idx="1043">
                  <c:v>0.45304</c:v>
                </c:pt>
                <c:pt idx="1044">
                  <c:v>0.45341700000000001</c:v>
                </c:pt>
                <c:pt idx="1045">
                  <c:v>0.453592</c:v>
                </c:pt>
                <c:pt idx="1046">
                  <c:v>0.45378200000000002</c:v>
                </c:pt>
                <c:pt idx="1047">
                  <c:v>0.45394099999999998</c:v>
                </c:pt>
                <c:pt idx="1048">
                  <c:v>0.45424900000000001</c:v>
                </c:pt>
                <c:pt idx="1049">
                  <c:v>0.45439600000000002</c:v>
                </c:pt>
                <c:pt idx="1050">
                  <c:v>0.45456800000000003</c:v>
                </c:pt>
                <c:pt idx="1051">
                  <c:v>0.45472499999999999</c:v>
                </c:pt>
                <c:pt idx="1052">
                  <c:v>0.45492300000000002</c:v>
                </c:pt>
                <c:pt idx="1053">
                  <c:v>0.455092</c:v>
                </c:pt>
                <c:pt idx="1054">
                  <c:v>0.45525300000000002</c:v>
                </c:pt>
                <c:pt idx="1055">
                  <c:v>0.455511</c:v>
                </c:pt>
                <c:pt idx="1056">
                  <c:v>0.455621</c:v>
                </c:pt>
                <c:pt idx="1057">
                  <c:v>0.45589400000000002</c:v>
                </c:pt>
                <c:pt idx="1058">
                  <c:v>0.45596500000000001</c:v>
                </c:pt>
                <c:pt idx="1059">
                  <c:v>0.456152</c:v>
                </c:pt>
                <c:pt idx="1060">
                  <c:v>0.45610000000000001</c:v>
                </c:pt>
                <c:pt idx="1061">
                  <c:v>0.456235</c:v>
                </c:pt>
                <c:pt idx="1062">
                  <c:v>0.45600600000000002</c:v>
                </c:pt>
                <c:pt idx="1063">
                  <c:v>0.45598100000000003</c:v>
                </c:pt>
                <c:pt idx="1064">
                  <c:v>0.45473400000000003</c:v>
                </c:pt>
                <c:pt idx="1065">
                  <c:v>0.45375799999999999</c:v>
                </c:pt>
                <c:pt idx="1066">
                  <c:v>0.45448699999999997</c:v>
                </c:pt>
                <c:pt idx="1067">
                  <c:v>0.45393600000000001</c:v>
                </c:pt>
                <c:pt idx="1068">
                  <c:v>0.454036</c:v>
                </c:pt>
                <c:pt idx="1069">
                  <c:v>0.45074999999999998</c:v>
                </c:pt>
                <c:pt idx="1070">
                  <c:v>0.446212</c:v>
                </c:pt>
                <c:pt idx="1071">
                  <c:v>0.44178099999999998</c:v>
                </c:pt>
                <c:pt idx="1072">
                  <c:v>0.43362099999999998</c:v>
                </c:pt>
                <c:pt idx="1073">
                  <c:v>0.42229</c:v>
                </c:pt>
                <c:pt idx="1074">
                  <c:v>0.41029599999999999</c:v>
                </c:pt>
                <c:pt idx="1075">
                  <c:v>0.40049299999999999</c:v>
                </c:pt>
                <c:pt idx="1076">
                  <c:v>0.39111200000000002</c:v>
                </c:pt>
                <c:pt idx="1077">
                  <c:v>0.38407799999999997</c:v>
                </c:pt>
                <c:pt idx="1078">
                  <c:v>0.374164</c:v>
                </c:pt>
                <c:pt idx="1079">
                  <c:v>0.37049100000000001</c:v>
                </c:pt>
                <c:pt idx="1080">
                  <c:v>0.36071799999999998</c:v>
                </c:pt>
                <c:pt idx="1081">
                  <c:v>0.35760500000000001</c:v>
                </c:pt>
                <c:pt idx="1082">
                  <c:v>0.35510999999999998</c:v>
                </c:pt>
                <c:pt idx="1083">
                  <c:v>0.34830899999999998</c:v>
                </c:pt>
                <c:pt idx="1084">
                  <c:v>0.34468100000000002</c:v>
                </c:pt>
                <c:pt idx="1085">
                  <c:v>0.34242099999999998</c:v>
                </c:pt>
                <c:pt idx="1086">
                  <c:v>0.34106999999999998</c:v>
                </c:pt>
                <c:pt idx="1087">
                  <c:v>0.34174700000000002</c:v>
                </c:pt>
                <c:pt idx="1088">
                  <c:v>0.34295900000000001</c:v>
                </c:pt>
                <c:pt idx="1089">
                  <c:v>0.34748600000000002</c:v>
                </c:pt>
                <c:pt idx="1090">
                  <c:v>0.35228300000000001</c:v>
                </c:pt>
                <c:pt idx="1091">
                  <c:v>0.35618899999999998</c:v>
                </c:pt>
                <c:pt idx="1092">
                  <c:v>0.36039700000000002</c:v>
                </c:pt>
                <c:pt idx="1093">
                  <c:v>0.36386499999999999</c:v>
                </c:pt>
                <c:pt idx="1094">
                  <c:v>0.36257499999999998</c:v>
                </c:pt>
                <c:pt idx="1095">
                  <c:v>0.36270400000000003</c:v>
                </c:pt>
                <c:pt idx="1096">
                  <c:v>0.36718499999999998</c:v>
                </c:pt>
                <c:pt idx="1097">
                  <c:v>0.36897999999999997</c:v>
                </c:pt>
                <c:pt idx="1098">
                  <c:v>0.37260399999999999</c:v>
                </c:pt>
                <c:pt idx="1099">
                  <c:v>0.373305</c:v>
                </c:pt>
                <c:pt idx="1100">
                  <c:v>0.37488500000000002</c:v>
                </c:pt>
                <c:pt idx="1101">
                  <c:v>0.37607200000000002</c:v>
                </c:pt>
                <c:pt idx="1102">
                  <c:v>0.376141</c:v>
                </c:pt>
                <c:pt idx="1103">
                  <c:v>0.37742500000000001</c:v>
                </c:pt>
                <c:pt idx="1104">
                  <c:v>0.37743300000000002</c:v>
                </c:pt>
                <c:pt idx="1105">
                  <c:v>0.376861</c:v>
                </c:pt>
                <c:pt idx="1106">
                  <c:v>0.376834</c:v>
                </c:pt>
                <c:pt idx="1107">
                  <c:v>0.37720399999999998</c:v>
                </c:pt>
                <c:pt idx="1108">
                  <c:v>0.37745200000000001</c:v>
                </c:pt>
                <c:pt idx="1109">
                  <c:v>0.37777500000000003</c:v>
                </c:pt>
                <c:pt idx="1110">
                  <c:v>0.37761800000000001</c:v>
                </c:pt>
                <c:pt idx="1111">
                  <c:v>0.37763099999999999</c:v>
                </c:pt>
                <c:pt idx="1112">
                  <c:v>0.37783600000000001</c:v>
                </c:pt>
                <c:pt idx="1113">
                  <c:v>0.37773299999999999</c:v>
                </c:pt>
                <c:pt idx="1114">
                  <c:v>0.37852599999999997</c:v>
                </c:pt>
                <c:pt idx="1115">
                  <c:v>0.37912000000000001</c:v>
                </c:pt>
                <c:pt idx="1116">
                  <c:v>0.37970199999999998</c:v>
                </c:pt>
                <c:pt idx="1117">
                  <c:v>0.38009300000000001</c:v>
                </c:pt>
                <c:pt idx="1118">
                  <c:v>0.38182100000000002</c:v>
                </c:pt>
                <c:pt idx="1119">
                  <c:v>0.38228099999999998</c:v>
                </c:pt>
                <c:pt idx="1120">
                  <c:v>0.38322400000000001</c:v>
                </c:pt>
                <c:pt idx="1121">
                  <c:v>0.38358799999999998</c:v>
                </c:pt>
                <c:pt idx="1122">
                  <c:v>0.38379600000000003</c:v>
                </c:pt>
                <c:pt idx="1123">
                  <c:v>0.38347399999999998</c:v>
                </c:pt>
                <c:pt idx="1124">
                  <c:v>0.38404100000000002</c:v>
                </c:pt>
                <c:pt idx="1125">
                  <c:v>0.38460800000000001</c:v>
                </c:pt>
                <c:pt idx="1126">
                  <c:v>0.38574799999999998</c:v>
                </c:pt>
                <c:pt idx="1127">
                  <c:v>0.38624399999999998</c:v>
                </c:pt>
                <c:pt idx="1128">
                  <c:v>0.38647500000000001</c:v>
                </c:pt>
                <c:pt idx="1129">
                  <c:v>0.38666800000000001</c:v>
                </c:pt>
                <c:pt idx="1130">
                  <c:v>0.38734499999999999</c:v>
                </c:pt>
                <c:pt idx="1131">
                  <c:v>0.38670900000000002</c:v>
                </c:pt>
                <c:pt idx="1132">
                  <c:v>0.3876</c:v>
                </c:pt>
                <c:pt idx="1133">
                  <c:v>0.387679</c:v>
                </c:pt>
                <c:pt idx="1134">
                  <c:v>0.38847999999999999</c:v>
                </c:pt>
                <c:pt idx="1135">
                  <c:v>0.38844899999999999</c:v>
                </c:pt>
                <c:pt idx="1136">
                  <c:v>0.39036100000000001</c:v>
                </c:pt>
                <c:pt idx="1137">
                  <c:v>0.39132299999999998</c:v>
                </c:pt>
                <c:pt idx="1138">
                  <c:v>0.39347300000000002</c:v>
                </c:pt>
                <c:pt idx="1139">
                  <c:v>0.39530999999999999</c:v>
                </c:pt>
                <c:pt idx="1140">
                  <c:v>0.39657100000000001</c:v>
                </c:pt>
                <c:pt idx="1141">
                  <c:v>0.39716200000000002</c:v>
                </c:pt>
                <c:pt idx="1142">
                  <c:v>0.39832899999999999</c:v>
                </c:pt>
                <c:pt idx="1143">
                  <c:v>0.39968999999999999</c:v>
                </c:pt>
                <c:pt idx="1144">
                  <c:v>0.39995599999999998</c:v>
                </c:pt>
                <c:pt idx="1145">
                  <c:v>0.40049200000000001</c:v>
                </c:pt>
                <c:pt idx="1146">
                  <c:v>0.40142899999999998</c:v>
                </c:pt>
                <c:pt idx="1147">
                  <c:v>0.40308699999999997</c:v>
                </c:pt>
                <c:pt idx="1148">
                  <c:v>0.40395300000000001</c:v>
                </c:pt>
                <c:pt idx="1149">
                  <c:v>0.40477299999999999</c:v>
                </c:pt>
                <c:pt idx="1150">
                  <c:v>0.40564099999999997</c:v>
                </c:pt>
                <c:pt idx="1151">
                  <c:v>0.406192</c:v>
                </c:pt>
                <c:pt idx="1152">
                  <c:v>0.40788999999999997</c:v>
                </c:pt>
                <c:pt idx="1153">
                  <c:v>0.40846300000000002</c:v>
                </c:pt>
                <c:pt idx="1154">
                  <c:v>0.40887499999999999</c:v>
                </c:pt>
                <c:pt idx="1155">
                  <c:v>0.40927400000000003</c:v>
                </c:pt>
                <c:pt idx="1156">
                  <c:v>0.409966</c:v>
                </c:pt>
                <c:pt idx="1157">
                  <c:v>0.411663</c:v>
                </c:pt>
                <c:pt idx="1158">
                  <c:v>0.41289599999999999</c:v>
                </c:pt>
                <c:pt idx="1159">
                  <c:v>0.413796</c:v>
                </c:pt>
                <c:pt idx="1160">
                  <c:v>0.41453600000000002</c:v>
                </c:pt>
                <c:pt idx="1161">
                  <c:v>0.416209</c:v>
                </c:pt>
                <c:pt idx="1162">
                  <c:v>0.41724499999999998</c:v>
                </c:pt>
                <c:pt idx="1163">
                  <c:v>0.41817500000000002</c:v>
                </c:pt>
                <c:pt idx="1164">
                  <c:v>0.41833500000000001</c:v>
                </c:pt>
                <c:pt idx="1165">
                  <c:v>0.41853200000000002</c:v>
                </c:pt>
                <c:pt idx="1166">
                  <c:v>0.41992000000000002</c:v>
                </c:pt>
                <c:pt idx="1167">
                  <c:v>0.42041600000000001</c:v>
                </c:pt>
                <c:pt idx="1168">
                  <c:v>0.42073700000000003</c:v>
                </c:pt>
                <c:pt idx="1169">
                  <c:v>0.42118699999999998</c:v>
                </c:pt>
                <c:pt idx="1170">
                  <c:v>0.42113499999999998</c:v>
                </c:pt>
                <c:pt idx="1171">
                  <c:v>0.42127199999999998</c:v>
                </c:pt>
                <c:pt idx="1172">
                  <c:v>0.421599</c:v>
                </c:pt>
                <c:pt idx="1173">
                  <c:v>0.421676</c:v>
                </c:pt>
                <c:pt idx="1174">
                  <c:v>0.42330000000000001</c:v>
                </c:pt>
                <c:pt idx="1175">
                  <c:v>0.42350500000000002</c:v>
                </c:pt>
                <c:pt idx="1176">
                  <c:v>0.42413600000000001</c:v>
                </c:pt>
                <c:pt idx="1177">
                  <c:v>0.424794</c:v>
                </c:pt>
                <c:pt idx="1178">
                  <c:v>0.42566100000000001</c:v>
                </c:pt>
                <c:pt idx="1179">
                  <c:v>0.42632900000000001</c:v>
                </c:pt>
                <c:pt idx="1180">
                  <c:v>0.42611100000000002</c:v>
                </c:pt>
                <c:pt idx="1181">
                  <c:v>0.42650700000000002</c:v>
                </c:pt>
                <c:pt idx="1182">
                  <c:v>0.42753000000000002</c:v>
                </c:pt>
                <c:pt idx="1183">
                  <c:v>0.42769600000000002</c:v>
                </c:pt>
                <c:pt idx="1184">
                  <c:v>0.42863299999999999</c:v>
                </c:pt>
                <c:pt idx="1185">
                  <c:v>0.42869699999999999</c:v>
                </c:pt>
                <c:pt idx="1186">
                  <c:v>0.42938500000000002</c:v>
                </c:pt>
                <c:pt idx="1187">
                  <c:v>0.43005199999999999</c:v>
                </c:pt>
                <c:pt idx="1188">
                  <c:v>0.42985299999999999</c:v>
                </c:pt>
                <c:pt idx="1189">
                  <c:v>0.430394</c:v>
                </c:pt>
                <c:pt idx="1190">
                  <c:v>0.430203</c:v>
                </c:pt>
                <c:pt idx="1191">
                  <c:v>0.43054599999999998</c:v>
                </c:pt>
                <c:pt idx="1192">
                  <c:v>0.43109599999999998</c:v>
                </c:pt>
                <c:pt idx="1193">
                  <c:v>0.43089899999999998</c:v>
                </c:pt>
                <c:pt idx="1194">
                  <c:v>0.43082100000000001</c:v>
                </c:pt>
                <c:pt idx="1195">
                  <c:v>0.43149100000000001</c:v>
                </c:pt>
                <c:pt idx="1196">
                  <c:v>0.43114200000000003</c:v>
                </c:pt>
                <c:pt idx="1197">
                  <c:v>0.43121399999999999</c:v>
                </c:pt>
                <c:pt idx="1198">
                  <c:v>0.431838</c:v>
                </c:pt>
                <c:pt idx="1199">
                  <c:v>0.43163600000000002</c:v>
                </c:pt>
                <c:pt idx="1200">
                  <c:v>0.43271500000000002</c:v>
                </c:pt>
                <c:pt idx="1201">
                  <c:v>0.43424299999999999</c:v>
                </c:pt>
                <c:pt idx="1202">
                  <c:v>0.43337999999999999</c:v>
                </c:pt>
                <c:pt idx="1203">
                  <c:v>0.433421</c:v>
                </c:pt>
                <c:pt idx="1204">
                  <c:v>0.43393300000000001</c:v>
                </c:pt>
                <c:pt idx="1205">
                  <c:v>0.43382700000000002</c:v>
                </c:pt>
                <c:pt idx="1206">
                  <c:v>0.43325799999999998</c:v>
                </c:pt>
                <c:pt idx="1207">
                  <c:v>0.43414900000000001</c:v>
                </c:pt>
                <c:pt idx="1208">
                  <c:v>0.43390800000000002</c:v>
                </c:pt>
                <c:pt idx="1209">
                  <c:v>0.43411899999999998</c:v>
                </c:pt>
                <c:pt idx="1210">
                  <c:v>0.43462699999999999</c:v>
                </c:pt>
                <c:pt idx="1211">
                  <c:v>0.43477399999999999</c:v>
                </c:pt>
                <c:pt idx="1212">
                  <c:v>0.43533500000000003</c:v>
                </c:pt>
                <c:pt idx="1213">
                  <c:v>0.43565799999999999</c:v>
                </c:pt>
                <c:pt idx="1214">
                  <c:v>0.435278</c:v>
                </c:pt>
                <c:pt idx="1215">
                  <c:v>0.43521900000000002</c:v>
                </c:pt>
                <c:pt idx="1216">
                  <c:v>0.43589600000000001</c:v>
                </c:pt>
                <c:pt idx="1217">
                  <c:v>0.43651200000000001</c:v>
                </c:pt>
                <c:pt idx="1218">
                  <c:v>0.43652600000000003</c:v>
                </c:pt>
                <c:pt idx="1219">
                  <c:v>0.43646000000000001</c:v>
                </c:pt>
                <c:pt idx="1220">
                  <c:v>0.43601400000000001</c:v>
                </c:pt>
                <c:pt idx="1221">
                  <c:v>0.43621300000000002</c:v>
                </c:pt>
                <c:pt idx="1222">
                  <c:v>0.436251</c:v>
                </c:pt>
                <c:pt idx="1223">
                  <c:v>0.43620599999999998</c:v>
                </c:pt>
                <c:pt idx="1224">
                  <c:v>0.436475</c:v>
                </c:pt>
                <c:pt idx="1225">
                  <c:v>0.43635000000000002</c:v>
                </c:pt>
                <c:pt idx="1226">
                  <c:v>0.43616500000000002</c:v>
                </c:pt>
                <c:pt idx="1227">
                  <c:v>0.43648100000000001</c:v>
                </c:pt>
                <c:pt idx="1228">
                  <c:v>0.43674499999999999</c:v>
                </c:pt>
                <c:pt idx="1229">
                  <c:v>0.43692199999999998</c:v>
                </c:pt>
                <c:pt idx="1230">
                  <c:v>0.43740800000000002</c:v>
                </c:pt>
                <c:pt idx="1231">
                  <c:v>0.43742900000000001</c:v>
                </c:pt>
                <c:pt idx="1232">
                  <c:v>0.437309</c:v>
                </c:pt>
                <c:pt idx="1233">
                  <c:v>0.437442</c:v>
                </c:pt>
                <c:pt idx="1234">
                  <c:v>0.43881999999999999</c:v>
                </c:pt>
                <c:pt idx="1235">
                  <c:v>0.43908599999999998</c:v>
                </c:pt>
                <c:pt idx="1236">
                  <c:v>0.43929299999999999</c:v>
                </c:pt>
                <c:pt idx="1237">
                  <c:v>0.43933299999999997</c:v>
                </c:pt>
                <c:pt idx="1238">
                  <c:v>0.43940299999999999</c:v>
                </c:pt>
                <c:pt idx="1239">
                  <c:v>0.43912000000000001</c:v>
                </c:pt>
                <c:pt idx="1240">
                  <c:v>0.43911699999999998</c:v>
                </c:pt>
                <c:pt idx="1241">
                  <c:v>0.43959399999999998</c:v>
                </c:pt>
                <c:pt idx="1242">
                  <c:v>0.43999700000000003</c:v>
                </c:pt>
                <c:pt idx="1243">
                  <c:v>0.44051899999999999</c:v>
                </c:pt>
                <c:pt idx="1244">
                  <c:v>0.440857</c:v>
                </c:pt>
                <c:pt idx="1245">
                  <c:v>0.440832</c:v>
                </c:pt>
                <c:pt idx="1246">
                  <c:v>0.44126900000000002</c:v>
                </c:pt>
                <c:pt idx="1247">
                  <c:v>0.44152400000000003</c:v>
                </c:pt>
                <c:pt idx="1248">
                  <c:v>0.44203199999999998</c:v>
                </c:pt>
                <c:pt idx="1249">
                  <c:v>0.44213599999999997</c:v>
                </c:pt>
                <c:pt idx="1250">
                  <c:v>0.44229200000000002</c:v>
                </c:pt>
                <c:pt idx="1251">
                  <c:v>0.44256299999999998</c:v>
                </c:pt>
                <c:pt idx="1252">
                  <c:v>0.44288899999999998</c:v>
                </c:pt>
                <c:pt idx="1253">
                  <c:v>0.44371899999999997</c:v>
                </c:pt>
                <c:pt idx="1254">
                  <c:v>0.444102</c:v>
                </c:pt>
                <c:pt idx="1255">
                  <c:v>0.44436500000000001</c:v>
                </c:pt>
                <c:pt idx="1256">
                  <c:v>0.44453100000000001</c:v>
                </c:pt>
                <c:pt idx="1257">
                  <c:v>0.44451299999999999</c:v>
                </c:pt>
                <c:pt idx="1258">
                  <c:v>0.44454300000000002</c:v>
                </c:pt>
                <c:pt idx="1259">
                  <c:v>0.44473000000000001</c:v>
                </c:pt>
                <c:pt idx="1260">
                  <c:v>0.44496400000000003</c:v>
                </c:pt>
                <c:pt idx="1261">
                  <c:v>0.44515500000000002</c:v>
                </c:pt>
                <c:pt idx="1262">
                  <c:v>0.44543899999999997</c:v>
                </c:pt>
                <c:pt idx="1263">
                  <c:v>0.445602</c:v>
                </c:pt>
                <c:pt idx="1264">
                  <c:v>0.44536999999999999</c:v>
                </c:pt>
                <c:pt idx="1265">
                  <c:v>0.44581399999999999</c:v>
                </c:pt>
                <c:pt idx="1266">
                  <c:v>0.44608599999999998</c:v>
                </c:pt>
                <c:pt idx="1267">
                  <c:v>0.44625300000000001</c:v>
                </c:pt>
                <c:pt idx="1268">
                  <c:v>0.44659199999999999</c:v>
                </c:pt>
                <c:pt idx="1269">
                  <c:v>0.44700899999999999</c:v>
                </c:pt>
                <c:pt idx="1270">
                  <c:v>0.44694499999999998</c:v>
                </c:pt>
                <c:pt idx="1271">
                  <c:v>0.44691199999999998</c:v>
                </c:pt>
                <c:pt idx="1272">
                  <c:v>0.44728099999999998</c:v>
                </c:pt>
                <c:pt idx="1273">
                  <c:v>0.44732499999999997</c:v>
                </c:pt>
                <c:pt idx="1274">
                  <c:v>0.44792799999999999</c:v>
                </c:pt>
                <c:pt idx="1275">
                  <c:v>0.447992</c:v>
                </c:pt>
                <c:pt idx="1276">
                  <c:v>0.44847999999999999</c:v>
                </c:pt>
                <c:pt idx="1277">
                  <c:v>0.44881900000000002</c:v>
                </c:pt>
                <c:pt idx="1278">
                  <c:v>0.449347</c:v>
                </c:pt>
                <c:pt idx="1279">
                  <c:v>0.44963799999999998</c:v>
                </c:pt>
                <c:pt idx="1280">
                  <c:v>0.44985000000000003</c:v>
                </c:pt>
                <c:pt idx="1281">
                  <c:v>0.44997100000000001</c:v>
                </c:pt>
                <c:pt idx="1282">
                  <c:v>0.44999400000000001</c:v>
                </c:pt>
                <c:pt idx="1283">
                  <c:v>0.45015500000000003</c:v>
                </c:pt>
                <c:pt idx="1284">
                  <c:v>0.45072899999999999</c:v>
                </c:pt>
                <c:pt idx="1285">
                  <c:v>0.45113799999999998</c:v>
                </c:pt>
                <c:pt idx="1286">
                  <c:v>0.45142900000000002</c:v>
                </c:pt>
                <c:pt idx="1287">
                  <c:v>0.45178600000000002</c:v>
                </c:pt>
                <c:pt idx="1288">
                  <c:v>0.45218199999999997</c:v>
                </c:pt>
                <c:pt idx="1289">
                  <c:v>0.45264900000000002</c:v>
                </c:pt>
                <c:pt idx="1290">
                  <c:v>0.45298100000000002</c:v>
                </c:pt>
                <c:pt idx="1291">
                  <c:v>0.45360400000000001</c:v>
                </c:pt>
                <c:pt idx="1292">
                  <c:v>0.45411400000000002</c:v>
                </c:pt>
                <c:pt idx="1293">
                  <c:v>0.454652</c:v>
                </c:pt>
                <c:pt idx="1294">
                  <c:v>0.45495099999999999</c:v>
                </c:pt>
                <c:pt idx="1295">
                  <c:v>0.455488</c:v>
                </c:pt>
                <c:pt idx="1296">
                  <c:v>0.45617600000000003</c:v>
                </c:pt>
                <c:pt idx="1297">
                  <c:v>0.45708799999999999</c:v>
                </c:pt>
                <c:pt idx="1298">
                  <c:v>0.45765</c:v>
                </c:pt>
                <c:pt idx="1299">
                  <c:v>0.45808900000000002</c:v>
                </c:pt>
                <c:pt idx="1300">
                  <c:v>0.45832699999999998</c:v>
                </c:pt>
                <c:pt idx="1301">
                  <c:v>0.45878999999999998</c:v>
                </c:pt>
                <c:pt idx="1302">
                  <c:v>0.459374</c:v>
                </c:pt>
                <c:pt idx="1303">
                  <c:v>0.45985999999999999</c:v>
                </c:pt>
                <c:pt idx="1304">
                  <c:v>0.46001399999999998</c:v>
                </c:pt>
                <c:pt idx="1305">
                  <c:v>0.460698</c:v>
                </c:pt>
                <c:pt idx="1306">
                  <c:v>0.46121499999999999</c:v>
                </c:pt>
                <c:pt idx="1307">
                  <c:v>0.46157700000000002</c:v>
                </c:pt>
                <c:pt idx="1308">
                  <c:v>0.46201300000000001</c:v>
                </c:pt>
                <c:pt idx="1309">
                  <c:v>0.46261099999999999</c:v>
                </c:pt>
                <c:pt idx="1310">
                  <c:v>0.46296500000000002</c:v>
                </c:pt>
                <c:pt idx="1311">
                  <c:v>0.46307500000000001</c:v>
                </c:pt>
                <c:pt idx="1312">
                  <c:v>0.46306900000000001</c:v>
                </c:pt>
                <c:pt idx="1313">
                  <c:v>0.46319399999999999</c:v>
                </c:pt>
                <c:pt idx="1314">
                  <c:v>0.46325699999999997</c:v>
                </c:pt>
                <c:pt idx="1315">
                  <c:v>0.46337800000000001</c:v>
                </c:pt>
                <c:pt idx="1316">
                  <c:v>0.463752</c:v>
                </c:pt>
                <c:pt idx="1317">
                  <c:v>0.46393499999999999</c:v>
                </c:pt>
                <c:pt idx="1318">
                  <c:v>0.464173</c:v>
                </c:pt>
                <c:pt idx="1319">
                  <c:v>0.46436100000000002</c:v>
                </c:pt>
                <c:pt idx="1320">
                  <c:v>0.46455800000000003</c:v>
                </c:pt>
                <c:pt idx="1321">
                  <c:v>0.46476499999999998</c:v>
                </c:pt>
                <c:pt idx="1322">
                  <c:v>0.464947</c:v>
                </c:pt>
                <c:pt idx="1323">
                  <c:v>0.46516600000000002</c:v>
                </c:pt>
                <c:pt idx="1324">
                  <c:v>0.46540599999999999</c:v>
                </c:pt>
                <c:pt idx="1325">
                  <c:v>0.46583599999999997</c:v>
                </c:pt>
                <c:pt idx="1326">
                  <c:v>0.46609099999999998</c:v>
                </c:pt>
                <c:pt idx="1327">
                  <c:v>0.46642400000000001</c:v>
                </c:pt>
                <c:pt idx="1328">
                  <c:v>0.46789700000000001</c:v>
                </c:pt>
                <c:pt idx="1329">
                  <c:v>0.468057</c:v>
                </c:pt>
                <c:pt idx="1330">
                  <c:v>0.46829199999999999</c:v>
                </c:pt>
                <c:pt idx="1331">
                  <c:v>0.468532</c:v>
                </c:pt>
                <c:pt idx="1332">
                  <c:v>0.46865600000000002</c:v>
                </c:pt>
                <c:pt idx="1333">
                  <c:v>0.46893299999999999</c:v>
                </c:pt>
                <c:pt idx="1334">
                  <c:v>0.46920400000000001</c:v>
                </c:pt>
                <c:pt idx="1335">
                  <c:v>0.46953</c:v>
                </c:pt>
                <c:pt idx="1336">
                  <c:v>0.46982400000000002</c:v>
                </c:pt>
                <c:pt idx="1337">
                  <c:v>0.47010099999999999</c:v>
                </c:pt>
                <c:pt idx="1338">
                  <c:v>0.47025699999999998</c:v>
                </c:pt>
                <c:pt idx="1339">
                  <c:v>0.470553</c:v>
                </c:pt>
                <c:pt idx="1340">
                  <c:v>0.47081899999999999</c:v>
                </c:pt>
                <c:pt idx="1341">
                  <c:v>0.471113</c:v>
                </c:pt>
                <c:pt idx="1342">
                  <c:v>0.47144000000000003</c:v>
                </c:pt>
                <c:pt idx="1343">
                  <c:v>0.47156300000000001</c:v>
                </c:pt>
                <c:pt idx="1344">
                  <c:v>0.47200900000000001</c:v>
                </c:pt>
                <c:pt idx="1345">
                  <c:v>0.47232600000000002</c:v>
                </c:pt>
                <c:pt idx="1346">
                  <c:v>0.47260999999999997</c:v>
                </c:pt>
                <c:pt idx="1347">
                  <c:v>0.47291499999999997</c:v>
                </c:pt>
                <c:pt idx="1348">
                  <c:v>0.473111</c:v>
                </c:pt>
                <c:pt idx="1349">
                  <c:v>0.47330800000000001</c:v>
                </c:pt>
                <c:pt idx="1350">
                  <c:v>0.47351900000000002</c:v>
                </c:pt>
                <c:pt idx="1351">
                  <c:v>0.47368900000000003</c:v>
                </c:pt>
                <c:pt idx="1352">
                  <c:v>0.47397099999999998</c:v>
                </c:pt>
                <c:pt idx="1353">
                  <c:v>0.47433500000000001</c:v>
                </c:pt>
                <c:pt idx="1354">
                  <c:v>0.47458699999999998</c:v>
                </c:pt>
                <c:pt idx="1355">
                  <c:v>0.47476800000000002</c:v>
                </c:pt>
                <c:pt idx="1356">
                  <c:v>0.47508299999999998</c:v>
                </c:pt>
                <c:pt idx="1357">
                  <c:v>0.47531899999999999</c:v>
                </c:pt>
                <c:pt idx="1358">
                  <c:v>0.475549</c:v>
                </c:pt>
                <c:pt idx="1359">
                  <c:v>0.47576400000000002</c:v>
                </c:pt>
                <c:pt idx="1360">
                  <c:v>0.47599900000000001</c:v>
                </c:pt>
                <c:pt idx="1361">
                  <c:v>0.47625600000000001</c:v>
                </c:pt>
                <c:pt idx="1362">
                  <c:v>0.47650799999999999</c:v>
                </c:pt>
                <c:pt idx="1363">
                  <c:v>0.476823</c:v>
                </c:pt>
                <c:pt idx="1364">
                  <c:v>0.47708600000000001</c:v>
                </c:pt>
                <c:pt idx="1365">
                  <c:v>0.47733100000000001</c:v>
                </c:pt>
                <c:pt idx="1366">
                  <c:v>0.47762100000000002</c:v>
                </c:pt>
                <c:pt idx="1367">
                  <c:v>0.477856</c:v>
                </c:pt>
                <c:pt idx="1368">
                  <c:v>0.47819499999999998</c:v>
                </c:pt>
                <c:pt idx="1369">
                  <c:v>0.47869800000000001</c:v>
                </c:pt>
                <c:pt idx="1370">
                  <c:v>0.47898600000000002</c:v>
                </c:pt>
                <c:pt idx="1371">
                  <c:v>0.47932399999999997</c:v>
                </c:pt>
                <c:pt idx="1372">
                  <c:v>0.479626</c:v>
                </c:pt>
                <c:pt idx="1373">
                  <c:v>0.48000300000000001</c:v>
                </c:pt>
                <c:pt idx="1374">
                  <c:v>0.48038599999999998</c:v>
                </c:pt>
                <c:pt idx="1375">
                  <c:v>0.48072999999999999</c:v>
                </c:pt>
                <c:pt idx="1376">
                  <c:v>0.481049</c:v>
                </c:pt>
                <c:pt idx="1377">
                  <c:v>0.48135</c:v>
                </c:pt>
                <c:pt idx="1378">
                  <c:v>0.48174699999999998</c:v>
                </c:pt>
                <c:pt idx="1379">
                  <c:v>0.482099</c:v>
                </c:pt>
                <c:pt idx="1380">
                  <c:v>0.48246499999999998</c:v>
                </c:pt>
                <c:pt idx="1381">
                  <c:v>0.482761</c:v>
                </c:pt>
                <c:pt idx="1382">
                  <c:v>0.483074</c:v>
                </c:pt>
                <c:pt idx="1383">
                  <c:v>0.48337599999999997</c:v>
                </c:pt>
                <c:pt idx="1384">
                  <c:v>0.483734</c:v>
                </c:pt>
                <c:pt idx="1385">
                  <c:v>0.48419000000000001</c:v>
                </c:pt>
                <c:pt idx="1386">
                  <c:v>0.48463800000000001</c:v>
                </c:pt>
                <c:pt idx="1387">
                  <c:v>0.484935</c:v>
                </c:pt>
                <c:pt idx="1388">
                  <c:v>0.48533500000000002</c:v>
                </c:pt>
                <c:pt idx="1389">
                  <c:v>0.485738</c:v>
                </c:pt>
                <c:pt idx="1390">
                  <c:v>0.486122</c:v>
                </c:pt>
                <c:pt idx="1391">
                  <c:v>0.48644100000000001</c:v>
                </c:pt>
                <c:pt idx="1392">
                  <c:v>0.48677700000000002</c:v>
                </c:pt>
                <c:pt idx="1393">
                  <c:v>0.48705399999999999</c:v>
                </c:pt>
                <c:pt idx="1394">
                  <c:v>0.48744700000000002</c:v>
                </c:pt>
                <c:pt idx="1395">
                  <c:v>0.48789300000000002</c:v>
                </c:pt>
                <c:pt idx="1396">
                  <c:v>0.48833300000000002</c:v>
                </c:pt>
                <c:pt idx="1397">
                  <c:v>0.488649</c:v>
                </c:pt>
                <c:pt idx="1398">
                  <c:v>0.48908699999999999</c:v>
                </c:pt>
                <c:pt idx="1399">
                  <c:v>0.48941899999999999</c:v>
                </c:pt>
                <c:pt idx="1400">
                  <c:v>0.48978500000000003</c:v>
                </c:pt>
                <c:pt idx="1401">
                  <c:v>0.49013899999999999</c:v>
                </c:pt>
                <c:pt idx="1402">
                  <c:v>0.490452</c:v>
                </c:pt>
                <c:pt idx="1403">
                  <c:v>0.49078899999999998</c:v>
                </c:pt>
                <c:pt idx="1404">
                  <c:v>0.49110199999999998</c:v>
                </c:pt>
                <c:pt idx="1405">
                  <c:v>0.49143599999999998</c:v>
                </c:pt>
                <c:pt idx="1406">
                  <c:v>0.49158299999999999</c:v>
                </c:pt>
                <c:pt idx="1407">
                  <c:v>0.49184299999999997</c:v>
                </c:pt>
                <c:pt idx="1408">
                  <c:v>0.49245699999999998</c:v>
                </c:pt>
                <c:pt idx="1409">
                  <c:v>0.492842</c:v>
                </c:pt>
                <c:pt idx="1410">
                  <c:v>0.493172</c:v>
                </c:pt>
                <c:pt idx="1411">
                  <c:v>0.49354100000000001</c:v>
                </c:pt>
                <c:pt idx="1412">
                  <c:v>0.49407800000000002</c:v>
                </c:pt>
                <c:pt idx="1413">
                  <c:v>0.49455700000000002</c:v>
                </c:pt>
                <c:pt idx="1414">
                  <c:v>0.49477100000000002</c:v>
                </c:pt>
                <c:pt idx="1415">
                  <c:v>0.49518400000000001</c:v>
                </c:pt>
                <c:pt idx="1416">
                  <c:v>0.49551899999999999</c:v>
                </c:pt>
                <c:pt idx="1417">
                  <c:v>0.49587599999999998</c:v>
                </c:pt>
                <c:pt idx="1418">
                  <c:v>0.49627100000000002</c:v>
                </c:pt>
                <c:pt idx="1419">
                  <c:v>0.49664399999999997</c:v>
                </c:pt>
                <c:pt idx="1420">
                  <c:v>0.49709700000000001</c:v>
                </c:pt>
                <c:pt idx="1421">
                  <c:v>0.497448</c:v>
                </c:pt>
                <c:pt idx="1422">
                  <c:v>0.49784400000000001</c:v>
                </c:pt>
                <c:pt idx="1423">
                  <c:v>0.49824099999999999</c:v>
                </c:pt>
                <c:pt idx="1424">
                  <c:v>0.498641</c:v>
                </c:pt>
                <c:pt idx="1425">
                  <c:v>0.49902400000000002</c:v>
                </c:pt>
                <c:pt idx="1426">
                  <c:v>0.49935800000000002</c:v>
                </c:pt>
                <c:pt idx="1427">
                  <c:v>0.50008699999999995</c:v>
                </c:pt>
                <c:pt idx="1428">
                  <c:v>0.50043300000000002</c:v>
                </c:pt>
                <c:pt idx="1429">
                  <c:v>0.501</c:v>
                </c:pt>
                <c:pt idx="1430">
                  <c:v>0.50141100000000005</c:v>
                </c:pt>
                <c:pt idx="1431">
                  <c:v>0.50176299999999996</c:v>
                </c:pt>
                <c:pt idx="1432">
                  <c:v>0.50217400000000001</c:v>
                </c:pt>
                <c:pt idx="1433">
                  <c:v>0.50260199999999999</c:v>
                </c:pt>
                <c:pt idx="1434">
                  <c:v>0.50307500000000005</c:v>
                </c:pt>
                <c:pt idx="1435">
                  <c:v>0.50375400000000004</c:v>
                </c:pt>
                <c:pt idx="1436">
                  <c:v>0.50421300000000002</c:v>
                </c:pt>
                <c:pt idx="1437">
                  <c:v>0.50434999999999997</c:v>
                </c:pt>
                <c:pt idx="1438">
                  <c:v>0.50475300000000001</c:v>
                </c:pt>
                <c:pt idx="1439">
                  <c:v>0.50515299999999996</c:v>
                </c:pt>
                <c:pt idx="1440">
                  <c:v>0.50555099999999997</c:v>
                </c:pt>
                <c:pt idx="1441">
                  <c:v>0.50602599999999998</c:v>
                </c:pt>
                <c:pt idx="1442">
                  <c:v>0.50641899999999995</c:v>
                </c:pt>
                <c:pt idx="1443">
                  <c:v>0.50684700000000005</c:v>
                </c:pt>
                <c:pt idx="1444">
                  <c:v>0.50736700000000001</c:v>
                </c:pt>
                <c:pt idx="1445">
                  <c:v>0.50784099999999999</c:v>
                </c:pt>
                <c:pt idx="1446">
                  <c:v>0.50823499999999999</c:v>
                </c:pt>
                <c:pt idx="1447">
                  <c:v>0.50864699999999996</c:v>
                </c:pt>
                <c:pt idx="1448">
                  <c:v>0.50911399999999996</c:v>
                </c:pt>
                <c:pt idx="1449">
                  <c:v>0.509575</c:v>
                </c:pt>
                <c:pt idx="1450">
                  <c:v>0.50997599999999998</c:v>
                </c:pt>
                <c:pt idx="1451">
                  <c:v>0.51039999999999996</c:v>
                </c:pt>
                <c:pt idx="1452">
                  <c:v>0.51088199999999995</c:v>
                </c:pt>
                <c:pt idx="1453">
                  <c:v>0.51134900000000005</c:v>
                </c:pt>
                <c:pt idx="1454">
                  <c:v>0.51177600000000001</c:v>
                </c:pt>
                <c:pt idx="1455">
                  <c:v>0.51222100000000004</c:v>
                </c:pt>
                <c:pt idx="1456">
                  <c:v>0.51264600000000005</c:v>
                </c:pt>
                <c:pt idx="1457">
                  <c:v>0.51309099999999996</c:v>
                </c:pt>
                <c:pt idx="1458">
                  <c:v>0.51357699999999995</c:v>
                </c:pt>
                <c:pt idx="1459">
                  <c:v>0.51405699999999999</c:v>
                </c:pt>
                <c:pt idx="1460">
                  <c:v>0.51458700000000002</c:v>
                </c:pt>
                <c:pt idx="1461">
                  <c:v>0.51504399999999995</c:v>
                </c:pt>
                <c:pt idx="1462">
                  <c:v>0.51541999999999999</c:v>
                </c:pt>
                <c:pt idx="1463">
                  <c:v>0.51588100000000003</c:v>
                </c:pt>
                <c:pt idx="1464">
                  <c:v>0.51645200000000002</c:v>
                </c:pt>
                <c:pt idx="1465">
                  <c:v>0.51697800000000005</c:v>
                </c:pt>
                <c:pt idx="1466">
                  <c:v>0.51742900000000003</c:v>
                </c:pt>
                <c:pt idx="1467">
                  <c:v>0.51783500000000005</c:v>
                </c:pt>
                <c:pt idx="1468">
                  <c:v>0.51842699999999997</c:v>
                </c:pt>
                <c:pt idx="1469">
                  <c:v>0.51883500000000005</c:v>
                </c:pt>
                <c:pt idx="1470">
                  <c:v>0.51945600000000003</c:v>
                </c:pt>
                <c:pt idx="1471">
                  <c:v>0.51980700000000002</c:v>
                </c:pt>
                <c:pt idx="1472">
                  <c:v>0.52014300000000002</c:v>
                </c:pt>
                <c:pt idx="1473">
                  <c:v>0.52062699999999995</c:v>
                </c:pt>
                <c:pt idx="1474">
                  <c:v>0.52092099999999997</c:v>
                </c:pt>
                <c:pt idx="1475">
                  <c:v>0.52140399999999998</c:v>
                </c:pt>
                <c:pt idx="1476">
                  <c:v>0.52191699999999996</c:v>
                </c:pt>
                <c:pt idx="1477">
                  <c:v>0.52239800000000003</c:v>
                </c:pt>
                <c:pt idx="1478">
                  <c:v>0.52284399999999998</c:v>
                </c:pt>
                <c:pt idx="1479">
                  <c:v>0.523262</c:v>
                </c:pt>
                <c:pt idx="1480">
                  <c:v>0.52372700000000005</c:v>
                </c:pt>
                <c:pt idx="1481">
                  <c:v>0.524204</c:v>
                </c:pt>
                <c:pt idx="1482">
                  <c:v>0.52470000000000006</c:v>
                </c:pt>
                <c:pt idx="1483">
                  <c:v>0.52517999999999998</c:v>
                </c:pt>
                <c:pt idx="1484">
                  <c:v>0.52567799999999998</c:v>
                </c:pt>
                <c:pt idx="1485">
                  <c:v>0.52615199999999995</c:v>
                </c:pt>
                <c:pt idx="1486">
                  <c:v>0.52706200000000003</c:v>
                </c:pt>
                <c:pt idx="1487">
                  <c:v>0.52755799999999997</c:v>
                </c:pt>
                <c:pt idx="1488">
                  <c:v>0.52827999999999997</c:v>
                </c:pt>
                <c:pt idx="1489">
                  <c:v>0.52875399999999995</c:v>
                </c:pt>
                <c:pt idx="1490">
                  <c:v>0.52924499999999997</c:v>
                </c:pt>
                <c:pt idx="1491">
                  <c:v>0.52959199999999995</c:v>
                </c:pt>
                <c:pt idx="1492">
                  <c:v>0.53005000000000002</c:v>
                </c:pt>
                <c:pt idx="1493">
                  <c:v>0.53049299999999999</c:v>
                </c:pt>
                <c:pt idx="1494">
                  <c:v>0.53095300000000001</c:v>
                </c:pt>
                <c:pt idx="1495">
                  <c:v>0.53145900000000001</c:v>
                </c:pt>
                <c:pt idx="1496">
                  <c:v>0.53196299999999996</c:v>
                </c:pt>
                <c:pt idx="1497">
                  <c:v>0.53251499999999996</c:v>
                </c:pt>
                <c:pt idx="1498">
                  <c:v>0.533022</c:v>
                </c:pt>
                <c:pt idx="1499">
                  <c:v>0.53351199999999999</c:v>
                </c:pt>
                <c:pt idx="1500">
                  <c:v>0.533968</c:v>
                </c:pt>
                <c:pt idx="1501">
                  <c:v>0.53443200000000002</c:v>
                </c:pt>
                <c:pt idx="1502">
                  <c:v>0.53483899999999995</c:v>
                </c:pt>
                <c:pt idx="1503">
                  <c:v>0.53536499999999998</c:v>
                </c:pt>
                <c:pt idx="1504">
                  <c:v>0.53585300000000002</c:v>
                </c:pt>
                <c:pt idx="1505">
                  <c:v>0.53636399999999995</c:v>
                </c:pt>
                <c:pt idx="1506">
                  <c:v>0.53677799999999998</c:v>
                </c:pt>
                <c:pt idx="1507">
                  <c:v>0.53732000000000002</c:v>
                </c:pt>
                <c:pt idx="1508">
                  <c:v>0.53786</c:v>
                </c:pt>
                <c:pt idx="1509">
                  <c:v>0.53844400000000003</c:v>
                </c:pt>
                <c:pt idx="1510">
                  <c:v>0.53903800000000002</c:v>
                </c:pt>
                <c:pt idx="1511">
                  <c:v>0.53955500000000001</c:v>
                </c:pt>
                <c:pt idx="1512">
                  <c:v>0.54009300000000005</c:v>
                </c:pt>
                <c:pt idx="1513">
                  <c:v>0.54067900000000002</c:v>
                </c:pt>
                <c:pt idx="1514">
                  <c:v>0.54120800000000002</c:v>
                </c:pt>
                <c:pt idx="1515">
                  <c:v>0.54177799999999998</c:v>
                </c:pt>
                <c:pt idx="1516">
                  <c:v>0.54236300000000004</c:v>
                </c:pt>
                <c:pt idx="1517">
                  <c:v>0.54271000000000003</c:v>
                </c:pt>
                <c:pt idx="1518">
                  <c:v>0.54329400000000005</c:v>
                </c:pt>
                <c:pt idx="1519">
                  <c:v>0.54407099999999997</c:v>
                </c:pt>
                <c:pt idx="1520">
                  <c:v>0.54467500000000002</c:v>
                </c:pt>
                <c:pt idx="1521">
                  <c:v>0.54524700000000004</c:v>
                </c:pt>
                <c:pt idx="1522">
                  <c:v>0.54584600000000005</c:v>
                </c:pt>
                <c:pt idx="1523">
                  <c:v>0.54642800000000002</c:v>
                </c:pt>
                <c:pt idx="1524">
                  <c:v>0.54700899999999997</c:v>
                </c:pt>
                <c:pt idx="1525">
                  <c:v>0.54758799999999996</c:v>
                </c:pt>
                <c:pt idx="1526">
                  <c:v>0.54822899999999997</c:v>
                </c:pt>
                <c:pt idx="1527">
                  <c:v>0.54881800000000003</c:v>
                </c:pt>
                <c:pt idx="1528">
                  <c:v>0.54935900000000004</c:v>
                </c:pt>
                <c:pt idx="1529">
                  <c:v>0.549925</c:v>
                </c:pt>
                <c:pt idx="1530">
                  <c:v>0.55046499999999998</c:v>
                </c:pt>
                <c:pt idx="1531">
                  <c:v>0.55102200000000001</c:v>
                </c:pt>
                <c:pt idx="1532">
                  <c:v>0.55152199999999996</c:v>
                </c:pt>
                <c:pt idx="1533">
                  <c:v>0.55208599999999997</c:v>
                </c:pt>
                <c:pt idx="1534">
                  <c:v>0.55268499999999998</c:v>
                </c:pt>
                <c:pt idx="1535">
                  <c:v>0.55328500000000003</c:v>
                </c:pt>
                <c:pt idx="1536">
                  <c:v>0.55350900000000003</c:v>
                </c:pt>
                <c:pt idx="1537">
                  <c:v>0.55409399999999998</c:v>
                </c:pt>
                <c:pt idx="1538">
                  <c:v>0.55462299999999998</c:v>
                </c:pt>
                <c:pt idx="1539">
                  <c:v>0.55519200000000002</c:v>
                </c:pt>
                <c:pt idx="1540">
                  <c:v>0.555759</c:v>
                </c:pt>
                <c:pt idx="1541">
                  <c:v>0.55636699999999994</c:v>
                </c:pt>
                <c:pt idx="1542">
                  <c:v>0.55691400000000002</c:v>
                </c:pt>
                <c:pt idx="1543">
                  <c:v>0.55756600000000001</c:v>
                </c:pt>
                <c:pt idx="1544">
                  <c:v>0.55824700000000005</c:v>
                </c:pt>
                <c:pt idx="1545">
                  <c:v>0.55892900000000001</c:v>
                </c:pt>
                <c:pt idx="1546">
                  <c:v>0.56006400000000001</c:v>
                </c:pt>
                <c:pt idx="1547">
                  <c:v>0.56071899999999997</c:v>
                </c:pt>
                <c:pt idx="1548">
                  <c:v>0.56137700000000001</c:v>
                </c:pt>
                <c:pt idx="1549">
                  <c:v>0.562079</c:v>
                </c:pt>
                <c:pt idx="1550">
                  <c:v>0.56278799999999995</c:v>
                </c:pt>
                <c:pt idx="1551">
                  <c:v>0.5635</c:v>
                </c:pt>
                <c:pt idx="1552">
                  <c:v>0.56419699999999995</c:v>
                </c:pt>
                <c:pt idx="1553">
                  <c:v>0.56512300000000004</c:v>
                </c:pt>
                <c:pt idx="1554">
                  <c:v>0.56579000000000002</c:v>
                </c:pt>
                <c:pt idx="1555">
                  <c:v>0.56649899999999997</c:v>
                </c:pt>
                <c:pt idx="1556">
                  <c:v>0.567164</c:v>
                </c:pt>
                <c:pt idx="1557">
                  <c:v>0.56787500000000002</c:v>
                </c:pt>
                <c:pt idx="1558">
                  <c:v>0.56855500000000003</c:v>
                </c:pt>
                <c:pt idx="1559">
                  <c:v>0.56921900000000003</c:v>
                </c:pt>
                <c:pt idx="1560">
                  <c:v>0.56986899999999996</c:v>
                </c:pt>
                <c:pt idx="1561">
                  <c:v>0.57056799999999996</c:v>
                </c:pt>
                <c:pt idx="1562">
                  <c:v>0.57124699999999995</c:v>
                </c:pt>
                <c:pt idx="1563">
                  <c:v>0.57195600000000002</c:v>
                </c:pt>
                <c:pt idx="1564">
                  <c:v>0.57264400000000004</c:v>
                </c:pt>
                <c:pt idx="1565">
                  <c:v>0.573376</c:v>
                </c:pt>
                <c:pt idx="1566">
                  <c:v>0.57451099999999999</c:v>
                </c:pt>
                <c:pt idx="1567">
                  <c:v>0.57511900000000005</c:v>
                </c:pt>
                <c:pt idx="1568">
                  <c:v>0.57573799999999997</c:v>
                </c:pt>
                <c:pt idx="1569">
                  <c:v>0.57634099999999999</c:v>
                </c:pt>
                <c:pt idx="1570">
                  <c:v>0.57697299999999996</c:v>
                </c:pt>
                <c:pt idx="1571">
                  <c:v>0.57769199999999998</c:v>
                </c:pt>
                <c:pt idx="1572">
                  <c:v>0.57843100000000003</c:v>
                </c:pt>
                <c:pt idx="1573">
                  <c:v>0.57916100000000004</c:v>
                </c:pt>
                <c:pt idx="1574">
                  <c:v>0.57987999999999995</c:v>
                </c:pt>
                <c:pt idx="1575">
                  <c:v>0.58074000000000003</c:v>
                </c:pt>
                <c:pt idx="1576">
                  <c:v>0.58147700000000002</c:v>
                </c:pt>
                <c:pt idx="1577">
                  <c:v>0.58220400000000005</c:v>
                </c:pt>
                <c:pt idx="1578">
                  <c:v>0.58291899999999996</c:v>
                </c:pt>
                <c:pt idx="1579">
                  <c:v>0.58364799999999994</c:v>
                </c:pt>
                <c:pt idx="1580">
                  <c:v>0.58438100000000004</c:v>
                </c:pt>
                <c:pt idx="1581">
                  <c:v>0.58511299999999999</c:v>
                </c:pt>
                <c:pt idx="1582">
                  <c:v>0.58584599999999998</c:v>
                </c:pt>
                <c:pt idx="1583">
                  <c:v>0.58658600000000005</c:v>
                </c:pt>
                <c:pt idx="1584">
                  <c:v>0.58755999999999997</c:v>
                </c:pt>
                <c:pt idx="1585">
                  <c:v>0.58829600000000004</c:v>
                </c:pt>
                <c:pt idx="1586">
                  <c:v>0.58894299999999999</c:v>
                </c:pt>
                <c:pt idx="1587">
                  <c:v>0.58971099999999999</c:v>
                </c:pt>
                <c:pt idx="1588">
                  <c:v>0.59046200000000004</c:v>
                </c:pt>
                <c:pt idx="1589">
                  <c:v>0.59126500000000004</c:v>
                </c:pt>
                <c:pt idx="1590">
                  <c:v>0.59176200000000001</c:v>
                </c:pt>
                <c:pt idx="1591">
                  <c:v>0.59256699999999995</c:v>
                </c:pt>
                <c:pt idx="1592">
                  <c:v>0.59331199999999995</c:v>
                </c:pt>
                <c:pt idx="1593">
                  <c:v>0.594086</c:v>
                </c:pt>
                <c:pt idx="1594">
                  <c:v>0.59482900000000005</c:v>
                </c:pt>
                <c:pt idx="1595">
                  <c:v>0.59567599999999998</c:v>
                </c:pt>
                <c:pt idx="1596">
                  <c:v>0.59632399999999997</c:v>
                </c:pt>
                <c:pt idx="1597">
                  <c:v>0.596997</c:v>
                </c:pt>
                <c:pt idx="1598">
                  <c:v>0.59769600000000001</c:v>
                </c:pt>
                <c:pt idx="1599">
                  <c:v>0.59843800000000003</c:v>
                </c:pt>
                <c:pt idx="1600">
                  <c:v>0.59917200000000004</c:v>
                </c:pt>
                <c:pt idx="1601">
                  <c:v>0.59993200000000002</c:v>
                </c:pt>
                <c:pt idx="1602">
                  <c:v>0.60070500000000004</c:v>
                </c:pt>
                <c:pt idx="1603">
                  <c:v>0.60148100000000004</c:v>
                </c:pt>
                <c:pt idx="1604">
                  <c:v>0.60254099999999999</c:v>
                </c:pt>
                <c:pt idx="1605">
                  <c:v>0.60336299999999998</c:v>
                </c:pt>
                <c:pt idx="1606">
                  <c:v>0.60416400000000003</c:v>
                </c:pt>
                <c:pt idx="1607">
                  <c:v>0.60497900000000004</c:v>
                </c:pt>
                <c:pt idx="1608">
                  <c:v>0.60572499999999996</c:v>
                </c:pt>
                <c:pt idx="1609">
                  <c:v>0.60655499999999996</c:v>
                </c:pt>
                <c:pt idx="1610">
                  <c:v>0.60727100000000001</c:v>
                </c:pt>
                <c:pt idx="1611">
                  <c:v>0.60806099999999996</c:v>
                </c:pt>
                <c:pt idx="1612">
                  <c:v>0.60882400000000003</c:v>
                </c:pt>
                <c:pt idx="1613">
                  <c:v>0.60962700000000003</c:v>
                </c:pt>
                <c:pt idx="1614">
                  <c:v>0.61039500000000002</c:v>
                </c:pt>
                <c:pt idx="1615">
                  <c:v>0.61119199999999996</c:v>
                </c:pt>
                <c:pt idx="1616">
                  <c:v>0.61196799999999996</c:v>
                </c:pt>
                <c:pt idx="1617">
                  <c:v>0.612703</c:v>
                </c:pt>
                <c:pt idx="1618">
                  <c:v>0.61352200000000001</c:v>
                </c:pt>
                <c:pt idx="1619">
                  <c:v>0.61432100000000001</c:v>
                </c:pt>
                <c:pt idx="1620">
                  <c:v>0.61514500000000005</c:v>
                </c:pt>
                <c:pt idx="1621">
                  <c:v>0.61593600000000004</c:v>
                </c:pt>
                <c:pt idx="1622">
                  <c:v>0.61673999999999995</c:v>
                </c:pt>
                <c:pt idx="1623">
                  <c:v>0.61753199999999997</c:v>
                </c:pt>
                <c:pt idx="1624">
                  <c:v>0.61837600000000004</c:v>
                </c:pt>
                <c:pt idx="1625">
                  <c:v>0.61919999999999997</c:v>
                </c:pt>
                <c:pt idx="1626">
                  <c:v>0.620008</c:v>
                </c:pt>
                <c:pt idx="1627">
                  <c:v>0.62087599999999998</c:v>
                </c:pt>
                <c:pt idx="1628">
                  <c:v>0.62168100000000004</c:v>
                </c:pt>
                <c:pt idx="1629">
                  <c:v>0.62258599999999997</c:v>
                </c:pt>
                <c:pt idx="1630">
                  <c:v>0.62347799999999998</c:v>
                </c:pt>
                <c:pt idx="1631">
                  <c:v>0.62446900000000005</c:v>
                </c:pt>
                <c:pt idx="1632">
                  <c:v>0.62533799999999995</c:v>
                </c:pt>
                <c:pt idx="1633">
                  <c:v>0.62665400000000004</c:v>
                </c:pt>
                <c:pt idx="1634">
                  <c:v>0.627525</c:v>
                </c:pt>
                <c:pt idx="1635">
                  <c:v>0.628359</c:v>
                </c:pt>
                <c:pt idx="1636">
                  <c:v>0.62922699999999998</c:v>
                </c:pt>
                <c:pt idx="1637">
                  <c:v>0.63007000000000002</c:v>
                </c:pt>
                <c:pt idx="1638">
                  <c:v>0.63095199999999996</c:v>
                </c:pt>
                <c:pt idx="1639">
                  <c:v>0.63187499999999996</c:v>
                </c:pt>
                <c:pt idx="1640">
                  <c:v>0.63309199999999999</c:v>
                </c:pt>
                <c:pt idx="1641">
                  <c:v>0.63396300000000005</c:v>
                </c:pt>
                <c:pt idx="1642">
                  <c:v>0.63479699999999994</c:v>
                </c:pt>
                <c:pt idx="1643">
                  <c:v>0.63561699999999999</c:v>
                </c:pt>
                <c:pt idx="1644">
                  <c:v>0.63645700000000005</c:v>
                </c:pt>
                <c:pt idx="1645">
                  <c:v>0.63730100000000001</c:v>
                </c:pt>
                <c:pt idx="1646">
                  <c:v>0.63803600000000005</c:v>
                </c:pt>
                <c:pt idx="1647">
                  <c:v>0.63892499999999997</c:v>
                </c:pt>
                <c:pt idx="1648">
                  <c:v>0.63980400000000004</c:v>
                </c:pt>
                <c:pt idx="1649">
                  <c:v>0.64072399999999996</c:v>
                </c:pt>
                <c:pt idx="1650">
                  <c:v>0.64155499999999999</c:v>
                </c:pt>
                <c:pt idx="1651">
                  <c:v>0.64244000000000001</c:v>
                </c:pt>
                <c:pt idx="1652">
                  <c:v>0.64337800000000001</c:v>
                </c:pt>
                <c:pt idx="1653">
                  <c:v>0.64427699999999999</c:v>
                </c:pt>
                <c:pt idx="1654">
                  <c:v>0.64514499999999997</c:v>
                </c:pt>
                <c:pt idx="1655">
                  <c:v>0.64598800000000001</c:v>
                </c:pt>
                <c:pt idx="1656">
                  <c:v>0.64680899999999997</c:v>
                </c:pt>
                <c:pt idx="1657">
                  <c:v>0.64765799999999996</c:v>
                </c:pt>
                <c:pt idx="1658">
                  <c:v>0.64852299999999996</c:v>
                </c:pt>
                <c:pt idx="1659">
                  <c:v>0.64931799999999995</c:v>
                </c:pt>
                <c:pt idx="1660">
                  <c:v>0.65003</c:v>
                </c:pt>
                <c:pt idx="1661">
                  <c:v>0.65076400000000001</c:v>
                </c:pt>
                <c:pt idx="1662">
                  <c:v>0.65168999999999999</c:v>
                </c:pt>
                <c:pt idx="1663">
                  <c:v>0.65266400000000002</c:v>
                </c:pt>
                <c:pt idx="1664">
                  <c:v>0.65365700000000004</c:v>
                </c:pt>
                <c:pt idx="1665">
                  <c:v>0.65453700000000004</c:v>
                </c:pt>
                <c:pt idx="1666">
                  <c:v>0.65542900000000004</c:v>
                </c:pt>
                <c:pt idx="1667">
                  <c:v>0.656308</c:v>
                </c:pt>
                <c:pt idx="1668">
                  <c:v>0.65723600000000004</c:v>
                </c:pt>
                <c:pt idx="1669">
                  <c:v>0.65815299999999999</c:v>
                </c:pt>
                <c:pt idx="1670">
                  <c:v>0.65905899999999995</c:v>
                </c:pt>
                <c:pt idx="1671">
                  <c:v>0.65995300000000001</c:v>
                </c:pt>
                <c:pt idx="1672">
                  <c:v>0.66080499999999998</c:v>
                </c:pt>
                <c:pt idx="1673">
                  <c:v>0.66168199999999999</c:v>
                </c:pt>
                <c:pt idx="1674">
                  <c:v>0.66255500000000001</c:v>
                </c:pt>
                <c:pt idx="1675">
                  <c:v>0.66345799999999999</c:v>
                </c:pt>
                <c:pt idx="1676">
                  <c:v>0.66447299999999998</c:v>
                </c:pt>
                <c:pt idx="1677">
                  <c:v>0.66540500000000002</c:v>
                </c:pt>
                <c:pt idx="1678">
                  <c:v>0.666323</c:v>
                </c:pt>
                <c:pt idx="1679">
                  <c:v>0.66728299999999996</c:v>
                </c:pt>
                <c:pt idx="1680">
                  <c:v>0.66820400000000002</c:v>
                </c:pt>
                <c:pt idx="1681">
                  <c:v>0.66912899999999997</c:v>
                </c:pt>
                <c:pt idx="1682">
                  <c:v>0.66999799999999998</c:v>
                </c:pt>
                <c:pt idx="1683">
                  <c:v>0.67086999999999997</c:v>
                </c:pt>
                <c:pt idx="1684">
                  <c:v>0.67174699999999998</c:v>
                </c:pt>
                <c:pt idx="1685">
                  <c:v>0.67268600000000001</c:v>
                </c:pt>
                <c:pt idx="1686">
                  <c:v>0.67360799999999998</c:v>
                </c:pt>
                <c:pt idx="1687">
                  <c:v>0.67452299999999998</c:v>
                </c:pt>
                <c:pt idx="1688">
                  <c:v>0.67544199999999999</c:v>
                </c:pt>
                <c:pt idx="1689">
                  <c:v>0.67640599999999995</c:v>
                </c:pt>
                <c:pt idx="1690">
                  <c:v>0.67732999999999999</c:v>
                </c:pt>
                <c:pt idx="1691">
                  <c:v>0.67826399999999998</c:v>
                </c:pt>
                <c:pt idx="1692">
                  <c:v>0.67933699999999997</c:v>
                </c:pt>
                <c:pt idx="1693">
                  <c:v>0.68027599999999999</c:v>
                </c:pt>
                <c:pt idx="1694">
                  <c:v>0.68121799999999999</c:v>
                </c:pt>
                <c:pt idx="1695">
                  <c:v>0.682176</c:v>
                </c:pt>
                <c:pt idx="1696">
                  <c:v>0.68324499999999999</c:v>
                </c:pt>
                <c:pt idx="1697">
                  <c:v>0.68414900000000001</c:v>
                </c:pt>
                <c:pt idx="1698">
                  <c:v>0.68505099999999997</c:v>
                </c:pt>
                <c:pt idx="1699">
                  <c:v>0.686029</c:v>
                </c:pt>
                <c:pt idx="1700">
                  <c:v>0.68701100000000004</c:v>
                </c:pt>
                <c:pt idx="1701">
                  <c:v>0.68798700000000002</c:v>
                </c:pt>
                <c:pt idx="1702">
                  <c:v>0.68892299999999995</c:v>
                </c:pt>
                <c:pt idx="1703">
                  <c:v>0.68989199999999995</c:v>
                </c:pt>
                <c:pt idx="1704">
                  <c:v>0.69093800000000005</c:v>
                </c:pt>
                <c:pt idx="1705">
                  <c:v>0.69205799999999995</c:v>
                </c:pt>
                <c:pt idx="1706">
                  <c:v>0.69303599999999999</c:v>
                </c:pt>
                <c:pt idx="1707">
                  <c:v>0.69396899999999995</c:v>
                </c:pt>
                <c:pt idx="1708">
                  <c:v>0.69492200000000004</c:v>
                </c:pt>
                <c:pt idx="1709">
                  <c:v>0.69586000000000003</c:v>
                </c:pt>
                <c:pt idx="1710">
                  <c:v>0.69714900000000002</c:v>
                </c:pt>
                <c:pt idx="1711">
                  <c:v>0.69804999999999995</c:v>
                </c:pt>
                <c:pt idx="1712">
                  <c:v>0.69896400000000003</c:v>
                </c:pt>
                <c:pt idx="1713">
                  <c:v>0.69988600000000001</c:v>
                </c:pt>
                <c:pt idx="1714">
                  <c:v>0.70075699999999996</c:v>
                </c:pt>
                <c:pt idx="1715">
                  <c:v>0.70168299999999995</c:v>
                </c:pt>
                <c:pt idx="1716">
                  <c:v>0.70263399999999998</c:v>
                </c:pt>
                <c:pt idx="1717">
                  <c:v>0.70364599999999999</c:v>
                </c:pt>
                <c:pt idx="1718">
                  <c:v>0.70463200000000004</c:v>
                </c:pt>
                <c:pt idx="1719">
                  <c:v>0.70557999999999998</c:v>
                </c:pt>
                <c:pt idx="1720">
                  <c:v>0.70644700000000005</c:v>
                </c:pt>
                <c:pt idx="1721">
                  <c:v>0.70733800000000002</c:v>
                </c:pt>
                <c:pt idx="1722">
                  <c:v>0.708229</c:v>
                </c:pt>
                <c:pt idx="1723">
                  <c:v>0.70914699999999997</c:v>
                </c:pt>
                <c:pt idx="1724">
                  <c:v>0.71009</c:v>
                </c:pt>
                <c:pt idx="1725">
                  <c:v>0.71106499999999995</c:v>
                </c:pt>
                <c:pt idx="1726">
                  <c:v>0.71196099999999996</c:v>
                </c:pt>
                <c:pt idx="1727">
                  <c:v>0.71289599999999997</c:v>
                </c:pt>
                <c:pt idx="1728">
                  <c:v>0.71384499999999995</c:v>
                </c:pt>
                <c:pt idx="1729">
                  <c:v>0.71487199999999995</c:v>
                </c:pt>
                <c:pt idx="1730">
                  <c:v>0.71579499999999996</c:v>
                </c:pt>
                <c:pt idx="1731">
                  <c:v>0.71664000000000005</c:v>
                </c:pt>
                <c:pt idx="1732">
                  <c:v>0.71759499999999998</c:v>
                </c:pt>
                <c:pt idx="1733">
                  <c:v>0.71881300000000004</c:v>
                </c:pt>
                <c:pt idx="1734">
                  <c:v>0.71967999999999999</c:v>
                </c:pt>
                <c:pt idx="1735">
                  <c:v>0.72057599999999999</c:v>
                </c:pt>
                <c:pt idx="1736">
                  <c:v>0.72149200000000002</c:v>
                </c:pt>
                <c:pt idx="1737">
                  <c:v>0.72240800000000005</c:v>
                </c:pt>
                <c:pt idx="1738">
                  <c:v>0.72333499999999995</c:v>
                </c:pt>
                <c:pt idx="1739">
                  <c:v>0.72429200000000005</c:v>
                </c:pt>
                <c:pt idx="1740">
                  <c:v>0.72519900000000004</c:v>
                </c:pt>
                <c:pt idx="1741">
                  <c:v>0.72610699999999995</c:v>
                </c:pt>
                <c:pt idx="1742">
                  <c:v>0.72705399999999998</c:v>
                </c:pt>
                <c:pt idx="1743">
                  <c:v>0.72805500000000001</c:v>
                </c:pt>
                <c:pt idx="1744">
                  <c:v>0.72899899999999995</c:v>
                </c:pt>
                <c:pt idx="1745">
                  <c:v>0.72990999999999995</c:v>
                </c:pt>
                <c:pt idx="1746">
                  <c:v>0.730846</c:v>
                </c:pt>
                <c:pt idx="1747">
                  <c:v>0.73180299999999998</c:v>
                </c:pt>
                <c:pt idx="1748">
                  <c:v>0.73267499999999997</c:v>
                </c:pt>
                <c:pt idx="1749">
                  <c:v>0.733622</c:v>
                </c:pt>
                <c:pt idx="1750">
                  <c:v>0.73451500000000003</c:v>
                </c:pt>
                <c:pt idx="1751">
                  <c:v>0.73542600000000002</c:v>
                </c:pt>
                <c:pt idx="1752">
                  <c:v>0.73639399999999999</c:v>
                </c:pt>
                <c:pt idx="1753">
                  <c:v>0.73732900000000001</c:v>
                </c:pt>
                <c:pt idx="1754">
                  <c:v>0.73826400000000003</c:v>
                </c:pt>
                <c:pt idx="1755">
                  <c:v>0.73917100000000002</c:v>
                </c:pt>
                <c:pt idx="1756">
                  <c:v>0.74007599999999996</c:v>
                </c:pt>
                <c:pt idx="1757">
                  <c:v>0.74102500000000004</c:v>
                </c:pt>
                <c:pt idx="1758">
                  <c:v>0.74195100000000003</c:v>
                </c:pt>
                <c:pt idx="1759">
                  <c:v>0.74284899999999998</c:v>
                </c:pt>
                <c:pt idx="1760">
                  <c:v>0.743757</c:v>
                </c:pt>
                <c:pt idx="1761">
                  <c:v>0.74485500000000004</c:v>
                </c:pt>
                <c:pt idx="1762">
                  <c:v>0.74582800000000005</c:v>
                </c:pt>
                <c:pt idx="1763">
                  <c:v>0.74681399999999998</c:v>
                </c:pt>
                <c:pt idx="1764">
                  <c:v>0.74775400000000003</c:v>
                </c:pt>
                <c:pt idx="1765">
                  <c:v>0.74867600000000001</c:v>
                </c:pt>
                <c:pt idx="1766">
                  <c:v>0.74956400000000001</c:v>
                </c:pt>
                <c:pt idx="1767">
                  <c:v>0.750525</c:v>
                </c:pt>
                <c:pt idx="1768">
                  <c:v>0.75146400000000002</c:v>
                </c:pt>
                <c:pt idx="1769">
                  <c:v>0.75240099999999999</c:v>
                </c:pt>
                <c:pt idx="1770">
                  <c:v>0.75332900000000003</c:v>
                </c:pt>
                <c:pt idx="1771">
                  <c:v>0.75438000000000005</c:v>
                </c:pt>
                <c:pt idx="1772">
                  <c:v>0.75531599999999999</c:v>
                </c:pt>
                <c:pt idx="1773">
                  <c:v>0.75651100000000004</c:v>
                </c:pt>
                <c:pt idx="1774">
                  <c:v>0.75748400000000005</c:v>
                </c:pt>
                <c:pt idx="1775">
                  <c:v>0.75843899999999997</c:v>
                </c:pt>
                <c:pt idx="1776">
                  <c:v>0.75942900000000002</c:v>
                </c:pt>
                <c:pt idx="1777">
                  <c:v>0.76036999999999999</c:v>
                </c:pt>
                <c:pt idx="1778">
                  <c:v>0.76126700000000003</c:v>
                </c:pt>
                <c:pt idx="1779">
                  <c:v>0.76198399999999999</c:v>
                </c:pt>
                <c:pt idx="1780">
                  <c:v>0.76247600000000004</c:v>
                </c:pt>
                <c:pt idx="1781">
                  <c:v>0.76278199999999996</c:v>
                </c:pt>
                <c:pt idx="1782">
                  <c:v>0.76312999999999998</c:v>
                </c:pt>
                <c:pt idx="1783">
                  <c:v>0.76386100000000001</c:v>
                </c:pt>
                <c:pt idx="1784">
                  <c:v>0.764602</c:v>
                </c:pt>
                <c:pt idx="1785">
                  <c:v>0.76531099999999996</c:v>
                </c:pt>
                <c:pt idx="1786">
                  <c:v>0.76613200000000004</c:v>
                </c:pt>
                <c:pt idx="1787">
                  <c:v>0.76702800000000004</c:v>
                </c:pt>
                <c:pt idx="1788">
                  <c:v>0.76797300000000002</c:v>
                </c:pt>
                <c:pt idx="1789">
                  <c:v>0.76890000000000003</c:v>
                </c:pt>
                <c:pt idx="1790">
                  <c:v>0.76988000000000001</c:v>
                </c:pt>
                <c:pt idx="1791">
                  <c:v>0.77078100000000005</c:v>
                </c:pt>
                <c:pt idx="1792">
                  <c:v>0.77054800000000001</c:v>
                </c:pt>
                <c:pt idx="1793">
                  <c:v>0.76956000000000002</c:v>
                </c:pt>
                <c:pt idx="1794">
                  <c:v>0.768845</c:v>
                </c:pt>
                <c:pt idx="1795">
                  <c:v>0.76953800000000006</c:v>
                </c:pt>
                <c:pt idx="1796">
                  <c:v>0.76971299999999998</c:v>
                </c:pt>
                <c:pt idx="1797">
                  <c:v>0.77023399999999997</c:v>
                </c:pt>
                <c:pt idx="1798">
                  <c:v>0.77049999999999996</c:v>
                </c:pt>
                <c:pt idx="1799">
                  <c:v>0.77054100000000003</c:v>
                </c:pt>
                <c:pt idx="1800">
                  <c:v>0.76956899999999995</c:v>
                </c:pt>
                <c:pt idx="1801">
                  <c:v>0.76893999999999996</c:v>
                </c:pt>
                <c:pt idx="1802">
                  <c:v>0.768231</c:v>
                </c:pt>
                <c:pt idx="1803">
                  <c:v>0.76816200000000001</c:v>
                </c:pt>
                <c:pt idx="1804">
                  <c:v>0.76896399999999998</c:v>
                </c:pt>
                <c:pt idx="1805">
                  <c:v>0.76998299999999997</c:v>
                </c:pt>
                <c:pt idx="1806">
                  <c:v>0.77058499999999996</c:v>
                </c:pt>
                <c:pt idx="1807">
                  <c:v>0.77090400000000003</c:v>
                </c:pt>
                <c:pt idx="1808">
                  <c:v>0.77108500000000002</c:v>
                </c:pt>
                <c:pt idx="1809">
                  <c:v>0.77147100000000002</c:v>
                </c:pt>
                <c:pt idx="1810">
                  <c:v>0.77232500000000004</c:v>
                </c:pt>
                <c:pt idx="1811">
                  <c:v>0.77330600000000005</c:v>
                </c:pt>
                <c:pt idx="1812">
                  <c:v>0.77294200000000002</c:v>
                </c:pt>
                <c:pt idx="1813">
                  <c:v>0.77279200000000003</c:v>
                </c:pt>
                <c:pt idx="1814">
                  <c:v>0.77234100000000006</c:v>
                </c:pt>
                <c:pt idx="1815">
                  <c:v>0.771343</c:v>
                </c:pt>
                <c:pt idx="1816">
                  <c:v>0.77240500000000001</c:v>
                </c:pt>
                <c:pt idx="1817">
                  <c:v>0.77309700000000003</c:v>
                </c:pt>
                <c:pt idx="1818">
                  <c:v>0.77359</c:v>
                </c:pt>
                <c:pt idx="1819">
                  <c:v>0.77449000000000001</c:v>
                </c:pt>
                <c:pt idx="1820">
                  <c:v>0.775196</c:v>
                </c:pt>
                <c:pt idx="1821">
                  <c:v>0.77586200000000005</c:v>
                </c:pt>
                <c:pt idx="1822">
                  <c:v>0.77656400000000003</c:v>
                </c:pt>
                <c:pt idx="1823">
                  <c:v>0.77700400000000003</c:v>
                </c:pt>
                <c:pt idx="1824">
                  <c:v>0.77718699999999996</c:v>
                </c:pt>
                <c:pt idx="1825">
                  <c:v>0.77728399999999997</c:v>
                </c:pt>
                <c:pt idx="1826">
                  <c:v>0.777582</c:v>
                </c:pt>
                <c:pt idx="1827">
                  <c:v>0.77811600000000003</c:v>
                </c:pt>
                <c:pt idx="1828">
                  <c:v>0.77820800000000001</c:v>
                </c:pt>
                <c:pt idx="1829">
                  <c:v>0.77965499999999999</c:v>
                </c:pt>
                <c:pt idx="1830">
                  <c:v>0.780335</c:v>
                </c:pt>
                <c:pt idx="1831">
                  <c:v>0.78090499999999996</c:v>
                </c:pt>
                <c:pt idx="1832">
                  <c:v>0.77950900000000001</c:v>
                </c:pt>
                <c:pt idx="1833">
                  <c:v>0.78077099999999999</c:v>
                </c:pt>
                <c:pt idx="1834">
                  <c:v>0.782057</c:v>
                </c:pt>
                <c:pt idx="1835">
                  <c:v>0.78327100000000005</c:v>
                </c:pt>
                <c:pt idx="1836">
                  <c:v>0.78345799999999999</c:v>
                </c:pt>
                <c:pt idx="1837">
                  <c:v>0.78439000000000003</c:v>
                </c:pt>
                <c:pt idx="1838">
                  <c:v>0.78508199999999995</c:v>
                </c:pt>
                <c:pt idx="1839">
                  <c:v>0.78503900000000004</c:v>
                </c:pt>
                <c:pt idx="1840">
                  <c:v>0.78540900000000002</c:v>
                </c:pt>
                <c:pt idx="1841">
                  <c:v>0.78742199999999996</c:v>
                </c:pt>
                <c:pt idx="1842">
                  <c:v>0.78816299999999995</c:v>
                </c:pt>
                <c:pt idx="1843">
                  <c:v>0.78906299999999996</c:v>
                </c:pt>
                <c:pt idx="1844">
                  <c:v>0.78975300000000004</c:v>
                </c:pt>
                <c:pt idx="1845">
                  <c:v>0.79023500000000002</c:v>
                </c:pt>
                <c:pt idx="1846">
                  <c:v>0.79109700000000005</c:v>
                </c:pt>
                <c:pt idx="1847">
                  <c:v>0.79196</c:v>
                </c:pt>
                <c:pt idx="1848">
                  <c:v>0.79296599999999995</c:v>
                </c:pt>
                <c:pt idx="1849">
                  <c:v>0.79372100000000001</c:v>
                </c:pt>
                <c:pt idx="1850">
                  <c:v>0.79446000000000006</c:v>
                </c:pt>
                <c:pt idx="1851">
                  <c:v>0.79517800000000005</c:v>
                </c:pt>
                <c:pt idx="1852">
                  <c:v>0.79594299999999996</c:v>
                </c:pt>
                <c:pt idx="1853">
                  <c:v>0.79669599999999996</c:v>
                </c:pt>
                <c:pt idx="1854">
                  <c:v>0.79749899999999996</c:v>
                </c:pt>
                <c:pt idx="1855">
                  <c:v>0.79817899999999997</c:v>
                </c:pt>
                <c:pt idx="1856">
                  <c:v>0.799064</c:v>
                </c:pt>
                <c:pt idx="1857">
                  <c:v>0.80062699999999998</c:v>
                </c:pt>
                <c:pt idx="1858">
                  <c:v>0.80136099999999999</c:v>
                </c:pt>
                <c:pt idx="1859">
                  <c:v>0.80201</c:v>
                </c:pt>
                <c:pt idx="1860">
                  <c:v>0.80288899999999996</c:v>
                </c:pt>
                <c:pt idx="1861">
                  <c:v>0.80401699999999998</c:v>
                </c:pt>
                <c:pt idx="1862">
                  <c:v>0.80519099999999999</c:v>
                </c:pt>
                <c:pt idx="1863">
                  <c:v>0.80628200000000005</c:v>
                </c:pt>
                <c:pt idx="1864">
                  <c:v>0.80776499999999996</c:v>
                </c:pt>
                <c:pt idx="1865">
                  <c:v>0.80944400000000005</c:v>
                </c:pt>
                <c:pt idx="1866">
                  <c:v>0.81084599999999996</c:v>
                </c:pt>
                <c:pt idx="1867">
                  <c:v>0.81217600000000001</c:v>
                </c:pt>
                <c:pt idx="1868">
                  <c:v>0.81337199999999998</c:v>
                </c:pt>
                <c:pt idx="1869">
                  <c:v>0.81468799999999997</c:v>
                </c:pt>
                <c:pt idx="1870">
                  <c:v>0.81638299999999997</c:v>
                </c:pt>
                <c:pt idx="1871">
                  <c:v>0.81769800000000004</c:v>
                </c:pt>
                <c:pt idx="1872">
                  <c:v>0.81888700000000003</c:v>
                </c:pt>
                <c:pt idx="1873">
                  <c:v>0.82006599999999996</c:v>
                </c:pt>
                <c:pt idx="1874">
                  <c:v>0.82117300000000004</c:v>
                </c:pt>
                <c:pt idx="1875">
                  <c:v>0.82227300000000003</c:v>
                </c:pt>
                <c:pt idx="1876">
                  <c:v>0.82348699999999997</c:v>
                </c:pt>
                <c:pt idx="1877">
                  <c:v>0.82484299999999999</c:v>
                </c:pt>
                <c:pt idx="1878">
                  <c:v>0.82594999999999996</c:v>
                </c:pt>
                <c:pt idx="1879">
                  <c:v>0.82715499999999997</c:v>
                </c:pt>
                <c:pt idx="1880">
                  <c:v>0.82834200000000002</c:v>
                </c:pt>
                <c:pt idx="1881">
                  <c:v>0.82955999999999996</c:v>
                </c:pt>
                <c:pt idx="1882">
                  <c:v>0.83055199999999996</c:v>
                </c:pt>
                <c:pt idx="1883">
                  <c:v>0.83168500000000001</c:v>
                </c:pt>
                <c:pt idx="1884">
                  <c:v>0.83278200000000002</c:v>
                </c:pt>
                <c:pt idx="1885">
                  <c:v>0.83385200000000004</c:v>
                </c:pt>
                <c:pt idx="1886">
                  <c:v>0.83524799999999999</c:v>
                </c:pt>
                <c:pt idx="1887">
                  <c:v>0.83619900000000003</c:v>
                </c:pt>
                <c:pt idx="1888">
                  <c:v>0.83693700000000004</c:v>
                </c:pt>
                <c:pt idx="1889">
                  <c:v>0.83620499999999998</c:v>
                </c:pt>
                <c:pt idx="1890">
                  <c:v>0.83783099999999999</c:v>
                </c:pt>
                <c:pt idx="1891">
                  <c:v>0.83904699999999999</c:v>
                </c:pt>
                <c:pt idx="1892">
                  <c:v>0.84032300000000004</c:v>
                </c:pt>
                <c:pt idx="1893">
                  <c:v>0.84126699999999999</c:v>
                </c:pt>
                <c:pt idx="1894">
                  <c:v>0.84179599999999999</c:v>
                </c:pt>
                <c:pt idx="1895">
                  <c:v>0.84297599999999995</c:v>
                </c:pt>
                <c:pt idx="1896">
                  <c:v>0.84412799999999999</c:v>
                </c:pt>
                <c:pt idx="1897">
                  <c:v>0.84531500000000004</c:v>
                </c:pt>
                <c:pt idx="1898">
                  <c:v>0.84646500000000002</c:v>
                </c:pt>
                <c:pt idx="1899">
                  <c:v>0.84768299999999996</c:v>
                </c:pt>
                <c:pt idx="1900">
                  <c:v>0.84874400000000005</c:v>
                </c:pt>
                <c:pt idx="1901">
                  <c:v>0.85023899999999997</c:v>
                </c:pt>
                <c:pt idx="1902">
                  <c:v>0.85182199999999997</c:v>
                </c:pt>
                <c:pt idx="1903">
                  <c:v>0.85308899999999999</c:v>
                </c:pt>
                <c:pt idx="1904">
                  <c:v>0.85440499999999997</c:v>
                </c:pt>
                <c:pt idx="1905">
                  <c:v>0.85564700000000005</c:v>
                </c:pt>
                <c:pt idx="1906">
                  <c:v>0.85680800000000001</c:v>
                </c:pt>
                <c:pt idx="1907">
                  <c:v>0.85828199999999999</c:v>
                </c:pt>
                <c:pt idx="1908">
                  <c:v>0.85956500000000002</c:v>
                </c:pt>
                <c:pt idx="1909">
                  <c:v>0.86098399999999997</c:v>
                </c:pt>
                <c:pt idx="1910">
                  <c:v>0.86207900000000004</c:v>
                </c:pt>
                <c:pt idx="1911">
                  <c:v>0.86376200000000003</c:v>
                </c:pt>
                <c:pt idx="1912">
                  <c:v>0.86455499999999996</c:v>
                </c:pt>
                <c:pt idx="1913">
                  <c:v>0.86604599999999998</c:v>
                </c:pt>
                <c:pt idx="1914">
                  <c:v>0.86721199999999998</c:v>
                </c:pt>
                <c:pt idx="1915">
                  <c:v>0.86834100000000003</c:v>
                </c:pt>
                <c:pt idx="1916">
                  <c:v>0.87083999999999995</c:v>
                </c:pt>
                <c:pt idx="1917">
                  <c:v>0.87150099999999997</c:v>
                </c:pt>
                <c:pt idx="1918">
                  <c:v>0.87241999999999997</c:v>
                </c:pt>
                <c:pt idx="1919">
                  <c:v>0.87289000000000005</c:v>
                </c:pt>
                <c:pt idx="1920">
                  <c:v>0.87419100000000005</c:v>
                </c:pt>
                <c:pt idx="1921">
                  <c:v>0.87556400000000001</c:v>
                </c:pt>
                <c:pt idx="1922">
                  <c:v>0.87780199999999997</c:v>
                </c:pt>
                <c:pt idx="1923">
                  <c:v>0.879301</c:v>
                </c:pt>
                <c:pt idx="1924">
                  <c:v>0.88129599999999997</c:v>
                </c:pt>
                <c:pt idx="1925">
                  <c:v>0.88270300000000002</c:v>
                </c:pt>
                <c:pt idx="1926">
                  <c:v>0.88438899999999998</c:v>
                </c:pt>
                <c:pt idx="1927">
                  <c:v>0.88594899999999999</c:v>
                </c:pt>
                <c:pt idx="1928">
                  <c:v>0.88740699999999995</c:v>
                </c:pt>
                <c:pt idx="1929">
                  <c:v>0.88896699999999995</c:v>
                </c:pt>
                <c:pt idx="1930">
                  <c:v>0.89001799999999998</c:v>
                </c:pt>
                <c:pt idx="1931">
                  <c:v>0.89130699999999996</c:v>
                </c:pt>
                <c:pt idx="1932">
                  <c:v>0.89303500000000002</c:v>
                </c:pt>
                <c:pt idx="1933">
                  <c:v>0.89487499999999998</c:v>
                </c:pt>
                <c:pt idx="1934">
                  <c:v>0.89641899999999997</c:v>
                </c:pt>
                <c:pt idx="1935">
                  <c:v>0.898011</c:v>
                </c:pt>
                <c:pt idx="1936">
                  <c:v>0.89926499999999998</c:v>
                </c:pt>
                <c:pt idx="1937">
                  <c:v>0.90040799999999999</c:v>
                </c:pt>
                <c:pt idx="1938">
                  <c:v>0.90159800000000001</c:v>
                </c:pt>
                <c:pt idx="1939">
                  <c:v>0.90256400000000003</c:v>
                </c:pt>
                <c:pt idx="1940">
                  <c:v>0.90385499999999996</c:v>
                </c:pt>
                <c:pt idx="1941">
                  <c:v>0.90505000000000002</c:v>
                </c:pt>
                <c:pt idx="1942">
                  <c:v>0.90678899999999996</c:v>
                </c:pt>
                <c:pt idx="1943">
                  <c:v>0.90780799999999995</c:v>
                </c:pt>
                <c:pt idx="1944">
                  <c:v>0.90886599999999995</c:v>
                </c:pt>
                <c:pt idx="1945">
                  <c:v>0.90948700000000005</c:v>
                </c:pt>
                <c:pt idx="1946">
                  <c:v>0.910945</c:v>
                </c:pt>
                <c:pt idx="1947">
                  <c:v>0.91196699999999997</c:v>
                </c:pt>
                <c:pt idx="1948">
                  <c:v>0.91310400000000003</c:v>
                </c:pt>
                <c:pt idx="1949">
                  <c:v>0.91451899999999997</c:v>
                </c:pt>
                <c:pt idx="1950">
                  <c:v>0.91606500000000002</c:v>
                </c:pt>
                <c:pt idx="1951">
                  <c:v>0.91729899999999998</c:v>
                </c:pt>
                <c:pt idx="1952">
                  <c:v>0.918381</c:v>
                </c:pt>
                <c:pt idx="1953">
                  <c:v>0.91939199999999999</c:v>
                </c:pt>
                <c:pt idx="1954">
                  <c:v>0.92030999999999996</c:v>
                </c:pt>
                <c:pt idx="1955">
                  <c:v>0.92150799999999999</c:v>
                </c:pt>
                <c:pt idx="1956">
                  <c:v>0.92267200000000005</c:v>
                </c:pt>
                <c:pt idx="1957">
                  <c:v>0.92356000000000005</c:v>
                </c:pt>
                <c:pt idx="1958">
                  <c:v>0.92438900000000002</c:v>
                </c:pt>
                <c:pt idx="1959">
                  <c:v>0.92554800000000004</c:v>
                </c:pt>
                <c:pt idx="1960">
                  <c:v>0.92636799999999997</c:v>
                </c:pt>
                <c:pt idx="1961">
                  <c:v>0.92559899999999995</c:v>
                </c:pt>
                <c:pt idx="1962">
                  <c:v>0.926369</c:v>
                </c:pt>
                <c:pt idx="1963">
                  <c:v>0.926898</c:v>
                </c:pt>
                <c:pt idx="1964">
                  <c:v>0.92790700000000004</c:v>
                </c:pt>
                <c:pt idx="1965">
                  <c:v>0.92910499999999996</c:v>
                </c:pt>
                <c:pt idx="1966">
                  <c:v>0.93023699999999998</c:v>
                </c:pt>
                <c:pt idx="1967">
                  <c:v>0.93139700000000003</c:v>
                </c:pt>
                <c:pt idx="1968">
                  <c:v>0.93276999999999999</c:v>
                </c:pt>
                <c:pt idx="1969">
                  <c:v>0.93362100000000003</c:v>
                </c:pt>
                <c:pt idx="1970">
                  <c:v>0.93502600000000002</c:v>
                </c:pt>
                <c:pt idx="1971">
                  <c:v>0.93648600000000004</c:v>
                </c:pt>
                <c:pt idx="1972">
                  <c:v>0.93751499999999999</c:v>
                </c:pt>
                <c:pt idx="1973">
                  <c:v>0.93884400000000001</c:v>
                </c:pt>
                <c:pt idx="1974">
                  <c:v>0.94015800000000005</c:v>
                </c:pt>
                <c:pt idx="1975">
                  <c:v>0.94122799999999995</c:v>
                </c:pt>
                <c:pt idx="1976">
                  <c:v>0.94191899999999995</c:v>
                </c:pt>
                <c:pt idx="1977">
                  <c:v>0.94322799999999996</c:v>
                </c:pt>
                <c:pt idx="1978">
                  <c:v>0.94534200000000002</c:v>
                </c:pt>
                <c:pt idx="1979">
                  <c:v>0.94654099999999997</c:v>
                </c:pt>
                <c:pt idx="1980">
                  <c:v>0.94764499999999996</c:v>
                </c:pt>
                <c:pt idx="1981">
                  <c:v>0.94885699999999995</c:v>
                </c:pt>
                <c:pt idx="1982">
                  <c:v>0.94999800000000001</c:v>
                </c:pt>
                <c:pt idx="1983">
                  <c:v>0.95122200000000001</c:v>
                </c:pt>
                <c:pt idx="1984">
                  <c:v>0.952546</c:v>
                </c:pt>
                <c:pt idx="1985">
                  <c:v>0.95374599999999998</c:v>
                </c:pt>
                <c:pt idx="1986">
                  <c:v>0.95487200000000005</c:v>
                </c:pt>
                <c:pt idx="1987">
                  <c:v>0.95583600000000002</c:v>
                </c:pt>
                <c:pt idx="1988">
                  <c:v>0.95759899999999998</c:v>
                </c:pt>
                <c:pt idx="1989">
                  <c:v>0.95822099999999999</c:v>
                </c:pt>
                <c:pt idx="1990">
                  <c:v>0.95938400000000001</c:v>
                </c:pt>
                <c:pt idx="1991">
                  <c:v>0.96076300000000003</c:v>
                </c:pt>
                <c:pt idx="1992">
                  <c:v>0.96190100000000001</c:v>
                </c:pt>
                <c:pt idx="1993">
                  <c:v>0.96294599999999997</c:v>
                </c:pt>
                <c:pt idx="1994">
                  <c:v>0.96414699999999998</c:v>
                </c:pt>
                <c:pt idx="1995">
                  <c:v>0.96549600000000002</c:v>
                </c:pt>
                <c:pt idx="1996">
                  <c:v>0.96696599999999999</c:v>
                </c:pt>
                <c:pt idx="1997">
                  <c:v>0.96836900000000004</c:v>
                </c:pt>
                <c:pt idx="1998">
                  <c:v>0.96980599999999995</c:v>
                </c:pt>
                <c:pt idx="1999">
                  <c:v>0.97072899999999995</c:v>
                </c:pt>
                <c:pt idx="2000">
                  <c:v>0.97158100000000003</c:v>
                </c:pt>
                <c:pt idx="2001">
                  <c:v>0.97300900000000001</c:v>
                </c:pt>
                <c:pt idx="2002">
                  <c:v>0.97427900000000001</c:v>
                </c:pt>
                <c:pt idx="2003">
                  <c:v>0.97521999999999998</c:v>
                </c:pt>
                <c:pt idx="2004">
                  <c:v>0.976603</c:v>
                </c:pt>
                <c:pt idx="2005">
                  <c:v>0.97814699999999999</c:v>
                </c:pt>
                <c:pt idx="2006">
                  <c:v>0.97949699999999995</c:v>
                </c:pt>
                <c:pt idx="2007">
                  <c:v>0.98085500000000003</c:v>
                </c:pt>
                <c:pt idx="2008">
                  <c:v>0.982016</c:v>
                </c:pt>
                <c:pt idx="2009">
                  <c:v>0.98265199999999997</c:v>
                </c:pt>
                <c:pt idx="2010">
                  <c:v>0.98360099999999995</c:v>
                </c:pt>
                <c:pt idx="2011">
                  <c:v>0.984595</c:v>
                </c:pt>
                <c:pt idx="2012">
                  <c:v>0.98531100000000005</c:v>
                </c:pt>
                <c:pt idx="2013">
                  <c:v>0.98607900000000004</c:v>
                </c:pt>
                <c:pt idx="2014">
                  <c:v>0.98700600000000005</c:v>
                </c:pt>
                <c:pt idx="2015">
                  <c:v>0.98854900000000001</c:v>
                </c:pt>
                <c:pt idx="2016">
                  <c:v>0.98919599999999996</c:v>
                </c:pt>
                <c:pt idx="2017">
                  <c:v>0.99002199999999996</c:v>
                </c:pt>
                <c:pt idx="2018">
                  <c:v>0.99097199999999996</c:v>
                </c:pt>
                <c:pt idx="2019">
                  <c:v>0.99167899999999998</c:v>
                </c:pt>
                <c:pt idx="2020">
                  <c:v>0.99357099999999998</c:v>
                </c:pt>
                <c:pt idx="2021">
                  <c:v>0.99447200000000002</c:v>
                </c:pt>
                <c:pt idx="2022">
                  <c:v>0.99519100000000005</c:v>
                </c:pt>
                <c:pt idx="2023">
                  <c:v>0.99608099999999999</c:v>
                </c:pt>
                <c:pt idx="2024">
                  <c:v>0.99698799999999999</c:v>
                </c:pt>
                <c:pt idx="2025">
                  <c:v>0.99776699999999996</c:v>
                </c:pt>
                <c:pt idx="2026">
                  <c:v>0.99861500000000003</c:v>
                </c:pt>
                <c:pt idx="2027">
                  <c:v>0.99949399999999999</c:v>
                </c:pt>
                <c:pt idx="2028">
                  <c:v>1.0006109999999999</c:v>
                </c:pt>
                <c:pt idx="2029">
                  <c:v>1.0015270000000001</c:v>
                </c:pt>
                <c:pt idx="2030">
                  <c:v>1.0031410000000001</c:v>
                </c:pt>
                <c:pt idx="2031">
                  <c:v>1.0043230000000001</c:v>
                </c:pt>
                <c:pt idx="2032">
                  <c:v>1.0058659999999999</c:v>
                </c:pt>
                <c:pt idx="2033">
                  <c:v>1.006953</c:v>
                </c:pt>
                <c:pt idx="2034">
                  <c:v>1.0080119999999999</c:v>
                </c:pt>
                <c:pt idx="2035">
                  <c:v>1.009115</c:v>
                </c:pt>
                <c:pt idx="2036">
                  <c:v>1.0102120000000001</c:v>
                </c:pt>
                <c:pt idx="2037">
                  <c:v>1.0112019999999999</c:v>
                </c:pt>
                <c:pt idx="2038">
                  <c:v>1.0121910000000001</c:v>
                </c:pt>
                <c:pt idx="2039">
                  <c:v>1.014181</c:v>
                </c:pt>
                <c:pt idx="2040">
                  <c:v>1.0154810000000001</c:v>
                </c:pt>
                <c:pt idx="2041">
                  <c:v>1.0166409999999999</c:v>
                </c:pt>
                <c:pt idx="2042">
                  <c:v>1.0169649999999999</c:v>
                </c:pt>
                <c:pt idx="2043">
                  <c:v>1.0179560000000001</c:v>
                </c:pt>
                <c:pt idx="2044">
                  <c:v>1.0188999999999999</c:v>
                </c:pt>
                <c:pt idx="2045">
                  <c:v>1.019925</c:v>
                </c:pt>
                <c:pt idx="2046">
                  <c:v>1.020939</c:v>
                </c:pt>
                <c:pt idx="2047">
                  <c:v>1.0218970000000001</c:v>
                </c:pt>
                <c:pt idx="2048">
                  <c:v>1.0224839999999999</c:v>
                </c:pt>
                <c:pt idx="2049">
                  <c:v>1.0236419999999999</c:v>
                </c:pt>
                <c:pt idx="2050">
                  <c:v>1.0253289999999999</c:v>
                </c:pt>
                <c:pt idx="2051">
                  <c:v>1.02633</c:v>
                </c:pt>
                <c:pt idx="2052">
                  <c:v>1.0273589999999999</c:v>
                </c:pt>
                <c:pt idx="2053">
                  <c:v>1.028762</c:v>
                </c:pt>
                <c:pt idx="2054">
                  <c:v>1.028996</c:v>
                </c:pt>
                <c:pt idx="2055">
                  <c:v>1.029453</c:v>
                </c:pt>
                <c:pt idx="2056">
                  <c:v>1.030924</c:v>
                </c:pt>
                <c:pt idx="2057">
                  <c:v>1.031914</c:v>
                </c:pt>
                <c:pt idx="2058">
                  <c:v>1.0332889999999999</c:v>
                </c:pt>
                <c:pt idx="2059">
                  <c:v>1.0349839999999999</c:v>
                </c:pt>
                <c:pt idx="2060">
                  <c:v>1.0362769999999999</c:v>
                </c:pt>
                <c:pt idx="2061">
                  <c:v>1.037552</c:v>
                </c:pt>
                <c:pt idx="2062">
                  <c:v>1.038853</c:v>
                </c:pt>
                <c:pt idx="2063">
                  <c:v>1.0408539999999999</c:v>
                </c:pt>
                <c:pt idx="2064">
                  <c:v>1.042305</c:v>
                </c:pt>
                <c:pt idx="2065">
                  <c:v>1.043237</c:v>
                </c:pt>
                <c:pt idx="2066">
                  <c:v>1.044497</c:v>
                </c:pt>
                <c:pt idx="2067">
                  <c:v>1.0460130000000001</c:v>
                </c:pt>
                <c:pt idx="2068">
                  <c:v>1.0469459999999999</c:v>
                </c:pt>
                <c:pt idx="2069">
                  <c:v>1.0481929999999999</c:v>
                </c:pt>
                <c:pt idx="2070">
                  <c:v>1.0496319999999999</c:v>
                </c:pt>
                <c:pt idx="2071">
                  <c:v>1.050454</c:v>
                </c:pt>
                <c:pt idx="2072">
                  <c:v>1.051434</c:v>
                </c:pt>
                <c:pt idx="2073">
                  <c:v>1.0528500000000001</c:v>
                </c:pt>
                <c:pt idx="2074">
                  <c:v>1.054019</c:v>
                </c:pt>
                <c:pt idx="2075">
                  <c:v>1.0551269999999999</c:v>
                </c:pt>
                <c:pt idx="2076">
                  <c:v>1.0561229999999999</c:v>
                </c:pt>
                <c:pt idx="2077">
                  <c:v>1.0571360000000001</c:v>
                </c:pt>
                <c:pt idx="2078">
                  <c:v>1.059588</c:v>
                </c:pt>
                <c:pt idx="2079">
                  <c:v>1.0598270000000001</c:v>
                </c:pt>
                <c:pt idx="2080">
                  <c:v>1.059985</c:v>
                </c:pt>
                <c:pt idx="2081">
                  <c:v>1.061277</c:v>
                </c:pt>
                <c:pt idx="2082">
                  <c:v>1.062373</c:v>
                </c:pt>
                <c:pt idx="2083">
                  <c:v>1.0633900000000001</c:v>
                </c:pt>
                <c:pt idx="2084">
                  <c:v>1.0641050000000001</c:v>
                </c:pt>
                <c:pt idx="2085">
                  <c:v>1.0648880000000001</c:v>
                </c:pt>
                <c:pt idx="2086">
                  <c:v>1.0663739999999999</c:v>
                </c:pt>
                <c:pt idx="2087">
                  <c:v>1.067164</c:v>
                </c:pt>
                <c:pt idx="2088">
                  <c:v>1.067923</c:v>
                </c:pt>
                <c:pt idx="2089">
                  <c:v>1.0693619999999999</c:v>
                </c:pt>
                <c:pt idx="2090">
                  <c:v>1.0699989999999999</c:v>
                </c:pt>
                <c:pt idx="2091">
                  <c:v>1.0705709999999999</c:v>
                </c:pt>
                <c:pt idx="2092">
                  <c:v>1.071636</c:v>
                </c:pt>
                <c:pt idx="2093">
                  <c:v>1.072514</c:v>
                </c:pt>
                <c:pt idx="2094">
                  <c:v>1.0729660000000001</c:v>
                </c:pt>
                <c:pt idx="2095">
                  <c:v>1.074503</c:v>
                </c:pt>
                <c:pt idx="2096">
                  <c:v>1.0760799999999999</c:v>
                </c:pt>
                <c:pt idx="2097">
                  <c:v>1.07691</c:v>
                </c:pt>
                <c:pt idx="2098">
                  <c:v>1.0779780000000001</c:v>
                </c:pt>
                <c:pt idx="2099">
                  <c:v>1.0788139999999999</c:v>
                </c:pt>
                <c:pt idx="2100">
                  <c:v>1.0800749999999999</c:v>
                </c:pt>
                <c:pt idx="2101">
                  <c:v>1.0806880000000001</c:v>
                </c:pt>
                <c:pt idx="2102">
                  <c:v>1.0814189999999999</c:v>
                </c:pt>
                <c:pt idx="2103">
                  <c:v>1.082743</c:v>
                </c:pt>
                <c:pt idx="2104">
                  <c:v>1.0833140000000001</c:v>
                </c:pt>
                <c:pt idx="2105">
                  <c:v>1.0840380000000001</c:v>
                </c:pt>
                <c:pt idx="2106">
                  <c:v>1.0846709999999999</c:v>
                </c:pt>
                <c:pt idx="2107">
                  <c:v>1.084986</c:v>
                </c:pt>
                <c:pt idx="2108">
                  <c:v>1.0837889999999999</c:v>
                </c:pt>
                <c:pt idx="2109">
                  <c:v>1.084902</c:v>
                </c:pt>
                <c:pt idx="2110">
                  <c:v>1.085326</c:v>
                </c:pt>
                <c:pt idx="2111">
                  <c:v>1.086354</c:v>
                </c:pt>
                <c:pt idx="2112">
                  <c:v>1.0898410000000001</c:v>
                </c:pt>
                <c:pt idx="2113">
                  <c:v>1.0912949999999999</c:v>
                </c:pt>
                <c:pt idx="2114">
                  <c:v>1.0920270000000001</c:v>
                </c:pt>
                <c:pt idx="2115">
                  <c:v>1.0932310000000001</c:v>
                </c:pt>
                <c:pt idx="2116">
                  <c:v>1.0941149999999999</c:v>
                </c:pt>
                <c:pt idx="2117">
                  <c:v>1.095923</c:v>
                </c:pt>
                <c:pt idx="2118">
                  <c:v>1.0970439999999999</c:v>
                </c:pt>
                <c:pt idx="2119">
                  <c:v>1.0976429999999999</c:v>
                </c:pt>
                <c:pt idx="2120">
                  <c:v>1.09866</c:v>
                </c:pt>
                <c:pt idx="2121">
                  <c:v>1.099817</c:v>
                </c:pt>
                <c:pt idx="2122">
                  <c:v>1.1004609999999999</c:v>
                </c:pt>
                <c:pt idx="2123">
                  <c:v>1.1015239999999999</c:v>
                </c:pt>
                <c:pt idx="2124">
                  <c:v>1.102759</c:v>
                </c:pt>
                <c:pt idx="2125">
                  <c:v>1.1038319999999999</c:v>
                </c:pt>
                <c:pt idx="2126">
                  <c:v>1.105167</c:v>
                </c:pt>
                <c:pt idx="2127">
                  <c:v>1.1061970000000001</c:v>
                </c:pt>
                <c:pt idx="2128">
                  <c:v>1.1073729999999999</c:v>
                </c:pt>
                <c:pt idx="2129">
                  <c:v>1.108752</c:v>
                </c:pt>
                <c:pt idx="2130">
                  <c:v>1.109316</c:v>
                </c:pt>
                <c:pt idx="2131">
                  <c:v>1.1104229999999999</c:v>
                </c:pt>
                <c:pt idx="2132">
                  <c:v>1.111548</c:v>
                </c:pt>
                <c:pt idx="2133">
                  <c:v>1.1126</c:v>
                </c:pt>
                <c:pt idx="2134">
                  <c:v>1.113496</c:v>
                </c:pt>
                <c:pt idx="2135">
                  <c:v>1.114606</c:v>
                </c:pt>
                <c:pt idx="2136">
                  <c:v>1.1153059999999999</c:v>
                </c:pt>
                <c:pt idx="2137">
                  <c:v>1.1162780000000001</c:v>
                </c:pt>
                <c:pt idx="2138">
                  <c:v>1.117416</c:v>
                </c:pt>
                <c:pt idx="2139">
                  <c:v>1.118163</c:v>
                </c:pt>
                <c:pt idx="2140">
                  <c:v>1.119022</c:v>
                </c:pt>
                <c:pt idx="2141">
                  <c:v>1.1198030000000001</c:v>
                </c:pt>
                <c:pt idx="2142">
                  <c:v>1.120941</c:v>
                </c:pt>
                <c:pt idx="2143">
                  <c:v>1.121982</c:v>
                </c:pt>
                <c:pt idx="2144">
                  <c:v>1.1228279999999999</c:v>
                </c:pt>
                <c:pt idx="2145">
                  <c:v>1.1238619999999999</c:v>
                </c:pt>
                <c:pt idx="2146">
                  <c:v>1.125038</c:v>
                </c:pt>
                <c:pt idx="2147">
                  <c:v>1.125953</c:v>
                </c:pt>
                <c:pt idx="2148">
                  <c:v>1.1267389999999999</c:v>
                </c:pt>
                <c:pt idx="2149">
                  <c:v>1.127907</c:v>
                </c:pt>
                <c:pt idx="2150">
                  <c:v>1.128876</c:v>
                </c:pt>
                <c:pt idx="2151">
                  <c:v>1.130128</c:v>
                </c:pt>
                <c:pt idx="2152">
                  <c:v>1.1310180000000001</c:v>
                </c:pt>
                <c:pt idx="2153">
                  <c:v>1.1318919999999999</c:v>
                </c:pt>
                <c:pt idx="2154">
                  <c:v>1.1328499999999999</c:v>
                </c:pt>
                <c:pt idx="2155">
                  <c:v>1.133894</c:v>
                </c:pt>
                <c:pt idx="2156">
                  <c:v>1.135281</c:v>
                </c:pt>
                <c:pt idx="2157">
                  <c:v>1.135834</c:v>
                </c:pt>
                <c:pt idx="2158">
                  <c:v>1.1365769999999999</c:v>
                </c:pt>
                <c:pt idx="2159">
                  <c:v>1.1373439999999999</c:v>
                </c:pt>
                <c:pt idx="2160">
                  <c:v>1.1390560000000001</c:v>
                </c:pt>
                <c:pt idx="2161">
                  <c:v>1.139694</c:v>
                </c:pt>
                <c:pt idx="2162">
                  <c:v>1.1409590000000001</c:v>
                </c:pt>
                <c:pt idx="2163">
                  <c:v>1.141821</c:v>
                </c:pt>
                <c:pt idx="2164">
                  <c:v>1.142838</c:v>
                </c:pt>
                <c:pt idx="2165">
                  <c:v>1.143767</c:v>
                </c:pt>
                <c:pt idx="2166">
                  <c:v>1.1446700000000001</c:v>
                </c:pt>
                <c:pt idx="2167">
                  <c:v>1.145481</c:v>
                </c:pt>
                <c:pt idx="2168">
                  <c:v>1.1462330000000001</c:v>
                </c:pt>
                <c:pt idx="2169">
                  <c:v>1.14619</c:v>
                </c:pt>
                <c:pt idx="2170">
                  <c:v>1.1473359999999999</c:v>
                </c:pt>
                <c:pt idx="2171">
                  <c:v>1.1482030000000001</c:v>
                </c:pt>
                <c:pt idx="2172">
                  <c:v>1.149551</c:v>
                </c:pt>
                <c:pt idx="2173">
                  <c:v>1.150566</c:v>
                </c:pt>
                <c:pt idx="2174">
                  <c:v>1.1519239999999999</c:v>
                </c:pt>
                <c:pt idx="2175">
                  <c:v>1.152771</c:v>
                </c:pt>
                <c:pt idx="2176">
                  <c:v>1.1537230000000001</c:v>
                </c:pt>
                <c:pt idx="2177">
                  <c:v>1.1543620000000001</c:v>
                </c:pt>
                <c:pt idx="2178">
                  <c:v>1.1556390000000001</c:v>
                </c:pt>
                <c:pt idx="2179">
                  <c:v>1.156534</c:v>
                </c:pt>
                <c:pt idx="2180">
                  <c:v>1.157397</c:v>
                </c:pt>
                <c:pt idx="2181">
                  <c:v>1.158309</c:v>
                </c:pt>
                <c:pt idx="2182">
                  <c:v>1.159397</c:v>
                </c:pt>
                <c:pt idx="2183">
                  <c:v>1.1607700000000001</c:v>
                </c:pt>
                <c:pt idx="2184">
                  <c:v>1.1619870000000001</c:v>
                </c:pt>
                <c:pt idx="2185">
                  <c:v>1.162819</c:v>
                </c:pt>
                <c:pt idx="2186">
                  <c:v>1.1636679999999999</c:v>
                </c:pt>
                <c:pt idx="2187">
                  <c:v>1.1646000000000001</c:v>
                </c:pt>
                <c:pt idx="2188">
                  <c:v>1.165476</c:v>
                </c:pt>
                <c:pt idx="2189">
                  <c:v>1.166563</c:v>
                </c:pt>
                <c:pt idx="2190">
                  <c:v>1.1675850000000001</c:v>
                </c:pt>
                <c:pt idx="2191">
                  <c:v>1.168633</c:v>
                </c:pt>
                <c:pt idx="2192">
                  <c:v>1.1693659999999999</c:v>
                </c:pt>
                <c:pt idx="2193">
                  <c:v>1.1704870000000001</c:v>
                </c:pt>
                <c:pt idx="2194">
                  <c:v>1.171724</c:v>
                </c:pt>
                <c:pt idx="2195">
                  <c:v>1.1727339999999999</c:v>
                </c:pt>
                <c:pt idx="2196">
                  <c:v>1.1737420000000001</c:v>
                </c:pt>
                <c:pt idx="2197">
                  <c:v>1.1746369999999999</c:v>
                </c:pt>
                <c:pt idx="2198">
                  <c:v>1.175527</c:v>
                </c:pt>
                <c:pt idx="2199">
                  <c:v>1.1763939999999999</c:v>
                </c:pt>
                <c:pt idx="2200">
                  <c:v>1.177319</c:v>
                </c:pt>
                <c:pt idx="2201">
                  <c:v>1.1782440000000001</c:v>
                </c:pt>
                <c:pt idx="2202">
                  <c:v>1.1788909999999999</c:v>
                </c:pt>
                <c:pt idx="2203">
                  <c:v>1.179934</c:v>
                </c:pt>
                <c:pt idx="2204">
                  <c:v>1.1815070000000001</c:v>
                </c:pt>
                <c:pt idx="2205">
                  <c:v>1.182132</c:v>
                </c:pt>
                <c:pt idx="2206">
                  <c:v>1.1828080000000001</c:v>
                </c:pt>
                <c:pt idx="2207">
                  <c:v>1.183962</c:v>
                </c:pt>
                <c:pt idx="2208">
                  <c:v>1.1849879999999999</c:v>
                </c:pt>
                <c:pt idx="2209">
                  <c:v>1.1855549999999999</c:v>
                </c:pt>
                <c:pt idx="2210">
                  <c:v>1.186593</c:v>
                </c:pt>
                <c:pt idx="2211">
                  <c:v>1.187411</c:v>
                </c:pt>
                <c:pt idx="2212">
                  <c:v>1.1882490000000001</c:v>
                </c:pt>
                <c:pt idx="2213">
                  <c:v>1.189298</c:v>
                </c:pt>
                <c:pt idx="2214">
                  <c:v>1.190102</c:v>
                </c:pt>
                <c:pt idx="2215">
                  <c:v>1.190833</c:v>
                </c:pt>
                <c:pt idx="2216">
                  <c:v>1.1915290000000001</c:v>
                </c:pt>
                <c:pt idx="2217">
                  <c:v>1.192483</c:v>
                </c:pt>
                <c:pt idx="2218">
                  <c:v>1.1932149999999999</c:v>
                </c:pt>
                <c:pt idx="2219">
                  <c:v>1.1940249999999999</c:v>
                </c:pt>
                <c:pt idx="2220">
                  <c:v>1.1951160000000001</c:v>
                </c:pt>
                <c:pt idx="2221">
                  <c:v>1.1962060000000001</c:v>
                </c:pt>
                <c:pt idx="2222">
                  <c:v>1.196882</c:v>
                </c:pt>
                <c:pt idx="2223">
                  <c:v>1.197999</c:v>
                </c:pt>
                <c:pt idx="2224">
                  <c:v>1.198491</c:v>
                </c:pt>
                <c:pt idx="2225">
                  <c:v>1.199425</c:v>
                </c:pt>
                <c:pt idx="2226">
                  <c:v>1.2004520000000001</c:v>
                </c:pt>
                <c:pt idx="2227">
                  <c:v>1.2012879999999999</c:v>
                </c:pt>
                <c:pt idx="2228">
                  <c:v>1.202261</c:v>
                </c:pt>
                <c:pt idx="2229">
                  <c:v>1.203125</c:v>
                </c:pt>
                <c:pt idx="2230">
                  <c:v>1.2040690000000001</c:v>
                </c:pt>
                <c:pt idx="2231">
                  <c:v>1.204898</c:v>
                </c:pt>
                <c:pt idx="2232">
                  <c:v>1.205676</c:v>
                </c:pt>
                <c:pt idx="2233">
                  <c:v>1.206839</c:v>
                </c:pt>
                <c:pt idx="2234">
                  <c:v>1.207775</c:v>
                </c:pt>
                <c:pt idx="2235">
                  <c:v>1.20882</c:v>
                </c:pt>
                <c:pt idx="2236">
                  <c:v>1.2096229999999999</c:v>
                </c:pt>
                <c:pt idx="2237">
                  <c:v>1.2101580000000001</c:v>
                </c:pt>
                <c:pt idx="2238">
                  <c:v>1.2114750000000001</c:v>
                </c:pt>
                <c:pt idx="2239">
                  <c:v>1.2127330000000001</c:v>
                </c:pt>
                <c:pt idx="2240">
                  <c:v>1.2137249999999999</c:v>
                </c:pt>
                <c:pt idx="2241">
                  <c:v>1.215044</c:v>
                </c:pt>
                <c:pt idx="2242">
                  <c:v>1.2162109999999999</c:v>
                </c:pt>
                <c:pt idx="2243">
                  <c:v>1.2174670000000001</c:v>
                </c:pt>
                <c:pt idx="2244">
                  <c:v>1.2184360000000001</c:v>
                </c:pt>
                <c:pt idx="2245">
                  <c:v>1.2195400000000001</c:v>
                </c:pt>
                <c:pt idx="2246">
                  <c:v>1.220235</c:v>
                </c:pt>
                <c:pt idx="2247">
                  <c:v>1.221225</c:v>
                </c:pt>
                <c:pt idx="2248">
                  <c:v>1.222035</c:v>
                </c:pt>
                <c:pt idx="2249">
                  <c:v>1.222904</c:v>
                </c:pt>
                <c:pt idx="2250">
                  <c:v>1.223997</c:v>
                </c:pt>
                <c:pt idx="2251">
                  <c:v>1.22471</c:v>
                </c:pt>
                <c:pt idx="2252">
                  <c:v>1.2258100000000001</c:v>
                </c:pt>
                <c:pt idx="2253">
                  <c:v>1.2265919999999999</c:v>
                </c:pt>
                <c:pt idx="2254">
                  <c:v>1.2274290000000001</c:v>
                </c:pt>
                <c:pt idx="2255">
                  <c:v>1.228016</c:v>
                </c:pt>
                <c:pt idx="2256">
                  <c:v>1.2289730000000001</c:v>
                </c:pt>
                <c:pt idx="2257">
                  <c:v>1.229892</c:v>
                </c:pt>
                <c:pt idx="2258">
                  <c:v>1.2313130000000001</c:v>
                </c:pt>
                <c:pt idx="2259">
                  <c:v>1.2315659999999999</c:v>
                </c:pt>
                <c:pt idx="2260">
                  <c:v>1.232375</c:v>
                </c:pt>
                <c:pt idx="2261">
                  <c:v>1.2377089999999999</c:v>
                </c:pt>
                <c:pt idx="2262">
                  <c:v>1.2388060000000001</c:v>
                </c:pt>
                <c:pt idx="2263">
                  <c:v>1.238483</c:v>
                </c:pt>
                <c:pt idx="2264">
                  <c:v>1.23861</c:v>
                </c:pt>
                <c:pt idx="2265">
                  <c:v>1.237239</c:v>
                </c:pt>
                <c:pt idx="2266">
                  <c:v>1.2359329999999999</c:v>
                </c:pt>
                <c:pt idx="2267">
                  <c:v>1.2369870000000001</c:v>
                </c:pt>
                <c:pt idx="2268">
                  <c:v>1.2367459999999999</c:v>
                </c:pt>
                <c:pt idx="2269">
                  <c:v>1.236799</c:v>
                </c:pt>
                <c:pt idx="2270">
                  <c:v>1.2385459999999999</c:v>
                </c:pt>
                <c:pt idx="2271">
                  <c:v>1.2396020000000001</c:v>
                </c:pt>
                <c:pt idx="2272">
                  <c:v>1.240939</c:v>
                </c:pt>
                <c:pt idx="2273">
                  <c:v>1.2423850000000001</c:v>
                </c:pt>
                <c:pt idx="2274">
                  <c:v>1.2436940000000001</c:v>
                </c:pt>
                <c:pt idx="2275">
                  <c:v>1.2444850000000001</c:v>
                </c:pt>
                <c:pt idx="2276">
                  <c:v>1.2447619999999999</c:v>
                </c:pt>
                <c:pt idx="2277">
                  <c:v>1.245725</c:v>
                </c:pt>
                <c:pt idx="2278">
                  <c:v>1.247096</c:v>
                </c:pt>
                <c:pt idx="2279">
                  <c:v>1.2476039999999999</c:v>
                </c:pt>
                <c:pt idx="2280">
                  <c:v>1.247503</c:v>
                </c:pt>
                <c:pt idx="2281">
                  <c:v>1.249053</c:v>
                </c:pt>
                <c:pt idx="2282">
                  <c:v>1.249897</c:v>
                </c:pt>
                <c:pt idx="2283">
                  <c:v>1.2510619999999999</c:v>
                </c:pt>
                <c:pt idx="2284">
                  <c:v>1.252699</c:v>
                </c:pt>
                <c:pt idx="2285">
                  <c:v>1.2539119999999999</c:v>
                </c:pt>
                <c:pt idx="2286">
                  <c:v>1.25536</c:v>
                </c:pt>
                <c:pt idx="2287">
                  <c:v>1.2565839999999999</c:v>
                </c:pt>
                <c:pt idx="2288">
                  <c:v>1.257846</c:v>
                </c:pt>
                <c:pt idx="2289">
                  <c:v>1.259018</c:v>
                </c:pt>
                <c:pt idx="2290">
                  <c:v>1.2604029999999999</c:v>
                </c:pt>
                <c:pt idx="2291">
                  <c:v>1.2618259999999999</c:v>
                </c:pt>
                <c:pt idx="2292">
                  <c:v>1.263139</c:v>
                </c:pt>
                <c:pt idx="2293">
                  <c:v>1.2639279999999999</c:v>
                </c:pt>
                <c:pt idx="2294">
                  <c:v>1.2648200000000001</c:v>
                </c:pt>
                <c:pt idx="2295">
                  <c:v>1.2659050000000001</c:v>
                </c:pt>
                <c:pt idx="2296">
                  <c:v>1.2675050000000001</c:v>
                </c:pt>
                <c:pt idx="2297">
                  <c:v>1.268645</c:v>
                </c:pt>
                <c:pt idx="2298">
                  <c:v>1.2696540000000001</c:v>
                </c:pt>
                <c:pt idx="2299">
                  <c:v>1.2709140000000001</c:v>
                </c:pt>
                <c:pt idx="2300">
                  <c:v>1.272559</c:v>
                </c:pt>
                <c:pt idx="2301">
                  <c:v>1.2737879999999999</c:v>
                </c:pt>
                <c:pt idx="2302">
                  <c:v>1.274934</c:v>
                </c:pt>
                <c:pt idx="2303">
                  <c:v>1.275952</c:v>
                </c:pt>
                <c:pt idx="2304">
                  <c:v>1.277695</c:v>
                </c:pt>
                <c:pt idx="2305">
                  <c:v>1.2787299999999999</c:v>
                </c:pt>
                <c:pt idx="2306">
                  <c:v>1.279704</c:v>
                </c:pt>
                <c:pt idx="2307">
                  <c:v>1.2805960000000001</c:v>
                </c:pt>
                <c:pt idx="2308">
                  <c:v>1.282092</c:v>
                </c:pt>
                <c:pt idx="2309">
                  <c:v>1.283458</c:v>
                </c:pt>
                <c:pt idx="2310">
                  <c:v>1.28512</c:v>
                </c:pt>
                <c:pt idx="2311">
                  <c:v>1.286235</c:v>
                </c:pt>
                <c:pt idx="2312">
                  <c:v>1.28725</c:v>
                </c:pt>
                <c:pt idx="2313">
                  <c:v>1.288384</c:v>
                </c:pt>
                <c:pt idx="2314">
                  <c:v>1.2895289999999999</c:v>
                </c:pt>
                <c:pt idx="2315">
                  <c:v>1.2905869999999999</c:v>
                </c:pt>
                <c:pt idx="2316">
                  <c:v>1.291774</c:v>
                </c:pt>
                <c:pt idx="2317">
                  <c:v>1.2928919999999999</c:v>
                </c:pt>
                <c:pt idx="2318">
                  <c:v>1.294154</c:v>
                </c:pt>
                <c:pt idx="2319">
                  <c:v>1.2958609999999999</c:v>
                </c:pt>
                <c:pt idx="2320">
                  <c:v>1.297174</c:v>
                </c:pt>
                <c:pt idx="2321">
                  <c:v>1.298189</c:v>
                </c:pt>
                <c:pt idx="2322">
                  <c:v>1.2997129999999999</c:v>
                </c:pt>
                <c:pt idx="2323">
                  <c:v>1.301185</c:v>
                </c:pt>
                <c:pt idx="2324">
                  <c:v>1.3032049999999999</c:v>
                </c:pt>
                <c:pt idx="2325">
                  <c:v>1.304265</c:v>
                </c:pt>
                <c:pt idx="2326">
                  <c:v>1.3064549999999999</c:v>
                </c:pt>
                <c:pt idx="2327">
                  <c:v>1.307766</c:v>
                </c:pt>
                <c:pt idx="2328">
                  <c:v>1.3104690000000001</c:v>
                </c:pt>
                <c:pt idx="2329">
                  <c:v>1.3109900000000001</c:v>
                </c:pt>
                <c:pt idx="2330">
                  <c:v>1.312694</c:v>
                </c:pt>
                <c:pt idx="2331">
                  <c:v>1.312551</c:v>
                </c:pt>
                <c:pt idx="2332">
                  <c:v>1.3145180000000001</c:v>
                </c:pt>
                <c:pt idx="2333">
                  <c:v>1.315777</c:v>
                </c:pt>
                <c:pt idx="2334">
                  <c:v>1.317331</c:v>
                </c:pt>
                <c:pt idx="2335">
                  <c:v>1.3182320000000001</c:v>
                </c:pt>
                <c:pt idx="2336">
                  <c:v>1.3194570000000001</c:v>
                </c:pt>
                <c:pt idx="2337">
                  <c:v>1.321439</c:v>
                </c:pt>
                <c:pt idx="2338">
                  <c:v>1.322192</c:v>
                </c:pt>
                <c:pt idx="2339">
                  <c:v>1.323534</c:v>
                </c:pt>
                <c:pt idx="2340">
                  <c:v>1.324457</c:v>
                </c:pt>
                <c:pt idx="2341">
                  <c:v>1.325699</c:v>
                </c:pt>
                <c:pt idx="2342">
                  <c:v>1.32687</c:v>
                </c:pt>
                <c:pt idx="2343">
                  <c:v>1.328063</c:v>
                </c:pt>
                <c:pt idx="2344">
                  <c:v>1.329172</c:v>
                </c:pt>
                <c:pt idx="2345">
                  <c:v>1.330929</c:v>
                </c:pt>
                <c:pt idx="2346">
                  <c:v>1.331583</c:v>
                </c:pt>
                <c:pt idx="2347">
                  <c:v>1.33365</c:v>
                </c:pt>
                <c:pt idx="2348">
                  <c:v>1.3358159999999999</c:v>
                </c:pt>
                <c:pt idx="2349">
                  <c:v>1.3371120000000001</c:v>
                </c:pt>
                <c:pt idx="2350">
                  <c:v>1.3375490000000001</c:v>
                </c:pt>
                <c:pt idx="2351">
                  <c:v>1.3395520000000001</c:v>
                </c:pt>
                <c:pt idx="2352">
                  <c:v>1.3408599999999999</c:v>
                </c:pt>
                <c:pt idx="2353">
                  <c:v>1.342422</c:v>
                </c:pt>
                <c:pt idx="2354">
                  <c:v>1.343367</c:v>
                </c:pt>
                <c:pt idx="2355">
                  <c:v>1.3417809999999999</c:v>
                </c:pt>
                <c:pt idx="2356">
                  <c:v>1.3435569999999999</c:v>
                </c:pt>
                <c:pt idx="2357">
                  <c:v>1.344927</c:v>
                </c:pt>
                <c:pt idx="2358">
                  <c:v>1.3440810000000001</c:v>
                </c:pt>
                <c:pt idx="2359">
                  <c:v>1.3451059999999999</c:v>
                </c:pt>
                <c:pt idx="2360">
                  <c:v>1.347045</c:v>
                </c:pt>
                <c:pt idx="2361">
                  <c:v>1.348088</c:v>
                </c:pt>
                <c:pt idx="2362">
                  <c:v>1.3495680000000001</c:v>
                </c:pt>
                <c:pt idx="2363">
                  <c:v>1.3508640000000001</c:v>
                </c:pt>
                <c:pt idx="2364">
                  <c:v>1.3522479999999999</c:v>
                </c:pt>
                <c:pt idx="2365">
                  <c:v>1.3537600000000001</c:v>
                </c:pt>
                <c:pt idx="2366">
                  <c:v>1.3552299999999999</c:v>
                </c:pt>
                <c:pt idx="2367">
                  <c:v>1.357334</c:v>
                </c:pt>
                <c:pt idx="2368">
                  <c:v>1.3587769999999999</c:v>
                </c:pt>
                <c:pt idx="2369">
                  <c:v>1.3599669999999999</c:v>
                </c:pt>
                <c:pt idx="2370">
                  <c:v>1.3614759999999999</c:v>
                </c:pt>
                <c:pt idx="2371">
                  <c:v>1.362452</c:v>
                </c:pt>
                <c:pt idx="2372">
                  <c:v>1.3639829999999999</c:v>
                </c:pt>
                <c:pt idx="2373">
                  <c:v>1.364924</c:v>
                </c:pt>
                <c:pt idx="2374">
                  <c:v>1.3662909999999999</c:v>
                </c:pt>
                <c:pt idx="2375">
                  <c:v>1.3682540000000001</c:v>
                </c:pt>
                <c:pt idx="2376">
                  <c:v>1.3695310000000001</c:v>
                </c:pt>
                <c:pt idx="2377">
                  <c:v>1.370862</c:v>
                </c:pt>
                <c:pt idx="2378">
                  <c:v>1.372288</c:v>
                </c:pt>
                <c:pt idx="2379">
                  <c:v>1.3736980000000001</c:v>
                </c:pt>
                <c:pt idx="2380">
                  <c:v>1.3750800000000001</c:v>
                </c:pt>
                <c:pt idx="2381">
                  <c:v>1.3763479999999999</c:v>
                </c:pt>
                <c:pt idx="2382">
                  <c:v>1.3776820000000001</c:v>
                </c:pt>
                <c:pt idx="2383">
                  <c:v>1.3789659999999999</c:v>
                </c:pt>
                <c:pt idx="2384">
                  <c:v>1.380207</c:v>
                </c:pt>
                <c:pt idx="2385">
                  <c:v>1.381629</c:v>
                </c:pt>
                <c:pt idx="2386">
                  <c:v>1.382965</c:v>
                </c:pt>
                <c:pt idx="2387">
                  <c:v>1.384279</c:v>
                </c:pt>
                <c:pt idx="2388">
                  <c:v>1.3856090000000001</c:v>
                </c:pt>
                <c:pt idx="2389">
                  <c:v>1.387192</c:v>
                </c:pt>
                <c:pt idx="2390">
                  <c:v>1.3885270000000001</c:v>
                </c:pt>
                <c:pt idx="2391">
                  <c:v>1.3899140000000001</c:v>
                </c:pt>
                <c:pt idx="2392">
                  <c:v>1.3908640000000001</c:v>
                </c:pt>
                <c:pt idx="2393">
                  <c:v>1.3922620000000001</c:v>
                </c:pt>
                <c:pt idx="2394">
                  <c:v>1.3939600000000001</c:v>
                </c:pt>
                <c:pt idx="2395">
                  <c:v>1.395346</c:v>
                </c:pt>
                <c:pt idx="2396">
                  <c:v>1.3967449999999999</c:v>
                </c:pt>
                <c:pt idx="2397">
                  <c:v>1.3981650000000001</c:v>
                </c:pt>
                <c:pt idx="2398">
                  <c:v>1.3993869999999999</c:v>
                </c:pt>
                <c:pt idx="2399">
                  <c:v>1.4008879999999999</c:v>
                </c:pt>
                <c:pt idx="2400">
                  <c:v>1.4022790000000001</c:v>
                </c:pt>
                <c:pt idx="2401">
                  <c:v>1.4035530000000001</c:v>
                </c:pt>
                <c:pt idx="2402">
                  <c:v>1.404979</c:v>
                </c:pt>
                <c:pt idx="2403">
                  <c:v>1.406202</c:v>
                </c:pt>
                <c:pt idx="2404">
                  <c:v>1.4075089999999999</c:v>
                </c:pt>
                <c:pt idx="2405">
                  <c:v>1.408792</c:v>
                </c:pt>
                <c:pt idx="2406">
                  <c:v>1.410161</c:v>
                </c:pt>
                <c:pt idx="2407">
                  <c:v>1.4113359999999999</c:v>
                </c:pt>
                <c:pt idx="2408">
                  <c:v>1.412906</c:v>
                </c:pt>
                <c:pt idx="2409">
                  <c:v>1.414571</c:v>
                </c:pt>
                <c:pt idx="2410">
                  <c:v>1.4160219999999999</c:v>
                </c:pt>
                <c:pt idx="2411">
                  <c:v>1.4171450000000001</c:v>
                </c:pt>
                <c:pt idx="2412">
                  <c:v>1.41866</c:v>
                </c:pt>
                <c:pt idx="2413">
                  <c:v>1.4203809999999999</c:v>
                </c:pt>
                <c:pt idx="2414">
                  <c:v>1.421311</c:v>
                </c:pt>
                <c:pt idx="2415">
                  <c:v>1.4232590000000001</c:v>
                </c:pt>
                <c:pt idx="2416">
                  <c:v>1.424469</c:v>
                </c:pt>
              </c:numCache>
            </c:numRef>
          </c:val>
          <c:smooth val="0"/>
          <c:extLst>
            <c:ext xmlns:c16="http://schemas.microsoft.com/office/drawing/2014/chart" uri="{C3380CC4-5D6E-409C-BE32-E72D297353CC}">
              <c16:uniqueId val="{00000000-664A-492B-A677-DAA49359ED93}"/>
            </c:ext>
          </c:extLst>
        </c:ser>
        <c:ser>
          <c:idx val="1"/>
          <c:order val="1"/>
          <c:tx>
            <c:strRef>
              <c:f>Luce_grafs!$B$4</c:f>
              <c:strCache>
                <c:ptCount val="1"/>
                <c:pt idx="0">
                  <c:v>CDI</c:v>
                </c:pt>
              </c:strCache>
            </c:strRef>
          </c:tx>
          <c:spPr>
            <a:ln w="28575" cap="rnd">
              <a:solidFill>
                <a:srgbClr val="7B868C"/>
              </a:solidFill>
              <a:round/>
            </a:ln>
            <a:effectLst/>
          </c:spPr>
          <c:marker>
            <c:symbol val="none"/>
          </c:marker>
          <c:cat>
            <c:numRef>
              <c:f>Luce_calc!$DN$2:$DN$10058</c:f>
              <c:numCache>
                <c:formatCode>m/d/yyyy\ h:mm</c:formatCode>
                <c:ptCount val="10057"/>
                <c:pt idx="0">
                  <c:v>42349</c:v>
                </c:pt>
                <c:pt idx="1">
                  <c:v>42352</c:v>
                </c:pt>
                <c:pt idx="2">
                  <c:v>42353</c:v>
                </c:pt>
                <c:pt idx="3">
                  <c:v>42354</c:v>
                </c:pt>
                <c:pt idx="4">
                  <c:v>42355</c:v>
                </c:pt>
                <c:pt idx="5">
                  <c:v>42356</c:v>
                </c:pt>
                <c:pt idx="6">
                  <c:v>42359</c:v>
                </c:pt>
                <c:pt idx="7">
                  <c:v>42360</c:v>
                </c:pt>
                <c:pt idx="8">
                  <c:v>42361</c:v>
                </c:pt>
                <c:pt idx="9">
                  <c:v>42362</c:v>
                </c:pt>
                <c:pt idx="10">
                  <c:v>42366</c:v>
                </c:pt>
                <c:pt idx="11">
                  <c:v>42367</c:v>
                </c:pt>
                <c:pt idx="12">
                  <c:v>42368</c:v>
                </c:pt>
                <c:pt idx="13">
                  <c:v>42369</c:v>
                </c:pt>
                <c:pt idx="14">
                  <c:v>42373</c:v>
                </c:pt>
                <c:pt idx="15">
                  <c:v>42374</c:v>
                </c:pt>
                <c:pt idx="16">
                  <c:v>42375</c:v>
                </c:pt>
                <c:pt idx="17">
                  <c:v>42376</c:v>
                </c:pt>
                <c:pt idx="18">
                  <c:v>42377</c:v>
                </c:pt>
                <c:pt idx="19">
                  <c:v>42380</c:v>
                </c:pt>
                <c:pt idx="20">
                  <c:v>42381</c:v>
                </c:pt>
                <c:pt idx="21">
                  <c:v>42382</c:v>
                </c:pt>
                <c:pt idx="22">
                  <c:v>42383</c:v>
                </c:pt>
                <c:pt idx="23">
                  <c:v>42384</c:v>
                </c:pt>
                <c:pt idx="24">
                  <c:v>42387</c:v>
                </c:pt>
                <c:pt idx="25">
                  <c:v>42388</c:v>
                </c:pt>
                <c:pt idx="26">
                  <c:v>42389</c:v>
                </c:pt>
                <c:pt idx="27">
                  <c:v>42390</c:v>
                </c:pt>
                <c:pt idx="28">
                  <c:v>42391</c:v>
                </c:pt>
                <c:pt idx="29">
                  <c:v>42394</c:v>
                </c:pt>
                <c:pt idx="30">
                  <c:v>42395</c:v>
                </c:pt>
                <c:pt idx="31">
                  <c:v>42396</c:v>
                </c:pt>
                <c:pt idx="32">
                  <c:v>42397</c:v>
                </c:pt>
                <c:pt idx="33">
                  <c:v>42398</c:v>
                </c:pt>
                <c:pt idx="34">
                  <c:v>42401</c:v>
                </c:pt>
                <c:pt idx="35">
                  <c:v>42402</c:v>
                </c:pt>
                <c:pt idx="36">
                  <c:v>42403</c:v>
                </c:pt>
                <c:pt idx="37">
                  <c:v>42404</c:v>
                </c:pt>
                <c:pt idx="38">
                  <c:v>42405</c:v>
                </c:pt>
                <c:pt idx="39">
                  <c:v>42410</c:v>
                </c:pt>
                <c:pt idx="40">
                  <c:v>42411</c:v>
                </c:pt>
                <c:pt idx="41">
                  <c:v>42412</c:v>
                </c:pt>
                <c:pt idx="42">
                  <c:v>42415</c:v>
                </c:pt>
                <c:pt idx="43">
                  <c:v>42416</c:v>
                </c:pt>
                <c:pt idx="44">
                  <c:v>42417</c:v>
                </c:pt>
                <c:pt idx="45">
                  <c:v>42418</c:v>
                </c:pt>
                <c:pt idx="46">
                  <c:v>42419</c:v>
                </c:pt>
                <c:pt idx="47">
                  <c:v>42422</c:v>
                </c:pt>
                <c:pt idx="48">
                  <c:v>42423</c:v>
                </c:pt>
                <c:pt idx="49">
                  <c:v>42424</c:v>
                </c:pt>
                <c:pt idx="50">
                  <c:v>42425</c:v>
                </c:pt>
                <c:pt idx="51">
                  <c:v>42426</c:v>
                </c:pt>
                <c:pt idx="52">
                  <c:v>42429</c:v>
                </c:pt>
                <c:pt idx="53">
                  <c:v>42430</c:v>
                </c:pt>
                <c:pt idx="54">
                  <c:v>42431</c:v>
                </c:pt>
                <c:pt idx="55">
                  <c:v>42432</c:v>
                </c:pt>
                <c:pt idx="56">
                  <c:v>42433</c:v>
                </c:pt>
                <c:pt idx="57">
                  <c:v>42436</c:v>
                </c:pt>
                <c:pt idx="58">
                  <c:v>42437</c:v>
                </c:pt>
                <c:pt idx="59">
                  <c:v>42438</c:v>
                </c:pt>
                <c:pt idx="60">
                  <c:v>42439</c:v>
                </c:pt>
                <c:pt idx="61">
                  <c:v>42440</c:v>
                </c:pt>
                <c:pt idx="62">
                  <c:v>42443</c:v>
                </c:pt>
                <c:pt idx="63">
                  <c:v>42444</c:v>
                </c:pt>
                <c:pt idx="64">
                  <c:v>42445</c:v>
                </c:pt>
                <c:pt idx="65">
                  <c:v>42446</c:v>
                </c:pt>
                <c:pt idx="66">
                  <c:v>42447</c:v>
                </c:pt>
                <c:pt idx="67">
                  <c:v>42450</c:v>
                </c:pt>
                <c:pt idx="68">
                  <c:v>42451</c:v>
                </c:pt>
                <c:pt idx="69">
                  <c:v>42452</c:v>
                </c:pt>
                <c:pt idx="70">
                  <c:v>42453</c:v>
                </c:pt>
                <c:pt idx="71">
                  <c:v>42457</c:v>
                </c:pt>
                <c:pt idx="72">
                  <c:v>42458</c:v>
                </c:pt>
                <c:pt idx="73">
                  <c:v>42459</c:v>
                </c:pt>
                <c:pt idx="74">
                  <c:v>42460</c:v>
                </c:pt>
                <c:pt idx="75">
                  <c:v>42461</c:v>
                </c:pt>
                <c:pt idx="76">
                  <c:v>42464</c:v>
                </c:pt>
                <c:pt idx="77">
                  <c:v>42465</c:v>
                </c:pt>
                <c:pt idx="78">
                  <c:v>42466</c:v>
                </c:pt>
                <c:pt idx="79">
                  <c:v>42467</c:v>
                </c:pt>
                <c:pt idx="80">
                  <c:v>42468</c:v>
                </c:pt>
                <c:pt idx="81">
                  <c:v>42471</c:v>
                </c:pt>
                <c:pt idx="82">
                  <c:v>42472</c:v>
                </c:pt>
                <c:pt idx="83">
                  <c:v>42473</c:v>
                </c:pt>
                <c:pt idx="84">
                  <c:v>42474</c:v>
                </c:pt>
                <c:pt idx="85">
                  <c:v>42475</c:v>
                </c:pt>
                <c:pt idx="86">
                  <c:v>42478</c:v>
                </c:pt>
                <c:pt idx="87">
                  <c:v>42479</c:v>
                </c:pt>
                <c:pt idx="88">
                  <c:v>42480</c:v>
                </c:pt>
                <c:pt idx="89">
                  <c:v>42482</c:v>
                </c:pt>
                <c:pt idx="90">
                  <c:v>42485</c:v>
                </c:pt>
                <c:pt idx="91">
                  <c:v>42486</c:v>
                </c:pt>
                <c:pt idx="92">
                  <c:v>42487</c:v>
                </c:pt>
                <c:pt idx="93">
                  <c:v>42488</c:v>
                </c:pt>
                <c:pt idx="94">
                  <c:v>42489</c:v>
                </c:pt>
                <c:pt idx="95">
                  <c:v>42492</c:v>
                </c:pt>
                <c:pt idx="96">
                  <c:v>42493</c:v>
                </c:pt>
                <c:pt idx="97">
                  <c:v>42494</c:v>
                </c:pt>
                <c:pt idx="98">
                  <c:v>42495</c:v>
                </c:pt>
                <c:pt idx="99">
                  <c:v>42496</c:v>
                </c:pt>
                <c:pt idx="100">
                  <c:v>42499</c:v>
                </c:pt>
                <c:pt idx="101">
                  <c:v>42500</c:v>
                </c:pt>
                <c:pt idx="102">
                  <c:v>42501</c:v>
                </c:pt>
                <c:pt idx="103">
                  <c:v>42502</c:v>
                </c:pt>
                <c:pt idx="104">
                  <c:v>42503</c:v>
                </c:pt>
                <c:pt idx="105">
                  <c:v>42506</c:v>
                </c:pt>
                <c:pt idx="106">
                  <c:v>42507</c:v>
                </c:pt>
                <c:pt idx="107">
                  <c:v>42508</c:v>
                </c:pt>
                <c:pt idx="108">
                  <c:v>42509</c:v>
                </c:pt>
                <c:pt idx="109">
                  <c:v>42510</c:v>
                </c:pt>
                <c:pt idx="110">
                  <c:v>42513</c:v>
                </c:pt>
                <c:pt idx="111">
                  <c:v>42514</c:v>
                </c:pt>
                <c:pt idx="112">
                  <c:v>42515</c:v>
                </c:pt>
                <c:pt idx="113">
                  <c:v>42517</c:v>
                </c:pt>
                <c:pt idx="114">
                  <c:v>42520</c:v>
                </c:pt>
                <c:pt idx="115">
                  <c:v>42521</c:v>
                </c:pt>
                <c:pt idx="116">
                  <c:v>42522</c:v>
                </c:pt>
                <c:pt idx="117">
                  <c:v>42523</c:v>
                </c:pt>
                <c:pt idx="118">
                  <c:v>42524</c:v>
                </c:pt>
                <c:pt idx="119">
                  <c:v>42527</c:v>
                </c:pt>
                <c:pt idx="120">
                  <c:v>42528</c:v>
                </c:pt>
                <c:pt idx="121">
                  <c:v>42529</c:v>
                </c:pt>
                <c:pt idx="122">
                  <c:v>42530</c:v>
                </c:pt>
                <c:pt idx="123">
                  <c:v>42531</c:v>
                </c:pt>
                <c:pt idx="124">
                  <c:v>42534</c:v>
                </c:pt>
                <c:pt idx="125">
                  <c:v>42535</c:v>
                </c:pt>
                <c:pt idx="126">
                  <c:v>42536</c:v>
                </c:pt>
                <c:pt idx="127">
                  <c:v>42537</c:v>
                </c:pt>
                <c:pt idx="128">
                  <c:v>42538</c:v>
                </c:pt>
                <c:pt idx="129">
                  <c:v>42541</c:v>
                </c:pt>
                <c:pt idx="130">
                  <c:v>42542</c:v>
                </c:pt>
                <c:pt idx="131">
                  <c:v>42543</c:v>
                </c:pt>
                <c:pt idx="132">
                  <c:v>42544</c:v>
                </c:pt>
                <c:pt idx="133">
                  <c:v>42545</c:v>
                </c:pt>
                <c:pt idx="134">
                  <c:v>42548</c:v>
                </c:pt>
                <c:pt idx="135">
                  <c:v>42549</c:v>
                </c:pt>
                <c:pt idx="136">
                  <c:v>42550</c:v>
                </c:pt>
                <c:pt idx="137">
                  <c:v>42551</c:v>
                </c:pt>
                <c:pt idx="138">
                  <c:v>42552</c:v>
                </c:pt>
                <c:pt idx="139">
                  <c:v>42555</c:v>
                </c:pt>
                <c:pt idx="140">
                  <c:v>42556</c:v>
                </c:pt>
                <c:pt idx="141">
                  <c:v>42557</c:v>
                </c:pt>
                <c:pt idx="142">
                  <c:v>42558</c:v>
                </c:pt>
                <c:pt idx="143">
                  <c:v>42559</c:v>
                </c:pt>
                <c:pt idx="144">
                  <c:v>42562</c:v>
                </c:pt>
                <c:pt idx="145">
                  <c:v>42563</c:v>
                </c:pt>
                <c:pt idx="146">
                  <c:v>42564</c:v>
                </c:pt>
                <c:pt idx="147">
                  <c:v>42565</c:v>
                </c:pt>
                <c:pt idx="148">
                  <c:v>42566</c:v>
                </c:pt>
                <c:pt idx="149">
                  <c:v>42569</c:v>
                </c:pt>
                <c:pt idx="150">
                  <c:v>42570</c:v>
                </c:pt>
                <c:pt idx="151">
                  <c:v>42571</c:v>
                </c:pt>
                <c:pt idx="152">
                  <c:v>42572</c:v>
                </c:pt>
                <c:pt idx="153">
                  <c:v>42573</c:v>
                </c:pt>
                <c:pt idx="154">
                  <c:v>42576</c:v>
                </c:pt>
                <c:pt idx="155">
                  <c:v>42577</c:v>
                </c:pt>
                <c:pt idx="156">
                  <c:v>42578</c:v>
                </c:pt>
                <c:pt idx="157">
                  <c:v>42579</c:v>
                </c:pt>
                <c:pt idx="158">
                  <c:v>42580</c:v>
                </c:pt>
                <c:pt idx="159">
                  <c:v>42583</c:v>
                </c:pt>
                <c:pt idx="160">
                  <c:v>42584</c:v>
                </c:pt>
                <c:pt idx="161">
                  <c:v>42585</c:v>
                </c:pt>
                <c:pt idx="162">
                  <c:v>42586</c:v>
                </c:pt>
                <c:pt idx="163">
                  <c:v>42587</c:v>
                </c:pt>
                <c:pt idx="164">
                  <c:v>42590</c:v>
                </c:pt>
                <c:pt idx="165">
                  <c:v>42591</c:v>
                </c:pt>
                <c:pt idx="166">
                  <c:v>42592</c:v>
                </c:pt>
                <c:pt idx="167">
                  <c:v>42593</c:v>
                </c:pt>
                <c:pt idx="168">
                  <c:v>42594</c:v>
                </c:pt>
                <c:pt idx="169">
                  <c:v>42597</c:v>
                </c:pt>
                <c:pt idx="170">
                  <c:v>42598</c:v>
                </c:pt>
                <c:pt idx="171">
                  <c:v>42599</c:v>
                </c:pt>
                <c:pt idx="172">
                  <c:v>42600</c:v>
                </c:pt>
                <c:pt idx="173">
                  <c:v>42601</c:v>
                </c:pt>
                <c:pt idx="174">
                  <c:v>42604</c:v>
                </c:pt>
                <c:pt idx="175">
                  <c:v>42605</c:v>
                </c:pt>
                <c:pt idx="176">
                  <c:v>42606</c:v>
                </c:pt>
                <c:pt idx="177">
                  <c:v>42607</c:v>
                </c:pt>
                <c:pt idx="178">
                  <c:v>42608</c:v>
                </c:pt>
                <c:pt idx="179">
                  <c:v>42611</c:v>
                </c:pt>
                <c:pt idx="180">
                  <c:v>42612</c:v>
                </c:pt>
                <c:pt idx="181">
                  <c:v>42613</c:v>
                </c:pt>
                <c:pt idx="182">
                  <c:v>42614</c:v>
                </c:pt>
                <c:pt idx="183">
                  <c:v>42615</c:v>
                </c:pt>
                <c:pt idx="184">
                  <c:v>42618</c:v>
                </c:pt>
                <c:pt idx="185">
                  <c:v>42619</c:v>
                </c:pt>
                <c:pt idx="186">
                  <c:v>42621</c:v>
                </c:pt>
                <c:pt idx="187">
                  <c:v>42622</c:v>
                </c:pt>
                <c:pt idx="188">
                  <c:v>42625</c:v>
                </c:pt>
                <c:pt idx="189">
                  <c:v>42626</c:v>
                </c:pt>
                <c:pt idx="190">
                  <c:v>42627</c:v>
                </c:pt>
                <c:pt idx="191">
                  <c:v>42628</c:v>
                </c:pt>
                <c:pt idx="192">
                  <c:v>42629</c:v>
                </c:pt>
                <c:pt idx="193">
                  <c:v>42632</c:v>
                </c:pt>
                <c:pt idx="194">
                  <c:v>42633</c:v>
                </c:pt>
                <c:pt idx="195">
                  <c:v>42634</c:v>
                </c:pt>
                <c:pt idx="196">
                  <c:v>42635</c:v>
                </c:pt>
                <c:pt idx="197">
                  <c:v>42636</c:v>
                </c:pt>
                <c:pt idx="198">
                  <c:v>42639</c:v>
                </c:pt>
                <c:pt idx="199">
                  <c:v>42640</c:v>
                </c:pt>
                <c:pt idx="200">
                  <c:v>42641</c:v>
                </c:pt>
                <c:pt idx="201">
                  <c:v>42642</c:v>
                </c:pt>
                <c:pt idx="202">
                  <c:v>42643</c:v>
                </c:pt>
                <c:pt idx="203">
                  <c:v>42646</c:v>
                </c:pt>
                <c:pt idx="204">
                  <c:v>42647</c:v>
                </c:pt>
                <c:pt idx="205">
                  <c:v>42648</c:v>
                </c:pt>
                <c:pt idx="206">
                  <c:v>42649</c:v>
                </c:pt>
                <c:pt idx="207">
                  <c:v>42650</c:v>
                </c:pt>
                <c:pt idx="208">
                  <c:v>42653</c:v>
                </c:pt>
                <c:pt idx="209">
                  <c:v>42654</c:v>
                </c:pt>
                <c:pt idx="210">
                  <c:v>42656</c:v>
                </c:pt>
                <c:pt idx="211">
                  <c:v>42657</c:v>
                </c:pt>
                <c:pt idx="212">
                  <c:v>42660</c:v>
                </c:pt>
                <c:pt idx="213">
                  <c:v>42661</c:v>
                </c:pt>
                <c:pt idx="214">
                  <c:v>42662</c:v>
                </c:pt>
                <c:pt idx="215">
                  <c:v>42663</c:v>
                </c:pt>
                <c:pt idx="216">
                  <c:v>42664</c:v>
                </c:pt>
                <c:pt idx="217">
                  <c:v>42667</c:v>
                </c:pt>
                <c:pt idx="218">
                  <c:v>42668</c:v>
                </c:pt>
                <c:pt idx="219">
                  <c:v>42669</c:v>
                </c:pt>
                <c:pt idx="220">
                  <c:v>42670</c:v>
                </c:pt>
                <c:pt idx="221">
                  <c:v>42671</c:v>
                </c:pt>
                <c:pt idx="222">
                  <c:v>42674</c:v>
                </c:pt>
                <c:pt idx="223">
                  <c:v>42675</c:v>
                </c:pt>
                <c:pt idx="224">
                  <c:v>42677</c:v>
                </c:pt>
                <c:pt idx="225">
                  <c:v>42678</c:v>
                </c:pt>
                <c:pt idx="226">
                  <c:v>42681</c:v>
                </c:pt>
                <c:pt idx="227">
                  <c:v>42682</c:v>
                </c:pt>
                <c:pt idx="228">
                  <c:v>42683</c:v>
                </c:pt>
                <c:pt idx="229">
                  <c:v>42684</c:v>
                </c:pt>
                <c:pt idx="230">
                  <c:v>42685</c:v>
                </c:pt>
                <c:pt idx="231">
                  <c:v>42688</c:v>
                </c:pt>
                <c:pt idx="232">
                  <c:v>42690</c:v>
                </c:pt>
                <c:pt idx="233">
                  <c:v>42691</c:v>
                </c:pt>
                <c:pt idx="234">
                  <c:v>42692</c:v>
                </c:pt>
                <c:pt idx="235">
                  <c:v>42695</c:v>
                </c:pt>
                <c:pt idx="236">
                  <c:v>42696</c:v>
                </c:pt>
                <c:pt idx="237">
                  <c:v>42697</c:v>
                </c:pt>
                <c:pt idx="238">
                  <c:v>42698</c:v>
                </c:pt>
                <c:pt idx="239">
                  <c:v>42699</c:v>
                </c:pt>
                <c:pt idx="240">
                  <c:v>42702</c:v>
                </c:pt>
                <c:pt idx="241">
                  <c:v>42703</c:v>
                </c:pt>
                <c:pt idx="242">
                  <c:v>42704</c:v>
                </c:pt>
                <c:pt idx="243">
                  <c:v>42705</c:v>
                </c:pt>
                <c:pt idx="244">
                  <c:v>42706</c:v>
                </c:pt>
                <c:pt idx="245">
                  <c:v>42709</c:v>
                </c:pt>
                <c:pt idx="246">
                  <c:v>42710</c:v>
                </c:pt>
                <c:pt idx="247">
                  <c:v>42711</c:v>
                </c:pt>
                <c:pt idx="248">
                  <c:v>42712</c:v>
                </c:pt>
                <c:pt idx="249">
                  <c:v>42713</c:v>
                </c:pt>
                <c:pt idx="250">
                  <c:v>42716</c:v>
                </c:pt>
                <c:pt idx="251">
                  <c:v>42717</c:v>
                </c:pt>
                <c:pt idx="252">
                  <c:v>42718</c:v>
                </c:pt>
                <c:pt idx="253">
                  <c:v>42719</c:v>
                </c:pt>
                <c:pt idx="254">
                  <c:v>42720</c:v>
                </c:pt>
                <c:pt idx="255">
                  <c:v>42723</c:v>
                </c:pt>
                <c:pt idx="256">
                  <c:v>42724</c:v>
                </c:pt>
                <c:pt idx="257">
                  <c:v>42725</c:v>
                </c:pt>
                <c:pt idx="258">
                  <c:v>42726</c:v>
                </c:pt>
                <c:pt idx="259">
                  <c:v>42727</c:v>
                </c:pt>
                <c:pt idx="260">
                  <c:v>42730</c:v>
                </c:pt>
                <c:pt idx="261">
                  <c:v>42731</c:v>
                </c:pt>
                <c:pt idx="262">
                  <c:v>42732</c:v>
                </c:pt>
                <c:pt idx="263">
                  <c:v>42733</c:v>
                </c:pt>
                <c:pt idx="264">
                  <c:v>42734</c:v>
                </c:pt>
                <c:pt idx="265">
                  <c:v>42737</c:v>
                </c:pt>
                <c:pt idx="266">
                  <c:v>42738</c:v>
                </c:pt>
                <c:pt idx="267">
                  <c:v>42739</c:v>
                </c:pt>
                <c:pt idx="268">
                  <c:v>42740</c:v>
                </c:pt>
                <c:pt idx="269">
                  <c:v>42741</c:v>
                </c:pt>
                <c:pt idx="270">
                  <c:v>42744</c:v>
                </c:pt>
                <c:pt idx="271">
                  <c:v>42745</c:v>
                </c:pt>
                <c:pt idx="272">
                  <c:v>42746</c:v>
                </c:pt>
                <c:pt idx="273">
                  <c:v>42747</c:v>
                </c:pt>
                <c:pt idx="274">
                  <c:v>42748</c:v>
                </c:pt>
                <c:pt idx="275">
                  <c:v>42751</c:v>
                </c:pt>
                <c:pt idx="276">
                  <c:v>42752</c:v>
                </c:pt>
                <c:pt idx="277">
                  <c:v>42753</c:v>
                </c:pt>
                <c:pt idx="278">
                  <c:v>42754</c:v>
                </c:pt>
                <c:pt idx="279">
                  <c:v>42755</c:v>
                </c:pt>
                <c:pt idx="280">
                  <c:v>42758</c:v>
                </c:pt>
                <c:pt idx="281">
                  <c:v>42759</c:v>
                </c:pt>
                <c:pt idx="282">
                  <c:v>42760</c:v>
                </c:pt>
                <c:pt idx="283">
                  <c:v>42761</c:v>
                </c:pt>
                <c:pt idx="284">
                  <c:v>42762</c:v>
                </c:pt>
                <c:pt idx="285">
                  <c:v>42765</c:v>
                </c:pt>
                <c:pt idx="286">
                  <c:v>42766</c:v>
                </c:pt>
                <c:pt idx="287">
                  <c:v>42767</c:v>
                </c:pt>
                <c:pt idx="288">
                  <c:v>42768</c:v>
                </c:pt>
                <c:pt idx="289">
                  <c:v>42769</c:v>
                </c:pt>
                <c:pt idx="290">
                  <c:v>42772</c:v>
                </c:pt>
                <c:pt idx="291">
                  <c:v>42773</c:v>
                </c:pt>
                <c:pt idx="292">
                  <c:v>42774</c:v>
                </c:pt>
                <c:pt idx="293">
                  <c:v>42775</c:v>
                </c:pt>
                <c:pt idx="294">
                  <c:v>42776</c:v>
                </c:pt>
                <c:pt idx="295">
                  <c:v>42779</c:v>
                </c:pt>
                <c:pt idx="296">
                  <c:v>42780</c:v>
                </c:pt>
                <c:pt idx="297">
                  <c:v>42781</c:v>
                </c:pt>
                <c:pt idx="298">
                  <c:v>42782</c:v>
                </c:pt>
                <c:pt idx="299">
                  <c:v>42783</c:v>
                </c:pt>
                <c:pt idx="300">
                  <c:v>42786</c:v>
                </c:pt>
                <c:pt idx="301">
                  <c:v>42787</c:v>
                </c:pt>
                <c:pt idx="302">
                  <c:v>42788</c:v>
                </c:pt>
                <c:pt idx="303">
                  <c:v>42789</c:v>
                </c:pt>
                <c:pt idx="304">
                  <c:v>42790</c:v>
                </c:pt>
                <c:pt idx="305">
                  <c:v>42795</c:v>
                </c:pt>
                <c:pt idx="306">
                  <c:v>42796</c:v>
                </c:pt>
                <c:pt idx="307">
                  <c:v>42797</c:v>
                </c:pt>
                <c:pt idx="308">
                  <c:v>42800</c:v>
                </c:pt>
                <c:pt idx="309">
                  <c:v>42801</c:v>
                </c:pt>
                <c:pt idx="310">
                  <c:v>42802</c:v>
                </c:pt>
                <c:pt idx="311">
                  <c:v>42803</c:v>
                </c:pt>
                <c:pt idx="312">
                  <c:v>42804</c:v>
                </c:pt>
                <c:pt idx="313">
                  <c:v>42807</c:v>
                </c:pt>
                <c:pt idx="314">
                  <c:v>42808</c:v>
                </c:pt>
                <c:pt idx="315">
                  <c:v>42809</c:v>
                </c:pt>
                <c:pt idx="316">
                  <c:v>42810</c:v>
                </c:pt>
                <c:pt idx="317">
                  <c:v>42811</c:v>
                </c:pt>
                <c:pt idx="318">
                  <c:v>42814</c:v>
                </c:pt>
                <c:pt idx="319">
                  <c:v>42815</c:v>
                </c:pt>
                <c:pt idx="320">
                  <c:v>42816</c:v>
                </c:pt>
                <c:pt idx="321">
                  <c:v>42817</c:v>
                </c:pt>
                <c:pt idx="322">
                  <c:v>42818</c:v>
                </c:pt>
                <c:pt idx="323">
                  <c:v>42821</c:v>
                </c:pt>
                <c:pt idx="324">
                  <c:v>42822</c:v>
                </c:pt>
                <c:pt idx="325">
                  <c:v>42823</c:v>
                </c:pt>
                <c:pt idx="326">
                  <c:v>42824</c:v>
                </c:pt>
                <c:pt idx="327">
                  <c:v>42825</c:v>
                </c:pt>
                <c:pt idx="328">
                  <c:v>42828</c:v>
                </c:pt>
                <c:pt idx="329">
                  <c:v>42829</c:v>
                </c:pt>
                <c:pt idx="330">
                  <c:v>42830</c:v>
                </c:pt>
                <c:pt idx="331">
                  <c:v>42831</c:v>
                </c:pt>
                <c:pt idx="332">
                  <c:v>42832</c:v>
                </c:pt>
                <c:pt idx="333">
                  <c:v>42835</c:v>
                </c:pt>
                <c:pt idx="334">
                  <c:v>42836</c:v>
                </c:pt>
                <c:pt idx="335">
                  <c:v>42837</c:v>
                </c:pt>
                <c:pt idx="336">
                  <c:v>42838</c:v>
                </c:pt>
                <c:pt idx="337">
                  <c:v>42842</c:v>
                </c:pt>
                <c:pt idx="338">
                  <c:v>42843</c:v>
                </c:pt>
                <c:pt idx="339">
                  <c:v>42844</c:v>
                </c:pt>
                <c:pt idx="340">
                  <c:v>42845</c:v>
                </c:pt>
                <c:pt idx="341">
                  <c:v>42849</c:v>
                </c:pt>
                <c:pt idx="342">
                  <c:v>42850</c:v>
                </c:pt>
                <c:pt idx="343">
                  <c:v>42851</c:v>
                </c:pt>
                <c:pt idx="344">
                  <c:v>42852</c:v>
                </c:pt>
                <c:pt idx="345">
                  <c:v>42853</c:v>
                </c:pt>
                <c:pt idx="346">
                  <c:v>42857</c:v>
                </c:pt>
                <c:pt idx="347">
                  <c:v>42858</c:v>
                </c:pt>
                <c:pt idx="348">
                  <c:v>42859</c:v>
                </c:pt>
                <c:pt idx="349">
                  <c:v>42860</c:v>
                </c:pt>
                <c:pt idx="350">
                  <c:v>42863</c:v>
                </c:pt>
                <c:pt idx="351">
                  <c:v>42864</c:v>
                </c:pt>
                <c:pt idx="352">
                  <c:v>42865</c:v>
                </c:pt>
                <c:pt idx="353">
                  <c:v>42866</c:v>
                </c:pt>
                <c:pt idx="354">
                  <c:v>42867</c:v>
                </c:pt>
                <c:pt idx="355">
                  <c:v>42870</c:v>
                </c:pt>
                <c:pt idx="356">
                  <c:v>42871</c:v>
                </c:pt>
                <c:pt idx="357">
                  <c:v>42872</c:v>
                </c:pt>
                <c:pt idx="358">
                  <c:v>42873</c:v>
                </c:pt>
                <c:pt idx="359">
                  <c:v>42874</c:v>
                </c:pt>
                <c:pt idx="360">
                  <c:v>42877</c:v>
                </c:pt>
                <c:pt idx="361">
                  <c:v>42878</c:v>
                </c:pt>
                <c:pt idx="362">
                  <c:v>42879</c:v>
                </c:pt>
                <c:pt idx="363">
                  <c:v>42880</c:v>
                </c:pt>
                <c:pt idx="364">
                  <c:v>42881</c:v>
                </c:pt>
                <c:pt idx="365">
                  <c:v>42884</c:v>
                </c:pt>
                <c:pt idx="366">
                  <c:v>42885</c:v>
                </c:pt>
                <c:pt idx="367">
                  <c:v>42886</c:v>
                </c:pt>
                <c:pt idx="368">
                  <c:v>42887</c:v>
                </c:pt>
                <c:pt idx="369">
                  <c:v>42888</c:v>
                </c:pt>
                <c:pt idx="370">
                  <c:v>42891</c:v>
                </c:pt>
                <c:pt idx="371">
                  <c:v>42892</c:v>
                </c:pt>
                <c:pt idx="372">
                  <c:v>42893</c:v>
                </c:pt>
                <c:pt idx="373">
                  <c:v>42894</c:v>
                </c:pt>
                <c:pt idx="374">
                  <c:v>42895</c:v>
                </c:pt>
                <c:pt idx="375">
                  <c:v>42898</c:v>
                </c:pt>
                <c:pt idx="376">
                  <c:v>42899</c:v>
                </c:pt>
                <c:pt idx="377">
                  <c:v>42900</c:v>
                </c:pt>
                <c:pt idx="378">
                  <c:v>42902</c:v>
                </c:pt>
                <c:pt idx="379">
                  <c:v>42905</c:v>
                </c:pt>
                <c:pt idx="380">
                  <c:v>42906</c:v>
                </c:pt>
                <c:pt idx="381">
                  <c:v>42907</c:v>
                </c:pt>
                <c:pt idx="382">
                  <c:v>42908</c:v>
                </c:pt>
                <c:pt idx="383">
                  <c:v>42909</c:v>
                </c:pt>
                <c:pt idx="384">
                  <c:v>42912</c:v>
                </c:pt>
                <c:pt idx="385">
                  <c:v>42913</c:v>
                </c:pt>
                <c:pt idx="386">
                  <c:v>42914</c:v>
                </c:pt>
                <c:pt idx="387">
                  <c:v>42915</c:v>
                </c:pt>
                <c:pt idx="388">
                  <c:v>42916</c:v>
                </c:pt>
                <c:pt idx="389">
                  <c:v>42919</c:v>
                </c:pt>
                <c:pt idx="390">
                  <c:v>42920</c:v>
                </c:pt>
                <c:pt idx="391">
                  <c:v>42921</c:v>
                </c:pt>
                <c:pt idx="392">
                  <c:v>42922</c:v>
                </c:pt>
                <c:pt idx="393">
                  <c:v>42923</c:v>
                </c:pt>
                <c:pt idx="394">
                  <c:v>42926</c:v>
                </c:pt>
                <c:pt idx="395">
                  <c:v>42927</c:v>
                </c:pt>
                <c:pt idx="396">
                  <c:v>42928</c:v>
                </c:pt>
                <c:pt idx="397">
                  <c:v>42929</c:v>
                </c:pt>
                <c:pt idx="398">
                  <c:v>42930</c:v>
                </c:pt>
                <c:pt idx="399">
                  <c:v>42933</c:v>
                </c:pt>
                <c:pt idx="400">
                  <c:v>42934</c:v>
                </c:pt>
                <c:pt idx="401">
                  <c:v>42935</c:v>
                </c:pt>
                <c:pt idx="402">
                  <c:v>42936</c:v>
                </c:pt>
                <c:pt idx="403">
                  <c:v>42937</c:v>
                </c:pt>
                <c:pt idx="404">
                  <c:v>42940</c:v>
                </c:pt>
                <c:pt idx="405">
                  <c:v>42941</c:v>
                </c:pt>
                <c:pt idx="406">
                  <c:v>42942</c:v>
                </c:pt>
                <c:pt idx="407">
                  <c:v>42943</c:v>
                </c:pt>
                <c:pt idx="408">
                  <c:v>42944</c:v>
                </c:pt>
                <c:pt idx="409">
                  <c:v>42947</c:v>
                </c:pt>
                <c:pt idx="410">
                  <c:v>42948</c:v>
                </c:pt>
                <c:pt idx="411">
                  <c:v>42949</c:v>
                </c:pt>
                <c:pt idx="412">
                  <c:v>42950</c:v>
                </c:pt>
                <c:pt idx="413">
                  <c:v>42951</c:v>
                </c:pt>
                <c:pt idx="414">
                  <c:v>42954</c:v>
                </c:pt>
                <c:pt idx="415">
                  <c:v>42955</c:v>
                </c:pt>
                <c:pt idx="416">
                  <c:v>42956</c:v>
                </c:pt>
                <c:pt idx="417">
                  <c:v>42957</c:v>
                </c:pt>
                <c:pt idx="418">
                  <c:v>42958</c:v>
                </c:pt>
                <c:pt idx="419">
                  <c:v>42961</c:v>
                </c:pt>
                <c:pt idx="420">
                  <c:v>42962</c:v>
                </c:pt>
                <c:pt idx="421">
                  <c:v>42963</c:v>
                </c:pt>
                <c:pt idx="422">
                  <c:v>42964</c:v>
                </c:pt>
                <c:pt idx="423">
                  <c:v>42965</c:v>
                </c:pt>
                <c:pt idx="424">
                  <c:v>42968</c:v>
                </c:pt>
                <c:pt idx="425">
                  <c:v>42969</c:v>
                </c:pt>
                <c:pt idx="426">
                  <c:v>42970</c:v>
                </c:pt>
                <c:pt idx="427">
                  <c:v>42971</c:v>
                </c:pt>
                <c:pt idx="428">
                  <c:v>42972</c:v>
                </c:pt>
                <c:pt idx="429">
                  <c:v>42975</c:v>
                </c:pt>
                <c:pt idx="430">
                  <c:v>42976</c:v>
                </c:pt>
                <c:pt idx="431">
                  <c:v>42977</c:v>
                </c:pt>
                <c:pt idx="432">
                  <c:v>42978</c:v>
                </c:pt>
                <c:pt idx="433">
                  <c:v>42979</c:v>
                </c:pt>
                <c:pt idx="434">
                  <c:v>42982</c:v>
                </c:pt>
                <c:pt idx="435">
                  <c:v>42983</c:v>
                </c:pt>
                <c:pt idx="436">
                  <c:v>42984</c:v>
                </c:pt>
                <c:pt idx="437">
                  <c:v>42986</c:v>
                </c:pt>
                <c:pt idx="438">
                  <c:v>42989</c:v>
                </c:pt>
                <c:pt idx="439">
                  <c:v>42990</c:v>
                </c:pt>
                <c:pt idx="440">
                  <c:v>42991</c:v>
                </c:pt>
                <c:pt idx="441">
                  <c:v>42992</c:v>
                </c:pt>
                <c:pt idx="442">
                  <c:v>42993</c:v>
                </c:pt>
                <c:pt idx="443">
                  <c:v>42996</c:v>
                </c:pt>
                <c:pt idx="444">
                  <c:v>42997</c:v>
                </c:pt>
                <c:pt idx="445">
                  <c:v>42998</c:v>
                </c:pt>
                <c:pt idx="446">
                  <c:v>42999</c:v>
                </c:pt>
                <c:pt idx="447">
                  <c:v>43000</c:v>
                </c:pt>
                <c:pt idx="448">
                  <c:v>43003</c:v>
                </c:pt>
                <c:pt idx="449">
                  <c:v>43004</c:v>
                </c:pt>
                <c:pt idx="450">
                  <c:v>43005</c:v>
                </c:pt>
                <c:pt idx="451">
                  <c:v>43006</c:v>
                </c:pt>
                <c:pt idx="452">
                  <c:v>43007</c:v>
                </c:pt>
                <c:pt idx="453">
                  <c:v>43010</c:v>
                </c:pt>
                <c:pt idx="454">
                  <c:v>43011</c:v>
                </c:pt>
                <c:pt idx="455">
                  <c:v>43012</c:v>
                </c:pt>
                <c:pt idx="456">
                  <c:v>43013</c:v>
                </c:pt>
                <c:pt idx="457">
                  <c:v>43014</c:v>
                </c:pt>
                <c:pt idx="458">
                  <c:v>43017</c:v>
                </c:pt>
                <c:pt idx="459">
                  <c:v>43018</c:v>
                </c:pt>
                <c:pt idx="460">
                  <c:v>43019</c:v>
                </c:pt>
                <c:pt idx="461">
                  <c:v>43021</c:v>
                </c:pt>
                <c:pt idx="462">
                  <c:v>43024</c:v>
                </c:pt>
                <c:pt idx="463">
                  <c:v>43025</c:v>
                </c:pt>
                <c:pt idx="464">
                  <c:v>43026</c:v>
                </c:pt>
                <c:pt idx="465">
                  <c:v>43027</c:v>
                </c:pt>
                <c:pt idx="466">
                  <c:v>43028</c:v>
                </c:pt>
                <c:pt idx="467">
                  <c:v>43031</c:v>
                </c:pt>
                <c:pt idx="468">
                  <c:v>43032</c:v>
                </c:pt>
                <c:pt idx="469">
                  <c:v>43033</c:v>
                </c:pt>
                <c:pt idx="470">
                  <c:v>43034</c:v>
                </c:pt>
                <c:pt idx="471">
                  <c:v>43035</c:v>
                </c:pt>
                <c:pt idx="472">
                  <c:v>43038</c:v>
                </c:pt>
                <c:pt idx="473">
                  <c:v>43039</c:v>
                </c:pt>
                <c:pt idx="474">
                  <c:v>43040</c:v>
                </c:pt>
                <c:pt idx="475">
                  <c:v>43042</c:v>
                </c:pt>
                <c:pt idx="476">
                  <c:v>43045</c:v>
                </c:pt>
                <c:pt idx="477">
                  <c:v>43046</c:v>
                </c:pt>
                <c:pt idx="478">
                  <c:v>43047</c:v>
                </c:pt>
                <c:pt idx="479">
                  <c:v>43048</c:v>
                </c:pt>
                <c:pt idx="480">
                  <c:v>43049</c:v>
                </c:pt>
                <c:pt idx="481">
                  <c:v>43052</c:v>
                </c:pt>
                <c:pt idx="482">
                  <c:v>43053</c:v>
                </c:pt>
                <c:pt idx="483">
                  <c:v>43055</c:v>
                </c:pt>
                <c:pt idx="484">
                  <c:v>43056</c:v>
                </c:pt>
                <c:pt idx="485">
                  <c:v>43059</c:v>
                </c:pt>
                <c:pt idx="486">
                  <c:v>43060</c:v>
                </c:pt>
                <c:pt idx="487">
                  <c:v>43061</c:v>
                </c:pt>
                <c:pt idx="488">
                  <c:v>43062</c:v>
                </c:pt>
                <c:pt idx="489">
                  <c:v>43063</c:v>
                </c:pt>
                <c:pt idx="490">
                  <c:v>43066</c:v>
                </c:pt>
                <c:pt idx="491">
                  <c:v>43067</c:v>
                </c:pt>
                <c:pt idx="492">
                  <c:v>43068</c:v>
                </c:pt>
                <c:pt idx="493">
                  <c:v>43069</c:v>
                </c:pt>
                <c:pt idx="494">
                  <c:v>43070</c:v>
                </c:pt>
                <c:pt idx="495">
                  <c:v>43073</c:v>
                </c:pt>
                <c:pt idx="496">
                  <c:v>43074</c:v>
                </c:pt>
                <c:pt idx="497">
                  <c:v>43075</c:v>
                </c:pt>
                <c:pt idx="498">
                  <c:v>43076</c:v>
                </c:pt>
                <c:pt idx="499">
                  <c:v>43077</c:v>
                </c:pt>
                <c:pt idx="500">
                  <c:v>43080</c:v>
                </c:pt>
                <c:pt idx="501">
                  <c:v>43081</c:v>
                </c:pt>
                <c:pt idx="502">
                  <c:v>43082</c:v>
                </c:pt>
                <c:pt idx="503">
                  <c:v>43083</c:v>
                </c:pt>
                <c:pt idx="504">
                  <c:v>43084</c:v>
                </c:pt>
                <c:pt idx="505">
                  <c:v>43087</c:v>
                </c:pt>
                <c:pt idx="506">
                  <c:v>43088</c:v>
                </c:pt>
                <c:pt idx="507">
                  <c:v>43089</c:v>
                </c:pt>
                <c:pt idx="508">
                  <c:v>43090</c:v>
                </c:pt>
                <c:pt idx="509">
                  <c:v>43091</c:v>
                </c:pt>
                <c:pt idx="510">
                  <c:v>43095</c:v>
                </c:pt>
                <c:pt idx="511">
                  <c:v>43096</c:v>
                </c:pt>
                <c:pt idx="512">
                  <c:v>43097</c:v>
                </c:pt>
                <c:pt idx="513">
                  <c:v>43098</c:v>
                </c:pt>
                <c:pt idx="514">
                  <c:v>43102</c:v>
                </c:pt>
                <c:pt idx="515">
                  <c:v>43103</c:v>
                </c:pt>
                <c:pt idx="516">
                  <c:v>43104</c:v>
                </c:pt>
                <c:pt idx="517">
                  <c:v>43105</c:v>
                </c:pt>
                <c:pt idx="518">
                  <c:v>43108</c:v>
                </c:pt>
                <c:pt idx="519">
                  <c:v>43109</c:v>
                </c:pt>
                <c:pt idx="520">
                  <c:v>43110</c:v>
                </c:pt>
                <c:pt idx="521">
                  <c:v>43111</c:v>
                </c:pt>
                <c:pt idx="522">
                  <c:v>43112</c:v>
                </c:pt>
                <c:pt idx="523">
                  <c:v>43115</c:v>
                </c:pt>
                <c:pt idx="524">
                  <c:v>43116</c:v>
                </c:pt>
                <c:pt idx="525">
                  <c:v>43117</c:v>
                </c:pt>
                <c:pt idx="526">
                  <c:v>43118</c:v>
                </c:pt>
                <c:pt idx="527">
                  <c:v>43119</c:v>
                </c:pt>
                <c:pt idx="528">
                  <c:v>43122</c:v>
                </c:pt>
                <c:pt idx="529">
                  <c:v>43123</c:v>
                </c:pt>
                <c:pt idx="530">
                  <c:v>43124</c:v>
                </c:pt>
                <c:pt idx="531">
                  <c:v>43125</c:v>
                </c:pt>
                <c:pt idx="532">
                  <c:v>43126</c:v>
                </c:pt>
                <c:pt idx="533">
                  <c:v>43129</c:v>
                </c:pt>
                <c:pt idx="534">
                  <c:v>43130</c:v>
                </c:pt>
                <c:pt idx="535">
                  <c:v>43131</c:v>
                </c:pt>
                <c:pt idx="536">
                  <c:v>43132</c:v>
                </c:pt>
                <c:pt idx="537">
                  <c:v>43133</c:v>
                </c:pt>
                <c:pt idx="538">
                  <c:v>43136</c:v>
                </c:pt>
                <c:pt idx="539">
                  <c:v>43137</c:v>
                </c:pt>
                <c:pt idx="540">
                  <c:v>43138</c:v>
                </c:pt>
                <c:pt idx="541">
                  <c:v>43139</c:v>
                </c:pt>
                <c:pt idx="542">
                  <c:v>43140</c:v>
                </c:pt>
                <c:pt idx="543">
                  <c:v>43145</c:v>
                </c:pt>
                <c:pt idx="544">
                  <c:v>43146</c:v>
                </c:pt>
                <c:pt idx="545">
                  <c:v>43147</c:v>
                </c:pt>
                <c:pt idx="546">
                  <c:v>43150</c:v>
                </c:pt>
                <c:pt idx="547">
                  <c:v>43151</c:v>
                </c:pt>
                <c:pt idx="548">
                  <c:v>43152</c:v>
                </c:pt>
                <c:pt idx="549">
                  <c:v>43153</c:v>
                </c:pt>
                <c:pt idx="550">
                  <c:v>43154</c:v>
                </c:pt>
                <c:pt idx="551">
                  <c:v>43157</c:v>
                </c:pt>
                <c:pt idx="552">
                  <c:v>43158</c:v>
                </c:pt>
                <c:pt idx="553">
                  <c:v>43159</c:v>
                </c:pt>
                <c:pt idx="554">
                  <c:v>43160</c:v>
                </c:pt>
                <c:pt idx="555">
                  <c:v>43161</c:v>
                </c:pt>
                <c:pt idx="556">
                  <c:v>43164</c:v>
                </c:pt>
                <c:pt idx="557">
                  <c:v>43165</c:v>
                </c:pt>
                <c:pt idx="558">
                  <c:v>43166</c:v>
                </c:pt>
                <c:pt idx="559">
                  <c:v>43167</c:v>
                </c:pt>
                <c:pt idx="560">
                  <c:v>43168</c:v>
                </c:pt>
                <c:pt idx="561">
                  <c:v>43171</c:v>
                </c:pt>
                <c:pt idx="562">
                  <c:v>43172</c:v>
                </c:pt>
                <c:pt idx="563">
                  <c:v>43173</c:v>
                </c:pt>
                <c:pt idx="564">
                  <c:v>43174</c:v>
                </c:pt>
                <c:pt idx="565">
                  <c:v>43175</c:v>
                </c:pt>
                <c:pt idx="566">
                  <c:v>43178</c:v>
                </c:pt>
                <c:pt idx="567">
                  <c:v>43179</c:v>
                </c:pt>
                <c:pt idx="568">
                  <c:v>43180</c:v>
                </c:pt>
                <c:pt idx="569">
                  <c:v>43181</c:v>
                </c:pt>
                <c:pt idx="570">
                  <c:v>43182</c:v>
                </c:pt>
                <c:pt idx="571">
                  <c:v>43185</c:v>
                </c:pt>
                <c:pt idx="572">
                  <c:v>43186</c:v>
                </c:pt>
                <c:pt idx="573">
                  <c:v>43187</c:v>
                </c:pt>
                <c:pt idx="574">
                  <c:v>43188</c:v>
                </c:pt>
                <c:pt idx="575">
                  <c:v>43192</c:v>
                </c:pt>
                <c:pt idx="576">
                  <c:v>43193</c:v>
                </c:pt>
                <c:pt idx="577">
                  <c:v>43194</c:v>
                </c:pt>
                <c:pt idx="578">
                  <c:v>43195</c:v>
                </c:pt>
                <c:pt idx="579">
                  <c:v>43196</c:v>
                </c:pt>
                <c:pt idx="580">
                  <c:v>43199</c:v>
                </c:pt>
                <c:pt idx="581">
                  <c:v>43200</c:v>
                </c:pt>
                <c:pt idx="582">
                  <c:v>43201</c:v>
                </c:pt>
                <c:pt idx="583">
                  <c:v>43202</c:v>
                </c:pt>
                <c:pt idx="584">
                  <c:v>43203</c:v>
                </c:pt>
                <c:pt idx="585">
                  <c:v>43206</c:v>
                </c:pt>
                <c:pt idx="586">
                  <c:v>43207</c:v>
                </c:pt>
                <c:pt idx="587">
                  <c:v>43208</c:v>
                </c:pt>
                <c:pt idx="588">
                  <c:v>43209</c:v>
                </c:pt>
                <c:pt idx="589">
                  <c:v>43210</c:v>
                </c:pt>
                <c:pt idx="590">
                  <c:v>43213</c:v>
                </c:pt>
                <c:pt idx="591">
                  <c:v>43214</c:v>
                </c:pt>
                <c:pt idx="592">
                  <c:v>43215</c:v>
                </c:pt>
                <c:pt idx="593">
                  <c:v>43216</c:v>
                </c:pt>
                <c:pt idx="594">
                  <c:v>43217</c:v>
                </c:pt>
                <c:pt idx="595">
                  <c:v>43220</c:v>
                </c:pt>
                <c:pt idx="596">
                  <c:v>43222</c:v>
                </c:pt>
                <c:pt idx="597">
                  <c:v>43223</c:v>
                </c:pt>
                <c:pt idx="598">
                  <c:v>43224</c:v>
                </c:pt>
                <c:pt idx="599">
                  <c:v>43227</c:v>
                </c:pt>
                <c:pt idx="600">
                  <c:v>43228</c:v>
                </c:pt>
                <c:pt idx="601">
                  <c:v>43229</c:v>
                </c:pt>
                <c:pt idx="602">
                  <c:v>43230</c:v>
                </c:pt>
                <c:pt idx="603">
                  <c:v>43231</c:v>
                </c:pt>
                <c:pt idx="604">
                  <c:v>43234</c:v>
                </c:pt>
                <c:pt idx="605">
                  <c:v>43235</c:v>
                </c:pt>
                <c:pt idx="606">
                  <c:v>43236</c:v>
                </c:pt>
                <c:pt idx="607">
                  <c:v>43237</c:v>
                </c:pt>
                <c:pt idx="608">
                  <c:v>43238</c:v>
                </c:pt>
                <c:pt idx="609">
                  <c:v>43241</c:v>
                </c:pt>
                <c:pt idx="610">
                  <c:v>43242</c:v>
                </c:pt>
                <c:pt idx="611">
                  <c:v>43243</c:v>
                </c:pt>
                <c:pt idx="612">
                  <c:v>43244</c:v>
                </c:pt>
                <c:pt idx="613">
                  <c:v>43245</c:v>
                </c:pt>
                <c:pt idx="614">
                  <c:v>43248</c:v>
                </c:pt>
                <c:pt idx="615">
                  <c:v>43249</c:v>
                </c:pt>
                <c:pt idx="616">
                  <c:v>43250</c:v>
                </c:pt>
                <c:pt idx="617">
                  <c:v>43252</c:v>
                </c:pt>
                <c:pt idx="618">
                  <c:v>43255</c:v>
                </c:pt>
                <c:pt idx="619">
                  <c:v>43256</c:v>
                </c:pt>
                <c:pt idx="620">
                  <c:v>43257</c:v>
                </c:pt>
                <c:pt idx="621">
                  <c:v>43258</c:v>
                </c:pt>
                <c:pt idx="622">
                  <c:v>43259</c:v>
                </c:pt>
                <c:pt idx="623">
                  <c:v>43262</c:v>
                </c:pt>
                <c:pt idx="624">
                  <c:v>43263</c:v>
                </c:pt>
                <c:pt idx="625">
                  <c:v>43264</c:v>
                </c:pt>
                <c:pt idx="626">
                  <c:v>43265</c:v>
                </c:pt>
                <c:pt idx="627">
                  <c:v>43266</c:v>
                </c:pt>
                <c:pt idx="628">
                  <c:v>43269</c:v>
                </c:pt>
                <c:pt idx="629">
                  <c:v>43270</c:v>
                </c:pt>
                <c:pt idx="630">
                  <c:v>43271</c:v>
                </c:pt>
                <c:pt idx="631">
                  <c:v>43272</c:v>
                </c:pt>
                <c:pt idx="632">
                  <c:v>43273</c:v>
                </c:pt>
                <c:pt idx="633">
                  <c:v>43276</c:v>
                </c:pt>
                <c:pt idx="634">
                  <c:v>43277</c:v>
                </c:pt>
                <c:pt idx="635">
                  <c:v>43278</c:v>
                </c:pt>
                <c:pt idx="636">
                  <c:v>43279</c:v>
                </c:pt>
                <c:pt idx="637">
                  <c:v>43280</c:v>
                </c:pt>
                <c:pt idx="638">
                  <c:v>43283</c:v>
                </c:pt>
                <c:pt idx="639">
                  <c:v>43284</c:v>
                </c:pt>
                <c:pt idx="640">
                  <c:v>43285</c:v>
                </c:pt>
                <c:pt idx="641">
                  <c:v>43286</c:v>
                </c:pt>
                <c:pt idx="642">
                  <c:v>43287</c:v>
                </c:pt>
                <c:pt idx="643">
                  <c:v>43290</c:v>
                </c:pt>
                <c:pt idx="644">
                  <c:v>43291</c:v>
                </c:pt>
                <c:pt idx="645">
                  <c:v>43292</c:v>
                </c:pt>
                <c:pt idx="646">
                  <c:v>43293</c:v>
                </c:pt>
                <c:pt idx="647">
                  <c:v>43294</c:v>
                </c:pt>
                <c:pt idx="648">
                  <c:v>43297</c:v>
                </c:pt>
                <c:pt idx="649">
                  <c:v>43298</c:v>
                </c:pt>
                <c:pt idx="650">
                  <c:v>43299</c:v>
                </c:pt>
                <c:pt idx="651">
                  <c:v>43300</c:v>
                </c:pt>
                <c:pt idx="652">
                  <c:v>43301</c:v>
                </c:pt>
                <c:pt idx="653">
                  <c:v>43304</c:v>
                </c:pt>
                <c:pt idx="654">
                  <c:v>43305</c:v>
                </c:pt>
                <c:pt idx="655">
                  <c:v>43306</c:v>
                </c:pt>
                <c:pt idx="656">
                  <c:v>43307</c:v>
                </c:pt>
                <c:pt idx="657">
                  <c:v>43308</c:v>
                </c:pt>
                <c:pt idx="658">
                  <c:v>43311</c:v>
                </c:pt>
                <c:pt idx="659">
                  <c:v>43312</c:v>
                </c:pt>
                <c:pt idx="660">
                  <c:v>43313</c:v>
                </c:pt>
                <c:pt idx="661">
                  <c:v>43314</c:v>
                </c:pt>
                <c:pt idx="662">
                  <c:v>43315</c:v>
                </c:pt>
                <c:pt idx="663">
                  <c:v>43318</c:v>
                </c:pt>
                <c:pt idx="664">
                  <c:v>43319</c:v>
                </c:pt>
                <c:pt idx="665">
                  <c:v>43320</c:v>
                </c:pt>
                <c:pt idx="666">
                  <c:v>43321</c:v>
                </c:pt>
                <c:pt idx="667">
                  <c:v>43322</c:v>
                </c:pt>
                <c:pt idx="668">
                  <c:v>43325</c:v>
                </c:pt>
                <c:pt idx="669">
                  <c:v>43326</c:v>
                </c:pt>
                <c:pt idx="670">
                  <c:v>43327</c:v>
                </c:pt>
                <c:pt idx="671">
                  <c:v>43328</c:v>
                </c:pt>
                <c:pt idx="672">
                  <c:v>43329</c:v>
                </c:pt>
                <c:pt idx="673">
                  <c:v>43332</c:v>
                </c:pt>
                <c:pt idx="674">
                  <c:v>43333</c:v>
                </c:pt>
                <c:pt idx="675">
                  <c:v>43334</c:v>
                </c:pt>
                <c:pt idx="676">
                  <c:v>43335</c:v>
                </c:pt>
                <c:pt idx="677">
                  <c:v>43336</c:v>
                </c:pt>
                <c:pt idx="678">
                  <c:v>43339</c:v>
                </c:pt>
                <c:pt idx="679">
                  <c:v>43340</c:v>
                </c:pt>
                <c:pt idx="680">
                  <c:v>43341</c:v>
                </c:pt>
                <c:pt idx="681">
                  <c:v>43342</c:v>
                </c:pt>
                <c:pt idx="682">
                  <c:v>43343</c:v>
                </c:pt>
                <c:pt idx="683">
                  <c:v>43346</c:v>
                </c:pt>
                <c:pt idx="684">
                  <c:v>43347</c:v>
                </c:pt>
                <c:pt idx="685">
                  <c:v>43348</c:v>
                </c:pt>
                <c:pt idx="686">
                  <c:v>43349</c:v>
                </c:pt>
                <c:pt idx="687">
                  <c:v>43353</c:v>
                </c:pt>
                <c:pt idx="688">
                  <c:v>43354</c:v>
                </c:pt>
                <c:pt idx="689">
                  <c:v>43355</c:v>
                </c:pt>
                <c:pt idx="690">
                  <c:v>43356</c:v>
                </c:pt>
                <c:pt idx="691">
                  <c:v>43357</c:v>
                </c:pt>
                <c:pt idx="692">
                  <c:v>43360</c:v>
                </c:pt>
                <c:pt idx="693">
                  <c:v>43361</c:v>
                </c:pt>
                <c:pt idx="694">
                  <c:v>43362</c:v>
                </c:pt>
                <c:pt idx="695">
                  <c:v>43363</c:v>
                </c:pt>
                <c:pt idx="696">
                  <c:v>43364</c:v>
                </c:pt>
                <c:pt idx="697">
                  <c:v>43367</c:v>
                </c:pt>
                <c:pt idx="698">
                  <c:v>43368</c:v>
                </c:pt>
                <c:pt idx="699">
                  <c:v>43369</c:v>
                </c:pt>
                <c:pt idx="700">
                  <c:v>43370</c:v>
                </c:pt>
                <c:pt idx="701">
                  <c:v>43371</c:v>
                </c:pt>
                <c:pt idx="702">
                  <c:v>43374</c:v>
                </c:pt>
                <c:pt idx="703">
                  <c:v>43375</c:v>
                </c:pt>
                <c:pt idx="704">
                  <c:v>43376</c:v>
                </c:pt>
                <c:pt idx="705">
                  <c:v>43377</c:v>
                </c:pt>
                <c:pt idx="706">
                  <c:v>43378</c:v>
                </c:pt>
                <c:pt idx="707">
                  <c:v>43381</c:v>
                </c:pt>
                <c:pt idx="708">
                  <c:v>43382</c:v>
                </c:pt>
                <c:pt idx="709">
                  <c:v>43383</c:v>
                </c:pt>
                <c:pt idx="710">
                  <c:v>43384</c:v>
                </c:pt>
                <c:pt idx="711">
                  <c:v>43388</c:v>
                </c:pt>
                <c:pt idx="712">
                  <c:v>43389</c:v>
                </c:pt>
                <c:pt idx="713">
                  <c:v>43390</c:v>
                </c:pt>
                <c:pt idx="714">
                  <c:v>43391</c:v>
                </c:pt>
                <c:pt idx="715">
                  <c:v>43392</c:v>
                </c:pt>
                <c:pt idx="716">
                  <c:v>43395</c:v>
                </c:pt>
                <c:pt idx="717">
                  <c:v>43396</c:v>
                </c:pt>
                <c:pt idx="718">
                  <c:v>43397</c:v>
                </c:pt>
                <c:pt idx="719">
                  <c:v>43398</c:v>
                </c:pt>
                <c:pt idx="720">
                  <c:v>43399</c:v>
                </c:pt>
                <c:pt idx="721">
                  <c:v>43402</c:v>
                </c:pt>
                <c:pt idx="722">
                  <c:v>43403</c:v>
                </c:pt>
                <c:pt idx="723">
                  <c:v>43404</c:v>
                </c:pt>
                <c:pt idx="724">
                  <c:v>43405</c:v>
                </c:pt>
                <c:pt idx="725">
                  <c:v>43409</c:v>
                </c:pt>
                <c:pt idx="726">
                  <c:v>43410</c:v>
                </c:pt>
                <c:pt idx="727">
                  <c:v>43411</c:v>
                </c:pt>
                <c:pt idx="728">
                  <c:v>43412</c:v>
                </c:pt>
                <c:pt idx="729">
                  <c:v>43413</c:v>
                </c:pt>
                <c:pt idx="730">
                  <c:v>43416</c:v>
                </c:pt>
                <c:pt idx="731">
                  <c:v>43417</c:v>
                </c:pt>
                <c:pt idx="732">
                  <c:v>43418</c:v>
                </c:pt>
                <c:pt idx="733">
                  <c:v>43420</c:v>
                </c:pt>
                <c:pt idx="734">
                  <c:v>43423</c:v>
                </c:pt>
                <c:pt idx="735">
                  <c:v>43424</c:v>
                </c:pt>
                <c:pt idx="736">
                  <c:v>43425</c:v>
                </c:pt>
                <c:pt idx="737">
                  <c:v>43426</c:v>
                </c:pt>
                <c:pt idx="738">
                  <c:v>43427</c:v>
                </c:pt>
                <c:pt idx="739">
                  <c:v>43430</c:v>
                </c:pt>
                <c:pt idx="740">
                  <c:v>43431</c:v>
                </c:pt>
                <c:pt idx="741">
                  <c:v>43432</c:v>
                </c:pt>
                <c:pt idx="742">
                  <c:v>43433</c:v>
                </c:pt>
                <c:pt idx="743">
                  <c:v>43434</c:v>
                </c:pt>
                <c:pt idx="744">
                  <c:v>43437</c:v>
                </c:pt>
                <c:pt idx="745">
                  <c:v>43438</c:v>
                </c:pt>
                <c:pt idx="746">
                  <c:v>43439</c:v>
                </c:pt>
                <c:pt idx="747">
                  <c:v>43440</c:v>
                </c:pt>
                <c:pt idx="748">
                  <c:v>43441</c:v>
                </c:pt>
                <c:pt idx="749">
                  <c:v>43444</c:v>
                </c:pt>
                <c:pt idx="750">
                  <c:v>43445</c:v>
                </c:pt>
                <c:pt idx="751">
                  <c:v>43446</c:v>
                </c:pt>
                <c:pt idx="752">
                  <c:v>43447</c:v>
                </c:pt>
                <c:pt idx="753">
                  <c:v>43448</c:v>
                </c:pt>
                <c:pt idx="754">
                  <c:v>43451</c:v>
                </c:pt>
                <c:pt idx="755">
                  <c:v>43452</c:v>
                </c:pt>
                <c:pt idx="756">
                  <c:v>43453</c:v>
                </c:pt>
                <c:pt idx="757">
                  <c:v>43454</c:v>
                </c:pt>
                <c:pt idx="758">
                  <c:v>43455</c:v>
                </c:pt>
                <c:pt idx="759">
                  <c:v>43458</c:v>
                </c:pt>
                <c:pt idx="760">
                  <c:v>43460</c:v>
                </c:pt>
                <c:pt idx="761">
                  <c:v>43461</c:v>
                </c:pt>
                <c:pt idx="762">
                  <c:v>43462</c:v>
                </c:pt>
                <c:pt idx="763">
                  <c:v>43465</c:v>
                </c:pt>
                <c:pt idx="764">
                  <c:v>43467</c:v>
                </c:pt>
                <c:pt idx="765">
                  <c:v>43468</c:v>
                </c:pt>
                <c:pt idx="766">
                  <c:v>43469</c:v>
                </c:pt>
                <c:pt idx="767">
                  <c:v>43472</c:v>
                </c:pt>
                <c:pt idx="768">
                  <c:v>43473</c:v>
                </c:pt>
                <c:pt idx="769">
                  <c:v>43474</c:v>
                </c:pt>
                <c:pt idx="770">
                  <c:v>43475</c:v>
                </c:pt>
                <c:pt idx="771">
                  <c:v>43476</c:v>
                </c:pt>
                <c:pt idx="772">
                  <c:v>43479</c:v>
                </c:pt>
                <c:pt idx="773">
                  <c:v>43480</c:v>
                </c:pt>
                <c:pt idx="774">
                  <c:v>43481</c:v>
                </c:pt>
                <c:pt idx="775">
                  <c:v>43482</c:v>
                </c:pt>
                <c:pt idx="776">
                  <c:v>43483</c:v>
                </c:pt>
                <c:pt idx="777">
                  <c:v>43486</c:v>
                </c:pt>
                <c:pt idx="778">
                  <c:v>43487</c:v>
                </c:pt>
                <c:pt idx="779">
                  <c:v>43488</c:v>
                </c:pt>
                <c:pt idx="780">
                  <c:v>43489</c:v>
                </c:pt>
                <c:pt idx="781">
                  <c:v>43490</c:v>
                </c:pt>
                <c:pt idx="782">
                  <c:v>43493</c:v>
                </c:pt>
                <c:pt idx="783">
                  <c:v>43494</c:v>
                </c:pt>
                <c:pt idx="784">
                  <c:v>43495</c:v>
                </c:pt>
                <c:pt idx="785">
                  <c:v>43496</c:v>
                </c:pt>
                <c:pt idx="786">
                  <c:v>43497</c:v>
                </c:pt>
                <c:pt idx="787">
                  <c:v>43500</c:v>
                </c:pt>
                <c:pt idx="788">
                  <c:v>43501</c:v>
                </c:pt>
                <c:pt idx="789">
                  <c:v>43502</c:v>
                </c:pt>
                <c:pt idx="790">
                  <c:v>43503</c:v>
                </c:pt>
                <c:pt idx="791">
                  <c:v>43504</c:v>
                </c:pt>
                <c:pt idx="792">
                  <c:v>43507</c:v>
                </c:pt>
                <c:pt idx="793">
                  <c:v>43508</c:v>
                </c:pt>
                <c:pt idx="794">
                  <c:v>43509</c:v>
                </c:pt>
                <c:pt idx="795">
                  <c:v>43510</c:v>
                </c:pt>
                <c:pt idx="796">
                  <c:v>43511</c:v>
                </c:pt>
                <c:pt idx="797">
                  <c:v>43514</c:v>
                </c:pt>
                <c:pt idx="798">
                  <c:v>43515</c:v>
                </c:pt>
                <c:pt idx="799">
                  <c:v>43516</c:v>
                </c:pt>
                <c:pt idx="800">
                  <c:v>43517</c:v>
                </c:pt>
                <c:pt idx="801">
                  <c:v>43518</c:v>
                </c:pt>
                <c:pt idx="802">
                  <c:v>43521</c:v>
                </c:pt>
                <c:pt idx="803">
                  <c:v>43522</c:v>
                </c:pt>
                <c:pt idx="804">
                  <c:v>43523</c:v>
                </c:pt>
                <c:pt idx="805">
                  <c:v>43524</c:v>
                </c:pt>
                <c:pt idx="806">
                  <c:v>43525</c:v>
                </c:pt>
                <c:pt idx="807">
                  <c:v>43530</c:v>
                </c:pt>
                <c:pt idx="808">
                  <c:v>43531</c:v>
                </c:pt>
                <c:pt idx="809">
                  <c:v>43532</c:v>
                </c:pt>
                <c:pt idx="810">
                  <c:v>43535</c:v>
                </c:pt>
                <c:pt idx="811">
                  <c:v>43536</c:v>
                </c:pt>
                <c:pt idx="812">
                  <c:v>43537</c:v>
                </c:pt>
                <c:pt idx="813">
                  <c:v>43538</c:v>
                </c:pt>
                <c:pt idx="814">
                  <c:v>43539</c:v>
                </c:pt>
                <c:pt idx="815">
                  <c:v>43542</c:v>
                </c:pt>
                <c:pt idx="816">
                  <c:v>43543</c:v>
                </c:pt>
                <c:pt idx="817">
                  <c:v>43544</c:v>
                </c:pt>
                <c:pt idx="818">
                  <c:v>43545</c:v>
                </c:pt>
                <c:pt idx="819">
                  <c:v>43546</c:v>
                </c:pt>
                <c:pt idx="820">
                  <c:v>43549</c:v>
                </c:pt>
                <c:pt idx="821">
                  <c:v>43550</c:v>
                </c:pt>
                <c:pt idx="822">
                  <c:v>43551</c:v>
                </c:pt>
                <c:pt idx="823">
                  <c:v>43552</c:v>
                </c:pt>
                <c:pt idx="824">
                  <c:v>43553</c:v>
                </c:pt>
                <c:pt idx="825">
                  <c:v>43556</c:v>
                </c:pt>
                <c:pt idx="826">
                  <c:v>43557</c:v>
                </c:pt>
                <c:pt idx="827">
                  <c:v>43558</c:v>
                </c:pt>
                <c:pt idx="828">
                  <c:v>43559</c:v>
                </c:pt>
                <c:pt idx="829">
                  <c:v>43560</c:v>
                </c:pt>
                <c:pt idx="830">
                  <c:v>43563</c:v>
                </c:pt>
                <c:pt idx="831">
                  <c:v>43564</c:v>
                </c:pt>
                <c:pt idx="832">
                  <c:v>43565</c:v>
                </c:pt>
                <c:pt idx="833">
                  <c:v>43566</c:v>
                </c:pt>
                <c:pt idx="834">
                  <c:v>43567</c:v>
                </c:pt>
                <c:pt idx="835">
                  <c:v>43570</c:v>
                </c:pt>
                <c:pt idx="836">
                  <c:v>43571</c:v>
                </c:pt>
                <c:pt idx="837">
                  <c:v>43572</c:v>
                </c:pt>
                <c:pt idx="838">
                  <c:v>43573</c:v>
                </c:pt>
                <c:pt idx="839">
                  <c:v>43577</c:v>
                </c:pt>
                <c:pt idx="840">
                  <c:v>43578</c:v>
                </c:pt>
                <c:pt idx="841">
                  <c:v>43579</c:v>
                </c:pt>
                <c:pt idx="842">
                  <c:v>43580</c:v>
                </c:pt>
                <c:pt idx="843">
                  <c:v>43581</c:v>
                </c:pt>
                <c:pt idx="844">
                  <c:v>43584</c:v>
                </c:pt>
                <c:pt idx="845">
                  <c:v>43585</c:v>
                </c:pt>
                <c:pt idx="846">
                  <c:v>43587</c:v>
                </c:pt>
                <c:pt idx="847">
                  <c:v>43588</c:v>
                </c:pt>
                <c:pt idx="848">
                  <c:v>43591</c:v>
                </c:pt>
                <c:pt idx="849">
                  <c:v>43592</c:v>
                </c:pt>
                <c:pt idx="850">
                  <c:v>43593</c:v>
                </c:pt>
                <c:pt idx="851">
                  <c:v>43594</c:v>
                </c:pt>
                <c:pt idx="852">
                  <c:v>43595</c:v>
                </c:pt>
                <c:pt idx="853">
                  <c:v>43598</c:v>
                </c:pt>
                <c:pt idx="854">
                  <c:v>43599</c:v>
                </c:pt>
                <c:pt idx="855">
                  <c:v>43600</c:v>
                </c:pt>
                <c:pt idx="856">
                  <c:v>43601</c:v>
                </c:pt>
                <c:pt idx="857">
                  <c:v>43602</c:v>
                </c:pt>
                <c:pt idx="858">
                  <c:v>43605</c:v>
                </c:pt>
                <c:pt idx="859">
                  <c:v>43606</c:v>
                </c:pt>
                <c:pt idx="860">
                  <c:v>43607</c:v>
                </c:pt>
                <c:pt idx="861">
                  <c:v>43608</c:v>
                </c:pt>
                <c:pt idx="862">
                  <c:v>43609</c:v>
                </c:pt>
                <c:pt idx="863">
                  <c:v>43612</c:v>
                </c:pt>
                <c:pt idx="864">
                  <c:v>43613</c:v>
                </c:pt>
                <c:pt idx="865">
                  <c:v>43614</c:v>
                </c:pt>
                <c:pt idx="866">
                  <c:v>43615</c:v>
                </c:pt>
                <c:pt idx="867">
                  <c:v>43616</c:v>
                </c:pt>
                <c:pt idx="868">
                  <c:v>43619</c:v>
                </c:pt>
                <c:pt idx="869">
                  <c:v>43620</c:v>
                </c:pt>
                <c:pt idx="870">
                  <c:v>43621</c:v>
                </c:pt>
                <c:pt idx="871">
                  <c:v>43622</c:v>
                </c:pt>
                <c:pt idx="872">
                  <c:v>43623</c:v>
                </c:pt>
                <c:pt idx="873">
                  <c:v>43626</c:v>
                </c:pt>
                <c:pt idx="874">
                  <c:v>43627</c:v>
                </c:pt>
                <c:pt idx="875">
                  <c:v>43628</c:v>
                </c:pt>
                <c:pt idx="876">
                  <c:v>43629</c:v>
                </c:pt>
                <c:pt idx="877">
                  <c:v>43630</c:v>
                </c:pt>
                <c:pt idx="878">
                  <c:v>43633</c:v>
                </c:pt>
                <c:pt idx="879">
                  <c:v>43634</c:v>
                </c:pt>
                <c:pt idx="880">
                  <c:v>43635</c:v>
                </c:pt>
                <c:pt idx="881">
                  <c:v>43637</c:v>
                </c:pt>
                <c:pt idx="882">
                  <c:v>43640</c:v>
                </c:pt>
                <c:pt idx="883">
                  <c:v>43641</c:v>
                </c:pt>
                <c:pt idx="884">
                  <c:v>43642</c:v>
                </c:pt>
                <c:pt idx="885">
                  <c:v>43643</c:v>
                </c:pt>
                <c:pt idx="886">
                  <c:v>43644</c:v>
                </c:pt>
                <c:pt idx="887">
                  <c:v>43647</c:v>
                </c:pt>
                <c:pt idx="888">
                  <c:v>43648</c:v>
                </c:pt>
                <c:pt idx="889">
                  <c:v>43649</c:v>
                </c:pt>
                <c:pt idx="890">
                  <c:v>43650</c:v>
                </c:pt>
                <c:pt idx="891">
                  <c:v>43651</c:v>
                </c:pt>
                <c:pt idx="892">
                  <c:v>43654</c:v>
                </c:pt>
                <c:pt idx="893">
                  <c:v>43655</c:v>
                </c:pt>
                <c:pt idx="894">
                  <c:v>43656</c:v>
                </c:pt>
                <c:pt idx="895">
                  <c:v>43657</c:v>
                </c:pt>
                <c:pt idx="896">
                  <c:v>43658</c:v>
                </c:pt>
                <c:pt idx="897">
                  <c:v>43661</c:v>
                </c:pt>
                <c:pt idx="898">
                  <c:v>43662</c:v>
                </c:pt>
                <c:pt idx="899">
                  <c:v>43663</c:v>
                </c:pt>
                <c:pt idx="900">
                  <c:v>43664</c:v>
                </c:pt>
                <c:pt idx="901">
                  <c:v>43665</c:v>
                </c:pt>
                <c:pt idx="902">
                  <c:v>43668</c:v>
                </c:pt>
                <c:pt idx="903">
                  <c:v>43669</c:v>
                </c:pt>
                <c:pt idx="904">
                  <c:v>43670</c:v>
                </c:pt>
                <c:pt idx="905">
                  <c:v>43671</c:v>
                </c:pt>
                <c:pt idx="906">
                  <c:v>43672</c:v>
                </c:pt>
                <c:pt idx="907">
                  <c:v>43675</c:v>
                </c:pt>
                <c:pt idx="908">
                  <c:v>43676</c:v>
                </c:pt>
                <c:pt idx="909">
                  <c:v>43677</c:v>
                </c:pt>
                <c:pt idx="910">
                  <c:v>43678</c:v>
                </c:pt>
                <c:pt idx="911">
                  <c:v>43679</c:v>
                </c:pt>
                <c:pt idx="912">
                  <c:v>43682</c:v>
                </c:pt>
                <c:pt idx="913">
                  <c:v>43683</c:v>
                </c:pt>
                <c:pt idx="914">
                  <c:v>43684</c:v>
                </c:pt>
                <c:pt idx="915">
                  <c:v>43685</c:v>
                </c:pt>
                <c:pt idx="916">
                  <c:v>43686</c:v>
                </c:pt>
                <c:pt idx="917">
                  <c:v>43689</c:v>
                </c:pt>
                <c:pt idx="918">
                  <c:v>43690</c:v>
                </c:pt>
                <c:pt idx="919">
                  <c:v>43691</c:v>
                </c:pt>
                <c:pt idx="920">
                  <c:v>43692</c:v>
                </c:pt>
                <c:pt idx="921">
                  <c:v>43693</c:v>
                </c:pt>
                <c:pt idx="922">
                  <c:v>43696</c:v>
                </c:pt>
                <c:pt idx="923">
                  <c:v>43697</c:v>
                </c:pt>
                <c:pt idx="924">
                  <c:v>43698</c:v>
                </c:pt>
                <c:pt idx="925">
                  <c:v>43699</c:v>
                </c:pt>
                <c:pt idx="926">
                  <c:v>43700</c:v>
                </c:pt>
                <c:pt idx="927">
                  <c:v>43703</c:v>
                </c:pt>
                <c:pt idx="928">
                  <c:v>43704</c:v>
                </c:pt>
                <c:pt idx="929">
                  <c:v>43705</c:v>
                </c:pt>
                <c:pt idx="930">
                  <c:v>43706</c:v>
                </c:pt>
                <c:pt idx="931">
                  <c:v>43707</c:v>
                </c:pt>
                <c:pt idx="932">
                  <c:v>43710</c:v>
                </c:pt>
                <c:pt idx="933">
                  <c:v>43711</c:v>
                </c:pt>
                <c:pt idx="934">
                  <c:v>43712</c:v>
                </c:pt>
                <c:pt idx="935">
                  <c:v>43713</c:v>
                </c:pt>
                <c:pt idx="936">
                  <c:v>43714</c:v>
                </c:pt>
                <c:pt idx="937">
                  <c:v>43717</c:v>
                </c:pt>
                <c:pt idx="938">
                  <c:v>43718</c:v>
                </c:pt>
                <c:pt idx="939">
                  <c:v>43719</c:v>
                </c:pt>
                <c:pt idx="940">
                  <c:v>43720</c:v>
                </c:pt>
                <c:pt idx="941">
                  <c:v>43721</c:v>
                </c:pt>
                <c:pt idx="942">
                  <c:v>43724</c:v>
                </c:pt>
                <c:pt idx="943">
                  <c:v>43725</c:v>
                </c:pt>
                <c:pt idx="944">
                  <c:v>43726</c:v>
                </c:pt>
                <c:pt idx="945">
                  <c:v>43727</c:v>
                </c:pt>
                <c:pt idx="946">
                  <c:v>43728</c:v>
                </c:pt>
                <c:pt idx="947">
                  <c:v>43731</c:v>
                </c:pt>
                <c:pt idx="948">
                  <c:v>43732</c:v>
                </c:pt>
                <c:pt idx="949">
                  <c:v>43733</c:v>
                </c:pt>
                <c:pt idx="950">
                  <c:v>43734</c:v>
                </c:pt>
                <c:pt idx="951">
                  <c:v>43735</c:v>
                </c:pt>
                <c:pt idx="952">
                  <c:v>43738</c:v>
                </c:pt>
                <c:pt idx="953">
                  <c:v>43739</c:v>
                </c:pt>
                <c:pt idx="954">
                  <c:v>43740</c:v>
                </c:pt>
                <c:pt idx="955">
                  <c:v>43741</c:v>
                </c:pt>
                <c:pt idx="956">
                  <c:v>43742</c:v>
                </c:pt>
                <c:pt idx="957">
                  <c:v>43745</c:v>
                </c:pt>
                <c:pt idx="958">
                  <c:v>43746</c:v>
                </c:pt>
                <c:pt idx="959">
                  <c:v>43747</c:v>
                </c:pt>
                <c:pt idx="960">
                  <c:v>43748</c:v>
                </c:pt>
                <c:pt idx="961">
                  <c:v>43749</c:v>
                </c:pt>
                <c:pt idx="962">
                  <c:v>43752</c:v>
                </c:pt>
                <c:pt idx="963">
                  <c:v>43753</c:v>
                </c:pt>
                <c:pt idx="964">
                  <c:v>43754</c:v>
                </c:pt>
                <c:pt idx="965">
                  <c:v>43755</c:v>
                </c:pt>
                <c:pt idx="966">
                  <c:v>43756</c:v>
                </c:pt>
                <c:pt idx="967">
                  <c:v>43759</c:v>
                </c:pt>
                <c:pt idx="968">
                  <c:v>43760</c:v>
                </c:pt>
                <c:pt idx="969">
                  <c:v>43761</c:v>
                </c:pt>
                <c:pt idx="970">
                  <c:v>43762</c:v>
                </c:pt>
                <c:pt idx="971">
                  <c:v>43763</c:v>
                </c:pt>
                <c:pt idx="972">
                  <c:v>43766</c:v>
                </c:pt>
                <c:pt idx="973">
                  <c:v>43767</c:v>
                </c:pt>
                <c:pt idx="974">
                  <c:v>43768</c:v>
                </c:pt>
                <c:pt idx="975">
                  <c:v>43769</c:v>
                </c:pt>
                <c:pt idx="976">
                  <c:v>43770</c:v>
                </c:pt>
                <c:pt idx="977">
                  <c:v>43773</c:v>
                </c:pt>
                <c:pt idx="978">
                  <c:v>43774</c:v>
                </c:pt>
                <c:pt idx="979">
                  <c:v>43775</c:v>
                </c:pt>
                <c:pt idx="980">
                  <c:v>43776</c:v>
                </c:pt>
                <c:pt idx="981">
                  <c:v>43777</c:v>
                </c:pt>
                <c:pt idx="982">
                  <c:v>43780</c:v>
                </c:pt>
                <c:pt idx="983">
                  <c:v>43781</c:v>
                </c:pt>
                <c:pt idx="984">
                  <c:v>43782</c:v>
                </c:pt>
                <c:pt idx="985">
                  <c:v>43783</c:v>
                </c:pt>
                <c:pt idx="986">
                  <c:v>43787</c:v>
                </c:pt>
                <c:pt idx="987">
                  <c:v>43788</c:v>
                </c:pt>
                <c:pt idx="988">
                  <c:v>43789</c:v>
                </c:pt>
                <c:pt idx="989">
                  <c:v>43790</c:v>
                </c:pt>
                <c:pt idx="990">
                  <c:v>43791</c:v>
                </c:pt>
                <c:pt idx="991">
                  <c:v>43794</c:v>
                </c:pt>
                <c:pt idx="992">
                  <c:v>43795</c:v>
                </c:pt>
                <c:pt idx="993">
                  <c:v>43796</c:v>
                </c:pt>
                <c:pt idx="994">
                  <c:v>43797</c:v>
                </c:pt>
                <c:pt idx="995">
                  <c:v>43798</c:v>
                </c:pt>
                <c:pt idx="996">
                  <c:v>43801</c:v>
                </c:pt>
                <c:pt idx="997">
                  <c:v>43802</c:v>
                </c:pt>
                <c:pt idx="998">
                  <c:v>43803</c:v>
                </c:pt>
                <c:pt idx="999">
                  <c:v>43804</c:v>
                </c:pt>
                <c:pt idx="1000">
                  <c:v>43805</c:v>
                </c:pt>
                <c:pt idx="1001">
                  <c:v>43808</c:v>
                </c:pt>
                <c:pt idx="1002">
                  <c:v>43809</c:v>
                </c:pt>
                <c:pt idx="1003">
                  <c:v>43810</c:v>
                </c:pt>
                <c:pt idx="1004">
                  <c:v>43811</c:v>
                </c:pt>
                <c:pt idx="1005">
                  <c:v>43812</c:v>
                </c:pt>
                <c:pt idx="1006">
                  <c:v>43815</c:v>
                </c:pt>
                <c:pt idx="1007">
                  <c:v>43816</c:v>
                </c:pt>
                <c:pt idx="1008">
                  <c:v>43817</c:v>
                </c:pt>
                <c:pt idx="1009">
                  <c:v>43818</c:v>
                </c:pt>
                <c:pt idx="1010">
                  <c:v>43819</c:v>
                </c:pt>
                <c:pt idx="1011">
                  <c:v>43822</c:v>
                </c:pt>
                <c:pt idx="1012">
                  <c:v>43823</c:v>
                </c:pt>
                <c:pt idx="1013">
                  <c:v>43825</c:v>
                </c:pt>
                <c:pt idx="1014">
                  <c:v>43826</c:v>
                </c:pt>
                <c:pt idx="1015">
                  <c:v>43829</c:v>
                </c:pt>
                <c:pt idx="1016">
                  <c:v>43830</c:v>
                </c:pt>
                <c:pt idx="1017">
                  <c:v>43832</c:v>
                </c:pt>
                <c:pt idx="1018">
                  <c:v>43833</c:v>
                </c:pt>
                <c:pt idx="1019">
                  <c:v>43836</c:v>
                </c:pt>
                <c:pt idx="1020">
                  <c:v>43837</c:v>
                </c:pt>
                <c:pt idx="1021">
                  <c:v>43838</c:v>
                </c:pt>
                <c:pt idx="1022">
                  <c:v>43839</c:v>
                </c:pt>
                <c:pt idx="1023">
                  <c:v>43840</c:v>
                </c:pt>
                <c:pt idx="1024">
                  <c:v>43843</c:v>
                </c:pt>
                <c:pt idx="1025">
                  <c:v>43844</c:v>
                </c:pt>
                <c:pt idx="1026">
                  <c:v>43845</c:v>
                </c:pt>
                <c:pt idx="1027">
                  <c:v>43846</c:v>
                </c:pt>
                <c:pt idx="1028">
                  <c:v>43847</c:v>
                </c:pt>
                <c:pt idx="1029">
                  <c:v>43850</c:v>
                </c:pt>
                <c:pt idx="1030">
                  <c:v>43851</c:v>
                </c:pt>
                <c:pt idx="1031">
                  <c:v>43852</c:v>
                </c:pt>
                <c:pt idx="1032">
                  <c:v>43853</c:v>
                </c:pt>
                <c:pt idx="1033">
                  <c:v>43854</c:v>
                </c:pt>
                <c:pt idx="1034">
                  <c:v>43857</c:v>
                </c:pt>
                <c:pt idx="1035">
                  <c:v>43858</c:v>
                </c:pt>
                <c:pt idx="1036">
                  <c:v>43859</c:v>
                </c:pt>
                <c:pt idx="1037">
                  <c:v>43860</c:v>
                </c:pt>
                <c:pt idx="1038">
                  <c:v>43861</c:v>
                </c:pt>
                <c:pt idx="1039">
                  <c:v>43864</c:v>
                </c:pt>
                <c:pt idx="1040">
                  <c:v>43865</c:v>
                </c:pt>
                <c:pt idx="1041">
                  <c:v>43866</c:v>
                </c:pt>
                <c:pt idx="1042">
                  <c:v>43867</c:v>
                </c:pt>
                <c:pt idx="1043">
                  <c:v>43868</c:v>
                </c:pt>
                <c:pt idx="1044">
                  <c:v>43871</c:v>
                </c:pt>
                <c:pt idx="1045">
                  <c:v>43872</c:v>
                </c:pt>
                <c:pt idx="1046">
                  <c:v>43873</c:v>
                </c:pt>
                <c:pt idx="1047">
                  <c:v>43874</c:v>
                </c:pt>
                <c:pt idx="1048">
                  <c:v>43875</c:v>
                </c:pt>
                <c:pt idx="1049">
                  <c:v>43878</c:v>
                </c:pt>
                <c:pt idx="1050">
                  <c:v>43879</c:v>
                </c:pt>
                <c:pt idx="1051">
                  <c:v>43880</c:v>
                </c:pt>
                <c:pt idx="1052">
                  <c:v>43881</c:v>
                </c:pt>
                <c:pt idx="1053">
                  <c:v>43882</c:v>
                </c:pt>
                <c:pt idx="1054">
                  <c:v>43887</c:v>
                </c:pt>
                <c:pt idx="1055">
                  <c:v>43888</c:v>
                </c:pt>
                <c:pt idx="1056">
                  <c:v>43889</c:v>
                </c:pt>
                <c:pt idx="1057">
                  <c:v>43892</c:v>
                </c:pt>
                <c:pt idx="1058">
                  <c:v>43893</c:v>
                </c:pt>
                <c:pt idx="1059">
                  <c:v>43894</c:v>
                </c:pt>
                <c:pt idx="1060">
                  <c:v>43895</c:v>
                </c:pt>
                <c:pt idx="1061">
                  <c:v>43896</c:v>
                </c:pt>
                <c:pt idx="1062">
                  <c:v>43899</c:v>
                </c:pt>
                <c:pt idx="1063">
                  <c:v>43900</c:v>
                </c:pt>
                <c:pt idx="1064">
                  <c:v>43901</c:v>
                </c:pt>
                <c:pt idx="1065">
                  <c:v>43902</c:v>
                </c:pt>
                <c:pt idx="1066">
                  <c:v>43903</c:v>
                </c:pt>
                <c:pt idx="1067">
                  <c:v>43906</c:v>
                </c:pt>
                <c:pt idx="1068">
                  <c:v>43907</c:v>
                </c:pt>
                <c:pt idx="1069">
                  <c:v>43908</c:v>
                </c:pt>
                <c:pt idx="1070">
                  <c:v>43909</c:v>
                </c:pt>
                <c:pt idx="1071">
                  <c:v>43910</c:v>
                </c:pt>
                <c:pt idx="1072">
                  <c:v>43913</c:v>
                </c:pt>
                <c:pt idx="1073">
                  <c:v>43914</c:v>
                </c:pt>
                <c:pt idx="1074">
                  <c:v>43915</c:v>
                </c:pt>
                <c:pt idx="1075">
                  <c:v>43916</c:v>
                </c:pt>
                <c:pt idx="1076">
                  <c:v>43917</c:v>
                </c:pt>
                <c:pt idx="1077">
                  <c:v>43920</c:v>
                </c:pt>
                <c:pt idx="1078">
                  <c:v>43921</c:v>
                </c:pt>
                <c:pt idx="1079">
                  <c:v>43922</c:v>
                </c:pt>
                <c:pt idx="1080">
                  <c:v>43923</c:v>
                </c:pt>
                <c:pt idx="1081">
                  <c:v>43924</c:v>
                </c:pt>
                <c:pt idx="1082">
                  <c:v>43927</c:v>
                </c:pt>
                <c:pt idx="1083">
                  <c:v>43928</c:v>
                </c:pt>
                <c:pt idx="1084">
                  <c:v>43929</c:v>
                </c:pt>
                <c:pt idx="1085">
                  <c:v>43930</c:v>
                </c:pt>
                <c:pt idx="1086">
                  <c:v>43934</c:v>
                </c:pt>
                <c:pt idx="1087">
                  <c:v>43935</c:v>
                </c:pt>
                <c:pt idx="1088">
                  <c:v>43936</c:v>
                </c:pt>
                <c:pt idx="1089">
                  <c:v>43937</c:v>
                </c:pt>
                <c:pt idx="1090">
                  <c:v>43938</c:v>
                </c:pt>
                <c:pt idx="1091">
                  <c:v>43941</c:v>
                </c:pt>
                <c:pt idx="1092">
                  <c:v>43943</c:v>
                </c:pt>
                <c:pt idx="1093">
                  <c:v>43944</c:v>
                </c:pt>
                <c:pt idx="1094">
                  <c:v>43945</c:v>
                </c:pt>
                <c:pt idx="1095">
                  <c:v>43948</c:v>
                </c:pt>
                <c:pt idx="1096">
                  <c:v>43949</c:v>
                </c:pt>
                <c:pt idx="1097">
                  <c:v>43950</c:v>
                </c:pt>
                <c:pt idx="1098">
                  <c:v>43951</c:v>
                </c:pt>
                <c:pt idx="1099">
                  <c:v>43955</c:v>
                </c:pt>
                <c:pt idx="1100">
                  <c:v>43956</c:v>
                </c:pt>
                <c:pt idx="1101">
                  <c:v>43957</c:v>
                </c:pt>
                <c:pt idx="1102">
                  <c:v>43958</c:v>
                </c:pt>
                <c:pt idx="1103">
                  <c:v>43959</c:v>
                </c:pt>
                <c:pt idx="1104">
                  <c:v>43962</c:v>
                </c:pt>
                <c:pt idx="1105">
                  <c:v>43963</c:v>
                </c:pt>
                <c:pt idx="1106">
                  <c:v>43964</c:v>
                </c:pt>
                <c:pt idx="1107">
                  <c:v>43965</c:v>
                </c:pt>
                <c:pt idx="1108">
                  <c:v>43966</c:v>
                </c:pt>
                <c:pt idx="1109">
                  <c:v>43969</c:v>
                </c:pt>
                <c:pt idx="1110">
                  <c:v>43970</c:v>
                </c:pt>
                <c:pt idx="1111">
                  <c:v>43971</c:v>
                </c:pt>
                <c:pt idx="1112">
                  <c:v>43972</c:v>
                </c:pt>
                <c:pt idx="1113">
                  <c:v>43973</c:v>
                </c:pt>
                <c:pt idx="1114">
                  <c:v>43976</c:v>
                </c:pt>
                <c:pt idx="1115">
                  <c:v>43977</c:v>
                </c:pt>
                <c:pt idx="1116">
                  <c:v>43978</c:v>
                </c:pt>
                <c:pt idx="1117">
                  <c:v>43979</c:v>
                </c:pt>
                <c:pt idx="1118">
                  <c:v>43980</c:v>
                </c:pt>
                <c:pt idx="1119">
                  <c:v>43983</c:v>
                </c:pt>
                <c:pt idx="1120">
                  <c:v>43984</c:v>
                </c:pt>
                <c:pt idx="1121">
                  <c:v>43985</c:v>
                </c:pt>
                <c:pt idx="1122">
                  <c:v>43986</c:v>
                </c:pt>
                <c:pt idx="1123">
                  <c:v>43987</c:v>
                </c:pt>
                <c:pt idx="1124">
                  <c:v>43990</c:v>
                </c:pt>
                <c:pt idx="1125">
                  <c:v>43991</c:v>
                </c:pt>
                <c:pt idx="1126">
                  <c:v>43992</c:v>
                </c:pt>
                <c:pt idx="1127">
                  <c:v>43994</c:v>
                </c:pt>
                <c:pt idx="1128">
                  <c:v>43997</c:v>
                </c:pt>
                <c:pt idx="1129">
                  <c:v>43998</c:v>
                </c:pt>
                <c:pt idx="1130">
                  <c:v>43999</c:v>
                </c:pt>
                <c:pt idx="1131">
                  <c:v>44000</c:v>
                </c:pt>
                <c:pt idx="1132">
                  <c:v>44001</c:v>
                </c:pt>
                <c:pt idx="1133">
                  <c:v>44004</c:v>
                </c:pt>
                <c:pt idx="1134">
                  <c:v>44005</c:v>
                </c:pt>
                <c:pt idx="1135">
                  <c:v>44006</c:v>
                </c:pt>
                <c:pt idx="1136">
                  <c:v>44007</c:v>
                </c:pt>
                <c:pt idx="1137">
                  <c:v>44008</c:v>
                </c:pt>
                <c:pt idx="1138">
                  <c:v>44011</c:v>
                </c:pt>
                <c:pt idx="1139">
                  <c:v>44012</c:v>
                </c:pt>
                <c:pt idx="1140">
                  <c:v>44013</c:v>
                </c:pt>
                <c:pt idx="1141">
                  <c:v>44014</c:v>
                </c:pt>
                <c:pt idx="1142">
                  <c:v>44015</c:v>
                </c:pt>
                <c:pt idx="1143">
                  <c:v>44018</c:v>
                </c:pt>
                <c:pt idx="1144">
                  <c:v>44019</c:v>
                </c:pt>
                <c:pt idx="1145">
                  <c:v>44020</c:v>
                </c:pt>
                <c:pt idx="1146">
                  <c:v>44021</c:v>
                </c:pt>
                <c:pt idx="1147">
                  <c:v>44022</c:v>
                </c:pt>
                <c:pt idx="1148">
                  <c:v>44025</c:v>
                </c:pt>
                <c:pt idx="1149">
                  <c:v>44026</c:v>
                </c:pt>
                <c:pt idx="1150">
                  <c:v>44027</c:v>
                </c:pt>
                <c:pt idx="1151">
                  <c:v>44028</c:v>
                </c:pt>
                <c:pt idx="1152">
                  <c:v>44029</c:v>
                </c:pt>
                <c:pt idx="1153">
                  <c:v>44032</c:v>
                </c:pt>
                <c:pt idx="1154">
                  <c:v>44033</c:v>
                </c:pt>
                <c:pt idx="1155">
                  <c:v>44034</c:v>
                </c:pt>
                <c:pt idx="1156">
                  <c:v>44035</c:v>
                </c:pt>
                <c:pt idx="1157">
                  <c:v>44036</c:v>
                </c:pt>
                <c:pt idx="1158">
                  <c:v>44039</c:v>
                </c:pt>
                <c:pt idx="1159">
                  <c:v>44040</c:v>
                </c:pt>
                <c:pt idx="1160">
                  <c:v>44041</c:v>
                </c:pt>
                <c:pt idx="1161">
                  <c:v>44042</c:v>
                </c:pt>
                <c:pt idx="1162">
                  <c:v>44043</c:v>
                </c:pt>
                <c:pt idx="1163">
                  <c:v>44046</c:v>
                </c:pt>
                <c:pt idx="1164">
                  <c:v>44047</c:v>
                </c:pt>
                <c:pt idx="1165">
                  <c:v>44048</c:v>
                </c:pt>
                <c:pt idx="1166">
                  <c:v>44049</c:v>
                </c:pt>
                <c:pt idx="1167">
                  <c:v>44050</c:v>
                </c:pt>
                <c:pt idx="1168">
                  <c:v>44053</c:v>
                </c:pt>
                <c:pt idx="1169">
                  <c:v>44054</c:v>
                </c:pt>
                <c:pt idx="1170">
                  <c:v>44055</c:v>
                </c:pt>
                <c:pt idx="1171">
                  <c:v>44056</c:v>
                </c:pt>
                <c:pt idx="1172">
                  <c:v>44057</c:v>
                </c:pt>
                <c:pt idx="1173">
                  <c:v>44060</c:v>
                </c:pt>
                <c:pt idx="1174">
                  <c:v>44061</c:v>
                </c:pt>
                <c:pt idx="1175">
                  <c:v>44062</c:v>
                </c:pt>
                <c:pt idx="1176">
                  <c:v>44063</c:v>
                </c:pt>
                <c:pt idx="1177">
                  <c:v>44064</c:v>
                </c:pt>
                <c:pt idx="1178">
                  <c:v>44067</c:v>
                </c:pt>
                <c:pt idx="1179">
                  <c:v>44068</c:v>
                </c:pt>
                <c:pt idx="1180">
                  <c:v>44069</c:v>
                </c:pt>
                <c:pt idx="1181">
                  <c:v>44070</c:v>
                </c:pt>
                <c:pt idx="1182">
                  <c:v>44071</c:v>
                </c:pt>
                <c:pt idx="1183">
                  <c:v>44074</c:v>
                </c:pt>
                <c:pt idx="1184">
                  <c:v>44075</c:v>
                </c:pt>
                <c:pt idx="1185">
                  <c:v>44076</c:v>
                </c:pt>
                <c:pt idx="1186">
                  <c:v>44077</c:v>
                </c:pt>
                <c:pt idx="1187">
                  <c:v>44078</c:v>
                </c:pt>
                <c:pt idx="1188">
                  <c:v>44082</c:v>
                </c:pt>
                <c:pt idx="1189">
                  <c:v>44083</c:v>
                </c:pt>
                <c:pt idx="1190">
                  <c:v>44084</c:v>
                </c:pt>
                <c:pt idx="1191">
                  <c:v>44085</c:v>
                </c:pt>
                <c:pt idx="1192">
                  <c:v>44088</c:v>
                </c:pt>
                <c:pt idx="1193">
                  <c:v>44089</c:v>
                </c:pt>
                <c:pt idx="1194">
                  <c:v>44090</c:v>
                </c:pt>
                <c:pt idx="1195">
                  <c:v>44091</c:v>
                </c:pt>
                <c:pt idx="1196">
                  <c:v>44092</c:v>
                </c:pt>
                <c:pt idx="1197">
                  <c:v>44095</c:v>
                </c:pt>
                <c:pt idx="1198">
                  <c:v>44096</c:v>
                </c:pt>
                <c:pt idx="1199">
                  <c:v>44097</c:v>
                </c:pt>
                <c:pt idx="1200">
                  <c:v>44098</c:v>
                </c:pt>
                <c:pt idx="1201">
                  <c:v>44099</c:v>
                </c:pt>
                <c:pt idx="1202">
                  <c:v>44102</c:v>
                </c:pt>
                <c:pt idx="1203">
                  <c:v>44103</c:v>
                </c:pt>
                <c:pt idx="1204">
                  <c:v>44104</c:v>
                </c:pt>
                <c:pt idx="1205">
                  <c:v>44105</c:v>
                </c:pt>
                <c:pt idx="1206">
                  <c:v>44106</c:v>
                </c:pt>
                <c:pt idx="1207">
                  <c:v>44109</c:v>
                </c:pt>
                <c:pt idx="1208">
                  <c:v>44110</c:v>
                </c:pt>
                <c:pt idx="1209">
                  <c:v>44111</c:v>
                </c:pt>
                <c:pt idx="1210">
                  <c:v>44112</c:v>
                </c:pt>
                <c:pt idx="1211">
                  <c:v>44113</c:v>
                </c:pt>
                <c:pt idx="1212">
                  <c:v>44117</c:v>
                </c:pt>
                <c:pt idx="1213">
                  <c:v>44118</c:v>
                </c:pt>
                <c:pt idx="1214">
                  <c:v>44119</c:v>
                </c:pt>
                <c:pt idx="1215">
                  <c:v>44120</c:v>
                </c:pt>
                <c:pt idx="1216">
                  <c:v>44123</c:v>
                </c:pt>
                <c:pt idx="1217">
                  <c:v>44124</c:v>
                </c:pt>
                <c:pt idx="1218">
                  <c:v>44125</c:v>
                </c:pt>
                <c:pt idx="1219">
                  <c:v>44126</c:v>
                </c:pt>
                <c:pt idx="1220">
                  <c:v>44127</c:v>
                </c:pt>
                <c:pt idx="1221">
                  <c:v>44130</c:v>
                </c:pt>
                <c:pt idx="1222">
                  <c:v>44131</c:v>
                </c:pt>
                <c:pt idx="1223">
                  <c:v>44132</c:v>
                </c:pt>
                <c:pt idx="1224">
                  <c:v>44133</c:v>
                </c:pt>
                <c:pt idx="1225">
                  <c:v>44134</c:v>
                </c:pt>
                <c:pt idx="1226">
                  <c:v>44138</c:v>
                </c:pt>
                <c:pt idx="1227">
                  <c:v>44139</c:v>
                </c:pt>
                <c:pt idx="1228">
                  <c:v>44140</c:v>
                </c:pt>
                <c:pt idx="1229">
                  <c:v>44141</c:v>
                </c:pt>
                <c:pt idx="1230">
                  <c:v>44144</c:v>
                </c:pt>
                <c:pt idx="1231">
                  <c:v>44145</c:v>
                </c:pt>
                <c:pt idx="1232">
                  <c:v>44146</c:v>
                </c:pt>
                <c:pt idx="1233">
                  <c:v>44147</c:v>
                </c:pt>
                <c:pt idx="1234">
                  <c:v>44148</c:v>
                </c:pt>
                <c:pt idx="1235">
                  <c:v>44151</c:v>
                </c:pt>
                <c:pt idx="1236">
                  <c:v>44152</c:v>
                </c:pt>
                <c:pt idx="1237">
                  <c:v>44153</c:v>
                </c:pt>
                <c:pt idx="1238">
                  <c:v>44154</c:v>
                </c:pt>
                <c:pt idx="1239">
                  <c:v>44155</c:v>
                </c:pt>
                <c:pt idx="1240">
                  <c:v>44158</c:v>
                </c:pt>
                <c:pt idx="1241">
                  <c:v>44159</c:v>
                </c:pt>
                <c:pt idx="1242">
                  <c:v>44160</c:v>
                </c:pt>
                <c:pt idx="1243">
                  <c:v>44161</c:v>
                </c:pt>
                <c:pt idx="1244">
                  <c:v>44162</c:v>
                </c:pt>
                <c:pt idx="1245">
                  <c:v>44165</c:v>
                </c:pt>
                <c:pt idx="1246">
                  <c:v>44166</c:v>
                </c:pt>
                <c:pt idx="1247">
                  <c:v>44167</c:v>
                </c:pt>
                <c:pt idx="1248">
                  <c:v>44168</c:v>
                </c:pt>
                <c:pt idx="1249">
                  <c:v>44169</c:v>
                </c:pt>
                <c:pt idx="1250">
                  <c:v>44172</c:v>
                </c:pt>
                <c:pt idx="1251">
                  <c:v>44173</c:v>
                </c:pt>
                <c:pt idx="1252">
                  <c:v>44174</c:v>
                </c:pt>
                <c:pt idx="1253">
                  <c:v>44175</c:v>
                </c:pt>
                <c:pt idx="1254">
                  <c:v>44176</c:v>
                </c:pt>
                <c:pt idx="1255">
                  <c:v>44179</c:v>
                </c:pt>
                <c:pt idx="1256">
                  <c:v>44180</c:v>
                </c:pt>
                <c:pt idx="1257">
                  <c:v>44181</c:v>
                </c:pt>
                <c:pt idx="1258">
                  <c:v>44182</c:v>
                </c:pt>
                <c:pt idx="1259">
                  <c:v>44183</c:v>
                </c:pt>
                <c:pt idx="1260">
                  <c:v>44186</c:v>
                </c:pt>
                <c:pt idx="1261">
                  <c:v>44187</c:v>
                </c:pt>
                <c:pt idx="1262">
                  <c:v>44188</c:v>
                </c:pt>
                <c:pt idx="1263">
                  <c:v>44189</c:v>
                </c:pt>
                <c:pt idx="1264">
                  <c:v>44193</c:v>
                </c:pt>
                <c:pt idx="1265">
                  <c:v>44194</c:v>
                </c:pt>
                <c:pt idx="1266">
                  <c:v>44195</c:v>
                </c:pt>
                <c:pt idx="1267">
                  <c:v>44196</c:v>
                </c:pt>
                <c:pt idx="1268">
                  <c:v>44200</c:v>
                </c:pt>
                <c:pt idx="1269">
                  <c:v>44201</c:v>
                </c:pt>
                <c:pt idx="1270">
                  <c:v>44202</c:v>
                </c:pt>
                <c:pt idx="1271">
                  <c:v>44203</c:v>
                </c:pt>
                <c:pt idx="1272">
                  <c:v>44204</c:v>
                </c:pt>
                <c:pt idx="1273">
                  <c:v>44207</c:v>
                </c:pt>
                <c:pt idx="1274">
                  <c:v>44208</c:v>
                </c:pt>
                <c:pt idx="1275">
                  <c:v>44209</c:v>
                </c:pt>
                <c:pt idx="1276">
                  <c:v>44210</c:v>
                </c:pt>
                <c:pt idx="1277">
                  <c:v>44211</c:v>
                </c:pt>
                <c:pt idx="1278">
                  <c:v>44214</c:v>
                </c:pt>
                <c:pt idx="1279">
                  <c:v>44215</c:v>
                </c:pt>
                <c:pt idx="1280">
                  <c:v>44216</c:v>
                </c:pt>
                <c:pt idx="1281">
                  <c:v>44217</c:v>
                </c:pt>
                <c:pt idx="1282">
                  <c:v>44218</c:v>
                </c:pt>
                <c:pt idx="1283">
                  <c:v>44221</c:v>
                </c:pt>
                <c:pt idx="1284">
                  <c:v>44222</c:v>
                </c:pt>
                <c:pt idx="1285">
                  <c:v>44223</c:v>
                </c:pt>
                <c:pt idx="1286">
                  <c:v>44224</c:v>
                </c:pt>
                <c:pt idx="1287">
                  <c:v>44225</c:v>
                </c:pt>
                <c:pt idx="1288">
                  <c:v>44228</c:v>
                </c:pt>
                <c:pt idx="1289">
                  <c:v>44229</c:v>
                </c:pt>
                <c:pt idx="1290">
                  <c:v>44230</c:v>
                </c:pt>
                <c:pt idx="1291">
                  <c:v>44231</c:v>
                </c:pt>
                <c:pt idx="1292">
                  <c:v>44232</c:v>
                </c:pt>
                <c:pt idx="1293">
                  <c:v>44235</c:v>
                </c:pt>
                <c:pt idx="1294">
                  <c:v>44236</c:v>
                </c:pt>
                <c:pt idx="1295">
                  <c:v>44237</c:v>
                </c:pt>
                <c:pt idx="1296">
                  <c:v>44238</c:v>
                </c:pt>
                <c:pt idx="1297">
                  <c:v>44239</c:v>
                </c:pt>
                <c:pt idx="1298">
                  <c:v>44244</c:v>
                </c:pt>
                <c:pt idx="1299">
                  <c:v>44245</c:v>
                </c:pt>
                <c:pt idx="1300">
                  <c:v>44246</c:v>
                </c:pt>
                <c:pt idx="1301">
                  <c:v>44249</c:v>
                </c:pt>
                <c:pt idx="1302">
                  <c:v>44250</c:v>
                </c:pt>
                <c:pt idx="1303">
                  <c:v>44251</c:v>
                </c:pt>
                <c:pt idx="1304">
                  <c:v>44252</c:v>
                </c:pt>
                <c:pt idx="1305">
                  <c:v>44253</c:v>
                </c:pt>
                <c:pt idx="1306">
                  <c:v>44256</c:v>
                </c:pt>
                <c:pt idx="1307">
                  <c:v>44257</c:v>
                </c:pt>
                <c:pt idx="1308">
                  <c:v>44258</c:v>
                </c:pt>
                <c:pt idx="1309">
                  <c:v>44259</c:v>
                </c:pt>
                <c:pt idx="1310">
                  <c:v>44260</c:v>
                </c:pt>
                <c:pt idx="1311">
                  <c:v>44263</c:v>
                </c:pt>
                <c:pt idx="1312">
                  <c:v>44264</c:v>
                </c:pt>
                <c:pt idx="1313">
                  <c:v>44265</c:v>
                </c:pt>
                <c:pt idx="1314">
                  <c:v>44266</c:v>
                </c:pt>
                <c:pt idx="1315">
                  <c:v>44267</c:v>
                </c:pt>
                <c:pt idx="1316">
                  <c:v>44270</c:v>
                </c:pt>
                <c:pt idx="1317">
                  <c:v>44271</c:v>
                </c:pt>
                <c:pt idx="1318">
                  <c:v>44272</c:v>
                </c:pt>
                <c:pt idx="1319">
                  <c:v>44273</c:v>
                </c:pt>
                <c:pt idx="1320">
                  <c:v>44274</c:v>
                </c:pt>
                <c:pt idx="1321">
                  <c:v>44277</c:v>
                </c:pt>
                <c:pt idx="1322">
                  <c:v>44278</c:v>
                </c:pt>
                <c:pt idx="1323">
                  <c:v>44279</c:v>
                </c:pt>
                <c:pt idx="1324">
                  <c:v>44280</c:v>
                </c:pt>
                <c:pt idx="1325">
                  <c:v>44281</c:v>
                </c:pt>
                <c:pt idx="1326">
                  <c:v>44284</c:v>
                </c:pt>
                <c:pt idx="1327">
                  <c:v>44285</c:v>
                </c:pt>
                <c:pt idx="1328">
                  <c:v>44286</c:v>
                </c:pt>
                <c:pt idx="1329">
                  <c:v>44287</c:v>
                </c:pt>
                <c:pt idx="1330">
                  <c:v>44291</c:v>
                </c:pt>
                <c:pt idx="1331">
                  <c:v>44292</c:v>
                </c:pt>
                <c:pt idx="1332">
                  <c:v>44293</c:v>
                </c:pt>
                <c:pt idx="1333">
                  <c:v>44294</c:v>
                </c:pt>
                <c:pt idx="1334">
                  <c:v>44295</c:v>
                </c:pt>
                <c:pt idx="1335">
                  <c:v>44298</c:v>
                </c:pt>
                <c:pt idx="1336">
                  <c:v>44299</c:v>
                </c:pt>
                <c:pt idx="1337">
                  <c:v>44300</c:v>
                </c:pt>
                <c:pt idx="1338">
                  <c:v>44301</c:v>
                </c:pt>
                <c:pt idx="1339">
                  <c:v>44302</c:v>
                </c:pt>
                <c:pt idx="1340">
                  <c:v>44305</c:v>
                </c:pt>
                <c:pt idx="1341">
                  <c:v>44306</c:v>
                </c:pt>
                <c:pt idx="1342">
                  <c:v>44308</c:v>
                </c:pt>
                <c:pt idx="1343">
                  <c:v>44309</c:v>
                </c:pt>
                <c:pt idx="1344">
                  <c:v>44312</c:v>
                </c:pt>
                <c:pt idx="1345">
                  <c:v>44313</c:v>
                </c:pt>
                <c:pt idx="1346">
                  <c:v>44314</c:v>
                </c:pt>
                <c:pt idx="1347">
                  <c:v>44315</c:v>
                </c:pt>
                <c:pt idx="1348">
                  <c:v>44316</c:v>
                </c:pt>
                <c:pt idx="1349">
                  <c:v>44319</c:v>
                </c:pt>
                <c:pt idx="1350">
                  <c:v>44320</c:v>
                </c:pt>
                <c:pt idx="1351">
                  <c:v>44321</c:v>
                </c:pt>
                <c:pt idx="1352">
                  <c:v>44322</c:v>
                </c:pt>
                <c:pt idx="1353">
                  <c:v>44323</c:v>
                </c:pt>
                <c:pt idx="1354">
                  <c:v>44326</c:v>
                </c:pt>
                <c:pt idx="1355">
                  <c:v>44327</c:v>
                </c:pt>
                <c:pt idx="1356">
                  <c:v>44328</c:v>
                </c:pt>
                <c:pt idx="1357">
                  <c:v>44329</c:v>
                </c:pt>
                <c:pt idx="1358">
                  <c:v>44330</c:v>
                </c:pt>
                <c:pt idx="1359">
                  <c:v>44333</c:v>
                </c:pt>
                <c:pt idx="1360">
                  <c:v>44334</c:v>
                </c:pt>
                <c:pt idx="1361">
                  <c:v>44335</c:v>
                </c:pt>
                <c:pt idx="1362">
                  <c:v>44336</c:v>
                </c:pt>
                <c:pt idx="1363">
                  <c:v>44337</c:v>
                </c:pt>
                <c:pt idx="1364">
                  <c:v>44340</c:v>
                </c:pt>
                <c:pt idx="1365">
                  <c:v>44341</c:v>
                </c:pt>
                <c:pt idx="1366">
                  <c:v>44342</c:v>
                </c:pt>
                <c:pt idx="1367">
                  <c:v>44343</c:v>
                </c:pt>
                <c:pt idx="1368">
                  <c:v>44344</c:v>
                </c:pt>
                <c:pt idx="1369">
                  <c:v>44347</c:v>
                </c:pt>
                <c:pt idx="1370">
                  <c:v>44348</c:v>
                </c:pt>
                <c:pt idx="1371">
                  <c:v>44349</c:v>
                </c:pt>
                <c:pt idx="1372">
                  <c:v>44351</c:v>
                </c:pt>
                <c:pt idx="1373">
                  <c:v>44354</c:v>
                </c:pt>
                <c:pt idx="1374">
                  <c:v>44355</c:v>
                </c:pt>
                <c:pt idx="1375">
                  <c:v>44356</c:v>
                </c:pt>
                <c:pt idx="1376">
                  <c:v>44357</c:v>
                </c:pt>
                <c:pt idx="1377">
                  <c:v>44358</c:v>
                </c:pt>
                <c:pt idx="1378">
                  <c:v>44361</c:v>
                </c:pt>
                <c:pt idx="1379">
                  <c:v>44362</c:v>
                </c:pt>
                <c:pt idx="1380">
                  <c:v>44363</c:v>
                </c:pt>
                <c:pt idx="1381">
                  <c:v>44364</c:v>
                </c:pt>
                <c:pt idx="1382">
                  <c:v>44365</c:v>
                </c:pt>
                <c:pt idx="1383">
                  <c:v>44368</c:v>
                </c:pt>
                <c:pt idx="1384">
                  <c:v>44369</c:v>
                </c:pt>
                <c:pt idx="1385">
                  <c:v>44370</c:v>
                </c:pt>
                <c:pt idx="1386">
                  <c:v>44371</c:v>
                </c:pt>
                <c:pt idx="1387">
                  <c:v>44372</c:v>
                </c:pt>
                <c:pt idx="1388">
                  <c:v>44375</c:v>
                </c:pt>
                <c:pt idx="1389">
                  <c:v>44376</c:v>
                </c:pt>
                <c:pt idx="1390">
                  <c:v>44377</c:v>
                </c:pt>
                <c:pt idx="1391">
                  <c:v>44378</c:v>
                </c:pt>
                <c:pt idx="1392">
                  <c:v>44379</c:v>
                </c:pt>
                <c:pt idx="1393">
                  <c:v>44382</c:v>
                </c:pt>
                <c:pt idx="1394">
                  <c:v>44383</c:v>
                </c:pt>
                <c:pt idx="1395">
                  <c:v>44384</c:v>
                </c:pt>
                <c:pt idx="1396">
                  <c:v>44385</c:v>
                </c:pt>
                <c:pt idx="1397">
                  <c:v>44386</c:v>
                </c:pt>
                <c:pt idx="1398">
                  <c:v>44389</c:v>
                </c:pt>
                <c:pt idx="1399">
                  <c:v>44390</c:v>
                </c:pt>
                <c:pt idx="1400">
                  <c:v>44391</c:v>
                </c:pt>
                <c:pt idx="1401">
                  <c:v>44392</c:v>
                </c:pt>
                <c:pt idx="1402">
                  <c:v>44393</c:v>
                </c:pt>
                <c:pt idx="1403">
                  <c:v>44396</c:v>
                </c:pt>
                <c:pt idx="1404">
                  <c:v>44397</c:v>
                </c:pt>
                <c:pt idx="1405">
                  <c:v>44398</c:v>
                </c:pt>
                <c:pt idx="1406">
                  <c:v>44399</c:v>
                </c:pt>
                <c:pt idx="1407">
                  <c:v>44400</c:v>
                </c:pt>
                <c:pt idx="1408">
                  <c:v>44403</c:v>
                </c:pt>
                <c:pt idx="1409">
                  <c:v>44404</c:v>
                </c:pt>
                <c:pt idx="1410">
                  <c:v>44405</c:v>
                </c:pt>
                <c:pt idx="1411">
                  <c:v>44406</c:v>
                </c:pt>
                <c:pt idx="1412">
                  <c:v>44407</c:v>
                </c:pt>
                <c:pt idx="1413">
                  <c:v>44410</c:v>
                </c:pt>
                <c:pt idx="1414">
                  <c:v>44411</c:v>
                </c:pt>
                <c:pt idx="1415">
                  <c:v>44412</c:v>
                </c:pt>
                <c:pt idx="1416">
                  <c:v>44413</c:v>
                </c:pt>
                <c:pt idx="1417">
                  <c:v>44414</c:v>
                </c:pt>
                <c:pt idx="1418">
                  <c:v>44417</c:v>
                </c:pt>
                <c:pt idx="1419">
                  <c:v>44418</c:v>
                </c:pt>
                <c:pt idx="1420">
                  <c:v>44419</c:v>
                </c:pt>
                <c:pt idx="1421">
                  <c:v>44420</c:v>
                </c:pt>
                <c:pt idx="1422">
                  <c:v>44421</c:v>
                </c:pt>
                <c:pt idx="1423">
                  <c:v>44424</c:v>
                </c:pt>
                <c:pt idx="1424">
                  <c:v>44425</c:v>
                </c:pt>
                <c:pt idx="1425">
                  <c:v>44426</c:v>
                </c:pt>
                <c:pt idx="1426">
                  <c:v>44427</c:v>
                </c:pt>
                <c:pt idx="1427">
                  <c:v>44428</c:v>
                </c:pt>
                <c:pt idx="1428">
                  <c:v>44431</c:v>
                </c:pt>
                <c:pt idx="1429">
                  <c:v>44432</c:v>
                </c:pt>
                <c:pt idx="1430">
                  <c:v>44433</c:v>
                </c:pt>
                <c:pt idx="1431">
                  <c:v>44434</c:v>
                </c:pt>
                <c:pt idx="1432">
                  <c:v>44435</c:v>
                </c:pt>
                <c:pt idx="1433">
                  <c:v>44438</c:v>
                </c:pt>
                <c:pt idx="1434">
                  <c:v>44439</c:v>
                </c:pt>
                <c:pt idx="1435">
                  <c:v>44440</c:v>
                </c:pt>
                <c:pt idx="1436">
                  <c:v>44441</c:v>
                </c:pt>
                <c:pt idx="1437">
                  <c:v>44442</c:v>
                </c:pt>
                <c:pt idx="1438">
                  <c:v>44445</c:v>
                </c:pt>
                <c:pt idx="1439">
                  <c:v>44447</c:v>
                </c:pt>
                <c:pt idx="1440">
                  <c:v>44448</c:v>
                </c:pt>
                <c:pt idx="1441">
                  <c:v>44449</c:v>
                </c:pt>
                <c:pt idx="1442">
                  <c:v>44452</c:v>
                </c:pt>
                <c:pt idx="1443">
                  <c:v>44453</c:v>
                </c:pt>
                <c:pt idx="1444">
                  <c:v>44454</c:v>
                </c:pt>
                <c:pt idx="1445">
                  <c:v>44455</c:v>
                </c:pt>
                <c:pt idx="1446">
                  <c:v>44456</c:v>
                </c:pt>
                <c:pt idx="1447">
                  <c:v>44459</c:v>
                </c:pt>
                <c:pt idx="1448">
                  <c:v>44460</c:v>
                </c:pt>
                <c:pt idx="1449">
                  <c:v>44461</c:v>
                </c:pt>
                <c:pt idx="1450">
                  <c:v>44462</c:v>
                </c:pt>
                <c:pt idx="1451">
                  <c:v>44463</c:v>
                </c:pt>
                <c:pt idx="1452">
                  <c:v>44466</c:v>
                </c:pt>
                <c:pt idx="1453">
                  <c:v>44467</c:v>
                </c:pt>
                <c:pt idx="1454">
                  <c:v>44468</c:v>
                </c:pt>
                <c:pt idx="1455">
                  <c:v>44469</c:v>
                </c:pt>
                <c:pt idx="1456">
                  <c:v>44470</c:v>
                </c:pt>
                <c:pt idx="1457">
                  <c:v>44473</c:v>
                </c:pt>
                <c:pt idx="1458">
                  <c:v>44474</c:v>
                </c:pt>
                <c:pt idx="1459">
                  <c:v>44475</c:v>
                </c:pt>
                <c:pt idx="1460">
                  <c:v>44476</c:v>
                </c:pt>
                <c:pt idx="1461">
                  <c:v>44477</c:v>
                </c:pt>
                <c:pt idx="1462">
                  <c:v>44480</c:v>
                </c:pt>
                <c:pt idx="1463">
                  <c:v>44482</c:v>
                </c:pt>
                <c:pt idx="1464">
                  <c:v>44483</c:v>
                </c:pt>
                <c:pt idx="1465">
                  <c:v>44484</c:v>
                </c:pt>
                <c:pt idx="1466">
                  <c:v>44487</c:v>
                </c:pt>
                <c:pt idx="1467">
                  <c:v>44488</c:v>
                </c:pt>
                <c:pt idx="1468">
                  <c:v>44489</c:v>
                </c:pt>
                <c:pt idx="1469">
                  <c:v>44490</c:v>
                </c:pt>
                <c:pt idx="1470">
                  <c:v>44491</c:v>
                </c:pt>
                <c:pt idx="1471">
                  <c:v>44494</c:v>
                </c:pt>
                <c:pt idx="1472">
                  <c:v>44495</c:v>
                </c:pt>
                <c:pt idx="1473">
                  <c:v>44496</c:v>
                </c:pt>
                <c:pt idx="1474">
                  <c:v>44497</c:v>
                </c:pt>
                <c:pt idx="1475">
                  <c:v>44498</c:v>
                </c:pt>
                <c:pt idx="1476">
                  <c:v>44501</c:v>
                </c:pt>
                <c:pt idx="1477">
                  <c:v>44503</c:v>
                </c:pt>
                <c:pt idx="1478">
                  <c:v>44504</c:v>
                </c:pt>
                <c:pt idx="1479">
                  <c:v>44505</c:v>
                </c:pt>
                <c:pt idx="1480">
                  <c:v>44508</c:v>
                </c:pt>
                <c:pt idx="1481">
                  <c:v>44509</c:v>
                </c:pt>
                <c:pt idx="1482">
                  <c:v>44510</c:v>
                </c:pt>
                <c:pt idx="1483">
                  <c:v>44511</c:v>
                </c:pt>
                <c:pt idx="1484">
                  <c:v>44512</c:v>
                </c:pt>
                <c:pt idx="1485">
                  <c:v>44516</c:v>
                </c:pt>
                <c:pt idx="1486">
                  <c:v>44517</c:v>
                </c:pt>
                <c:pt idx="1487">
                  <c:v>44518</c:v>
                </c:pt>
                <c:pt idx="1488">
                  <c:v>44519</c:v>
                </c:pt>
                <c:pt idx="1489">
                  <c:v>44522</c:v>
                </c:pt>
                <c:pt idx="1490">
                  <c:v>44523</c:v>
                </c:pt>
                <c:pt idx="1491">
                  <c:v>44524</c:v>
                </c:pt>
                <c:pt idx="1492">
                  <c:v>44525</c:v>
                </c:pt>
                <c:pt idx="1493">
                  <c:v>44526</c:v>
                </c:pt>
                <c:pt idx="1494">
                  <c:v>44529</c:v>
                </c:pt>
                <c:pt idx="1495">
                  <c:v>44530</c:v>
                </c:pt>
                <c:pt idx="1496">
                  <c:v>44531</c:v>
                </c:pt>
                <c:pt idx="1497">
                  <c:v>44532</c:v>
                </c:pt>
                <c:pt idx="1498">
                  <c:v>44533</c:v>
                </c:pt>
                <c:pt idx="1499">
                  <c:v>44536</c:v>
                </c:pt>
                <c:pt idx="1500">
                  <c:v>44537</c:v>
                </c:pt>
                <c:pt idx="1501">
                  <c:v>44538</c:v>
                </c:pt>
                <c:pt idx="1502">
                  <c:v>44539</c:v>
                </c:pt>
                <c:pt idx="1503">
                  <c:v>44540</c:v>
                </c:pt>
                <c:pt idx="1504">
                  <c:v>44543</c:v>
                </c:pt>
                <c:pt idx="1505">
                  <c:v>44544</c:v>
                </c:pt>
                <c:pt idx="1506">
                  <c:v>44545</c:v>
                </c:pt>
                <c:pt idx="1507">
                  <c:v>44546</c:v>
                </c:pt>
                <c:pt idx="1508">
                  <c:v>44547</c:v>
                </c:pt>
                <c:pt idx="1509">
                  <c:v>44550</c:v>
                </c:pt>
                <c:pt idx="1510">
                  <c:v>44551</c:v>
                </c:pt>
                <c:pt idx="1511">
                  <c:v>44552</c:v>
                </c:pt>
                <c:pt idx="1512">
                  <c:v>44553</c:v>
                </c:pt>
                <c:pt idx="1513">
                  <c:v>44554</c:v>
                </c:pt>
                <c:pt idx="1514">
                  <c:v>44557</c:v>
                </c:pt>
                <c:pt idx="1515">
                  <c:v>44558</c:v>
                </c:pt>
                <c:pt idx="1516">
                  <c:v>44559</c:v>
                </c:pt>
                <c:pt idx="1517">
                  <c:v>44560</c:v>
                </c:pt>
                <c:pt idx="1518">
                  <c:v>44561</c:v>
                </c:pt>
                <c:pt idx="1519">
                  <c:v>44564</c:v>
                </c:pt>
                <c:pt idx="1520">
                  <c:v>44565</c:v>
                </c:pt>
                <c:pt idx="1521">
                  <c:v>44566</c:v>
                </c:pt>
                <c:pt idx="1522">
                  <c:v>44567</c:v>
                </c:pt>
                <c:pt idx="1523">
                  <c:v>44568</c:v>
                </c:pt>
                <c:pt idx="1524">
                  <c:v>44571</c:v>
                </c:pt>
                <c:pt idx="1525">
                  <c:v>44572</c:v>
                </c:pt>
                <c:pt idx="1526">
                  <c:v>44573</c:v>
                </c:pt>
                <c:pt idx="1527">
                  <c:v>44574</c:v>
                </c:pt>
                <c:pt idx="1528">
                  <c:v>44575</c:v>
                </c:pt>
                <c:pt idx="1529">
                  <c:v>44578</c:v>
                </c:pt>
                <c:pt idx="1530">
                  <c:v>44579</c:v>
                </c:pt>
                <c:pt idx="1531">
                  <c:v>44580</c:v>
                </c:pt>
                <c:pt idx="1532">
                  <c:v>44581</c:v>
                </c:pt>
                <c:pt idx="1533">
                  <c:v>44582</c:v>
                </c:pt>
                <c:pt idx="1534">
                  <c:v>44585</c:v>
                </c:pt>
                <c:pt idx="1535">
                  <c:v>44586</c:v>
                </c:pt>
                <c:pt idx="1536">
                  <c:v>44587</c:v>
                </c:pt>
                <c:pt idx="1537">
                  <c:v>44588</c:v>
                </c:pt>
                <c:pt idx="1538">
                  <c:v>44589</c:v>
                </c:pt>
                <c:pt idx="1539">
                  <c:v>44592</c:v>
                </c:pt>
                <c:pt idx="1540">
                  <c:v>44593</c:v>
                </c:pt>
                <c:pt idx="1541">
                  <c:v>44594</c:v>
                </c:pt>
                <c:pt idx="1542">
                  <c:v>44595</c:v>
                </c:pt>
                <c:pt idx="1543">
                  <c:v>44596</c:v>
                </c:pt>
                <c:pt idx="1544">
                  <c:v>44599</c:v>
                </c:pt>
                <c:pt idx="1545">
                  <c:v>44600</c:v>
                </c:pt>
                <c:pt idx="1546">
                  <c:v>44601</c:v>
                </c:pt>
                <c:pt idx="1547">
                  <c:v>44602</c:v>
                </c:pt>
                <c:pt idx="1548">
                  <c:v>44603</c:v>
                </c:pt>
                <c:pt idx="1549">
                  <c:v>44606</c:v>
                </c:pt>
                <c:pt idx="1550">
                  <c:v>44607</c:v>
                </c:pt>
                <c:pt idx="1551">
                  <c:v>44608</c:v>
                </c:pt>
                <c:pt idx="1552">
                  <c:v>44609</c:v>
                </c:pt>
                <c:pt idx="1553">
                  <c:v>44610</c:v>
                </c:pt>
                <c:pt idx="1554">
                  <c:v>44613</c:v>
                </c:pt>
                <c:pt idx="1555">
                  <c:v>44614</c:v>
                </c:pt>
                <c:pt idx="1556">
                  <c:v>44615</c:v>
                </c:pt>
                <c:pt idx="1557">
                  <c:v>44616</c:v>
                </c:pt>
                <c:pt idx="1558">
                  <c:v>44617</c:v>
                </c:pt>
                <c:pt idx="1559">
                  <c:v>44622</c:v>
                </c:pt>
                <c:pt idx="1560">
                  <c:v>44623</c:v>
                </c:pt>
                <c:pt idx="1561">
                  <c:v>44624</c:v>
                </c:pt>
                <c:pt idx="1562">
                  <c:v>44627</c:v>
                </c:pt>
                <c:pt idx="1563">
                  <c:v>44628</c:v>
                </c:pt>
                <c:pt idx="1564">
                  <c:v>44629</c:v>
                </c:pt>
                <c:pt idx="1565">
                  <c:v>44630</c:v>
                </c:pt>
                <c:pt idx="1566">
                  <c:v>44631</c:v>
                </c:pt>
                <c:pt idx="1567">
                  <c:v>44634</c:v>
                </c:pt>
                <c:pt idx="1568">
                  <c:v>44635</c:v>
                </c:pt>
                <c:pt idx="1569">
                  <c:v>44636</c:v>
                </c:pt>
                <c:pt idx="1570">
                  <c:v>44637</c:v>
                </c:pt>
                <c:pt idx="1571">
                  <c:v>44638</c:v>
                </c:pt>
                <c:pt idx="1572">
                  <c:v>44641</c:v>
                </c:pt>
                <c:pt idx="1573">
                  <c:v>44642</c:v>
                </c:pt>
                <c:pt idx="1574">
                  <c:v>44643</c:v>
                </c:pt>
                <c:pt idx="1575">
                  <c:v>44644</c:v>
                </c:pt>
                <c:pt idx="1576">
                  <c:v>44645</c:v>
                </c:pt>
                <c:pt idx="1577">
                  <c:v>44648</c:v>
                </c:pt>
                <c:pt idx="1578">
                  <c:v>44649</c:v>
                </c:pt>
                <c:pt idx="1579">
                  <c:v>44650</c:v>
                </c:pt>
                <c:pt idx="1580">
                  <c:v>44651</c:v>
                </c:pt>
                <c:pt idx="1581">
                  <c:v>44652</c:v>
                </c:pt>
                <c:pt idx="1582">
                  <c:v>44655</c:v>
                </c:pt>
                <c:pt idx="1583">
                  <c:v>44656</c:v>
                </c:pt>
                <c:pt idx="1584">
                  <c:v>44657</c:v>
                </c:pt>
                <c:pt idx="1585">
                  <c:v>44658</c:v>
                </c:pt>
                <c:pt idx="1586">
                  <c:v>44659</c:v>
                </c:pt>
                <c:pt idx="1587">
                  <c:v>44662</c:v>
                </c:pt>
                <c:pt idx="1588">
                  <c:v>44663</c:v>
                </c:pt>
                <c:pt idx="1589">
                  <c:v>44664</c:v>
                </c:pt>
                <c:pt idx="1590">
                  <c:v>44665</c:v>
                </c:pt>
                <c:pt idx="1591">
                  <c:v>44669</c:v>
                </c:pt>
                <c:pt idx="1592">
                  <c:v>44670</c:v>
                </c:pt>
                <c:pt idx="1593">
                  <c:v>44671</c:v>
                </c:pt>
                <c:pt idx="1594">
                  <c:v>44673</c:v>
                </c:pt>
                <c:pt idx="1595">
                  <c:v>44676</c:v>
                </c:pt>
                <c:pt idx="1596">
                  <c:v>44677</c:v>
                </c:pt>
                <c:pt idx="1597">
                  <c:v>44678</c:v>
                </c:pt>
                <c:pt idx="1598">
                  <c:v>44679</c:v>
                </c:pt>
                <c:pt idx="1599">
                  <c:v>44680</c:v>
                </c:pt>
                <c:pt idx="1600">
                  <c:v>44683</c:v>
                </c:pt>
                <c:pt idx="1601">
                  <c:v>44684</c:v>
                </c:pt>
                <c:pt idx="1602">
                  <c:v>44685</c:v>
                </c:pt>
                <c:pt idx="1603">
                  <c:v>44686</c:v>
                </c:pt>
                <c:pt idx="1604">
                  <c:v>44687</c:v>
                </c:pt>
                <c:pt idx="1605">
                  <c:v>44690</c:v>
                </c:pt>
                <c:pt idx="1606">
                  <c:v>44691</c:v>
                </c:pt>
                <c:pt idx="1607">
                  <c:v>44692</c:v>
                </c:pt>
                <c:pt idx="1608">
                  <c:v>44693</c:v>
                </c:pt>
                <c:pt idx="1609">
                  <c:v>44694</c:v>
                </c:pt>
                <c:pt idx="1610">
                  <c:v>44697</c:v>
                </c:pt>
                <c:pt idx="1611">
                  <c:v>44698</c:v>
                </c:pt>
                <c:pt idx="1612">
                  <c:v>44699</c:v>
                </c:pt>
                <c:pt idx="1613">
                  <c:v>44700</c:v>
                </c:pt>
                <c:pt idx="1614">
                  <c:v>44701</c:v>
                </c:pt>
                <c:pt idx="1615">
                  <c:v>44704</c:v>
                </c:pt>
                <c:pt idx="1616">
                  <c:v>44705</c:v>
                </c:pt>
                <c:pt idx="1617">
                  <c:v>44706</c:v>
                </c:pt>
                <c:pt idx="1618">
                  <c:v>44707</c:v>
                </c:pt>
                <c:pt idx="1619">
                  <c:v>44708</c:v>
                </c:pt>
                <c:pt idx="1620">
                  <c:v>44711</c:v>
                </c:pt>
                <c:pt idx="1621">
                  <c:v>44712</c:v>
                </c:pt>
                <c:pt idx="1622">
                  <c:v>44713</c:v>
                </c:pt>
                <c:pt idx="1623">
                  <c:v>44714</c:v>
                </c:pt>
                <c:pt idx="1624">
                  <c:v>44715</c:v>
                </c:pt>
                <c:pt idx="1625">
                  <c:v>44718</c:v>
                </c:pt>
                <c:pt idx="1626">
                  <c:v>44719</c:v>
                </c:pt>
                <c:pt idx="1627">
                  <c:v>44720</c:v>
                </c:pt>
                <c:pt idx="1628">
                  <c:v>44721</c:v>
                </c:pt>
                <c:pt idx="1629">
                  <c:v>44722</c:v>
                </c:pt>
                <c:pt idx="1630">
                  <c:v>44725</c:v>
                </c:pt>
                <c:pt idx="1631">
                  <c:v>44726</c:v>
                </c:pt>
                <c:pt idx="1632">
                  <c:v>44727</c:v>
                </c:pt>
                <c:pt idx="1633">
                  <c:v>44729</c:v>
                </c:pt>
                <c:pt idx="1634">
                  <c:v>44732</c:v>
                </c:pt>
                <c:pt idx="1635">
                  <c:v>44733</c:v>
                </c:pt>
                <c:pt idx="1636">
                  <c:v>44734</c:v>
                </c:pt>
                <c:pt idx="1637">
                  <c:v>44735</c:v>
                </c:pt>
                <c:pt idx="1638">
                  <c:v>44736</c:v>
                </c:pt>
                <c:pt idx="1639">
                  <c:v>44739</c:v>
                </c:pt>
                <c:pt idx="1640">
                  <c:v>44740</c:v>
                </c:pt>
                <c:pt idx="1641">
                  <c:v>44741</c:v>
                </c:pt>
                <c:pt idx="1642">
                  <c:v>44742</c:v>
                </c:pt>
                <c:pt idx="1643">
                  <c:v>44743</c:v>
                </c:pt>
                <c:pt idx="1644">
                  <c:v>44746</c:v>
                </c:pt>
                <c:pt idx="1645">
                  <c:v>44747</c:v>
                </c:pt>
                <c:pt idx="1646">
                  <c:v>44748</c:v>
                </c:pt>
                <c:pt idx="1647">
                  <c:v>44749</c:v>
                </c:pt>
                <c:pt idx="1648">
                  <c:v>44750</c:v>
                </c:pt>
                <c:pt idx="1649">
                  <c:v>44753</c:v>
                </c:pt>
                <c:pt idx="1650">
                  <c:v>44754</c:v>
                </c:pt>
                <c:pt idx="1651">
                  <c:v>44755</c:v>
                </c:pt>
                <c:pt idx="1652">
                  <c:v>44756</c:v>
                </c:pt>
                <c:pt idx="1653">
                  <c:v>44757</c:v>
                </c:pt>
                <c:pt idx="1654">
                  <c:v>44760</c:v>
                </c:pt>
                <c:pt idx="1655">
                  <c:v>44761</c:v>
                </c:pt>
                <c:pt idx="1656">
                  <c:v>44762</c:v>
                </c:pt>
                <c:pt idx="1657">
                  <c:v>44763</c:v>
                </c:pt>
                <c:pt idx="1658">
                  <c:v>44764</c:v>
                </c:pt>
                <c:pt idx="1659">
                  <c:v>44767</c:v>
                </c:pt>
                <c:pt idx="1660">
                  <c:v>44768</c:v>
                </c:pt>
                <c:pt idx="1661">
                  <c:v>44769</c:v>
                </c:pt>
                <c:pt idx="1662">
                  <c:v>44770</c:v>
                </c:pt>
                <c:pt idx="1663">
                  <c:v>44771</c:v>
                </c:pt>
                <c:pt idx="1664">
                  <c:v>44774</c:v>
                </c:pt>
                <c:pt idx="1665">
                  <c:v>44775</c:v>
                </c:pt>
                <c:pt idx="1666">
                  <c:v>44776</c:v>
                </c:pt>
                <c:pt idx="1667">
                  <c:v>44777</c:v>
                </c:pt>
                <c:pt idx="1668">
                  <c:v>44778</c:v>
                </c:pt>
                <c:pt idx="1669">
                  <c:v>44781</c:v>
                </c:pt>
                <c:pt idx="1670">
                  <c:v>44782</c:v>
                </c:pt>
                <c:pt idx="1671">
                  <c:v>44783</c:v>
                </c:pt>
                <c:pt idx="1672">
                  <c:v>44784</c:v>
                </c:pt>
                <c:pt idx="1673">
                  <c:v>44785</c:v>
                </c:pt>
                <c:pt idx="1674">
                  <c:v>44788</c:v>
                </c:pt>
                <c:pt idx="1675">
                  <c:v>44789</c:v>
                </c:pt>
                <c:pt idx="1676">
                  <c:v>44790</c:v>
                </c:pt>
                <c:pt idx="1677">
                  <c:v>44791</c:v>
                </c:pt>
                <c:pt idx="1678">
                  <c:v>44792</c:v>
                </c:pt>
                <c:pt idx="1679">
                  <c:v>44795</c:v>
                </c:pt>
                <c:pt idx="1680">
                  <c:v>44796</c:v>
                </c:pt>
                <c:pt idx="1681">
                  <c:v>44797</c:v>
                </c:pt>
                <c:pt idx="1682">
                  <c:v>44798</c:v>
                </c:pt>
                <c:pt idx="1683">
                  <c:v>44799</c:v>
                </c:pt>
                <c:pt idx="1684">
                  <c:v>44802</c:v>
                </c:pt>
                <c:pt idx="1685">
                  <c:v>44803</c:v>
                </c:pt>
                <c:pt idx="1686">
                  <c:v>44804</c:v>
                </c:pt>
                <c:pt idx="1687">
                  <c:v>44805</c:v>
                </c:pt>
                <c:pt idx="1688">
                  <c:v>44806</c:v>
                </c:pt>
                <c:pt idx="1689">
                  <c:v>44809</c:v>
                </c:pt>
                <c:pt idx="1690">
                  <c:v>44810</c:v>
                </c:pt>
                <c:pt idx="1691">
                  <c:v>44812</c:v>
                </c:pt>
                <c:pt idx="1692">
                  <c:v>44813</c:v>
                </c:pt>
                <c:pt idx="1693">
                  <c:v>44816</c:v>
                </c:pt>
                <c:pt idx="1694">
                  <c:v>44817</c:v>
                </c:pt>
                <c:pt idx="1695">
                  <c:v>44818</c:v>
                </c:pt>
                <c:pt idx="1696">
                  <c:v>44819</c:v>
                </c:pt>
                <c:pt idx="1697">
                  <c:v>44820</c:v>
                </c:pt>
                <c:pt idx="1698">
                  <c:v>44823</c:v>
                </c:pt>
                <c:pt idx="1699">
                  <c:v>44824</c:v>
                </c:pt>
                <c:pt idx="1700">
                  <c:v>44825</c:v>
                </c:pt>
                <c:pt idx="1701">
                  <c:v>44826</c:v>
                </c:pt>
                <c:pt idx="1702">
                  <c:v>44827</c:v>
                </c:pt>
                <c:pt idx="1703">
                  <c:v>44830</c:v>
                </c:pt>
                <c:pt idx="1704">
                  <c:v>44831</c:v>
                </c:pt>
                <c:pt idx="1705">
                  <c:v>44832</c:v>
                </c:pt>
                <c:pt idx="1706">
                  <c:v>44833</c:v>
                </c:pt>
                <c:pt idx="1707">
                  <c:v>44834</c:v>
                </c:pt>
                <c:pt idx="1708">
                  <c:v>44837</c:v>
                </c:pt>
                <c:pt idx="1709">
                  <c:v>44838</c:v>
                </c:pt>
                <c:pt idx="1710">
                  <c:v>44839</c:v>
                </c:pt>
                <c:pt idx="1711">
                  <c:v>44840</c:v>
                </c:pt>
                <c:pt idx="1712">
                  <c:v>44841</c:v>
                </c:pt>
                <c:pt idx="1713">
                  <c:v>44844</c:v>
                </c:pt>
                <c:pt idx="1714">
                  <c:v>44845</c:v>
                </c:pt>
                <c:pt idx="1715">
                  <c:v>44847</c:v>
                </c:pt>
                <c:pt idx="1716">
                  <c:v>44848</c:v>
                </c:pt>
                <c:pt idx="1717">
                  <c:v>44851</c:v>
                </c:pt>
                <c:pt idx="1718">
                  <c:v>44852</c:v>
                </c:pt>
                <c:pt idx="1719">
                  <c:v>44853</c:v>
                </c:pt>
                <c:pt idx="1720">
                  <c:v>44854</c:v>
                </c:pt>
                <c:pt idx="1721">
                  <c:v>44855</c:v>
                </c:pt>
                <c:pt idx="1722">
                  <c:v>44858</c:v>
                </c:pt>
                <c:pt idx="1723">
                  <c:v>44859</c:v>
                </c:pt>
                <c:pt idx="1724">
                  <c:v>44860</c:v>
                </c:pt>
                <c:pt idx="1725">
                  <c:v>44861</c:v>
                </c:pt>
                <c:pt idx="1726">
                  <c:v>44862</c:v>
                </c:pt>
                <c:pt idx="1727">
                  <c:v>44865</c:v>
                </c:pt>
                <c:pt idx="1728">
                  <c:v>44866</c:v>
                </c:pt>
                <c:pt idx="1729">
                  <c:v>44868</c:v>
                </c:pt>
                <c:pt idx="1730">
                  <c:v>44869</c:v>
                </c:pt>
                <c:pt idx="1731">
                  <c:v>44872</c:v>
                </c:pt>
                <c:pt idx="1732">
                  <c:v>44873</c:v>
                </c:pt>
                <c:pt idx="1733">
                  <c:v>44874</c:v>
                </c:pt>
                <c:pt idx="1734">
                  <c:v>44875</c:v>
                </c:pt>
                <c:pt idx="1735">
                  <c:v>44876</c:v>
                </c:pt>
                <c:pt idx="1736">
                  <c:v>44879</c:v>
                </c:pt>
                <c:pt idx="1737">
                  <c:v>44881</c:v>
                </c:pt>
                <c:pt idx="1738">
                  <c:v>44882</c:v>
                </c:pt>
                <c:pt idx="1739">
                  <c:v>44883</c:v>
                </c:pt>
                <c:pt idx="1740">
                  <c:v>44886</c:v>
                </c:pt>
                <c:pt idx="1741">
                  <c:v>44887</c:v>
                </c:pt>
                <c:pt idx="1742">
                  <c:v>44888</c:v>
                </c:pt>
                <c:pt idx="1743">
                  <c:v>44889</c:v>
                </c:pt>
                <c:pt idx="1744">
                  <c:v>44890</c:v>
                </c:pt>
                <c:pt idx="1745">
                  <c:v>44893</c:v>
                </c:pt>
                <c:pt idx="1746">
                  <c:v>44894</c:v>
                </c:pt>
                <c:pt idx="1747">
                  <c:v>44895</c:v>
                </c:pt>
                <c:pt idx="1748">
                  <c:v>44896</c:v>
                </c:pt>
                <c:pt idx="1749">
                  <c:v>44897</c:v>
                </c:pt>
                <c:pt idx="1750">
                  <c:v>44900</c:v>
                </c:pt>
                <c:pt idx="1751">
                  <c:v>44901</c:v>
                </c:pt>
                <c:pt idx="1752">
                  <c:v>44902</c:v>
                </c:pt>
                <c:pt idx="1753">
                  <c:v>44903</c:v>
                </c:pt>
                <c:pt idx="1754">
                  <c:v>44904</c:v>
                </c:pt>
                <c:pt idx="1755">
                  <c:v>44907</c:v>
                </c:pt>
                <c:pt idx="1756">
                  <c:v>44908</c:v>
                </c:pt>
                <c:pt idx="1757">
                  <c:v>44909</c:v>
                </c:pt>
                <c:pt idx="1758">
                  <c:v>44910</c:v>
                </c:pt>
                <c:pt idx="1759">
                  <c:v>44911</c:v>
                </c:pt>
                <c:pt idx="1760">
                  <c:v>44914</c:v>
                </c:pt>
                <c:pt idx="1761">
                  <c:v>44915</c:v>
                </c:pt>
                <c:pt idx="1762">
                  <c:v>44916</c:v>
                </c:pt>
                <c:pt idx="1763">
                  <c:v>44917</c:v>
                </c:pt>
                <c:pt idx="1764">
                  <c:v>44918</c:v>
                </c:pt>
                <c:pt idx="1765">
                  <c:v>44921</c:v>
                </c:pt>
                <c:pt idx="1766">
                  <c:v>44922</c:v>
                </c:pt>
                <c:pt idx="1767">
                  <c:v>44923</c:v>
                </c:pt>
                <c:pt idx="1768">
                  <c:v>44924</c:v>
                </c:pt>
                <c:pt idx="1769">
                  <c:v>44925</c:v>
                </c:pt>
                <c:pt idx="1770">
                  <c:v>44928</c:v>
                </c:pt>
                <c:pt idx="1771">
                  <c:v>44929</c:v>
                </c:pt>
                <c:pt idx="1772">
                  <c:v>44930</c:v>
                </c:pt>
                <c:pt idx="1773">
                  <c:v>44931</c:v>
                </c:pt>
                <c:pt idx="1774">
                  <c:v>44932</c:v>
                </c:pt>
                <c:pt idx="1775">
                  <c:v>44935</c:v>
                </c:pt>
                <c:pt idx="1776">
                  <c:v>44936</c:v>
                </c:pt>
                <c:pt idx="1777">
                  <c:v>44937</c:v>
                </c:pt>
                <c:pt idx="1778">
                  <c:v>44938</c:v>
                </c:pt>
                <c:pt idx="1779">
                  <c:v>44939</c:v>
                </c:pt>
                <c:pt idx="1780">
                  <c:v>44942</c:v>
                </c:pt>
                <c:pt idx="1781">
                  <c:v>44943</c:v>
                </c:pt>
                <c:pt idx="1782">
                  <c:v>44944</c:v>
                </c:pt>
                <c:pt idx="1783">
                  <c:v>44945</c:v>
                </c:pt>
                <c:pt idx="1784">
                  <c:v>44946</c:v>
                </c:pt>
                <c:pt idx="1785">
                  <c:v>44949</c:v>
                </c:pt>
                <c:pt idx="1786">
                  <c:v>44950</c:v>
                </c:pt>
                <c:pt idx="1787">
                  <c:v>44951</c:v>
                </c:pt>
                <c:pt idx="1788">
                  <c:v>44952</c:v>
                </c:pt>
                <c:pt idx="1789">
                  <c:v>44953</c:v>
                </c:pt>
                <c:pt idx="1790">
                  <c:v>44956</c:v>
                </c:pt>
                <c:pt idx="1791">
                  <c:v>44957</c:v>
                </c:pt>
                <c:pt idx="1792">
                  <c:v>44958</c:v>
                </c:pt>
                <c:pt idx="1793">
                  <c:v>44959</c:v>
                </c:pt>
                <c:pt idx="1794">
                  <c:v>44960</c:v>
                </c:pt>
                <c:pt idx="1795">
                  <c:v>44963</c:v>
                </c:pt>
                <c:pt idx="1796">
                  <c:v>44964</c:v>
                </c:pt>
                <c:pt idx="1797">
                  <c:v>44965</c:v>
                </c:pt>
                <c:pt idx="1798">
                  <c:v>44966</c:v>
                </c:pt>
                <c:pt idx="1799">
                  <c:v>44967</c:v>
                </c:pt>
                <c:pt idx="1800">
                  <c:v>44970</c:v>
                </c:pt>
                <c:pt idx="1801">
                  <c:v>44971</c:v>
                </c:pt>
                <c:pt idx="1802">
                  <c:v>44972</c:v>
                </c:pt>
                <c:pt idx="1803">
                  <c:v>44973</c:v>
                </c:pt>
                <c:pt idx="1804">
                  <c:v>44974</c:v>
                </c:pt>
                <c:pt idx="1805">
                  <c:v>44979</c:v>
                </c:pt>
                <c:pt idx="1806">
                  <c:v>44980</c:v>
                </c:pt>
                <c:pt idx="1807">
                  <c:v>44981</c:v>
                </c:pt>
                <c:pt idx="1808">
                  <c:v>44984</c:v>
                </c:pt>
                <c:pt idx="1809">
                  <c:v>44985</c:v>
                </c:pt>
                <c:pt idx="1810">
                  <c:v>44986</c:v>
                </c:pt>
                <c:pt idx="1811">
                  <c:v>44987</c:v>
                </c:pt>
                <c:pt idx="1812">
                  <c:v>44988</c:v>
                </c:pt>
                <c:pt idx="1813">
                  <c:v>44991</c:v>
                </c:pt>
                <c:pt idx="1814">
                  <c:v>44992</c:v>
                </c:pt>
                <c:pt idx="1815">
                  <c:v>44993</c:v>
                </c:pt>
                <c:pt idx="1816">
                  <c:v>44994</c:v>
                </c:pt>
                <c:pt idx="1817">
                  <c:v>44995</c:v>
                </c:pt>
                <c:pt idx="1818">
                  <c:v>44998</c:v>
                </c:pt>
                <c:pt idx="1819">
                  <c:v>44999</c:v>
                </c:pt>
                <c:pt idx="1820">
                  <c:v>45000</c:v>
                </c:pt>
                <c:pt idx="1821">
                  <c:v>45001</c:v>
                </c:pt>
                <c:pt idx="1822">
                  <c:v>45002</c:v>
                </c:pt>
                <c:pt idx="1823">
                  <c:v>45005</c:v>
                </c:pt>
                <c:pt idx="1824">
                  <c:v>45006</c:v>
                </c:pt>
                <c:pt idx="1825">
                  <c:v>45007</c:v>
                </c:pt>
                <c:pt idx="1826">
                  <c:v>45008</c:v>
                </c:pt>
                <c:pt idx="1827">
                  <c:v>45009</c:v>
                </c:pt>
                <c:pt idx="1828">
                  <c:v>45012</c:v>
                </c:pt>
                <c:pt idx="1829">
                  <c:v>45013</c:v>
                </c:pt>
                <c:pt idx="1830">
                  <c:v>45014</c:v>
                </c:pt>
                <c:pt idx="1831">
                  <c:v>45015</c:v>
                </c:pt>
                <c:pt idx="1832">
                  <c:v>45016</c:v>
                </c:pt>
                <c:pt idx="1833">
                  <c:v>45019</c:v>
                </c:pt>
                <c:pt idx="1834">
                  <c:v>45020</c:v>
                </c:pt>
                <c:pt idx="1835">
                  <c:v>45021</c:v>
                </c:pt>
                <c:pt idx="1836">
                  <c:v>45022</c:v>
                </c:pt>
                <c:pt idx="1837">
                  <c:v>45026</c:v>
                </c:pt>
                <c:pt idx="1838">
                  <c:v>45027</c:v>
                </c:pt>
                <c:pt idx="1839">
                  <c:v>45028</c:v>
                </c:pt>
                <c:pt idx="1840">
                  <c:v>45029</c:v>
                </c:pt>
                <c:pt idx="1841">
                  <c:v>45030</c:v>
                </c:pt>
                <c:pt idx="1842">
                  <c:v>45033</c:v>
                </c:pt>
                <c:pt idx="1843">
                  <c:v>45034</c:v>
                </c:pt>
                <c:pt idx="1844">
                  <c:v>45035</c:v>
                </c:pt>
                <c:pt idx="1845">
                  <c:v>45036</c:v>
                </c:pt>
                <c:pt idx="1846">
                  <c:v>45040</c:v>
                </c:pt>
                <c:pt idx="1847">
                  <c:v>45041</c:v>
                </c:pt>
                <c:pt idx="1848">
                  <c:v>45042</c:v>
                </c:pt>
                <c:pt idx="1849">
                  <c:v>45043</c:v>
                </c:pt>
                <c:pt idx="1850">
                  <c:v>45044</c:v>
                </c:pt>
                <c:pt idx="1851">
                  <c:v>45048</c:v>
                </c:pt>
                <c:pt idx="1852">
                  <c:v>45049</c:v>
                </c:pt>
                <c:pt idx="1853">
                  <c:v>45050</c:v>
                </c:pt>
                <c:pt idx="1854">
                  <c:v>45051</c:v>
                </c:pt>
                <c:pt idx="1855">
                  <c:v>45054</c:v>
                </c:pt>
                <c:pt idx="1856">
                  <c:v>45055</c:v>
                </c:pt>
                <c:pt idx="1857">
                  <c:v>45056</c:v>
                </c:pt>
                <c:pt idx="1858">
                  <c:v>45057</c:v>
                </c:pt>
                <c:pt idx="1859">
                  <c:v>45058</c:v>
                </c:pt>
                <c:pt idx="1860">
                  <c:v>45061</c:v>
                </c:pt>
                <c:pt idx="1861">
                  <c:v>45062</c:v>
                </c:pt>
                <c:pt idx="1862">
                  <c:v>45063</c:v>
                </c:pt>
                <c:pt idx="1863">
                  <c:v>45064</c:v>
                </c:pt>
                <c:pt idx="1864">
                  <c:v>45065</c:v>
                </c:pt>
                <c:pt idx="1865">
                  <c:v>45068</c:v>
                </c:pt>
                <c:pt idx="1866">
                  <c:v>45069</c:v>
                </c:pt>
                <c:pt idx="1867">
                  <c:v>45070</c:v>
                </c:pt>
                <c:pt idx="1868">
                  <c:v>45071</c:v>
                </c:pt>
                <c:pt idx="1869">
                  <c:v>45072</c:v>
                </c:pt>
                <c:pt idx="1870">
                  <c:v>45075</c:v>
                </c:pt>
                <c:pt idx="1871">
                  <c:v>45076</c:v>
                </c:pt>
                <c:pt idx="1872">
                  <c:v>45077</c:v>
                </c:pt>
                <c:pt idx="1873">
                  <c:v>45078</c:v>
                </c:pt>
                <c:pt idx="1874">
                  <c:v>45079</c:v>
                </c:pt>
                <c:pt idx="1875">
                  <c:v>45082</c:v>
                </c:pt>
                <c:pt idx="1876">
                  <c:v>45083</c:v>
                </c:pt>
                <c:pt idx="1877">
                  <c:v>45084</c:v>
                </c:pt>
                <c:pt idx="1878">
                  <c:v>45086</c:v>
                </c:pt>
                <c:pt idx="1879">
                  <c:v>45089</c:v>
                </c:pt>
                <c:pt idx="1880">
                  <c:v>45090</c:v>
                </c:pt>
                <c:pt idx="1881">
                  <c:v>45091</c:v>
                </c:pt>
                <c:pt idx="1882">
                  <c:v>45092</c:v>
                </c:pt>
                <c:pt idx="1883">
                  <c:v>45093</c:v>
                </c:pt>
                <c:pt idx="1884">
                  <c:v>45096</c:v>
                </c:pt>
                <c:pt idx="1885">
                  <c:v>45097</c:v>
                </c:pt>
                <c:pt idx="1886">
                  <c:v>45098</c:v>
                </c:pt>
                <c:pt idx="1887">
                  <c:v>45099</c:v>
                </c:pt>
                <c:pt idx="1888">
                  <c:v>45100</c:v>
                </c:pt>
                <c:pt idx="1889">
                  <c:v>45103</c:v>
                </c:pt>
                <c:pt idx="1890">
                  <c:v>45104</c:v>
                </c:pt>
                <c:pt idx="1891">
                  <c:v>45105</c:v>
                </c:pt>
                <c:pt idx="1892">
                  <c:v>45106</c:v>
                </c:pt>
                <c:pt idx="1893">
                  <c:v>45107</c:v>
                </c:pt>
                <c:pt idx="1894">
                  <c:v>45110</c:v>
                </c:pt>
                <c:pt idx="1895">
                  <c:v>45111</c:v>
                </c:pt>
                <c:pt idx="1896">
                  <c:v>45112</c:v>
                </c:pt>
                <c:pt idx="1897">
                  <c:v>45113</c:v>
                </c:pt>
                <c:pt idx="1898">
                  <c:v>45114</c:v>
                </c:pt>
                <c:pt idx="1899">
                  <c:v>45117</c:v>
                </c:pt>
                <c:pt idx="1900">
                  <c:v>45118</c:v>
                </c:pt>
                <c:pt idx="1901">
                  <c:v>45119</c:v>
                </c:pt>
                <c:pt idx="1902">
                  <c:v>45120</c:v>
                </c:pt>
                <c:pt idx="1903">
                  <c:v>45121</c:v>
                </c:pt>
                <c:pt idx="1904">
                  <c:v>45124</c:v>
                </c:pt>
                <c:pt idx="1905">
                  <c:v>45125</c:v>
                </c:pt>
                <c:pt idx="1906">
                  <c:v>45126</c:v>
                </c:pt>
                <c:pt idx="1907">
                  <c:v>45127</c:v>
                </c:pt>
                <c:pt idx="1908">
                  <c:v>45128</c:v>
                </c:pt>
                <c:pt idx="1909">
                  <c:v>45131</c:v>
                </c:pt>
                <c:pt idx="1910">
                  <c:v>45132</c:v>
                </c:pt>
                <c:pt idx="1911">
                  <c:v>45133</c:v>
                </c:pt>
                <c:pt idx="1912">
                  <c:v>45134</c:v>
                </c:pt>
                <c:pt idx="1913">
                  <c:v>45135</c:v>
                </c:pt>
                <c:pt idx="1914">
                  <c:v>45138</c:v>
                </c:pt>
                <c:pt idx="1915">
                  <c:v>45139</c:v>
                </c:pt>
                <c:pt idx="1916">
                  <c:v>45140</c:v>
                </c:pt>
                <c:pt idx="1917">
                  <c:v>45141</c:v>
                </c:pt>
                <c:pt idx="1918">
                  <c:v>45142</c:v>
                </c:pt>
                <c:pt idx="1919">
                  <c:v>45145</c:v>
                </c:pt>
                <c:pt idx="1920">
                  <c:v>45146</c:v>
                </c:pt>
                <c:pt idx="1921">
                  <c:v>45147</c:v>
                </c:pt>
                <c:pt idx="1922">
                  <c:v>45148</c:v>
                </c:pt>
                <c:pt idx="1923">
                  <c:v>45149</c:v>
                </c:pt>
                <c:pt idx="1924">
                  <c:v>45152</c:v>
                </c:pt>
                <c:pt idx="1925">
                  <c:v>45153</c:v>
                </c:pt>
                <c:pt idx="1926">
                  <c:v>45154</c:v>
                </c:pt>
                <c:pt idx="1927">
                  <c:v>45155</c:v>
                </c:pt>
                <c:pt idx="1928">
                  <c:v>45156</c:v>
                </c:pt>
                <c:pt idx="1929">
                  <c:v>45159</c:v>
                </c:pt>
                <c:pt idx="1930">
                  <c:v>45160</c:v>
                </c:pt>
                <c:pt idx="1931">
                  <c:v>45161</c:v>
                </c:pt>
                <c:pt idx="1932">
                  <c:v>45162</c:v>
                </c:pt>
                <c:pt idx="1933">
                  <c:v>45163</c:v>
                </c:pt>
                <c:pt idx="1934">
                  <c:v>45166</c:v>
                </c:pt>
                <c:pt idx="1935">
                  <c:v>45167</c:v>
                </c:pt>
                <c:pt idx="1936">
                  <c:v>45168</c:v>
                </c:pt>
                <c:pt idx="1937">
                  <c:v>45169</c:v>
                </c:pt>
                <c:pt idx="1938">
                  <c:v>45170</c:v>
                </c:pt>
                <c:pt idx="1939">
                  <c:v>45173</c:v>
                </c:pt>
                <c:pt idx="1940">
                  <c:v>45174</c:v>
                </c:pt>
                <c:pt idx="1941">
                  <c:v>45175</c:v>
                </c:pt>
                <c:pt idx="1942">
                  <c:v>45177</c:v>
                </c:pt>
                <c:pt idx="1943">
                  <c:v>45180</c:v>
                </c:pt>
                <c:pt idx="1944">
                  <c:v>45181</c:v>
                </c:pt>
                <c:pt idx="1945">
                  <c:v>45182</c:v>
                </c:pt>
                <c:pt idx="1946">
                  <c:v>45183</c:v>
                </c:pt>
                <c:pt idx="1947">
                  <c:v>45184</c:v>
                </c:pt>
                <c:pt idx="1948">
                  <c:v>45187</c:v>
                </c:pt>
                <c:pt idx="1949">
                  <c:v>45188</c:v>
                </c:pt>
                <c:pt idx="1950">
                  <c:v>45189</c:v>
                </c:pt>
                <c:pt idx="1951">
                  <c:v>45190</c:v>
                </c:pt>
                <c:pt idx="1952">
                  <c:v>45191</c:v>
                </c:pt>
                <c:pt idx="1953">
                  <c:v>45194</c:v>
                </c:pt>
                <c:pt idx="1954">
                  <c:v>45195</c:v>
                </c:pt>
                <c:pt idx="1955">
                  <c:v>45196</c:v>
                </c:pt>
                <c:pt idx="1956">
                  <c:v>45197</c:v>
                </c:pt>
                <c:pt idx="1957">
                  <c:v>45198</c:v>
                </c:pt>
                <c:pt idx="1958">
                  <c:v>45201</c:v>
                </c:pt>
                <c:pt idx="1959">
                  <c:v>45202</c:v>
                </c:pt>
                <c:pt idx="1960">
                  <c:v>45203</c:v>
                </c:pt>
                <c:pt idx="1961">
                  <c:v>45204</c:v>
                </c:pt>
                <c:pt idx="1962">
                  <c:v>45205</c:v>
                </c:pt>
                <c:pt idx="1963">
                  <c:v>45208</c:v>
                </c:pt>
                <c:pt idx="1964">
                  <c:v>45209</c:v>
                </c:pt>
                <c:pt idx="1965">
                  <c:v>45210</c:v>
                </c:pt>
                <c:pt idx="1966">
                  <c:v>45212</c:v>
                </c:pt>
                <c:pt idx="1967">
                  <c:v>45215</c:v>
                </c:pt>
                <c:pt idx="1968">
                  <c:v>45216</c:v>
                </c:pt>
                <c:pt idx="1969">
                  <c:v>45217</c:v>
                </c:pt>
                <c:pt idx="1970">
                  <c:v>45218</c:v>
                </c:pt>
                <c:pt idx="1971">
                  <c:v>45219</c:v>
                </c:pt>
                <c:pt idx="1972">
                  <c:v>45222</c:v>
                </c:pt>
                <c:pt idx="1973">
                  <c:v>45223</c:v>
                </c:pt>
                <c:pt idx="1974">
                  <c:v>45224</c:v>
                </c:pt>
                <c:pt idx="1975">
                  <c:v>45225</c:v>
                </c:pt>
                <c:pt idx="1976">
                  <c:v>45226</c:v>
                </c:pt>
                <c:pt idx="1977">
                  <c:v>45229</c:v>
                </c:pt>
                <c:pt idx="1978">
                  <c:v>45230</c:v>
                </c:pt>
                <c:pt idx="1979">
                  <c:v>45231</c:v>
                </c:pt>
                <c:pt idx="1980">
                  <c:v>45233</c:v>
                </c:pt>
                <c:pt idx="1981">
                  <c:v>45236</c:v>
                </c:pt>
                <c:pt idx="1982">
                  <c:v>45237</c:v>
                </c:pt>
                <c:pt idx="1983">
                  <c:v>45238</c:v>
                </c:pt>
                <c:pt idx="1984">
                  <c:v>45239</c:v>
                </c:pt>
                <c:pt idx="1985">
                  <c:v>45240</c:v>
                </c:pt>
                <c:pt idx="1986">
                  <c:v>45243</c:v>
                </c:pt>
                <c:pt idx="1987">
                  <c:v>45244</c:v>
                </c:pt>
                <c:pt idx="1988">
                  <c:v>45246</c:v>
                </c:pt>
                <c:pt idx="1989">
                  <c:v>45247</c:v>
                </c:pt>
                <c:pt idx="1990">
                  <c:v>45250</c:v>
                </c:pt>
                <c:pt idx="1991">
                  <c:v>45251</c:v>
                </c:pt>
                <c:pt idx="1992">
                  <c:v>45252</c:v>
                </c:pt>
                <c:pt idx="1993">
                  <c:v>45253</c:v>
                </c:pt>
                <c:pt idx="1994">
                  <c:v>45254</c:v>
                </c:pt>
                <c:pt idx="1995">
                  <c:v>45257</c:v>
                </c:pt>
                <c:pt idx="1996">
                  <c:v>45258</c:v>
                </c:pt>
                <c:pt idx="1997">
                  <c:v>45259</c:v>
                </c:pt>
                <c:pt idx="1998">
                  <c:v>45260</c:v>
                </c:pt>
                <c:pt idx="1999">
                  <c:v>45261</c:v>
                </c:pt>
                <c:pt idx="2000">
                  <c:v>45264</c:v>
                </c:pt>
                <c:pt idx="2001">
                  <c:v>45265</c:v>
                </c:pt>
                <c:pt idx="2002">
                  <c:v>45266</c:v>
                </c:pt>
                <c:pt idx="2003">
                  <c:v>45267</c:v>
                </c:pt>
                <c:pt idx="2004">
                  <c:v>45268</c:v>
                </c:pt>
                <c:pt idx="2005">
                  <c:v>45271</c:v>
                </c:pt>
                <c:pt idx="2006">
                  <c:v>45272</c:v>
                </c:pt>
                <c:pt idx="2007">
                  <c:v>45273</c:v>
                </c:pt>
                <c:pt idx="2008">
                  <c:v>45274</c:v>
                </c:pt>
                <c:pt idx="2009">
                  <c:v>45275</c:v>
                </c:pt>
                <c:pt idx="2010">
                  <c:v>45278</c:v>
                </c:pt>
                <c:pt idx="2011">
                  <c:v>45279</c:v>
                </c:pt>
                <c:pt idx="2012">
                  <c:v>45280</c:v>
                </c:pt>
                <c:pt idx="2013">
                  <c:v>45281</c:v>
                </c:pt>
                <c:pt idx="2014">
                  <c:v>45282</c:v>
                </c:pt>
                <c:pt idx="2015">
                  <c:v>45286</c:v>
                </c:pt>
                <c:pt idx="2016">
                  <c:v>45287</c:v>
                </c:pt>
                <c:pt idx="2017">
                  <c:v>45288</c:v>
                </c:pt>
                <c:pt idx="2018">
                  <c:v>45289</c:v>
                </c:pt>
                <c:pt idx="2019">
                  <c:v>45293</c:v>
                </c:pt>
                <c:pt idx="2020">
                  <c:v>45294</c:v>
                </c:pt>
                <c:pt idx="2021">
                  <c:v>45295</c:v>
                </c:pt>
                <c:pt idx="2022">
                  <c:v>45296</c:v>
                </c:pt>
                <c:pt idx="2023">
                  <c:v>45299</c:v>
                </c:pt>
                <c:pt idx="2024">
                  <c:v>45300</c:v>
                </c:pt>
                <c:pt idx="2025">
                  <c:v>45301</c:v>
                </c:pt>
                <c:pt idx="2026">
                  <c:v>45302</c:v>
                </c:pt>
                <c:pt idx="2027">
                  <c:v>45303</c:v>
                </c:pt>
                <c:pt idx="2028">
                  <c:v>45306</c:v>
                </c:pt>
                <c:pt idx="2029">
                  <c:v>45307</c:v>
                </c:pt>
                <c:pt idx="2030">
                  <c:v>45308</c:v>
                </c:pt>
                <c:pt idx="2031">
                  <c:v>45309</c:v>
                </c:pt>
                <c:pt idx="2032">
                  <c:v>45310</c:v>
                </c:pt>
                <c:pt idx="2033">
                  <c:v>45313</c:v>
                </c:pt>
                <c:pt idx="2034">
                  <c:v>45314</c:v>
                </c:pt>
                <c:pt idx="2035">
                  <c:v>45315</c:v>
                </c:pt>
                <c:pt idx="2036">
                  <c:v>45316</c:v>
                </c:pt>
                <c:pt idx="2037">
                  <c:v>45317</c:v>
                </c:pt>
                <c:pt idx="2038">
                  <c:v>45320</c:v>
                </c:pt>
                <c:pt idx="2039">
                  <c:v>45321</c:v>
                </c:pt>
                <c:pt idx="2040">
                  <c:v>45322</c:v>
                </c:pt>
                <c:pt idx="2041">
                  <c:v>45323</c:v>
                </c:pt>
                <c:pt idx="2042">
                  <c:v>45324</c:v>
                </c:pt>
                <c:pt idx="2043">
                  <c:v>45327</c:v>
                </c:pt>
                <c:pt idx="2044">
                  <c:v>45328</c:v>
                </c:pt>
                <c:pt idx="2045">
                  <c:v>45329</c:v>
                </c:pt>
                <c:pt idx="2046">
                  <c:v>45330</c:v>
                </c:pt>
                <c:pt idx="2047">
                  <c:v>45331</c:v>
                </c:pt>
                <c:pt idx="2048">
                  <c:v>45336</c:v>
                </c:pt>
                <c:pt idx="2049">
                  <c:v>45337</c:v>
                </c:pt>
                <c:pt idx="2050">
                  <c:v>45338</c:v>
                </c:pt>
                <c:pt idx="2051">
                  <c:v>45341</c:v>
                </c:pt>
                <c:pt idx="2052">
                  <c:v>45342</c:v>
                </c:pt>
                <c:pt idx="2053">
                  <c:v>45343</c:v>
                </c:pt>
                <c:pt idx="2054">
                  <c:v>45344</c:v>
                </c:pt>
                <c:pt idx="2055">
                  <c:v>45345</c:v>
                </c:pt>
                <c:pt idx="2056">
                  <c:v>45348</c:v>
                </c:pt>
                <c:pt idx="2057">
                  <c:v>45349</c:v>
                </c:pt>
                <c:pt idx="2058">
                  <c:v>45350</c:v>
                </c:pt>
                <c:pt idx="2059">
                  <c:v>45351</c:v>
                </c:pt>
                <c:pt idx="2060">
                  <c:v>45352</c:v>
                </c:pt>
                <c:pt idx="2061">
                  <c:v>45355</c:v>
                </c:pt>
                <c:pt idx="2062">
                  <c:v>45356</c:v>
                </c:pt>
                <c:pt idx="2063">
                  <c:v>45357</c:v>
                </c:pt>
                <c:pt idx="2064">
                  <c:v>45358</c:v>
                </c:pt>
                <c:pt idx="2065">
                  <c:v>45359</c:v>
                </c:pt>
                <c:pt idx="2066">
                  <c:v>45362</c:v>
                </c:pt>
                <c:pt idx="2067">
                  <c:v>45363</c:v>
                </c:pt>
                <c:pt idx="2068">
                  <c:v>45364</c:v>
                </c:pt>
                <c:pt idx="2069">
                  <c:v>45365</c:v>
                </c:pt>
                <c:pt idx="2070">
                  <c:v>45366</c:v>
                </c:pt>
                <c:pt idx="2071">
                  <c:v>45369</c:v>
                </c:pt>
                <c:pt idx="2072">
                  <c:v>45370</c:v>
                </c:pt>
                <c:pt idx="2073">
                  <c:v>45371</c:v>
                </c:pt>
                <c:pt idx="2074">
                  <c:v>45372</c:v>
                </c:pt>
                <c:pt idx="2075">
                  <c:v>45373</c:v>
                </c:pt>
                <c:pt idx="2076">
                  <c:v>45376</c:v>
                </c:pt>
                <c:pt idx="2077">
                  <c:v>45377</c:v>
                </c:pt>
                <c:pt idx="2078">
                  <c:v>45378</c:v>
                </c:pt>
                <c:pt idx="2079">
                  <c:v>45379</c:v>
                </c:pt>
                <c:pt idx="2080">
                  <c:v>45383</c:v>
                </c:pt>
                <c:pt idx="2081">
                  <c:v>45384</c:v>
                </c:pt>
                <c:pt idx="2082">
                  <c:v>45385</c:v>
                </c:pt>
                <c:pt idx="2083">
                  <c:v>45386</c:v>
                </c:pt>
                <c:pt idx="2084">
                  <c:v>45387</c:v>
                </c:pt>
                <c:pt idx="2085">
                  <c:v>45390</c:v>
                </c:pt>
                <c:pt idx="2086">
                  <c:v>45391</c:v>
                </c:pt>
                <c:pt idx="2087">
                  <c:v>45392</c:v>
                </c:pt>
                <c:pt idx="2088">
                  <c:v>45393</c:v>
                </c:pt>
                <c:pt idx="2089">
                  <c:v>45394</c:v>
                </c:pt>
                <c:pt idx="2090">
                  <c:v>45397</c:v>
                </c:pt>
                <c:pt idx="2091">
                  <c:v>45398</c:v>
                </c:pt>
                <c:pt idx="2092">
                  <c:v>45399</c:v>
                </c:pt>
                <c:pt idx="2093">
                  <c:v>45400</c:v>
                </c:pt>
                <c:pt idx="2094">
                  <c:v>45401</c:v>
                </c:pt>
                <c:pt idx="2095">
                  <c:v>45404</c:v>
                </c:pt>
                <c:pt idx="2096">
                  <c:v>45405</c:v>
                </c:pt>
                <c:pt idx="2097">
                  <c:v>45406</c:v>
                </c:pt>
                <c:pt idx="2098">
                  <c:v>45407</c:v>
                </c:pt>
                <c:pt idx="2099">
                  <c:v>45408</c:v>
                </c:pt>
                <c:pt idx="2100">
                  <c:v>45411</c:v>
                </c:pt>
                <c:pt idx="2101">
                  <c:v>45412</c:v>
                </c:pt>
                <c:pt idx="2102">
                  <c:v>45414</c:v>
                </c:pt>
                <c:pt idx="2103">
                  <c:v>45415</c:v>
                </c:pt>
                <c:pt idx="2104">
                  <c:v>45418</c:v>
                </c:pt>
                <c:pt idx="2105">
                  <c:v>45419</c:v>
                </c:pt>
                <c:pt idx="2106">
                  <c:v>45420</c:v>
                </c:pt>
                <c:pt idx="2107">
                  <c:v>45421</c:v>
                </c:pt>
                <c:pt idx="2108">
                  <c:v>45422</c:v>
                </c:pt>
                <c:pt idx="2109">
                  <c:v>45425</c:v>
                </c:pt>
                <c:pt idx="2110">
                  <c:v>45426</c:v>
                </c:pt>
                <c:pt idx="2111">
                  <c:v>45427</c:v>
                </c:pt>
                <c:pt idx="2112">
                  <c:v>45428</c:v>
                </c:pt>
                <c:pt idx="2113">
                  <c:v>45429</c:v>
                </c:pt>
                <c:pt idx="2114">
                  <c:v>45432</c:v>
                </c:pt>
                <c:pt idx="2115">
                  <c:v>45433</c:v>
                </c:pt>
                <c:pt idx="2116">
                  <c:v>45434</c:v>
                </c:pt>
                <c:pt idx="2117">
                  <c:v>45435</c:v>
                </c:pt>
                <c:pt idx="2118">
                  <c:v>45436</c:v>
                </c:pt>
                <c:pt idx="2119">
                  <c:v>45439</c:v>
                </c:pt>
                <c:pt idx="2120">
                  <c:v>45440</c:v>
                </c:pt>
                <c:pt idx="2121">
                  <c:v>45441</c:v>
                </c:pt>
                <c:pt idx="2122">
                  <c:v>45443</c:v>
                </c:pt>
                <c:pt idx="2123">
                  <c:v>45446</c:v>
                </c:pt>
                <c:pt idx="2124">
                  <c:v>45447</c:v>
                </c:pt>
                <c:pt idx="2125">
                  <c:v>45448</c:v>
                </c:pt>
                <c:pt idx="2126">
                  <c:v>45449</c:v>
                </c:pt>
                <c:pt idx="2127">
                  <c:v>45450</c:v>
                </c:pt>
                <c:pt idx="2128">
                  <c:v>45453</c:v>
                </c:pt>
                <c:pt idx="2129">
                  <c:v>45454</c:v>
                </c:pt>
                <c:pt idx="2130">
                  <c:v>45455</c:v>
                </c:pt>
                <c:pt idx="2131">
                  <c:v>45456</c:v>
                </c:pt>
                <c:pt idx="2132">
                  <c:v>45457</c:v>
                </c:pt>
                <c:pt idx="2133">
                  <c:v>45460</c:v>
                </c:pt>
                <c:pt idx="2134">
                  <c:v>45461</c:v>
                </c:pt>
                <c:pt idx="2135">
                  <c:v>45462</c:v>
                </c:pt>
                <c:pt idx="2136">
                  <c:v>45463</c:v>
                </c:pt>
                <c:pt idx="2137">
                  <c:v>45464</c:v>
                </c:pt>
                <c:pt idx="2138">
                  <c:v>45467</c:v>
                </c:pt>
                <c:pt idx="2139">
                  <c:v>45468</c:v>
                </c:pt>
                <c:pt idx="2140">
                  <c:v>45469</c:v>
                </c:pt>
                <c:pt idx="2141">
                  <c:v>45470</c:v>
                </c:pt>
                <c:pt idx="2142">
                  <c:v>45471</c:v>
                </c:pt>
                <c:pt idx="2143">
                  <c:v>45474</c:v>
                </c:pt>
                <c:pt idx="2144">
                  <c:v>45475</c:v>
                </c:pt>
                <c:pt idx="2145">
                  <c:v>45476</c:v>
                </c:pt>
                <c:pt idx="2146">
                  <c:v>45477</c:v>
                </c:pt>
                <c:pt idx="2147">
                  <c:v>45478</c:v>
                </c:pt>
                <c:pt idx="2148">
                  <c:v>45481</c:v>
                </c:pt>
                <c:pt idx="2149">
                  <c:v>45482</c:v>
                </c:pt>
                <c:pt idx="2150">
                  <c:v>45483</c:v>
                </c:pt>
                <c:pt idx="2151">
                  <c:v>45484</c:v>
                </c:pt>
                <c:pt idx="2152">
                  <c:v>45485</c:v>
                </c:pt>
                <c:pt idx="2153">
                  <c:v>45488</c:v>
                </c:pt>
                <c:pt idx="2154">
                  <c:v>45489</c:v>
                </c:pt>
                <c:pt idx="2155">
                  <c:v>45490</c:v>
                </c:pt>
                <c:pt idx="2156">
                  <c:v>45491</c:v>
                </c:pt>
                <c:pt idx="2157">
                  <c:v>45492</c:v>
                </c:pt>
                <c:pt idx="2158">
                  <c:v>45495</c:v>
                </c:pt>
                <c:pt idx="2159">
                  <c:v>45496</c:v>
                </c:pt>
                <c:pt idx="2160">
                  <c:v>45497</c:v>
                </c:pt>
                <c:pt idx="2161">
                  <c:v>45498</c:v>
                </c:pt>
                <c:pt idx="2162">
                  <c:v>45499</c:v>
                </c:pt>
                <c:pt idx="2163">
                  <c:v>45502</c:v>
                </c:pt>
                <c:pt idx="2164">
                  <c:v>45503</c:v>
                </c:pt>
                <c:pt idx="2165">
                  <c:v>45504</c:v>
                </c:pt>
                <c:pt idx="2166">
                  <c:v>45505</c:v>
                </c:pt>
                <c:pt idx="2167">
                  <c:v>45506</c:v>
                </c:pt>
                <c:pt idx="2168">
                  <c:v>45509</c:v>
                </c:pt>
                <c:pt idx="2169">
                  <c:v>45510</c:v>
                </c:pt>
                <c:pt idx="2170">
                  <c:v>45511</c:v>
                </c:pt>
                <c:pt idx="2171">
                  <c:v>45512</c:v>
                </c:pt>
                <c:pt idx="2172">
                  <c:v>45513</c:v>
                </c:pt>
                <c:pt idx="2173">
                  <c:v>45516</c:v>
                </c:pt>
                <c:pt idx="2174">
                  <c:v>45517</c:v>
                </c:pt>
                <c:pt idx="2175">
                  <c:v>45518</c:v>
                </c:pt>
                <c:pt idx="2176">
                  <c:v>45519</c:v>
                </c:pt>
                <c:pt idx="2177">
                  <c:v>45520</c:v>
                </c:pt>
                <c:pt idx="2178">
                  <c:v>45523</c:v>
                </c:pt>
                <c:pt idx="2179">
                  <c:v>45524</c:v>
                </c:pt>
                <c:pt idx="2180">
                  <c:v>45525</c:v>
                </c:pt>
                <c:pt idx="2181">
                  <c:v>45526</c:v>
                </c:pt>
                <c:pt idx="2182">
                  <c:v>45527</c:v>
                </c:pt>
                <c:pt idx="2183">
                  <c:v>45530</c:v>
                </c:pt>
                <c:pt idx="2184">
                  <c:v>45531</c:v>
                </c:pt>
                <c:pt idx="2185">
                  <c:v>45532</c:v>
                </c:pt>
                <c:pt idx="2186">
                  <c:v>45533</c:v>
                </c:pt>
                <c:pt idx="2187">
                  <c:v>45534</c:v>
                </c:pt>
                <c:pt idx="2188">
                  <c:v>45537</c:v>
                </c:pt>
                <c:pt idx="2189">
                  <c:v>45538</c:v>
                </c:pt>
                <c:pt idx="2190">
                  <c:v>45539</c:v>
                </c:pt>
                <c:pt idx="2191">
                  <c:v>45540</c:v>
                </c:pt>
                <c:pt idx="2192">
                  <c:v>45541</c:v>
                </c:pt>
                <c:pt idx="2193">
                  <c:v>45544</c:v>
                </c:pt>
                <c:pt idx="2194">
                  <c:v>45545</c:v>
                </c:pt>
                <c:pt idx="2195">
                  <c:v>45546</c:v>
                </c:pt>
                <c:pt idx="2196">
                  <c:v>45547</c:v>
                </c:pt>
                <c:pt idx="2197">
                  <c:v>45548</c:v>
                </c:pt>
                <c:pt idx="2198">
                  <c:v>45551</c:v>
                </c:pt>
                <c:pt idx="2199">
                  <c:v>45552</c:v>
                </c:pt>
                <c:pt idx="2200">
                  <c:v>45553</c:v>
                </c:pt>
                <c:pt idx="2201">
                  <c:v>45554</c:v>
                </c:pt>
                <c:pt idx="2202">
                  <c:v>45555</c:v>
                </c:pt>
                <c:pt idx="2203">
                  <c:v>45558</c:v>
                </c:pt>
                <c:pt idx="2204">
                  <c:v>45559</c:v>
                </c:pt>
                <c:pt idx="2205">
                  <c:v>45560</c:v>
                </c:pt>
                <c:pt idx="2206">
                  <c:v>45561</c:v>
                </c:pt>
                <c:pt idx="2207">
                  <c:v>45562</c:v>
                </c:pt>
                <c:pt idx="2208">
                  <c:v>45565</c:v>
                </c:pt>
                <c:pt idx="2209">
                  <c:v>45566</c:v>
                </c:pt>
                <c:pt idx="2210">
                  <c:v>45567</c:v>
                </c:pt>
                <c:pt idx="2211">
                  <c:v>45568</c:v>
                </c:pt>
                <c:pt idx="2212">
                  <c:v>45569</c:v>
                </c:pt>
                <c:pt idx="2213">
                  <c:v>45572</c:v>
                </c:pt>
                <c:pt idx="2214">
                  <c:v>45573</c:v>
                </c:pt>
                <c:pt idx="2215">
                  <c:v>45574</c:v>
                </c:pt>
                <c:pt idx="2216">
                  <c:v>45575</c:v>
                </c:pt>
                <c:pt idx="2217">
                  <c:v>45576</c:v>
                </c:pt>
                <c:pt idx="2218">
                  <c:v>45579</c:v>
                </c:pt>
                <c:pt idx="2219">
                  <c:v>45580</c:v>
                </c:pt>
                <c:pt idx="2220">
                  <c:v>45581</c:v>
                </c:pt>
                <c:pt idx="2221">
                  <c:v>45582</c:v>
                </c:pt>
                <c:pt idx="2222">
                  <c:v>45583</c:v>
                </c:pt>
                <c:pt idx="2223">
                  <c:v>45586</c:v>
                </c:pt>
                <c:pt idx="2224">
                  <c:v>45587</c:v>
                </c:pt>
                <c:pt idx="2225">
                  <c:v>45588</c:v>
                </c:pt>
                <c:pt idx="2226">
                  <c:v>45589</c:v>
                </c:pt>
                <c:pt idx="2227">
                  <c:v>45590</c:v>
                </c:pt>
                <c:pt idx="2228">
                  <c:v>45593</c:v>
                </c:pt>
                <c:pt idx="2229">
                  <c:v>45594</c:v>
                </c:pt>
                <c:pt idx="2230">
                  <c:v>45595</c:v>
                </c:pt>
                <c:pt idx="2231">
                  <c:v>45596</c:v>
                </c:pt>
                <c:pt idx="2232">
                  <c:v>45597</c:v>
                </c:pt>
                <c:pt idx="2233">
                  <c:v>45600</c:v>
                </c:pt>
                <c:pt idx="2234">
                  <c:v>45601</c:v>
                </c:pt>
                <c:pt idx="2235">
                  <c:v>45602</c:v>
                </c:pt>
                <c:pt idx="2236">
                  <c:v>45603</c:v>
                </c:pt>
                <c:pt idx="2237">
                  <c:v>45604</c:v>
                </c:pt>
                <c:pt idx="2238">
                  <c:v>45607</c:v>
                </c:pt>
                <c:pt idx="2239">
                  <c:v>45608</c:v>
                </c:pt>
                <c:pt idx="2240">
                  <c:v>45609</c:v>
                </c:pt>
                <c:pt idx="2241">
                  <c:v>45610</c:v>
                </c:pt>
                <c:pt idx="2242">
                  <c:v>45614</c:v>
                </c:pt>
                <c:pt idx="2243">
                  <c:v>45615</c:v>
                </c:pt>
                <c:pt idx="2244">
                  <c:v>45617</c:v>
                </c:pt>
                <c:pt idx="2245">
                  <c:v>45618</c:v>
                </c:pt>
                <c:pt idx="2246">
                  <c:v>45621</c:v>
                </c:pt>
                <c:pt idx="2247">
                  <c:v>45622</c:v>
                </c:pt>
                <c:pt idx="2248">
                  <c:v>45623</c:v>
                </c:pt>
                <c:pt idx="2249">
                  <c:v>45624</c:v>
                </c:pt>
                <c:pt idx="2250">
                  <c:v>45625</c:v>
                </c:pt>
                <c:pt idx="2251">
                  <c:v>45628</c:v>
                </c:pt>
                <c:pt idx="2252">
                  <c:v>45629</c:v>
                </c:pt>
                <c:pt idx="2253">
                  <c:v>45630</c:v>
                </c:pt>
                <c:pt idx="2254">
                  <c:v>45631</c:v>
                </c:pt>
                <c:pt idx="2255">
                  <c:v>45632</c:v>
                </c:pt>
                <c:pt idx="2256">
                  <c:v>45635</c:v>
                </c:pt>
                <c:pt idx="2257">
                  <c:v>45636</c:v>
                </c:pt>
                <c:pt idx="2258">
                  <c:v>45637</c:v>
                </c:pt>
                <c:pt idx="2259">
                  <c:v>45638</c:v>
                </c:pt>
                <c:pt idx="2260">
                  <c:v>45639</c:v>
                </c:pt>
                <c:pt idx="2261">
                  <c:v>45642</c:v>
                </c:pt>
                <c:pt idx="2262">
                  <c:v>45643</c:v>
                </c:pt>
                <c:pt idx="2263">
                  <c:v>45644</c:v>
                </c:pt>
                <c:pt idx="2264">
                  <c:v>45645</c:v>
                </c:pt>
                <c:pt idx="2265">
                  <c:v>45646</c:v>
                </c:pt>
                <c:pt idx="2266">
                  <c:v>45649</c:v>
                </c:pt>
                <c:pt idx="2267">
                  <c:v>45650</c:v>
                </c:pt>
                <c:pt idx="2268">
                  <c:v>45652</c:v>
                </c:pt>
                <c:pt idx="2269">
                  <c:v>45653</c:v>
                </c:pt>
                <c:pt idx="2270">
                  <c:v>45656</c:v>
                </c:pt>
                <c:pt idx="2271">
                  <c:v>45657</c:v>
                </c:pt>
                <c:pt idx="2272">
                  <c:v>45659</c:v>
                </c:pt>
                <c:pt idx="2273">
                  <c:v>45660</c:v>
                </c:pt>
                <c:pt idx="2274">
                  <c:v>45663</c:v>
                </c:pt>
                <c:pt idx="2275">
                  <c:v>45664</c:v>
                </c:pt>
                <c:pt idx="2276">
                  <c:v>45665</c:v>
                </c:pt>
                <c:pt idx="2277">
                  <c:v>45666</c:v>
                </c:pt>
                <c:pt idx="2278">
                  <c:v>45667</c:v>
                </c:pt>
                <c:pt idx="2279">
                  <c:v>45670</c:v>
                </c:pt>
                <c:pt idx="2280">
                  <c:v>45671</c:v>
                </c:pt>
                <c:pt idx="2281">
                  <c:v>45672</c:v>
                </c:pt>
                <c:pt idx="2282">
                  <c:v>45673</c:v>
                </c:pt>
                <c:pt idx="2283">
                  <c:v>45674</c:v>
                </c:pt>
                <c:pt idx="2284">
                  <c:v>45677</c:v>
                </c:pt>
                <c:pt idx="2285">
                  <c:v>45678</c:v>
                </c:pt>
                <c:pt idx="2286">
                  <c:v>45679</c:v>
                </c:pt>
                <c:pt idx="2287">
                  <c:v>45680</c:v>
                </c:pt>
                <c:pt idx="2288">
                  <c:v>45681</c:v>
                </c:pt>
                <c:pt idx="2289">
                  <c:v>45684</c:v>
                </c:pt>
                <c:pt idx="2290">
                  <c:v>45685</c:v>
                </c:pt>
                <c:pt idx="2291">
                  <c:v>45686</c:v>
                </c:pt>
                <c:pt idx="2292">
                  <c:v>45687</c:v>
                </c:pt>
                <c:pt idx="2293">
                  <c:v>45688</c:v>
                </c:pt>
                <c:pt idx="2294">
                  <c:v>45691</c:v>
                </c:pt>
                <c:pt idx="2295">
                  <c:v>45692</c:v>
                </c:pt>
                <c:pt idx="2296">
                  <c:v>45693</c:v>
                </c:pt>
                <c:pt idx="2297">
                  <c:v>45694</c:v>
                </c:pt>
                <c:pt idx="2298">
                  <c:v>45695</c:v>
                </c:pt>
                <c:pt idx="2299">
                  <c:v>45698</c:v>
                </c:pt>
                <c:pt idx="2300">
                  <c:v>45699</c:v>
                </c:pt>
                <c:pt idx="2301">
                  <c:v>45700</c:v>
                </c:pt>
                <c:pt idx="2302">
                  <c:v>45701</c:v>
                </c:pt>
                <c:pt idx="2303">
                  <c:v>45702</c:v>
                </c:pt>
                <c:pt idx="2304">
                  <c:v>45705</c:v>
                </c:pt>
                <c:pt idx="2305">
                  <c:v>45706</c:v>
                </c:pt>
                <c:pt idx="2306">
                  <c:v>45707</c:v>
                </c:pt>
                <c:pt idx="2307">
                  <c:v>45708</c:v>
                </c:pt>
                <c:pt idx="2308">
                  <c:v>45709</c:v>
                </c:pt>
                <c:pt idx="2309">
                  <c:v>45712</c:v>
                </c:pt>
                <c:pt idx="2310">
                  <c:v>45713</c:v>
                </c:pt>
                <c:pt idx="2311">
                  <c:v>45714</c:v>
                </c:pt>
                <c:pt idx="2312">
                  <c:v>45715</c:v>
                </c:pt>
                <c:pt idx="2313">
                  <c:v>45716</c:v>
                </c:pt>
                <c:pt idx="2314">
                  <c:v>45721</c:v>
                </c:pt>
                <c:pt idx="2315">
                  <c:v>45722</c:v>
                </c:pt>
                <c:pt idx="2316">
                  <c:v>45723</c:v>
                </c:pt>
                <c:pt idx="2317">
                  <c:v>45726</c:v>
                </c:pt>
                <c:pt idx="2318">
                  <c:v>45727</c:v>
                </c:pt>
                <c:pt idx="2319">
                  <c:v>45728</c:v>
                </c:pt>
                <c:pt idx="2320">
                  <c:v>45729</c:v>
                </c:pt>
                <c:pt idx="2321">
                  <c:v>45730</c:v>
                </c:pt>
                <c:pt idx="2322">
                  <c:v>45733</c:v>
                </c:pt>
                <c:pt idx="2323">
                  <c:v>45734</c:v>
                </c:pt>
                <c:pt idx="2324">
                  <c:v>45735</c:v>
                </c:pt>
                <c:pt idx="2325">
                  <c:v>45736</c:v>
                </c:pt>
                <c:pt idx="2326">
                  <c:v>45737</c:v>
                </c:pt>
                <c:pt idx="2327">
                  <c:v>45740</c:v>
                </c:pt>
                <c:pt idx="2328">
                  <c:v>45741</c:v>
                </c:pt>
                <c:pt idx="2329">
                  <c:v>45742</c:v>
                </c:pt>
                <c:pt idx="2330">
                  <c:v>45743</c:v>
                </c:pt>
                <c:pt idx="2331">
                  <c:v>45744</c:v>
                </c:pt>
                <c:pt idx="2332">
                  <c:v>45747</c:v>
                </c:pt>
                <c:pt idx="2333">
                  <c:v>45748</c:v>
                </c:pt>
                <c:pt idx="2334">
                  <c:v>45749</c:v>
                </c:pt>
                <c:pt idx="2335">
                  <c:v>45750</c:v>
                </c:pt>
                <c:pt idx="2336">
                  <c:v>45751</c:v>
                </c:pt>
                <c:pt idx="2337">
                  <c:v>45754</c:v>
                </c:pt>
                <c:pt idx="2338">
                  <c:v>45755</c:v>
                </c:pt>
                <c:pt idx="2339">
                  <c:v>45756</c:v>
                </c:pt>
                <c:pt idx="2340">
                  <c:v>45757</c:v>
                </c:pt>
                <c:pt idx="2341">
                  <c:v>45758</c:v>
                </c:pt>
                <c:pt idx="2342">
                  <c:v>45761</c:v>
                </c:pt>
                <c:pt idx="2343">
                  <c:v>45762</c:v>
                </c:pt>
                <c:pt idx="2344">
                  <c:v>45763</c:v>
                </c:pt>
                <c:pt idx="2345">
                  <c:v>45764</c:v>
                </c:pt>
                <c:pt idx="2346">
                  <c:v>45769</c:v>
                </c:pt>
                <c:pt idx="2347">
                  <c:v>45770</c:v>
                </c:pt>
                <c:pt idx="2348">
                  <c:v>45771</c:v>
                </c:pt>
                <c:pt idx="2349">
                  <c:v>45772</c:v>
                </c:pt>
                <c:pt idx="2350">
                  <c:v>45775</c:v>
                </c:pt>
                <c:pt idx="2351">
                  <c:v>45776</c:v>
                </c:pt>
                <c:pt idx="2352">
                  <c:v>45777</c:v>
                </c:pt>
                <c:pt idx="2353">
                  <c:v>45779</c:v>
                </c:pt>
                <c:pt idx="2354">
                  <c:v>45782</c:v>
                </c:pt>
                <c:pt idx="2355">
                  <c:v>45783</c:v>
                </c:pt>
                <c:pt idx="2356">
                  <c:v>45784</c:v>
                </c:pt>
                <c:pt idx="2357">
                  <c:v>45785</c:v>
                </c:pt>
                <c:pt idx="2358">
                  <c:v>45786</c:v>
                </c:pt>
                <c:pt idx="2359">
                  <c:v>45789</c:v>
                </c:pt>
                <c:pt idx="2360">
                  <c:v>45790</c:v>
                </c:pt>
                <c:pt idx="2361">
                  <c:v>45791</c:v>
                </c:pt>
                <c:pt idx="2362">
                  <c:v>45792</c:v>
                </c:pt>
                <c:pt idx="2363">
                  <c:v>45793</c:v>
                </c:pt>
                <c:pt idx="2364">
                  <c:v>45796</c:v>
                </c:pt>
                <c:pt idx="2365">
                  <c:v>45797</c:v>
                </c:pt>
                <c:pt idx="2366">
                  <c:v>45798</c:v>
                </c:pt>
                <c:pt idx="2367">
                  <c:v>45799</c:v>
                </c:pt>
                <c:pt idx="2368">
                  <c:v>45800</c:v>
                </c:pt>
                <c:pt idx="2369">
                  <c:v>45803</c:v>
                </c:pt>
                <c:pt idx="2370">
                  <c:v>45804</c:v>
                </c:pt>
                <c:pt idx="2371">
                  <c:v>45805</c:v>
                </c:pt>
                <c:pt idx="2372">
                  <c:v>45806</c:v>
                </c:pt>
                <c:pt idx="2373">
                  <c:v>45807</c:v>
                </c:pt>
                <c:pt idx="2374">
                  <c:v>45810</c:v>
                </c:pt>
                <c:pt idx="2375">
                  <c:v>45811</c:v>
                </c:pt>
                <c:pt idx="2376">
                  <c:v>45812</c:v>
                </c:pt>
                <c:pt idx="2377">
                  <c:v>45813</c:v>
                </c:pt>
                <c:pt idx="2378">
                  <c:v>45814</c:v>
                </c:pt>
                <c:pt idx="2379">
                  <c:v>45817</c:v>
                </c:pt>
                <c:pt idx="2380">
                  <c:v>45818</c:v>
                </c:pt>
                <c:pt idx="2381">
                  <c:v>45819</c:v>
                </c:pt>
                <c:pt idx="2382">
                  <c:v>45820</c:v>
                </c:pt>
                <c:pt idx="2383">
                  <c:v>45821</c:v>
                </c:pt>
                <c:pt idx="2384">
                  <c:v>45824</c:v>
                </c:pt>
                <c:pt idx="2385">
                  <c:v>45825</c:v>
                </c:pt>
                <c:pt idx="2386">
                  <c:v>45826</c:v>
                </c:pt>
                <c:pt idx="2387">
                  <c:v>45828</c:v>
                </c:pt>
                <c:pt idx="2388">
                  <c:v>45831</c:v>
                </c:pt>
                <c:pt idx="2389">
                  <c:v>45832</c:v>
                </c:pt>
                <c:pt idx="2390">
                  <c:v>45833</c:v>
                </c:pt>
                <c:pt idx="2391">
                  <c:v>45834</c:v>
                </c:pt>
                <c:pt idx="2392">
                  <c:v>45835</c:v>
                </c:pt>
                <c:pt idx="2393">
                  <c:v>45838</c:v>
                </c:pt>
                <c:pt idx="2394">
                  <c:v>45839</c:v>
                </c:pt>
                <c:pt idx="2395">
                  <c:v>45840</c:v>
                </c:pt>
                <c:pt idx="2396">
                  <c:v>45841</c:v>
                </c:pt>
                <c:pt idx="2397">
                  <c:v>45842</c:v>
                </c:pt>
                <c:pt idx="2398">
                  <c:v>45845</c:v>
                </c:pt>
                <c:pt idx="2399">
                  <c:v>45846</c:v>
                </c:pt>
                <c:pt idx="2400">
                  <c:v>45847</c:v>
                </c:pt>
                <c:pt idx="2401">
                  <c:v>45848</c:v>
                </c:pt>
                <c:pt idx="2402">
                  <c:v>45849</c:v>
                </c:pt>
                <c:pt idx="2403">
                  <c:v>45852</c:v>
                </c:pt>
                <c:pt idx="2404">
                  <c:v>45853</c:v>
                </c:pt>
                <c:pt idx="2405">
                  <c:v>45854</c:v>
                </c:pt>
                <c:pt idx="2406">
                  <c:v>45855</c:v>
                </c:pt>
                <c:pt idx="2407">
                  <c:v>45856</c:v>
                </c:pt>
                <c:pt idx="2408">
                  <c:v>45859</c:v>
                </c:pt>
                <c:pt idx="2409">
                  <c:v>45860</c:v>
                </c:pt>
                <c:pt idx="2410">
                  <c:v>45861</c:v>
                </c:pt>
                <c:pt idx="2411">
                  <c:v>45862</c:v>
                </c:pt>
                <c:pt idx="2412">
                  <c:v>45863</c:v>
                </c:pt>
                <c:pt idx="2413">
                  <c:v>45866</c:v>
                </c:pt>
                <c:pt idx="2414">
                  <c:v>45867</c:v>
                </c:pt>
                <c:pt idx="2415">
                  <c:v>45868</c:v>
                </c:pt>
                <c:pt idx="2416">
                  <c:v>45869</c:v>
                </c:pt>
              </c:numCache>
            </c:numRef>
          </c:cat>
          <c:val>
            <c:numRef>
              <c:f>Luce_calc!$DP$2:$DP$10058</c:f>
              <c:numCache>
                <c:formatCode>General</c:formatCode>
                <c:ptCount val="10057"/>
                <c:pt idx="0">
                  <c:v>0</c:v>
                </c:pt>
                <c:pt idx="1">
                  <c:v>5.2496147073655131E-4</c:v>
                </c:pt>
                <c:pt idx="2">
                  <c:v>1.0501985260189528E-3</c:v>
                </c:pt>
                <c:pt idx="3">
                  <c:v>1.5757113105181464E-3</c:v>
                </c:pt>
                <c:pt idx="4">
                  <c:v>2.1014999689816793E-3</c:v>
                </c:pt>
                <c:pt idx="5">
                  <c:v>2.6275646462328162E-3</c:v>
                </c:pt>
                <c:pt idx="6">
                  <c:v>3.1539054871705385E-3</c:v>
                </c:pt>
                <c:pt idx="7">
                  <c:v>3.6805226367702115E-3</c:v>
                </c:pt>
                <c:pt idx="8">
                  <c:v>4.2074162400831394E-3</c:v>
                </c:pt>
                <c:pt idx="9">
                  <c:v>4.7345864422372319E-3</c:v>
                </c:pt>
                <c:pt idx="10">
                  <c:v>5.2620333884356718E-3</c:v>
                </c:pt>
                <c:pt idx="11">
                  <c:v>5.7897572239589135E-3</c:v>
                </c:pt>
                <c:pt idx="12">
                  <c:v>6.3177580941629063E-3</c:v>
                </c:pt>
                <c:pt idx="13">
                  <c:v>6.8460361444804274E-3</c:v>
                </c:pt>
                <c:pt idx="14">
                  <c:v>7.3745915204197487E-3</c:v>
                </c:pt>
                <c:pt idx="15">
                  <c:v>7.9034243675673022E-3</c:v>
                </c:pt>
                <c:pt idx="16">
                  <c:v>8.4325348315836823E-3</c:v>
                </c:pt>
                <c:pt idx="17">
                  <c:v>8.9619230582076437E-3</c:v>
                </c:pt>
                <c:pt idx="18">
                  <c:v>9.4915891932532137E-3</c:v>
                </c:pt>
                <c:pt idx="19">
                  <c:v>1.0021533382612358E-2</c:v>
                </c:pt>
                <c:pt idx="20">
                  <c:v>1.0551755772252536E-2</c:v>
                </c:pt>
                <c:pt idx="21">
                  <c:v>1.1082256508218036E-2</c:v>
                </c:pt>
                <c:pt idx="22">
                  <c:v>1.1613035736630417E-2</c:v>
                </c:pt>
                <c:pt idx="23">
                  <c:v>1.2144093603686956E-2</c:v>
                </c:pt>
                <c:pt idx="24">
                  <c:v>1.2675430255662423E-2</c:v>
                </c:pt>
                <c:pt idx="25">
                  <c:v>1.3207045838908194E-2</c:v>
                </c:pt>
                <c:pt idx="26">
                  <c:v>1.3738940499852248E-2</c:v>
                </c:pt>
                <c:pt idx="27">
                  <c:v>1.4271114385000061E-2</c:v>
                </c:pt>
                <c:pt idx="28">
                  <c:v>1.4803214813353005E-2</c:v>
                </c:pt>
                <c:pt idx="29">
                  <c:v>1.5335594388831364E-2</c:v>
                </c:pt>
                <c:pt idx="30">
                  <c:v>1.5868253257879106E-2</c:v>
                </c:pt>
                <c:pt idx="31">
                  <c:v>1.6401191567017914E-2</c:v>
                </c:pt>
                <c:pt idx="32">
                  <c:v>1.6934409462845634E-2</c:v>
                </c:pt>
                <c:pt idx="33">
                  <c:v>1.7467907092037382E-2</c:v>
                </c:pt>
                <c:pt idx="34">
                  <c:v>1.8001684601344881E-2</c:v>
                </c:pt>
                <c:pt idx="35">
                  <c:v>1.8535742137597122E-2</c:v>
                </c:pt>
                <c:pt idx="36">
                  <c:v>1.9070079847700372E-2</c:v>
                </c:pt>
                <c:pt idx="37">
                  <c:v>1.9604697878637056E-2</c:v>
                </c:pt>
                <c:pt idx="38">
                  <c:v>2.0139596377467761E-2</c:v>
                </c:pt>
                <c:pt idx="39">
                  <c:v>2.0674775491329678E-2</c:v>
                </c:pt>
                <c:pt idx="40">
                  <c:v>2.1210235367437047E-2</c:v>
                </c:pt>
                <c:pt idx="41">
                  <c:v>2.1745976153081825E-2</c:v>
                </c:pt>
                <c:pt idx="42">
                  <c:v>2.2281997995632796E-2</c:v>
                </c:pt>
                <c:pt idx="43">
                  <c:v>2.281830104253646E-2</c:v>
                </c:pt>
                <c:pt idx="44">
                  <c:v>2.3354885441316142E-2</c:v>
                </c:pt>
                <c:pt idx="45">
                  <c:v>2.3891751339572886E-2</c:v>
                </c:pt>
                <c:pt idx="46">
                  <c:v>2.442889888498545E-2</c:v>
                </c:pt>
                <c:pt idx="47">
                  <c:v>2.4966328225309642E-2</c:v>
                </c:pt>
                <c:pt idx="48">
                  <c:v>2.5504039508378984E-2</c:v>
                </c:pt>
                <c:pt idx="49">
                  <c:v>2.6042032882104271E-2</c:v>
                </c:pt>
                <c:pt idx="50">
                  <c:v>2.6580308494474014E-2</c:v>
                </c:pt>
                <c:pt idx="51">
                  <c:v>2.7118866493554883E-2</c:v>
                </c:pt>
                <c:pt idx="52">
                  <c:v>2.7657707027490375E-2</c:v>
                </c:pt>
                <c:pt idx="53">
                  <c:v>2.8196830244502369E-2</c:v>
                </c:pt>
                <c:pt idx="54">
                  <c:v>2.8736236292890016E-2</c:v>
                </c:pt>
                <c:pt idx="55">
                  <c:v>2.9275925321030627E-2</c:v>
                </c:pt>
                <c:pt idx="56">
                  <c:v>2.9815897477379449E-2</c:v>
                </c:pt>
                <c:pt idx="57">
                  <c:v>3.0356152910469003E-2</c:v>
                </c:pt>
                <c:pt idx="58">
                  <c:v>3.0896691768910411E-2</c:v>
                </c:pt>
                <c:pt idx="59">
                  <c:v>3.1437514201392291E-2</c:v>
                </c:pt>
                <c:pt idx="60">
                  <c:v>3.1978620356681642E-2</c:v>
                </c:pt>
                <c:pt idx="61">
                  <c:v>3.2520010383622955E-2</c:v>
                </c:pt>
                <c:pt idx="62">
                  <c:v>3.3061684431139771E-2</c:v>
                </c:pt>
                <c:pt idx="63">
                  <c:v>3.3603642648232457E-2</c:v>
                </c:pt>
                <c:pt idx="64">
                  <c:v>3.4145885183980651E-2</c:v>
                </c:pt>
                <c:pt idx="65">
                  <c:v>3.4688412187541706E-2</c:v>
                </c:pt>
                <c:pt idx="66">
                  <c:v>3.5231223808151357E-2</c:v>
                </c:pt>
                <c:pt idx="67">
                  <c:v>3.5774320195123277E-2</c:v>
                </c:pt>
                <c:pt idx="68">
                  <c:v>3.6317701497850186E-2</c:v>
                </c:pt>
                <c:pt idx="69">
                  <c:v>3.6861367865802741E-2</c:v>
                </c:pt>
                <c:pt idx="70">
                  <c:v>3.7405319448529539E-2</c:v>
                </c:pt>
                <c:pt idx="71">
                  <c:v>3.7949556395658668E-2</c:v>
                </c:pt>
                <c:pt idx="72">
                  <c:v>3.8494078856896152E-2</c:v>
                </c:pt>
                <c:pt idx="73">
                  <c:v>3.9038886982026177E-2</c:v>
                </c:pt>
                <c:pt idx="74">
                  <c:v>3.9583980920912198E-2</c:v>
                </c:pt>
                <c:pt idx="75">
                  <c:v>4.0129360823496052E-2</c:v>
                </c:pt>
                <c:pt idx="76">
                  <c:v>4.0675026839797956E-2</c:v>
                </c:pt>
                <c:pt idx="77">
                  <c:v>4.12209791199174E-2</c:v>
                </c:pt>
                <c:pt idx="78">
                  <c:v>4.1767217814032254E-2</c:v>
                </c:pt>
                <c:pt idx="79">
                  <c:v>4.2313743072398324E-2</c:v>
                </c:pt>
                <c:pt idx="80">
                  <c:v>4.2860555045352244E-2</c:v>
                </c:pt>
                <c:pt idx="81">
                  <c:v>4.3407653883307917E-2</c:v>
                </c:pt>
                <c:pt idx="82">
                  <c:v>4.3955039736758517E-2</c:v>
                </c:pt>
                <c:pt idx="83">
                  <c:v>4.4502712756276486E-2</c:v>
                </c:pt>
                <c:pt idx="84">
                  <c:v>4.5050673092512872E-2</c:v>
                </c:pt>
                <c:pt idx="85">
                  <c:v>4.5598920896198436E-2</c:v>
                </c:pt>
                <c:pt idx="86">
                  <c:v>4.6147456318141877E-2</c:v>
                </c:pt>
                <c:pt idx="87">
                  <c:v>4.6696279509231831E-2</c:v>
                </c:pt>
                <c:pt idx="88">
                  <c:v>4.7245390620435979E-2</c:v>
                </c:pt>
                <c:pt idx="89">
                  <c:v>4.7794789802801274E-2</c:v>
                </c:pt>
                <c:pt idx="90">
                  <c:v>4.8344477207453496E-2</c:v>
                </c:pt>
                <c:pt idx="91">
                  <c:v>4.8894452985598136E-2</c:v>
                </c:pt>
                <c:pt idx="92">
                  <c:v>4.9444717288519735E-2</c:v>
                </c:pt>
                <c:pt idx="93">
                  <c:v>4.9995270267582548E-2</c:v>
                </c:pt>
                <c:pt idx="94">
                  <c:v>5.0546112074229654E-2</c:v>
                </c:pt>
                <c:pt idx="95">
                  <c:v>5.1097242859984293E-2</c:v>
                </c:pt>
                <c:pt idx="96">
                  <c:v>5.164866277644875E-2</c:v>
                </c:pt>
                <c:pt idx="97">
                  <c:v>5.220037197530436E-2</c:v>
                </c:pt>
                <c:pt idx="98">
                  <c:v>5.2752370608313504E-2</c:v>
                </c:pt>
                <c:pt idx="99">
                  <c:v>5.3304658827316942E-2</c:v>
                </c:pt>
                <c:pt idx="100">
                  <c:v>5.3857236784235374E-2</c:v>
                </c:pt>
                <c:pt idx="101">
                  <c:v>5.441010463106899E-2</c:v>
                </c:pt>
                <c:pt idx="102">
                  <c:v>5.4963262519898359E-2</c:v>
                </c:pt>
                <c:pt idx="103">
                  <c:v>5.5516710602883323E-2</c:v>
                </c:pt>
                <c:pt idx="104">
                  <c:v>5.607044903226388E-2</c:v>
                </c:pt>
                <c:pt idx="105">
                  <c:v>5.6624477960359298E-2</c:v>
                </c:pt>
                <c:pt idx="106">
                  <c:v>5.7178797539569448E-2</c:v>
                </c:pt>
                <c:pt idx="107">
                  <c:v>5.7733407922373692E-2</c:v>
                </c:pt>
                <c:pt idx="108">
                  <c:v>5.8288309261331772E-2</c:v>
                </c:pt>
                <c:pt idx="109">
                  <c:v>5.8843501709083146E-2</c:v>
                </c:pt>
                <c:pt idx="110">
                  <c:v>5.9398985418347205E-2</c:v>
                </c:pt>
                <c:pt idx="111">
                  <c:v>5.995476054192439E-2</c:v>
                </c:pt>
                <c:pt idx="112">
                  <c:v>6.051082723269352E-2</c:v>
                </c:pt>
                <c:pt idx="113">
                  <c:v>6.1067185643615574E-2</c:v>
                </c:pt>
                <c:pt idx="114">
                  <c:v>6.1623835927730797E-2</c:v>
                </c:pt>
                <c:pt idx="115">
                  <c:v>6.2180778238159595E-2</c:v>
                </c:pt>
                <c:pt idx="116">
                  <c:v>6.2738012728103199E-2</c:v>
                </c:pt>
                <c:pt idx="117">
                  <c:v>6.3295539550842772E-2</c:v>
                </c:pt>
                <c:pt idx="118">
                  <c:v>6.3853358859740084E-2</c:v>
                </c:pt>
                <c:pt idx="119">
                  <c:v>6.4411470808237281E-2</c:v>
                </c:pt>
                <c:pt idx="120">
                  <c:v>6.4969875549857337E-2</c:v>
                </c:pt>
                <c:pt idx="121">
                  <c:v>6.5528573238203602E-2</c:v>
                </c:pt>
                <c:pt idx="122">
                  <c:v>6.6087564026959367E-2</c:v>
                </c:pt>
                <c:pt idx="123">
                  <c:v>6.6646848069889408E-2</c:v>
                </c:pt>
                <c:pt idx="124">
                  <c:v>6.7206425520839108E-2</c:v>
                </c:pt>
                <c:pt idx="125">
                  <c:v>6.7766296533733561E-2</c:v>
                </c:pt>
                <c:pt idx="126">
                  <c:v>6.832646126258024E-2</c:v>
                </c:pt>
                <c:pt idx="127">
                  <c:v>6.8886919861466112E-2</c:v>
                </c:pt>
                <c:pt idx="128">
                  <c:v>6.944767248455963E-2</c:v>
                </c:pt>
                <c:pt idx="129">
                  <c:v>7.0008719286109189E-2</c:v>
                </c:pt>
                <c:pt idx="130">
                  <c:v>7.0570060420445557E-2</c:v>
                </c:pt>
                <c:pt idx="131">
                  <c:v>7.1131696041979442E-2</c:v>
                </c:pt>
                <c:pt idx="132">
                  <c:v>7.169362630520304E-2</c:v>
                </c:pt>
                <c:pt idx="133">
                  <c:v>7.2255851364688928E-2</c:v>
                </c:pt>
                <c:pt idx="134">
                  <c:v>7.2818371375091839E-2</c:v>
                </c:pt>
                <c:pt idx="135">
                  <c:v>7.3381186491146444E-2</c:v>
                </c:pt>
                <c:pt idx="136">
                  <c:v>7.394429686766979E-2</c:v>
                </c:pt>
                <c:pt idx="137">
                  <c:v>7.4507702659559083E-2</c:v>
                </c:pt>
                <c:pt idx="138">
                  <c:v>7.5071404021793242E-2</c:v>
                </c:pt>
                <c:pt idx="139">
                  <c:v>7.5635401109432676E-2</c:v>
                </c:pt>
                <c:pt idx="140">
                  <c:v>7.619969407761884E-2</c:v>
                </c:pt>
                <c:pt idx="141">
                  <c:v>7.6764283081574902E-2</c:v>
                </c:pt>
                <c:pt idx="142">
                  <c:v>7.7329168276605076E-2</c:v>
                </c:pt>
                <c:pt idx="143">
                  <c:v>7.7894349818095288E-2</c:v>
                </c:pt>
                <c:pt idx="144">
                  <c:v>7.8459827861512954E-2</c:v>
                </c:pt>
                <c:pt idx="145">
                  <c:v>7.902560256240676E-2</c:v>
                </c:pt>
                <c:pt idx="146">
                  <c:v>7.9591674076407548E-2</c:v>
                </c:pt>
                <c:pt idx="147">
                  <c:v>8.0158042559227649E-2</c:v>
                </c:pt>
                <c:pt idx="148">
                  <c:v>8.0724708166660442E-2</c:v>
                </c:pt>
                <c:pt idx="149">
                  <c:v>8.1291671054581682E-2</c:v>
                </c:pt>
                <c:pt idx="150">
                  <c:v>8.1858931378949507E-2</c:v>
                </c:pt>
                <c:pt idx="151">
                  <c:v>8.2426489295801986E-2</c:v>
                </c:pt>
                <c:pt idx="152">
                  <c:v>8.2994344961260902E-2</c:v>
                </c:pt>
                <c:pt idx="153">
                  <c:v>8.3562498531529084E-2</c:v>
                </c:pt>
                <c:pt idx="154">
                  <c:v>8.4130950162891294E-2</c:v>
                </c:pt>
                <c:pt idx="155">
                  <c:v>8.4699700011714674E-2</c:v>
                </c:pt>
                <c:pt idx="156">
                  <c:v>8.5268748234448077E-2</c:v>
                </c:pt>
                <c:pt idx="157">
                  <c:v>8.5838094987622293E-2</c:v>
                </c:pt>
                <c:pt idx="158">
                  <c:v>8.640774042785071E-2</c:v>
                </c:pt>
                <c:pt idx="159">
                  <c:v>8.6977684711828651E-2</c:v>
                </c:pt>
                <c:pt idx="160">
                  <c:v>8.7547927996333152E-2</c:v>
                </c:pt>
                <c:pt idx="161">
                  <c:v>8.8118470438224739E-2</c:v>
                </c:pt>
                <c:pt idx="162">
                  <c:v>8.8689312194444758E-2</c:v>
                </c:pt>
                <c:pt idx="163">
                  <c:v>8.9260453422018049E-2</c:v>
                </c:pt>
                <c:pt idx="164">
                  <c:v>8.9831894278051161E-2</c:v>
                </c:pt>
                <c:pt idx="165">
                  <c:v>9.0403634919733022E-2</c:v>
                </c:pt>
                <c:pt idx="166">
                  <c:v>9.0975675504335607E-2</c:v>
                </c:pt>
                <c:pt idx="167">
                  <c:v>9.1548016189212822E-2</c:v>
                </c:pt>
                <c:pt idx="168">
                  <c:v>9.2120657131801842E-2</c:v>
                </c:pt>
                <c:pt idx="169">
                  <c:v>9.2693598489621332E-2</c:v>
                </c:pt>
                <c:pt idx="170">
                  <c:v>9.3266840420273223E-2</c:v>
                </c:pt>
                <c:pt idx="171">
                  <c:v>9.3840383081442713E-2</c:v>
                </c:pt>
                <c:pt idx="172">
                  <c:v>9.4414226630896714E-2</c:v>
                </c:pt>
                <c:pt idx="173">
                  <c:v>9.4988371226485402E-2</c:v>
                </c:pt>
                <c:pt idx="174">
                  <c:v>9.5562817026141555E-2</c:v>
                </c:pt>
                <c:pt idx="175">
                  <c:v>9.6137564187880775E-2</c:v>
                </c:pt>
                <c:pt idx="176">
                  <c:v>9.6712612869802594E-2</c:v>
                </c:pt>
                <c:pt idx="177">
                  <c:v>9.7287963230087593E-2</c:v>
                </c:pt>
                <c:pt idx="178">
                  <c:v>9.7863615427000727E-2</c:v>
                </c:pt>
                <c:pt idx="179">
                  <c:v>9.8439569618889333E-2</c:v>
                </c:pt>
                <c:pt idx="180">
                  <c:v>9.9015825964184456E-2</c:v>
                </c:pt>
                <c:pt idx="181">
                  <c:v>9.9592384621399965E-2</c:v>
                </c:pt>
                <c:pt idx="182">
                  <c:v>0.10016924574913277</c:v>
                </c:pt>
                <c:pt idx="183">
                  <c:v>0.1007464095060624</c:v>
                </c:pt>
                <c:pt idx="184">
                  <c:v>0.10132387605095272</c:v>
                </c:pt>
                <c:pt idx="185">
                  <c:v>0.10190164554265047</c:v>
                </c:pt>
                <c:pt idx="186">
                  <c:v>0.10247971814008583</c:v>
                </c:pt>
                <c:pt idx="187">
                  <c:v>0.10305809400227162</c:v>
                </c:pt>
                <c:pt idx="188">
                  <c:v>0.10363677328830523</c:v>
                </c:pt>
                <c:pt idx="189">
                  <c:v>0.10421575615736667</c:v>
                </c:pt>
                <c:pt idx="190">
                  <c:v>0.10479504276872009</c:v>
                </c:pt>
                <c:pt idx="191">
                  <c:v>0.10537463328171204</c:v>
                </c:pt>
                <c:pt idx="192">
                  <c:v>0.10595452785577408</c:v>
                </c:pt>
                <c:pt idx="193">
                  <c:v>0.10653472665042041</c:v>
                </c:pt>
                <c:pt idx="194">
                  <c:v>0.10711522982524979</c:v>
                </c:pt>
                <c:pt idx="195">
                  <c:v>0.10769603753994361</c:v>
                </c:pt>
                <c:pt idx="196">
                  <c:v>0.10827714995426807</c:v>
                </c:pt>
                <c:pt idx="197">
                  <c:v>0.10885856722807263</c:v>
                </c:pt>
                <c:pt idx="198">
                  <c:v>0.1094402895212907</c:v>
                </c:pt>
                <c:pt idx="199">
                  <c:v>0.11002231699393961</c:v>
                </c:pt>
                <c:pt idx="200">
                  <c:v>0.11060464980612061</c:v>
                </c:pt>
                <c:pt idx="201">
                  <c:v>0.11118728811801915</c:v>
                </c:pt>
                <c:pt idx="202">
                  <c:v>0.11177023208990411</c:v>
                </c:pt>
                <c:pt idx="203">
                  <c:v>0.11235348188212924</c:v>
                </c:pt>
                <c:pt idx="204">
                  <c:v>0.11293703765513219</c:v>
                </c:pt>
                <c:pt idx="205">
                  <c:v>0.11352089956943412</c:v>
                </c:pt>
                <c:pt idx="206">
                  <c:v>0.11410506778564145</c:v>
                </c:pt>
                <c:pt idx="207">
                  <c:v>0.11468954246444385</c:v>
                </c:pt>
                <c:pt idx="208">
                  <c:v>0.11527432376661606</c:v>
                </c:pt>
                <c:pt idx="209">
                  <c:v>0.11585941185301696</c:v>
                </c:pt>
                <c:pt idx="210">
                  <c:v>0.11644480688458958</c:v>
                </c:pt>
                <c:pt idx="211">
                  <c:v>0.11703050902236178</c:v>
                </c:pt>
                <c:pt idx="212">
                  <c:v>0.11761651842744514</c:v>
                </c:pt>
                <c:pt idx="213">
                  <c:v>0.11820283526103692</c:v>
                </c:pt>
                <c:pt idx="214">
                  <c:v>0.11878945968441745</c:v>
                </c:pt>
                <c:pt idx="215">
                  <c:v>0.11937639185895321</c:v>
                </c:pt>
                <c:pt idx="216">
                  <c:v>0.11995388613983415</c:v>
                </c:pt>
                <c:pt idx="217">
                  <c:v>0.12053167835414258</c:v>
                </c:pt>
                <c:pt idx="218">
                  <c:v>0.12110976865558332</c:v>
                </c:pt>
                <c:pt idx="219">
                  <c:v>0.12168815719794246</c:v>
                </c:pt>
                <c:pt idx="220">
                  <c:v>0.12226684413508448</c:v>
                </c:pt>
                <c:pt idx="221">
                  <c:v>0.12284582962095314</c:v>
                </c:pt>
                <c:pt idx="222">
                  <c:v>0.12342511380957211</c:v>
                </c:pt>
                <c:pt idx="223">
                  <c:v>0.12400469685504412</c:v>
                </c:pt>
                <c:pt idx="224">
                  <c:v>0.12458457891155184</c:v>
                </c:pt>
                <c:pt idx="225">
                  <c:v>0.12516476013335676</c:v>
                </c:pt>
                <c:pt idx="226">
                  <c:v>0.12574524067480097</c:v>
                </c:pt>
                <c:pt idx="227">
                  <c:v>0.12632602069030519</c:v>
                </c:pt>
                <c:pt idx="228">
                  <c:v>0.12690710033437003</c:v>
                </c:pt>
                <c:pt idx="229">
                  <c:v>0.12748847976157651</c:v>
                </c:pt>
                <c:pt idx="230">
                  <c:v>0.12807015912658448</c:v>
                </c:pt>
                <c:pt idx="231">
                  <c:v>0.12865213858413438</c:v>
                </c:pt>
                <c:pt idx="232">
                  <c:v>0.12923441828904592</c:v>
                </c:pt>
                <c:pt idx="233">
                  <c:v>0.12981699839621852</c:v>
                </c:pt>
                <c:pt idx="234">
                  <c:v>0.13039987906063244</c:v>
                </c:pt>
                <c:pt idx="235">
                  <c:v>0.13098306043734698</c:v>
                </c:pt>
                <c:pt idx="236">
                  <c:v>0.13156654268150203</c:v>
                </c:pt>
                <c:pt idx="237">
                  <c:v>0.13215032594831699</c:v>
                </c:pt>
                <c:pt idx="238">
                  <c:v>0.13273441039309164</c:v>
                </c:pt>
                <c:pt idx="239">
                  <c:v>0.13331879617120612</c:v>
                </c:pt>
                <c:pt idx="240">
                  <c:v>0.13390348343811986</c:v>
                </c:pt>
                <c:pt idx="241">
                  <c:v>0.13448847234937356</c:v>
                </c:pt>
                <c:pt idx="242">
                  <c:v>0.13507376306058738</c:v>
                </c:pt>
                <c:pt idx="243">
                  <c:v>0.13565935572746213</c:v>
                </c:pt>
                <c:pt idx="244">
                  <c:v>0.13623534128887105</c:v>
                </c:pt>
                <c:pt idx="245">
                  <c:v>0.1368116189795745</c:v>
                </c:pt>
                <c:pt idx="246">
                  <c:v>0.13738818894773552</c:v>
                </c:pt>
                <c:pt idx="247">
                  <c:v>0.13796505134159198</c:v>
                </c:pt>
                <c:pt idx="248">
                  <c:v>0.13854220630945679</c:v>
                </c:pt>
                <c:pt idx="249">
                  <c:v>0.13911965399971815</c:v>
                </c:pt>
                <c:pt idx="250">
                  <c:v>0.13969739456083929</c:v>
                </c:pt>
                <c:pt idx="251">
                  <c:v>0.14027542814135896</c:v>
                </c:pt>
                <c:pt idx="252">
                  <c:v>0.14085375488989182</c:v>
                </c:pt>
                <c:pt idx="253">
                  <c:v>0.14143237495512628</c:v>
                </c:pt>
                <c:pt idx="254">
                  <c:v>0.14201128848582778</c:v>
                </c:pt>
                <c:pt idx="255">
                  <c:v>0.14259049563083637</c:v>
                </c:pt>
                <c:pt idx="256">
                  <c:v>0.14316999653906826</c:v>
                </c:pt>
                <c:pt idx="257">
                  <c:v>0.14374979135951427</c:v>
                </c:pt>
                <c:pt idx="258">
                  <c:v>0.1443298802412416</c:v>
                </c:pt>
                <c:pt idx="259">
                  <c:v>0.14491026333339252</c:v>
                </c:pt>
                <c:pt idx="260">
                  <c:v>0.14549094078518521</c:v>
                </c:pt>
                <c:pt idx="261">
                  <c:v>0.14607191274591358</c:v>
                </c:pt>
                <c:pt idx="262">
                  <c:v>0.14665317936494704</c:v>
                </c:pt>
                <c:pt idx="263">
                  <c:v>0.14723474079173093</c:v>
                </c:pt>
                <c:pt idx="264">
                  <c:v>0.14781659717578632</c:v>
                </c:pt>
                <c:pt idx="265">
                  <c:v>0.14839874866671021</c:v>
                </c:pt>
                <c:pt idx="266">
                  <c:v>0.14898119541417509</c:v>
                </c:pt>
                <c:pt idx="267">
                  <c:v>0.14956393756792985</c:v>
                </c:pt>
                <c:pt idx="268">
                  <c:v>0.1501469752777993</c:v>
                </c:pt>
                <c:pt idx="269">
                  <c:v>0.15073030869368376</c:v>
                </c:pt>
                <c:pt idx="270">
                  <c:v>0.15131393796556036</c:v>
                </c:pt>
                <c:pt idx="271">
                  <c:v>0.15189786324348109</c:v>
                </c:pt>
                <c:pt idx="272">
                  <c:v>0.15248208467757518</c:v>
                </c:pt>
                <c:pt idx="273">
                  <c:v>0.15306660241804781</c:v>
                </c:pt>
                <c:pt idx="274">
                  <c:v>0.15362110048085387</c:v>
                </c:pt>
                <c:pt idx="275">
                  <c:v>0.15417586519616888</c:v>
                </c:pt>
                <c:pt idx="276">
                  <c:v>0.15473089669222229</c:v>
                </c:pt>
                <c:pt idx="277">
                  <c:v>0.15528619509730657</c:v>
                </c:pt>
                <c:pt idx="278">
                  <c:v>0.1558417605397755</c:v>
                </c:pt>
                <c:pt idx="279">
                  <c:v>0.1563975931480448</c:v>
                </c:pt>
                <c:pt idx="280">
                  <c:v>0.1569536930505917</c:v>
                </c:pt>
                <c:pt idx="281">
                  <c:v>0.15751006037595539</c:v>
                </c:pt>
                <c:pt idx="282">
                  <c:v>0.15806669525273631</c:v>
                </c:pt>
                <c:pt idx="283">
                  <c:v>0.15862359780959823</c:v>
                </c:pt>
                <c:pt idx="284">
                  <c:v>0.15918076817526483</c:v>
                </c:pt>
                <c:pt idx="285">
                  <c:v>0.1597382064785231</c:v>
                </c:pt>
                <c:pt idx="286">
                  <c:v>0.16029591284822131</c:v>
                </c:pt>
                <c:pt idx="287">
                  <c:v>0.16085388741327034</c:v>
                </c:pt>
                <c:pt idx="288">
                  <c:v>0.16141213030264212</c:v>
                </c:pt>
                <c:pt idx="289">
                  <c:v>0.16197064164537123</c:v>
                </c:pt>
                <c:pt idx="290">
                  <c:v>0.16252942157055439</c:v>
                </c:pt>
                <c:pt idx="291">
                  <c:v>0.16308847020735007</c:v>
                </c:pt>
                <c:pt idx="292">
                  <c:v>0.1636477876849789</c:v>
                </c:pt>
                <c:pt idx="293">
                  <c:v>0.1642073741327239</c:v>
                </c:pt>
                <c:pt idx="294">
                  <c:v>0.16476722967992985</c:v>
                </c:pt>
                <c:pt idx="295">
                  <c:v>0.16532735445600433</c:v>
                </c:pt>
                <c:pt idx="296">
                  <c:v>0.16588774859041622</c:v>
                </c:pt>
                <c:pt idx="297">
                  <c:v>0.16644841221269746</c:v>
                </c:pt>
                <c:pt idx="298">
                  <c:v>0.16700934545244195</c:v>
                </c:pt>
                <c:pt idx="299">
                  <c:v>0.16757054843930663</c:v>
                </c:pt>
                <c:pt idx="300">
                  <c:v>0.16813202130300908</c:v>
                </c:pt>
                <c:pt idx="301">
                  <c:v>0.16869376417333104</c:v>
                </c:pt>
                <c:pt idx="302">
                  <c:v>0.16925577718011553</c:v>
                </c:pt>
                <c:pt idx="303">
                  <c:v>0.16981806045326953</c:v>
                </c:pt>
                <c:pt idx="304">
                  <c:v>0.17034965334355667</c:v>
                </c:pt>
                <c:pt idx="305">
                  <c:v>0.17088148780217871</c:v>
                </c:pt>
                <c:pt idx="306">
                  <c:v>0.17141356393891005</c:v>
                </c:pt>
                <c:pt idx="307">
                  <c:v>0.17194588186357462</c:v>
                </c:pt>
                <c:pt idx="308">
                  <c:v>0.1724784416860472</c:v>
                </c:pt>
                <c:pt idx="309">
                  <c:v>0.17301124351625119</c:v>
                </c:pt>
                <c:pt idx="310">
                  <c:v>0.17354428746416084</c:v>
                </c:pt>
                <c:pt idx="311">
                  <c:v>0.17407757363980059</c:v>
                </c:pt>
                <c:pt idx="312">
                  <c:v>0.17461110215324349</c:v>
                </c:pt>
                <c:pt idx="313">
                  <c:v>0.17514487311461413</c:v>
                </c:pt>
                <c:pt idx="314">
                  <c:v>0.17567888663408682</c:v>
                </c:pt>
                <c:pt idx="315">
                  <c:v>0.17621314282188494</c:v>
                </c:pt>
                <c:pt idx="316">
                  <c:v>0.17674764178828339</c:v>
                </c:pt>
                <c:pt idx="317">
                  <c:v>0.17728238364360593</c:v>
                </c:pt>
                <c:pt idx="318">
                  <c:v>0.1778173684982276</c:v>
                </c:pt>
                <c:pt idx="319">
                  <c:v>0.17835259646257273</c:v>
                </c:pt>
                <c:pt idx="320">
                  <c:v>0.17888806764711562</c:v>
                </c:pt>
                <c:pt idx="321">
                  <c:v>0.17942378216238231</c:v>
                </c:pt>
                <c:pt idx="322">
                  <c:v>0.179959740118947</c:v>
                </c:pt>
                <c:pt idx="323">
                  <c:v>0.18049594162743565</c:v>
                </c:pt>
                <c:pt idx="324">
                  <c:v>0.18103238679852418</c:v>
                </c:pt>
                <c:pt idx="325">
                  <c:v>0.18156907574293801</c:v>
                </c:pt>
                <c:pt idx="326">
                  <c:v>0.18210600857145365</c:v>
                </c:pt>
                <c:pt idx="327">
                  <c:v>0.18264318539489799</c:v>
                </c:pt>
                <c:pt idx="328">
                  <c:v>0.18318060632414834</c:v>
                </c:pt>
                <c:pt idx="329">
                  <c:v>0.18371827147013153</c:v>
                </c:pt>
                <c:pt idx="330">
                  <c:v>0.18425618094382612</c:v>
                </c:pt>
                <c:pt idx="331">
                  <c:v>0.18479433485625951</c:v>
                </c:pt>
                <c:pt idx="332">
                  <c:v>0.18533273331851108</c:v>
                </c:pt>
                <c:pt idx="333">
                  <c:v>0.1858713764417097</c:v>
                </c:pt>
                <c:pt idx="334">
                  <c:v>0.18641026433703534</c:v>
                </c:pt>
                <c:pt idx="335">
                  <c:v>0.1869493971157179</c:v>
                </c:pt>
                <c:pt idx="336">
                  <c:v>0.18748877488903837</c:v>
                </c:pt>
                <c:pt idx="337">
                  <c:v>0.18798616587603401</c:v>
                </c:pt>
                <c:pt idx="338">
                  <c:v>0.18848376519998356</c:v>
                </c:pt>
                <c:pt idx="339">
                  <c:v>0.18898157294815077</c:v>
                </c:pt>
                <c:pt idx="340">
                  <c:v>0.18947958920783603</c:v>
                </c:pt>
                <c:pt idx="341">
                  <c:v>0.18997781406637637</c:v>
                </c:pt>
                <c:pt idx="342">
                  <c:v>0.1904762476111459</c:v>
                </c:pt>
                <c:pt idx="343">
                  <c:v>0.19097488992955403</c:v>
                </c:pt>
                <c:pt idx="344">
                  <c:v>0.19147374110904769</c:v>
                </c:pt>
                <c:pt idx="345">
                  <c:v>0.19197280123711136</c:v>
                </c:pt>
                <c:pt idx="346">
                  <c:v>0.19247207040126391</c:v>
                </c:pt>
                <c:pt idx="347">
                  <c:v>0.19297154868906263</c:v>
                </c:pt>
                <c:pt idx="348">
                  <c:v>0.1934712361881008</c:v>
                </c:pt>
                <c:pt idx="349">
                  <c:v>0.19397113298600921</c:v>
                </c:pt>
                <c:pt idx="350">
                  <c:v>0.1944712391704535</c:v>
                </c:pt>
                <c:pt idx="351">
                  <c:v>0.19497155482913797</c:v>
                </c:pt>
                <c:pt idx="352">
                  <c:v>0.19547208004980288</c:v>
                </c:pt>
                <c:pt idx="353">
                  <c:v>0.19597281492022511</c:v>
                </c:pt>
                <c:pt idx="354">
                  <c:v>0.19647375952821866</c:v>
                </c:pt>
                <c:pt idx="355">
                  <c:v>0.19697491396163369</c:v>
                </c:pt>
                <c:pt idx="356">
                  <c:v>0.1974762783083579</c:v>
                </c:pt>
                <c:pt idx="357">
                  <c:v>0.1979778526563154</c:v>
                </c:pt>
                <c:pt idx="358">
                  <c:v>0.19847963709346761</c:v>
                </c:pt>
                <c:pt idx="359">
                  <c:v>0.19898163170781147</c:v>
                </c:pt>
                <c:pt idx="360">
                  <c:v>0.19948383658738233</c:v>
                </c:pt>
                <c:pt idx="361">
                  <c:v>0.19998625182025198</c:v>
                </c:pt>
                <c:pt idx="362">
                  <c:v>0.20048887749452859</c:v>
                </c:pt>
                <c:pt idx="363">
                  <c:v>0.20099171369835722</c:v>
                </c:pt>
                <c:pt idx="364">
                  <c:v>0.2014947605199211</c:v>
                </c:pt>
                <c:pt idx="365">
                  <c:v>0.20199801804743811</c:v>
                </c:pt>
                <c:pt idx="366">
                  <c:v>0.20250148636916587</c:v>
                </c:pt>
                <c:pt idx="367">
                  <c:v>0.20300516557339643</c:v>
                </c:pt>
                <c:pt idx="368">
                  <c:v>0.20350905574846068</c:v>
                </c:pt>
                <c:pt idx="369">
                  <c:v>0.20397040379186904</c:v>
                </c:pt>
                <c:pt idx="370">
                  <c:v>0.20443192868647464</c:v>
                </c:pt>
                <c:pt idx="371">
                  <c:v>0.20489363050007015</c:v>
                </c:pt>
                <c:pt idx="372">
                  <c:v>0.20535550930047619</c:v>
                </c:pt>
                <c:pt idx="373">
                  <c:v>0.20581756515553673</c:v>
                </c:pt>
                <c:pt idx="374">
                  <c:v>0.20627979813312458</c:v>
                </c:pt>
                <c:pt idx="375">
                  <c:v>0.20674220830113565</c:v>
                </c:pt>
                <c:pt idx="376">
                  <c:v>0.20720479572749473</c:v>
                </c:pt>
                <c:pt idx="377">
                  <c:v>0.20766756048015034</c:v>
                </c:pt>
                <c:pt idx="378">
                  <c:v>0.20813050262707811</c:v>
                </c:pt>
                <c:pt idx="379">
                  <c:v>0.20859362223627986</c:v>
                </c:pt>
                <c:pt idx="380">
                  <c:v>0.20905691937578341</c:v>
                </c:pt>
                <c:pt idx="381">
                  <c:v>0.20952039411364187</c:v>
                </c:pt>
                <c:pt idx="382">
                  <c:v>0.20998404651793523</c:v>
                </c:pt>
                <c:pt idx="383">
                  <c:v>0.21044787665676989</c:v>
                </c:pt>
                <c:pt idx="384">
                  <c:v>0.21091188459827737</c:v>
                </c:pt>
                <c:pt idx="385">
                  <c:v>0.21137607041061601</c:v>
                </c:pt>
                <c:pt idx="386">
                  <c:v>0.21184043416196974</c:v>
                </c:pt>
                <c:pt idx="387">
                  <c:v>0.21230497592054931</c:v>
                </c:pt>
                <c:pt idx="388">
                  <c:v>0.21276969575459126</c:v>
                </c:pt>
                <c:pt idx="389">
                  <c:v>0.21323459373235787</c:v>
                </c:pt>
                <c:pt idx="390">
                  <c:v>0.21369966992213874</c:v>
                </c:pt>
                <c:pt idx="391">
                  <c:v>0.21416492439224766</c:v>
                </c:pt>
                <c:pt idx="392">
                  <c:v>0.21463035721102708</c:v>
                </c:pt>
                <c:pt idx="393">
                  <c:v>0.21509596844684364</c:v>
                </c:pt>
                <c:pt idx="394">
                  <c:v>0.21556175816809175</c:v>
                </c:pt>
                <c:pt idx="395">
                  <c:v>0.2160277264431909</c:v>
                </c:pt>
                <c:pt idx="396">
                  <c:v>0.21649387334058634</c:v>
                </c:pt>
                <c:pt idx="397">
                  <c:v>0.21696019892875174</c:v>
                </c:pt>
                <c:pt idx="398">
                  <c:v>0.21742670327618474</c:v>
                </c:pt>
                <c:pt idx="399">
                  <c:v>0.21789338645141032</c:v>
                </c:pt>
                <c:pt idx="400">
                  <c:v>0.21836024852298008</c:v>
                </c:pt>
                <c:pt idx="401">
                  <c:v>0.21882728955947073</c:v>
                </c:pt>
                <c:pt idx="402">
                  <c:v>0.21929450962948627</c:v>
                </c:pt>
                <c:pt idx="403">
                  <c:v>0.21976190880165691</c:v>
                </c:pt>
                <c:pt idx="404">
                  <c:v>0.22022948714463775</c:v>
                </c:pt>
                <c:pt idx="405">
                  <c:v>0.22069724472711272</c:v>
                </c:pt>
                <c:pt idx="406">
                  <c:v>0.22116518161778997</c:v>
                </c:pt>
                <c:pt idx="407">
                  <c:v>0.22163329788540498</c:v>
                </c:pt>
                <c:pt idx="408">
                  <c:v>0.22205736197380399</c:v>
                </c:pt>
                <c:pt idx="409">
                  <c:v>0.22248157326705642</c:v>
                </c:pt>
                <c:pt idx="410">
                  <c:v>0.22290593181626184</c:v>
                </c:pt>
                <c:pt idx="411">
                  <c:v>0.22333043767253713</c:v>
                </c:pt>
                <c:pt idx="412">
                  <c:v>0.22375509088701673</c:v>
                </c:pt>
                <c:pt idx="413">
                  <c:v>0.22417989151085282</c:v>
                </c:pt>
                <c:pt idx="414">
                  <c:v>0.22460483959521516</c:v>
                </c:pt>
                <c:pt idx="415">
                  <c:v>0.22502993519129189</c:v>
                </c:pt>
                <c:pt idx="416">
                  <c:v>0.2254551783502885</c:v>
                </c:pt>
                <c:pt idx="417">
                  <c:v>0.22588056912342869</c:v>
                </c:pt>
                <c:pt idx="418">
                  <c:v>0.22630610756195257</c:v>
                </c:pt>
                <c:pt idx="419">
                  <c:v>0.22673179371712027</c:v>
                </c:pt>
                <c:pt idx="420">
                  <c:v>0.22715762764020719</c:v>
                </c:pt>
                <c:pt idx="421">
                  <c:v>0.22758360938250877</c:v>
                </c:pt>
                <c:pt idx="422">
                  <c:v>0.2280097389953375</c:v>
                </c:pt>
                <c:pt idx="423">
                  <c:v>0.22843601653002277</c:v>
                </c:pt>
                <c:pt idx="424">
                  <c:v>0.22886244203791284</c:v>
                </c:pt>
                <c:pt idx="425">
                  <c:v>0.22928901557037351</c:v>
                </c:pt>
                <c:pt idx="426">
                  <c:v>0.22971573717878813</c:v>
                </c:pt>
                <c:pt idx="427">
                  <c:v>0.23014260691455846</c:v>
                </c:pt>
                <c:pt idx="428">
                  <c:v>0.23056962482910315</c:v>
                </c:pt>
                <c:pt idx="429">
                  <c:v>0.23099679097386017</c:v>
                </c:pt>
                <c:pt idx="430">
                  <c:v>0.23142410540028413</c:v>
                </c:pt>
                <c:pt idx="431">
                  <c:v>0.23185156815984787</c:v>
                </c:pt>
                <c:pt idx="432">
                  <c:v>0.23227917930404196</c:v>
                </c:pt>
                <c:pt idx="433">
                  <c:v>0.23270693888437521</c:v>
                </c:pt>
                <c:pt idx="434">
                  <c:v>0.23313484695237396</c:v>
                </c:pt>
                <c:pt idx="435">
                  <c:v>0.23356290355958231</c:v>
                </c:pt>
                <c:pt idx="436">
                  <c:v>0.23399110875756302</c:v>
                </c:pt>
                <c:pt idx="437">
                  <c:v>0.2344194625978957</c:v>
                </c:pt>
                <c:pt idx="438">
                  <c:v>0.23480286079268642</c:v>
                </c:pt>
                <c:pt idx="439">
                  <c:v>0.23518637806707732</c:v>
                </c:pt>
                <c:pt idx="440">
                  <c:v>0.23557001445805281</c:v>
                </c:pt>
                <c:pt idx="441">
                  <c:v>0.23595377000260997</c:v>
                </c:pt>
                <c:pt idx="442">
                  <c:v>0.23633764473775609</c:v>
                </c:pt>
                <c:pt idx="443">
                  <c:v>0.23672163870051044</c:v>
                </c:pt>
                <c:pt idx="444">
                  <c:v>0.23710575192790495</c:v>
                </c:pt>
                <c:pt idx="445">
                  <c:v>0.23748998445698088</c:v>
                </c:pt>
                <c:pt idx="446">
                  <c:v>0.2378743363247926</c:v>
                </c:pt>
                <c:pt idx="447">
                  <c:v>0.23825880756840534</c:v>
                </c:pt>
                <c:pt idx="448">
                  <c:v>0.23864339822489633</c:v>
                </c:pt>
                <c:pt idx="449">
                  <c:v>0.23902810833135368</c:v>
                </c:pt>
                <c:pt idx="450">
                  <c:v>0.2394129379248775</c:v>
                </c:pt>
                <c:pt idx="451">
                  <c:v>0.23979788704257876</c:v>
                </c:pt>
                <c:pt idx="452">
                  <c:v>0.24018295572158177</c:v>
                </c:pt>
                <c:pt idx="453">
                  <c:v>0.24056814399901971</c:v>
                </c:pt>
                <c:pt idx="454">
                  <c:v>0.24095345191203932</c:v>
                </c:pt>
                <c:pt idx="455">
                  <c:v>0.24133887949779775</c:v>
                </c:pt>
                <c:pt idx="456">
                  <c:v>0.24172442679346462</c:v>
                </c:pt>
                <c:pt idx="457">
                  <c:v>0.2421100938362204</c:v>
                </c:pt>
                <c:pt idx="458">
                  <c:v>0.24249588066325778</c:v>
                </c:pt>
                <c:pt idx="459">
                  <c:v>0.24288178731177967</c:v>
                </c:pt>
                <c:pt idx="460">
                  <c:v>0.24326781381900187</c:v>
                </c:pt>
                <c:pt idx="461">
                  <c:v>0.24365396022215102</c:v>
                </c:pt>
                <c:pt idx="462">
                  <c:v>0.24404022655846647</c:v>
                </c:pt>
                <c:pt idx="463">
                  <c:v>0.24442661286519707</c:v>
                </c:pt>
                <c:pt idx="464">
                  <c:v>0.24481311917960524</c:v>
                </c:pt>
                <c:pt idx="465">
                  <c:v>0.24519974553896362</c:v>
                </c:pt>
                <c:pt idx="466">
                  <c:v>0.24558649198055704</c:v>
                </c:pt>
                <c:pt idx="467">
                  <c:v>0.24597335854168256</c:v>
                </c:pt>
                <c:pt idx="468">
                  <c:v>0.24636034525964701</c:v>
                </c:pt>
                <c:pt idx="469">
                  <c:v>0.24674745217177074</c:v>
                </c:pt>
                <c:pt idx="470">
                  <c:v>0.24713467931538435</c:v>
                </c:pt>
                <c:pt idx="471">
                  <c:v>0.24748757373389552</c:v>
                </c:pt>
                <c:pt idx="472">
                  <c:v>0.24784056800887955</c:v>
                </c:pt>
                <c:pt idx="473">
                  <c:v>0.24819366216859318</c:v>
                </c:pt>
                <c:pt idx="474">
                  <c:v>0.24854685624129891</c:v>
                </c:pt>
                <c:pt idx="475">
                  <c:v>0.24890015025526924</c:v>
                </c:pt>
                <c:pt idx="476">
                  <c:v>0.24925354423878399</c:v>
                </c:pt>
                <c:pt idx="477">
                  <c:v>0.24960703822013097</c:v>
                </c:pt>
                <c:pt idx="478">
                  <c:v>0.24996063222760578</c:v>
                </c:pt>
                <c:pt idx="479">
                  <c:v>0.25031432628951222</c:v>
                </c:pt>
                <c:pt idx="480">
                  <c:v>0.25066812043416231</c:v>
                </c:pt>
                <c:pt idx="481">
                  <c:v>0.25102201468987628</c:v>
                </c:pt>
                <c:pt idx="482">
                  <c:v>0.25137600908498103</c:v>
                </c:pt>
                <c:pt idx="483">
                  <c:v>0.25173010364781301</c:v>
                </c:pt>
                <c:pt idx="484">
                  <c:v>0.25208429840671598</c:v>
                </c:pt>
                <c:pt idx="485">
                  <c:v>0.25243859339004171</c:v>
                </c:pt>
                <c:pt idx="486">
                  <c:v>0.25279298862615041</c:v>
                </c:pt>
                <c:pt idx="487">
                  <c:v>0.25314748414340982</c:v>
                </c:pt>
                <c:pt idx="488">
                  <c:v>0.25350207997019569</c:v>
                </c:pt>
                <c:pt idx="489">
                  <c:v>0.25385677613489266</c:v>
                </c:pt>
                <c:pt idx="490">
                  <c:v>0.254211572665892</c:v>
                </c:pt>
                <c:pt idx="491">
                  <c:v>0.25456646959159457</c:v>
                </c:pt>
                <c:pt idx="492">
                  <c:v>0.25492146694040785</c:v>
                </c:pt>
                <c:pt idx="493">
                  <c:v>0.25527656474074822</c:v>
                </c:pt>
                <c:pt idx="494">
                  <c:v>0.25563176302103985</c:v>
                </c:pt>
                <c:pt idx="495">
                  <c:v>0.25598706180971509</c:v>
                </c:pt>
                <c:pt idx="496">
                  <c:v>0.25634246113521342</c:v>
                </c:pt>
                <c:pt idx="497">
                  <c:v>0.2566979610259843</c:v>
                </c:pt>
                <c:pt idx="498">
                  <c:v>0.25705356151048342</c:v>
                </c:pt>
                <c:pt idx="499">
                  <c:v>0.25738597681285502</c:v>
                </c:pt>
                <c:pt idx="500">
                  <c:v>0.25771848001914455</c:v>
                </c:pt>
                <c:pt idx="501">
                  <c:v>0.25805107115259718</c:v>
                </c:pt>
                <c:pt idx="502">
                  <c:v>0.2583837502364652</c:v>
                </c:pt>
                <c:pt idx="503">
                  <c:v>0.25871651729400513</c:v>
                </c:pt>
                <c:pt idx="504">
                  <c:v>0.25904937234848169</c:v>
                </c:pt>
                <c:pt idx="505">
                  <c:v>0.25938231542316426</c:v>
                </c:pt>
                <c:pt idx="506">
                  <c:v>0.25971534654132888</c:v>
                </c:pt>
                <c:pt idx="507">
                  <c:v>0.26004846572625806</c:v>
                </c:pt>
                <c:pt idx="508">
                  <c:v>0.26038167300123982</c:v>
                </c:pt>
                <c:pt idx="509">
                  <c:v>0.26071496838956887</c:v>
                </c:pt>
                <c:pt idx="510">
                  <c:v>0.26104835191454634</c:v>
                </c:pt>
                <c:pt idx="511">
                  <c:v>0.26138182359947826</c:v>
                </c:pt>
                <c:pt idx="512">
                  <c:v>0.26171538346767842</c:v>
                </c:pt>
                <c:pt idx="513">
                  <c:v>0.2620490315424655</c:v>
                </c:pt>
                <c:pt idx="514">
                  <c:v>0.26238276784716486</c:v>
                </c:pt>
                <c:pt idx="515">
                  <c:v>0.26271659240510847</c:v>
                </c:pt>
                <c:pt idx="516">
                  <c:v>0.26305050523963369</c:v>
                </c:pt>
                <c:pt idx="517">
                  <c:v>0.2633845063740845</c:v>
                </c:pt>
                <c:pt idx="518">
                  <c:v>0.26371859583181023</c:v>
                </c:pt>
                <c:pt idx="519">
                  <c:v>0.26405277363616841</c:v>
                </c:pt>
                <c:pt idx="520">
                  <c:v>0.26438703981052036</c:v>
                </c:pt>
                <c:pt idx="521">
                  <c:v>0.26472139437823516</c:v>
                </c:pt>
                <c:pt idx="522">
                  <c:v>0.26505583736268767</c:v>
                </c:pt>
                <c:pt idx="523">
                  <c:v>0.2653903687872583</c:v>
                </c:pt>
                <c:pt idx="524">
                  <c:v>0.26572498867533434</c:v>
                </c:pt>
                <c:pt idx="525">
                  <c:v>0.26605969705030952</c:v>
                </c:pt>
                <c:pt idx="526">
                  <c:v>0.26639449393558268</c:v>
                </c:pt>
                <c:pt idx="527">
                  <c:v>0.26672937935455998</c:v>
                </c:pt>
                <c:pt idx="528">
                  <c:v>0.26706435333065293</c:v>
                </c:pt>
                <c:pt idx="529">
                  <c:v>0.26739941588727989</c:v>
                </c:pt>
                <c:pt idx="530">
                  <c:v>0.26773456704786502</c:v>
                </c:pt>
                <c:pt idx="531">
                  <c:v>0.26806980683583825</c:v>
                </c:pt>
                <c:pt idx="532">
                  <c:v>0.26840513527463705</c:v>
                </c:pt>
                <c:pt idx="533">
                  <c:v>0.26874055238770356</c:v>
                </c:pt>
                <c:pt idx="534">
                  <c:v>0.26907605819848701</c:v>
                </c:pt>
                <c:pt idx="535">
                  <c:v>0.26941165273044287</c:v>
                </c:pt>
                <c:pt idx="536">
                  <c:v>0.26974733600703238</c:v>
                </c:pt>
                <c:pt idx="537">
                  <c:v>0.2700831080517232</c:v>
                </c:pt>
                <c:pt idx="538">
                  <c:v>0.270418968887989</c:v>
                </c:pt>
                <c:pt idx="539">
                  <c:v>0.27075491853931011</c:v>
                </c:pt>
                <c:pt idx="540">
                  <c:v>0.27109095702917285</c:v>
                </c:pt>
                <c:pt idx="541">
                  <c:v>0.27142708438106933</c:v>
                </c:pt>
                <c:pt idx="542">
                  <c:v>0.27175148340634192</c:v>
                </c:pt>
                <c:pt idx="543">
                  <c:v>0.27207596520059818</c:v>
                </c:pt>
                <c:pt idx="544">
                  <c:v>0.27240052978495655</c:v>
                </c:pt>
                <c:pt idx="545">
                  <c:v>0.27272517718054012</c:v>
                </c:pt>
                <c:pt idx="546">
                  <c:v>0.27304990740847757</c:v>
                </c:pt>
                <c:pt idx="547">
                  <c:v>0.27337472048990419</c:v>
                </c:pt>
                <c:pt idx="548">
                  <c:v>0.27369961644595864</c:v>
                </c:pt>
                <c:pt idx="549">
                  <c:v>0.27402459529778667</c:v>
                </c:pt>
                <c:pt idx="550">
                  <c:v>0.27434965706653891</c:v>
                </c:pt>
                <c:pt idx="551">
                  <c:v>0.27467480177337067</c:v>
                </c:pt>
                <c:pt idx="552">
                  <c:v>0.27500002943944346</c:v>
                </c:pt>
                <c:pt idx="553">
                  <c:v>0.27532534008592391</c:v>
                </c:pt>
                <c:pt idx="554">
                  <c:v>0.27565073373398419</c:v>
                </c:pt>
                <c:pt idx="555">
                  <c:v>0.27597621040480202</c:v>
                </c:pt>
                <c:pt idx="556">
                  <c:v>0.27630177011955959</c:v>
                </c:pt>
                <c:pt idx="557">
                  <c:v>0.27662741289944592</c:v>
                </c:pt>
                <c:pt idx="558">
                  <c:v>0.27695313876565408</c:v>
                </c:pt>
                <c:pt idx="559">
                  <c:v>0.27727894773938422</c:v>
                </c:pt>
                <c:pt idx="560">
                  <c:v>0.27760483984183959</c:v>
                </c:pt>
                <c:pt idx="561">
                  <c:v>0.27793081509423101</c:v>
                </c:pt>
                <c:pt idx="562">
                  <c:v>0.27825687351777351</c:v>
                </c:pt>
                <c:pt idx="563">
                  <c:v>0.27858301513368766</c:v>
                </c:pt>
                <c:pt idx="564">
                  <c:v>0.27890923996320005</c:v>
                </c:pt>
                <c:pt idx="565">
                  <c:v>0.27923554802754214</c:v>
                </c:pt>
                <c:pt idx="566">
                  <c:v>0.27956193934795048</c:v>
                </c:pt>
                <c:pt idx="567">
                  <c:v>0.2798884139456681</c:v>
                </c:pt>
                <c:pt idx="568">
                  <c:v>0.28021497184194244</c:v>
                </c:pt>
                <c:pt idx="569">
                  <c:v>0.28054161305802694</c:v>
                </c:pt>
                <c:pt idx="570">
                  <c:v>0.28085640786461297</c:v>
                </c:pt>
                <c:pt idx="571">
                  <c:v>0.28117128005702541</c:v>
                </c:pt>
                <c:pt idx="572">
                  <c:v>0.28148622965428682</c:v>
                </c:pt>
                <c:pt idx="573">
                  <c:v>0.28180125667542644</c:v>
                </c:pt>
                <c:pt idx="574">
                  <c:v>0.2821163611394768</c:v>
                </c:pt>
                <c:pt idx="575">
                  <c:v>0.28243154306547646</c:v>
                </c:pt>
                <c:pt idx="576">
                  <c:v>0.28274680247246708</c:v>
                </c:pt>
                <c:pt idx="577">
                  <c:v>0.28306213937949609</c:v>
                </c:pt>
                <c:pt idx="578">
                  <c:v>0.28337755380561491</c:v>
                </c:pt>
                <c:pt idx="579">
                  <c:v>0.2836930457698803</c:v>
                </c:pt>
                <c:pt idx="580">
                  <c:v>0.28400861529135346</c:v>
                </c:pt>
                <c:pt idx="581">
                  <c:v>0.28432426238910025</c:v>
                </c:pt>
                <c:pt idx="582">
                  <c:v>0.28463998708219096</c:v>
                </c:pt>
                <c:pt idx="583">
                  <c:v>0.28495578938970101</c:v>
                </c:pt>
                <c:pt idx="584">
                  <c:v>0.28527166933071002</c:v>
                </c:pt>
                <c:pt idx="585">
                  <c:v>0.28558762692430317</c:v>
                </c:pt>
                <c:pt idx="586">
                  <c:v>0.2859036621895692</c:v>
                </c:pt>
                <c:pt idx="587">
                  <c:v>0.2862197751456026</c:v>
                </c:pt>
                <c:pt idx="588">
                  <c:v>0.28653596581150165</c:v>
                </c:pt>
                <c:pt idx="589">
                  <c:v>0.28685223420636996</c:v>
                </c:pt>
                <c:pt idx="590">
                  <c:v>0.28716858034931536</c:v>
                </c:pt>
                <c:pt idx="591">
                  <c:v>0.28748500425945078</c:v>
                </c:pt>
                <c:pt idx="592">
                  <c:v>0.2878015059558936</c:v>
                </c:pt>
                <c:pt idx="593">
                  <c:v>0.28811808545776585</c:v>
                </c:pt>
                <c:pt idx="594">
                  <c:v>0.28843474278419468</c:v>
                </c:pt>
                <c:pt idx="595">
                  <c:v>0.28875147795431166</c:v>
                </c:pt>
                <c:pt idx="596">
                  <c:v>0.28906829098725284</c:v>
                </c:pt>
                <c:pt idx="597">
                  <c:v>0.28938518190215912</c:v>
                </c:pt>
                <c:pt idx="598">
                  <c:v>0.28970215071817651</c:v>
                </c:pt>
                <c:pt idx="599">
                  <c:v>0.29001919745445548</c:v>
                </c:pt>
                <c:pt idx="600">
                  <c:v>0.29033632213015026</c:v>
                </c:pt>
                <c:pt idx="601">
                  <c:v>0.29065352476442174</c:v>
                </c:pt>
                <c:pt idx="602">
                  <c:v>0.29097080537643372</c:v>
                </c:pt>
                <c:pt idx="603">
                  <c:v>0.29128816398535573</c:v>
                </c:pt>
                <c:pt idx="604">
                  <c:v>0.29160560061036178</c:v>
                </c:pt>
                <c:pt idx="605">
                  <c:v>0.29192311527063031</c:v>
                </c:pt>
                <c:pt idx="606">
                  <c:v>0.29224070798534463</c:v>
                </c:pt>
                <c:pt idx="607">
                  <c:v>0.29255837877369295</c:v>
                </c:pt>
                <c:pt idx="608">
                  <c:v>0.29287612765486815</c:v>
                </c:pt>
                <c:pt idx="609">
                  <c:v>0.29319395464806752</c:v>
                </c:pt>
                <c:pt idx="610">
                  <c:v>0.2935118597724935</c:v>
                </c:pt>
                <c:pt idx="611">
                  <c:v>0.29382984304735293</c:v>
                </c:pt>
                <c:pt idx="612">
                  <c:v>0.29414790449185757</c:v>
                </c:pt>
                <c:pt idx="613">
                  <c:v>0.29446604412522381</c:v>
                </c:pt>
                <c:pt idx="614">
                  <c:v>0.29478426196667273</c:v>
                </c:pt>
                <c:pt idx="615">
                  <c:v>0.29510255803543006</c:v>
                </c:pt>
                <c:pt idx="616">
                  <c:v>0.29542093235072664</c:v>
                </c:pt>
                <c:pt idx="617">
                  <c:v>0.29573938493179752</c:v>
                </c:pt>
                <c:pt idx="618">
                  <c:v>0.29605791579788288</c:v>
                </c:pt>
                <c:pt idx="619">
                  <c:v>0.29637652496822731</c:v>
                </c:pt>
                <c:pt idx="620">
                  <c:v>0.29669521246208053</c:v>
                </c:pt>
                <c:pt idx="621">
                  <c:v>0.29701397829869669</c:v>
                </c:pt>
                <c:pt idx="622">
                  <c:v>0.29733282249733461</c:v>
                </c:pt>
                <c:pt idx="623">
                  <c:v>0.29765174507725822</c:v>
                </c:pt>
                <c:pt idx="624">
                  <c:v>0.29797074605773588</c:v>
                </c:pt>
                <c:pt idx="625">
                  <c:v>0.29828982545804061</c:v>
                </c:pt>
                <c:pt idx="626">
                  <c:v>0.29860898329745034</c:v>
                </c:pt>
                <c:pt idx="627">
                  <c:v>0.29892821959524762</c:v>
                </c:pt>
                <c:pt idx="628">
                  <c:v>0.29924753437072016</c:v>
                </c:pt>
                <c:pt idx="629">
                  <c:v>0.29956692764315984</c:v>
                </c:pt>
                <c:pt idx="630">
                  <c:v>0.29988639943186368</c:v>
                </c:pt>
                <c:pt idx="631">
                  <c:v>0.30020594975613291</c:v>
                </c:pt>
                <c:pt idx="632">
                  <c:v>0.30052557863527452</c:v>
                </c:pt>
                <c:pt idx="633">
                  <c:v>0.30084528608859906</c:v>
                </c:pt>
                <c:pt idx="634">
                  <c:v>0.30116507213542243</c:v>
                </c:pt>
                <c:pt idx="635">
                  <c:v>0.30148493679506538</c:v>
                </c:pt>
                <c:pt idx="636">
                  <c:v>0.30180488008685336</c:v>
                </c:pt>
                <c:pt idx="637">
                  <c:v>0.30212490203011644</c:v>
                </c:pt>
                <c:pt idx="638">
                  <c:v>0.30244500264418916</c:v>
                </c:pt>
                <c:pt idx="639">
                  <c:v>0.3027651819484114</c:v>
                </c:pt>
                <c:pt idx="640">
                  <c:v>0.30308543996212745</c:v>
                </c:pt>
                <c:pt idx="641">
                  <c:v>0.30340577670468627</c:v>
                </c:pt>
                <c:pt idx="642">
                  <c:v>0.30372619219544195</c:v>
                </c:pt>
                <c:pt idx="643">
                  <c:v>0.30404668645375299</c:v>
                </c:pt>
                <c:pt idx="644">
                  <c:v>0.3043672594989828</c:v>
                </c:pt>
                <c:pt idx="645">
                  <c:v>0.30468791135049966</c:v>
                </c:pt>
                <c:pt idx="646">
                  <c:v>0.3050086420276763</c:v>
                </c:pt>
                <c:pt idx="647">
                  <c:v>0.30532945154989033</c:v>
                </c:pt>
                <c:pt idx="648">
                  <c:v>0.30565033993652424</c:v>
                </c:pt>
                <c:pt idx="649">
                  <c:v>0.30597130720696541</c:v>
                </c:pt>
                <c:pt idx="650">
                  <c:v>0.30629235338060568</c:v>
                </c:pt>
                <c:pt idx="651">
                  <c:v>0.30661347847684151</c:v>
                </c:pt>
                <c:pt idx="652">
                  <c:v>0.30693468251507494</c:v>
                </c:pt>
                <c:pt idx="653">
                  <c:v>0.30725596551471179</c:v>
                </c:pt>
                <c:pt idx="654">
                  <c:v>0.3075773274951632</c:v>
                </c:pt>
                <c:pt idx="655">
                  <c:v>0.30789876847584496</c:v>
                </c:pt>
                <c:pt idx="656">
                  <c:v>0.30822028847617799</c:v>
                </c:pt>
                <c:pt idx="657">
                  <c:v>0.30854188751558742</c:v>
                </c:pt>
                <c:pt idx="658">
                  <c:v>0.30886356561350281</c:v>
                </c:pt>
                <c:pt idx="659">
                  <c:v>0.30918532278935995</c:v>
                </c:pt>
                <c:pt idx="660">
                  <c:v>0.30950715906259796</c:v>
                </c:pt>
                <c:pt idx="661">
                  <c:v>0.30982907445266172</c:v>
                </c:pt>
                <c:pt idx="662">
                  <c:v>0.31015106897900013</c:v>
                </c:pt>
                <c:pt idx="663">
                  <c:v>0.31047314266106762</c:v>
                </c:pt>
                <c:pt idx="664">
                  <c:v>0.31079529551832219</c:v>
                </c:pt>
                <c:pt idx="665">
                  <c:v>0.31111752757022826</c:v>
                </c:pt>
                <c:pt idx="666">
                  <c:v>0.31143983883625381</c:v>
                </c:pt>
                <c:pt idx="667">
                  <c:v>0.31176222933587217</c:v>
                </c:pt>
                <c:pt idx="668">
                  <c:v>0.31208469908856129</c:v>
                </c:pt>
                <c:pt idx="669">
                  <c:v>0.3124072481138036</c:v>
                </c:pt>
                <c:pt idx="670">
                  <c:v>0.31272987643108707</c:v>
                </c:pt>
                <c:pt idx="671">
                  <c:v>0.31305258405990366</c:v>
                </c:pt>
                <c:pt idx="672">
                  <c:v>0.31337537101975066</c:v>
                </c:pt>
                <c:pt idx="673">
                  <c:v>0.31369823733013003</c:v>
                </c:pt>
                <c:pt idx="674">
                  <c:v>0.31402118301054838</c:v>
                </c:pt>
                <c:pt idx="675">
                  <c:v>0.314344208080517</c:v>
                </c:pt>
                <c:pt idx="676">
                  <c:v>0.31466731255955249</c:v>
                </c:pt>
                <c:pt idx="677">
                  <c:v>0.31499049646717592</c:v>
                </c:pt>
                <c:pt idx="678">
                  <c:v>0.31531375982291299</c:v>
                </c:pt>
                <c:pt idx="679">
                  <c:v>0.3156371026462943</c:v>
                </c:pt>
                <c:pt idx="680">
                  <c:v>0.31596052495685556</c:v>
                </c:pt>
                <c:pt idx="681">
                  <c:v>0.31628402677413714</c:v>
                </c:pt>
                <c:pt idx="682">
                  <c:v>0.31660760811768385</c:v>
                </c:pt>
                <c:pt idx="683">
                  <c:v>0.31693126900704582</c:v>
                </c:pt>
                <c:pt idx="684">
                  <c:v>0.31725500946177765</c:v>
                </c:pt>
                <c:pt idx="685">
                  <c:v>0.31757882950143879</c:v>
                </c:pt>
                <c:pt idx="686">
                  <c:v>0.31790272914559359</c:v>
                </c:pt>
                <c:pt idx="687">
                  <c:v>0.31822670841381107</c:v>
                </c:pt>
                <c:pt idx="688">
                  <c:v>0.31855076732566556</c:v>
                </c:pt>
                <c:pt idx="689">
                  <c:v>0.31887490590073542</c:v>
                </c:pt>
                <c:pt idx="690">
                  <c:v>0.31919912415860452</c:v>
                </c:pt>
                <c:pt idx="691">
                  <c:v>0.31952342211886076</c:v>
                </c:pt>
                <c:pt idx="692">
                  <c:v>0.31984779980109779</c:v>
                </c:pt>
                <c:pt idx="693">
                  <c:v>0.32017225722491349</c:v>
                </c:pt>
                <c:pt idx="694">
                  <c:v>0.32049679440991063</c:v>
                </c:pt>
                <c:pt idx="695">
                  <c:v>0.32082141137569686</c:v>
                </c:pt>
                <c:pt idx="696">
                  <c:v>0.32114610814188471</c:v>
                </c:pt>
                <c:pt idx="697">
                  <c:v>0.32147088472809138</c:v>
                </c:pt>
                <c:pt idx="698">
                  <c:v>0.32179574115393916</c:v>
                </c:pt>
                <c:pt idx="699">
                  <c:v>0.32212067743905481</c:v>
                </c:pt>
                <c:pt idx="700">
                  <c:v>0.32244569360306996</c:v>
                </c:pt>
                <c:pt idx="701">
                  <c:v>0.32277078966562134</c:v>
                </c:pt>
                <c:pt idx="702">
                  <c:v>0.32309596564635057</c:v>
                </c:pt>
                <c:pt idx="703">
                  <c:v>0.32342171516634144</c:v>
                </c:pt>
                <c:pt idx="704">
                  <c:v>0.3237475448866749</c:v>
                </c:pt>
                <c:pt idx="705">
                  <c:v>0.32407345482709649</c:v>
                </c:pt>
                <c:pt idx="706">
                  <c:v>0.32439944500735662</c:v>
                </c:pt>
                <c:pt idx="707">
                  <c:v>0.3247255154472104</c:v>
                </c:pt>
                <c:pt idx="708">
                  <c:v>0.32505166616641823</c:v>
                </c:pt>
                <c:pt idx="709">
                  <c:v>0.32537789718474497</c:v>
                </c:pt>
                <c:pt idx="710">
                  <c:v>0.32570420852196036</c:v>
                </c:pt>
                <c:pt idx="711">
                  <c:v>0.32603060019783925</c:v>
                </c:pt>
                <c:pt idx="712">
                  <c:v>0.32635707223216093</c:v>
                </c:pt>
                <c:pt idx="713">
                  <c:v>0.32668362464471024</c:v>
                </c:pt>
                <c:pt idx="714">
                  <c:v>0.32701025745527645</c:v>
                </c:pt>
                <c:pt idx="715">
                  <c:v>0.32733697068365331</c:v>
                </c:pt>
                <c:pt idx="716">
                  <c:v>0.32766376434964051</c:v>
                </c:pt>
                <c:pt idx="717">
                  <c:v>0.32799063847304155</c:v>
                </c:pt>
                <c:pt idx="718">
                  <c:v>0.32831759307366526</c:v>
                </c:pt>
                <c:pt idx="719">
                  <c:v>0.32864462817132556</c:v>
                </c:pt>
                <c:pt idx="720">
                  <c:v>0.32897174378584104</c:v>
                </c:pt>
                <c:pt idx="721">
                  <c:v>0.32929893993703474</c:v>
                </c:pt>
                <c:pt idx="722">
                  <c:v>0.32962621664473546</c:v>
                </c:pt>
                <c:pt idx="723">
                  <c:v>0.32995357392877622</c:v>
                </c:pt>
                <c:pt idx="724">
                  <c:v>0.33028101180899494</c:v>
                </c:pt>
                <c:pt idx="725">
                  <c:v>0.33060853030523507</c:v>
                </c:pt>
                <c:pt idx="726">
                  <c:v>0.33093612943734407</c:v>
                </c:pt>
                <c:pt idx="727">
                  <c:v>0.33126380922517473</c:v>
                </c:pt>
                <c:pt idx="728">
                  <c:v>0.33159156968858472</c:v>
                </c:pt>
                <c:pt idx="729">
                  <c:v>0.33191941084743681</c:v>
                </c:pt>
                <c:pt idx="730">
                  <c:v>0.33224733272159801</c:v>
                </c:pt>
                <c:pt idx="731">
                  <c:v>0.33257533533094086</c:v>
                </c:pt>
                <c:pt idx="732">
                  <c:v>0.33290341869534279</c:v>
                </c:pt>
                <c:pt idx="733">
                  <c:v>0.33323158283468546</c:v>
                </c:pt>
                <c:pt idx="734">
                  <c:v>0.33355982776885607</c:v>
                </c:pt>
                <c:pt idx="735">
                  <c:v>0.33388815351774648</c:v>
                </c:pt>
                <c:pt idx="736">
                  <c:v>0.33421656010125345</c:v>
                </c:pt>
                <c:pt idx="737">
                  <c:v>0.33454504753927883</c:v>
                </c:pt>
                <c:pt idx="738">
                  <c:v>0.33487361585172892</c:v>
                </c:pt>
                <c:pt idx="739">
                  <c:v>0.33520226505851536</c:v>
                </c:pt>
                <c:pt idx="740">
                  <c:v>0.33553099517955465</c:v>
                </c:pt>
                <c:pt idx="741">
                  <c:v>0.33585980623476797</c:v>
                </c:pt>
                <c:pt idx="742">
                  <c:v>0.33618869824408137</c:v>
                </c:pt>
                <c:pt idx="743">
                  <c:v>0.33651767122742626</c:v>
                </c:pt>
                <c:pt idx="744">
                  <c:v>0.33684672520473824</c:v>
                </c:pt>
                <c:pt idx="745">
                  <c:v>0.33717586019595869</c:v>
                </c:pt>
                <c:pt idx="746">
                  <c:v>0.33750507622103321</c:v>
                </c:pt>
                <c:pt idx="747">
                  <c:v>0.3378343732999125</c:v>
                </c:pt>
                <c:pt idx="748">
                  <c:v>0.33816375145255217</c:v>
                </c:pt>
                <c:pt idx="749">
                  <c:v>0.33849321069891292</c:v>
                </c:pt>
                <c:pt idx="750">
                  <c:v>0.33882275105896009</c:v>
                </c:pt>
                <c:pt idx="751">
                  <c:v>0.33915237255266417</c:v>
                </c:pt>
                <c:pt idx="752">
                  <c:v>0.33948207520000051</c:v>
                </c:pt>
                <c:pt idx="753">
                  <c:v>0.33981185902094913</c:v>
                </c:pt>
                <c:pt idx="754">
                  <c:v>0.34014172403549559</c:v>
                </c:pt>
                <c:pt idx="755">
                  <c:v>0.34047167026362946</c:v>
                </c:pt>
                <c:pt idx="756">
                  <c:v>0.34080169772534608</c:v>
                </c:pt>
                <c:pt idx="757">
                  <c:v>0.341131806440645</c:v>
                </c:pt>
                <c:pt idx="758">
                  <c:v>0.34146199642953157</c:v>
                </c:pt>
                <c:pt idx="759">
                  <c:v>0.3417922677120151</c:v>
                </c:pt>
                <c:pt idx="760">
                  <c:v>0.34212262030811047</c:v>
                </c:pt>
                <c:pt idx="761">
                  <c:v>0.34245305423783723</c:v>
                </c:pt>
                <c:pt idx="762">
                  <c:v>0.34278356952122002</c:v>
                </c:pt>
                <c:pt idx="763">
                  <c:v>0.34311416617828816</c:v>
                </c:pt>
                <c:pt idx="764">
                  <c:v>0.34344484422907606</c:v>
                </c:pt>
                <c:pt idx="765">
                  <c:v>0.34377560369362326</c:v>
                </c:pt>
                <c:pt idx="766">
                  <c:v>0.34410644459197393</c:v>
                </c:pt>
                <c:pt idx="767">
                  <c:v>0.34443736694417737</c:v>
                </c:pt>
                <c:pt idx="768">
                  <c:v>0.34476837077028732</c:v>
                </c:pt>
                <c:pt idx="769">
                  <c:v>0.3450994560903633</c:v>
                </c:pt>
                <c:pt idx="770">
                  <c:v>0.34543062292446924</c:v>
                </c:pt>
                <c:pt idx="771">
                  <c:v>0.34576187129267399</c:v>
                </c:pt>
                <c:pt idx="772">
                  <c:v>0.34609320121505127</c:v>
                </c:pt>
                <c:pt idx="773">
                  <c:v>0.34642461271168035</c:v>
                </c:pt>
                <c:pt idx="774">
                  <c:v>0.34675610580264471</c:v>
                </c:pt>
                <c:pt idx="775">
                  <c:v>0.3470876805080334</c:v>
                </c:pt>
                <c:pt idx="776">
                  <c:v>0.34741933684793969</c:v>
                </c:pt>
                <c:pt idx="777">
                  <c:v>0.34775107484246215</c:v>
                </c:pt>
                <c:pt idx="778">
                  <c:v>0.34808289451170493</c:v>
                </c:pt>
                <c:pt idx="779">
                  <c:v>0.34841479587577595</c:v>
                </c:pt>
                <c:pt idx="780">
                  <c:v>0.34874677895478912</c:v>
                </c:pt>
                <c:pt idx="781">
                  <c:v>0.34907884376886256</c:v>
                </c:pt>
                <c:pt idx="782">
                  <c:v>0.34941099033811973</c:v>
                </c:pt>
                <c:pt idx="783">
                  <c:v>0.34974321868268921</c:v>
                </c:pt>
                <c:pt idx="784">
                  <c:v>0.35007552882270354</c:v>
                </c:pt>
                <c:pt idx="785">
                  <c:v>0.35040792077830174</c:v>
                </c:pt>
                <c:pt idx="786">
                  <c:v>0.3507403945696268</c:v>
                </c:pt>
                <c:pt idx="787">
                  <c:v>0.35107295021682661</c:v>
                </c:pt>
                <c:pt idx="788">
                  <c:v>0.35140558774005504</c:v>
                </c:pt>
                <c:pt idx="789">
                  <c:v>0.3517383071594693</c:v>
                </c:pt>
                <c:pt idx="790">
                  <c:v>0.35207110849523282</c:v>
                </c:pt>
                <c:pt idx="791">
                  <c:v>0.35240399176751347</c:v>
                </c:pt>
                <c:pt idx="792">
                  <c:v>0.35273695699648444</c:v>
                </c:pt>
                <c:pt idx="793">
                  <c:v>0.35307000420232337</c:v>
                </c:pt>
                <c:pt idx="794">
                  <c:v>0.35340313340521345</c:v>
                </c:pt>
                <c:pt idx="795">
                  <c:v>0.35373634462534254</c:v>
                </c:pt>
                <c:pt idx="796">
                  <c:v>0.35406963788290335</c:v>
                </c:pt>
                <c:pt idx="797">
                  <c:v>0.35440301319809375</c:v>
                </c:pt>
                <c:pt idx="798">
                  <c:v>0.35473647059111646</c:v>
                </c:pt>
                <c:pt idx="799">
                  <c:v>0.35507001008217953</c:v>
                </c:pt>
                <c:pt idx="800">
                  <c:v>0.35540363169149525</c:v>
                </c:pt>
                <c:pt idx="801">
                  <c:v>0.35573733543928165</c:v>
                </c:pt>
                <c:pt idx="802">
                  <c:v>0.35607112134576147</c:v>
                </c:pt>
                <c:pt idx="803">
                  <c:v>0.35640498943116228</c:v>
                </c:pt>
                <c:pt idx="804">
                  <c:v>0.35673893971571657</c:v>
                </c:pt>
                <c:pt idx="805">
                  <c:v>0.35707297221966217</c:v>
                </c:pt>
                <c:pt idx="806">
                  <c:v>0.35740708696324175</c:v>
                </c:pt>
                <c:pt idx="807">
                  <c:v>0.35774128396670291</c:v>
                </c:pt>
                <c:pt idx="808">
                  <c:v>0.35807556325029788</c:v>
                </c:pt>
                <c:pt idx="809">
                  <c:v>0.35840992483428469</c:v>
                </c:pt>
                <c:pt idx="810">
                  <c:v>0.35874436873892579</c:v>
                </c:pt>
                <c:pt idx="811">
                  <c:v>0.35907889498448853</c:v>
                </c:pt>
                <c:pt idx="812">
                  <c:v>0.35941350359124558</c:v>
                </c:pt>
                <c:pt idx="813">
                  <c:v>0.35974819457947449</c:v>
                </c:pt>
                <c:pt idx="814">
                  <c:v>0.36008296796945771</c:v>
                </c:pt>
                <c:pt idx="815">
                  <c:v>0.36041782378148302</c:v>
                </c:pt>
                <c:pt idx="816">
                  <c:v>0.36075276203584261</c:v>
                </c:pt>
                <c:pt idx="817">
                  <c:v>0.36108778275283404</c:v>
                </c:pt>
                <c:pt idx="818">
                  <c:v>0.36142288595275995</c:v>
                </c:pt>
                <c:pt idx="819">
                  <c:v>0.36175807165592766</c:v>
                </c:pt>
                <c:pt idx="820">
                  <c:v>0.3620933398826498</c:v>
                </c:pt>
                <c:pt idx="821">
                  <c:v>0.3624286906532439</c:v>
                </c:pt>
                <c:pt idx="822">
                  <c:v>0.36276412398803237</c:v>
                </c:pt>
                <c:pt idx="823">
                  <c:v>0.36309963990734295</c:v>
                </c:pt>
                <c:pt idx="824">
                  <c:v>0.36343523843150782</c:v>
                </c:pt>
                <c:pt idx="825">
                  <c:v>0.36377091958086472</c:v>
                </c:pt>
                <c:pt idx="826">
                  <c:v>0.36410668337575602</c:v>
                </c:pt>
                <c:pt idx="827">
                  <c:v>0.36444252983652947</c:v>
                </c:pt>
                <c:pt idx="828">
                  <c:v>0.36477845898353745</c:v>
                </c:pt>
                <c:pt idx="829">
                  <c:v>0.36511447083713766</c:v>
                </c:pt>
                <c:pt idx="830">
                  <c:v>0.3654505654176925</c:v>
                </c:pt>
                <c:pt idx="831">
                  <c:v>0.36578674274556966</c:v>
                </c:pt>
                <c:pt idx="832">
                  <c:v>0.36612300284114152</c:v>
                </c:pt>
                <c:pt idx="833">
                  <c:v>0.36645934572478644</c:v>
                </c:pt>
                <c:pt idx="834">
                  <c:v>0.36679577141688569</c:v>
                </c:pt>
                <c:pt idx="835">
                  <c:v>0.36713227993782804</c:v>
                </c:pt>
                <c:pt idx="836">
                  <c:v>0.3674688713080061</c:v>
                </c:pt>
                <c:pt idx="837">
                  <c:v>0.36780554554781708</c:v>
                </c:pt>
                <c:pt idx="838">
                  <c:v>0.36814230267766379</c:v>
                </c:pt>
                <c:pt idx="839">
                  <c:v>0.36847914271795412</c:v>
                </c:pt>
                <c:pt idx="840">
                  <c:v>0.36881606568910086</c:v>
                </c:pt>
                <c:pt idx="841">
                  <c:v>0.36915307161152167</c:v>
                </c:pt>
                <c:pt idx="842">
                  <c:v>0.36949016050563954</c:v>
                </c:pt>
                <c:pt idx="843">
                  <c:v>0.36982733239188192</c:v>
                </c:pt>
                <c:pt idx="844">
                  <c:v>0.37016458729068225</c:v>
                </c:pt>
                <c:pt idx="845">
                  <c:v>0.37050192522247793</c:v>
                </c:pt>
                <c:pt idx="846">
                  <c:v>0.37083934620771197</c:v>
                </c:pt>
                <c:pt idx="847">
                  <c:v>0.37117685026683267</c:v>
                </c:pt>
                <c:pt idx="848">
                  <c:v>0.37151443742029255</c:v>
                </c:pt>
                <c:pt idx="849">
                  <c:v>0.37185210768854993</c:v>
                </c:pt>
                <c:pt idx="850">
                  <c:v>0.37218986109206798</c:v>
                </c:pt>
                <c:pt idx="851">
                  <c:v>0.37252769765131455</c:v>
                </c:pt>
                <c:pt idx="852">
                  <c:v>0.37286561738676283</c:v>
                </c:pt>
                <c:pt idx="853">
                  <c:v>0.37320362031889109</c:v>
                </c:pt>
                <c:pt idx="854">
                  <c:v>0.37354170646818274</c:v>
                </c:pt>
                <c:pt idx="855">
                  <c:v>0.37387987585512561</c:v>
                </c:pt>
                <c:pt idx="856">
                  <c:v>0.37421812850021352</c:v>
                </c:pt>
                <c:pt idx="857">
                  <c:v>0.37455646442394408</c:v>
                </c:pt>
                <c:pt idx="858">
                  <c:v>0.374894883646822</c:v>
                </c:pt>
                <c:pt idx="859">
                  <c:v>0.37523338618935442</c:v>
                </c:pt>
                <c:pt idx="860">
                  <c:v>0.37557197207205539</c:v>
                </c:pt>
                <c:pt idx="861">
                  <c:v>0.37591064131544338</c:v>
                </c:pt>
                <c:pt idx="862">
                  <c:v>0.3762493939400422</c:v>
                </c:pt>
                <c:pt idx="863">
                  <c:v>0.37658822996638031</c:v>
                </c:pt>
                <c:pt idx="864">
                  <c:v>0.3769271494149915</c:v>
                </c:pt>
                <c:pt idx="865">
                  <c:v>0.37726615230641469</c:v>
                </c:pt>
                <c:pt idx="866">
                  <c:v>0.37760523866119322</c:v>
                </c:pt>
                <c:pt idx="867">
                  <c:v>0.37794440849987643</c:v>
                </c:pt>
                <c:pt idx="868">
                  <c:v>0.37828366184301832</c:v>
                </c:pt>
                <c:pt idx="869">
                  <c:v>0.37862299871117755</c:v>
                </c:pt>
                <c:pt idx="870">
                  <c:v>0.37896241912491835</c:v>
                </c:pt>
                <c:pt idx="871">
                  <c:v>0.37930192310480981</c:v>
                </c:pt>
                <c:pt idx="872">
                  <c:v>0.37964151067142615</c:v>
                </c:pt>
                <c:pt idx="873">
                  <c:v>0.37998118184534668</c:v>
                </c:pt>
                <c:pt idx="874">
                  <c:v>0.38032093664715561</c:v>
                </c:pt>
                <c:pt idx="875">
                  <c:v>0.38066077509744245</c:v>
                </c:pt>
                <c:pt idx="876">
                  <c:v>0.38100069721680185</c:v>
                </c:pt>
                <c:pt idx="877">
                  <c:v>0.38134070302583289</c:v>
                </c:pt>
                <c:pt idx="878">
                  <c:v>0.38168079254514042</c:v>
                </c:pt>
                <c:pt idx="879">
                  <c:v>0.38202096579533418</c:v>
                </c:pt>
                <c:pt idx="880">
                  <c:v>0.38236122279702878</c:v>
                </c:pt>
                <c:pt idx="881">
                  <c:v>0.38270156357084417</c:v>
                </c:pt>
                <c:pt idx="882">
                  <c:v>0.38304198813740498</c:v>
                </c:pt>
                <c:pt idx="883">
                  <c:v>0.38338249651734158</c:v>
                </c:pt>
                <c:pt idx="884">
                  <c:v>0.38372308873128902</c:v>
                </c:pt>
                <c:pt idx="885">
                  <c:v>0.38406376479988702</c:v>
                </c:pt>
                <c:pt idx="886">
                  <c:v>0.38440452474378128</c:v>
                </c:pt>
                <c:pt idx="887">
                  <c:v>0.38474536858362174</c:v>
                </c:pt>
                <c:pt idx="888">
                  <c:v>0.38508629634006408</c:v>
                </c:pt>
                <c:pt idx="889">
                  <c:v>0.38542730803376846</c:v>
                </c:pt>
                <c:pt idx="890">
                  <c:v>0.38576840368540077</c:v>
                </c:pt>
                <c:pt idx="891">
                  <c:v>0.38610958331563139</c:v>
                </c:pt>
                <c:pt idx="892">
                  <c:v>0.38645084694513643</c:v>
                </c:pt>
                <c:pt idx="893">
                  <c:v>0.38679219459459624</c:v>
                </c:pt>
                <c:pt idx="894">
                  <c:v>0.38713362628469694</c:v>
                </c:pt>
                <c:pt idx="895">
                  <c:v>0.38747514203612998</c:v>
                </c:pt>
                <c:pt idx="896">
                  <c:v>0.38781674186959059</c:v>
                </c:pt>
                <c:pt idx="897">
                  <c:v>0.38815842580578064</c:v>
                </c:pt>
                <c:pt idx="898">
                  <c:v>0.38850019386540624</c:v>
                </c:pt>
                <c:pt idx="899">
                  <c:v>0.38884204606917883</c:v>
                </c:pt>
                <c:pt idx="900">
                  <c:v>0.38918398243781493</c:v>
                </c:pt>
                <c:pt idx="901">
                  <c:v>0.38952600299203599</c:v>
                </c:pt>
                <c:pt idx="902">
                  <c:v>0.38986810775256875</c:v>
                </c:pt>
                <c:pt idx="903">
                  <c:v>0.39021029674014507</c:v>
                </c:pt>
                <c:pt idx="904">
                  <c:v>0.39055256997550192</c:v>
                </c:pt>
                <c:pt idx="905">
                  <c:v>0.39089492747938137</c:v>
                </c:pt>
                <c:pt idx="906">
                  <c:v>0.39123736927253039</c:v>
                </c:pt>
                <c:pt idx="907">
                  <c:v>0.39157989537570104</c:v>
                </c:pt>
                <c:pt idx="908">
                  <c:v>0.39192250580965093</c:v>
                </c:pt>
                <c:pt idx="909">
                  <c:v>0.39226520059514258</c:v>
                </c:pt>
                <c:pt idx="910">
                  <c:v>0.39260797975294315</c:v>
                </c:pt>
                <c:pt idx="911">
                  <c:v>0.39292480683999287</c:v>
                </c:pt>
                <c:pt idx="912">
                  <c:v>0.39324170600720043</c:v>
                </c:pt>
                <c:pt idx="913">
                  <c:v>0.3935586772709645</c:v>
                </c:pt>
                <c:pt idx="914">
                  <c:v>0.39387572064768772</c:v>
                </c:pt>
                <c:pt idx="915">
                  <c:v>0.39419283615377609</c:v>
                </c:pt>
                <c:pt idx="916">
                  <c:v>0.39451002380563938</c:v>
                </c:pt>
                <c:pt idx="917">
                  <c:v>0.39482728361969155</c:v>
                </c:pt>
                <c:pt idx="918">
                  <c:v>0.3951446156123497</c:v>
                </c:pt>
                <c:pt idx="919">
                  <c:v>0.3954620198000347</c:v>
                </c:pt>
                <c:pt idx="920">
                  <c:v>0.39577949619917208</c:v>
                </c:pt>
                <c:pt idx="921">
                  <c:v>0.39609704482618957</c:v>
                </c:pt>
                <c:pt idx="922">
                  <c:v>0.39641466569752004</c:v>
                </c:pt>
                <c:pt idx="923">
                  <c:v>0.39673235882959945</c:v>
                </c:pt>
                <c:pt idx="924">
                  <c:v>0.39705012423886688</c:v>
                </c:pt>
                <c:pt idx="925">
                  <c:v>0.39736796194176738</c:v>
                </c:pt>
                <c:pt idx="926">
                  <c:v>0.39768587195474669</c:v>
                </c:pt>
                <c:pt idx="927">
                  <c:v>0.39800385429425655</c:v>
                </c:pt>
                <c:pt idx="928">
                  <c:v>0.39832190897675135</c:v>
                </c:pt>
                <c:pt idx="929">
                  <c:v>0.39864003601868991</c:v>
                </c:pt>
                <c:pt idx="930">
                  <c:v>0.39895823543653419</c:v>
                </c:pt>
                <c:pt idx="931">
                  <c:v>0.39927650724675035</c:v>
                </c:pt>
                <c:pt idx="932">
                  <c:v>0.39959485146580809</c:v>
                </c:pt>
                <c:pt idx="933">
                  <c:v>0.39991326811018091</c:v>
                </c:pt>
                <c:pt idx="934">
                  <c:v>0.40023175719634585</c:v>
                </c:pt>
                <c:pt idx="935">
                  <c:v>0.40055031874078373</c:v>
                </c:pt>
                <c:pt idx="936">
                  <c:v>0.4008689527599798</c:v>
                </c:pt>
                <c:pt idx="937">
                  <c:v>0.40118765927042221</c:v>
                </c:pt>
                <c:pt idx="938">
                  <c:v>0.40150643828860311</c:v>
                </c:pt>
                <c:pt idx="939">
                  <c:v>0.4018252898310184</c:v>
                </c:pt>
                <c:pt idx="940">
                  <c:v>0.40214421391416821</c:v>
                </c:pt>
                <c:pt idx="941">
                  <c:v>0.40246321055455558</c:v>
                </c:pt>
                <c:pt idx="942">
                  <c:v>0.40278227976868797</c:v>
                </c:pt>
                <c:pt idx="943">
                  <c:v>0.40310142157307638</c:v>
                </c:pt>
                <c:pt idx="944">
                  <c:v>0.40342063598423539</c:v>
                </c:pt>
                <c:pt idx="945">
                  <c:v>0.40373992301868356</c:v>
                </c:pt>
                <c:pt idx="946">
                  <c:v>0.40403291439241662</c:v>
                </c:pt>
                <c:pt idx="947">
                  <c:v>0.40432596691988887</c:v>
                </c:pt>
                <c:pt idx="948">
                  <c:v>0.40461908061386431</c:v>
                </c:pt>
                <c:pt idx="949">
                  <c:v>0.40491225548710985</c:v>
                </c:pt>
                <c:pt idx="950">
                  <c:v>0.40520549155239505</c:v>
                </c:pt>
                <c:pt idx="951">
                  <c:v>0.40549878882249191</c:v>
                </c:pt>
                <c:pt idx="952">
                  <c:v>0.4057921473101751</c:v>
                </c:pt>
                <c:pt idx="953">
                  <c:v>0.40608556702822218</c:v>
                </c:pt>
                <c:pt idx="954">
                  <c:v>0.40637904798941316</c:v>
                </c:pt>
                <c:pt idx="955">
                  <c:v>0.40667259020653113</c:v>
                </c:pt>
                <c:pt idx="956">
                  <c:v>0.4069661936923612</c:v>
                </c:pt>
                <c:pt idx="957">
                  <c:v>0.40725985845969181</c:v>
                </c:pt>
                <c:pt idx="958">
                  <c:v>0.40755358452131363</c:v>
                </c:pt>
                <c:pt idx="959">
                  <c:v>0.40784737189002018</c:v>
                </c:pt>
                <c:pt idx="960">
                  <c:v>0.40814122057860724</c:v>
                </c:pt>
                <c:pt idx="961">
                  <c:v>0.40843513059987413</c:v>
                </c:pt>
                <c:pt idx="962">
                  <c:v>0.40872910196662193</c:v>
                </c:pt>
                <c:pt idx="963">
                  <c:v>0.40902313469165508</c:v>
                </c:pt>
                <c:pt idx="964">
                  <c:v>0.40931722878778021</c:v>
                </c:pt>
                <c:pt idx="965">
                  <c:v>0.40961138426780708</c:v>
                </c:pt>
                <c:pt idx="966">
                  <c:v>0.40990560114454744</c:v>
                </c:pt>
                <c:pt idx="967">
                  <c:v>0.41019987943081615</c:v>
                </c:pt>
                <c:pt idx="968">
                  <c:v>0.41049421913943163</c:v>
                </c:pt>
                <c:pt idx="969">
                  <c:v>0.41078862028321295</c:v>
                </c:pt>
                <c:pt idx="970">
                  <c:v>0.41108308287498341</c:v>
                </c:pt>
                <c:pt idx="971">
                  <c:v>0.41137760692756853</c:v>
                </c:pt>
                <c:pt idx="972">
                  <c:v>0.41167219245379649</c:v>
                </c:pt>
                <c:pt idx="973">
                  <c:v>0.41196683946649837</c:v>
                </c:pt>
                <c:pt idx="974">
                  <c:v>0.41226154797850767</c:v>
                </c:pt>
                <c:pt idx="975">
                  <c:v>0.41255631800266057</c:v>
                </c:pt>
                <c:pt idx="976">
                  <c:v>0.41282448997096521</c:v>
                </c:pt>
                <c:pt idx="977">
                  <c:v>0.41309271285136728</c:v>
                </c:pt>
                <c:pt idx="978">
                  <c:v>0.41336098665353194</c:v>
                </c:pt>
                <c:pt idx="979">
                  <c:v>0.41362931138712677</c:v>
                </c:pt>
                <c:pt idx="980">
                  <c:v>0.41389768706182117</c:v>
                </c:pt>
                <c:pt idx="981">
                  <c:v>0.41416611368728629</c:v>
                </c:pt>
                <c:pt idx="982">
                  <c:v>0.41443459127319504</c:v>
                </c:pt>
                <c:pt idx="983">
                  <c:v>0.41470311982922192</c:v>
                </c:pt>
                <c:pt idx="984">
                  <c:v>0.41497169936504363</c:v>
                </c:pt>
                <c:pt idx="985">
                  <c:v>0.41524032989033888</c:v>
                </c:pt>
                <c:pt idx="986">
                  <c:v>0.41550901141478769</c:v>
                </c:pt>
                <c:pt idx="987">
                  <c:v>0.41577774394807254</c:v>
                </c:pt>
                <c:pt idx="988">
                  <c:v>0.41604652749987681</c:v>
                </c:pt>
                <c:pt idx="989">
                  <c:v>0.41631536207988673</c:v>
                </c:pt>
                <c:pt idx="990">
                  <c:v>0.4165842476977899</c:v>
                </c:pt>
                <c:pt idx="991">
                  <c:v>0.41685318436327568</c:v>
                </c:pt>
                <c:pt idx="992">
                  <c:v>0.41712217208603541</c:v>
                </c:pt>
                <c:pt idx="993">
                  <c:v>0.41739121087576225</c:v>
                </c:pt>
                <c:pt idx="994">
                  <c:v>0.41766030074215132</c:v>
                </c:pt>
                <c:pt idx="995">
                  <c:v>0.41792944169489932</c:v>
                </c:pt>
                <c:pt idx="996">
                  <c:v>0.41819863374370492</c:v>
                </c:pt>
                <c:pt idx="997">
                  <c:v>0.41846787689826881</c:v>
                </c:pt>
                <c:pt idx="998">
                  <c:v>0.41873717116829301</c:v>
                </c:pt>
                <c:pt idx="999">
                  <c:v>0.41900651656348198</c:v>
                </c:pt>
                <c:pt idx="1000">
                  <c:v>0.41927591309354195</c:v>
                </c:pt>
                <c:pt idx="1001">
                  <c:v>0.41954536076818028</c:v>
                </c:pt>
                <c:pt idx="1002">
                  <c:v>0.41981485959710718</c:v>
                </c:pt>
                <c:pt idx="1003">
                  <c:v>0.42008440959003379</c:v>
                </c:pt>
                <c:pt idx="1004">
                  <c:v>0.42035401075667389</c:v>
                </c:pt>
                <c:pt idx="1005">
                  <c:v>0.42059672878867693</c:v>
                </c:pt>
                <c:pt idx="1006">
                  <c:v>0.4208394882976938</c:v>
                </c:pt>
                <c:pt idx="1007">
                  <c:v>0.42108228929081237</c:v>
                </c:pt>
                <c:pt idx="1008">
                  <c:v>0.42132513177512165</c:v>
                </c:pt>
                <c:pt idx="1009">
                  <c:v>0.42156801575771197</c:v>
                </c:pt>
                <c:pt idx="1010">
                  <c:v>0.42181094124567475</c:v>
                </c:pt>
                <c:pt idx="1011">
                  <c:v>0.42205390824610278</c:v>
                </c:pt>
                <c:pt idx="1012">
                  <c:v>0.42229691676608971</c:v>
                </c:pt>
                <c:pt idx="1013">
                  <c:v>0.42253996681273076</c:v>
                </c:pt>
                <c:pt idx="1014">
                  <c:v>0.42278305839312225</c:v>
                </c:pt>
                <c:pt idx="1015">
                  <c:v>0.42302619151436183</c:v>
                </c:pt>
                <c:pt idx="1016">
                  <c:v>0.42326936618354782</c:v>
                </c:pt>
                <c:pt idx="1017">
                  <c:v>0.42351258240778056</c:v>
                </c:pt>
                <c:pt idx="1018">
                  <c:v>0.42375584019416124</c:v>
                </c:pt>
                <c:pt idx="1019">
                  <c:v>0.42399913954979196</c:v>
                </c:pt>
                <c:pt idx="1020">
                  <c:v>0.42424248048177637</c:v>
                </c:pt>
                <c:pt idx="1021">
                  <c:v>0.42448586299721924</c:v>
                </c:pt>
                <c:pt idx="1022">
                  <c:v>0.42472928710322688</c:v>
                </c:pt>
                <c:pt idx="1023">
                  <c:v>0.4249727528069065</c:v>
                </c:pt>
                <c:pt idx="1024">
                  <c:v>0.42521626011536573</c:v>
                </c:pt>
                <c:pt idx="1025">
                  <c:v>0.42545980903571512</c:v>
                </c:pt>
                <c:pt idx="1026">
                  <c:v>0.4257033995750652</c:v>
                </c:pt>
                <c:pt idx="1027">
                  <c:v>0.42594703174052828</c:v>
                </c:pt>
                <c:pt idx="1028">
                  <c:v>0.42619070553921778</c:v>
                </c:pt>
                <c:pt idx="1029">
                  <c:v>0.42643442097824713</c:v>
                </c:pt>
                <c:pt idx="1030">
                  <c:v>0.42667817806473352</c:v>
                </c:pt>
                <c:pt idx="1031">
                  <c:v>0.42692197680579302</c:v>
                </c:pt>
                <c:pt idx="1032">
                  <c:v>0.42716581720854396</c:v>
                </c:pt>
                <c:pt idx="1033">
                  <c:v>0.42740969928010597</c:v>
                </c:pt>
                <c:pt idx="1034">
                  <c:v>0.42765362302759935</c:v>
                </c:pt>
                <c:pt idx="1035">
                  <c:v>0.42789758845814618</c:v>
                </c:pt>
                <c:pt idx="1036">
                  <c:v>0.42814159557886944</c:v>
                </c:pt>
                <c:pt idx="1037">
                  <c:v>0.42838564439689297</c:v>
                </c:pt>
                <c:pt idx="1038">
                  <c:v>0.42862973491934286</c:v>
                </c:pt>
                <c:pt idx="1039">
                  <c:v>0.42887386715334541</c:v>
                </c:pt>
                <c:pt idx="1040">
                  <c:v>0.42911804110602847</c:v>
                </c:pt>
                <c:pt idx="1041">
                  <c:v>0.42936225678452145</c:v>
                </c:pt>
                <c:pt idx="1042">
                  <c:v>0.42960651419595441</c:v>
                </c:pt>
                <c:pt idx="1043">
                  <c:v>0.42983720992647845</c:v>
                </c:pt>
                <c:pt idx="1044">
                  <c:v>0.43006794288439321</c:v>
                </c:pt>
                <c:pt idx="1045">
                  <c:v>0.43029871307570566</c:v>
                </c:pt>
                <c:pt idx="1046">
                  <c:v>0.43052952050642457</c:v>
                </c:pt>
                <c:pt idx="1047">
                  <c:v>0.43076036518255933</c:v>
                </c:pt>
                <c:pt idx="1048">
                  <c:v>0.43099124711011982</c:v>
                </c:pt>
                <c:pt idx="1049">
                  <c:v>0.43122216629511745</c:v>
                </c:pt>
                <c:pt idx="1050">
                  <c:v>0.43145312274356473</c:v>
                </c:pt>
                <c:pt idx="1051">
                  <c:v>0.43168411646147442</c:v>
                </c:pt>
                <c:pt idx="1052">
                  <c:v>0.43191514745486126</c:v>
                </c:pt>
                <c:pt idx="1053">
                  <c:v>0.43214621572973977</c:v>
                </c:pt>
                <c:pt idx="1054">
                  <c:v>0.43237732129212647</c:v>
                </c:pt>
                <c:pt idx="1055">
                  <c:v>0.43260846414803855</c:v>
                </c:pt>
                <c:pt idx="1056">
                  <c:v>0.43283964430349364</c:v>
                </c:pt>
                <c:pt idx="1057">
                  <c:v>0.43307086176451115</c:v>
                </c:pt>
                <c:pt idx="1058">
                  <c:v>0.43330211653711093</c:v>
                </c:pt>
                <c:pt idx="1059">
                  <c:v>0.43353340862731393</c:v>
                </c:pt>
                <c:pt idx="1060">
                  <c:v>0.43376473804114202</c:v>
                </c:pt>
                <c:pt idx="1061">
                  <c:v>0.43399610478461836</c:v>
                </c:pt>
                <c:pt idx="1062">
                  <c:v>0.43422750886376638</c:v>
                </c:pt>
                <c:pt idx="1063">
                  <c:v>0.43445895028461168</c:v>
                </c:pt>
                <c:pt idx="1064">
                  <c:v>0.43469042905317967</c:v>
                </c:pt>
                <c:pt idx="1065">
                  <c:v>0.43492194517549687</c:v>
                </c:pt>
                <c:pt idx="1066">
                  <c:v>0.43515349865759156</c:v>
                </c:pt>
                <c:pt idx="1067">
                  <c:v>0.43538508950549226</c:v>
                </c:pt>
                <c:pt idx="1068">
                  <c:v>0.43561671772522859</c:v>
                </c:pt>
                <c:pt idx="1069">
                  <c:v>0.43584838332283149</c:v>
                </c:pt>
                <c:pt idx="1070">
                  <c:v>0.43608008630433237</c:v>
                </c:pt>
                <c:pt idx="1071">
                  <c:v>0.43628439834716026</c:v>
                </c:pt>
                <c:pt idx="1072">
                  <c:v>0.4364887394575947</c:v>
                </c:pt>
                <c:pt idx="1073">
                  <c:v>0.43669310963977104</c:v>
                </c:pt>
                <c:pt idx="1074">
                  <c:v>0.4368975088978253</c:v>
                </c:pt>
                <c:pt idx="1075">
                  <c:v>0.43710193723589419</c:v>
                </c:pt>
                <c:pt idx="1076">
                  <c:v>0.43730639465811505</c:v>
                </c:pt>
                <c:pt idx="1077">
                  <c:v>0.43751088116862569</c:v>
                </c:pt>
                <c:pt idx="1078">
                  <c:v>0.43771539677156457</c:v>
                </c:pt>
                <c:pt idx="1079">
                  <c:v>0.43791994147107038</c:v>
                </c:pt>
                <c:pt idx="1080">
                  <c:v>0.43812451527128293</c:v>
                </c:pt>
                <c:pt idx="1081">
                  <c:v>0.43832911817634224</c:v>
                </c:pt>
                <c:pt idx="1082">
                  <c:v>0.43853375019038943</c:v>
                </c:pt>
                <c:pt idx="1083">
                  <c:v>0.43873841131756541</c:v>
                </c:pt>
                <c:pt idx="1084">
                  <c:v>0.43894310156201266</c:v>
                </c:pt>
                <c:pt idx="1085">
                  <c:v>0.43914782092787319</c:v>
                </c:pt>
                <c:pt idx="1086">
                  <c:v>0.43935256941929035</c:v>
                </c:pt>
                <c:pt idx="1087">
                  <c:v>0.43955734704040772</c:v>
                </c:pt>
                <c:pt idx="1088">
                  <c:v>0.43976215379536976</c:v>
                </c:pt>
                <c:pt idx="1089">
                  <c:v>0.43996698968832137</c:v>
                </c:pt>
                <c:pt idx="1090">
                  <c:v>0.44017185472340792</c:v>
                </c:pt>
                <c:pt idx="1091">
                  <c:v>0.44037674890477563</c:v>
                </c:pt>
                <c:pt idx="1092">
                  <c:v>0.44058167223657096</c:v>
                </c:pt>
                <c:pt idx="1093">
                  <c:v>0.44078662472294128</c:v>
                </c:pt>
                <c:pt idx="1094">
                  <c:v>0.44099160636803458</c:v>
                </c:pt>
                <c:pt idx="1095">
                  <c:v>0.4411966171759989</c:v>
                </c:pt>
                <c:pt idx="1096">
                  <c:v>0.44140165715098356</c:v>
                </c:pt>
                <c:pt idx="1097">
                  <c:v>0.44160672629713815</c:v>
                </c:pt>
                <c:pt idx="1098">
                  <c:v>0.44181182461861268</c:v>
                </c:pt>
                <c:pt idx="1099">
                  <c:v>0.44201695211955827</c:v>
                </c:pt>
                <c:pt idx="1100">
                  <c:v>0.44222210880412582</c:v>
                </c:pt>
                <c:pt idx="1101">
                  <c:v>0.4424272946764678</c:v>
                </c:pt>
                <c:pt idx="1102">
                  <c:v>0.44263250974073665</c:v>
                </c:pt>
                <c:pt idx="1103">
                  <c:v>0.44279617455804465</c:v>
                </c:pt>
                <c:pt idx="1104">
                  <c:v>0.44295985794291726</c:v>
                </c:pt>
                <c:pt idx="1105">
                  <c:v>0.44312355989746099</c:v>
                </c:pt>
                <c:pt idx="1106">
                  <c:v>0.44328728042378285</c:v>
                </c:pt>
                <c:pt idx="1107">
                  <c:v>0.44345101952398891</c:v>
                </c:pt>
                <c:pt idx="1108">
                  <c:v>0.44361477720018772</c:v>
                </c:pt>
                <c:pt idx="1109">
                  <c:v>0.44377855345448536</c:v>
                </c:pt>
                <c:pt idx="1110">
                  <c:v>0.44394234828899037</c:v>
                </c:pt>
                <c:pt idx="1111">
                  <c:v>0.44410616170581019</c:v>
                </c:pt>
                <c:pt idx="1112">
                  <c:v>0.44426999370705311</c:v>
                </c:pt>
                <c:pt idx="1113">
                  <c:v>0.44443384429482746</c:v>
                </c:pt>
                <c:pt idx="1114">
                  <c:v>0.44459771347124222</c:v>
                </c:pt>
                <c:pt idx="1115">
                  <c:v>0.44476160123840547</c:v>
                </c:pt>
                <c:pt idx="1116">
                  <c:v>0.44492550759842686</c:v>
                </c:pt>
                <c:pt idx="1117">
                  <c:v>0.44508943255341582</c:v>
                </c:pt>
                <c:pt idx="1118">
                  <c:v>0.44525337610548177</c:v>
                </c:pt>
                <c:pt idx="1119">
                  <c:v>0.44541733825673435</c:v>
                </c:pt>
                <c:pt idx="1120">
                  <c:v>0.44558131900928388</c:v>
                </c:pt>
                <c:pt idx="1121">
                  <c:v>0.44574531836524045</c:v>
                </c:pt>
                <c:pt idx="1122">
                  <c:v>0.44590933632671459</c:v>
                </c:pt>
                <c:pt idx="1123">
                  <c:v>0.44607337289581728</c:v>
                </c:pt>
                <c:pt idx="1124">
                  <c:v>0.44623742807465949</c:v>
                </c:pt>
                <c:pt idx="1125">
                  <c:v>0.44640150186535221</c:v>
                </c:pt>
                <c:pt idx="1126">
                  <c:v>0.44656559427000708</c:v>
                </c:pt>
                <c:pt idx="1127">
                  <c:v>0.44672970529073597</c:v>
                </c:pt>
                <c:pt idx="1128">
                  <c:v>0.44689383492965074</c:v>
                </c:pt>
                <c:pt idx="1129">
                  <c:v>0.44705798318886369</c:v>
                </c:pt>
                <c:pt idx="1130">
                  <c:v>0.44722215007048716</c:v>
                </c:pt>
                <c:pt idx="1131">
                  <c:v>0.44738633557663365</c:v>
                </c:pt>
                <c:pt idx="1132">
                  <c:v>0.44750851929672253</c:v>
                </c:pt>
                <c:pt idx="1133">
                  <c:v>0.44763071333116988</c:v>
                </c:pt>
                <c:pt idx="1134">
                  <c:v>0.44775291768084635</c:v>
                </c:pt>
                <c:pt idx="1135">
                  <c:v>0.44787513234662257</c:v>
                </c:pt>
                <c:pt idx="1136">
                  <c:v>0.44799735732936963</c:v>
                </c:pt>
                <c:pt idx="1137">
                  <c:v>0.44811959262995837</c:v>
                </c:pt>
                <c:pt idx="1138">
                  <c:v>0.44824183824925989</c:v>
                </c:pt>
                <c:pt idx="1139">
                  <c:v>0.44836409418814505</c:v>
                </c:pt>
                <c:pt idx="1140">
                  <c:v>0.44848636044748535</c:v>
                </c:pt>
                <c:pt idx="1141">
                  <c:v>0.44860863702815146</c:v>
                </c:pt>
                <c:pt idx="1142">
                  <c:v>0.44873092393101532</c:v>
                </c:pt>
                <c:pt idx="1143">
                  <c:v>0.44885322115694781</c:v>
                </c:pt>
                <c:pt idx="1144">
                  <c:v>0.44897552870682045</c:v>
                </c:pt>
                <c:pt idx="1145">
                  <c:v>0.44909784658150498</c:v>
                </c:pt>
                <c:pt idx="1146">
                  <c:v>0.44922017478187271</c:v>
                </c:pt>
                <c:pt idx="1147">
                  <c:v>0.4493425133087956</c:v>
                </c:pt>
                <c:pt idx="1148">
                  <c:v>0.44946486216314496</c:v>
                </c:pt>
                <c:pt idx="1149">
                  <c:v>0.44958722134579321</c:v>
                </c:pt>
                <c:pt idx="1150">
                  <c:v>0.4497095908576112</c:v>
                </c:pt>
                <c:pt idx="1151">
                  <c:v>0.44983197069947245</c:v>
                </c:pt>
                <c:pt idx="1152">
                  <c:v>0.44995436087224783</c:v>
                </c:pt>
                <c:pt idx="1153">
                  <c:v>0.45007676137680952</c:v>
                </c:pt>
                <c:pt idx="1154">
                  <c:v>0.45019917221402994</c:v>
                </c:pt>
                <c:pt idx="1155">
                  <c:v>0.45032159338478128</c:v>
                </c:pt>
                <c:pt idx="1156">
                  <c:v>0.45044402488993596</c:v>
                </c:pt>
                <c:pt idx="1157">
                  <c:v>0.45056646673036616</c:v>
                </c:pt>
                <c:pt idx="1158">
                  <c:v>0.45068891890694474</c:v>
                </c:pt>
                <c:pt idx="1159">
                  <c:v>0.45081138142054389</c:v>
                </c:pt>
                <c:pt idx="1160">
                  <c:v>0.45093385427203625</c:v>
                </c:pt>
                <c:pt idx="1161">
                  <c:v>0.45105633746229445</c:v>
                </c:pt>
                <c:pt idx="1162">
                  <c:v>0.45117883099219203</c:v>
                </c:pt>
                <c:pt idx="1163">
                  <c:v>0.45130133486260027</c:v>
                </c:pt>
                <c:pt idx="1164">
                  <c:v>0.45142384907439359</c:v>
                </c:pt>
                <c:pt idx="1165">
                  <c:v>0.45154637362844419</c:v>
                </c:pt>
                <c:pt idx="1166">
                  <c:v>0.45166890852562536</c:v>
                </c:pt>
                <c:pt idx="1167">
                  <c:v>0.45177733700113865</c:v>
                </c:pt>
                <c:pt idx="1168">
                  <c:v>0.45188577357542314</c:v>
                </c:pt>
                <c:pt idx="1169">
                  <c:v>0.4519942182490837</c:v>
                </c:pt>
                <c:pt idx="1170">
                  <c:v>0.45210267102272539</c:v>
                </c:pt>
                <c:pt idx="1171">
                  <c:v>0.45221113189695306</c:v>
                </c:pt>
                <c:pt idx="1172">
                  <c:v>0.45231960087237177</c:v>
                </c:pt>
                <c:pt idx="1173">
                  <c:v>0.45242807794958684</c:v>
                </c:pt>
                <c:pt idx="1174">
                  <c:v>0.4525365631292031</c:v>
                </c:pt>
                <c:pt idx="1175">
                  <c:v>0.45264505641182606</c:v>
                </c:pt>
                <c:pt idx="1176">
                  <c:v>0.45275355779806059</c:v>
                </c:pt>
                <c:pt idx="1177">
                  <c:v>0.45286206728851264</c:v>
                </c:pt>
                <c:pt idx="1178">
                  <c:v>0.45297058488378616</c:v>
                </c:pt>
                <c:pt idx="1179">
                  <c:v>0.45307911058448802</c:v>
                </c:pt>
                <c:pt idx="1180">
                  <c:v>0.45318764439122283</c:v>
                </c:pt>
                <c:pt idx="1181">
                  <c:v>0.45329618630459634</c:v>
                </c:pt>
                <c:pt idx="1182">
                  <c:v>0.45340473632521383</c:v>
                </c:pt>
                <c:pt idx="1183">
                  <c:v>0.45351329445368105</c:v>
                </c:pt>
                <c:pt idx="1184">
                  <c:v>0.45362186069060351</c:v>
                </c:pt>
                <c:pt idx="1185">
                  <c:v>0.45373043503658694</c:v>
                </c:pt>
                <c:pt idx="1186">
                  <c:v>0.45383901749223687</c:v>
                </c:pt>
                <c:pt idx="1187">
                  <c:v>0.45394760805815904</c:v>
                </c:pt>
                <c:pt idx="1188">
                  <c:v>0.45405620673495939</c:v>
                </c:pt>
                <c:pt idx="1189">
                  <c:v>0.45416481352324345</c:v>
                </c:pt>
                <c:pt idx="1190">
                  <c:v>0.4542734284236174</c:v>
                </c:pt>
                <c:pt idx="1191">
                  <c:v>0.45438205143668697</c:v>
                </c:pt>
                <c:pt idx="1192">
                  <c:v>0.45449068256305813</c:v>
                </c:pt>
                <c:pt idx="1193">
                  <c:v>0.45459932180333706</c:v>
                </c:pt>
                <c:pt idx="1194">
                  <c:v>0.4547079691581295</c:v>
                </c:pt>
                <c:pt idx="1195">
                  <c:v>0.45481662462804184</c:v>
                </c:pt>
                <c:pt idx="1196">
                  <c:v>0.45492528821368006</c:v>
                </c:pt>
                <c:pt idx="1197">
                  <c:v>0.45503395991565032</c:v>
                </c:pt>
                <c:pt idx="1198">
                  <c:v>0.45514263973455882</c:v>
                </c:pt>
                <c:pt idx="1199">
                  <c:v>0.45525132767101195</c:v>
                </c:pt>
                <c:pt idx="1200">
                  <c:v>0.45536002372561613</c:v>
                </c:pt>
                <c:pt idx="1201">
                  <c:v>0.45546872789897752</c:v>
                </c:pt>
                <c:pt idx="1202">
                  <c:v>0.45557744019170232</c:v>
                </c:pt>
                <c:pt idx="1203">
                  <c:v>0.45568616060439759</c:v>
                </c:pt>
                <c:pt idx="1204">
                  <c:v>0.4557948891376693</c:v>
                </c:pt>
                <c:pt idx="1205">
                  <c:v>0.45590362579212429</c:v>
                </c:pt>
                <c:pt idx="1206">
                  <c:v>0.45601237056836896</c:v>
                </c:pt>
                <c:pt idx="1207">
                  <c:v>0.45612112346700995</c:v>
                </c:pt>
                <c:pt idx="1208">
                  <c:v>0.45622988448865409</c:v>
                </c:pt>
                <c:pt idx="1209">
                  <c:v>0.45633865363390802</c:v>
                </c:pt>
                <c:pt idx="1210">
                  <c:v>0.45644743090337858</c:v>
                </c:pt>
                <c:pt idx="1211">
                  <c:v>0.4565562162976724</c:v>
                </c:pt>
                <c:pt idx="1212">
                  <c:v>0.45666500981739655</c:v>
                </c:pt>
                <c:pt idx="1213">
                  <c:v>0.45677381146315787</c:v>
                </c:pt>
                <c:pt idx="1214">
                  <c:v>0.45688262123556322</c:v>
                </c:pt>
                <c:pt idx="1215">
                  <c:v>0.45699143913521989</c:v>
                </c:pt>
                <c:pt idx="1216">
                  <c:v>0.4571002651627345</c:v>
                </c:pt>
                <c:pt idx="1217">
                  <c:v>0.45720909931871434</c:v>
                </c:pt>
                <c:pt idx="1218">
                  <c:v>0.45731794160376671</c:v>
                </c:pt>
                <c:pt idx="1219">
                  <c:v>0.45742679201849845</c:v>
                </c:pt>
                <c:pt idx="1220">
                  <c:v>0.45753565056351708</c:v>
                </c:pt>
                <c:pt idx="1221">
                  <c:v>0.45764451723942967</c:v>
                </c:pt>
                <c:pt idx="1222">
                  <c:v>0.45775339204684373</c:v>
                </c:pt>
                <c:pt idx="1223">
                  <c:v>0.45786227498636656</c:v>
                </c:pt>
                <c:pt idx="1224">
                  <c:v>0.45797116605860544</c:v>
                </c:pt>
                <c:pt idx="1225">
                  <c:v>0.45808006526416767</c:v>
                </c:pt>
                <c:pt idx="1226">
                  <c:v>0.4581889726036612</c:v>
                </c:pt>
                <c:pt idx="1227">
                  <c:v>0.45829788807769334</c:v>
                </c:pt>
                <c:pt idx="1228">
                  <c:v>0.45840681168687181</c:v>
                </c:pt>
                <c:pt idx="1229">
                  <c:v>0.4585157434318039</c:v>
                </c:pt>
                <c:pt idx="1230">
                  <c:v>0.45862468331309758</c:v>
                </c:pt>
                <c:pt idx="1231">
                  <c:v>0.45873363133136036</c:v>
                </c:pt>
                <c:pt idx="1232">
                  <c:v>0.45884258748720042</c:v>
                </c:pt>
                <c:pt idx="1233">
                  <c:v>0.45895155178122504</c:v>
                </c:pt>
                <c:pt idx="1234">
                  <c:v>0.45906052421404242</c:v>
                </c:pt>
                <c:pt idx="1235">
                  <c:v>0.45916950478626051</c:v>
                </c:pt>
                <c:pt idx="1236">
                  <c:v>0.45927849349848704</c:v>
                </c:pt>
                <c:pt idx="1237">
                  <c:v>0.4593874903513302</c:v>
                </c:pt>
                <c:pt idx="1238">
                  <c:v>0.45949649534539772</c:v>
                </c:pt>
                <c:pt idx="1239">
                  <c:v>0.459605508481298</c:v>
                </c:pt>
                <c:pt idx="1240">
                  <c:v>0.45971452975963922</c:v>
                </c:pt>
                <c:pt idx="1241">
                  <c:v>0.45982355918102913</c:v>
                </c:pt>
                <c:pt idx="1242">
                  <c:v>0.45993259674607656</c:v>
                </c:pt>
                <c:pt idx="1243">
                  <c:v>0.46004164245538925</c:v>
                </c:pt>
                <c:pt idx="1244">
                  <c:v>0.46015069630957561</c:v>
                </c:pt>
                <c:pt idx="1245">
                  <c:v>0.46025975830924426</c:v>
                </c:pt>
                <c:pt idx="1246">
                  <c:v>0.46036882845500338</c:v>
                </c:pt>
                <c:pt idx="1247">
                  <c:v>0.46047790674746159</c:v>
                </c:pt>
                <c:pt idx="1248">
                  <c:v>0.46058699318722729</c:v>
                </c:pt>
                <c:pt idx="1249">
                  <c:v>0.46069608777490889</c:v>
                </c:pt>
                <c:pt idx="1250">
                  <c:v>0.46080519051111524</c:v>
                </c:pt>
                <c:pt idx="1251">
                  <c:v>0.46091430139645473</c:v>
                </c:pt>
                <c:pt idx="1252">
                  <c:v>0.46102342043153621</c:v>
                </c:pt>
                <c:pt idx="1253">
                  <c:v>0.46113254761696809</c:v>
                </c:pt>
                <c:pt idx="1254">
                  <c:v>0.46124168295335966</c:v>
                </c:pt>
                <c:pt idx="1255">
                  <c:v>0.46135082644131931</c:v>
                </c:pt>
                <c:pt idx="1256">
                  <c:v>0.46145997808145611</c:v>
                </c:pt>
                <c:pt idx="1257">
                  <c:v>0.46156913787437892</c:v>
                </c:pt>
                <c:pt idx="1258">
                  <c:v>0.4616783058206968</c:v>
                </c:pt>
                <c:pt idx="1259">
                  <c:v>0.46178748192101837</c:v>
                </c:pt>
                <c:pt idx="1260">
                  <c:v>0.46189666617595293</c:v>
                </c:pt>
                <c:pt idx="1261">
                  <c:v>0.46200585858610976</c:v>
                </c:pt>
                <c:pt idx="1262">
                  <c:v>0.46211505915209727</c:v>
                </c:pt>
                <c:pt idx="1263">
                  <c:v>0.46222426787452564</c:v>
                </c:pt>
                <c:pt idx="1264">
                  <c:v>0.46233348475400371</c:v>
                </c:pt>
                <c:pt idx="1265">
                  <c:v>0.46244270979114055</c:v>
                </c:pt>
                <c:pt idx="1266">
                  <c:v>0.46255194298654545</c:v>
                </c:pt>
                <c:pt idx="1267">
                  <c:v>0.46266118434082792</c:v>
                </c:pt>
                <c:pt idx="1268">
                  <c:v>0.46277043385459771</c:v>
                </c:pt>
                <c:pt idx="1269">
                  <c:v>0.46287969152846342</c:v>
                </c:pt>
                <c:pt idx="1270">
                  <c:v>0.46298895736303525</c:v>
                </c:pt>
                <c:pt idx="1271">
                  <c:v>0.46309823135892225</c:v>
                </c:pt>
                <c:pt idx="1272">
                  <c:v>0.46320751351673439</c:v>
                </c:pt>
                <c:pt idx="1273">
                  <c:v>0.46331680383708118</c:v>
                </c:pt>
                <c:pt idx="1274">
                  <c:v>0.46342610232057235</c:v>
                </c:pt>
                <c:pt idx="1275">
                  <c:v>0.46353540896781764</c:v>
                </c:pt>
                <c:pt idx="1276">
                  <c:v>0.46364472377942656</c:v>
                </c:pt>
                <c:pt idx="1277">
                  <c:v>0.46375404675600929</c:v>
                </c:pt>
                <c:pt idx="1278">
                  <c:v>0.46386337789817556</c:v>
                </c:pt>
                <c:pt idx="1279">
                  <c:v>0.4639727172065351</c:v>
                </c:pt>
                <c:pt idx="1280">
                  <c:v>0.46408206468169788</c:v>
                </c:pt>
                <c:pt idx="1281">
                  <c:v>0.4641914203242743</c:v>
                </c:pt>
                <c:pt idx="1282">
                  <c:v>0.46430078413487386</c:v>
                </c:pt>
                <c:pt idx="1283">
                  <c:v>0.46441015611410719</c:v>
                </c:pt>
                <c:pt idx="1284">
                  <c:v>0.4645195362625838</c:v>
                </c:pt>
                <c:pt idx="1285">
                  <c:v>0.46462892458091454</c:v>
                </c:pt>
                <c:pt idx="1286">
                  <c:v>0.46473832106970914</c:v>
                </c:pt>
                <c:pt idx="1287">
                  <c:v>0.464847725729578</c:v>
                </c:pt>
                <c:pt idx="1288">
                  <c:v>0.46495713856113152</c:v>
                </c:pt>
                <c:pt idx="1289">
                  <c:v>0.46506655956498011</c:v>
                </c:pt>
                <c:pt idx="1290">
                  <c:v>0.46517598874173394</c:v>
                </c:pt>
                <c:pt idx="1291">
                  <c:v>0.46528542609200363</c:v>
                </c:pt>
                <c:pt idx="1292">
                  <c:v>0.46539487161639981</c:v>
                </c:pt>
                <c:pt idx="1293">
                  <c:v>0.46550432531553265</c:v>
                </c:pt>
                <c:pt idx="1294">
                  <c:v>0.46561378719001323</c:v>
                </c:pt>
                <c:pt idx="1295">
                  <c:v>0.46572325724045127</c:v>
                </c:pt>
                <c:pt idx="1296">
                  <c:v>0.46583273546745896</c:v>
                </c:pt>
                <c:pt idx="1297">
                  <c:v>0.4659422218716458</c:v>
                </c:pt>
                <c:pt idx="1298">
                  <c:v>0.46605171645362287</c:v>
                </c:pt>
                <c:pt idx="1299">
                  <c:v>0.466161219214001</c:v>
                </c:pt>
                <c:pt idx="1300">
                  <c:v>0.46627073015339127</c:v>
                </c:pt>
                <c:pt idx="1301">
                  <c:v>0.46638024927240429</c:v>
                </c:pt>
                <c:pt idx="1302">
                  <c:v>0.46648977657165114</c:v>
                </c:pt>
                <c:pt idx="1303">
                  <c:v>0.46659931205174288</c:v>
                </c:pt>
                <c:pt idx="1304">
                  <c:v>0.46670885571329035</c:v>
                </c:pt>
                <c:pt idx="1305">
                  <c:v>0.46681840755690507</c:v>
                </c:pt>
                <c:pt idx="1306">
                  <c:v>0.46692796758319766</c:v>
                </c:pt>
                <c:pt idx="1307">
                  <c:v>0.46703753579277962</c:v>
                </c:pt>
                <c:pt idx="1308">
                  <c:v>0.46714711218626204</c:v>
                </c:pt>
                <c:pt idx="1309">
                  <c:v>0.46725669676425619</c:v>
                </c:pt>
                <c:pt idx="1310">
                  <c:v>0.46736628952737358</c:v>
                </c:pt>
                <c:pt idx="1311">
                  <c:v>0.46747589047622529</c:v>
                </c:pt>
                <c:pt idx="1312">
                  <c:v>0.46758549961142304</c:v>
                </c:pt>
                <c:pt idx="1313">
                  <c:v>0.46769511693357813</c:v>
                </c:pt>
                <c:pt idx="1314">
                  <c:v>0.46780474244330206</c:v>
                </c:pt>
                <c:pt idx="1315">
                  <c:v>0.46791437614120635</c:v>
                </c:pt>
                <c:pt idx="1316">
                  <c:v>0.46802401802790272</c:v>
                </c:pt>
                <c:pt idx="1317">
                  <c:v>0.46813366810400248</c:v>
                </c:pt>
                <c:pt idx="1318">
                  <c:v>0.46824332637011801</c:v>
                </c:pt>
                <c:pt idx="1319">
                  <c:v>0.46835299282686016</c:v>
                </c:pt>
                <c:pt idx="1320">
                  <c:v>0.46850540037908406</c:v>
                </c:pt>
                <c:pt idx="1321">
                  <c:v>0.46865782375043485</c:v>
                </c:pt>
                <c:pt idx="1322">
                  <c:v>0.46881026294255412</c:v>
                </c:pt>
                <c:pt idx="1323">
                  <c:v>0.46896271795708389</c:v>
                </c:pt>
                <c:pt idx="1324">
                  <c:v>0.46911518879566727</c:v>
                </c:pt>
                <c:pt idx="1325">
                  <c:v>0.46926767545994563</c:v>
                </c:pt>
                <c:pt idx="1326">
                  <c:v>0.46942017795156232</c:v>
                </c:pt>
                <c:pt idx="1327">
                  <c:v>0.46957269627215981</c:v>
                </c:pt>
                <c:pt idx="1328">
                  <c:v>0.46972523042338099</c:v>
                </c:pt>
                <c:pt idx="1329">
                  <c:v>0.46987778040686945</c:v>
                </c:pt>
                <c:pt idx="1330">
                  <c:v>0.47003034622426787</c:v>
                </c:pt>
                <c:pt idx="1331">
                  <c:v>0.47018292787722027</c:v>
                </c:pt>
                <c:pt idx="1332">
                  <c:v>0.47033552536737022</c:v>
                </c:pt>
                <c:pt idx="1333">
                  <c:v>0.4704881386963613</c:v>
                </c:pt>
                <c:pt idx="1334">
                  <c:v>0.47064076786583753</c:v>
                </c:pt>
                <c:pt idx="1335">
                  <c:v>0.47079341287744336</c:v>
                </c:pt>
                <c:pt idx="1336">
                  <c:v>0.4709460737328226</c:v>
                </c:pt>
                <c:pt idx="1337">
                  <c:v>0.47109875043362037</c:v>
                </c:pt>
                <c:pt idx="1338">
                  <c:v>0.47125144298148092</c:v>
                </c:pt>
                <c:pt idx="1339">
                  <c:v>0.47140415137804936</c:v>
                </c:pt>
                <c:pt idx="1340">
                  <c:v>0.4715568756249704</c:v>
                </c:pt>
                <c:pt idx="1341">
                  <c:v>0.47170961572388936</c:v>
                </c:pt>
                <c:pt idx="1342">
                  <c:v>0.47186237167645184</c:v>
                </c:pt>
                <c:pt idx="1343">
                  <c:v>0.47201514348430296</c:v>
                </c:pt>
                <c:pt idx="1344">
                  <c:v>0.47216793114908873</c:v>
                </c:pt>
                <c:pt idx="1345">
                  <c:v>0.47232073467245494</c:v>
                </c:pt>
                <c:pt idx="1346">
                  <c:v>0.47247355405604741</c:v>
                </c:pt>
                <c:pt idx="1347">
                  <c:v>0.47262638930151279</c:v>
                </c:pt>
                <c:pt idx="1348">
                  <c:v>0.47277924041049713</c:v>
                </c:pt>
                <c:pt idx="1349">
                  <c:v>0.47293210738464686</c:v>
                </c:pt>
                <c:pt idx="1350">
                  <c:v>0.47308499022560913</c:v>
                </c:pt>
                <c:pt idx="1351">
                  <c:v>0.47323788893503038</c:v>
                </c:pt>
                <c:pt idx="1352">
                  <c:v>0.4733908035145582</c:v>
                </c:pt>
                <c:pt idx="1353">
                  <c:v>0.47358630256124123</c:v>
                </c:pt>
                <c:pt idx="1354">
                  <c:v>0.47378182754800591</c:v>
                </c:pt>
                <c:pt idx="1355">
                  <c:v>0.47397737847829347</c:v>
                </c:pt>
                <c:pt idx="1356">
                  <c:v>0.47417295535554693</c:v>
                </c:pt>
                <c:pt idx="1357">
                  <c:v>0.47436855818320844</c:v>
                </c:pt>
                <c:pt idx="1358">
                  <c:v>0.47456418696472191</c:v>
                </c:pt>
                <c:pt idx="1359">
                  <c:v>0.47475984170353058</c:v>
                </c:pt>
                <c:pt idx="1360">
                  <c:v>0.47495552240307881</c:v>
                </c:pt>
                <c:pt idx="1361">
                  <c:v>0.47515122906681118</c:v>
                </c:pt>
                <c:pt idx="1362">
                  <c:v>0.47534696169817292</c:v>
                </c:pt>
                <c:pt idx="1363">
                  <c:v>0.47554272030060951</c:v>
                </c:pt>
                <c:pt idx="1364">
                  <c:v>0.47573850487756686</c:v>
                </c:pt>
                <c:pt idx="1365">
                  <c:v>0.47593431543249176</c:v>
                </c:pt>
                <c:pt idx="1366">
                  <c:v>0.47613015196883079</c:v>
                </c:pt>
                <c:pt idx="1367">
                  <c:v>0.47632601449003142</c:v>
                </c:pt>
                <c:pt idx="1368">
                  <c:v>0.47652190299954156</c:v>
                </c:pt>
                <c:pt idx="1369">
                  <c:v>0.47671781750080933</c:v>
                </c:pt>
                <c:pt idx="1370">
                  <c:v>0.47691375799728375</c:v>
                </c:pt>
                <c:pt idx="1371">
                  <c:v>0.47710972449241429</c:v>
                </c:pt>
                <c:pt idx="1372">
                  <c:v>0.47730571698964952</c:v>
                </c:pt>
                <c:pt idx="1373">
                  <c:v>0.47750173549244068</c:v>
                </c:pt>
                <c:pt idx="1374">
                  <c:v>0.4776977800042379</c:v>
                </c:pt>
                <c:pt idx="1375">
                  <c:v>0.4778938505284922</c:v>
                </c:pt>
                <c:pt idx="1376">
                  <c:v>0.47808994706865526</c:v>
                </c:pt>
                <c:pt idx="1377">
                  <c:v>0.47828606962817921</c:v>
                </c:pt>
                <c:pt idx="1378">
                  <c:v>0.47848221821051573</c:v>
                </c:pt>
                <c:pt idx="1379">
                  <c:v>0.47867839281911828</c:v>
                </c:pt>
                <c:pt idx="1380">
                  <c:v>0.47887459345744032</c:v>
                </c:pt>
                <c:pt idx="1381">
                  <c:v>0.47907082012893509</c:v>
                </c:pt>
                <c:pt idx="1382">
                  <c:v>0.4793094979189132</c:v>
                </c:pt>
                <c:pt idx="1383">
                  <c:v>0.47954821422434746</c:v>
                </c:pt>
                <c:pt idx="1384">
                  <c:v>0.47978696905145313</c:v>
                </c:pt>
                <c:pt idx="1385">
                  <c:v>0.48002576240644657</c:v>
                </c:pt>
                <c:pt idx="1386">
                  <c:v>0.4802645942955448</c:v>
                </c:pt>
                <c:pt idx="1387">
                  <c:v>0.48050346472496641</c:v>
                </c:pt>
                <c:pt idx="1388">
                  <c:v>0.48074237370093043</c:v>
                </c:pt>
                <c:pt idx="1389">
                  <c:v>0.4809813212296572</c:v>
                </c:pt>
                <c:pt idx="1390">
                  <c:v>0.48122030731736798</c:v>
                </c:pt>
                <c:pt idx="1391">
                  <c:v>0.48145933197028512</c:v>
                </c:pt>
                <c:pt idx="1392">
                  <c:v>0.48169839519463165</c:v>
                </c:pt>
                <c:pt idx="1393">
                  <c:v>0.48193749699663213</c:v>
                </c:pt>
                <c:pt idx="1394">
                  <c:v>0.48217663738251137</c:v>
                </c:pt>
                <c:pt idx="1395">
                  <c:v>0.4824158163584964</c:v>
                </c:pt>
                <c:pt idx="1396">
                  <c:v>0.48265503393081377</c:v>
                </c:pt>
                <c:pt idx="1397">
                  <c:v>0.48289429010569229</c:v>
                </c:pt>
                <c:pt idx="1398">
                  <c:v>0.48313358488936098</c:v>
                </c:pt>
                <c:pt idx="1399">
                  <c:v>0.48337291828805018</c:v>
                </c:pt>
                <c:pt idx="1400">
                  <c:v>0.48361229030799113</c:v>
                </c:pt>
                <c:pt idx="1401">
                  <c:v>0.48385170095541641</c:v>
                </c:pt>
                <c:pt idx="1402">
                  <c:v>0.48409115023655924</c:v>
                </c:pt>
                <c:pt idx="1403">
                  <c:v>0.48433063815765398</c:v>
                </c:pt>
                <c:pt idx="1404">
                  <c:v>0.48457016472493564</c:v>
                </c:pt>
                <c:pt idx="1405">
                  <c:v>0.484809729944641</c:v>
                </c:pt>
                <c:pt idx="1406">
                  <c:v>0.48504933382300708</c:v>
                </c:pt>
                <c:pt idx="1407">
                  <c:v>0.48528897636627222</c:v>
                </c:pt>
                <c:pt idx="1408">
                  <c:v>0.48552865758067609</c:v>
                </c:pt>
                <c:pt idx="1409">
                  <c:v>0.48576837747245882</c:v>
                </c:pt>
                <c:pt idx="1410">
                  <c:v>0.48600813604786186</c:v>
                </c:pt>
                <c:pt idx="1411">
                  <c:v>0.48624793331312754</c:v>
                </c:pt>
                <c:pt idx="1412">
                  <c:v>0.48648776927449933</c:v>
                </c:pt>
                <c:pt idx="1413">
                  <c:v>0.48672764393822154</c:v>
                </c:pt>
                <c:pt idx="1414">
                  <c:v>0.48696755731053964</c:v>
                </c:pt>
                <c:pt idx="1415">
                  <c:v>0.48720750939769997</c:v>
                </c:pt>
                <c:pt idx="1416">
                  <c:v>0.48744750020594996</c:v>
                </c:pt>
                <c:pt idx="1417">
                  <c:v>0.48774394329908288</c:v>
                </c:pt>
                <c:pt idx="1418">
                  <c:v>0.48804044547228931</c:v>
                </c:pt>
                <c:pt idx="1419">
                  <c:v>0.48833700673734359</c:v>
                </c:pt>
                <c:pt idx="1420">
                  <c:v>0.48863362710602232</c:v>
                </c:pt>
                <c:pt idx="1421">
                  <c:v>0.48893030659010495</c:v>
                </c:pt>
                <c:pt idx="1422">
                  <c:v>0.48922704520137272</c:v>
                </c:pt>
                <c:pt idx="1423">
                  <c:v>0.48952384295160978</c:v>
                </c:pt>
                <c:pt idx="1424">
                  <c:v>0.48982069985260224</c:v>
                </c:pt>
                <c:pt idx="1425">
                  <c:v>0.49011761591613823</c:v>
                </c:pt>
                <c:pt idx="1426">
                  <c:v>0.49041459115400921</c:v>
                </c:pt>
                <c:pt idx="1427">
                  <c:v>0.49071162557800796</c:v>
                </c:pt>
                <c:pt idx="1428">
                  <c:v>0.49100871919993039</c:v>
                </c:pt>
                <c:pt idx="1429">
                  <c:v>0.49130587203157439</c:v>
                </c:pt>
                <c:pt idx="1430">
                  <c:v>0.49160308408474007</c:v>
                </c:pt>
                <c:pt idx="1431">
                  <c:v>0.49190035537123022</c:v>
                </c:pt>
                <c:pt idx="1432">
                  <c:v>0.49219768590284985</c:v>
                </c:pt>
                <c:pt idx="1433">
                  <c:v>0.49249507569140616</c:v>
                </c:pt>
                <c:pt idx="1434">
                  <c:v>0.49279252474870905</c:v>
                </c:pt>
                <c:pt idx="1435">
                  <c:v>0.4930900330865704</c:v>
                </c:pt>
                <c:pt idx="1436">
                  <c:v>0.49338760071680476</c:v>
                </c:pt>
                <c:pt idx="1437">
                  <c:v>0.49368522765122869</c:v>
                </c:pt>
                <c:pt idx="1438">
                  <c:v>0.4939829139016616</c:v>
                </c:pt>
                <c:pt idx="1439">
                  <c:v>0.4942806594799245</c:v>
                </c:pt>
                <c:pt idx="1440">
                  <c:v>0.49457846439784192</c:v>
                </c:pt>
                <c:pt idx="1441">
                  <c:v>0.4948763286672393</c:v>
                </c:pt>
                <c:pt idx="1442">
                  <c:v>0.49517425229994583</c:v>
                </c:pt>
                <c:pt idx="1443">
                  <c:v>0.49547223530779183</c:v>
                </c:pt>
                <c:pt idx="1444">
                  <c:v>0.49577027770261095</c:v>
                </c:pt>
                <c:pt idx="1445">
                  <c:v>0.49606837949623883</c:v>
                </c:pt>
                <c:pt idx="1446">
                  <c:v>0.49636654070051311</c:v>
                </c:pt>
                <c:pt idx="1447">
                  <c:v>0.49666476132727455</c:v>
                </c:pt>
                <c:pt idx="1448">
                  <c:v>0.49696304138836545</c:v>
                </c:pt>
                <c:pt idx="1449">
                  <c:v>0.49726138089563099</c:v>
                </c:pt>
                <c:pt idx="1450">
                  <c:v>0.49755977986091882</c:v>
                </c:pt>
                <c:pt idx="1451">
                  <c:v>0.49791449989480108</c:v>
                </c:pt>
                <c:pt idx="1452">
                  <c:v>0.49826930394957136</c:v>
                </c:pt>
                <c:pt idx="1453">
                  <c:v>0.49862419204513109</c:v>
                </c:pt>
                <c:pt idx="1454">
                  <c:v>0.49897916420138699</c:v>
                </c:pt>
                <c:pt idx="1455">
                  <c:v>0.4993342204382496</c:v>
                </c:pt>
                <c:pt idx="1456">
                  <c:v>0.49968936077563519</c:v>
                </c:pt>
                <c:pt idx="1457">
                  <c:v>0.50004458523346385</c:v>
                </c:pt>
                <c:pt idx="1458">
                  <c:v>0.50039989383166117</c:v>
                </c:pt>
                <c:pt idx="1459">
                  <c:v>0.500755286590157</c:v>
                </c:pt>
                <c:pt idx="1460">
                  <c:v>0.50111076352888562</c:v>
                </c:pt>
                <c:pt idx="1461">
                  <c:v>0.50146632466778684</c:v>
                </c:pt>
                <c:pt idx="1462">
                  <c:v>0.50182197002680473</c:v>
                </c:pt>
                <c:pt idx="1463">
                  <c:v>0.50217769962588799</c:v>
                </c:pt>
                <c:pt idx="1464">
                  <c:v>0.5025335134849902</c:v>
                </c:pt>
                <c:pt idx="1465">
                  <c:v>0.50288941162406964</c:v>
                </c:pt>
                <c:pt idx="1466">
                  <c:v>0.50324539406308944</c:v>
                </c:pt>
                <c:pt idx="1467">
                  <c:v>0.50360146082201696</c:v>
                </c:pt>
                <c:pt idx="1468">
                  <c:v>0.50395761192082511</c:v>
                </c:pt>
                <c:pt idx="1469">
                  <c:v>0.50431384737949081</c:v>
                </c:pt>
                <c:pt idx="1470">
                  <c:v>0.50467016721799607</c:v>
                </c:pt>
                <c:pt idx="1471">
                  <c:v>0.50502657145632757</c:v>
                </c:pt>
                <c:pt idx="1472">
                  <c:v>0.50538306011447687</c:v>
                </c:pt>
                <c:pt idx="1473">
                  <c:v>0.50573963321243931</c:v>
                </c:pt>
                <c:pt idx="1474">
                  <c:v>0.50609629077021689</c:v>
                </c:pt>
                <c:pt idx="1475">
                  <c:v>0.50653691848724414</c:v>
                </c:pt>
                <c:pt idx="1476">
                  <c:v>0.50697767511554059</c:v>
                </c:pt>
                <c:pt idx="1477">
                  <c:v>0.50741856069282121</c:v>
                </c:pt>
                <c:pt idx="1478">
                  <c:v>0.50785957525681202</c:v>
                </c:pt>
                <c:pt idx="1479">
                  <c:v>0.5083007188452493</c:v>
                </c:pt>
                <c:pt idx="1480">
                  <c:v>0.50874199149588084</c:v>
                </c:pt>
                <c:pt idx="1481">
                  <c:v>0.50918339324646578</c:v>
                </c:pt>
                <c:pt idx="1482">
                  <c:v>0.50962492413477367</c:v>
                </c:pt>
                <c:pt idx="1483">
                  <c:v>0.51006658419858542</c:v>
                </c:pt>
                <c:pt idx="1484">
                  <c:v>0.51050837347569322</c:v>
                </c:pt>
                <c:pt idx="1485">
                  <c:v>0.51095029200389974</c:v>
                </c:pt>
                <c:pt idx="1486">
                  <c:v>0.51139233982101917</c:v>
                </c:pt>
                <c:pt idx="1487">
                  <c:v>0.51183451696487681</c:v>
                </c:pt>
                <c:pt idx="1488">
                  <c:v>0.51227682347330861</c:v>
                </c:pt>
                <c:pt idx="1489">
                  <c:v>0.51271925938416185</c:v>
                </c:pt>
                <c:pt idx="1490">
                  <c:v>0.51316182473529492</c:v>
                </c:pt>
                <c:pt idx="1491">
                  <c:v>0.51360451956457731</c:v>
                </c:pt>
                <c:pt idx="1492">
                  <c:v>0.51404734390988938</c:v>
                </c:pt>
                <c:pt idx="1493">
                  <c:v>0.51449029780912259</c:v>
                </c:pt>
                <c:pt idx="1494">
                  <c:v>0.51493338130017996</c:v>
                </c:pt>
                <c:pt idx="1495">
                  <c:v>0.51537659442097494</c:v>
                </c:pt>
                <c:pt idx="1496">
                  <c:v>0.51581993720943253</c:v>
                </c:pt>
                <c:pt idx="1497">
                  <c:v>0.51626340970348839</c:v>
                </c:pt>
                <c:pt idx="1498">
                  <c:v>0.51670701194108992</c:v>
                </c:pt>
                <c:pt idx="1499">
                  <c:v>0.517150743960195</c:v>
                </c:pt>
                <c:pt idx="1500">
                  <c:v>0.51759460579877303</c:v>
                </c:pt>
                <c:pt idx="1501">
                  <c:v>0.5180385974948043</c:v>
                </c:pt>
                <c:pt idx="1502">
                  <c:v>0.51848271908628019</c:v>
                </c:pt>
                <c:pt idx="1503">
                  <c:v>0.51901038043117897</c:v>
                </c:pt>
                <c:pt idx="1504">
                  <c:v>0.5195382251344336</c:v>
                </c:pt>
                <c:pt idx="1505">
                  <c:v>0.52006625325975997</c:v>
                </c:pt>
                <c:pt idx="1506">
                  <c:v>0.52059446487089556</c:v>
                </c:pt>
                <c:pt idx="1507">
                  <c:v>0.52112286003160069</c:v>
                </c:pt>
                <c:pt idx="1508">
                  <c:v>0.52165143880565723</c:v>
                </c:pt>
                <c:pt idx="1509">
                  <c:v>0.52218020125686926</c:v>
                </c:pt>
                <c:pt idx="1510">
                  <c:v>0.52270914744906349</c:v>
                </c:pt>
                <c:pt idx="1511">
                  <c:v>0.52323827744608864</c:v>
                </c:pt>
                <c:pt idx="1512">
                  <c:v>0.52376759131181516</c:v>
                </c:pt>
                <c:pt idx="1513">
                  <c:v>0.52429708911013617</c:v>
                </c:pt>
                <c:pt idx="1514">
                  <c:v>0.52482677090496699</c:v>
                </c:pt>
                <c:pt idx="1515">
                  <c:v>0.52535663676024491</c:v>
                </c:pt>
                <c:pt idx="1516">
                  <c:v>0.52588668673992944</c:v>
                </c:pt>
                <c:pt idx="1517">
                  <c:v>0.52641692090800274</c:v>
                </c:pt>
                <c:pt idx="1518">
                  <c:v>0.52694733932846871</c:v>
                </c:pt>
                <c:pt idx="1519">
                  <c:v>0.5274779420653537</c:v>
                </c:pt>
                <c:pt idx="1520">
                  <c:v>0.52800872918270625</c:v>
                </c:pt>
                <c:pt idx="1521">
                  <c:v>0.52853970074459711</c:v>
                </c:pt>
                <c:pt idx="1522">
                  <c:v>0.52907085681511945</c:v>
                </c:pt>
                <c:pt idx="1523">
                  <c:v>0.52960219745838888</c:v>
                </c:pt>
                <c:pt idx="1524">
                  <c:v>0.53013372273854253</c:v>
                </c:pt>
                <c:pt idx="1525">
                  <c:v>0.53066543271974087</c:v>
                </c:pt>
                <c:pt idx="1526">
                  <c:v>0.53119732746616566</c:v>
                </c:pt>
                <c:pt idx="1527">
                  <c:v>0.53172940704202176</c:v>
                </c:pt>
                <c:pt idx="1528">
                  <c:v>0.53226167151153581</c:v>
                </c:pt>
                <c:pt idx="1529">
                  <c:v>0.53279412093895728</c:v>
                </c:pt>
                <c:pt idx="1530">
                  <c:v>0.53332675538855723</c:v>
                </c:pt>
                <c:pt idx="1531">
                  <c:v>0.53385957492462954</c:v>
                </c:pt>
                <c:pt idx="1532">
                  <c:v>0.53439257961149078</c:v>
                </c:pt>
                <c:pt idx="1533">
                  <c:v>0.53492576951347903</c:v>
                </c:pt>
                <c:pt idx="1534">
                  <c:v>0.53545914469495526</c:v>
                </c:pt>
                <c:pt idx="1535">
                  <c:v>0.53599270522030285</c:v>
                </c:pt>
                <c:pt idx="1536">
                  <c:v>0.53652645115392739</c:v>
                </c:pt>
                <c:pt idx="1537">
                  <c:v>0.53706038256025668</c:v>
                </c:pt>
                <c:pt idx="1538">
                  <c:v>0.53759449950374116</c:v>
                </c:pt>
                <c:pt idx="1539">
                  <c:v>0.53812880204885349</c:v>
                </c:pt>
                <c:pt idx="1540">
                  <c:v>0.53866329026008919</c:v>
                </c:pt>
                <c:pt idx="1541">
                  <c:v>0.53919796420196553</c:v>
                </c:pt>
                <c:pt idx="1542">
                  <c:v>0.53973282393902244</c:v>
                </c:pt>
                <c:pt idx="1543">
                  <c:v>0.54035129675836968</c:v>
                </c:pt>
                <c:pt idx="1544">
                  <c:v>0.54097001800304279</c:v>
                </c:pt>
                <c:pt idx="1545">
                  <c:v>0.54158898777282793</c:v>
                </c:pt>
                <c:pt idx="1546">
                  <c:v>0.5422082061675515</c:v>
                </c:pt>
                <c:pt idx="1547">
                  <c:v>0.54282767328708026</c:v>
                </c:pt>
                <c:pt idx="1548">
                  <c:v>0.54344738923132052</c:v>
                </c:pt>
                <c:pt idx="1549">
                  <c:v>0.544067354100219</c:v>
                </c:pt>
                <c:pt idx="1550">
                  <c:v>0.54468756799376306</c:v>
                </c:pt>
                <c:pt idx="1551">
                  <c:v>0.54530803101197933</c:v>
                </c:pt>
                <c:pt idx="1552">
                  <c:v>0.54592874325493534</c:v>
                </c:pt>
                <c:pt idx="1553">
                  <c:v>0.54654970482273857</c:v>
                </c:pt>
                <c:pt idx="1554">
                  <c:v>0.54717091581553645</c:v>
                </c:pt>
                <c:pt idx="1555">
                  <c:v>0.54779237633351685</c:v>
                </c:pt>
                <c:pt idx="1556">
                  <c:v>0.54841408647690826</c:v>
                </c:pt>
                <c:pt idx="1557">
                  <c:v>0.54903604634597869</c:v>
                </c:pt>
                <c:pt idx="1558">
                  <c:v>0.54965825604103702</c:v>
                </c:pt>
                <c:pt idx="1559">
                  <c:v>0.55028071566243209</c:v>
                </c:pt>
                <c:pt idx="1560">
                  <c:v>0.55090342531055314</c:v>
                </c:pt>
                <c:pt idx="1561">
                  <c:v>0.55152638508583007</c:v>
                </c:pt>
                <c:pt idx="1562">
                  <c:v>0.55214959508873229</c:v>
                </c:pt>
                <c:pt idx="1563">
                  <c:v>0.55277305541977051</c:v>
                </c:pt>
                <c:pt idx="1564">
                  <c:v>0.5533967661794954</c:v>
                </c:pt>
                <c:pt idx="1565">
                  <c:v>0.55402072746849762</c:v>
                </c:pt>
                <c:pt idx="1566">
                  <c:v>0.55464493938740911</c:v>
                </c:pt>
                <c:pt idx="1567">
                  <c:v>0.55526940203690134</c:v>
                </c:pt>
                <c:pt idx="1568">
                  <c:v>0.55589411551768664</c:v>
                </c:pt>
                <c:pt idx="1569">
                  <c:v>0.55651907993051797</c:v>
                </c:pt>
                <c:pt idx="1570">
                  <c:v>0.5571442953761887</c:v>
                </c:pt>
                <c:pt idx="1571">
                  <c:v>0.55782537849252867</c:v>
                </c:pt>
                <c:pt idx="1572">
                  <c:v>0.55850675950946305</c:v>
                </c:pt>
                <c:pt idx="1573">
                  <c:v>0.55918843855729161</c:v>
                </c:pt>
                <c:pt idx="1574">
                  <c:v>0.55987041576637053</c:v>
                </c:pt>
                <c:pt idx="1575">
                  <c:v>0.56055269126711349</c:v>
                </c:pt>
                <c:pt idx="1576">
                  <c:v>0.56123526518999078</c:v>
                </c:pt>
                <c:pt idx="1577">
                  <c:v>0.56191813766553023</c:v>
                </c:pt>
                <c:pt idx="1578">
                  <c:v>0.56260130882431625</c:v>
                </c:pt>
                <c:pt idx="1579">
                  <c:v>0.56328477879699057</c:v>
                </c:pt>
                <c:pt idx="1580">
                  <c:v>0.56396854771425264</c:v>
                </c:pt>
                <c:pt idx="1581">
                  <c:v>0.5646526157068581</c:v>
                </c:pt>
                <c:pt idx="1582">
                  <c:v>0.56533698290562029</c:v>
                </c:pt>
                <c:pt idx="1583">
                  <c:v>0.56602164944140965</c:v>
                </c:pt>
                <c:pt idx="1584">
                  <c:v>0.56670661544515433</c:v>
                </c:pt>
                <c:pt idx="1585">
                  <c:v>0.56739188104783889</c:v>
                </c:pt>
                <c:pt idx="1586">
                  <c:v>0.56807744638050583</c:v>
                </c:pt>
                <c:pt idx="1587">
                  <c:v>0.56876331157425475</c:v>
                </c:pt>
                <c:pt idx="1588">
                  <c:v>0.56944947676024271</c:v>
                </c:pt>
                <c:pt idx="1589">
                  <c:v>0.57013594206968388</c:v>
                </c:pt>
                <c:pt idx="1590">
                  <c:v>0.57082270763385012</c:v>
                </c:pt>
                <c:pt idx="1591">
                  <c:v>0.5715097735840704</c:v>
                </c:pt>
                <c:pt idx="1592">
                  <c:v>0.57219714005173161</c:v>
                </c:pt>
                <c:pt idx="1593">
                  <c:v>0.5728848071682775</c:v>
                </c:pt>
                <c:pt idx="1594">
                  <c:v>0.57357277506520976</c:v>
                </c:pt>
                <c:pt idx="1595">
                  <c:v>0.57426104387408738</c:v>
                </c:pt>
                <c:pt idx="1596">
                  <c:v>0.57494961372652709</c:v>
                </c:pt>
                <c:pt idx="1597">
                  <c:v>0.57563848475420287</c:v>
                </c:pt>
                <c:pt idx="1598">
                  <c:v>0.5763276570888467</c:v>
                </c:pt>
                <c:pt idx="1599">
                  <c:v>0.5770171308622476</c:v>
                </c:pt>
                <c:pt idx="1600">
                  <c:v>0.5777069062062532</c:v>
                </c:pt>
                <c:pt idx="1601">
                  <c:v>0.57839698325276756</c:v>
                </c:pt>
                <c:pt idx="1602">
                  <c:v>0.57908736213375356</c:v>
                </c:pt>
                <c:pt idx="1603">
                  <c:v>0.57977804298123092</c:v>
                </c:pt>
                <c:pt idx="1604">
                  <c:v>0.58052494973465785</c:v>
                </c:pt>
                <c:pt idx="1605">
                  <c:v>0.58127220961977999</c:v>
                </c:pt>
                <c:pt idx="1606">
                  <c:v>0.58201982280355513</c:v>
                </c:pt>
                <c:pt idx="1607">
                  <c:v>0.5827677894530201</c:v>
                </c:pt>
                <c:pt idx="1608">
                  <c:v>0.583516109735291</c:v>
                </c:pt>
                <c:pt idx="1609">
                  <c:v>0.58426478381756253</c:v>
                </c:pt>
                <c:pt idx="1610">
                  <c:v>0.58501381186710844</c:v>
                </c:pt>
                <c:pt idx="1611">
                  <c:v>0.58576319405128174</c:v>
                </c:pt>
                <c:pt idx="1612">
                  <c:v>0.58651293053751474</c:v>
                </c:pt>
                <c:pt idx="1613">
                  <c:v>0.58726302149331855</c:v>
                </c:pt>
                <c:pt idx="1614">
                  <c:v>0.58801346708628355</c:v>
                </c:pt>
                <c:pt idx="1615">
                  <c:v>0.5887642674840794</c:v>
                </c:pt>
                <c:pt idx="1616">
                  <c:v>0.58951542285445524</c:v>
                </c:pt>
                <c:pt idx="1617">
                  <c:v>0.59026693336523928</c:v>
                </c:pt>
                <c:pt idx="1618">
                  <c:v>0.59101879918433897</c:v>
                </c:pt>
                <c:pt idx="1619">
                  <c:v>0.59177102047974173</c:v>
                </c:pt>
                <c:pt idx="1620">
                  <c:v>0.59252359741951333</c:v>
                </c:pt>
                <c:pt idx="1621">
                  <c:v>0.59327653017180038</c:v>
                </c:pt>
                <c:pt idx="1622">
                  <c:v>0.59402981890482787</c:v>
                </c:pt>
                <c:pt idx="1623">
                  <c:v>0.59478346378690072</c:v>
                </c:pt>
                <c:pt idx="1624">
                  <c:v>0.59553746498640336</c:v>
                </c:pt>
                <c:pt idx="1625">
                  <c:v>0.59629182267180014</c:v>
                </c:pt>
                <c:pt idx="1626">
                  <c:v>0.59704653701163468</c:v>
                </c:pt>
                <c:pt idx="1627">
                  <c:v>0.59780160817453032</c:v>
                </c:pt>
                <c:pt idx="1628">
                  <c:v>0.59855703632919055</c:v>
                </c:pt>
                <c:pt idx="1629">
                  <c:v>0.59931282164439792</c:v>
                </c:pt>
                <c:pt idx="1630">
                  <c:v>0.60006896428901535</c:v>
                </c:pt>
                <c:pt idx="1631">
                  <c:v>0.60082546443198548</c:v>
                </c:pt>
                <c:pt idx="1632">
                  <c:v>0.60158232224233044</c:v>
                </c:pt>
                <c:pt idx="1633">
                  <c:v>0.60233953788915295</c:v>
                </c:pt>
                <c:pt idx="1634">
                  <c:v>0.60312528498172147</c:v>
                </c:pt>
                <c:pt idx="1635">
                  <c:v>0.60391141738494269</c:v>
                </c:pt>
                <c:pt idx="1636">
                  <c:v>0.6046979352877635</c:v>
                </c:pt>
                <c:pt idx="1637">
                  <c:v>0.60548483887922333</c:v>
                </c:pt>
                <c:pt idx="1638">
                  <c:v>0.60627212834845401</c:v>
                </c:pt>
                <c:pt idx="1639">
                  <c:v>0.60705980388468017</c:v>
                </c:pt>
                <c:pt idx="1640">
                  <c:v>0.60784786567721971</c:v>
                </c:pt>
                <c:pt idx="1641">
                  <c:v>0.60863631391548312</c:v>
                </c:pt>
                <c:pt idx="1642">
                  <c:v>0.60942514878897325</c:v>
                </c:pt>
                <c:pt idx="1643">
                  <c:v>0.61021437048728644</c:v>
                </c:pt>
                <c:pt idx="1644">
                  <c:v>0.61100397920011207</c:v>
                </c:pt>
                <c:pt idx="1645">
                  <c:v>0.61179397511723232</c:v>
                </c:pt>
                <c:pt idx="1646">
                  <c:v>0.61258435842852221</c:v>
                </c:pt>
                <c:pt idx="1647">
                  <c:v>0.61337512932395044</c:v>
                </c:pt>
                <c:pt idx="1648">
                  <c:v>0.61416628799357831</c:v>
                </c:pt>
                <c:pt idx="1649">
                  <c:v>0.6149578346275606</c:v>
                </c:pt>
                <c:pt idx="1650">
                  <c:v>0.61574976941614534</c:v>
                </c:pt>
                <c:pt idx="1651">
                  <c:v>0.61654209254967363</c:v>
                </c:pt>
                <c:pt idx="1652">
                  <c:v>0.61733480421858045</c:v>
                </c:pt>
                <c:pt idx="1653">
                  <c:v>0.61812790461339362</c:v>
                </c:pt>
                <c:pt idx="1654">
                  <c:v>0.61892139392473444</c:v>
                </c:pt>
                <c:pt idx="1655">
                  <c:v>0.61971527234331769</c:v>
                </c:pt>
                <c:pt idx="1656">
                  <c:v>0.62050954005995229</c:v>
                </c:pt>
                <c:pt idx="1657">
                  <c:v>0.62130419726553998</c:v>
                </c:pt>
                <c:pt idx="1658">
                  <c:v>0.6220992441510762</c:v>
                </c:pt>
                <c:pt idx="1659">
                  <c:v>0.62289468090765032</c:v>
                </c:pt>
                <c:pt idx="1660">
                  <c:v>0.62369050772644541</c:v>
                </c:pt>
                <c:pt idx="1661">
                  <c:v>0.62448672479873824</c:v>
                </c:pt>
                <c:pt idx="1662">
                  <c:v>0.62528333231589905</c:v>
                </c:pt>
                <c:pt idx="1663">
                  <c:v>0.62608033046939249</c:v>
                </c:pt>
                <c:pt idx="1664">
                  <c:v>0.62687771945077664</c:v>
                </c:pt>
                <c:pt idx="1665">
                  <c:v>0.62767549945170331</c:v>
                </c:pt>
                <c:pt idx="1666">
                  <c:v>0.62847367066391979</c:v>
                </c:pt>
                <c:pt idx="1667">
                  <c:v>0.62927223327926529</c:v>
                </c:pt>
                <c:pt idx="1668">
                  <c:v>0.63009970866924836</c:v>
                </c:pt>
                <c:pt idx="1669">
                  <c:v>0.63092760431774164</c:v>
                </c:pt>
                <c:pt idx="1670">
                  <c:v>0.63175592043818574</c:v>
                </c:pt>
                <c:pt idx="1671">
                  <c:v>0.63258465724413004</c:v>
                </c:pt>
                <c:pt idx="1672">
                  <c:v>0.63341381494923277</c:v>
                </c:pt>
                <c:pt idx="1673">
                  <c:v>0.63424339376726024</c:v>
                </c:pt>
                <c:pt idx="1674">
                  <c:v>0.63507339391208761</c:v>
                </c:pt>
                <c:pt idx="1675">
                  <c:v>0.63590381559769815</c:v>
                </c:pt>
                <c:pt idx="1676">
                  <c:v>0.63673465903818438</c:v>
                </c:pt>
                <c:pt idx="1677">
                  <c:v>0.6375659244477474</c:v>
                </c:pt>
                <c:pt idx="1678">
                  <c:v>0.63839761204069689</c:v>
                </c:pt>
                <c:pt idx="1679">
                  <c:v>0.63922972203145134</c:v>
                </c:pt>
                <c:pt idx="1680">
                  <c:v>0.6400622546345387</c:v>
                </c:pt>
                <c:pt idx="1681">
                  <c:v>0.64089521006459527</c:v>
                </c:pt>
                <c:pt idx="1682">
                  <c:v>0.64172858853636638</c:v>
                </c:pt>
                <c:pt idx="1683">
                  <c:v>0.64256239026470685</c:v>
                </c:pt>
                <c:pt idx="1684">
                  <c:v>0.64339661546458049</c:v>
                </c:pt>
                <c:pt idx="1685">
                  <c:v>0.64423126435105993</c:v>
                </c:pt>
                <c:pt idx="1686">
                  <c:v>0.64506633713932748</c:v>
                </c:pt>
                <c:pt idx="1687">
                  <c:v>0.64590183404467427</c:v>
                </c:pt>
                <c:pt idx="1688">
                  <c:v>0.64673775528250133</c:v>
                </c:pt>
                <c:pt idx="1689">
                  <c:v>0.64757410106831848</c:v>
                </c:pt>
                <c:pt idx="1690">
                  <c:v>0.64841087161774569</c:v>
                </c:pt>
                <c:pt idx="1691">
                  <c:v>0.64924806714651173</c:v>
                </c:pt>
                <c:pt idx="1692">
                  <c:v>0.65008568787045573</c:v>
                </c:pt>
                <c:pt idx="1693">
                  <c:v>0.65092373400552561</c:v>
                </c:pt>
                <c:pt idx="1694">
                  <c:v>0.65176220576777921</c:v>
                </c:pt>
                <c:pt idx="1695">
                  <c:v>0.65260110337338451</c:v>
                </c:pt>
                <c:pt idx="1696">
                  <c:v>0.65344042703861871</c:v>
                </c:pt>
                <c:pt idx="1697">
                  <c:v>0.65428017697986962</c:v>
                </c:pt>
                <c:pt idx="1698">
                  <c:v>0.65512035341363384</c:v>
                </c:pt>
                <c:pt idx="1699">
                  <c:v>0.65596095655651898</c:v>
                </c:pt>
                <c:pt idx="1700">
                  <c:v>0.65680198662524214</c:v>
                </c:pt>
                <c:pt idx="1701">
                  <c:v>0.65764344383663031</c:v>
                </c:pt>
                <c:pt idx="1702">
                  <c:v>0.65848532840762131</c:v>
                </c:pt>
                <c:pt idx="1703">
                  <c:v>0.65932764055526238</c:v>
                </c:pt>
                <c:pt idx="1704">
                  <c:v>0.6601703804967114</c:v>
                </c:pt>
                <c:pt idx="1705">
                  <c:v>0.66101354844923654</c:v>
                </c:pt>
                <c:pt idx="1706">
                  <c:v>0.66185714463021594</c:v>
                </c:pt>
                <c:pt idx="1707">
                  <c:v>0.66270116925713873</c:v>
                </c:pt>
                <c:pt idx="1708">
                  <c:v>0.66354562254760419</c:v>
                </c:pt>
                <c:pt idx="1709">
                  <c:v>0.66439050471932193</c:v>
                </c:pt>
                <c:pt idx="1710">
                  <c:v>0.66523581599011239</c:v>
                </c:pt>
                <c:pt idx="1711">
                  <c:v>0.66608155657790658</c:v>
                </c:pt>
                <c:pt idx="1712">
                  <c:v>0.66692772670074607</c:v>
                </c:pt>
                <c:pt idx="1713">
                  <c:v>0.66777432657678348</c:v>
                </c:pt>
                <c:pt idx="1714">
                  <c:v>0.668621356424282</c:v>
                </c:pt>
                <c:pt idx="1715">
                  <c:v>0.6694688164616156</c:v>
                </c:pt>
                <c:pt idx="1716">
                  <c:v>0.6703167069072693</c:v>
                </c:pt>
                <c:pt idx="1717">
                  <c:v>0.6711650279798389</c:v>
                </c:pt>
                <c:pt idx="1718">
                  <c:v>0.67201377989803168</c:v>
                </c:pt>
                <c:pt idx="1719">
                  <c:v>0.67286296288066527</c:v>
                </c:pt>
                <c:pt idx="1720">
                  <c:v>0.67371257714666921</c:v>
                </c:pt>
                <c:pt idx="1721">
                  <c:v>0.67456262291508362</c:v>
                </c:pt>
                <c:pt idx="1722">
                  <c:v>0.67541310040506009</c:v>
                </c:pt>
                <c:pt idx="1723">
                  <c:v>0.67626400983586188</c:v>
                </c:pt>
                <c:pt idx="1724">
                  <c:v>0.67711535142686285</c:v>
                </c:pt>
                <c:pt idx="1725">
                  <c:v>0.67796712539754878</c:v>
                </c:pt>
                <c:pt idx="1726">
                  <c:v>0.67881933196751687</c:v>
                </c:pt>
                <c:pt idx="1727">
                  <c:v>0.67967197135647583</c:v>
                </c:pt>
                <c:pt idx="1728">
                  <c:v>0.68052504378424605</c:v>
                </c:pt>
                <c:pt idx="1729">
                  <c:v>0.68137854947075915</c:v>
                </c:pt>
                <c:pt idx="1730">
                  <c:v>0.6822324886360589</c:v>
                </c:pt>
                <c:pt idx="1731">
                  <c:v>0.68308686150030073</c:v>
                </c:pt>
                <c:pt idx="1732">
                  <c:v>0.6839416682837518</c:v>
                </c:pt>
                <c:pt idx="1733">
                  <c:v>0.68479690920679093</c:v>
                </c:pt>
                <c:pt idx="1734">
                  <c:v>0.68565258448990951</c:v>
                </c:pt>
                <c:pt idx="1735">
                  <c:v>0.6865086943537102</c:v>
                </c:pt>
                <c:pt idx="1736">
                  <c:v>0.687365239018908</c:v>
                </c:pt>
                <c:pt idx="1737">
                  <c:v>0.68822221870633005</c:v>
                </c:pt>
                <c:pt idx="1738">
                  <c:v>0.68907963363691582</c:v>
                </c:pt>
                <c:pt idx="1739">
                  <c:v>0.68993748403171629</c:v>
                </c:pt>
                <c:pt idx="1740">
                  <c:v>0.69079577011189564</c:v>
                </c:pt>
                <c:pt idx="1741">
                  <c:v>0.69165449209872976</c:v>
                </c:pt>
                <c:pt idx="1742">
                  <c:v>0.69251365021360711</c:v>
                </c:pt>
                <c:pt idx="1743">
                  <c:v>0.69337324467802852</c:v>
                </c:pt>
                <c:pt idx="1744">
                  <c:v>0.69423327571360738</c:v>
                </c:pt>
                <c:pt idx="1745">
                  <c:v>0.69509374354206965</c:v>
                </c:pt>
                <c:pt idx="1746">
                  <c:v>0.69595464838525367</c:v>
                </c:pt>
                <c:pt idx="1747">
                  <c:v>0.69681599046511078</c:v>
                </c:pt>
                <c:pt idx="1748">
                  <c:v>0.69767777000370512</c:v>
                </c:pt>
                <c:pt idx="1749">
                  <c:v>0.69853998722321298</c:v>
                </c:pt>
                <c:pt idx="1750">
                  <c:v>0.69940264234592431</c:v>
                </c:pt>
                <c:pt idx="1751">
                  <c:v>0.70026573559424121</c:v>
                </c:pt>
                <c:pt idx="1752">
                  <c:v>0.70112926719067925</c:v>
                </c:pt>
                <c:pt idx="1753">
                  <c:v>0.70199323735786678</c:v>
                </c:pt>
                <c:pt idx="1754">
                  <c:v>0.70285764631854541</c:v>
                </c:pt>
                <c:pt idx="1755">
                  <c:v>0.70372249429556955</c:v>
                </c:pt>
                <c:pt idx="1756">
                  <c:v>0.70458778151190704</c:v>
                </c:pt>
                <c:pt idx="1757">
                  <c:v>0.70545350819063923</c:v>
                </c:pt>
                <c:pt idx="1758">
                  <c:v>0.70631967455495981</c:v>
                </c:pt>
                <c:pt idx="1759">
                  <c:v>0.70718628082817703</c:v>
                </c:pt>
                <c:pt idx="1760">
                  <c:v>0.70805332723371173</c:v>
                </c:pt>
                <c:pt idx="1761">
                  <c:v>0.70892081399509843</c:v>
                </c:pt>
                <c:pt idx="1762">
                  <c:v>0.70978874133598535</c:v>
                </c:pt>
                <c:pt idx="1763">
                  <c:v>0.71065710948013394</c:v>
                </c:pt>
                <c:pt idx="1764">
                  <c:v>0.71152591865142001</c:v>
                </c:pt>
                <c:pt idx="1765">
                  <c:v>0.71239516907383216</c:v>
                </c:pt>
                <c:pt idx="1766">
                  <c:v>0.71326486097147312</c:v>
                </c:pt>
                <c:pt idx="1767">
                  <c:v>0.71413499456856</c:v>
                </c:pt>
                <c:pt idx="1768">
                  <c:v>0.71500557008942267</c:v>
                </c:pt>
                <c:pt idx="1769">
                  <c:v>0.71587658775850604</c:v>
                </c:pt>
                <c:pt idx="1770">
                  <c:v>0.71674804780036827</c:v>
                </c:pt>
                <c:pt idx="1771">
                  <c:v>0.71761995043968163</c:v>
                </c:pt>
                <c:pt idx="1772">
                  <c:v>0.7184922959012332</c:v>
                </c:pt>
                <c:pt idx="1773">
                  <c:v>0.71936508440992331</c:v>
                </c:pt>
                <c:pt idx="1774">
                  <c:v>0.72023831619076684</c:v>
                </c:pt>
                <c:pt idx="1775">
                  <c:v>0.72111199146889327</c:v>
                </c:pt>
                <c:pt idx="1776">
                  <c:v>0.72198611046954642</c:v>
                </c:pt>
                <c:pt idx="1777">
                  <c:v>0.72286067341808402</c:v>
                </c:pt>
                <c:pt idx="1778">
                  <c:v>0.72373568053997772</c:v>
                </c:pt>
                <c:pt idx="1779">
                  <c:v>0.72461113206081529</c:v>
                </c:pt>
                <c:pt idx="1780">
                  <c:v>0.72548702820629818</c:v>
                </c:pt>
                <c:pt idx="1781">
                  <c:v>0.72636336920224198</c:v>
                </c:pt>
                <c:pt idx="1782">
                  <c:v>0.72724015527457819</c:v>
                </c:pt>
                <c:pt idx="1783">
                  <c:v>0.72811738664935199</c:v>
                </c:pt>
                <c:pt idx="1784">
                  <c:v>0.72899506355272403</c:v>
                </c:pt>
                <c:pt idx="1785">
                  <c:v>0.72987318621096908</c:v>
                </c:pt>
                <c:pt idx="1786">
                  <c:v>0.73075175485047783</c:v>
                </c:pt>
                <c:pt idx="1787">
                  <c:v>0.73163076969775487</c:v>
                </c:pt>
                <c:pt idx="1788">
                  <c:v>0.73251023097942092</c:v>
                </c:pt>
                <c:pt idx="1789">
                  <c:v>0.73339013892221083</c:v>
                </c:pt>
                <c:pt idx="1790">
                  <c:v>0.73427049375297515</c:v>
                </c:pt>
                <c:pt idx="1791">
                  <c:v>0.73515129569867965</c:v>
                </c:pt>
                <c:pt idx="1792">
                  <c:v>0.73603254498640491</c:v>
                </c:pt>
                <c:pt idx="1793">
                  <c:v>0.73691424184334742</c:v>
                </c:pt>
                <c:pt idx="1794">
                  <c:v>0.73779638649681889</c:v>
                </c:pt>
                <c:pt idx="1795">
                  <c:v>0.73867897917424608</c:v>
                </c:pt>
                <c:pt idx="1796">
                  <c:v>0.73956202010317162</c:v>
                </c:pt>
                <c:pt idx="1797">
                  <c:v>0.74044550951125387</c:v>
                </c:pt>
                <c:pt idx="1798">
                  <c:v>0.74132944762626662</c:v>
                </c:pt>
                <c:pt idx="1799">
                  <c:v>0.74221383467609892</c:v>
                </c:pt>
                <c:pt idx="1800">
                  <c:v>0.74309867088875636</c:v>
                </c:pt>
                <c:pt idx="1801">
                  <c:v>0.7439839564923596</c:v>
                </c:pt>
                <c:pt idx="1802">
                  <c:v>0.74486969171514539</c:v>
                </c:pt>
                <c:pt idx="1803">
                  <c:v>0.74575587678546706</c:v>
                </c:pt>
                <c:pt idx="1804">
                  <c:v>0.74664251193179321</c:v>
                </c:pt>
                <c:pt idx="1805">
                  <c:v>0.7475295973827083</c:v>
                </c:pt>
                <c:pt idx="1806">
                  <c:v>0.74841713336691318</c:v>
                </c:pt>
                <c:pt idx="1807">
                  <c:v>0.74930512011322503</c:v>
                </c:pt>
                <c:pt idx="1808">
                  <c:v>0.75019355785057718</c:v>
                </c:pt>
                <c:pt idx="1809">
                  <c:v>0.75108244680801906</c:v>
                </c:pt>
                <c:pt idx="1810">
                  <c:v>0.75197178721471625</c:v>
                </c:pt>
                <c:pt idx="1811">
                  <c:v>0.75286157929995112</c:v>
                </c:pt>
                <c:pt idx="1812">
                  <c:v>0.75375182329312262</c:v>
                </c:pt>
                <c:pt idx="1813">
                  <c:v>0.75464251942374538</c:v>
                </c:pt>
                <c:pt idx="1814">
                  <c:v>0.75553366792145171</c:v>
                </c:pt>
                <c:pt idx="1815">
                  <c:v>0.75642526901598939</c:v>
                </c:pt>
                <c:pt idx="1816">
                  <c:v>0.75731732293722387</c:v>
                </c:pt>
                <c:pt idx="1817">
                  <c:v>0.75820982991513697</c:v>
                </c:pt>
                <c:pt idx="1818">
                  <c:v>0.75910279017982707</c:v>
                </c:pt>
                <c:pt idx="1819">
                  <c:v>0.75999620396150958</c:v>
                </c:pt>
                <c:pt idx="1820">
                  <c:v>0.76089007149051713</c:v>
                </c:pt>
                <c:pt idx="1821">
                  <c:v>0.76178439299729894</c:v>
                </c:pt>
                <c:pt idx="1822">
                  <c:v>0.76267916871242147</c:v>
                </c:pt>
                <c:pt idx="1823">
                  <c:v>0.76357439886656819</c:v>
                </c:pt>
                <c:pt idx="1824">
                  <c:v>0.76447008369053959</c:v>
                </c:pt>
                <c:pt idx="1825">
                  <c:v>0.76536622341525384</c:v>
                </c:pt>
                <c:pt idx="1826">
                  <c:v>0.76626281827174614</c:v>
                </c:pt>
                <c:pt idx="1827">
                  <c:v>0.76715986849116868</c:v>
                </c:pt>
                <c:pt idx="1828">
                  <c:v>0.76805737430479137</c:v>
                </c:pt>
                <c:pt idx="1829">
                  <c:v>0.76895533594400178</c:v>
                </c:pt>
                <c:pt idx="1830">
                  <c:v>0.76985375364030473</c:v>
                </c:pt>
                <c:pt idx="1831">
                  <c:v>0.77075262762532248</c:v>
                </c:pt>
                <c:pt idx="1832">
                  <c:v>0.77165195813079546</c:v>
                </c:pt>
                <c:pt idx="1833">
                  <c:v>0.77255174538858107</c:v>
                </c:pt>
                <c:pt idx="1834">
                  <c:v>0.77345198963065509</c:v>
                </c:pt>
                <c:pt idx="1835">
                  <c:v>0.77435269108911076</c:v>
                </c:pt>
                <c:pt idx="1836">
                  <c:v>0.77525384999615943</c:v>
                </c:pt>
                <c:pt idx="1837">
                  <c:v>0.77615546658413015</c:v>
                </c:pt>
                <c:pt idx="1838">
                  <c:v>0.77705754108547009</c:v>
                </c:pt>
                <c:pt idx="1839">
                  <c:v>0.77796007373274456</c:v>
                </c:pt>
                <c:pt idx="1840">
                  <c:v>0.77886306475863676</c:v>
                </c:pt>
                <c:pt idx="1841">
                  <c:v>0.77976651439594824</c:v>
                </c:pt>
                <c:pt idx="1842">
                  <c:v>0.78067042287759869</c:v>
                </c:pt>
                <c:pt idx="1843">
                  <c:v>0.78157479043662614</c:v>
                </c:pt>
                <c:pt idx="1844">
                  <c:v>0.7824796173061872</c:v>
                </c:pt>
                <c:pt idx="1845">
                  <c:v>0.78338490371955638</c:v>
                </c:pt>
                <c:pt idx="1846">
                  <c:v>0.7842906499101272</c:v>
                </c:pt>
                <c:pt idx="1847">
                  <c:v>0.78519685611141132</c:v>
                </c:pt>
                <c:pt idx="1848">
                  <c:v>0.78610352255703919</c:v>
                </c:pt>
                <c:pt idx="1849">
                  <c:v>0.78701064948075983</c:v>
                </c:pt>
                <c:pt idx="1850">
                  <c:v>0.78791823711644127</c:v>
                </c:pt>
                <c:pt idx="1851">
                  <c:v>0.78882628569806967</c:v>
                </c:pt>
                <c:pt idx="1852">
                  <c:v>0.78973479545975067</c:v>
                </c:pt>
                <c:pt idx="1853">
                  <c:v>0.79064376663570868</c:v>
                </c:pt>
                <c:pt idx="1854">
                  <c:v>0.7915531994602869</c:v>
                </c:pt>
                <c:pt idx="1855">
                  <c:v>0.79246309416794736</c:v>
                </c:pt>
                <c:pt idx="1856">
                  <c:v>0.7933734509932715</c:v>
                </c:pt>
                <c:pt idx="1857">
                  <c:v>0.79428427017096004</c:v>
                </c:pt>
                <c:pt idx="1858">
                  <c:v>0.79519555193583247</c:v>
                </c:pt>
                <c:pt idx="1859">
                  <c:v>0.79610729652282775</c:v>
                </c:pt>
                <c:pt idx="1860">
                  <c:v>0.79701950416700429</c:v>
                </c:pt>
                <c:pt idx="1861">
                  <c:v>0.79793217510353953</c:v>
                </c:pt>
                <c:pt idx="1862">
                  <c:v>0.79884530956773081</c:v>
                </c:pt>
                <c:pt idx="1863">
                  <c:v>0.79975890779499448</c:v>
                </c:pt>
                <c:pt idx="1864">
                  <c:v>0.80067297002086724</c:v>
                </c:pt>
                <c:pt idx="1865">
                  <c:v>0.80158749648100414</c:v>
                </c:pt>
                <c:pt idx="1866">
                  <c:v>0.8025024874111808</c:v>
                </c:pt>
                <c:pt idx="1867">
                  <c:v>0.80341794304729275</c:v>
                </c:pt>
                <c:pt idx="1868">
                  <c:v>0.80433386362535497</c:v>
                </c:pt>
                <c:pt idx="1869">
                  <c:v>0.80525024938150214</c:v>
                </c:pt>
                <c:pt idx="1870">
                  <c:v>0.80616710055198904</c:v>
                </c:pt>
                <c:pt idx="1871">
                  <c:v>0.80708441737319081</c:v>
                </c:pt>
                <c:pt idx="1872">
                  <c:v>0.80800220008160228</c:v>
                </c:pt>
                <c:pt idx="1873">
                  <c:v>0.80892044891383796</c:v>
                </c:pt>
                <c:pt idx="1874">
                  <c:v>0.80983916410663359</c:v>
                </c:pt>
                <c:pt idx="1875">
                  <c:v>0.81075834589684392</c:v>
                </c:pt>
                <c:pt idx="1876">
                  <c:v>0.81167799452144518</c:v>
                </c:pt>
                <c:pt idx="1877">
                  <c:v>0.81259811021753325</c:v>
                </c:pt>
                <c:pt idx="1878">
                  <c:v>0.8135186932223244</c:v>
                </c:pt>
                <c:pt idx="1879">
                  <c:v>0.81443974377315564</c:v>
                </c:pt>
                <c:pt idx="1880">
                  <c:v>0.81536126210748394</c:v>
                </c:pt>
                <c:pt idx="1881">
                  <c:v>0.81628324846288836</c:v>
                </c:pt>
                <c:pt idx="1882">
                  <c:v>0.81720570307706697</c:v>
                </c:pt>
                <c:pt idx="1883">
                  <c:v>0.81812862618783955</c:v>
                </c:pt>
                <c:pt idx="1884">
                  <c:v>0.81905201803314598</c:v>
                </c:pt>
                <c:pt idx="1885">
                  <c:v>0.81997587885104739</c:v>
                </c:pt>
                <c:pt idx="1886">
                  <c:v>0.82090020887972615</c:v>
                </c:pt>
                <c:pt idx="1887">
                  <c:v>0.82182500835748451</c:v>
                </c:pt>
                <c:pt idx="1888">
                  <c:v>0.8227502775227471</c:v>
                </c:pt>
                <c:pt idx="1889">
                  <c:v>0.82367601661405865</c:v>
                </c:pt>
                <c:pt idx="1890">
                  <c:v>0.82460222587008536</c:v>
                </c:pt>
                <c:pt idx="1891">
                  <c:v>0.82552890552961489</c:v>
                </c:pt>
                <c:pt idx="1892">
                  <c:v>0.82645605583155568</c:v>
                </c:pt>
                <c:pt idx="1893">
                  <c:v>0.82738367701493787</c:v>
                </c:pt>
                <c:pt idx="1894">
                  <c:v>0.82831176931891304</c:v>
                </c:pt>
                <c:pt idx="1895">
                  <c:v>0.82924033298275379</c:v>
                </c:pt>
                <c:pt idx="1896">
                  <c:v>0.83016936824585486</c:v>
                </c:pt>
                <c:pt idx="1897">
                  <c:v>0.83109887534773219</c:v>
                </c:pt>
                <c:pt idx="1898">
                  <c:v>0.83202885452802322</c:v>
                </c:pt>
                <c:pt idx="1899">
                  <c:v>0.83295930602648749</c:v>
                </c:pt>
                <c:pt idx="1900">
                  <c:v>0.83389023008300622</c:v>
                </c:pt>
                <c:pt idx="1901">
                  <c:v>0.83482162693758211</c:v>
                </c:pt>
                <c:pt idx="1902">
                  <c:v>0.83575349683034017</c:v>
                </c:pt>
                <c:pt idx="1903">
                  <c:v>0.83668584000152735</c:v>
                </c:pt>
                <c:pt idx="1904">
                  <c:v>0.83761865669151225</c:v>
                </c:pt>
                <c:pt idx="1905">
                  <c:v>0.83855194714078563</c:v>
                </c:pt>
                <c:pt idx="1906">
                  <c:v>0.83948571158996099</c:v>
                </c:pt>
                <c:pt idx="1907">
                  <c:v>0.84041995027977334</c:v>
                </c:pt>
                <c:pt idx="1908">
                  <c:v>0.84135466345108001</c:v>
                </c:pt>
                <c:pt idx="1909">
                  <c:v>0.84228985134486112</c:v>
                </c:pt>
                <c:pt idx="1910">
                  <c:v>0.84322551420221892</c:v>
                </c:pt>
                <c:pt idx="1911">
                  <c:v>0.84416165226437778</c:v>
                </c:pt>
                <c:pt idx="1912">
                  <c:v>0.8450982657726851</c:v>
                </c:pt>
                <c:pt idx="1913">
                  <c:v>0.8460353549686106</c:v>
                </c:pt>
                <c:pt idx="1914">
                  <c:v>0.84697292009374681</c:v>
                </c:pt>
                <c:pt idx="1915">
                  <c:v>0.84791096138980881</c:v>
                </c:pt>
                <c:pt idx="1916">
                  <c:v>0.84884947909863429</c:v>
                </c:pt>
                <c:pt idx="1917">
                  <c:v>0.84978847346218389</c:v>
                </c:pt>
                <c:pt idx="1918">
                  <c:v>0.85069556330208385</c:v>
                </c:pt>
                <c:pt idx="1919">
                  <c:v>0.85160309795607447</c:v>
                </c:pt>
                <c:pt idx="1920">
                  <c:v>0.85251107764228151</c:v>
                </c:pt>
                <c:pt idx="1921">
                  <c:v>0.85341950257893728</c:v>
                </c:pt>
                <c:pt idx="1922">
                  <c:v>0.85432837298438158</c:v>
                </c:pt>
                <c:pt idx="1923">
                  <c:v>0.85523768907706121</c:v>
                </c:pt>
                <c:pt idx="1924">
                  <c:v>0.85614745107553003</c:v>
                </c:pt>
                <c:pt idx="1925">
                  <c:v>0.8570576591984489</c:v>
                </c:pt>
                <c:pt idx="1926">
                  <c:v>0.85796831366458592</c:v>
                </c:pt>
                <c:pt idx="1927">
                  <c:v>0.85887941469281692</c:v>
                </c:pt>
                <c:pt idx="1928">
                  <c:v>0.85979096250212472</c:v>
                </c:pt>
                <c:pt idx="1929">
                  <c:v>0.8607029573115994</c:v>
                </c:pt>
                <c:pt idx="1930">
                  <c:v>0.86161539934043851</c:v>
                </c:pt>
                <c:pt idx="1931">
                  <c:v>0.86252828880794752</c:v>
                </c:pt>
                <c:pt idx="1932">
                  <c:v>0.8634416259335389</c:v>
                </c:pt>
                <c:pt idx="1933">
                  <c:v>0.86435541093673307</c:v>
                </c:pt>
                <c:pt idx="1934">
                  <c:v>0.86526964403715789</c:v>
                </c:pt>
                <c:pt idx="1935">
                  <c:v>0.86618432545454893</c:v>
                </c:pt>
                <c:pt idx="1936">
                  <c:v>0.86709945540874944</c:v>
                </c:pt>
                <c:pt idx="1937">
                  <c:v>0.86801503411971104</c:v>
                </c:pt>
                <c:pt idx="1938">
                  <c:v>0.86893106180749258</c:v>
                </c:pt>
                <c:pt idx="1939">
                  <c:v>0.86984753869226106</c:v>
                </c:pt>
                <c:pt idx="1940">
                  <c:v>0.87076446499429117</c:v>
                </c:pt>
                <c:pt idx="1941">
                  <c:v>0.87168184093396617</c:v>
                </c:pt>
                <c:pt idx="1942">
                  <c:v>0.87259966673177702</c:v>
                </c:pt>
                <c:pt idx="1943">
                  <c:v>0.87351794260832261</c:v>
                </c:pt>
                <c:pt idx="1944">
                  <c:v>0.87443666878431059</c:v>
                </c:pt>
                <c:pt idx="1945">
                  <c:v>0.87535584548055612</c:v>
                </c:pt>
                <c:pt idx="1946">
                  <c:v>0.87627547291798336</c:v>
                </c:pt>
                <c:pt idx="1947">
                  <c:v>0.87719555131762439</c:v>
                </c:pt>
                <c:pt idx="1948">
                  <c:v>0.87811608090061966</c:v>
                </c:pt>
                <c:pt idx="1949">
                  <c:v>0.8790370618882184</c:v>
                </c:pt>
                <c:pt idx="1950">
                  <c:v>0.87995849450177777</c:v>
                </c:pt>
                <c:pt idx="1951">
                  <c:v>0.88088037896276417</c:v>
                </c:pt>
                <c:pt idx="1952">
                  <c:v>0.88176964455527984</c:v>
                </c:pt>
                <c:pt idx="1953">
                  <c:v>0.88265933058564117</c:v>
                </c:pt>
                <c:pt idx="1954">
                  <c:v>0.88354943725262758</c:v>
                </c:pt>
                <c:pt idx="1955">
                  <c:v>0.88443996475511288</c:v>
                </c:pt>
                <c:pt idx="1956">
                  <c:v>0.88533091329206504</c:v>
                </c:pt>
                <c:pt idx="1957">
                  <c:v>0.88622228306254525</c:v>
                </c:pt>
                <c:pt idx="1958">
                  <c:v>0.88711407426571021</c:v>
                </c:pt>
                <c:pt idx="1959">
                  <c:v>0.88800628710080942</c:v>
                </c:pt>
                <c:pt idx="1960">
                  <c:v>0.88889892176718743</c:v>
                </c:pt>
                <c:pt idx="1961">
                  <c:v>0.88979197846428271</c:v>
                </c:pt>
                <c:pt idx="1962">
                  <c:v>0.89068545739162808</c:v>
                </c:pt>
                <c:pt idx="1963">
                  <c:v>0.89157935874885075</c:v>
                </c:pt>
                <c:pt idx="1964">
                  <c:v>0.89247368273567251</c:v>
                </c:pt>
                <c:pt idx="1965">
                  <c:v>0.89336842955190887</c:v>
                </c:pt>
                <c:pt idx="1966">
                  <c:v>0.89426359939747124</c:v>
                </c:pt>
                <c:pt idx="1967">
                  <c:v>0.8951591924723632</c:v>
                </c:pt>
                <c:pt idx="1968">
                  <c:v>0.89605520897668511</c:v>
                </c:pt>
                <c:pt idx="1969">
                  <c:v>0.89695164911063086</c:v>
                </c:pt>
                <c:pt idx="1970">
                  <c:v>0.89784851307448954</c:v>
                </c:pt>
                <c:pt idx="1971">
                  <c:v>0.89874580106864421</c:v>
                </c:pt>
                <c:pt idx="1972">
                  <c:v>0.89964351329357339</c:v>
                </c:pt>
                <c:pt idx="1973">
                  <c:v>0.90054164994984998</c:v>
                </c:pt>
                <c:pt idx="1974">
                  <c:v>0.90144021123814189</c:v>
                </c:pt>
                <c:pt idx="1975">
                  <c:v>0.90233919735921164</c:v>
                </c:pt>
                <c:pt idx="1976">
                  <c:v>0.90323860851391724</c:v>
                </c:pt>
                <c:pt idx="1977">
                  <c:v>0.90413844490321083</c:v>
                </c:pt>
                <c:pt idx="1978">
                  <c:v>0.90503870672814046</c:v>
                </c:pt>
                <c:pt idx="1979">
                  <c:v>0.90593939418984837</c:v>
                </c:pt>
                <c:pt idx="1980">
                  <c:v>0.90684050748957246</c:v>
                </c:pt>
                <c:pt idx="1981">
                  <c:v>0.90770837089175105</c:v>
                </c:pt>
                <c:pt idx="1982">
                  <c:v>0.90857662928600291</c:v>
                </c:pt>
                <c:pt idx="1983">
                  <c:v>0.90944528285210069</c:v>
                </c:pt>
                <c:pt idx="1984">
                  <c:v>0.91031433176990029</c:v>
                </c:pt>
                <c:pt idx="1985">
                  <c:v>0.91118377621933844</c:v>
                </c:pt>
                <c:pt idx="1986">
                  <c:v>0.91205361638043403</c:v>
                </c:pt>
                <c:pt idx="1987">
                  <c:v>0.91292385243328811</c:v>
                </c:pt>
                <c:pt idx="1988">
                  <c:v>0.91379448455808365</c:v>
                </c:pt>
                <c:pt idx="1989">
                  <c:v>0.91466551293508513</c:v>
                </c:pt>
                <c:pt idx="1990">
                  <c:v>0.91553693774463962</c:v>
                </c:pt>
                <c:pt idx="1991">
                  <c:v>0.91640875916717635</c:v>
                </c:pt>
                <c:pt idx="1992">
                  <c:v>0.91728097738320602</c:v>
                </c:pt>
                <c:pt idx="1993">
                  <c:v>0.91815359257332219</c:v>
                </c:pt>
                <c:pt idx="1994">
                  <c:v>0.91902660491820032</c:v>
                </c:pt>
                <c:pt idx="1995">
                  <c:v>0.91990001459859805</c:v>
                </c:pt>
                <c:pt idx="1996">
                  <c:v>0.92077382179535516</c:v>
                </c:pt>
                <c:pt idx="1997">
                  <c:v>0.92164802668939405</c:v>
                </c:pt>
                <c:pt idx="1998">
                  <c:v>0.92252262946171948</c:v>
                </c:pt>
                <c:pt idx="1999">
                  <c:v>0.92339763029341815</c:v>
                </c:pt>
                <c:pt idx="2000">
                  <c:v>0.9242730293656598</c:v>
                </c:pt>
                <c:pt idx="2001">
                  <c:v>0.92514882685969591</c:v>
                </c:pt>
                <c:pt idx="2002">
                  <c:v>0.92602502295686095</c:v>
                </c:pt>
                <c:pt idx="2003">
                  <c:v>0.92690161783857206</c:v>
                </c:pt>
                <c:pt idx="2004">
                  <c:v>0.92777861168632847</c:v>
                </c:pt>
                <c:pt idx="2005">
                  <c:v>0.92865600468171228</c:v>
                </c:pt>
                <c:pt idx="2006">
                  <c:v>0.92953379700638816</c:v>
                </c:pt>
                <c:pt idx="2007">
                  <c:v>0.93041198884210363</c:v>
                </c:pt>
                <c:pt idx="2008">
                  <c:v>0.93129058037068857</c:v>
                </c:pt>
                <c:pt idx="2009">
                  <c:v>0.93213531223718471</c:v>
                </c:pt>
                <c:pt idx="2010">
                  <c:v>0.93298041358299866</c:v>
                </c:pt>
                <c:pt idx="2011">
                  <c:v>0.93382588456973803</c:v>
                </c:pt>
                <c:pt idx="2012">
                  <c:v>0.93467172535908083</c:v>
                </c:pt>
                <c:pt idx="2013">
                  <c:v>0.93551793611277612</c:v>
                </c:pt>
                <c:pt idx="2014">
                  <c:v>0.93636451699264311</c:v>
                </c:pt>
                <c:pt idx="2015">
                  <c:v>0.93721146816057255</c:v>
                </c:pt>
                <c:pt idx="2016">
                  <c:v>0.93805878977852553</c:v>
                </c:pt>
                <c:pt idx="2017">
                  <c:v>0.93890648200853399</c:v>
                </c:pt>
                <c:pt idx="2018">
                  <c:v>0.93975454501270095</c:v>
                </c:pt>
                <c:pt idx="2019">
                  <c:v>0.94060297895320022</c:v>
                </c:pt>
                <c:pt idx="2020">
                  <c:v>0.94145178399227647</c:v>
                </c:pt>
                <c:pt idx="2021">
                  <c:v>0.94230096029224542</c:v>
                </c:pt>
                <c:pt idx="2022">
                  <c:v>0.94315050801549383</c:v>
                </c:pt>
                <c:pt idx="2023">
                  <c:v>0.94400042732447931</c:v>
                </c:pt>
                <c:pt idx="2024">
                  <c:v>0.94485071838173074</c:v>
                </c:pt>
                <c:pt idx="2025">
                  <c:v>0.94570138134984782</c:v>
                </c:pt>
                <c:pt idx="2026">
                  <c:v>0.94655241639150201</c:v>
                </c:pt>
                <c:pt idx="2027">
                  <c:v>0.94740382366943487</c:v>
                </c:pt>
                <c:pt idx="2028">
                  <c:v>0.9482556033464602</c:v>
                </c:pt>
                <c:pt idx="2029">
                  <c:v>0.94910775558546212</c:v>
                </c:pt>
                <c:pt idx="2030">
                  <c:v>0.94996028054939674</c:v>
                </c:pt>
                <c:pt idx="2031">
                  <c:v>0.95081317840129098</c:v>
                </c:pt>
                <c:pt idx="2032">
                  <c:v>0.95166644930424327</c:v>
                </c:pt>
                <c:pt idx="2033">
                  <c:v>0.9525200934214233</c:v>
                </c:pt>
                <c:pt idx="2034">
                  <c:v>0.95337411091607227</c:v>
                </c:pt>
                <c:pt idx="2035">
                  <c:v>0.95422850195150222</c:v>
                </c:pt>
                <c:pt idx="2036">
                  <c:v>0.95508326669109755</c:v>
                </c:pt>
                <c:pt idx="2037">
                  <c:v>0.95593840529831353</c:v>
                </c:pt>
                <c:pt idx="2038">
                  <c:v>0.9567939179366769</c:v>
                </c:pt>
                <c:pt idx="2039">
                  <c:v>0.9576498047697859</c:v>
                </c:pt>
                <c:pt idx="2040">
                  <c:v>0.95850606596131072</c:v>
                </c:pt>
                <c:pt idx="2041">
                  <c:v>0.95936270167499305</c:v>
                </c:pt>
                <c:pt idx="2042">
                  <c:v>0.96018479917770772</c:v>
                </c:pt>
                <c:pt idx="2043">
                  <c:v>0.96100724161110018</c:v>
                </c:pt>
                <c:pt idx="2044">
                  <c:v>0.96183002911989401</c:v>
                </c:pt>
                <c:pt idx="2045">
                  <c:v>0.96265316184887362</c:v>
                </c:pt>
                <c:pt idx="2046">
                  <c:v>0.9634766399428849</c:v>
                </c:pt>
                <c:pt idx="2047">
                  <c:v>0.96430046354683352</c:v>
                </c:pt>
                <c:pt idx="2048">
                  <c:v>0.96512463280568661</c:v>
                </c:pt>
                <c:pt idx="2049">
                  <c:v>0.96594914786447195</c:v>
                </c:pt>
                <c:pt idx="2050">
                  <c:v>0.96677400886827836</c:v>
                </c:pt>
                <c:pt idx="2051">
                  <c:v>0.96759921596225507</c:v>
                </c:pt>
                <c:pt idx="2052">
                  <c:v>0.96842476929161259</c:v>
                </c:pt>
                <c:pt idx="2053">
                  <c:v>0.96925066900162227</c:v>
                </c:pt>
                <c:pt idx="2054">
                  <c:v>0.9700769152376163</c:v>
                </c:pt>
                <c:pt idx="2055">
                  <c:v>0.97090350814498816</c:v>
                </c:pt>
                <c:pt idx="2056">
                  <c:v>0.97173044786919238</c:v>
                </c:pt>
                <c:pt idx="2057">
                  <c:v>0.97255773455574346</c:v>
                </c:pt>
                <c:pt idx="2058">
                  <c:v>0.97338536835021827</c:v>
                </c:pt>
                <c:pt idx="2059">
                  <c:v>0.9742133493982541</c:v>
                </c:pt>
                <c:pt idx="2060">
                  <c:v>0.97504167784554974</c:v>
                </c:pt>
                <c:pt idx="2061">
                  <c:v>0.97587035383786436</c:v>
                </c:pt>
                <c:pt idx="2062">
                  <c:v>0.97669937752101932</c:v>
                </c:pt>
                <c:pt idx="2063">
                  <c:v>0.97752874904089637</c:v>
                </c:pt>
                <c:pt idx="2064">
                  <c:v>0.97835846854343855</c:v>
                </c:pt>
                <c:pt idx="2065">
                  <c:v>0.97918853617465085</c:v>
                </c:pt>
                <c:pt idx="2066">
                  <c:v>0.98001895208059842</c:v>
                </c:pt>
                <c:pt idx="2067">
                  <c:v>0.98084971640740859</c:v>
                </c:pt>
                <c:pt idx="2068">
                  <c:v>0.98168082930126954</c:v>
                </c:pt>
                <c:pt idx="2069">
                  <c:v>0.98251229090843117</c:v>
                </c:pt>
                <c:pt idx="2070">
                  <c:v>0.983344101375204</c:v>
                </c:pt>
                <c:pt idx="2071">
                  <c:v>0.98417626084796095</c:v>
                </c:pt>
                <c:pt idx="2072">
                  <c:v>0.98500876947313531</c:v>
                </c:pt>
                <c:pt idx="2073">
                  <c:v>0.98584162739722236</c:v>
                </c:pt>
                <c:pt idx="2074">
                  <c:v>0.98667483476677953</c:v>
                </c:pt>
                <c:pt idx="2075">
                  <c:v>0.98747283320331447</c:v>
                </c:pt>
                <c:pt idx="2076">
                  <c:v>0.98827115217620154</c:v>
                </c:pt>
                <c:pt idx="2077">
                  <c:v>0.98906979181419263</c:v>
                </c:pt>
                <c:pt idx="2078">
                  <c:v>0.98986875224609072</c:v>
                </c:pt>
                <c:pt idx="2079">
                  <c:v>0.99066803360075095</c:v>
                </c:pt>
                <c:pt idx="2080">
                  <c:v>0.99146763600707977</c:v>
                </c:pt>
                <c:pt idx="2081">
                  <c:v>0.99226755959403667</c:v>
                </c:pt>
                <c:pt idx="2082">
                  <c:v>0.99306780449063137</c:v>
                </c:pt>
                <c:pt idx="2083">
                  <c:v>0.99386837082592594</c:v>
                </c:pt>
                <c:pt idx="2084">
                  <c:v>0.99466925872903489</c:v>
                </c:pt>
                <c:pt idx="2085">
                  <c:v>0.995470468329124</c:v>
                </c:pt>
                <c:pt idx="2086">
                  <c:v>0.99627199975541059</c:v>
                </c:pt>
                <c:pt idx="2087">
                  <c:v>0.99707385313716457</c:v>
                </c:pt>
                <c:pt idx="2088">
                  <c:v>0.99787602860370739</c:v>
                </c:pt>
                <c:pt idx="2089">
                  <c:v>0.99867852628441289</c:v>
                </c:pt>
                <c:pt idx="2090">
                  <c:v>0.99948134630870644</c:v>
                </c:pt>
                <c:pt idx="2091">
                  <c:v>1.0002844888060656</c:v>
                </c:pt>
                <c:pt idx="2092">
                  <c:v>1.0010879539060196</c:v>
                </c:pt>
                <c:pt idx="2093">
                  <c:v>1.0018917417381501</c:v>
                </c:pt>
                <c:pt idx="2094">
                  <c:v>1.0026958524320913</c:v>
                </c:pt>
                <c:pt idx="2095">
                  <c:v>1.0035002861175277</c:v>
                </c:pt>
                <c:pt idx="2096">
                  <c:v>1.004305042924198</c:v>
                </c:pt>
                <c:pt idx="2097">
                  <c:v>1.0051101229818915</c:v>
                </c:pt>
                <c:pt idx="2098">
                  <c:v>1.0059155264204502</c:v>
                </c:pt>
                <c:pt idx="2099">
                  <c:v>1.0067212533697689</c:v>
                </c:pt>
                <c:pt idx="2100">
                  <c:v>1.0075273039597934</c:v>
                </c:pt>
                <c:pt idx="2101">
                  <c:v>1.0083336783205223</c:v>
                </c:pt>
                <c:pt idx="2102">
                  <c:v>1.0091403765820059</c:v>
                </c:pt>
                <c:pt idx="2103">
                  <c:v>1.0099473988743477</c:v>
                </c:pt>
                <c:pt idx="2104">
                  <c:v>1.010754745327703</c:v>
                </c:pt>
                <c:pt idx="2105">
                  <c:v>1.0115624160722794</c:v>
                </c:pt>
                <c:pt idx="2106">
                  <c:v>1.012370411238336</c:v>
                </c:pt>
                <c:pt idx="2107">
                  <c:v>1.0131787309561853</c:v>
                </c:pt>
                <c:pt idx="2108">
                  <c:v>1.0139692980412538</c:v>
                </c:pt>
                <c:pt idx="2109">
                  <c:v>1.0147601755787958</c:v>
                </c:pt>
                <c:pt idx="2110">
                  <c:v>1.0155513636907245</c:v>
                </c:pt>
                <c:pt idx="2111">
                  <c:v>1.016342862499001</c:v>
                </c:pt>
                <c:pt idx="2112">
                  <c:v>1.0171346721256347</c:v>
                </c:pt>
                <c:pt idx="2113">
                  <c:v>1.0179267926926823</c:v>
                </c:pt>
                <c:pt idx="2114">
                  <c:v>1.0187192243222492</c:v>
                </c:pt>
                <c:pt idx="2115">
                  <c:v>1.0195119671364883</c:v>
                </c:pt>
                <c:pt idx="2116">
                  <c:v>1.0203050212576006</c:v>
                </c:pt>
                <c:pt idx="2117">
                  <c:v>1.0210983868078354</c:v>
                </c:pt>
                <c:pt idx="2118">
                  <c:v>1.0218920639094886</c:v>
                </c:pt>
                <c:pt idx="2119">
                  <c:v>1.0226860526849064</c:v>
                </c:pt>
                <c:pt idx="2120">
                  <c:v>1.0234803532564811</c:v>
                </c:pt>
                <c:pt idx="2121">
                  <c:v>1.0242749657466534</c:v>
                </c:pt>
                <c:pt idx="2122">
                  <c:v>1.0250698902779138</c:v>
                </c:pt>
                <c:pt idx="2123">
                  <c:v>1.0258651269727981</c:v>
                </c:pt>
                <c:pt idx="2124">
                  <c:v>1.0266606759538925</c:v>
                </c:pt>
                <c:pt idx="2125">
                  <c:v>1.0274565373438307</c:v>
                </c:pt>
                <c:pt idx="2126">
                  <c:v>1.0282527112652939</c:v>
                </c:pt>
                <c:pt idx="2127">
                  <c:v>1.0290491978410117</c:v>
                </c:pt>
                <c:pt idx="2128">
                  <c:v>1.029845997193763</c:v>
                </c:pt>
                <c:pt idx="2129">
                  <c:v>1.0306431094463733</c:v>
                </c:pt>
                <c:pt idx="2130">
                  <c:v>1.0314405347217179</c:v>
                </c:pt>
                <c:pt idx="2131">
                  <c:v>1.0322382731427187</c:v>
                </c:pt>
                <c:pt idx="2132">
                  <c:v>1.0330363248323469</c:v>
                </c:pt>
                <c:pt idx="2133">
                  <c:v>1.0338346899136224</c:v>
                </c:pt>
                <c:pt idx="2134">
                  <c:v>1.0346333685096116</c:v>
                </c:pt>
                <c:pt idx="2135">
                  <c:v>1.0354323607434321</c:v>
                </c:pt>
                <c:pt idx="2136">
                  <c:v>1.0362316667382472</c:v>
                </c:pt>
                <c:pt idx="2137">
                  <c:v>1.0370312866172697</c:v>
                </c:pt>
                <c:pt idx="2138">
                  <c:v>1.0378312205037608</c:v>
                </c:pt>
                <c:pt idx="2139">
                  <c:v>1.0386314685210296</c:v>
                </c:pt>
                <c:pt idx="2140">
                  <c:v>1.0394320307924345</c:v>
                </c:pt>
                <c:pt idx="2141">
                  <c:v>1.0402329074413816</c:v>
                </c:pt>
                <c:pt idx="2142">
                  <c:v>1.0410340985913251</c:v>
                </c:pt>
                <c:pt idx="2143">
                  <c:v>1.0418356043657693</c:v>
                </c:pt>
                <c:pt idx="2144">
                  <c:v>1.0426374248882651</c:v>
                </c:pt>
                <c:pt idx="2145">
                  <c:v>1.0434395602824136</c:v>
                </c:pt>
                <c:pt idx="2146">
                  <c:v>1.0442420106718626</c:v>
                </c:pt>
                <c:pt idx="2147">
                  <c:v>1.0450447761803097</c:v>
                </c:pt>
                <c:pt idx="2148">
                  <c:v>1.0458478569315015</c:v>
                </c:pt>
                <c:pt idx="2149">
                  <c:v>1.0466512530492325</c:v>
                </c:pt>
                <c:pt idx="2150">
                  <c:v>1.0474549646573452</c:v>
                </c:pt>
                <c:pt idx="2151">
                  <c:v>1.0482589918797323</c:v>
                </c:pt>
                <c:pt idx="2152">
                  <c:v>1.0490633348403331</c:v>
                </c:pt>
                <c:pt idx="2153">
                  <c:v>1.0498679936631374</c:v>
                </c:pt>
                <c:pt idx="2154">
                  <c:v>1.0506729684721829</c:v>
                </c:pt>
                <c:pt idx="2155">
                  <c:v>1.0514782593915561</c:v>
                </c:pt>
                <c:pt idx="2156">
                  <c:v>1.0522838665453924</c:v>
                </c:pt>
                <c:pt idx="2157">
                  <c:v>1.0530897900578755</c:v>
                </c:pt>
                <c:pt idx="2158">
                  <c:v>1.0538960300532381</c:v>
                </c:pt>
                <c:pt idx="2159">
                  <c:v>1.054702586655762</c:v>
                </c:pt>
                <c:pt idx="2160">
                  <c:v>1.0555094599897776</c:v>
                </c:pt>
                <c:pt idx="2161">
                  <c:v>1.0563166501796637</c:v>
                </c:pt>
                <c:pt idx="2162">
                  <c:v>1.0571241573498487</c:v>
                </c:pt>
                <c:pt idx="2163">
                  <c:v>1.0579319816248094</c:v>
                </c:pt>
                <c:pt idx="2164">
                  <c:v>1.0587401231290712</c:v>
                </c:pt>
                <c:pt idx="2165">
                  <c:v>1.059548581987209</c:v>
                </c:pt>
                <c:pt idx="2166">
                  <c:v>1.0603573583238468</c:v>
                </c:pt>
                <c:pt idx="2167">
                  <c:v>1.0611664522636564</c:v>
                </c:pt>
                <c:pt idx="2168">
                  <c:v>1.0619758639313592</c:v>
                </c:pt>
                <c:pt idx="2169">
                  <c:v>1.0627855934517263</c:v>
                </c:pt>
                <c:pt idx="2170">
                  <c:v>1.0635956409495768</c:v>
                </c:pt>
                <c:pt idx="2171">
                  <c:v>1.0644060065497793</c:v>
                </c:pt>
                <c:pt idx="2172">
                  <c:v>1.0652166903772513</c:v>
                </c:pt>
                <c:pt idx="2173">
                  <c:v>1.066027692556959</c:v>
                </c:pt>
                <c:pt idx="2174">
                  <c:v>1.0668390132139183</c:v>
                </c:pt>
                <c:pt idx="2175">
                  <c:v>1.0676506524731941</c:v>
                </c:pt>
                <c:pt idx="2176">
                  <c:v>1.0684626104599002</c:v>
                </c:pt>
                <c:pt idx="2177">
                  <c:v>1.0692748872991991</c:v>
                </c:pt>
                <c:pt idx="2178">
                  <c:v>1.070087483116303</c:v>
                </c:pt>
                <c:pt idx="2179">
                  <c:v>1.070900398036474</c:v>
                </c:pt>
                <c:pt idx="2180">
                  <c:v>1.0717136321850216</c:v>
                </c:pt>
                <c:pt idx="2181">
                  <c:v>1.072527185687306</c:v>
                </c:pt>
                <c:pt idx="2182">
                  <c:v>1.0733410586687357</c:v>
                </c:pt>
                <c:pt idx="2183">
                  <c:v>1.0741552512547692</c:v>
                </c:pt>
                <c:pt idx="2184">
                  <c:v>1.0749697635709139</c:v>
                </c:pt>
                <c:pt idx="2185">
                  <c:v>1.0757845957427268</c:v>
                </c:pt>
                <c:pt idx="2186">
                  <c:v>1.0765997478958131</c:v>
                </c:pt>
                <c:pt idx="2187">
                  <c:v>1.0774152201558289</c:v>
                </c:pt>
                <c:pt idx="2188">
                  <c:v>1.0782310126484789</c:v>
                </c:pt>
                <c:pt idx="2189">
                  <c:v>1.0790471254995162</c:v>
                </c:pt>
                <c:pt idx="2190">
                  <c:v>1.0798635588347452</c:v>
                </c:pt>
                <c:pt idx="2191">
                  <c:v>1.0806803127800189</c:v>
                </c:pt>
                <c:pt idx="2192">
                  <c:v>1.0814973874612384</c:v>
                </c:pt>
                <c:pt idx="2193">
                  <c:v>1.0823147830043562</c:v>
                </c:pt>
                <c:pt idx="2194">
                  <c:v>1.0831324995353735</c:v>
                </c:pt>
                <c:pt idx="2195">
                  <c:v>1.0839505371803408</c:v>
                </c:pt>
                <c:pt idx="2196">
                  <c:v>1.0847688960653583</c:v>
                </c:pt>
                <c:pt idx="2197">
                  <c:v>1.0855875763165757</c:v>
                </c:pt>
                <c:pt idx="2198">
                  <c:v>1.0864065780601919</c:v>
                </c:pt>
                <c:pt idx="2199">
                  <c:v>1.0872259014224559</c:v>
                </c:pt>
                <c:pt idx="2200">
                  <c:v>1.0880455465296657</c:v>
                </c:pt>
                <c:pt idx="2201">
                  <c:v>1.08886551350817</c:v>
                </c:pt>
                <c:pt idx="2202">
                  <c:v>1.0897045594278847</c:v>
                </c:pt>
                <c:pt idx="2203">
                  <c:v>1.0905439423717165</c:v>
                </c:pt>
                <c:pt idx="2204">
                  <c:v>1.0913836624750397</c:v>
                </c:pt>
                <c:pt idx="2205">
                  <c:v>1.0922237198732829</c:v>
                </c:pt>
                <c:pt idx="2206">
                  <c:v>1.0930641147019298</c:v>
                </c:pt>
                <c:pt idx="2207">
                  <c:v>1.0939048470965167</c:v>
                </c:pt>
                <c:pt idx="2208">
                  <c:v>1.0947459171926361</c:v>
                </c:pt>
                <c:pt idx="2209">
                  <c:v>1.0955873251259352</c:v>
                </c:pt>
                <c:pt idx="2210">
                  <c:v>1.0964290710321136</c:v>
                </c:pt>
                <c:pt idx="2211">
                  <c:v>1.0972711550469274</c:v>
                </c:pt>
                <c:pt idx="2212">
                  <c:v>1.0981135773061861</c:v>
                </c:pt>
                <c:pt idx="2213">
                  <c:v>1.0989563379457548</c:v>
                </c:pt>
                <c:pt idx="2214">
                  <c:v>1.0997994371015523</c:v>
                </c:pt>
                <c:pt idx="2215">
                  <c:v>1.1006428749095516</c:v>
                </c:pt>
                <c:pt idx="2216">
                  <c:v>1.1014866515057822</c:v>
                </c:pt>
                <c:pt idx="2217">
                  <c:v>1.1023307670263258</c:v>
                </c:pt>
                <c:pt idx="2218">
                  <c:v>1.1031752216073207</c:v>
                </c:pt>
                <c:pt idx="2219">
                  <c:v>1.1040200153849593</c:v>
                </c:pt>
                <c:pt idx="2220">
                  <c:v>1.1048651484954877</c:v>
                </c:pt>
                <c:pt idx="2221">
                  <c:v>1.1057106210752083</c:v>
                </c:pt>
                <c:pt idx="2222">
                  <c:v>1.1065564332604771</c:v>
                </c:pt>
                <c:pt idx="2223">
                  <c:v>1.1074025851877058</c:v>
                </c:pt>
                <c:pt idx="2224">
                  <c:v>1.1082490769933599</c:v>
                </c:pt>
                <c:pt idx="2225">
                  <c:v>1.1090959088139605</c:v>
                </c:pt>
                <c:pt idx="2226">
                  <c:v>1.1099430807860826</c:v>
                </c:pt>
                <c:pt idx="2227">
                  <c:v>1.110790593046358</c:v>
                </c:pt>
                <c:pt idx="2228">
                  <c:v>1.111638445731471</c:v>
                </c:pt>
                <c:pt idx="2229">
                  <c:v>1.112486638978162</c:v>
                </c:pt>
                <c:pt idx="2230">
                  <c:v>1.113335172923227</c:v>
                </c:pt>
                <c:pt idx="2231">
                  <c:v>1.1141840477035152</c:v>
                </c:pt>
                <c:pt idx="2232">
                  <c:v>1.1150332634559321</c:v>
                </c:pt>
                <c:pt idx="2233">
                  <c:v>1.115882820317438</c:v>
                </c:pt>
                <c:pt idx="2234">
                  <c:v>1.1167327184250477</c:v>
                </c:pt>
                <c:pt idx="2235">
                  <c:v>1.1175829579158316</c:v>
                </c:pt>
                <c:pt idx="2236">
                  <c:v>1.1184335389269151</c:v>
                </c:pt>
                <c:pt idx="2237">
                  <c:v>1.1193223784054509</c:v>
                </c:pt>
                <c:pt idx="2238">
                  <c:v>1.1202115908178572</c:v>
                </c:pt>
                <c:pt idx="2239">
                  <c:v>1.1211011763206074</c:v>
                </c:pt>
                <c:pt idx="2240">
                  <c:v>1.1219911350702398</c:v>
                </c:pt>
                <c:pt idx="2241">
                  <c:v>1.1228814672233596</c:v>
                </c:pt>
                <c:pt idx="2242">
                  <c:v>1.1237721729366368</c:v>
                </c:pt>
                <c:pt idx="2243">
                  <c:v>1.1246632523668079</c:v>
                </c:pt>
                <c:pt idx="2244">
                  <c:v>1.1255547056706745</c:v>
                </c:pt>
                <c:pt idx="2245">
                  <c:v>1.1264465330051046</c:v>
                </c:pt>
                <c:pt idx="2246">
                  <c:v>1.1273387345270311</c:v>
                </c:pt>
                <c:pt idx="2247">
                  <c:v>1.1282313103934536</c:v>
                </c:pt>
                <c:pt idx="2248">
                  <c:v>1.1291242607614373</c:v>
                </c:pt>
                <c:pt idx="2249">
                  <c:v>1.1300175857881136</c:v>
                </c:pt>
                <c:pt idx="2250">
                  <c:v>1.1309112856306793</c:v>
                </c:pt>
                <c:pt idx="2251">
                  <c:v>1.1318053604463971</c:v>
                </c:pt>
                <c:pt idx="2252">
                  <c:v>1.1326998103925958</c:v>
                </c:pt>
                <c:pt idx="2253">
                  <c:v>1.1335946356266713</c:v>
                </c:pt>
                <c:pt idx="2254">
                  <c:v>1.1344898363060838</c:v>
                </c:pt>
                <c:pt idx="2255">
                  <c:v>1.1353854125883607</c:v>
                </c:pt>
                <c:pt idx="2256">
                  <c:v>1.136281364631095</c:v>
                </c:pt>
                <c:pt idx="2257">
                  <c:v>1.1371776925919459</c:v>
                </c:pt>
                <c:pt idx="2258">
                  <c:v>1.1380743966286393</c:v>
                </c:pt>
                <c:pt idx="2259">
                  <c:v>1.1389714768989663</c:v>
                </c:pt>
                <c:pt idx="2260">
                  <c:v>1.1399449904444432</c:v>
                </c:pt>
                <c:pt idx="2261">
                  <c:v>1.1409189470667132</c:v>
                </c:pt>
                <c:pt idx="2262">
                  <c:v>1.1418933469674348</c:v>
                </c:pt>
                <c:pt idx="2263">
                  <c:v>1.1428681903483584</c:v>
                </c:pt>
                <c:pt idx="2264">
                  <c:v>1.1438434774113255</c:v>
                </c:pt>
                <c:pt idx="2265">
                  <c:v>1.1448192083582702</c:v>
                </c:pt>
                <c:pt idx="2266">
                  <c:v>1.1457953833912176</c:v>
                </c:pt>
                <c:pt idx="2267">
                  <c:v>1.1467720027122854</c:v>
                </c:pt>
                <c:pt idx="2268">
                  <c:v>1.1477490665236836</c:v>
                </c:pt>
                <c:pt idx="2269">
                  <c:v>1.1487265750277129</c:v>
                </c:pt>
                <c:pt idx="2270">
                  <c:v>1.149704528426768</c:v>
                </c:pt>
                <c:pt idx="2271">
                  <c:v>1.1506829269233343</c:v>
                </c:pt>
                <c:pt idx="2272">
                  <c:v>1.1516617707199899</c:v>
                </c:pt>
                <c:pt idx="2273">
                  <c:v>1.1526410600194046</c:v>
                </c:pt>
                <c:pt idx="2274">
                  <c:v>1.1536207950243407</c:v>
                </c:pt>
                <c:pt idx="2275">
                  <c:v>1.1546009759376532</c:v>
                </c:pt>
                <c:pt idx="2276">
                  <c:v>1.1555816029622892</c:v>
                </c:pt>
                <c:pt idx="2277">
                  <c:v>1.156562676301288</c:v>
                </c:pt>
                <c:pt idx="2278">
                  <c:v>1.1575441961577808</c:v>
                </c:pt>
                <c:pt idx="2279">
                  <c:v>1.1585261627349928</c:v>
                </c:pt>
                <c:pt idx="2280">
                  <c:v>1.1595085762362403</c:v>
                </c:pt>
                <c:pt idx="2281">
                  <c:v>1.1604914368649322</c:v>
                </c:pt>
                <c:pt idx="2282">
                  <c:v>1.1614747448245706</c:v>
                </c:pt>
                <c:pt idx="2283">
                  <c:v>1.16245850031875</c:v>
                </c:pt>
                <c:pt idx="2284">
                  <c:v>1.1634427035511576</c:v>
                </c:pt>
                <c:pt idx="2285">
                  <c:v>1.1644273547255728</c:v>
                </c:pt>
                <c:pt idx="2286">
                  <c:v>1.1654124540458688</c:v>
                </c:pt>
                <c:pt idx="2287">
                  <c:v>1.1663980017160109</c:v>
                </c:pt>
                <c:pt idx="2288">
                  <c:v>1.1673839979400564</c:v>
                </c:pt>
                <c:pt idx="2289">
                  <c:v>1.1683704429221575</c:v>
                </c:pt>
                <c:pt idx="2290">
                  <c:v>1.1693573368665575</c:v>
                </c:pt>
                <c:pt idx="2291">
                  <c:v>1.1703446799775938</c:v>
                </c:pt>
                <c:pt idx="2292">
                  <c:v>1.1713324724596959</c:v>
                </c:pt>
                <c:pt idx="2293">
                  <c:v>1.1723972394063331</c:v>
                </c:pt>
                <c:pt idx="2294">
                  <c:v>1.1734625284879563</c:v>
                </c:pt>
                <c:pt idx="2295">
                  <c:v>1.1745283399606081</c:v>
                </c:pt>
                <c:pt idx="2296">
                  <c:v>1.1755946740804553</c:v>
                </c:pt>
                <c:pt idx="2297">
                  <c:v>1.1766615311037913</c:v>
                </c:pt>
                <c:pt idx="2298">
                  <c:v>1.1777289112870348</c:v>
                </c:pt>
                <c:pt idx="2299">
                  <c:v>1.1787968148867298</c:v>
                </c:pt>
                <c:pt idx="2300">
                  <c:v>1.179865242159547</c:v>
                </c:pt>
                <c:pt idx="2301">
                  <c:v>1.1809341933622828</c:v>
                </c:pt>
                <c:pt idx="2302">
                  <c:v>1.1820036687518591</c:v>
                </c:pt>
                <c:pt idx="2303">
                  <c:v>1.1830736685853238</c:v>
                </c:pt>
                <c:pt idx="2304">
                  <c:v>1.1841441931198511</c:v>
                </c:pt>
                <c:pt idx="2305">
                  <c:v>1.1852152426127409</c:v>
                </c:pt>
                <c:pt idx="2306">
                  <c:v>1.1862868173214203</c:v>
                </c:pt>
                <c:pt idx="2307">
                  <c:v>1.1873589175034418</c:v>
                </c:pt>
                <c:pt idx="2308">
                  <c:v>1.1884315434164834</c:v>
                </c:pt>
                <c:pt idx="2309">
                  <c:v>1.1895046953183512</c:v>
                </c:pt>
                <c:pt idx="2310">
                  <c:v>1.1905783734669773</c:v>
                </c:pt>
                <c:pt idx="2311">
                  <c:v>1.1916525781204195</c:v>
                </c:pt>
                <c:pt idx="2312">
                  <c:v>1.1927273095368625</c:v>
                </c:pt>
                <c:pt idx="2313">
                  <c:v>1.1938025679746174</c:v>
                </c:pt>
                <c:pt idx="2314">
                  <c:v>1.1948783536921224</c:v>
                </c:pt>
                <c:pt idx="2315">
                  <c:v>1.1959546669479426</c:v>
                </c:pt>
                <c:pt idx="2316">
                  <c:v>1.1970315080007694</c:v>
                </c:pt>
                <c:pt idx="2317">
                  <c:v>1.1981088771094206</c:v>
                </c:pt>
                <c:pt idx="2318">
                  <c:v>1.1991867745328424</c:v>
                </c:pt>
                <c:pt idx="2319">
                  <c:v>1.2002652005301067</c:v>
                </c:pt>
                <c:pt idx="2320">
                  <c:v>1.2013441553604127</c:v>
                </c:pt>
                <c:pt idx="2321">
                  <c:v>1.2024236392830869</c:v>
                </c:pt>
                <c:pt idx="2322">
                  <c:v>1.2035036525575831</c:v>
                </c:pt>
                <c:pt idx="2323">
                  <c:v>1.2045841954434819</c:v>
                </c:pt>
                <c:pt idx="2324">
                  <c:v>1.2056652682004918</c:v>
                </c:pt>
                <c:pt idx="2325">
                  <c:v>1.2067468710884484</c:v>
                </c:pt>
                <c:pt idx="2326">
                  <c:v>1.2079060957504479</c:v>
                </c:pt>
                <c:pt idx="2327">
                  <c:v>1.2090659293639479</c:v>
                </c:pt>
                <c:pt idx="2328">
                  <c:v>1.2102263722488353</c:v>
                </c:pt>
                <c:pt idx="2329">
                  <c:v>1.2113874247251664</c:v>
                </c:pt>
                <c:pt idx="2330">
                  <c:v>1.2125490871131652</c:v>
                </c:pt>
                <c:pt idx="2331">
                  <c:v>1.2137113597332241</c:v>
                </c:pt>
                <c:pt idx="2332">
                  <c:v>1.2148742429059038</c:v>
                </c:pt>
                <c:pt idx="2333">
                  <c:v>1.2160377369519328</c:v>
                </c:pt>
                <c:pt idx="2334">
                  <c:v>1.2172018421922086</c:v>
                </c:pt>
                <c:pt idx="2335">
                  <c:v>1.2183665589477979</c:v>
                </c:pt>
                <c:pt idx="2336">
                  <c:v>1.2195318875399348</c:v>
                </c:pt>
                <c:pt idx="2337">
                  <c:v>1.2206978282900227</c:v>
                </c:pt>
                <c:pt idx="2338">
                  <c:v>1.2218643815196342</c:v>
                </c:pt>
                <c:pt idx="2339">
                  <c:v>1.22303154755051</c:v>
                </c:pt>
                <c:pt idx="2340">
                  <c:v>1.2241993267045612</c:v>
                </c:pt>
                <c:pt idx="2341">
                  <c:v>1.2253677193038661</c:v>
                </c:pt>
                <c:pt idx="2342">
                  <c:v>1.2265367256706741</c:v>
                </c:pt>
                <c:pt idx="2343">
                  <c:v>1.2277063461274018</c:v>
                </c:pt>
                <c:pt idx="2344">
                  <c:v>1.2288765809966375</c:v>
                </c:pt>
                <c:pt idx="2345">
                  <c:v>1.2300474306011377</c:v>
                </c:pt>
                <c:pt idx="2346">
                  <c:v>1.2312188952638277</c:v>
                </c:pt>
                <c:pt idx="2347">
                  <c:v>1.2323909753078039</c:v>
                </c:pt>
                <c:pt idx="2348">
                  <c:v>1.233563671056332</c:v>
                </c:pt>
                <c:pt idx="2349">
                  <c:v>1.2347369828328469</c:v>
                </c:pt>
                <c:pt idx="2350">
                  <c:v>1.2359109109609538</c:v>
                </c:pt>
                <c:pt idx="2351">
                  <c:v>1.2370854557644284</c:v>
                </c:pt>
                <c:pt idx="2352">
                  <c:v>1.2382606175672155</c:v>
                </c:pt>
                <c:pt idx="2353">
                  <c:v>1.239436396693431</c:v>
                </c:pt>
                <c:pt idx="2354">
                  <c:v>1.2406127934673603</c:v>
                </c:pt>
                <c:pt idx="2355">
                  <c:v>1.2417898082134595</c:v>
                </c:pt>
                <c:pt idx="2356">
                  <c:v>1.2429674412563552</c:v>
                </c:pt>
                <c:pt idx="2357">
                  <c:v>1.2441456929208448</c:v>
                </c:pt>
                <c:pt idx="2358">
                  <c:v>1.2453635063184345</c:v>
                </c:pt>
                <c:pt idx="2359">
                  <c:v>1.2465819805775173</c:v>
                </c:pt>
                <c:pt idx="2360">
                  <c:v>1.2478011160567166</c:v>
                </c:pt>
                <c:pt idx="2361">
                  <c:v>1.249020913114852</c:v>
                </c:pt>
                <c:pt idx="2362">
                  <c:v>1.2502413721109376</c:v>
                </c:pt>
                <c:pt idx="2363">
                  <c:v>1.251462493404182</c:v>
                </c:pt>
                <c:pt idx="2364">
                  <c:v>1.2526842773539895</c:v>
                </c:pt>
                <c:pt idx="2365">
                  <c:v>1.253906724319958</c:v>
                </c:pt>
                <c:pt idx="2366">
                  <c:v>1.255129834661882</c:v>
                </c:pt>
                <c:pt idx="2367">
                  <c:v>1.2563536087397504</c:v>
                </c:pt>
                <c:pt idx="2368">
                  <c:v>1.2575780469137481</c:v>
                </c:pt>
                <c:pt idx="2369">
                  <c:v>1.2588031495442547</c:v>
                </c:pt>
                <c:pt idx="2370">
                  <c:v>1.2600289169918457</c:v>
                </c:pt>
                <c:pt idx="2371">
                  <c:v>1.2612553496172922</c:v>
                </c:pt>
                <c:pt idx="2372">
                  <c:v>1.2624824477815619</c:v>
                </c:pt>
                <c:pt idx="2373">
                  <c:v>1.263710211845817</c:v>
                </c:pt>
                <c:pt idx="2374">
                  <c:v>1.2649386421714168</c:v>
                </c:pt>
                <c:pt idx="2375">
                  <c:v>1.2661677391199158</c:v>
                </c:pt>
                <c:pt idx="2376">
                  <c:v>1.2673975030530653</c:v>
                </c:pt>
                <c:pt idx="2377">
                  <c:v>1.2686279343328133</c:v>
                </c:pt>
                <c:pt idx="2378">
                  <c:v>1.2698590333213029</c:v>
                </c:pt>
                <c:pt idx="2379">
                  <c:v>1.271090800380875</c:v>
                </c:pt>
                <c:pt idx="2380">
                  <c:v>1.2723232358740661</c:v>
                </c:pt>
                <c:pt idx="2381">
                  <c:v>1.2735563401636107</c:v>
                </c:pt>
                <c:pt idx="2382">
                  <c:v>1.2747901136124389</c:v>
                </c:pt>
                <c:pt idx="2383">
                  <c:v>1.2760245565836779</c:v>
                </c:pt>
                <c:pt idx="2384">
                  <c:v>1.2772596694406531</c:v>
                </c:pt>
                <c:pt idx="2385">
                  <c:v>1.2784954525468861</c:v>
                </c:pt>
                <c:pt idx="2386">
                  <c:v>1.2797319062660955</c:v>
                </c:pt>
                <c:pt idx="2387">
                  <c:v>1.2809690309621984</c:v>
                </c:pt>
                <c:pt idx="2388">
                  <c:v>1.2822265534619914</c:v>
                </c:pt>
                <c:pt idx="2389">
                  <c:v>1.2834847692473206</c:v>
                </c:pt>
                <c:pt idx="2390">
                  <c:v>1.2847436787004018</c:v>
                </c:pt>
                <c:pt idx="2391">
                  <c:v>1.2860032822036609</c:v>
                </c:pt>
                <c:pt idx="2392">
                  <c:v>1.2872635801397356</c:v>
                </c:pt>
                <c:pt idx="2393">
                  <c:v>1.288524572891474</c:v>
                </c:pt>
                <c:pt idx="2394">
                  <c:v>1.2897862608419355</c:v>
                </c:pt>
                <c:pt idx="2395">
                  <c:v>1.2910486443743903</c:v>
                </c:pt>
                <c:pt idx="2396">
                  <c:v>1.2923117238723201</c:v>
                </c:pt>
                <c:pt idx="2397">
                  <c:v>1.2935754997194184</c:v>
                </c:pt>
                <c:pt idx="2398">
                  <c:v>1.2948399722995889</c:v>
                </c:pt>
                <c:pt idx="2399">
                  <c:v>1.29610514199695</c:v>
                </c:pt>
                <c:pt idx="2400">
                  <c:v>1.2973710091958282</c:v>
                </c:pt>
                <c:pt idx="2401">
                  <c:v>1.2986375742807641</c:v>
                </c:pt>
                <c:pt idx="2402">
                  <c:v>1.2999048376365092</c:v>
                </c:pt>
                <c:pt idx="2403">
                  <c:v>1.301172799648028</c:v>
                </c:pt>
                <c:pt idx="2404">
                  <c:v>1.3024414607004968</c:v>
                </c:pt>
                <c:pt idx="2405">
                  <c:v>1.3037108211793038</c:v>
                </c:pt>
                <c:pt idx="2406">
                  <c:v>1.3049808814700512</c:v>
                </c:pt>
                <c:pt idx="2407">
                  <c:v>1.306251641958553</c:v>
                </c:pt>
                <c:pt idx="2408">
                  <c:v>1.3075231030308343</c:v>
                </c:pt>
                <c:pt idx="2409">
                  <c:v>1.3087952650731354</c:v>
                </c:pt>
                <c:pt idx="2410">
                  <c:v>1.3100681284719076</c:v>
                </c:pt>
                <c:pt idx="2411">
                  <c:v>1.3113416936138171</c:v>
                </c:pt>
                <c:pt idx="2412">
                  <c:v>1.3126159608857422</c:v>
                </c:pt>
                <c:pt idx="2413">
                  <c:v>1.3138909306747739</c:v>
                </c:pt>
                <c:pt idx="2414">
                  <c:v>1.3151666033682186</c:v>
                </c:pt>
                <c:pt idx="2415">
                  <c:v>1.3164429793535937</c:v>
                </c:pt>
                <c:pt idx="2416">
                  <c:v>1.3177200590186327</c:v>
                </c:pt>
              </c:numCache>
            </c:numRef>
          </c:val>
          <c:smooth val="0"/>
          <c:extLst>
            <c:ext xmlns:c16="http://schemas.microsoft.com/office/drawing/2014/chart" uri="{C3380CC4-5D6E-409C-BE32-E72D297353CC}">
              <c16:uniqueId val="{00000001-664A-492B-A677-DAA49359ED93}"/>
            </c:ext>
          </c:extLst>
        </c:ser>
        <c:dLbls>
          <c:showLegendKey val="0"/>
          <c:showVal val="0"/>
          <c:showCatName val="0"/>
          <c:showSerName val="0"/>
          <c:showPercent val="0"/>
          <c:showBubbleSize val="0"/>
        </c:dLbls>
        <c:smooth val="0"/>
        <c:axId val="264401951"/>
        <c:axId val="264402911"/>
        <c:extLst/>
      </c:lineChart>
      <c:dateAx>
        <c:axId val="264401951"/>
        <c:scaling>
          <c:orientation val="minMax"/>
        </c:scaling>
        <c:delete val="0"/>
        <c:axPos val="b"/>
        <c:numFmt formatCode="[$-416]mmm\-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2911"/>
        <c:crosses val="autoZero"/>
        <c:auto val="1"/>
        <c:lblOffset val="100"/>
        <c:baseTimeUnit val="days"/>
        <c:majorUnit val="12"/>
        <c:majorTimeUnit val="months"/>
      </c:dateAx>
      <c:valAx>
        <c:axId val="264402911"/>
        <c:scaling>
          <c:orientation val="minMax"/>
          <c:max val="1.5"/>
        </c:scaling>
        <c:delete val="0"/>
        <c:axPos val="l"/>
        <c:majorGridlines>
          <c:spPr>
            <a:ln w="9525" cap="flat" cmpd="sng" algn="ctr">
              <a:solidFill>
                <a:schemeClr val="bg1">
                  <a:lumMod val="85000"/>
                </a:schemeClr>
              </a:solidFill>
              <a:round/>
            </a:ln>
            <a:effectLst/>
          </c:spPr>
        </c:majorGridlines>
        <c:numFmt formatCode="0%" sourceLinked="0"/>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195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rgbClr val="0082CE"/>
                </a:solidFill>
                <a:latin typeface="Century Gothic" panose="020B0502020202020204" pitchFamily="34" charset="0"/>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rgbClr val="7B868C"/>
                </a:solidFill>
                <a:latin typeface="Century Gothic" panose="020B0502020202020204" pitchFamily="34"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legend>
    <c:plotVisOnly val="1"/>
    <c:dispBlanksAs val="gap"/>
    <c:showDLblsOverMax val="0"/>
    <c:extLst/>
  </c:chart>
  <c:spPr>
    <a:noFill/>
    <a:ln>
      <a:noFill/>
    </a:ln>
    <a:effectLst/>
  </c:spPr>
  <c:txPr>
    <a:bodyPr/>
    <a:lstStyle/>
    <a:p>
      <a:pPr>
        <a:defRPr sz="1000">
          <a:solidFill>
            <a:srgbClr val="1D252C"/>
          </a:solidFill>
          <a:latin typeface="Century Gothic" panose="020B0502020202020204" pitchFamily="34" charset="0"/>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2783726143597406"/>
          <c:y val="3.8698412122661903E-2"/>
          <c:w val="0.52599866202853296"/>
          <c:h val="0.9226033850077161"/>
        </c:manualLayout>
      </c:layout>
      <c:barChart>
        <c:barDir val="bar"/>
        <c:grouping val="clustered"/>
        <c:varyColors val="0"/>
        <c:ser>
          <c:idx val="0"/>
          <c:order val="0"/>
          <c:spPr>
            <a:solidFill>
              <a:srgbClr val="0082CE"/>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3-55CF-4CCE-8D9D-370E5AE2CDAA}"/>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4-55CF-4CCE-8D9D-370E5AE2CDAA}"/>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5-55CF-4CCE-8D9D-370E5AE2CDAA}"/>
                </c:ext>
              </c:extLst>
            </c:dLbl>
            <c:dLbl>
              <c:idx val="3"/>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6-55CF-4CCE-8D9D-370E5AE2CDAA}"/>
                </c:ext>
              </c:extLst>
            </c:dLbl>
            <c:dLbl>
              <c:idx val="4"/>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7-55CF-4CCE-8D9D-370E5AE2CDAA}"/>
                </c:ext>
              </c:extLst>
            </c:dLbl>
            <c:dLbl>
              <c:idx val="5"/>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8-55CF-4CCE-8D9D-370E5AE2CDAA}"/>
                </c:ext>
              </c:extLst>
            </c:dLbl>
            <c:dLbl>
              <c:idx val="6"/>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9-55CF-4CCE-8D9D-370E5AE2CDAA}"/>
                </c:ext>
              </c:extLst>
            </c:dLbl>
            <c:dLbl>
              <c:idx val="7"/>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A-55CF-4CCE-8D9D-370E5AE2CDAA}"/>
                </c:ext>
              </c:extLst>
            </c:dLbl>
            <c:dLbl>
              <c:idx val="8"/>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B-55CF-4CCE-8D9D-370E5AE2CDAA}"/>
                </c:ext>
              </c:extLst>
            </c:dLbl>
            <c:dLbl>
              <c:idx val="9"/>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C-55CF-4CCE-8D9D-370E5AE2CDAA}"/>
                </c:ext>
              </c:extLst>
            </c:dLbl>
            <c:dLbl>
              <c:idx val="10"/>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D-55CF-4CCE-8D9D-370E5AE2CDAA}"/>
                </c:ext>
              </c:extLst>
            </c:dLbl>
            <c:dLbl>
              <c:idx val="11"/>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E-55CF-4CCE-8D9D-370E5AE2CDAA}"/>
                </c:ext>
              </c:extLst>
            </c:dLbl>
            <c:dLbl>
              <c:idx val="12"/>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F-55CF-4CCE-8D9D-370E5AE2CDAA}"/>
                </c:ext>
              </c:extLst>
            </c:dLbl>
            <c:spPr>
              <a:noFill/>
              <a:ln>
                <a:noFill/>
              </a:ln>
              <a:effectLst/>
            </c:spPr>
            <c:txPr>
              <a:bodyPr rot="0" spcFirstLastPara="1" vertOverflow="overflow" horzOverflow="overflow" vert="horz" wrap="square" anchor="ctr" anchorCtr="1">
                <a:noAutofit/>
              </a:bodyPr>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'LUCE MT'!$A$26:$A$47</c:f>
              <c:strCache>
                <c:ptCount val="19"/>
                <c:pt idx="0">
                  <c:v>Bancos</c:v>
                </c:pt>
                <c:pt idx="1">
                  <c:v>Energia Elétrica</c:v>
                </c:pt>
                <c:pt idx="2">
                  <c:v>Saneamento</c:v>
                </c:pt>
                <c:pt idx="3">
                  <c:v>Assistência Médica</c:v>
                </c:pt>
                <c:pt idx="4">
                  <c:v>Aluguel de Carros</c:v>
                </c:pt>
                <c:pt idx="5">
                  <c:v>Rodovias</c:v>
                </c:pt>
                <c:pt idx="6">
                  <c:v>Alimentação</c:v>
                </c:pt>
                <c:pt idx="7">
                  <c:v>Varejo Alimentar</c:v>
                </c:pt>
                <c:pt idx="8">
                  <c:v>Varejo</c:v>
                </c:pt>
                <c:pt idx="9">
                  <c:v>Transporte e Logística</c:v>
                </c:pt>
                <c:pt idx="10">
                  <c:v>Energia</c:v>
                </c:pt>
                <c:pt idx="11">
                  <c:v>Telecom</c:v>
                </c:pt>
                <c:pt idx="12">
                  <c:v>Petróleo e Gás</c:v>
                </c:pt>
                <c:pt idx="13">
                  <c:v>Serviços Financeiros</c:v>
                </c:pt>
                <c:pt idx="14">
                  <c:v>Mineração</c:v>
                </c:pt>
                <c:pt idx="15">
                  <c:v>Academias</c:v>
                </c:pt>
                <c:pt idx="16">
                  <c:v>Consumo</c:v>
                </c:pt>
                <c:pt idx="17">
                  <c:v>Restaurantes</c:v>
                </c:pt>
                <c:pt idx="18">
                  <c:v>Outros</c:v>
                </c:pt>
              </c:strCache>
              <c:extLst/>
            </c:strRef>
          </c:cat>
          <c:val>
            <c:numRef>
              <c:f>'LUCE MT'!$C$26:$C$47</c:f>
              <c:numCache>
                <c:formatCode>0.00%</c:formatCode>
                <c:ptCount val="19"/>
                <c:pt idx="0">
                  <c:v>0.19774577816952005</c:v>
                </c:pt>
                <c:pt idx="1">
                  <c:v>0.11632408676769379</c:v>
                </c:pt>
                <c:pt idx="2">
                  <c:v>4.8410096664443417E-2</c:v>
                </c:pt>
                <c:pt idx="3">
                  <c:v>4.5993789137276801E-2</c:v>
                </c:pt>
                <c:pt idx="4">
                  <c:v>4.1206701083002957E-2</c:v>
                </c:pt>
                <c:pt idx="5">
                  <c:v>2.8267562087107553E-2</c:v>
                </c:pt>
                <c:pt idx="6">
                  <c:v>2.5586652809512781E-2</c:v>
                </c:pt>
                <c:pt idx="7">
                  <c:v>2.286390901839699E-2</c:v>
                </c:pt>
                <c:pt idx="8">
                  <c:v>1.793824227689448E-2</c:v>
                </c:pt>
                <c:pt idx="9">
                  <c:v>1.3203846438215216E-2</c:v>
                </c:pt>
                <c:pt idx="10">
                  <c:v>1.1793524674437856E-2</c:v>
                </c:pt>
                <c:pt idx="11">
                  <c:v>1.0734587075658018E-2</c:v>
                </c:pt>
                <c:pt idx="12">
                  <c:v>1.020693079770044E-2</c:v>
                </c:pt>
                <c:pt idx="13">
                  <c:v>9.5801537320987975E-3</c:v>
                </c:pt>
                <c:pt idx="14">
                  <c:v>6.0212697299235618E-3</c:v>
                </c:pt>
                <c:pt idx="15">
                  <c:v>6.0102882308763388E-3</c:v>
                </c:pt>
                <c:pt idx="16">
                  <c:v>5.3307230861099775E-3</c:v>
                </c:pt>
                <c:pt idx="17">
                  <c:v>3.6477292624225708E-3</c:v>
                </c:pt>
                <c:pt idx="18">
                  <c:v>2.3474858810420242E-12</c:v>
                </c:pt>
              </c:numCache>
              <c:extLst/>
            </c:numRef>
          </c:val>
          <c:extLst>
            <c:ext xmlns:c16="http://schemas.microsoft.com/office/drawing/2014/chart" uri="{C3380CC4-5D6E-409C-BE32-E72D297353CC}">
              <c16:uniqueId val="{00000010-55CF-4CCE-8D9D-370E5AE2CDAA}"/>
            </c:ext>
          </c:extLst>
        </c:ser>
        <c:dLbls>
          <c:dLblPos val="outEnd"/>
          <c:showLegendKey val="0"/>
          <c:showVal val="1"/>
          <c:showCatName val="0"/>
          <c:showSerName val="0"/>
          <c:showPercent val="0"/>
          <c:showBubbleSize val="0"/>
        </c:dLbls>
        <c:gapWidth val="41"/>
        <c:axId val="-1214406784"/>
        <c:axId val="-1214403520"/>
      </c:barChart>
      <c:catAx>
        <c:axId val="-1214406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3520"/>
        <c:crosses val="autoZero"/>
        <c:auto val="1"/>
        <c:lblAlgn val="ctr"/>
        <c:lblOffset val="100"/>
        <c:noMultiLvlLbl val="0"/>
      </c:catAx>
      <c:valAx>
        <c:axId val="-1214403520"/>
        <c:scaling>
          <c:orientation val="minMax"/>
        </c:scaling>
        <c:delete val="0"/>
        <c:axPos val="t"/>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67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000">
          <a:solidFill>
            <a:schemeClr val="tx1">
              <a:lumMod val="65000"/>
              <a:lumOff val="35000"/>
            </a:schemeClr>
          </a:solidFill>
          <a:latin typeface="Century Gothic" panose="020B0502020202020204" pitchFamily="34" charset="0"/>
        </a:defRPr>
      </a:pPr>
      <a:endParaRPr lang="pt-BR"/>
    </a:p>
  </c:txPr>
  <c:externalData r:id="rId2">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15242521865260492"/>
          <c:y val="4.3597225026753998E-2"/>
          <c:w val="0.71488842684749754"/>
          <c:h val="0.9128055499464921"/>
        </c:manualLayout>
      </c:layout>
      <c:pieChart>
        <c:varyColors val="1"/>
        <c:ser>
          <c:idx val="0"/>
          <c:order val="0"/>
          <c:spPr>
            <a:ln w="19050">
              <a:solidFill>
                <a:schemeClr val="bg1"/>
              </a:solidFill>
            </a:ln>
          </c:spPr>
          <c:dPt>
            <c:idx val="0"/>
            <c:bubble3D val="0"/>
            <c:spPr>
              <a:solidFill>
                <a:srgbClr val="7B868C"/>
              </a:solidFill>
              <a:ln w="19050">
                <a:solidFill>
                  <a:schemeClr val="bg1"/>
                </a:solidFill>
              </a:ln>
              <a:effectLst/>
            </c:spPr>
            <c:extLst>
              <c:ext xmlns:c16="http://schemas.microsoft.com/office/drawing/2014/chart" uri="{C3380CC4-5D6E-409C-BE32-E72D297353CC}">
                <c16:uniqueId val="{00000001-765C-4F89-9430-345FED305525}"/>
              </c:ext>
            </c:extLst>
          </c:dPt>
          <c:dPt>
            <c:idx val="1"/>
            <c:bubble3D val="0"/>
            <c:spPr>
              <a:solidFill>
                <a:srgbClr val="C9C9C9"/>
              </a:solidFill>
              <a:ln w="19050">
                <a:solidFill>
                  <a:schemeClr val="bg1"/>
                </a:solidFill>
              </a:ln>
              <a:effectLst/>
            </c:spPr>
            <c:extLst>
              <c:ext xmlns:c16="http://schemas.microsoft.com/office/drawing/2014/chart" uri="{C3380CC4-5D6E-409C-BE32-E72D297353CC}">
                <c16:uniqueId val="{00000003-765C-4F89-9430-345FED305525}"/>
              </c:ext>
            </c:extLst>
          </c:dPt>
          <c:dPt>
            <c:idx val="2"/>
            <c:bubble3D val="0"/>
            <c:spPr>
              <a:solidFill>
                <a:srgbClr val="2B5597"/>
              </a:solidFill>
              <a:ln w="19050">
                <a:solidFill>
                  <a:schemeClr val="bg1"/>
                </a:solidFill>
              </a:ln>
              <a:effectLst/>
            </c:spPr>
            <c:extLst>
              <c:ext xmlns:c16="http://schemas.microsoft.com/office/drawing/2014/chart" uri="{C3380CC4-5D6E-409C-BE32-E72D297353CC}">
                <c16:uniqueId val="{00000005-765C-4F89-9430-345FED305525}"/>
              </c:ext>
            </c:extLst>
          </c:dPt>
          <c:dPt>
            <c:idx val="3"/>
            <c:bubble3D val="0"/>
            <c:spPr>
              <a:solidFill>
                <a:srgbClr val="00B189"/>
              </a:solidFill>
              <a:ln w="19050">
                <a:solidFill>
                  <a:schemeClr val="bg1"/>
                </a:solidFill>
              </a:ln>
              <a:effectLst/>
            </c:spPr>
            <c:extLst>
              <c:ext xmlns:c16="http://schemas.microsoft.com/office/drawing/2014/chart" uri="{C3380CC4-5D6E-409C-BE32-E72D297353CC}">
                <c16:uniqueId val="{00000007-765C-4F89-9430-345FED305525}"/>
              </c:ext>
            </c:extLst>
          </c:dPt>
          <c:dPt>
            <c:idx val="4"/>
            <c:bubble3D val="0"/>
            <c:spPr>
              <a:solidFill>
                <a:srgbClr val="0082CE"/>
              </a:solidFill>
              <a:ln w="19050">
                <a:solidFill>
                  <a:schemeClr val="bg1"/>
                </a:solidFill>
              </a:ln>
              <a:effectLst/>
            </c:spPr>
            <c:extLst>
              <c:ext xmlns:c16="http://schemas.microsoft.com/office/drawing/2014/chart" uri="{C3380CC4-5D6E-409C-BE32-E72D297353CC}">
                <c16:uniqueId val="{0000000B-765C-4F89-9430-345FED305525}"/>
              </c:ext>
            </c:extLst>
          </c:dPt>
          <c:dPt>
            <c:idx val="5"/>
            <c:bubble3D val="0"/>
            <c:spPr>
              <a:solidFill>
                <a:srgbClr val="0082CE"/>
              </a:solidFill>
              <a:ln w="19050">
                <a:solidFill>
                  <a:schemeClr val="bg1"/>
                </a:solidFill>
              </a:ln>
              <a:effectLst/>
            </c:spPr>
            <c:extLst>
              <c:ext xmlns:c16="http://schemas.microsoft.com/office/drawing/2014/chart" uri="{C3380CC4-5D6E-409C-BE32-E72D297353CC}">
                <c16:uniqueId val="{0000000A-A065-46B2-8E27-D1149A7DE025}"/>
              </c:ext>
            </c:extLst>
          </c:dPt>
          <c:dLbls>
            <c:dLbl>
              <c:idx val="0"/>
              <c:layout>
                <c:manualLayout>
                  <c:x val="-0.1801297445854676"/>
                  <c:y val="-6.0179643560102782E-2"/>
                </c:manualLayout>
              </c:layout>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Century Gothic" panose="020B0502020202020204" pitchFamily="34" charset="0"/>
                      <a:ea typeface="+mn-ea"/>
                      <a:cs typeface="+mn-cs"/>
                    </a:defRPr>
                  </a:pPr>
                  <a:endParaRPr lang="pt-BR"/>
                </a:p>
              </c:txPr>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65C-4F89-9430-345FED305525}"/>
                </c:ext>
              </c:extLst>
            </c:dLbl>
            <c:dLbl>
              <c:idx val="1"/>
              <c:layout>
                <c:manualLayout>
                  <c:x val="-8.078766534248577E-2"/>
                  <c:y val="-1.9571532308224962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65C-4F89-9430-345FED305525}"/>
                </c:ext>
              </c:extLst>
            </c:dLbl>
            <c:dLbl>
              <c:idx val="2"/>
              <c:layout>
                <c:manualLayout>
                  <c:x val="-1.6353741171233241E-2"/>
                  <c:y val="3.5935656466587147E-2"/>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rgbClr val="1D252C"/>
                      </a:solidFill>
                      <a:latin typeface="Century Gothic" panose="020B0502020202020204" pitchFamily="34" charset="0"/>
                      <a:ea typeface="+mn-ea"/>
                      <a:cs typeface="+mn-cs"/>
                    </a:defRPr>
                  </a:pPr>
                  <a:endParaRPr lang="pt-B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6295334952764545"/>
                      <c:h val="9.8483819093476643E-2"/>
                    </c:manualLayout>
                  </c15:layout>
                </c:ext>
                <c:ext xmlns:c16="http://schemas.microsoft.com/office/drawing/2014/chart" uri="{C3380CC4-5D6E-409C-BE32-E72D297353CC}">
                  <c16:uniqueId val="{00000005-765C-4F89-9430-345FED305525}"/>
                </c:ext>
              </c:extLst>
            </c:dLbl>
            <c:dLbl>
              <c:idx val="3"/>
              <c:layout>
                <c:manualLayout>
                  <c:x val="0"/>
                  <c:y val="-4.8639131629428616E-2"/>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rgbClr val="1D252C"/>
                      </a:solidFill>
                      <a:latin typeface="Century Gothic" panose="020B0502020202020204" pitchFamily="34" charset="0"/>
                      <a:ea typeface="+mn-ea"/>
                      <a:cs typeface="+mn-cs"/>
                    </a:defRPr>
                  </a:pPr>
                  <a:endParaRPr lang="pt-BR"/>
                </a:p>
              </c:txPr>
              <c:dLblPos val="bestFit"/>
              <c:showLegendKey val="0"/>
              <c:showVal val="1"/>
              <c:showCatName val="1"/>
              <c:showSerName val="0"/>
              <c:showPercent val="0"/>
              <c:showBubbleSize val="0"/>
              <c:extLst>
                <c:ext xmlns:c15="http://schemas.microsoft.com/office/drawing/2012/chart" uri="{CE6537A1-D6FC-4f65-9D91-7224C49458BB}">
                  <c15:layout>
                    <c:manualLayout>
                      <c:w val="0.15288411746364328"/>
                      <c:h val="0.15213545188320646"/>
                    </c:manualLayout>
                  </c15:layout>
                </c:ext>
                <c:ext xmlns:c16="http://schemas.microsoft.com/office/drawing/2014/chart" uri="{C3380CC4-5D6E-409C-BE32-E72D297353CC}">
                  <c16:uniqueId val="{00000007-765C-4F89-9430-345FED305525}"/>
                </c:ext>
              </c:extLst>
            </c:dLbl>
            <c:dLbl>
              <c:idx val="4"/>
              <c:delete val="1"/>
              <c:extLst>
                <c:ext xmlns:c15="http://schemas.microsoft.com/office/drawing/2012/chart" uri="{CE6537A1-D6FC-4f65-9D91-7224C49458BB}">
                  <c15:layout>
                    <c:manualLayout>
                      <c:w val="0.25114673941536753"/>
                      <c:h val="0.16242480611685325"/>
                    </c:manualLayout>
                  </c15:layout>
                </c:ext>
                <c:ext xmlns:c16="http://schemas.microsoft.com/office/drawing/2014/chart" uri="{C3380CC4-5D6E-409C-BE32-E72D297353CC}">
                  <c16:uniqueId val="{0000000B-765C-4F89-9430-345FED305525}"/>
                </c:ext>
              </c:extLst>
            </c:dLbl>
            <c:dLbl>
              <c:idx val="5"/>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Century Gothic" panose="020B0502020202020204" pitchFamily="34" charset="0"/>
                      <a:ea typeface="+mn-ea"/>
                      <a:cs typeface="+mn-cs"/>
                    </a:defRPr>
                  </a:pPr>
                  <a:endParaRPr lang="pt-BR"/>
                </a:p>
              </c:txPr>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A-A065-46B2-8E27-D1149A7DE025}"/>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1D252C"/>
                    </a:solidFill>
                    <a:latin typeface="Century Gothic" panose="020B0502020202020204" pitchFamily="34" charset="0"/>
                    <a:ea typeface="+mn-ea"/>
                    <a:cs typeface="+mn-cs"/>
                  </a:defRPr>
                </a:pPr>
                <a:endParaRPr lang="pt-BR"/>
              </a:p>
            </c:txPr>
            <c:dLblPos val="bestFit"/>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'LUCE MT'!$B$14:$B$19</c:f>
              <c:strCache>
                <c:ptCount val="6"/>
                <c:pt idx="0">
                  <c:v>AAA</c:v>
                </c:pt>
                <c:pt idx="1">
                  <c:v>De AA- a AA+</c:v>
                </c:pt>
                <c:pt idx="2">
                  <c:v>De A- a A+</c:v>
                </c:pt>
                <c:pt idx="3">
                  <c:v>BBB+ ou menor</c:v>
                </c:pt>
                <c:pt idx="4">
                  <c:v>No Rating</c:v>
                </c:pt>
                <c:pt idx="5">
                  <c:v>Soberano + caixa</c:v>
                </c:pt>
              </c:strCache>
              <c:extLst/>
            </c:strRef>
          </c:cat>
          <c:val>
            <c:numRef>
              <c:f>'LUCE MT'!$C$14:$C$19</c:f>
              <c:numCache>
                <c:formatCode>0.00%</c:formatCode>
                <c:ptCount val="6"/>
                <c:pt idx="0">
                  <c:v>0.33566804592825511</c:v>
                </c:pt>
                <c:pt idx="1">
                  <c:v>0.25616800634892872</c:v>
                </c:pt>
                <c:pt idx="2">
                  <c:v>2.1911654720640446E-2</c:v>
                </c:pt>
                <c:pt idx="3">
                  <c:v>7.1181640458148334E-3</c:v>
                </c:pt>
                <c:pt idx="4">
                  <c:v>0</c:v>
                </c:pt>
                <c:pt idx="5">
                  <c:v>0.38118739485314346</c:v>
                </c:pt>
              </c:numCache>
              <c:extLst/>
            </c:numRef>
          </c:val>
          <c:extLst>
            <c:ext xmlns:c16="http://schemas.microsoft.com/office/drawing/2014/chart" uri="{C3380CC4-5D6E-409C-BE32-E72D297353CC}">
              <c16:uniqueId val="{0000000C-765C-4F89-9430-345FED305525}"/>
            </c:ext>
          </c:extLst>
        </c:ser>
        <c:dLbls>
          <c:dLblPos val="bestFit"/>
          <c:showLegendKey val="0"/>
          <c:showVal val="1"/>
          <c:showCatName val="0"/>
          <c:showSerName val="0"/>
          <c:showPercent val="0"/>
          <c:showBubbleSize val="0"/>
          <c:showLeaderLines val="0"/>
        </c:dLbls>
        <c:firstSliceAng val="53"/>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rgbClr val="1D252C"/>
                </a:solidFill>
                <a:latin typeface="Century Gothic" panose="020B0502020202020204" pitchFamily="34" charset="0"/>
                <a:ea typeface="+mn-ea"/>
                <a:cs typeface="+mn-cs"/>
              </a:defRPr>
            </a:pPr>
            <a:r>
              <a:rPr lang="en-US" sz="1200" b="1"/>
              <a:t>Caixa (%PL)</a:t>
            </a:r>
          </a:p>
        </c:rich>
      </c:tx>
      <c:overlay val="0"/>
      <c:spPr>
        <a:noFill/>
        <a:ln>
          <a:noFill/>
        </a:ln>
        <a:effectLst/>
      </c:spPr>
      <c:txPr>
        <a:bodyPr rot="0" spcFirstLastPara="1" vertOverflow="ellipsis" vert="horz" wrap="square" anchor="ctr" anchorCtr="1"/>
        <a:lstStyle/>
        <a:p>
          <a:pPr>
            <a:defRPr sz="1200" b="1" i="0" u="none" strike="noStrike" kern="1200" spc="0" baseline="0">
              <a:solidFill>
                <a:srgbClr val="1D252C"/>
              </a:solidFill>
              <a:latin typeface="Century Gothic" panose="020B0502020202020204" pitchFamily="34" charset="0"/>
              <a:ea typeface="+mn-ea"/>
              <a:cs typeface="+mn-cs"/>
            </a:defRPr>
          </a:pPr>
          <a:endParaRPr lang="en-US"/>
        </a:p>
      </c:txPr>
    </c:title>
    <c:autoTitleDeleted val="0"/>
    <c:plotArea>
      <c:layout>
        <c:manualLayout>
          <c:layoutTarget val="inner"/>
          <c:xMode val="edge"/>
          <c:yMode val="edge"/>
          <c:x val="9.7508333333333336E-2"/>
          <c:y val="0.18658737373737377"/>
          <c:w val="0.84273181818181819"/>
          <c:h val="0.57111717171717169"/>
        </c:manualLayout>
      </c:layout>
      <c:lineChart>
        <c:grouping val="standard"/>
        <c:varyColors val="0"/>
        <c:ser>
          <c:idx val="0"/>
          <c:order val="0"/>
          <c:tx>
            <c:strRef>
              <c:f>Luce_Breakdown!$AU$1</c:f>
              <c:strCache>
                <c:ptCount val="1"/>
                <c:pt idx="0">
                  <c:v>PERFIL_VALOR</c:v>
                </c:pt>
              </c:strCache>
            </c:strRef>
          </c:tx>
          <c:spPr>
            <a:ln w="28575" cap="rnd">
              <a:solidFill>
                <a:srgbClr val="0082CE"/>
              </a:solidFill>
              <a:round/>
            </a:ln>
            <a:effectLst/>
          </c:spPr>
          <c:marker>
            <c:symbol val="none"/>
          </c:marker>
          <c:dLbls>
            <c:dLbl>
              <c:idx val="61"/>
              <c:dLblPos val="b"/>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97D-45B2-A56B-DD6791DD75C6}"/>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1D252C"/>
                    </a:solidFill>
                    <a:latin typeface="Century Gothic" panose="020B0502020202020204" pitchFamily="34" charset="0"/>
                    <a:ea typeface="+mn-ea"/>
                    <a:cs typeface="+mn-cs"/>
                  </a:defRPr>
                </a:pPr>
                <a:endParaRPr lang="en-US"/>
              </a:p>
            </c:txPr>
            <c:dLblPos val="b"/>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Luce_Breakdown!$AS$2:$AS$207</c:f>
              <c:numCache>
                <c:formatCode>m/d/yyyy\ h:mm</c:formatCode>
                <c:ptCount val="206"/>
                <c:pt idx="0">
                  <c:v>44012</c:v>
                </c:pt>
                <c:pt idx="1">
                  <c:v>44043</c:v>
                </c:pt>
                <c:pt idx="2">
                  <c:v>44074</c:v>
                </c:pt>
                <c:pt idx="3">
                  <c:v>44104</c:v>
                </c:pt>
                <c:pt idx="4">
                  <c:v>44134</c:v>
                </c:pt>
                <c:pt idx="5">
                  <c:v>44165</c:v>
                </c:pt>
                <c:pt idx="6">
                  <c:v>44196</c:v>
                </c:pt>
                <c:pt idx="7">
                  <c:v>44225</c:v>
                </c:pt>
                <c:pt idx="8">
                  <c:v>44253</c:v>
                </c:pt>
                <c:pt idx="9">
                  <c:v>44286</c:v>
                </c:pt>
                <c:pt idx="10">
                  <c:v>44316</c:v>
                </c:pt>
                <c:pt idx="11">
                  <c:v>44347</c:v>
                </c:pt>
                <c:pt idx="12">
                  <c:v>44377</c:v>
                </c:pt>
                <c:pt idx="13">
                  <c:v>44407</c:v>
                </c:pt>
                <c:pt idx="14">
                  <c:v>44439</c:v>
                </c:pt>
                <c:pt idx="15">
                  <c:v>44469</c:v>
                </c:pt>
                <c:pt idx="16">
                  <c:v>44498</c:v>
                </c:pt>
                <c:pt idx="17">
                  <c:v>44530</c:v>
                </c:pt>
                <c:pt idx="18">
                  <c:v>44561</c:v>
                </c:pt>
                <c:pt idx="19">
                  <c:v>44592</c:v>
                </c:pt>
                <c:pt idx="20">
                  <c:v>44617</c:v>
                </c:pt>
                <c:pt idx="21">
                  <c:v>44651</c:v>
                </c:pt>
                <c:pt idx="22">
                  <c:v>44680</c:v>
                </c:pt>
                <c:pt idx="23">
                  <c:v>44712</c:v>
                </c:pt>
                <c:pt idx="24">
                  <c:v>44742</c:v>
                </c:pt>
                <c:pt idx="25">
                  <c:v>44771</c:v>
                </c:pt>
                <c:pt idx="26">
                  <c:v>44804</c:v>
                </c:pt>
                <c:pt idx="27">
                  <c:v>44834</c:v>
                </c:pt>
                <c:pt idx="28">
                  <c:v>44865</c:v>
                </c:pt>
                <c:pt idx="29">
                  <c:v>44895</c:v>
                </c:pt>
                <c:pt idx="30">
                  <c:v>44925</c:v>
                </c:pt>
                <c:pt idx="31">
                  <c:v>44957</c:v>
                </c:pt>
                <c:pt idx="32">
                  <c:v>44985</c:v>
                </c:pt>
                <c:pt idx="33">
                  <c:v>45016</c:v>
                </c:pt>
                <c:pt idx="34">
                  <c:v>45044</c:v>
                </c:pt>
                <c:pt idx="35">
                  <c:v>45077</c:v>
                </c:pt>
                <c:pt idx="36">
                  <c:v>45107</c:v>
                </c:pt>
                <c:pt idx="37">
                  <c:v>45138</c:v>
                </c:pt>
                <c:pt idx="38">
                  <c:v>45169</c:v>
                </c:pt>
                <c:pt idx="39">
                  <c:v>45198</c:v>
                </c:pt>
                <c:pt idx="40">
                  <c:v>45230</c:v>
                </c:pt>
                <c:pt idx="41">
                  <c:v>45260</c:v>
                </c:pt>
                <c:pt idx="42">
                  <c:v>45289</c:v>
                </c:pt>
                <c:pt idx="43">
                  <c:v>45322</c:v>
                </c:pt>
                <c:pt idx="44">
                  <c:v>45351</c:v>
                </c:pt>
                <c:pt idx="45">
                  <c:v>45379</c:v>
                </c:pt>
                <c:pt idx="46">
                  <c:v>45412</c:v>
                </c:pt>
                <c:pt idx="47">
                  <c:v>45443</c:v>
                </c:pt>
                <c:pt idx="48">
                  <c:v>45471</c:v>
                </c:pt>
                <c:pt idx="49">
                  <c:v>45504</c:v>
                </c:pt>
                <c:pt idx="50">
                  <c:v>45534</c:v>
                </c:pt>
                <c:pt idx="51">
                  <c:v>45565</c:v>
                </c:pt>
                <c:pt idx="52">
                  <c:v>45596</c:v>
                </c:pt>
                <c:pt idx="53">
                  <c:v>45625</c:v>
                </c:pt>
                <c:pt idx="54">
                  <c:v>45657</c:v>
                </c:pt>
                <c:pt idx="55">
                  <c:v>45688</c:v>
                </c:pt>
                <c:pt idx="56">
                  <c:v>45716</c:v>
                </c:pt>
                <c:pt idx="57">
                  <c:v>45747</c:v>
                </c:pt>
                <c:pt idx="58">
                  <c:v>45777</c:v>
                </c:pt>
                <c:pt idx="59">
                  <c:v>45807</c:v>
                </c:pt>
                <c:pt idx="60">
                  <c:v>45838</c:v>
                </c:pt>
                <c:pt idx="61">
                  <c:v>45869</c:v>
                </c:pt>
              </c:numCache>
            </c:numRef>
          </c:cat>
          <c:val>
            <c:numRef>
              <c:f>Luce_Breakdown!$AU$2:$AU$207</c:f>
              <c:numCache>
                <c:formatCode>General</c:formatCode>
                <c:ptCount val="206"/>
                <c:pt idx="0">
                  <c:v>0.28203267905729651</c:v>
                </c:pt>
                <c:pt idx="1">
                  <c:v>0.29662068912962386</c:v>
                </c:pt>
                <c:pt idx="2">
                  <c:v>0.29035734486528558</c:v>
                </c:pt>
                <c:pt idx="3">
                  <c:v>0.2757811376149758</c:v>
                </c:pt>
                <c:pt idx="4">
                  <c:v>0.30097937046019896</c:v>
                </c:pt>
                <c:pt idx="5">
                  <c:v>0.279066625096134</c:v>
                </c:pt>
                <c:pt idx="6">
                  <c:v>0.26642701691242493</c:v>
                </c:pt>
                <c:pt idx="7">
                  <c:v>0.28770647843697345</c:v>
                </c:pt>
                <c:pt idx="8">
                  <c:v>0.30526463450945662</c:v>
                </c:pt>
                <c:pt idx="9">
                  <c:v>0.27626432907715415</c:v>
                </c:pt>
                <c:pt idx="10">
                  <c:v>0.29610691126695771</c:v>
                </c:pt>
                <c:pt idx="11">
                  <c:v>0.25114598943560307</c:v>
                </c:pt>
                <c:pt idx="12">
                  <c:v>0.25907034539087254</c:v>
                </c:pt>
                <c:pt idx="13">
                  <c:v>0.25980735452643472</c:v>
                </c:pt>
                <c:pt idx="14">
                  <c:v>0.28005774237562031</c:v>
                </c:pt>
                <c:pt idx="15">
                  <c:v>0.30941718268569379</c:v>
                </c:pt>
                <c:pt idx="16">
                  <c:v>0.2948790292534535</c:v>
                </c:pt>
                <c:pt idx="17">
                  <c:v>0.28895496041369922</c:v>
                </c:pt>
                <c:pt idx="18">
                  <c:v>0.31745242912824262</c:v>
                </c:pt>
                <c:pt idx="19">
                  <c:v>0.37858355302281138</c:v>
                </c:pt>
                <c:pt idx="20">
                  <c:v>0.37515232097612888</c:v>
                </c:pt>
                <c:pt idx="21">
                  <c:v>0.38184969642393252</c:v>
                </c:pt>
                <c:pt idx="22">
                  <c:v>0.39420244217599149</c:v>
                </c:pt>
                <c:pt idx="23">
                  <c:v>0.35472087822135573</c:v>
                </c:pt>
                <c:pt idx="24">
                  <c:v>0.3018198175736938</c:v>
                </c:pt>
                <c:pt idx="25">
                  <c:v>0.3096360265318463</c:v>
                </c:pt>
                <c:pt idx="26">
                  <c:v>0.33908145479358887</c:v>
                </c:pt>
                <c:pt idx="27">
                  <c:v>0.33563465002150505</c:v>
                </c:pt>
                <c:pt idx="28">
                  <c:v>0.3408183837772078</c:v>
                </c:pt>
                <c:pt idx="29">
                  <c:v>0.36024523328884417</c:v>
                </c:pt>
                <c:pt idx="30">
                  <c:v>0.35312509205531195</c:v>
                </c:pt>
                <c:pt idx="31">
                  <c:v>0.3605604700240535</c:v>
                </c:pt>
                <c:pt idx="32">
                  <c:v>0.29121804680975727</c:v>
                </c:pt>
                <c:pt idx="33">
                  <c:v>0.25090245847318238</c:v>
                </c:pt>
                <c:pt idx="34">
                  <c:v>0.22659841781446191</c:v>
                </c:pt>
                <c:pt idx="35">
                  <c:v>0.25444423365465008</c:v>
                </c:pt>
                <c:pt idx="36">
                  <c:v>0.23016823363624306</c:v>
                </c:pt>
                <c:pt idx="37">
                  <c:v>0.21887246167317426</c:v>
                </c:pt>
                <c:pt idx="38">
                  <c:v>0.25214407479768325</c:v>
                </c:pt>
                <c:pt idx="39">
                  <c:v>0.27319670373466548</c:v>
                </c:pt>
                <c:pt idx="40">
                  <c:v>0.28899726033234219</c:v>
                </c:pt>
                <c:pt idx="41">
                  <c:v>0.27118945647265302</c:v>
                </c:pt>
                <c:pt idx="42">
                  <c:v>0.21656452829322442</c:v>
                </c:pt>
                <c:pt idx="43">
                  <c:v>0.22829318723938907</c:v>
                </c:pt>
                <c:pt idx="44">
                  <c:v>0.25539063735031881</c:v>
                </c:pt>
                <c:pt idx="45">
                  <c:v>0.22340261156184207</c:v>
                </c:pt>
                <c:pt idx="46">
                  <c:v>0.27026809822766917</c:v>
                </c:pt>
                <c:pt idx="47">
                  <c:v>0.31275372965252168</c:v>
                </c:pt>
                <c:pt idx="48">
                  <c:v>0.34580383207036003</c:v>
                </c:pt>
                <c:pt idx="49">
                  <c:v>0.40172880377285974</c:v>
                </c:pt>
                <c:pt idx="50">
                  <c:v>0.43155430820499141</c:v>
                </c:pt>
                <c:pt idx="51">
                  <c:v>0.43792999128622656</c:v>
                </c:pt>
                <c:pt idx="52">
                  <c:v>0.43392789345453392</c:v>
                </c:pt>
                <c:pt idx="53">
                  <c:v>0.43290761583847243</c:v>
                </c:pt>
                <c:pt idx="54">
                  <c:v>0.44163128950235198</c:v>
                </c:pt>
                <c:pt idx="55">
                  <c:v>0.46937757998656165</c:v>
                </c:pt>
                <c:pt idx="56">
                  <c:v>0.46209145540852847</c:v>
                </c:pt>
                <c:pt idx="57">
                  <c:v>0.45607042191003266</c:v>
                </c:pt>
                <c:pt idx="58">
                  <c:v>0.43464830531537291</c:v>
                </c:pt>
                <c:pt idx="59">
                  <c:v>0.45603791913214536</c:v>
                </c:pt>
                <c:pt idx="60">
                  <c:v>0.43420235283250691</c:v>
                </c:pt>
                <c:pt idx="61">
                  <c:v>0.38118739485314346</c:v>
                </c:pt>
              </c:numCache>
            </c:numRef>
          </c:val>
          <c:smooth val="0"/>
          <c:extLst>
            <c:ext xmlns:c16="http://schemas.microsoft.com/office/drawing/2014/chart" uri="{C3380CC4-5D6E-409C-BE32-E72D297353CC}">
              <c16:uniqueId val="{00000000-EF61-4999-8BE6-FC2A5467CD07}"/>
            </c:ext>
          </c:extLst>
        </c:ser>
        <c:dLbls>
          <c:showLegendKey val="0"/>
          <c:showVal val="0"/>
          <c:showCatName val="0"/>
          <c:showSerName val="0"/>
          <c:showPercent val="0"/>
          <c:showBubbleSize val="0"/>
        </c:dLbls>
        <c:smooth val="0"/>
        <c:axId val="830785280"/>
        <c:axId val="830787200"/>
      </c:lineChart>
      <c:dateAx>
        <c:axId val="830785280"/>
        <c:scaling>
          <c:orientation val="minMax"/>
        </c:scaling>
        <c:delete val="0"/>
        <c:axPos val="b"/>
        <c:numFmt formatCode="[$-416]mmm\-yy;@" sourceLinked="0"/>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800" b="0" i="0" u="none" strike="noStrike" kern="1200" baseline="0">
                <a:solidFill>
                  <a:srgbClr val="1D252C"/>
                </a:solidFill>
                <a:latin typeface="Century Gothic" panose="020B0502020202020204" pitchFamily="34" charset="0"/>
                <a:ea typeface="+mn-ea"/>
                <a:cs typeface="+mn-cs"/>
              </a:defRPr>
            </a:pPr>
            <a:endParaRPr lang="en-US"/>
          </a:p>
        </c:txPr>
        <c:crossAx val="830787200"/>
        <c:crosses val="autoZero"/>
        <c:auto val="1"/>
        <c:lblOffset val="100"/>
        <c:baseTimeUnit val="days"/>
      </c:dateAx>
      <c:valAx>
        <c:axId val="830787200"/>
        <c:scaling>
          <c:orientation val="minMax"/>
        </c:scaling>
        <c:delete val="0"/>
        <c:axPos val="l"/>
        <c:numFmt formatCode="0%" sourceLinked="0"/>
        <c:majorTickMark val="none"/>
        <c:minorTickMark val="none"/>
        <c:tickLblPos val="nextTo"/>
        <c:spPr>
          <a:noFill/>
          <a:ln>
            <a:solidFill>
              <a:srgbClr val="7B868C"/>
            </a:solidFill>
          </a:ln>
          <a:effectLst/>
        </c:spPr>
        <c:txPr>
          <a:bodyPr rot="-60000000" spcFirstLastPara="1" vertOverflow="ellipsis" vert="horz" wrap="square" anchor="ctr" anchorCtr="1"/>
          <a:lstStyle/>
          <a:p>
            <a:pPr>
              <a:defRPr sz="800" b="0" i="0" u="none" strike="noStrike" kern="1200" baseline="0">
                <a:solidFill>
                  <a:srgbClr val="1D252C"/>
                </a:solidFill>
                <a:latin typeface="Century Gothic" panose="020B0502020202020204" pitchFamily="34" charset="0"/>
                <a:ea typeface="+mn-ea"/>
                <a:cs typeface="+mn-cs"/>
              </a:defRPr>
            </a:pPr>
            <a:endParaRPr lang="en-US"/>
          </a:p>
        </c:txPr>
        <c:crossAx val="830785280"/>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solidFill>
            <a:srgbClr val="1D252C"/>
          </a:solidFill>
          <a:latin typeface="Century Gothic" panose="020B0502020202020204" pitchFamily="34" charset="0"/>
        </a:defRPr>
      </a:pPr>
      <a:endParaRPr lang="en-US"/>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rgbClr val="1D252C"/>
                </a:solidFill>
                <a:latin typeface="Century Gothic" panose="020B0502020202020204" pitchFamily="34" charset="0"/>
                <a:ea typeface="+mn-ea"/>
                <a:cs typeface="+mn-cs"/>
              </a:defRPr>
            </a:pPr>
            <a:r>
              <a:rPr lang="en-US" sz="1200" b="1">
                <a:solidFill>
                  <a:srgbClr val="1D252C"/>
                </a:solidFill>
              </a:rPr>
              <a:t>Duration (anos)</a:t>
            </a:r>
          </a:p>
        </c:rich>
      </c:tx>
      <c:overlay val="0"/>
      <c:spPr>
        <a:noFill/>
        <a:ln>
          <a:noFill/>
        </a:ln>
        <a:effectLst/>
      </c:spPr>
      <c:txPr>
        <a:bodyPr rot="0" spcFirstLastPara="1" vertOverflow="ellipsis" vert="horz" wrap="square" anchor="ctr" anchorCtr="1"/>
        <a:lstStyle/>
        <a:p>
          <a:pPr>
            <a:defRPr sz="1200" b="1" i="0" u="none" strike="noStrike" kern="1200" spc="0" baseline="0">
              <a:solidFill>
                <a:srgbClr val="1D252C"/>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1"/>
          <c:order val="0"/>
          <c:tx>
            <c:strRef>
              <c:f>Luce_Breakdown!$BA$1</c:f>
              <c:strCache>
                <c:ptCount val="1"/>
                <c:pt idx="0">
                  <c:v>DURATION</c:v>
                </c:pt>
              </c:strCache>
            </c:strRef>
          </c:tx>
          <c:spPr>
            <a:ln w="28575" cap="rnd">
              <a:solidFill>
                <a:srgbClr val="0082CE"/>
              </a:solidFill>
              <a:round/>
            </a:ln>
            <a:effectLst/>
          </c:spPr>
          <c:marker>
            <c:symbol val="none"/>
          </c:marker>
          <c:dLbls>
            <c:dLbl>
              <c:idx val="4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139-446D-8642-0ED254C0DF77}"/>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Century Gothic" panose="020B0502020202020204" pitchFamily="34" charset="0"/>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Luce_Breakdown!$AZ$2:$AZ$51</c:f>
              <c:numCache>
                <c:formatCode>m/d/yyyy\ h:mm</c:formatCode>
                <c:ptCount val="50"/>
                <c:pt idx="0">
                  <c:v>44012</c:v>
                </c:pt>
                <c:pt idx="1">
                  <c:v>44043</c:v>
                </c:pt>
                <c:pt idx="2">
                  <c:v>44377</c:v>
                </c:pt>
                <c:pt idx="3">
                  <c:v>44407</c:v>
                </c:pt>
                <c:pt idx="4">
                  <c:v>44439</c:v>
                </c:pt>
                <c:pt idx="5">
                  <c:v>44469</c:v>
                </c:pt>
                <c:pt idx="6">
                  <c:v>44498</c:v>
                </c:pt>
                <c:pt idx="7">
                  <c:v>44530</c:v>
                </c:pt>
                <c:pt idx="8">
                  <c:v>44561</c:v>
                </c:pt>
                <c:pt idx="9">
                  <c:v>44592</c:v>
                </c:pt>
                <c:pt idx="10">
                  <c:v>44617</c:v>
                </c:pt>
                <c:pt idx="11">
                  <c:v>44651</c:v>
                </c:pt>
                <c:pt idx="12">
                  <c:v>44680</c:v>
                </c:pt>
                <c:pt idx="13">
                  <c:v>44712</c:v>
                </c:pt>
                <c:pt idx="14">
                  <c:v>44742</c:v>
                </c:pt>
                <c:pt idx="15">
                  <c:v>44771</c:v>
                </c:pt>
                <c:pt idx="16">
                  <c:v>44804</c:v>
                </c:pt>
                <c:pt idx="17">
                  <c:v>44834</c:v>
                </c:pt>
                <c:pt idx="18">
                  <c:v>44865</c:v>
                </c:pt>
                <c:pt idx="19">
                  <c:v>44895</c:v>
                </c:pt>
                <c:pt idx="20">
                  <c:v>44925</c:v>
                </c:pt>
                <c:pt idx="21">
                  <c:v>44957</c:v>
                </c:pt>
                <c:pt idx="22">
                  <c:v>44985</c:v>
                </c:pt>
                <c:pt idx="23">
                  <c:v>45016</c:v>
                </c:pt>
                <c:pt idx="24">
                  <c:v>45044</c:v>
                </c:pt>
                <c:pt idx="25">
                  <c:v>45077</c:v>
                </c:pt>
                <c:pt idx="26">
                  <c:v>45107</c:v>
                </c:pt>
                <c:pt idx="27">
                  <c:v>45138</c:v>
                </c:pt>
                <c:pt idx="28">
                  <c:v>45169</c:v>
                </c:pt>
                <c:pt idx="29">
                  <c:v>45198</c:v>
                </c:pt>
                <c:pt idx="30">
                  <c:v>45230</c:v>
                </c:pt>
                <c:pt idx="31">
                  <c:v>45260</c:v>
                </c:pt>
                <c:pt idx="32">
                  <c:v>45289</c:v>
                </c:pt>
                <c:pt idx="33">
                  <c:v>45322</c:v>
                </c:pt>
                <c:pt idx="34">
                  <c:v>45351</c:v>
                </c:pt>
                <c:pt idx="35">
                  <c:v>45379</c:v>
                </c:pt>
                <c:pt idx="36">
                  <c:v>45412</c:v>
                </c:pt>
                <c:pt idx="37">
                  <c:v>45443</c:v>
                </c:pt>
                <c:pt idx="38">
                  <c:v>45471</c:v>
                </c:pt>
                <c:pt idx="39">
                  <c:v>45504</c:v>
                </c:pt>
                <c:pt idx="40">
                  <c:v>45534</c:v>
                </c:pt>
                <c:pt idx="41">
                  <c:v>45565</c:v>
                </c:pt>
                <c:pt idx="42">
                  <c:v>45596</c:v>
                </c:pt>
                <c:pt idx="43">
                  <c:v>45625</c:v>
                </c:pt>
                <c:pt idx="44">
                  <c:v>45657</c:v>
                </c:pt>
                <c:pt idx="45">
                  <c:v>45688</c:v>
                </c:pt>
                <c:pt idx="46">
                  <c:v>45716</c:v>
                </c:pt>
                <c:pt idx="47">
                  <c:v>45747</c:v>
                </c:pt>
                <c:pt idx="48">
                  <c:v>45777</c:v>
                </c:pt>
                <c:pt idx="49">
                  <c:v>45807</c:v>
                </c:pt>
              </c:numCache>
            </c:numRef>
          </c:cat>
          <c:val>
            <c:numRef>
              <c:f>Luce_Breakdown!$BA$2:$BA$53</c:f>
              <c:numCache>
                <c:formatCode>General</c:formatCode>
                <c:ptCount val="52"/>
                <c:pt idx="0">
                  <c:v>2.4300000000000002</c:v>
                </c:pt>
                <c:pt idx="1">
                  <c:v>2.35</c:v>
                </c:pt>
                <c:pt idx="2">
                  <c:v>2.2523300000000002</c:v>
                </c:pt>
                <c:pt idx="3">
                  <c:v>2.2999999999999998</c:v>
                </c:pt>
                <c:pt idx="4">
                  <c:v>2.2999999999999998</c:v>
                </c:pt>
                <c:pt idx="5">
                  <c:v>2.2397499999999999</c:v>
                </c:pt>
                <c:pt idx="6">
                  <c:v>2.2262400000000002</c:v>
                </c:pt>
                <c:pt idx="7">
                  <c:v>2.4058799999999998</c:v>
                </c:pt>
                <c:pt idx="8">
                  <c:v>2.2513899999999998</c:v>
                </c:pt>
                <c:pt idx="9">
                  <c:v>2.0100699999999998</c:v>
                </c:pt>
                <c:pt idx="10">
                  <c:v>1.97821</c:v>
                </c:pt>
                <c:pt idx="11">
                  <c:v>1.9421600000000001</c:v>
                </c:pt>
                <c:pt idx="12">
                  <c:v>1.9454899999999999</c:v>
                </c:pt>
                <c:pt idx="13">
                  <c:v>2.1161699999999999</c:v>
                </c:pt>
                <c:pt idx="14">
                  <c:v>2.3199999999999998</c:v>
                </c:pt>
                <c:pt idx="15">
                  <c:v>2.30307</c:v>
                </c:pt>
                <c:pt idx="16">
                  <c:v>2.1525099999999999</c:v>
                </c:pt>
                <c:pt idx="17">
                  <c:v>2.1636199999999999</c:v>
                </c:pt>
                <c:pt idx="18">
                  <c:v>2.1864300000000001</c:v>
                </c:pt>
                <c:pt idx="19">
                  <c:v>2.04887</c:v>
                </c:pt>
                <c:pt idx="20">
                  <c:v>2.0139800000000001</c:v>
                </c:pt>
                <c:pt idx="21">
                  <c:v>1.9866299999999999</c:v>
                </c:pt>
                <c:pt idx="22">
                  <c:v>2.2059299999999999</c:v>
                </c:pt>
                <c:pt idx="23">
                  <c:v>2.3102900000000002</c:v>
                </c:pt>
                <c:pt idx="24">
                  <c:v>2.3373300000000001</c:v>
                </c:pt>
                <c:pt idx="25">
                  <c:v>2.2612299999999999</c:v>
                </c:pt>
                <c:pt idx="26">
                  <c:v>2.2861600000000002</c:v>
                </c:pt>
                <c:pt idx="27">
                  <c:v>2.2733300000000001</c:v>
                </c:pt>
                <c:pt idx="28">
                  <c:v>2.1293000000000002</c:v>
                </c:pt>
                <c:pt idx="29">
                  <c:v>2.0462400000000001</c:v>
                </c:pt>
                <c:pt idx="30">
                  <c:v>1.9604200000000001</c:v>
                </c:pt>
                <c:pt idx="31">
                  <c:v>2.0262099999999998</c:v>
                </c:pt>
                <c:pt idx="32">
                  <c:v>2.1069200000000001</c:v>
                </c:pt>
                <c:pt idx="33">
                  <c:v>2.0365199999999999</c:v>
                </c:pt>
                <c:pt idx="34">
                  <c:v>1.9662200000000001</c:v>
                </c:pt>
                <c:pt idx="35">
                  <c:v>2.0125999999999999</c:v>
                </c:pt>
                <c:pt idx="36">
                  <c:v>1.8494200000000001</c:v>
                </c:pt>
                <c:pt idx="37">
                  <c:v>1.7403299999999999</c:v>
                </c:pt>
                <c:pt idx="38">
                  <c:v>1.59758</c:v>
                </c:pt>
                <c:pt idx="39">
                  <c:v>1.4123699999999999</c:v>
                </c:pt>
                <c:pt idx="40">
                  <c:v>1.30311</c:v>
                </c:pt>
                <c:pt idx="41">
                  <c:v>1.2612699999999999</c:v>
                </c:pt>
                <c:pt idx="42">
                  <c:v>1.2470300000000001</c:v>
                </c:pt>
                <c:pt idx="43">
                  <c:v>1.22837</c:v>
                </c:pt>
                <c:pt idx="44">
                  <c:v>1.1571400000000001</c:v>
                </c:pt>
                <c:pt idx="45">
                  <c:v>1.07728</c:v>
                </c:pt>
                <c:pt idx="46">
                  <c:v>1.0554300000000001</c:v>
                </c:pt>
                <c:pt idx="47">
                  <c:v>1.0465199999999999</c:v>
                </c:pt>
                <c:pt idx="48">
                  <c:v>1.0685</c:v>
                </c:pt>
                <c:pt idx="49">
                  <c:v>1.0336000000000001</c:v>
                </c:pt>
                <c:pt idx="50">
                  <c:v>1.05986</c:v>
                </c:pt>
                <c:pt idx="51">
                  <c:v>1.07951</c:v>
                </c:pt>
              </c:numCache>
            </c:numRef>
          </c:val>
          <c:smooth val="0"/>
          <c:extLst>
            <c:ext xmlns:c16="http://schemas.microsoft.com/office/drawing/2014/chart" uri="{C3380CC4-5D6E-409C-BE32-E72D297353CC}">
              <c16:uniqueId val="{00000000-3C57-4538-B5E0-42CC1F1ACBCC}"/>
            </c:ext>
          </c:extLst>
        </c:ser>
        <c:dLbls>
          <c:showLegendKey val="0"/>
          <c:showVal val="0"/>
          <c:showCatName val="0"/>
          <c:showSerName val="0"/>
          <c:showPercent val="0"/>
          <c:showBubbleSize val="0"/>
        </c:dLbls>
        <c:smooth val="0"/>
        <c:axId val="1288931440"/>
        <c:axId val="1288930000"/>
      </c:lineChart>
      <c:dateAx>
        <c:axId val="1288931440"/>
        <c:scaling>
          <c:orientation val="minMax"/>
        </c:scaling>
        <c:delete val="0"/>
        <c:axPos val="b"/>
        <c:numFmt formatCode="[$-416]mmm\-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D252C"/>
                </a:solidFill>
                <a:latin typeface="Century Gothic" panose="020B0502020202020204" pitchFamily="34" charset="0"/>
                <a:ea typeface="+mn-ea"/>
                <a:cs typeface="+mn-cs"/>
              </a:defRPr>
            </a:pPr>
            <a:endParaRPr lang="en-US"/>
          </a:p>
        </c:txPr>
        <c:crossAx val="1288930000"/>
        <c:crosses val="autoZero"/>
        <c:auto val="1"/>
        <c:lblOffset val="100"/>
        <c:baseTimeUnit val="days"/>
      </c:dateAx>
      <c:valAx>
        <c:axId val="1288930000"/>
        <c:scaling>
          <c:orientation val="minMax"/>
        </c:scaling>
        <c:delete val="0"/>
        <c:axPos val="l"/>
        <c:numFmt formatCode="General" sourceLinked="1"/>
        <c:majorTickMark val="none"/>
        <c:minorTickMark val="none"/>
        <c:tickLblPos val="nextTo"/>
        <c:spPr>
          <a:noFill/>
          <a:ln>
            <a:solidFill>
              <a:srgbClr val="7B868C"/>
            </a:solidFill>
          </a:ln>
          <a:effectLst/>
        </c:spPr>
        <c:txPr>
          <a:bodyPr rot="-60000000" spcFirstLastPara="1" vertOverflow="ellipsis" vert="horz" wrap="square" anchor="ctr" anchorCtr="1"/>
          <a:lstStyle/>
          <a:p>
            <a:pPr>
              <a:defRPr sz="800" b="0" i="0" u="none" strike="noStrike" kern="1200" baseline="0">
                <a:solidFill>
                  <a:srgbClr val="1D252C"/>
                </a:solidFill>
                <a:latin typeface="Century Gothic" panose="020B0502020202020204" pitchFamily="34" charset="0"/>
                <a:ea typeface="+mn-ea"/>
                <a:cs typeface="+mn-cs"/>
              </a:defRPr>
            </a:pPr>
            <a:endParaRPr lang="en-US"/>
          </a:p>
        </c:txPr>
        <c:crossAx val="1288931440"/>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solidFill>
            <a:srgbClr val="1D252C"/>
          </a:solidFill>
          <a:latin typeface="Century Gothic" panose="020B0502020202020204" pitchFamily="34" charset="0"/>
        </a:defRPr>
      </a:pPr>
      <a:endParaRPr lang="en-US"/>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rgbClr val="1D252C"/>
                </a:solidFill>
                <a:latin typeface="Century Gothic" panose="020B0502020202020204" pitchFamily="34" charset="0"/>
                <a:ea typeface="+mn-ea"/>
                <a:cs typeface="+mn-cs"/>
              </a:defRPr>
            </a:pPr>
            <a:r>
              <a:rPr lang="en-US" sz="1200" b="1" dirty="0" err="1"/>
              <a:t>Carrego</a:t>
            </a:r>
            <a:r>
              <a:rPr lang="en-US" sz="1200" b="1" dirty="0"/>
              <a:t> Bruto (DI + </a:t>
            </a:r>
            <a:r>
              <a:rPr lang="en-US" sz="1200" b="1" dirty="0" err="1"/>
              <a:t>a.a.</a:t>
            </a:r>
            <a:r>
              <a:rPr lang="en-US" sz="1200" b="1" dirty="0"/>
              <a:t>)</a:t>
            </a:r>
          </a:p>
        </c:rich>
      </c:tx>
      <c:layout>
        <c:manualLayout>
          <c:xMode val="edge"/>
          <c:yMode val="edge"/>
          <c:x val="0.3276336841726839"/>
          <c:y val="0"/>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rgbClr val="1D252C"/>
              </a:solidFill>
              <a:latin typeface="Century Gothic" panose="020B0502020202020204" pitchFamily="34" charset="0"/>
              <a:ea typeface="+mn-ea"/>
              <a:cs typeface="+mn-cs"/>
            </a:defRPr>
          </a:pPr>
          <a:endParaRPr lang="en-US"/>
        </a:p>
      </c:txPr>
    </c:title>
    <c:autoTitleDeleted val="0"/>
    <c:plotArea>
      <c:layout>
        <c:manualLayout>
          <c:layoutTarget val="inner"/>
          <c:xMode val="edge"/>
          <c:yMode val="edge"/>
          <c:x val="7.6054118389801265E-2"/>
          <c:y val="0.18140609058098059"/>
          <c:w val="0.8806292694406227"/>
          <c:h val="0.56563522423788648"/>
        </c:manualLayout>
      </c:layout>
      <c:lineChart>
        <c:grouping val="standard"/>
        <c:varyColors val="0"/>
        <c:ser>
          <c:idx val="0"/>
          <c:order val="0"/>
          <c:tx>
            <c:strRef>
              <c:f>Luce_Breakdown!$BB$1</c:f>
              <c:strCache>
                <c:ptCount val="1"/>
                <c:pt idx="0">
                  <c:v>CARREGO BRUTO</c:v>
                </c:pt>
              </c:strCache>
            </c:strRef>
          </c:tx>
          <c:spPr>
            <a:ln w="28575" cap="rnd">
              <a:solidFill>
                <a:srgbClr val="0082CE"/>
              </a:solidFill>
              <a:round/>
            </a:ln>
            <a:effectLst/>
          </c:spPr>
          <c:marker>
            <c:symbol val="none"/>
          </c:marker>
          <c:dLbls>
            <c:dLbl>
              <c:idx val="44"/>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E36-4575-8DCB-423FF91BA8E5}"/>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Century Gothic" panose="020B0502020202020204" pitchFamily="34" charset="0"/>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Luce_Breakdown!$AZ$9:$AZ$53</c:f>
              <c:numCache>
                <c:formatCode>m/d/yyyy\ h:mm</c:formatCode>
                <c:ptCount val="45"/>
                <c:pt idx="0">
                  <c:v>44530</c:v>
                </c:pt>
                <c:pt idx="1">
                  <c:v>44561</c:v>
                </c:pt>
                <c:pt idx="2">
                  <c:v>44592</c:v>
                </c:pt>
                <c:pt idx="3">
                  <c:v>44617</c:v>
                </c:pt>
                <c:pt idx="4">
                  <c:v>44651</c:v>
                </c:pt>
                <c:pt idx="5">
                  <c:v>44680</c:v>
                </c:pt>
                <c:pt idx="6">
                  <c:v>44712</c:v>
                </c:pt>
                <c:pt idx="7">
                  <c:v>44742</c:v>
                </c:pt>
                <c:pt idx="8">
                  <c:v>44771</c:v>
                </c:pt>
                <c:pt idx="9">
                  <c:v>44804</c:v>
                </c:pt>
                <c:pt idx="10">
                  <c:v>44834</c:v>
                </c:pt>
                <c:pt idx="11">
                  <c:v>44865</c:v>
                </c:pt>
                <c:pt idx="12">
                  <c:v>44895</c:v>
                </c:pt>
                <c:pt idx="13">
                  <c:v>44925</c:v>
                </c:pt>
                <c:pt idx="14">
                  <c:v>44957</c:v>
                </c:pt>
                <c:pt idx="15">
                  <c:v>44985</c:v>
                </c:pt>
                <c:pt idx="16">
                  <c:v>45016</c:v>
                </c:pt>
                <c:pt idx="17">
                  <c:v>45044</c:v>
                </c:pt>
                <c:pt idx="18">
                  <c:v>45077</c:v>
                </c:pt>
                <c:pt idx="19">
                  <c:v>45107</c:v>
                </c:pt>
                <c:pt idx="20">
                  <c:v>45138</c:v>
                </c:pt>
                <c:pt idx="21">
                  <c:v>45169</c:v>
                </c:pt>
                <c:pt idx="22">
                  <c:v>45198</c:v>
                </c:pt>
                <c:pt idx="23">
                  <c:v>45230</c:v>
                </c:pt>
                <c:pt idx="24">
                  <c:v>45260</c:v>
                </c:pt>
                <c:pt idx="25">
                  <c:v>45289</c:v>
                </c:pt>
                <c:pt idx="26">
                  <c:v>45322</c:v>
                </c:pt>
                <c:pt idx="27">
                  <c:v>45351</c:v>
                </c:pt>
                <c:pt idx="28">
                  <c:v>45379</c:v>
                </c:pt>
                <c:pt idx="29">
                  <c:v>45412</c:v>
                </c:pt>
                <c:pt idx="30">
                  <c:v>45443</c:v>
                </c:pt>
                <c:pt idx="31">
                  <c:v>45471</c:v>
                </c:pt>
                <c:pt idx="32">
                  <c:v>45504</c:v>
                </c:pt>
                <c:pt idx="33">
                  <c:v>45534</c:v>
                </c:pt>
                <c:pt idx="34">
                  <c:v>45565</c:v>
                </c:pt>
                <c:pt idx="35">
                  <c:v>45596</c:v>
                </c:pt>
                <c:pt idx="36">
                  <c:v>45625</c:v>
                </c:pt>
                <c:pt idx="37">
                  <c:v>45657</c:v>
                </c:pt>
                <c:pt idx="38">
                  <c:v>45688</c:v>
                </c:pt>
                <c:pt idx="39">
                  <c:v>45716</c:v>
                </c:pt>
                <c:pt idx="40">
                  <c:v>45747</c:v>
                </c:pt>
                <c:pt idx="41">
                  <c:v>45777</c:v>
                </c:pt>
                <c:pt idx="42">
                  <c:v>45807</c:v>
                </c:pt>
                <c:pt idx="43">
                  <c:v>45838</c:v>
                </c:pt>
                <c:pt idx="44">
                  <c:v>45869</c:v>
                </c:pt>
              </c:numCache>
            </c:numRef>
          </c:cat>
          <c:val>
            <c:numRef>
              <c:f>Luce_Breakdown!$BB$9:$BB$53</c:f>
              <c:numCache>
                <c:formatCode>General</c:formatCode>
                <c:ptCount val="45"/>
                <c:pt idx="0">
                  <c:v>1.2516299999999999E-2</c:v>
                </c:pt>
                <c:pt idx="1">
                  <c:v>1.2312200000000001E-2</c:v>
                </c:pt>
                <c:pt idx="2">
                  <c:v>1.13302E-2</c:v>
                </c:pt>
                <c:pt idx="3">
                  <c:v>1.11357E-2</c:v>
                </c:pt>
                <c:pt idx="4">
                  <c:v>1.0948299999999999E-2</c:v>
                </c:pt>
                <c:pt idx="5">
                  <c:v>1.06003E-2</c:v>
                </c:pt>
                <c:pt idx="6">
                  <c:v>1.14185E-2</c:v>
                </c:pt>
                <c:pt idx="7">
                  <c:v>1.21967E-2</c:v>
                </c:pt>
                <c:pt idx="8">
                  <c:v>1.2173399999999999E-2</c:v>
                </c:pt>
                <c:pt idx="9">
                  <c:v>1.1598600000000001E-2</c:v>
                </c:pt>
                <c:pt idx="10">
                  <c:v>1.13962E-2</c:v>
                </c:pt>
                <c:pt idx="11">
                  <c:v>1.1195699999999999E-2</c:v>
                </c:pt>
                <c:pt idx="12">
                  <c:v>1.07644E-2</c:v>
                </c:pt>
                <c:pt idx="13">
                  <c:v>1.0666399999999999E-2</c:v>
                </c:pt>
                <c:pt idx="14">
                  <c:v>1.1287800000000001E-2</c:v>
                </c:pt>
                <c:pt idx="15">
                  <c:v>1.8305700000000001E-2</c:v>
                </c:pt>
                <c:pt idx="16">
                  <c:v>2.1127900000000002E-2</c:v>
                </c:pt>
                <c:pt idx="17">
                  <c:v>2.2745000000000001E-2</c:v>
                </c:pt>
                <c:pt idx="18">
                  <c:v>2.2563E-2</c:v>
                </c:pt>
                <c:pt idx="19">
                  <c:v>2.3525600000000001E-2</c:v>
                </c:pt>
                <c:pt idx="20">
                  <c:v>2.3427400000000001E-2</c:v>
                </c:pt>
                <c:pt idx="21">
                  <c:v>2.1162899999999998E-2</c:v>
                </c:pt>
                <c:pt idx="22">
                  <c:v>1.9681400000000002E-2</c:v>
                </c:pt>
                <c:pt idx="23">
                  <c:v>1.88679E-2</c:v>
                </c:pt>
                <c:pt idx="24">
                  <c:v>1.8373E-2</c:v>
                </c:pt>
                <c:pt idx="25">
                  <c:v>1.8904600000000001E-2</c:v>
                </c:pt>
                <c:pt idx="26">
                  <c:v>1.73484E-2</c:v>
                </c:pt>
                <c:pt idx="27">
                  <c:v>1.7146600000000001E-2</c:v>
                </c:pt>
                <c:pt idx="28">
                  <c:v>1.63722E-2</c:v>
                </c:pt>
                <c:pt idx="29">
                  <c:v>1.5135900000000001E-2</c:v>
                </c:pt>
                <c:pt idx="30">
                  <c:v>1.52966E-2</c:v>
                </c:pt>
                <c:pt idx="31">
                  <c:v>1.39921E-2</c:v>
                </c:pt>
                <c:pt idx="32">
                  <c:v>1.2364999999999999E-2</c:v>
                </c:pt>
                <c:pt idx="33">
                  <c:v>1.13504E-2</c:v>
                </c:pt>
                <c:pt idx="34">
                  <c:v>1.08907E-2</c:v>
                </c:pt>
                <c:pt idx="35">
                  <c:v>1.1162999999999999E-2</c:v>
                </c:pt>
                <c:pt idx="36">
                  <c:v>1.09032E-2</c:v>
                </c:pt>
                <c:pt idx="37">
                  <c:v>9.7557200000000007E-3</c:v>
                </c:pt>
                <c:pt idx="38">
                  <c:v>9.4391500000000003E-3</c:v>
                </c:pt>
                <c:pt idx="39">
                  <c:v>9.3888400000000007E-3</c:v>
                </c:pt>
                <c:pt idx="40">
                  <c:v>9.06356E-3</c:v>
                </c:pt>
                <c:pt idx="41">
                  <c:v>8.9748099999999997E-3</c:v>
                </c:pt>
                <c:pt idx="42">
                  <c:v>8.0367300000000006E-3</c:v>
                </c:pt>
                <c:pt idx="43">
                  <c:v>8.0303400000000004E-3</c:v>
                </c:pt>
                <c:pt idx="44">
                  <c:v>8.0436699999999993E-3</c:v>
                </c:pt>
              </c:numCache>
            </c:numRef>
          </c:val>
          <c:smooth val="0"/>
          <c:extLst>
            <c:ext xmlns:c16="http://schemas.microsoft.com/office/drawing/2014/chart" uri="{C3380CC4-5D6E-409C-BE32-E72D297353CC}">
              <c16:uniqueId val="{00000000-9834-4DF8-8A6B-2FA9FBA96D3E}"/>
            </c:ext>
          </c:extLst>
        </c:ser>
        <c:dLbls>
          <c:showLegendKey val="0"/>
          <c:showVal val="0"/>
          <c:showCatName val="0"/>
          <c:showSerName val="0"/>
          <c:showPercent val="0"/>
          <c:showBubbleSize val="0"/>
        </c:dLbls>
        <c:smooth val="0"/>
        <c:axId val="1288931440"/>
        <c:axId val="1288930000"/>
      </c:lineChart>
      <c:dateAx>
        <c:axId val="1288931440"/>
        <c:scaling>
          <c:orientation val="minMax"/>
        </c:scaling>
        <c:delete val="0"/>
        <c:axPos val="b"/>
        <c:numFmt formatCode="[$-416]mmm\-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D252C"/>
                </a:solidFill>
                <a:latin typeface="Century Gothic" panose="020B0502020202020204" pitchFamily="34" charset="0"/>
                <a:ea typeface="+mn-ea"/>
                <a:cs typeface="+mn-cs"/>
              </a:defRPr>
            </a:pPr>
            <a:endParaRPr lang="en-US"/>
          </a:p>
        </c:txPr>
        <c:crossAx val="1288930000"/>
        <c:crosses val="autoZero"/>
        <c:auto val="1"/>
        <c:lblOffset val="100"/>
        <c:baseTimeUnit val="days"/>
      </c:dateAx>
      <c:valAx>
        <c:axId val="1288930000"/>
        <c:scaling>
          <c:orientation val="minMax"/>
        </c:scaling>
        <c:delete val="0"/>
        <c:axPos val="l"/>
        <c:numFmt formatCode="0.0%" sourceLinked="0"/>
        <c:majorTickMark val="none"/>
        <c:minorTickMark val="none"/>
        <c:tickLblPos val="nextTo"/>
        <c:spPr>
          <a:noFill/>
          <a:ln>
            <a:solidFill>
              <a:srgbClr val="7B868C"/>
            </a:solidFill>
          </a:ln>
          <a:effectLst/>
        </c:spPr>
        <c:txPr>
          <a:bodyPr rot="-60000000" spcFirstLastPara="1" vertOverflow="ellipsis" vert="horz" wrap="square" anchor="ctr" anchorCtr="1"/>
          <a:lstStyle/>
          <a:p>
            <a:pPr>
              <a:defRPr sz="800" b="0" i="0" u="none" strike="noStrike" kern="1200" baseline="0">
                <a:solidFill>
                  <a:srgbClr val="1D252C"/>
                </a:solidFill>
                <a:latin typeface="Century Gothic" panose="020B0502020202020204" pitchFamily="34" charset="0"/>
                <a:ea typeface="+mn-ea"/>
                <a:cs typeface="+mn-cs"/>
              </a:defRPr>
            </a:pPr>
            <a:endParaRPr lang="en-US"/>
          </a:p>
        </c:txPr>
        <c:crossAx val="1288931440"/>
        <c:crosses val="autoZero"/>
        <c:crossBetween val="between"/>
      </c:valAx>
      <c:spPr>
        <a:noFill/>
        <a:ln>
          <a:noFill/>
        </a:ln>
        <a:effectLst/>
      </c:spPr>
    </c:plotArea>
    <c:plotVisOnly val="1"/>
    <c:dispBlanksAs val="gap"/>
    <c:showDLblsOverMax val="0"/>
    <c:extLst/>
  </c:chart>
  <c:spPr>
    <a:solidFill>
      <a:sysClr val="window" lastClr="FFFFFF"/>
    </a:solidFill>
    <a:ln w="9525" cap="flat" cmpd="sng" algn="ctr">
      <a:noFill/>
      <a:round/>
    </a:ln>
    <a:effectLst/>
  </c:spPr>
  <c:txPr>
    <a:bodyPr/>
    <a:lstStyle/>
    <a:p>
      <a:pPr>
        <a:defRPr>
          <a:solidFill>
            <a:srgbClr val="1D252C"/>
          </a:solidFill>
          <a:latin typeface="Century Gothic" panose="020B0502020202020204" pitchFamily="34" charset="0"/>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2783726143597406"/>
          <c:y val="3.8698412122661903E-2"/>
          <c:w val="0.55308863412664311"/>
          <c:h val="0.9226033850077161"/>
        </c:manualLayout>
      </c:layout>
      <c:barChart>
        <c:barDir val="bar"/>
        <c:grouping val="clustered"/>
        <c:varyColors val="0"/>
        <c:ser>
          <c:idx val="0"/>
          <c:order val="0"/>
          <c:tx>
            <c:strRef>
              <c:f>'ALTRO MT'!$C$26</c:f>
              <c:strCache>
                <c:ptCount val="1"/>
                <c:pt idx="0">
                  <c:v>31/07/2025</c:v>
                </c:pt>
              </c:strCache>
            </c:strRef>
          </c:tx>
          <c:spPr>
            <a:solidFill>
              <a:srgbClr val="0082CE"/>
            </a:solidFill>
            <a:ln>
              <a:noFill/>
            </a:ln>
            <a:effectLst/>
          </c:spPr>
          <c:invertIfNegative val="0"/>
          <c:dLbls>
            <c:spPr>
              <a:noFill/>
              <a:ln>
                <a:noFill/>
              </a:ln>
              <a:effectLst/>
            </c:spPr>
            <c:txPr>
              <a:bodyPr rot="0" spcFirstLastPara="1" vertOverflow="overflow" horzOverflow="overflow" vert="horz" wrap="square" anchor="ctr" anchorCtr="1">
                <a:spAutoFit/>
              </a:bodyPr>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'ALTRO MT'!$A$28:$A$53</c:f>
              <c:strCache>
                <c:ptCount val="26"/>
                <c:pt idx="0">
                  <c:v>Energia Elétrica</c:v>
                </c:pt>
                <c:pt idx="1">
                  <c:v>Bancos</c:v>
                </c:pt>
                <c:pt idx="2">
                  <c:v>Offshore</c:v>
                </c:pt>
                <c:pt idx="3">
                  <c:v>Telecom</c:v>
                </c:pt>
                <c:pt idx="4">
                  <c:v>Saneamento</c:v>
                </c:pt>
                <c:pt idx="5">
                  <c:v>Assistência Médica</c:v>
                </c:pt>
                <c:pt idx="6">
                  <c:v>Aluguel de Carros</c:v>
                </c:pt>
                <c:pt idx="7">
                  <c:v>Rodovias</c:v>
                </c:pt>
                <c:pt idx="8">
                  <c:v>Serviços Financeiros</c:v>
                </c:pt>
                <c:pt idx="9">
                  <c:v>Petróleo e Gás</c:v>
                </c:pt>
                <c:pt idx="10">
                  <c:v>Varejo Alimentar</c:v>
                </c:pt>
                <c:pt idx="11">
                  <c:v>Outros</c:v>
                </c:pt>
                <c:pt idx="12">
                  <c:v>Mineração</c:v>
                </c:pt>
                <c:pt idx="13">
                  <c:v>Transporte e Logística</c:v>
                </c:pt>
                <c:pt idx="14">
                  <c:v>Energia</c:v>
                </c:pt>
                <c:pt idx="15">
                  <c:v>Consumo</c:v>
                </c:pt>
                <c:pt idx="16">
                  <c:v>Varejo</c:v>
                </c:pt>
                <c:pt idx="17">
                  <c:v>Agronegócio</c:v>
                </c:pt>
                <c:pt idx="18">
                  <c:v>Academias</c:v>
                </c:pt>
                <c:pt idx="19">
                  <c:v>Alimentação</c:v>
                </c:pt>
                <c:pt idx="20">
                  <c:v>Bebidas</c:v>
                </c:pt>
                <c:pt idx="21">
                  <c:v>Indústria</c:v>
                </c:pt>
                <c:pt idx="22">
                  <c:v>Restaurantes</c:v>
                </c:pt>
                <c:pt idx="23">
                  <c:v>Mobilidade Urbana</c:v>
                </c:pt>
                <c:pt idx="24">
                  <c:v>Açúcar e Etanol</c:v>
                </c:pt>
                <c:pt idx="25">
                  <c:v>Imobiliário</c:v>
                </c:pt>
              </c:strCache>
            </c:strRef>
          </c:cat>
          <c:val>
            <c:numRef>
              <c:f>'ALTRO MT'!$C$28:$C$53</c:f>
              <c:numCache>
                <c:formatCode>0.00%</c:formatCode>
                <c:ptCount val="26"/>
                <c:pt idx="0">
                  <c:v>0.15742254369329273</c:v>
                </c:pt>
                <c:pt idx="1">
                  <c:v>0.11140357272302186</c:v>
                </c:pt>
                <c:pt idx="2">
                  <c:v>6.0340510977911516E-2</c:v>
                </c:pt>
                <c:pt idx="3">
                  <c:v>5.8334174353925766E-2</c:v>
                </c:pt>
                <c:pt idx="4">
                  <c:v>5.7788059298915062E-2</c:v>
                </c:pt>
                <c:pt idx="5">
                  <c:v>5.6185738265286403E-2</c:v>
                </c:pt>
                <c:pt idx="6">
                  <c:v>5.3586727321695553E-2</c:v>
                </c:pt>
                <c:pt idx="7">
                  <c:v>3.9046972773203834E-2</c:v>
                </c:pt>
                <c:pt idx="8">
                  <c:v>3.7779566164868723E-2</c:v>
                </c:pt>
                <c:pt idx="9">
                  <c:v>2.7196331574224533E-2</c:v>
                </c:pt>
                <c:pt idx="10">
                  <c:v>2.1441104805799232E-2</c:v>
                </c:pt>
                <c:pt idx="11">
                  <c:v>2.0629228673553414E-2</c:v>
                </c:pt>
                <c:pt idx="12">
                  <c:v>1.9430740749700966E-2</c:v>
                </c:pt>
                <c:pt idx="13">
                  <c:v>1.8059869216386037E-2</c:v>
                </c:pt>
                <c:pt idx="14">
                  <c:v>1.7552327195418979E-2</c:v>
                </c:pt>
                <c:pt idx="15">
                  <c:v>1.7419081407607142E-2</c:v>
                </c:pt>
                <c:pt idx="16">
                  <c:v>1.6186299884642059E-2</c:v>
                </c:pt>
                <c:pt idx="17">
                  <c:v>1.1225294153492172E-2</c:v>
                </c:pt>
                <c:pt idx="18">
                  <c:v>7.2501513407505231E-3</c:v>
                </c:pt>
                <c:pt idx="19">
                  <c:v>7.2431910620570413E-3</c:v>
                </c:pt>
                <c:pt idx="20">
                  <c:v>4.3850924013298957E-3</c:v>
                </c:pt>
                <c:pt idx="21">
                  <c:v>3.5316736624783239E-3</c:v>
                </c:pt>
                <c:pt idx="22">
                  <c:v>1.8622779475207295E-3</c:v>
                </c:pt>
                <c:pt idx="23">
                  <c:v>1.5906047814706126E-3</c:v>
                </c:pt>
                <c:pt idx="24">
                  <c:v>1.0381280546275834E-3</c:v>
                </c:pt>
                <c:pt idx="25">
                  <c:v>4.5686631205332594E-4</c:v>
                </c:pt>
              </c:numCache>
            </c:numRef>
          </c:val>
          <c:extLst>
            <c:ext xmlns:c16="http://schemas.microsoft.com/office/drawing/2014/chart" uri="{C3380CC4-5D6E-409C-BE32-E72D297353CC}">
              <c16:uniqueId val="{00000001-04FE-40DB-B37C-AC1A6123AD92}"/>
            </c:ext>
          </c:extLst>
        </c:ser>
        <c:dLbls>
          <c:dLblPos val="outEnd"/>
          <c:showLegendKey val="0"/>
          <c:showVal val="1"/>
          <c:showCatName val="0"/>
          <c:showSerName val="0"/>
          <c:showPercent val="0"/>
          <c:showBubbleSize val="0"/>
        </c:dLbls>
        <c:gapWidth val="41"/>
        <c:axId val="-1214406784"/>
        <c:axId val="-1214403520"/>
      </c:barChart>
      <c:catAx>
        <c:axId val="-1214406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3520"/>
        <c:crosses val="autoZero"/>
        <c:auto val="1"/>
        <c:lblAlgn val="ctr"/>
        <c:lblOffset val="100"/>
        <c:noMultiLvlLbl val="0"/>
      </c:catAx>
      <c:valAx>
        <c:axId val="-1214403520"/>
        <c:scaling>
          <c:orientation val="minMax"/>
        </c:scaling>
        <c:delete val="0"/>
        <c:axPos val="t"/>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67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000">
          <a:solidFill>
            <a:schemeClr val="tx1">
              <a:lumMod val="65000"/>
              <a:lumOff val="35000"/>
            </a:schemeClr>
          </a:solidFill>
          <a:latin typeface="Century Gothic" panose="020B0502020202020204" pitchFamily="34" charset="0"/>
        </a:defRPr>
      </a:pPr>
      <a:endParaRPr lang="pt-BR"/>
    </a:p>
  </c:txPr>
  <c:externalData r:id="rId2">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rgbClr val="1D252C"/>
                </a:solidFill>
                <a:latin typeface="Century Gothic" panose="020B0502020202020204" pitchFamily="34" charset="0"/>
                <a:ea typeface="+mn-ea"/>
                <a:cs typeface="+mn-cs"/>
              </a:defRPr>
            </a:pPr>
            <a:r>
              <a:rPr lang="en-US" sz="1200" b="1">
                <a:solidFill>
                  <a:srgbClr val="1D252C"/>
                </a:solidFill>
              </a:rPr>
              <a:t>PL Estratégia (R$ bi)</a:t>
            </a:r>
          </a:p>
        </c:rich>
      </c:tx>
      <c:overlay val="0"/>
      <c:spPr>
        <a:noFill/>
        <a:ln>
          <a:noFill/>
        </a:ln>
        <a:effectLst/>
      </c:spPr>
      <c:txPr>
        <a:bodyPr rot="0" spcFirstLastPara="1" vertOverflow="ellipsis" vert="horz" wrap="square" anchor="ctr" anchorCtr="1"/>
        <a:lstStyle/>
        <a:p>
          <a:pPr>
            <a:defRPr sz="1200" b="1" i="0" u="none" strike="noStrike" kern="1200" spc="0" baseline="0">
              <a:solidFill>
                <a:srgbClr val="1D252C"/>
              </a:solidFill>
              <a:latin typeface="Century Gothic" panose="020B0502020202020204" pitchFamily="34" charset="0"/>
              <a:ea typeface="+mn-ea"/>
              <a:cs typeface="+mn-cs"/>
            </a:defRPr>
          </a:pPr>
          <a:endParaRPr lang="en-US"/>
        </a:p>
      </c:txPr>
    </c:title>
    <c:autoTitleDeleted val="0"/>
    <c:plotArea>
      <c:layout/>
      <c:areaChart>
        <c:grouping val="standard"/>
        <c:varyColors val="0"/>
        <c:ser>
          <c:idx val="0"/>
          <c:order val="0"/>
          <c:tx>
            <c:strRef>
              <c:f>Luce_calc!$G$1</c:f>
              <c:strCache>
                <c:ptCount val="1"/>
                <c:pt idx="0">
                  <c:v>FUNDO_MT_PL</c:v>
                </c:pt>
              </c:strCache>
            </c:strRef>
          </c:tx>
          <c:spPr>
            <a:solidFill>
              <a:srgbClr val="0082CE"/>
            </a:solidFill>
            <a:ln>
              <a:solidFill>
                <a:srgbClr val="0082CE"/>
              </a:solidFill>
            </a:ln>
            <a:effectLst/>
          </c:spPr>
          <c:cat>
            <c:numRef>
              <c:f>Luce_calc!$B$2:$B$10058</c:f>
              <c:numCache>
                <c:formatCode>m/d/yyyy\ h:mm</c:formatCode>
                <c:ptCount val="10057"/>
                <c:pt idx="0">
                  <c:v>42349</c:v>
                </c:pt>
                <c:pt idx="1">
                  <c:v>42352</c:v>
                </c:pt>
                <c:pt idx="2">
                  <c:v>42353</c:v>
                </c:pt>
                <c:pt idx="3">
                  <c:v>42354</c:v>
                </c:pt>
                <c:pt idx="4">
                  <c:v>42355</c:v>
                </c:pt>
                <c:pt idx="5">
                  <c:v>42356</c:v>
                </c:pt>
                <c:pt idx="6">
                  <c:v>42359</c:v>
                </c:pt>
                <c:pt idx="7">
                  <c:v>42360</c:v>
                </c:pt>
                <c:pt idx="8">
                  <c:v>42361</c:v>
                </c:pt>
                <c:pt idx="9">
                  <c:v>42362</c:v>
                </c:pt>
                <c:pt idx="10">
                  <c:v>42366</c:v>
                </c:pt>
                <c:pt idx="11">
                  <c:v>42367</c:v>
                </c:pt>
                <c:pt idx="12">
                  <c:v>42368</c:v>
                </c:pt>
                <c:pt idx="13">
                  <c:v>42369</c:v>
                </c:pt>
                <c:pt idx="14">
                  <c:v>42373</c:v>
                </c:pt>
                <c:pt idx="15">
                  <c:v>42374</c:v>
                </c:pt>
                <c:pt idx="16">
                  <c:v>42375</c:v>
                </c:pt>
                <c:pt idx="17">
                  <c:v>42376</c:v>
                </c:pt>
                <c:pt idx="18">
                  <c:v>42377</c:v>
                </c:pt>
                <c:pt idx="19">
                  <c:v>42380</c:v>
                </c:pt>
                <c:pt idx="20">
                  <c:v>42381</c:v>
                </c:pt>
                <c:pt idx="21">
                  <c:v>42382</c:v>
                </c:pt>
                <c:pt idx="22">
                  <c:v>42383</c:v>
                </c:pt>
                <c:pt idx="23">
                  <c:v>42384</c:v>
                </c:pt>
                <c:pt idx="24">
                  <c:v>42387</c:v>
                </c:pt>
                <c:pt idx="25">
                  <c:v>42388</c:v>
                </c:pt>
                <c:pt idx="26">
                  <c:v>42389</c:v>
                </c:pt>
                <c:pt idx="27">
                  <c:v>42390</c:v>
                </c:pt>
                <c:pt idx="28">
                  <c:v>42391</c:v>
                </c:pt>
                <c:pt idx="29">
                  <c:v>42394</c:v>
                </c:pt>
                <c:pt idx="30">
                  <c:v>42395</c:v>
                </c:pt>
                <c:pt idx="31">
                  <c:v>42396</c:v>
                </c:pt>
                <c:pt idx="32">
                  <c:v>42397</c:v>
                </c:pt>
                <c:pt idx="33">
                  <c:v>42398</c:v>
                </c:pt>
                <c:pt idx="34">
                  <c:v>42401</c:v>
                </c:pt>
                <c:pt idx="35">
                  <c:v>42402</c:v>
                </c:pt>
                <c:pt idx="36">
                  <c:v>42403</c:v>
                </c:pt>
                <c:pt idx="37">
                  <c:v>42404</c:v>
                </c:pt>
                <c:pt idx="38">
                  <c:v>42405</c:v>
                </c:pt>
                <c:pt idx="39">
                  <c:v>42410</c:v>
                </c:pt>
                <c:pt idx="40">
                  <c:v>42411</c:v>
                </c:pt>
                <c:pt idx="41">
                  <c:v>42412</c:v>
                </c:pt>
                <c:pt idx="42">
                  <c:v>42415</c:v>
                </c:pt>
                <c:pt idx="43">
                  <c:v>42416</c:v>
                </c:pt>
                <c:pt idx="44">
                  <c:v>42417</c:v>
                </c:pt>
                <c:pt idx="45">
                  <c:v>42418</c:v>
                </c:pt>
                <c:pt idx="46">
                  <c:v>42419</c:v>
                </c:pt>
                <c:pt idx="47">
                  <c:v>42422</c:v>
                </c:pt>
                <c:pt idx="48">
                  <c:v>42423</c:v>
                </c:pt>
                <c:pt idx="49">
                  <c:v>42424</c:v>
                </c:pt>
                <c:pt idx="50">
                  <c:v>42425</c:v>
                </c:pt>
                <c:pt idx="51">
                  <c:v>42426</c:v>
                </c:pt>
                <c:pt idx="52">
                  <c:v>42429</c:v>
                </c:pt>
                <c:pt idx="53">
                  <c:v>42430</c:v>
                </c:pt>
                <c:pt idx="54">
                  <c:v>42431</c:v>
                </c:pt>
                <c:pt idx="55">
                  <c:v>42432</c:v>
                </c:pt>
                <c:pt idx="56">
                  <c:v>42433</c:v>
                </c:pt>
                <c:pt idx="57">
                  <c:v>42436</c:v>
                </c:pt>
                <c:pt idx="58">
                  <c:v>42437</c:v>
                </c:pt>
                <c:pt idx="59">
                  <c:v>42438</c:v>
                </c:pt>
                <c:pt idx="60">
                  <c:v>42439</c:v>
                </c:pt>
                <c:pt idx="61">
                  <c:v>42440</c:v>
                </c:pt>
                <c:pt idx="62">
                  <c:v>42443</c:v>
                </c:pt>
                <c:pt idx="63">
                  <c:v>42444</c:v>
                </c:pt>
                <c:pt idx="64">
                  <c:v>42445</c:v>
                </c:pt>
                <c:pt idx="65">
                  <c:v>42446</c:v>
                </c:pt>
                <c:pt idx="66">
                  <c:v>42447</c:v>
                </c:pt>
                <c:pt idx="67">
                  <c:v>42450</c:v>
                </c:pt>
                <c:pt idx="68">
                  <c:v>42451</c:v>
                </c:pt>
                <c:pt idx="69">
                  <c:v>42452</c:v>
                </c:pt>
                <c:pt idx="70">
                  <c:v>42453</c:v>
                </c:pt>
                <c:pt idx="71">
                  <c:v>42457</c:v>
                </c:pt>
                <c:pt idx="72">
                  <c:v>42458</c:v>
                </c:pt>
                <c:pt idx="73">
                  <c:v>42459</c:v>
                </c:pt>
                <c:pt idx="74">
                  <c:v>42460</c:v>
                </c:pt>
                <c:pt idx="75">
                  <c:v>42461</c:v>
                </c:pt>
                <c:pt idx="76">
                  <c:v>42464</c:v>
                </c:pt>
                <c:pt idx="77">
                  <c:v>42465</c:v>
                </c:pt>
                <c:pt idx="78">
                  <c:v>42466</c:v>
                </c:pt>
                <c:pt idx="79">
                  <c:v>42467</c:v>
                </c:pt>
                <c:pt idx="80">
                  <c:v>42468</c:v>
                </c:pt>
                <c:pt idx="81">
                  <c:v>42471</c:v>
                </c:pt>
                <c:pt idx="82">
                  <c:v>42472</c:v>
                </c:pt>
                <c:pt idx="83">
                  <c:v>42473</c:v>
                </c:pt>
                <c:pt idx="84">
                  <c:v>42474</c:v>
                </c:pt>
                <c:pt idx="85">
                  <c:v>42475</c:v>
                </c:pt>
                <c:pt idx="86">
                  <c:v>42478</c:v>
                </c:pt>
                <c:pt idx="87">
                  <c:v>42479</c:v>
                </c:pt>
                <c:pt idx="88">
                  <c:v>42480</c:v>
                </c:pt>
                <c:pt idx="89">
                  <c:v>42482</c:v>
                </c:pt>
                <c:pt idx="90">
                  <c:v>42485</c:v>
                </c:pt>
                <c:pt idx="91">
                  <c:v>42486</c:v>
                </c:pt>
                <c:pt idx="92">
                  <c:v>42487</c:v>
                </c:pt>
                <c:pt idx="93">
                  <c:v>42488</c:v>
                </c:pt>
                <c:pt idx="94">
                  <c:v>42489</c:v>
                </c:pt>
                <c:pt idx="95">
                  <c:v>42492</c:v>
                </c:pt>
                <c:pt idx="96">
                  <c:v>42493</c:v>
                </c:pt>
                <c:pt idx="97">
                  <c:v>42494</c:v>
                </c:pt>
                <c:pt idx="98">
                  <c:v>42495</c:v>
                </c:pt>
                <c:pt idx="99">
                  <c:v>42496</c:v>
                </c:pt>
                <c:pt idx="100">
                  <c:v>42499</c:v>
                </c:pt>
                <c:pt idx="101">
                  <c:v>42500</c:v>
                </c:pt>
                <c:pt idx="102">
                  <c:v>42501</c:v>
                </c:pt>
                <c:pt idx="103">
                  <c:v>42502</c:v>
                </c:pt>
                <c:pt idx="104">
                  <c:v>42503</c:v>
                </c:pt>
                <c:pt idx="105">
                  <c:v>42506</c:v>
                </c:pt>
                <c:pt idx="106">
                  <c:v>42507</c:v>
                </c:pt>
                <c:pt idx="107">
                  <c:v>42508</c:v>
                </c:pt>
                <c:pt idx="108">
                  <c:v>42509</c:v>
                </c:pt>
                <c:pt idx="109">
                  <c:v>42510</c:v>
                </c:pt>
                <c:pt idx="110">
                  <c:v>42513</c:v>
                </c:pt>
                <c:pt idx="111">
                  <c:v>42514</c:v>
                </c:pt>
                <c:pt idx="112">
                  <c:v>42515</c:v>
                </c:pt>
                <c:pt idx="113">
                  <c:v>42517</c:v>
                </c:pt>
                <c:pt idx="114">
                  <c:v>42520</c:v>
                </c:pt>
                <c:pt idx="115">
                  <c:v>42521</c:v>
                </c:pt>
                <c:pt idx="116">
                  <c:v>42522</c:v>
                </c:pt>
                <c:pt idx="117">
                  <c:v>42523</c:v>
                </c:pt>
                <c:pt idx="118">
                  <c:v>42524</c:v>
                </c:pt>
                <c:pt idx="119">
                  <c:v>42527</c:v>
                </c:pt>
                <c:pt idx="120">
                  <c:v>42528</c:v>
                </c:pt>
                <c:pt idx="121">
                  <c:v>42529</c:v>
                </c:pt>
                <c:pt idx="122">
                  <c:v>42530</c:v>
                </c:pt>
                <c:pt idx="123">
                  <c:v>42531</c:v>
                </c:pt>
                <c:pt idx="124">
                  <c:v>42534</c:v>
                </c:pt>
                <c:pt idx="125">
                  <c:v>42535</c:v>
                </c:pt>
                <c:pt idx="126">
                  <c:v>42536</c:v>
                </c:pt>
                <c:pt idx="127">
                  <c:v>42537</c:v>
                </c:pt>
                <c:pt idx="128">
                  <c:v>42538</c:v>
                </c:pt>
                <c:pt idx="129">
                  <c:v>42541</c:v>
                </c:pt>
                <c:pt idx="130">
                  <c:v>42542</c:v>
                </c:pt>
                <c:pt idx="131">
                  <c:v>42543</c:v>
                </c:pt>
                <c:pt idx="132">
                  <c:v>42544</c:v>
                </c:pt>
                <c:pt idx="133">
                  <c:v>42545</c:v>
                </c:pt>
                <c:pt idx="134">
                  <c:v>42548</c:v>
                </c:pt>
                <c:pt idx="135">
                  <c:v>42549</c:v>
                </c:pt>
                <c:pt idx="136">
                  <c:v>42550</c:v>
                </c:pt>
                <c:pt idx="137">
                  <c:v>42551</c:v>
                </c:pt>
                <c:pt idx="138">
                  <c:v>42552</c:v>
                </c:pt>
                <c:pt idx="139">
                  <c:v>42555</c:v>
                </c:pt>
                <c:pt idx="140">
                  <c:v>42556</c:v>
                </c:pt>
                <c:pt idx="141">
                  <c:v>42557</c:v>
                </c:pt>
                <c:pt idx="142">
                  <c:v>42558</c:v>
                </c:pt>
                <c:pt idx="143">
                  <c:v>42559</c:v>
                </c:pt>
                <c:pt idx="144">
                  <c:v>42562</c:v>
                </c:pt>
                <c:pt idx="145">
                  <c:v>42563</c:v>
                </c:pt>
                <c:pt idx="146">
                  <c:v>42564</c:v>
                </c:pt>
                <c:pt idx="147">
                  <c:v>42565</c:v>
                </c:pt>
                <c:pt idx="148">
                  <c:v>42566</c:v>
                </c:pt>
                <c:pt idx="149">
                  <c:v>42569</c:v>
                </c:pt>
                <c:pt idx="150">
                  <c:v>42570</c:v>
                </c:pt>
                <c:pt idx="151">
                  <c:v>42571</c:v>
                </c:pt>
                <c:pt idx="152">
                  <c:v>42572</c:v>
                </c:pt>
                <c:pt idx="153">
                  <c:v>42573</c:v>
                </c:pt>
                <c:pt idx="154">
                  <c:v>42576</c:v>
                </c:pt>
                <c:pt idx="155">
                  <c:v>42577</c:v>
                </c:pt>
                <c:pt idx="156">
                  <c:v>42578</c:v>
                </c:pt>
                <c:pt idx="157">
                  <c:v>42579</c:v>
                </c:pt>
                <c:pt idx="158">
                  <c:v>42580</c:v>
                </c:pt>
                <c:pt idx="159">
                  <c:v>42583</c:v>
                </c:pt>
                <c:pt idx="160">
                  <c:v>42584</c:v>
                </c:pt>
                <c:pt idx="161">
                  <c:v>42585</c:v>
                </c:pt>
                <c:pt idx="162">
                  <c:v>42586</c:v>
                </c:pt>
                <c:pt idx="163">
                  <c:v>42587</c:v>
                </c:pt>
                <c:pt idx="164">
                  <c:v>42590</c:v>
                </c:pt>
                <c:pt idx="165">
                  <c:v>42591</c:v>
                </c:pt>
                <c:pt idx="166">
                  <c:v>42592</c:v>
                </c:pt>
                <c:pt idx="167">
                  <c:v>42593</c:v>
                </c:pt>
                <c:pt idx="168">
                  <c:v>42594</c:v>
                </c:pt>
                <c:pt idx="169">
                  <c:v>42597</c:v>
                </c:pt>
                <c:pt idx="170">
                  <c:v>42598</c:v>
                </c:pt>
                <c:pt idx="171">
                  <c:v>42599</c:v>
                </c:pt>
                <c:pt idx="172">
                  <c:v>42600</c:v>
                </c:pt>
                <c:pt idx="173">
                  <c:v>42601</c:v>
                </c:pt>
                <c:pt idx="174">
                  <c:v>42604</c:v>
                </c:pt>
                <c:pt idx="175">
                  <c:v>42605</c:v>
                </c:pt>
                <c:pt idx="176">
                  <c:v>42606</c:v>
                </c:pt>
                <c:pt idx="177">
                  <c:v>42607</c:v>
                </c:pt>
                <c:pt idx="178">
                  <c:v>42608</c:v>
                </c:pt>
                <c:pt idx="179">
                  <c:v>42611</c:v>
                </c:pt>
                <c:pt idx="180">
                  <c:v>42612</c:v>
                </c:pt>
                <c:pt idx="181">
                  <c:v>42613</c:v>
                </c:pt>
                <c:pt idx="182">
                  <c:v>42614</c:v>
                </c:pt>
                <c:pt idx="183">
                  <c:v>42615</c:v>
                </c:pt>
                <c:pt idx="184">
                  <c:v>42618</c:v>
                </c:pt>
                <c:pt idx="185">
                  <c:v>42619</c:v>
                </c:pt>
                <c:pt idx="186">
                  <c:v>42621</c:v>
                </c:pt>
                <c:pt idx="187">
                  <c:v>42622</c:v>
                </c:pt>
                <c:pt idx="188">
                  <c:v>42625</c:v>
                </c:pt>
                <c:pt idx="189">
                  <c:v>42626</c:v>
                </c:pt>
                <c:pt idx="190">
                  <c:v>42627</c:v>
                </c:pt>
                <c:pt idx="191">
                  <c:v>42628</c:v>
                </c:pt>
                <c:pt idx="192">
                  <c:v>42629</c:v>
                </c:pt>
                <c:pt idx="193">
                  <c:v>42632</c:v>
                </c:pt>
                <c:pt idx="194">
                  <c:v>42633</c:v>
                </c:pt>
                <c:pt idx="195">
                  <c:v>42634</c:v>
                </c:pt>
                <c:pt idx="196">
                  <c:v>42635</c:v>
                </c:pt>
                <c:pt idx="197">
                  <c:v>42636</c:v>
                </c:pt>
                <c:pt idx="198">
                  <c:v>42639</c:v>
                </c:pt>
                <c:pt idx="199">
                  <c:v>42640</c:v>
                </c:pt>
                <c:pt idx="200">
                  <c:v>42641</c:v>
                </c:pt>
                <c:pt idx="201">
                  <c:v>42642</c:v>
                </c:pt>
                <c:pt idx="202">
                  <c:v>42643</c:v>
                </c:pt>
                <c:pt idx="203">
                  <c:v>42646</c:v>
                </c:pt>
                <c:pt idx="204">
                  <c:v>42647</c:v>
                </c:pt>
                <c:pt idx="205">
                  <c:v>42648</c:v>
                </c:pt>
                <c:pt idx="206">
                  <c:v>42649</c:v>
                </c:pt>
                <c:pt idx="207">
                  <c:v>42650</c:v>
                </c:pt>
                <c:pt idx="208">
                  <c:v>42653</c:v>
                </c:pt>
                <c:pt idx="209">
                  <c:v>42654</c:v>
                </c:pt>
                <c:pt idx="210">
                  <c:v>42656</c:v>
                </c:pt>
                <c:pt idx="211">
                  <c:v>42657</c:v>
                </c:pt>
                <c:pt idx="212">
                  <c:v>42660</c:v>
                </c:pt>
                <c:pt idx="213">
                  <c:v>42661</c:v>
                </c:pt>
                <c:pt idx="214">
                  <c:v>42662</c:v>
                </c:pt>
                <c:pt idx="215">
                  <c:v>42663</c:v>
                </c:pt>
                <c:pt idx="216">
                  <c:v>42664</c:v>
                </c:pt>
                <c:pt idx="217">
                  <c:v>42667</c:v>
                </c:pt>
                <c:pt idx="218">
                  <c:v>42668</c:v>
                </c:pt>
                <c:pt idx="219">
                  <c:v>42669</c:v>
                </c:pt>
                <c:pt idx="220">
                  <c:v>42670</c:v>
                </c:pt>
                <c:pt idx="221">
                  <c:v>42671</c:v>
                </c:pt>
                <c:pt idx="222">
                  <c:v>42674</c:v>
                </c:pt>
                <c:pt idx="223">
                  <c:v>42675</c:v>
                </c:pt>
                <c:pt idx="224">
                  <c:v>42677</c:v>
                </c:pt>
                <c:pt idx="225">
                  <c:v>42678</c:v>
                </c:pt>
                <c:pt idx="226">
                  <c:v>42681</c:v>
                </c:pt>
                <c:pt idx="227">
                  <c:v>42682</c:v>
                </c:pt>
                <c:pt idx="228">
                  <c:v>42683</c:v>
                </c:pt>
                <c:pt idx="229">
                  <c:v>42684</c:v>
                </c:pt>
                <c:pt idx="230">
                  <c:v>42685</c:v>
                </c:pt>
                <c:pt idx="231">
                  <c:v>42688</c:v>
                </c:pt>
                <c:pt idx="232">
                  <c:v>42690</c:v>
                </c:pt>
                <c:pt idx="233">
                  <c:v>42691</c:v>
                </c:pt>
                <c:pt idx="234">
                  <c:v>42692</c:v>
                </c:pt>
                <c:pt idx="235">
                  <c:v>42695</c:v>
                </c:pt>
                <c:pt idx="236">
                  <c:v>42696</c:v>
                </c:pt>
                <c:pt idx="237">
                  <c:v>42697</c:v>
                </c:pt>
                <c:pt idx="238">
                  <c:v>42698</c:v>
                </c:pt>
                <c:pt idx="239">
                  <c:v>42699</c:v>
                </c:pt>
                <c:pt idx="240">
                  <c:v>42702</c:v>
                </c:pt>
                <c:pt idx="241">
                  <c:v>42703</c:v>
                </c:pt>
                <c:pt idx="242">
                  <c:v>42704</c:v>
                </c:pt>
                <c:pt idx="243">
                  <c:v>42705</c:v>
                </c:pt>
                <c:pt idx="244">
                  <c:v>42706</c:v>
                </c:pt>
                <c:pt idx="245">
                  <c:v>42709</c:v>
                </c:pt>
                <c:pt idx="246">
                  <c:v>42710</c:v>
                </c:pt>
                <c:pt idx="247">
                  <c:v>42711</c:v>
                </c:pt>
                <c:pt idx="248">
                  <c:v>42712</c:v>
                </c:pt>
                <c:pt idx="249">
                  <c:v>42713</c:v>
                </c:pt>
                <c:pt idx="250">
                  <c:v>42716</c:v>
                </c:pt>
                <c:pt idx="251">
                  <c:v>42717</c:v>
                </c:pt>
                <c:pt idx="252">
                  <c:v>42718</c:v>
                </c:pt>
                <c:pt idx="253">
                  <c:v>42719</c:v>
                </c:pt>
                <c:pt idx="254">
                  <c:v>42720</c:v>
                </c:pt>
                <c:pt idx="255">
                  <c:v>42723</c:v>
                </c:pt>
                <c:pt idx="256">
                  <c:v>42724</c:v>
                </c:pt>
                <c:pt idx="257">
                  <c:v>42725</c:v>
                </c:pt>
                <c:pt idx="258">
                  <c:v>42726</c:v>
                </c:pt>
                <c:pt idx="259">
                  <c:v>42727</c:v>
                </c:pt>
                <c:pt idx="260">
                  <c:v>42730</c:v>
                </c:pt>
                <c:pt idx="261">
                  <c:v>42731</c:v>
                </c:pt>
                <c:pt idx="262">
                  <c:v>42732</c:v>
                </c:pt>
                <c:pt idx="263">
                  <c:v>42733</c:v>
                </c:pt>
                <c:pt idx="264">
                  <c:v>42734</c:v>
                </c:pt>
                <c:pt idx="265">
                  <c:v>42737</c:v>
                </c:pt>
                <c:pt idx="266">
                  <c:v>42738</c:v>
                </c:pt>
                <c:pt idx="267">
                  <c:v>42739</c:v>
                </c:pt>
                <c:pt idx="268">
                  <c:v>42740</c:v>
                </c:pt>
                <c:pt idx="269">
                  <c:v>42741</c:v>
                </c:pt>
                <c:pt idx="270">
                  <c:v>42744</c:v>
                </c:pt>
                <c:pt idx="271">
                  <c:v>42745</c:v>
                </c:pt>
                <c:pt idx="272">
                  <c:v>42746</c:v>
                </c:pt>
                <c:pt idx="273">
                  <c:v>42747</c:v>
                </c:pt>
                <c:pt idx="274">
                  <c:v>42748</c:v>
                </c:pt>
                <c:pt idx="275">
                  <c:v>42751</c:v>
                </c:pt>
                <c:pt idx="276">
                  <c:v>42752</c:v>
                </c:pt>
                <c:pt idx="277">
                  <c:v>42753</c:v>
                </c:pt>
                <c:pt idx="278">
                  <c:v>42754</c:v>
                </c:pt>
                <c:pt idx="279">
                  <c:v>42755</c:v>
                </c:pt>
                <c:pt idx="280">
                  <c:v>42758</c:v>
                </c:pt>
                <c:pt idx="281">
                  <c:v>42759</c:v>
                </c:pt>
                <c:pt idx="282">
                  <c:v>42760</c:v>
                </c:pt>
                <c:pt idx="283">
                  <c:v>42761</c:v>
                </c:pt>
                <c:pt idx="284">
                  <c:v>42762</c:v>
                </c:pt>
                <c:pt idx="285">
                  <c:v>42765</c:v>
                </c:pt>
                <c:pt idx="286">
                  <c:v>42766</c:v>
                </c:pt>
                <c:pt idx="287">
                  <c:v>42767</c:v>
                </c:pt>
                <c:pt idx="288">
                  <c:v>42768</c:v>
                </c:pt>
                <c:pt idx="289">
                  <c:v>42769</c:v>
                </c:pt>
                <c:pt idx="290">
                  <c:v>42772</c:v>
                </c:pt>
                <c:pt idx="291">
                  <c:v>42773</c:v>
                </c:pt>
                <c:pt idx="292">
                  <c:v>42774</c:v>
                </c:pt>
                <c:pt idx="293">
                  <c:v>42775</c:v>
                </c:pt>
                <c:pt idx="294">
                  <c:v>42776</c:v>
                </c:pt>
                <c:pt idx="295">
                  <c:v>42779</c:v>
                </c:pt>
                <c:pt idx="296">
                  <c:v>42780</c:v>
                </c:pt>
                <c:pt idx="297">
                  <c:v>42781</c:v>
                </c:pt>
                <c:pt idx="298">
                  <c:v>42782</c:v>
                </c:pt>
                <c:pt idx="299">
                  <c:v>42783</c:v>
                </c:pt>
                <c:pt idx="300">
                  <c:v>42786</c:v>
                </c:pt>
                <c:pt idx="301">
                  <c:v>42787</c:v>
                </c:pt>
                <c:pt idx="302">
                  <c:v>42788</c:v>
                </c:pt>
                <c:pt idx="303">
                  <c:v>42789</c:v>
                </c:pt>
                <c:pt idx="304">
                  <c:v>42790</c:v>
                </c:pt>
                <c:pt idx="305">
                  <c:v>42795</c:v>
                </c:pt>
                <c:pt idx="306">
                  <c:v>42796</c:v>
                </c:pt>
                <c:pt idx="307">
                  <c:v>42797</c:v>
                </c:pt>
                <c:pt idx="308">
                  <c:v>42800</c:v>
                </c:pt>
                <c:pt idx="309">
                  <c:v>42801</c:v>
                </c:pt>
                <c:pt idx="310">
                  <c:v>42802</c:v>
                </c:pt>
                <c:pt idx="311">
                  <c:v>42803</c:v>
                </c:pt>
                <c:pt idx="312">
                  <c:v>42804</c:v>
                </c:pt>
                <c:pt idx="313">
                  <c:v>42807</c:v>
                </c:pt>
                <c:pt idx="314">
                  <c:v>42808</c:v>
                </c:pt>
                <c:pt idx="315">
                  <c:v>42809</c:v>
                </c:pt>
                <c:pt idx="316">
                  <c:v>42810</c:v>
                </c:pt>
                <c:pt idx="317">
                  <c:v>42811</c:v>
                </c:pt>
                <c:pt idx="318">
                  <c:v>42814</c:v>
                </c:pt>
                <c:pt idx="319">
                  <c:v>42815</c:v>
                </c:pt>
                <c:pt idx="320">
                  <c:v>42816</c:v>
                </c:pt>
                <c:pt idx="321">
                  <c:v>42817</c:v>
                </c:pt>
                <c:pt idx="322">
                  <c:v>42818</c:v>
                </c:pt>
                <c:pt idx="323">
                  <c:v>42821</c:v>
                </c:pt>
                <c:pt idx="324">
                  <c:v>42822</c:v>
                </c:pt>
                <c:pt idx="325">
                  <c:v>42823</c:v>
                </c:pt>
                <c:pt idx="326">
                  <c:v>42824</c:v>
                </c:pt>
                <c:pt idx="327">
                  <c:v>42825</c:v>
                </c:pt>
                <c:pt idx="328">
                  <c:v>42828</c:v>
                </c:pt>
                <c:pt idx="329">
                  <c:v>42829</c:v>
                </c:pt>
                <c:pt idx="330">
                  <c:v>42830</c:v>
                </c:pt>
                <c:pt idx="331">
                  <c:v>42831</c:v>
                </c:pt>
                <c:pt idx="332">
                  <c:v>42832</c:v>
                </c:pt>
                <c:pt idx="333">
                  <c:v>42835</c:v>
                </c:pt>
                <c:pt idx="334">
                  <c:v>42836</c:v>
                </c:pt>
                <c:pt idx="335">
                  <c:v>42837</c:v>
                </c:pt>
                <c:pt idx="336">
                  <c:v>42838</c:v>
                </c:pt>
                <c:pt idx="337">
                  <c:v>42842</c:v>
                </c:pt>
                <c:pt idx="338">
                  <c:v>42843</c:v>
                </c:pt>
                <c:pt idx="339">
                  <c:v>42844</c:v>
                </c:pt>
                <c:pt idx="340">
                  <c:v>42845</c:v>
                </c:pt>
                <c:pt idx="341">
                  <c:v>42849</c:v>
                </c:pt>
                <c:pt idx="342">
                  <c:v>42850</c:v>
                </c:pt>
                <c:pt idx="343">
                  <c:v>42851</c:v>
                </c:pt>
                <c:pt idx="344">
                  <c:v>42852</c:v>
                </c:pt>
                <c:pt idx="345">
                  <c:v>42853</c:v>
                </c:pt>
                <c:pt idx="346">
                  <c:v>42857</c:v>
                </c:pt>
                <c:pt idx="347">
                  <c:v>42858</c:v>
                </c:pt>
                <c:pt idx="348">
                  <c:v>42859</c:v>
                </c:pt>
                <c:pt idx="349">
                  <c:v>42860</c:v>
                </c:pt>
                <c:pt idx="350">
                  <c:v>42863</c:v>
                </c:pt>
                <c:pt idx="351">
                  <c:v>42864</c:v>
                </c:pt>
                <c:pt idx="352">
                  <c:v>42865</c:v>
                </c:pt>
                <c:pt idx="353">
                  <c:v>42866</c:v>
                </c:pt>
                <c:pt idx="354">
                  <c:v>42867</c:v>
                </c:pt>
                <c:pt idx="355">
                  <c:v>42870</c:v>
                </c:pt>
                <c:pt idx="356">
                  <c:v>42871</c:v>
                </c:pt>
                <c:pt idx="357">
                  <c:v>42872</c:v>
                </c:pt>
                <c:pt idx="358">
                  <c:v>42873</c:v>
                </c:pt>
                <c:pt idx="359">
                  <c:v>42874</c:v>
                </c:pt>
                <c:pt idx="360">
                  <c:v>42877</c:v>
                </c:pt>
                <c:pt idx="361">
                  <c:v>42878</c:v>
                </c:pt>
                <c:pt idx="362">
                  <c:v>42879</c:v>
                </c:pt>
                <c:pt idx="363">
                  <c:v>42880</c:v>
                </c:pt>
                <c:pt idx="364">
                  <c:v>42881</c:v>
                </c:pt>
                <c:pt idx="365">
                  <c:v>42884</c:v>
                </c:pt>
                <c:pt idx="366">
                  <c:v>42885</c:v>
                </c:pt>
                <c:pt idx="367">
                  <c:v>42886</c:v>
                </c:pt>
                <c:pt idx="368">
                  <c:v>42887</c:v>
                </c:pt>
                <c:pt idx="369">
                  <c:v>42888</c:v>
                </c:pt>
                <c:pt idx="370">
                  <c:v>42891</c:v>
                </c:pt>
                <c:pt idx="371">
                  <c:v>42892</c:v>
                </c:pt>
                <c:pt idx="372">
                  <c:v>42893</c:v>
                </c:pt>
                <c:pt idx="373">
                  <c:v>42894</c:v>
                </c:pt>
                <c:pt idx="374">
                  <c:v>42895</c:v>
                </c:pt>
                <c:pt idx="375">
                  <c:v>42898</c:v>
                </c:pt>
                <c:pt idx="376">
                  <c:v>42899</c:v>
                </c:pt>
                <c:pt idx="377">
                  <c:v>42900</c:v>
                </c:pt>
                <c:pt idx="378">
                  <c:v>42902</c:v>
                </c:pt>
                <c:pt idx="379">
                  <c:v>42905</c:v>
                </c:pt>
                <c:pt idx="380">
                  <c:v>42906</c:v>
                </c:pt>
                <c:pt idx="381">
                  <c:v>42907</c:v>
                </c:pt>
                <c:pt idx="382">
                  <c:v>42908</c:v>
                </c:pt>
                <c:pt idx="383">
                  <c:v>42909</c:v>
                </c:pt>
                <c:pt idx="384">
                  <c:v>42912</c:v>
                </c:pt>
                <c:pt idx="385">
                  <c:v>42913</c:v>
                </c:pt>
                <c:pt idx="386">
                  <c:v>42914</c:v>
                </c:pt>
                <c:pt idx="387">
                  <c:v>42915</c:v>
                </c:pt>
                <c:pt idx="388">
                  <c:v>42916</c:v>
                </c:pt>
                <c:pt idx="389">
                  <c:v>42919</c:v>
                </c:pt>
                <c:pt idx="390">
                  <c:v>42920</c:v>
                </c:pt>
                <c:pt idx="391">
                  <c:v>42921</c:v>
                </c:pt>
                <c:pt idx="392">
                  <c:v>42922</c:v>
                </c:pt>
                <c:pt idx="393">
                  <c:v>42923</c:v>
                </c:pt>
                <c:pt idx="394">
                  <c:v>42926</c:v>
                </c:pt>
                <c:pt idx="395">
                  <c:v>42927</c:v>
                </c:pt>
                <c:pt idx="396">
                  <c:v>42928</c:v>
                </c:pt>
                <c:pt idx="397">
                  <c:v>42929</c:v>
                </c:pt>
                <c:pt idx="398">
                  <c:v>42930</c:v>
                </c:pt>
                <c:pt idx="399">
                  <c:v>42933</c:v>
                </c:pt>
                <c:pt idx="400">
                  <c:v>42934</c:v>
                </c:pt>
                <c:pt idx="401">
                  <c:v>42935</c:v>
                </c:pt>
                <c:pt idx="402">
                  <c:v>42936</c:v>
                </c:pt>
                <c:pt idx="403">
                  <c:v>42937</c:v>
                </c:pt>
                <c:pt idx="404">
                  <c:v>42940</c:v>
                </c:pt>
                <c:pt idx="405">
                  <c:v>42941</c:v>
                </c:pt>
                <c:pt idx="406">
                  <c:v>42942</c:v>
                </c:pt>
                <c:pt idx="407">
                  <c:v>42943</c:v>
                </c:pt>
                <c:pt idx="408">
                  <c:v>42944</c:v>
                </c:pt>
                <c:pt idx="409">
                  <c:v>42947</c:v>
                </c:pt>
                <c:pt idx="410">
                  <c:v>42948</c:v>
                </c:pt>
                <c:pt idx="411">
                  <c:v>42949</c:v>
                </c:pt>
                <c:pt idx="412">
                  <c:v>42950</c:v>
                </c:pt>
                <c:pt idx="413">
                  <c:v>42951</c:v>
                </c:pt>
                <c:pt idx="414">
                  <c:v>42954</c:v>
                </c:pt>
                <c:pt idx="415">
                  <c:v>42955</c:v>
                </c:pt>
                <c:pt idx="416">
                  <c:v>42956</c:v>
                </c:pt>
                <c:pt idx="417">
                  <c:v>42957</c:v>
                </c:pt>
                <c:pt idx="418">
                  <c:v>42958</c:v>
                </c:pt>
                <c:pt idx="419">
                  <c:v>42961</c:v>
                </c:pt>
                <c:pt idx="420">
                  <c:v>42962</c:v>
                </c:pt>
                <c:pt idx="421">
                  <c:v>42963</c:v>
                </c:pt>
                <c:pt idx="422">
                  <c:v>42964</c:v>
                </c:pt>
                <c:pt idx="423">
                  <c:v>42965</c:v>
                </c:pt>
                <c:pt idx="424">
                  <c:v>42968</c:v>
                </c:pt>
                <c:pt idx="425">
                  <c:v>42969</c:v>
                </c:pt>
                <c:pt idx="426">
                  <c:v>42970</c:v>
                </c:pt>
                <c:pt idx="427">
                  <c:v>42971</c:v>
                </c:pt>
                <c:pt idx="428">
                  <c:v>42972</c:v>
                </c:pt>
                <c:pt idx="429">
                  <c:v>42975</c:v>
                </c:pt>
                <c:pt idx="430">
                  <c:v>42976</c:v>
                </c:pt>
                <c:pt idx="431">
                  <c:v>42977</c:v>
                </c:pt>
                <c:pt idx="432">
                  <c:v>42978</c:v>
                </c:pt>
                <c:pt idx="433">
                  <c:v>42979</c:v>
                </c:pt>
                <c:pt idx="434">
                  <c:v>42982</c:v>
                </c:pt>
                <c:pt idx="435">
                  <c:v>42983</c:v>
                </c:pt>
                <c:pt idx="436">
                  <c:v>42984</c:v>
                </c:pt>
                <c:pt idx="437">
                  <c:v>42986</c:v>
                </c:pt>
                <c:pt idx="438">
                  <c:v>42989</c:v>
                </c:pt>
                <c:pt idx="439">
                  <c:v>42990</c:v>
                </c:pt>
                <c:pt idx="440">
                  <c:v>42991</c:v>
                </c:pt>
                <c:pt idx="441">
                  <c:v>42992</c:v>
                </c:pt>
                <c:pt idx="442">
                  <c:v>42993</c:v>
                </c:pt>
                <c:pt idx="443">
                  <c:v>42996</c:v>
                </c:pt>
                <c:pt idx="444">
                  <c:v>42997</c:v>
                </c:pt>
                <c:pt idx="445">
                  <c:v>42998</c:v>
                </c:pt>
                <c:pt idx="446">
                  <c:v>42999</c:v>
                </c:pt>
                <c:pt idx="447">
                  <c:v>43000</c:v>
                </c:pt>
                <c:pt idx="448">
                  <c:v>43003</c:v>
                </c:pt>
                <c:pt idx="449">
                  <c:v>43004</c:v>
                </c:pt>
                <c:pt idx="450">
                  <c:v>43005</c:v>
                </c:pt>
                <c:pt idx="451">
                  <c:v>43006</c:v>
                </c:pt>
                <c:pt idx="452">
                  <c:v>43007</c:v>
                </c:pt>
                <c:pt idx="453">
                  <c:v>43010</c:v>
                </c:pt>
                <c:pt idx="454">
                  <c:v>43011</c:v>
                </c:pt>
                <c:pt idx="455">
                  <c:v>43012</c:v>
                </c:pt>
                <c:pt idx="456">
                  <c:v>43013</c:v>
                </c:pt>
                <c:pt idx="457">
                  <c:v>43014</c:v>
                </c:pt>
                <c:pt idx="458">
                  <c:v>43017</c:v>
                </c:pt>
                <c:pt idx="459">
                  <c:v>43018</c:v>
                </c:pt>
                <c:pt idx="460">
                  <c:v>43019</c:v>
                </c:pt>
                <c:pt idx="461">
                  <c:v>43021</c:v>
                </c:pt>
                <c:pt idx="462">
                  <c:v>43024</c:v>
                </c:pt>
                <c:pt idx="463">
                  <c:v>43025</c:v>
                </c:pt>
                <c:pt idx="464">
                  <c:v>43026</c:v>
                </c:pt>
                <c:pt idx="465">
                  <c:v>43027</c:v>
                </c:pt>
                <c:pt idx="466">
                  <c:v>43028</c:v>
                </c:pt>
                <c:pt idx="467">
                  <c:v>43031</c:v>
                </c:pt>
                <c:pt idx="468">
                  <c:v>43032</c:v>
                </c:pt>
                <c:pt idx="469">
                  <c:v>43033</c:v>
                </c:pt>
                <c:pt idx="470">
                  <c:v>43034</c:v>
                </c:pt>
                <c:pt idx="471">
                  <c:v>43035</c:v>
                </c:pt>
                <c:pt idx="472">
                  <c:v>43038</c:v>
                </c:pt>
                <c:pt idx="473">
                  <c:v>43039</c:v>
                </c:pt>
                <c:pt idx="474">
                  <c:v>43040</c:v>
                </c:pt>
                <c:pt idx="475">
                  <c:v>43042</c:v>
                </c:pt>
                <c:pt idx="476">
                  <c:v>43045</c:v>
                </c:pt>
                <c:pt idx="477">
                  <c:v>43046</c:v>
                </c:pt>
                <c:pt idx="478">
                  <c:v>43047</c:v>
                </c:pt>
                <c:pt idx="479">
                  <c:v>43048</c:v>
                </c:pt>
                <c:pt idx="480">
                  <c:v>43049</c:v>
                </c:pt>
                <c:pt idx="481">
                  <c:v>43052</c:v>
                </c:pt>
                <c:pt idx="482">
                  <c:v>43053</c:v>
                </c:pt>
                <c:pt idx="483">
                  <c:v>43055</c:v>
                </c:pt>
                <c:pt idx="484">
                  <c:v>43056</c:v>
                </c:pt>
                <c:pt idx="485">
                  <c:v>43059</c:v>
                </c:pt>
                <c:pt idx="486">
                  <c:v>43060</c:v>
                </c:pt>
                <c:pt idx="487">
                  <c:v>43061</c:v>
                </c:pt>
                <c:pt idx="488">
                  <c:v>43062</c:v>
                </c:pt>
                <c:pt idx="489">
                  <c:v>43063</c:v>
                </c:pt>
                <c:pt idx="490">
                  <c:v>43066</c:v>
                </c:pt>
                <c:pt idx="491">
                  <c:v>43067</c:v>
                </c:pt>
                <c:pt idx="492">
                  <c:v>43068</c:v>
                </c:pt>
                <c:pt idx="493">
                  <c:v>43069</c:v>
                </c:pt>
                <c:pt idx="494">
                  <c:v>43070</c:v>
                </c:pt>
                <c:pt idx="495">
                  <c:v>43073</c:v>
                </c:pt>
                <c:pt idx="496">
                  <c:v>43074</c:v>
                </c:pt>
                <c:pt idx="497">
                  <c:v>43075</c:v>
                </c:pt>
                <c:pt idx="498">
                  <c:v>43076</c:v>
                </c:pt>
                <c:pt idx="499">
                  <c:v>43077</c:v>
                </c:pt>
                <c:pt idx="500">
                  <c:v>43080</c:v>
                </c:pt>
                <c:pt idx="501">
                  <c:v>43081</c:v>
                </c:pt>
                <c:pt idx="502">
                  <c:v>43082</c:v>
                </c:pt>
                <c:pt idx="503">
                  <c:v>43083</c:v>
                </c:pt>
                <c:pt idx="504">
                  <c:v>43084</c:v>
                </c:pt>
                <c:pt idx="505">
                  <c:v>43087</c:v>
                </c:pt>
                <c:pt idx="506">
                  <c:v>43088</c:v>
                </c:pt>
                <c:pt idx="507">
                  <c:v>43089</c:v>
                </c:pt>
                <c:pt idx="508">
                  <c:v>43090</c:v>
                </c:pt>
                <c:pt idx="509">
                  <c:v>43091</c:v>
                </c:pt>
                <c:pt idx="510">
                  <c:v>43095</c:v>
                </c:pt>
                <c:pt idx="511">
                  <c:v>43096</c:v>
                </c:pt>
                <c:pt idx="512">
                  <c:v>43097</c:v>
                </c:pt>
                <c:pt idx="513">
                  <c:v>43098</c:v>
                </c:pt>
                <c:pt idx="514">
                  <c:v>43102</c:v>
                </c:pt>
                <c:pt idx="515">
                  <c:v>43103</c:v>
                </c:pt>
                <c:pt idx="516">
                  <c:v>43104</c:v>
                </c:pt>
                <c:pt idx="517">
                  <c:v>43105</c:v>
                </c:pt>
                <c:pt idx="518">
                  <c:v>43108</c:v>
                </c:pt>
                <c:pt idx="519">
                  <c:v>43109</c:v>
                </c:pt>
                <c:pt idx="520">
                  <c:v>43110</c:v>
                </c:pt>
                <c:pt idx="521">
                  <c:v>43111</c:v>
                </c:pt>
                <c:pt idx="522">
                  <c:v>43112</c:v>
                </c:pt>
                <c:pt idx="523">
                  <c:v>43115</c:v>
                </c:pt>
                <c:pt idx="524">
                  <c:v>43116</c:v>
                </c:pt>
                <c:pt idx="525">
                  <c:v>43117</c:v>
                </c:pt>
                <c:pt idx="526">
                  <c:v>43118</c:v>
                </c:pt>
                <c:pt idx="527">
                  <c:v>43119</c:v>
                </c:pt>
                <c:pt idx="528">
                  <c:v>43122</c:v>
                </c:pt>
                <c:pt idx="529">
                  <c:v>43123</c:v>
                </c:pt>
                <c:pt idx="530">
                  <c:v>43124</c:v>
                </c:pt>
                <c:pt idx="531">
                  <c:v>43125</c:v>
                </c:pt>
                <c:pt idx="532">
                  <c:v>43126</c:v>
                </c:pt>
                <c:pt idx="533">
                  <c:v>43129</c:v>
                </c:pt>
                <c:pt idx="534">
                  <c:v>43130</c:v>
                </c:pt>
                <c:pt idx="535">
                  <c:v>43131</c:v>
                </c:pt>
                <c:pt idx="536">
                  <c:v>43132</c:v>
                </c:pt>
                <c:pt idx="537">
                  <c:v>43133</c:v>
                </c:pt>
                <c:pt idx="538">
                  <c:v>43136</c:v>
                </c:pt>
                <c:pt idx="539">
                  <c:v>43137</c:v>
                </c:pt>
                <c:pt idx="540">
                  <c:v>43138</c:v>
                </c:pt>
                <c:pt idx="541">
                  <c:v>43139</c:v>
                </c:pt>
                <c:pt idx="542">
                  <c:v>43140</c:v>
                </c:pt>
                <c:pt idx="543">
                  <c:v>43145</c:v>
                </c:pt>
                <c:pt idx="544">
                  <c:v>43146</c:v>
                </c:pt>
                <c:pt idx="545">
                  <c:v>43147</c:v>
                </c:pt>
                <c:pt idx="546">
                  <c:v>43150</c:v>
                </c:pt>
                <c:pt idx="547">
                  <c:v>43151</c:v>
                </c:pt>
                <c:pt idx="548">
                  <c:v>43152</c:v>
                </c:pt>
                <c:pt idx="549">
                  <c:v>43153</c:v>
                </c:pt>
                <c:pt idx="550">
                  <c:v>43154</c:v>
                </c:pt>
                <c:pt idx="551">
                  <c:v>43157</c:v>
                </c:pt>
                <c:pt idx="552">
                  <c:v>43158</c:v>
                </c:pt>
                <c:pt idx="553">
                  <c:v>43159</c:v>
                </c:pt>
                <c:pt idx="554">
                  <c:v>43160</c:v>
                </c:pt>
                <c:pt idx="555">
                  <c:v>43161</c:v>
                </c:pt>
                <c:pt idx="556">
                  <c:v>43164</c:v>
                </c:pt>
                <c:pt idx="557">
                  <c:v>43165</c:v>
                </c:pt>
                <c:pt idx="558">
                  <c:v>43166</c:v>
                </c:pt>
                <c:pt idx="559">
                  <c:v>43167</c:v>
                </c:pt>
                <c:pt idx="560">
                  <c:v>43168</c:v>
                </c:pt>
                <c:pt idx="561">
                  <c:v>43171</c:v>
                </c:pt>
                <c:pt idx="562">
                  <c:v>43172</c:v>
                </c:pt>
                <c:pt idx="563">
                  <c:v>43173</c:v>
                </c:pt>
                <c:pt idx="564">
                  <c:v>43174</c:v>
                </c:pt>
                <c:pt idx="565">
                  <c:v>43175</c:v>
                </c:pt>
                <c:pt idx="566">
                  <c:v>43178</c:v>
                </c:pt>
                <c:pt idx="567">
                  <c:v>43179</c:v>
                </c:pt>
                <c:pt idx="568">
                  <c:v>43180</c:v>
                </c:pt>
                <c:pt idx="569">
                  <c:v>43181</c:v>
                </c:pt>
                <c:pt idx="570">
                  <c:v>43182</c:v>
                </c:pt>
                <c:pt idx="571">
                  <c:v>43185</c:v>
                </c:pt>
                <c:pt idx="572">
                  <c:v>43186</c:v>
                </c:pt>
                <c:pt idx="573">
                  <c:v>43187</c:v>
                </c:pt>
                <c:pt idx="574">
                  <c:v>43188</c:v>
                </c:pt>
                <c:pt idx="575">
                  <c:v>43192</c:v>
                </c:pt>
                <c:pt idx="576">
                  <c:v>43193</c:v>
                </c:pt>
                <c:pt idx="577">
                  <c:v>43194</c:v>
                </c:pt>
                <c:pt idx="578">
                  <c:v>43195</c:v>
                </c:pt>
                <c:pt idx="579">
                  <c:v>43196</c:v>
                </c:pt>
                <c:pt idx="580">
                  <c:v>43199</c:v>
                </c:pt>
                <c:pt idx="581">
                  <c:v>43200</c:v>
                </c:pt>
                <c:pt idx="582">
                  <c:v>43201</c:v>
                </c:pt>
                <c:pt idx="583">
                  <c:v>43202</c:v>
                </c:pt>
                <c:pt idx="584">
                  <c:v>43203</c:v>
                </c:pt>
                <c:pt idx="585">
                  <c:v>43206</c:v>
                </c:pt>
                <c:pt idx="586">
                  <c:v>43207</c:v>
                </c:pt>
                <c:pt idx="587">
                  <c:v>43208</c:v>
                </c:pt>
                <c:pt idx="588">
                  <c:v>43209</c:v>
                </c:pt>
                <c:pt idx="589">
                  <c:v>43210</c:v>
                </c:pt>
                <c:pt idx="590">
                  <c:v>43213</c:v>
                </c:pt>
                <c:pt idx="591">
                  <c:v>43214</c:v>
                </c:pt>
                <c:pt idx="592">
                  <c:v>43215</c:v>
                </c:pt>
                <c:pt idx="593">
                  <c:v>43216</c:v>
                </c:pt>
                <c:pt idx="594">
                  <c:v>43217</c:v>
                </c:pt>
                <c:pt idx="595">
                  <c:v>43220</c:v>
                </c:pt>
                <c:pt idx="596">
                  <c:v>43222</c:v>
                </c:pt>
                <c:pt idx="597">
                  <c:v>43223</c:v>
                </c:pt>
                <c:pt idx="598">
                  <c:v>43224</c:v>
                </c:pt>
                <c:pt idx="599">
                  <c:v>43227</c:v>
                </c:pt>
                <c:pt idx="600">
                  <c:v>43228</c:v>
                </c:pt>
                <c:pt idx="601">
                  <c:v>43229</c:v>
                </c:pt>
                <c:pt idx="602">
                  <c:v>43230</c:v>
                </c:pt>
                <c:pt idx="603">
                  <c:v>43231</c:v>
                </c:pt>
                <c:pt idx="604">
                  <c:v>43234</c:v>
                </c:pt>
                <c:pt idx="605">
                  <c:v>43235</c:v>
                </c:pt>
                <c:pt idx="606">
                  <c:v>43236</c:v>
                </c:pt>
                <c:pt idx="607">
                  <c:v>43237</c:v>
                </c:pt>
                <c:pt idx="608">
                  <c:v>43238</c:v>
                </c:pt>
                <c:pt idx="609">
                  <c:v>43241</c:v>
                </c:pt>
                <c:pt idx="610">
                  <c:v>43242</c:v>
                </c:pt>
                <c:pt idx="611">
                  <c:v>43243</c:v>
                </c:pt>
                <c:pt idx="612">
                  <c:v>43244</c:v>
                </c:pt>
                <c:pt idx="613">
                  <c:v>43245</c:v>
                </c:pt>
                <c:pt idx="614">
                  <c:v>43248</c:v>
                </c:pt>
                <c:pt idx="615">
                  <c:v>43249</c:v>
                </c:pt>
                <c:pt idx="616">
                  <c:v>43250</c:v>
                </c:pt>
                <c:pt idx="617">
                  <c:v>43252</c:v>
                </c:pt>
                <c:pt idx="618">
                  <c:v>43255</c:v>
                </c:pt>
                <c:pt idx="619">
                  <c:v>43256</c:v>
                </c:pt>
                <c:pt idx="620">
                  <c:v>43257</c:v>
                </c:pt>
                <c:pt idx="621">
                  <c:v>43258</c:v>
                </c:pt>
                <c:pt idx="622">
                  <c:v>43259</c:v>
                </c:pt>
                <c:pt idx="623">
                  <c:v>43262</c:v>
                </c:pt>
                <c:pt idx="624">
                  <c:v>43263</c:v>
                </c:pt>
                <c:pt idx="625">
                  <c:v>43264</c:v>
                </c:pt>
                <c:pt idx="626">
                  <c:v>43265</c:v>
                </c:pt>
                <c:pt idx="627">
                  <c:v>43266</c:v>
                </c:pt>
                <c:pt idx="628">
                  <c:v>43269</c:v>
                </c:pt>
                <c:pt idx="629">
                  <c:v>43270</c:v>
                </c:pt>
                <c:pt idx="630">
                  <c:v>43271</c:v>
                </c:pt>
                <c:pt idx="631">
                  <c:v>43272</c:v>
                </c:pt>
                <c:pt idx="632">
                  <c:v>43273</c:v>
                </c:pt>
                <c:pt idx="633">
                  <c:v>43276</c:v>
                </c:pt>
                <c:pt idx="634">
                  <c:v>43277</c:v>
                </c:pt>
                <c:pt idx="635">
                  <c:v>43278</c:v>
                </c:pt>
                <c:pt idx="636">
                  <c:v>43279</c:v>
                </c:pt>
                <c:pt idx="637">
                  <c:v>43280</c:v>
                </c:pt>
                <c:pt idx="638">
                  <c:v>43283</c:v>
                </c:pt>
                <c:pt idx="639">
                  <c:v>43284</c:v>
                </c:pt>
                <c:pt idx="640">
                  <c:v>43285</c:v>
                </c:pt>
                <c:pt idx="641">
                  <c:v>43286</c:v>
                </c:pt>
                <c:pt idx="642">
                  <c:v>43287</c:v>
                </c:pt>
                <c:pt idx="643">
                  <c:v>43290</c:v>
                </c:pt>
                <c:pt idx="644">
                  <c:v>43291</c:v>
                </c:pt>
                <c:pt idx="645">
                  <c:v>43292</c:v>
                </c:pt>
                <c:pt idx="646">
                  <c:v>43293</c:v>
                </c:pt>
                <c:pt idx="647">
                  <c:v>43294</c:v>
                </c:pt>
                <c:pt idx="648">
                  <c:v>43297</c:v>
                </c:pt>
                <c:pt idx="649">
                  <c:v>43298</c:v>
                </c:pt>
                <c:pt idx="650">
                  <c:v>43299</c:v>
                </c:pt>
                <c:pt idx="651">
                  <c:v>43300</c:v>
                </c:pt>
                <c:pt idx="652">
                  <c:v>43301</c:v>
                </c:pt>
                <c:pt idx="653">
                  <c:v>43304</c:v>
                </c:pt>
                <c:pt idx="654">
                  <c:v>43305</c:v>
                </c:pt>
                <c:pt idx="655">
                  <c:v>43306</c:v>
                </c:pt>
                <c:pt idx="656">
                  <c:v>43307</c:v>
                </c:pt>
                <c:pt idx="657">
                  <c:v>43308</c:v>
                </c:pt>
                <c:pt idx="658">
                  <c:v>43311</c:v>
                </c:pt>
                <c:pt idx="659">
                  <c:v>43312</c:v>
                </c:pt>
                <c:pt idx="660">
                  <c:v>43313</c:v>
                </c:pt>
                <c:pt idx="661">
                  <c:v>43314</c:v>
                </c:pt>
                <c:pt idx="662">
                  <c:v>43315</c:v>
                </c:pt>
                <c:pt idx="663">
                  <c:v>43318</c:v>
                </c:pt>
                <c:pt idx="664">
                  <c:v>43319</c:v>
                </c:pt>
                <c:pt idx="665">
                  <c:v>43320</c:v>
                </c:pt>
                <c:pt idx="666">
                  <c:v>43321</c:v>
                </c:pt>
                <c:pt idx="667">
                  <c:v>43322</c:v>
                </c:pt>
                <c:pt idx="668">
                  <c:v>43325</c:v>
                </c:pt>
                <c:pt idx="669">
                  <c:v>43326</c:v>
                </c:pt>
                <c:pt idx="670">
                  <c:v>43327</c:v>
                </c:pt>
                <c:pt idx="671">
                  <c:v>43328</c:v>
                </c:pt>
                <c:pt idx="672">
                  <c:v>43329</c:v>
                </c:pt>
                <c:pt idx="673">
                  <c:v>43332</c:v>
                </c:pt>
                <c:pt idx="674">
                  <c:v>43333</c:v>
                </c:pt>
                <c:pt idx="675">
                  <c:v>43334</c:v>
                </c:pt>
                <c:pt idx="676">
                  <c:v>43335</c:v>
                </c:pt>
                <c:pt idx="677">
                  <c:v>43336</c:v>
                </c:pt>
                <c:pt idx="678">
                  <c:v>43339</c:v>
                </c:pt>
                <c:pt idx="679">
                  <c:v>43340</c:v>
                </c:pt>
                <c:pt idx="680">
                  <c:v>43341</c:v>
                </c:pt>
                <c:pt idx="681">
                  <c:v>43342</c:v>
                </c:pt>
                <c:pt idx="682">
                  <c:v>43343</c:v>
                </c:pt>
                <c:pt idx="683">
                  <c:v>43346</c:v>
                </c:pt>
                <c:pt idx="684">
                  <c:v>43347</c:v>
                </c:pt>
                <c:pt idx="685">
                  <c:v>43348</c:v>
                </c:pt>
                <c:pt idx="686">
                  <c:v>43349</c:v>
                </c:pt>
                <c:pt idx="687">
                  <c:v>43353</c:v>
                </c:pt>
                <c:pt idx="688">
                  <c:v>43354</c:v>
                </c:pt>
                <c:pt idx="689">
                  <c:v>43355</c:v>
                </c:pt>
                <c:pt idx="690">
                  <c:v>43356</c:v>
                </c:pt>
                <c:pt idx="691">
                  <c:v>43357</c:v>
                </c:pt>
                <c:pt idx="692">
                  <c:v>43360</c:v>
                </c:pt>
                <c:pt idx="693">
                  <c:v>43361</c:v>
                </c:pt>
                <c:pt idx="694">
                  <c:v>43362</c:v>
                </c:pt>
                <c:pt idx="695">
                  <c:v>43363</c:v>
                </c:pt>
                <c:pt idx="696">
                  <c:v>43364</c:v>
                </c:pt>
                <c:pt idx="697">
                  <c:v>43367</c:v>
                </c:pt>
                <c:pt idx="698">
                  <c:v>43368</c:v>
                </c:pt>
                <c:pt idx="699">
                  <c:v>43369</c:v>
                </c:pt>
                <c:pt idx="700">
                  <c:v>43370</c:v>
                </c:pt>
                <c:pt idx="701">
                  <c:v>43371</c:v>
                </c:pt>
                <c:pt idx="702">
                  <c:v>43374</c:v>
                </c:pt>
                <c:pt idx="703">
                  <c:v>43375</c:v>
                </c:pt>
                <c:pt idx="704">
                  <c:v>43376</c:v>
                </c:pt>
                <c:pt idx="705">
                  <c:v>43377</c:v>
                </c:pt>
                <c:pt idx="706">
                  <c:v>43378</c:v>
                </c:pt>
                <c:pt idx="707">
                  <c:v>43381</c:v>
                </c:pt>
                <c:pt idx="708">
                  <c:v>43382</c:v>
                </c:pt>
                <c:pt idx="709">
                  <c:v>43383</c:v>
                </c:pt>
                <c:pt idx="710">
                  <c:v>43384</c:v>
                </c:pt>
                <c:pt idx="711">
                  <c:v>43388</c:v>
                </c:pt>
                <c:pt idx="712">
                  <c:v>43389</c:v>
                </c:pt>
                <c:pt idx="713">
                  <c:v>43390</c:v>
                </c:pt>
                <c:pt idx="714">
                  <c:v>43391</c:v>
                </c:pt>
                <c:pt idx="715">
                  <c:v>43392</c:v>
                </c:pt>
                <c:pt idx="716">
                  <c:v>43395</c:v>
                </c:pt>
                <c:pt idx="717">
                  <c:v>43396</c:v>
                </c:pt>
                <c:pt idx="718">
                  <c:v>43397</c:v>
                </c:pt>
                <c:pt idx="719">
                  <c:v>43398</c:v>
                </c:pt>
                <c:pt idx="720">
                  <c:v>43399</c:v>
                </c:pt>
                <c:pt idx="721">
                  <c:v>43402</c:v>
                </c:pt>
                <c:pt idx="722">
                  <c:v>43403</c:v>
                </c:pt>
                <c:pt idx="723">
                  <c:v>43404</c:v>
                </c:pt>
                <c:pt idx="724">
                  <c:v>43405</c:v>
                </c:pt>
                <c:pt idx="725">
                  <c:v>43409</c:v>
                </c:pt>
                <c:pt idx="726">
                  <c:v>43410</c:v>
                </c:pt>
                <c:pt idx="727">
                  <c:v>43411</c:v>
                </c:pt>
                <c:pt idx="728">
                  <c:v>43412</c:v>
                </c:pt>
                <c:pt idx="729">
                  <c:v>43413</c:v>
                </c:pt>
                <c:pt idx="730">
                  <c:v>43416</c:v>
                </c:pt>
                <c:pt idx="731">
                  <c:v>43417</c:v>
                </c:pt>
                <c:pt idx="732">
                  <c:v>43418</c:v>
                </c:pt>
                <c:pt idx="733">
                  <c:v>43420</c:v>
                </c:pt>
                <c:pt idx="734">
                  <c:v>43423</c:v>
                </c:pt>
                <c:pt idx="735">
                  <c:v>43424</c:v>
                </c:pt>
                <c:pt idx="736">
                  <c:v>43425</c:v>
                </c:pt>
                <c:pt idx="737">
                  <c:v>43426</c:v>
                </c:pt>
                <c:pt idx="738">
                  <c:v>43427</c:v>
                </c:pt>
                <c:pt idx="739">
                  <c:v>43430</c:v>
                </c:pt>
                <c:pt idx="740">
                  <c:v>43431</c:v>
                </c:pt>
                <c:pt idx="741">
                  <c:v>43432</c:v>
                </c:pt>
                <c:pt idx="742">
                  <c:v>43433</c:v>
                </c:pt>
                <c:pt idx="743">
                  <c:v>43434</c:v>
                </c:pt>
                <c:pt idx="744">
                  <c:v>43437</c:v>
                </c:pt>
                <c:pt idx="745">
                  <c:v>43438</c:v>
                </c:pt>
                <c:pt idx="746">
                  <c:v>43439</c:v>
                </c:pt>
                <c:pt idx="747">
                  <c:v>43440</c:v>
                </c:pt>
                <c:pt idx="748">
                  <c:v>43441</c:v>
                </c:pt>
                <c:pt idx="749">
                  <c:v>43444</c:v>
                </c:pt>
                <c:pt idx="750">
                  <c:v>43445</c:v>
                </c:pt>
                <c:pt idx="751">
                  <c:v>43446</c:v>
                </c:pt>
                <c:pt idx="752">
                  <c:v>43447</c:v>
                </c:pt>
                <c:pt idx="753">
                  <c:v>43448</c:v>
                </c:pt>
                <c:pt idx="754">
                  <c:v>43451</c:v>
                </c:pt>
                <c:pt idx="755">
                  <c:v>43452</c:v>
                </c:pt>
                <c:pt idx="756">
                  <c:v>43453</c:v>
                </c:pt>
                <c:pt idx="757">
                  <c:v>43454</c:v>
                </c:pt>
                <c:pt idx="758">
                  <c:v>43455</c:v>
                </c:pt>
                <c:pt idx="759">
                  <c:v>43458</c:v>
                </c:pt>
                <c:pt idx="760">
                  <c:v>43460</c:v>
                </c:pt>
                <c:pt idx="761">
                  <c:v>43461</c:v>
                </c:pt>
                <c:pt idx="762">
                  <c:v>43462</c:v>
                </c:pt>
                <c:pt idx="763">
                  <c:v>43465</c:v>
                </c:pt>
                <c:pt idx="764">
                  <c:v>43467</c:v>
                </c:pt>
                <c:pt idx="765">
                  <c:v>43468</c:v>
                </c:pt>
                <c:pt idx="766">
                  <c:v>43469</c:v>
                </c:pt>
                <c:pt idx="767">
                  <c:v>43472</c:v>
                </c:pt>
                <c:pt idx="768">
                  <c:v>43473</c:v>
                </c:pt>
                <c:pt idx="769">
                  <c:v>43474</c:v>
                </c:pt>
                <c:pt idx="770">
                  <c:v>43475</c:v>
                </c:pt>
                <c:pt idx="771">
                  <c:v>43476</c:v>
                </c:pt>
                <c:pt idx="772">
                  <c:v>43479</c:v>
                </c:pt>
                <c:pt idx="773">
                  <c:v>43480</c:v>
                </c:pt>
                <c:pt idx="774">
                  <c:v>43481</c:v>
                </c:pt>
                <c:pt idx="775">
                  <c:v>43482</c:v>
                </c:pt>
                <c:pt idx="776">
                  <c:v>43483</c:v>
                </c:pt>
                <c:pt idx="777">
                  <c:v>43486</c:v>
                </c:pt>
                <c:pt idx="778">
                  <c:v>43487</c:v>
                </c:pt>
                <c:pt idx="779">
                  <c:v>43488</c:v>
                </c:pt>
                <c:pt idx="780">
                  <c:v>43489</c:v>
                </c:pt>
                <c:pt idx="781">
                  <c:v>43490</c:v>
                </c:pt>
                <c:pt idx="782">
                  <c:v>43493</c:v>
                </c:pt>
                <c:pt idx="783">
                  <c:v>43494</c:v>
                </c:pt>
                <c:pt idx="784">
                  <c:v>43495</c:v>
                </c:pt>
                <c:pt idx="785">
                  <c:v>43496</c:v>
                </c:pt>
                <c:pt idx="786">
                  <c:v>43497</c:v>
                </c:pt>
                <c:pt idx="787">
                  <c:v>43500</c:v>
                </c:pt>
                <c:pt idx="788">
                  <c:v>43501</c:v>
                </c:pt>
                <c:pt idx="789">
                  <c:v>43502</c:v>
                </c:pt>
                <c:pt idx="790">
                  <c:v>43503</c:v>
                </c:pt>
                <c:pt idx="791">
                  <c:v>43504</c:v>
                </c:pt>
                <c:pt idx="792">
                  <c:v>43507</c:v>
                </c:pt>
                <c:pt idx="793">
                  <c:v>43508</c:v>
                </c:pt>
                <c:pt idx="794">
                  <c:v>43509</c:v>
                </c:pt>
                <c:pt idx="795">
                  <c:v>43510</c:v>
                </c:pt>
                <c:pt idx="796">
                  <c:v>43511</c:v>
                </c:pt>
                <c:pt idx="797">
                  <c:v>43514</c:v>
                </c:pt>
                <c:pt idx="798">
                  <c:v>43515</c:v>
                </c:pt>
                <c:pt idx="799">
                  <c:v>43516</c:v>
                </c:pt>
                <c:pt idx="800">
                  <c:v>43517</c:v>
                </c:pt>
                <c:pt idx="801">
                  <c:v>43518</c:v>
                </c:pt>
                <c:pt idx="802">
                  <c:v>43521</c:v>
                </c:pt>
                <c:pt idx="803">
                  <c:v>43522</c:v>
                </c:pt>
                <c:pt idx="804">
                  <c:v>43523</c:v>
                </c:pt>
                <c:pt idx="805">
                  <c:v>43524</c:v>
                </c:pt>
                <c:pt idx="806">
                  <c:v>43525</c:v>
                </c:pt>
                <c:pt idx="807">
                  <c:v>43530</c:v>
                </c:pt>
                <c:pt idx="808">
                  <c:v>43531</c:v>
                </c:pt>
                <c:pt idx="809">
                  <c:v>43532</c:v>
                </c:pt>
                <c:pt idx="810">
                  <c:v>43535</c:v>
                </c:pt>
                <c:pt idx="811">
                  <c:v>43536</c:v>
                </c:pt>
                <c:pt idx="812">
                  <c:v>43537</c:v>
                </c:pt>
                <c:pt idx="813">
                  <c:v>43538</c:v>
                </c:pt>
                <c:pt idx="814">
                  <c:v>43539</c:v>
                </c:pt>
                <c:pt idx="815">
                  <c:v>43542</c:v>
                </c:pt>
                <c:pt idx="816">
                  <c:v>43543</c:v>
                </c:pt>
                <c:pt idx="817">
                  <c:v>43544</c:v>
                </c:pt>
                <c:pt idx="818">
                  <c:v>43545</c:v>
                </c:pt>
                <c:pt idx="819">
                  <c:v>43546</c:v>
                </c:pt>
                <c:pt idx="820">
                  <c:v>43549</c:v>
                </c:pt>
                <c:pt idx="821">
                  <c:v>43550</c:v>
                </c:pt>
                <c:pt idx="822">
                  <c:v>43551</c:v>
                </c:pt>
                <c:pt idx="823">
                  <c:v>43552</c:v>
                </c:pt>
                <c:pt idx="824">
                  <c:v>43553</c:v>
                </c:pt>
                <c:pt idx="825">
                  <c:v>43556</c:v>
                </c:pt>
                <c:pt idx="826">
                  <c:v>43557</c:v>
                </c:pt>
                <c:pt idx="827">
                  <c:v>43558</c:v>
                </c:pt>
                <c:pt idx="828">
                  <c:v>43559</c:v>
                </c:pt>
                <c:pt idx="829">
                  <c:v>43560</c:v>
                </c:pt>
                <c:pt idx="830">
                  <c:v>43563</c:v>
                </c:pt>
                <c:pt idx="831">
                  <c:v>43564</c:v>
                </c:pt>
                <c:pt idx="832">
                  <c:v>43565</c:v>
                </c:pt>
                <c:pt idx="833">
                  <c:v>43566</c:v>
                </c:pt>
                <c:pt idx="834">
                  <c:v>43567</c:v>
                </c:pt>
                <c:pt idx="835">
                  <c:v>43570</c:v>
                </c:pt>
                <c:pt idx="836">
                  <c:v>43571</c:v>
                </c:pt>
                <c:pt idx="837">
                  <c:v>43572</c:v>
                </c:pt>
                <c:pt idx="838">
                  <c:v>43573</c:v>
                </c:pt>
                <c:pt idx="839">
                  <c:v>43577</c:v>
                </c:pt>
                <c:pt idx="840">
                  <c:v>43578</c:v>
                </c:pt>
                <c:pt idx="841">
                  <c:v>43579</c:v>
                </c:pt>
                <c:pt idx="842">
                  <c:v>43580</c:v>
                </c:pt>
                <c:pt idx="843">
                  <c:v>43581</c:v>
                </c:pt>
                <c:pt idx="844">
                  <c:v>43584</c:v>
                </c:pt>
                <c:pt idx="845">
                  <c:v>43585</c:v>
                </c:pt>
                <c:pt idx="846">
                  <c:v>43587</c:v>
                </c:pt>
                <c:pt idx="847">
                  <c:v>43588</c:v>
                </c:pt>
                <c:pt idx="848">
                  <c:v>43591</c:v>
                </c:pt>
                <c:pt idx="849">
                  <c:v>43592</c:v>
                </c:pt>
                <c:pt idx="850">
                  <c:v>43593</c:v>
                </c:pt>
                <c:pt idx="851">
                  <c:v>43594</c:v>
                </c:pt>
                <c:pt idx="852">
                  <c:v>43595</c:v>
                </c:pt>
                <c:pt idx="853">
                  <c:v>43598</c:v>
                </c:pt>
                <c:pt idx="854">
                  <c:v>43599</c:v>
                </c:pt>
                <c:pt idx="855">
                  <c:v>43600</c:v>
                </c:pt>
                <c:pt idx="856">
                  <c:v>43601</c:v>
                </c:pt>
                <c:pt idx="857">
                  <c:v>43602</c:v>
                </c:pt>
                <c:pt idx="858">
                  <c:v>43605</c:v>
                </c:pt>
                <c:pt idx="859">
                  <c:v>43606</c:v>
                </c:pt>
                <c:pt idx="860">
                  <c:v>43607</c:v>
                </c:pt>
                <c:pt idx="861">
                  <c:v>43608</c:v>
                </c:pt>
                <c:pt idx="862">
                  <c:v>43609</c:v>
                </c:pt>
                <c:pt idx="863">
                  <c:v>43612</c:v>
                </c:pt>
                <c:pt idx="864">
                  <c:v>43613</c:v>
                </c:pt>
                <c:pt idx="865">
                  <c:v>43614</c:v>
                </c:pt>
                <c:pt idx="866">
                  <c:v>43615</c:v>
                </c:pt>
                <c:pt idx="867">
                  <c:v>43616</c:v>
                </c:pt>
                <c:pt idx="868">
                  <c:v>43619</c:v>
                </c:pt>
                <c:pt idx="869">
                  <c:v>43620</c:v>
                </c:pt>
                <c:pt idx="870">
                  <c:v>43621</c:v>
                </c:pt>
                <c:pt idx="871">
                  <c:v>43622</c:v>
                </c:pt>
                <c:pt idx="872">
                  <c:v>43623</c:v>
                </c:pt>
                <c:pt idx="873">
                  <c:v>43626</c:v>
                </c:pt>
                <c:pt idx="874">
                  <c:v>43627</c:v>
                </c:pt>
                <c:pt idx="875">
                  <c:v>43628</c:v>
                </c:pt>
                <c:pt idx="876">
                  <c:v>43629</c:v>
                </c:pt>
                <c:pt idx="877">
                  <c:v>43630</c:v>
                </c:pt>
                <c:pt idx="878">
                  <c:v>43633</c:v>
                </c:pt>
                <c:pt idx="879">
                  <c:v>43634</c:v>
                </c:pt>
                <c:pt idx="880">
                  <c:v>43635</c:v>
                </c:pt>
                <c:pt idx="881">
                  <c:v>43637</c:v>
                </c:pt>
                <c:pt idx="882">
                  <c:v>43640</c:v>
                </c:pt>
                <c:pt idx="883">
                  <c:v>43641</c:v>
                </c:pt>
                <c:pt idx="884">
                  <c:v>43642</c:v>
                </c:pt>
                <c:pt idx="885">
                  <c:v>43643</c:v>
                </c:pt>
                <c:pt idx="886">
                  <c:v>43644</c:v>
                </c:pt>
                <c:pt idx="887">
                  <c:v>43647</c:v>
                </c:pt>
                <c:pt idx="888">
                  <c:v>43648</c:v>
                </c:pt>
                <c:pt idx="889">
                  <c:v>43649</c:v>
                </c:pt>
                <c:pt idx="890">
                  <c:v>43650</c:v>
                </c:pt>
                <c:pt idx="891">
                  <c:v>43651</c:v>
                </c:pt>
                <c:pt idx="892">
                  <c:v>43654</c:v>
                </c:pt>
                <c:pt idx="893">
                  <c:v>43655</c:v>
                </c:pt>
                <c:pt idx="894">
                  <c:v>43656</c:v>
                </c:pt>
                <c:pt idx="895">
                  <c:v>43657</c:v>
                </c:pt>
                <c:pt idx="896">
                  <c:v>43658</c:v>
                </c:pt>
                <c:pt idx="897">
                  <c:v>43661</c:v>
                </c:pt>
                <c:pt idx="898">
                  <c:v>43662</c:v>
                </c:pt>
                <c:pt idx="899">
                  <c:v>43663</c:v>
                </c:pt>
                <c:pt idx="900">
                  <c:v>43664</c:v>
                </c:pt>
                <c:pt idx="901">
                  <c:v>43665</c:v>
                </c:pt>
                <c:pt idx="902">
                  <c:v>43668</c:v>
                </c:pt>
                <c:pt idx="903">
                  <c:v>43669</c:v>
                </c:pt>
                <c:pt idx="904">
                  <c:v>43670</c:v>
                </c:pt>
                <c:pt idx="905">
                  <c:v>43671</c:v>
                </c:pt>
                <c:pt idx="906">
                  <c:v>43672</c:v>
                </c:pt>
                <c:pt idx="907">
                  <c:v>43675</c:v>
                </c:pt>
                <c:pt idx="908">
                  <c:v>43676</c:v>
                </c:pt>
                <c:pt idx="909">
                  <c:v>43677</c:v>
                </c:pt>
                <c:pt idx="910">
                  <c:v>43678</c:v>
                </c:pt>
                <c:pt idx="911">
                  <c:v>43679</c:v>
                </c:pt>
                <c:pt idx="912">
                  <c:v>43682</c:v>
                </c:pt>
                <c:pt idx="913">
                  <c:v>43683</c:v>
                </c:pt>
                <c:pt idx="914">
                  <c:v>43684</c:v>
                </c:pt>
                <c:pt idx="915">
                  <c:v>43685</c:v>
                </c:pt>
                <c:pt idx="916">
                  <c:v>43686</c:v>
                </c:pt>
                <c:pt idx="917">
                  <c:v>43689</c:v>
                </c:pt>
                <c:pt idx="918">
                  <c:v>43690</c:v>
                </c:pt>
                <c:pt idx="919">
                  <c:v>43691</c:v>
                </c:pt>
                <c:pt idx="920">
                  <c:v>43692</c:v>
                </c:pt>
                <c:pt idx="921">
                  <c:v>43693</c:v>
                </c:pt>
                <c:pt idx="922">
                  <c:v>43696</c:v>
                </c:pt>
                <c:pt idx="923">
                  <c:v>43697</c:v>
                </c:pt>
                <c:pt idx="924">
                  <c:v>43698</c:v>
                </c:pt>
                <c:pt idx="925">
                  <c:v>43699</c:v>
                </c:pt>
                <c:pt idx="926">
                  <c:v>43700</c:v>
                </c:pt>
                <c:pt idx="927">
                  <c:v>43703</c:v>
                </c:pt>
                <c:pt idx="928">
                  <c:v>43704</c:v>
                </c:pt>
                <c:pt idx="929">
                  <c:v>43705</c:v>
                </c:pt>
                <c:pt idx="930">
                  <c:v>43706</c:v>
                </c:pt>
                <c:pt idx="931">
                  <c:v>43707</c:v>
                </c:pt>
                <c:pt idx="932">
                  <c:v>43710</c:v>
                </c:pt>
                <c:pt idx="933">
                  <c:v>43711</c:v>
                </c:pt>
                <c:pt idx="934">
                  <c:v>43712</c:v>
                </c:pt>
                <c:pt idx="935">
                  <c:v>43713</c:v>
                </c:pt>
                <c:pt idx="936">
                  <c:v>43714</c:v>
                </c:pt>
                <c:pt idx="937">
                  <c:v>43717</c:v>
                </c:pt>
                <c:pt idx="938">
                  <c:v>43718</c:v>
                </c:pt>
                <c:pt idx="939">
                  <c:v>43719</c:v>
                </c:pt>
                <c:pt idx="940">
                  <c:v>43720</c:v>
                </c:pt>
                <c:pt idx="941">
                  <c:v>43721</c:v>
                </c:pt>
                <c:pt idx="942">
                  <c:v>43724</c:v>
                </c:pt>
                <c:pt idx="943">
                  <c:v>43725</c:v>
                </c:pt>
                <c:pt idx="944">
                  <c:v>43726</c:v>
                </c:pt>
                <c:pt idx="945">
                  <c:v>43727</c:v>
                </c:pt>
                <c:pt idx="946">
                  <c:v>43728</c:v>
                </c:pt>
                <c:pt idx="947">
                  <c:v>43731</c:v>
                </c:pt>
                <c:pt idx="948">
                  <c:v>43732</c:v>
                </c:pt>
                <c:pt idx="949">
                  <c:v>43733</c:v>
                </c:pt>
                <c:pt idx="950">
                  <c:v>43734</c:v>
                </c:pt>
                <c:pt idx="951">
                  <c:v>43735</c:v>
                </c:pt>
                <c:pt idx="952">
                  <c:v>43738</c:v>
                </c:pt>
                <c:pt idx="953">
                  <c:v>43739</c:v>
                </c:pt>
                <c:pt idx="954">
                  <c:v>43740</c:v>
                </c:pt>
                <c:pt idx="955">
                  <c:v>43741</c:v>
                </c:pt>
                <c:pt idx="956">
                  <c:v>43742</c:v>
                </c:pt>
                <c:pt idx="957">
                  <c:v>43745</c:v>
                </c:pt>
                <c:pt idx="958">
                  <c:v>43746</c:v>
                </c:pt>
                <c:pt idx="959">
                  <c:v>43747</c:v>
                </c:pt>
                <c:pt idx="960">
                  <c:v>43748</c:v>
                </c:pt>
                <c:pt idx="961">
                  <c:v>43749</c:v>
                </c:pt>
                <c:pt idx="962">
                  <c:v>43752</c:v>
                </c:pt>
                <c:pt idx="963">
                  <c:v>43753</c:v>
                </c:pt>
                <c:pt idx="964">
                  <c:v>43754</c:v>
                </c:pt>
                <c:pt idx="965">
                  <c:v>43755</c:v>
                </c:pt>
                <c:pt idx="966">
                  <c:v>43756</c:v>
                </c:pt>
                <c:pt idx="967">
                  <c:v>43759</c:v>
                </c:pt>
                <c:pt idx="968">
                  <c:v>43760</c:v>
                </c:pt>
                <c:pt idx="969">
                  <c:v>43761</c:v>
                </c:pt>
                <c:pt idx="970">
                  <c:v>43762</c:v>
                </c:pt>
                <c:pt idx="971">
                  <c:v>43763</c:v>
                </c:pt>
                <c:pt idx="972">
                  <c:v>43766</c:v>
                </c:pt>
                <c:pt idx="973">
                  <c:v>43767</c:v>
                </c:pt>
                <c:pt idx="974">
                  <c:v>43768</c:v>
                </c:pt>
                <c:pt idx="975">
                  <c:v>43769</c:v>
                </c:pt>
                <c:pt idx="976">
                  <c:v>43770</c:v>
                </c:pt>
                <c:pt idx="977">
                  <c:v>43773</c:v>
                </c:pt>
                <c:pt idx="978">
                  <c:v>43774</c:v>
                </c:pt>
                <c:pt idx="979">
                  <c:v>43775</c:v>
                </c:pt>
                <c:pt idx="980">
                  <c:v>43776</c:v>
                </c:pt>
                <c:pt idx="981">
                  <c:v>43777</c:v>
                </c:pt>
                <c:pt idx="982">
                  <c:v>43780</c:v>
                </c:pt>
                <c:pt idx="983">
                  <c:v>43781</c:v>
                </c:pt>
                <c:pt idx="984">
                  <c:v>43782</c:v>
                </c:pt>
                <c:pt idx="985">
                  <c:v>43783</c:v>
                </c:pt>
                <c:pt idx="986">
                  <c:v>43787</c:v>
                </c:pt>
                <c:pt idx="987">
                  <c:v>43788</c:v>
                </c:pt>
                <c:pt idx="988">
                  <c:v>43789</c:v>
                </c:pt>
                <c:pt idx="989">
                  <c:v>43790</c:v>
                </c:pt>
                <c:pt idx="990">
                  <c:v>43791</c:v>
                </c:pt>
                <c:pt idx="991">
                  <c:v>43794</c:v>
                </c:pt>
                <c:pt idx="992">
                  <c:v>43795</c:v>
                </c:pt>
                <c:pt idx="993">
                  <c:v>43796</c:v>
                </c:pt>
                <c:pt idx="994">
                  <c:v>43797</c:v>
                </c:pt>
                <c:pt idx="995">
                  <c:v>43798</c:v>
                </c:pt>
                <c:pt idx="996">
                  <c:v>43801</c:v>
                </c:pt>
                <c:pt idx="997">
                  <c:v>43802</c:v>
                </c:pt>
                <c:pt idx="998">
                  <c:v>43803</c:v>
                </c:pt>
                <c:pt idx="999">
                  <c:v>43804</c:v>
                </c:pt>
                <c:pt idx="1000">
                  <c:v>43805</c:v>
                </c:pt>
                <c:pt idx="1001">
                  <c:v>43808</c:v>
                </c:pt>
                <c:pt idx="1002">
                  <c:v>43809</c:v>
                </c:pt>
                <c:pt idx="1003">
                  <c:v>43810</c:v>
                </c:pt>
                <c:pt idx="1004">
                  <c:v>43811</c:v>
                </c:pt>
                <c:pt idx="1005">
                  <c:v>43812</c:v>
                </c:pt>
                <c:pt idx="1006">
                  <c:v>43815</c:v>
                </c:pt>
                <c:pt idx="1007">
                  <c:v>43816</c:v>
                </c:pt>
                <c:pt idx="1008">
                  <c:v>43817</c:v>
                </c:pt>
                <c:pt idx="1009">
                  <c:v>43818</c:v>
                </c:pt>
                <c:pt idx="1010">
                  <c:v>43819</c:v>
                </c:pt>
                <c:pt idx="1011">
                  <c:v>43822</c:v>
                </c:pt>
                <c:pt idx="1012">
                  <c:v>43823</c:v>
                </c:pt>
                <c:pt idx="1013">
                  <c:v>43825</c:v>
                </c:pt>
                <c:pt idx="1014">
                  <c:v>43826</c:v>
                </c:pt>
                <c:pt idx="1015">
                  <c:v>43829</c:v>
                </c:pt>
                <c:pt idx="1016">
                  <c:v>43830</c:v>
                </c:pt>
                <c:pt idx="1017">
                  <c:v>43832</c:v>
                </c:pt>
                <c:pt idx="1018">
                  <c:v>43833</c:v>
                </c:pt>
                <c:pt idx="1019">
                  <c:v>43836</c:v>
                </c:pt>
                <c:pt idx="1020">
                  <c:v>43837</c:v>
                </c:pt>
                <c:pt idx="1021">
                  <c:v>43838</c:v>
                </c:pt>
                <c:pt idx="1022">
                  <c:v>43839</c:v>
                </c:pt>
                <c:pt idx="1023">
                  <c:v>43840</c:v>
                </c:pt>
                <c:pt idx="1024">
                  <c:v>43843</c:v>
                </c:pt>
                <c:pt idx="1025">
                  <c:v>43844</c:v>
                </c:pt>
                <c:pt idx="1026">
                  <c:v>43845</c:v>
                </c:pt>
                <c:pt idx="1027">
                  <c:v>43846</c:v>
                </c:pt>
                <c:pt idx="1028">
                  <c:v>43847</c:v>
                </c:pt>
                <c:pt idx="1029">
                  <c:v>43850</c:v>
                </c:pt>
                <c:pt idx="1030">
                  <c:v>43851</c:v>
                </c:pt>
                <c:pt idx="1031">
                  <c:v>43852</c:v>
                </c:pt>
                <c:pt idx="1032">
                  <c:v>43853</c:v>
                </c:pt>
                <c:pt idx="1033">
                  <c:v>43854</c:v>
                </c:pt>
                <c:pt idx="1034">
                  <c:v>43857</c:v>
                </c:pt>
                <c:pt idx="1035">
                  <c:v>43858</c:v>
                </c:pt>
                <c:pt idx="1036">
                  <c:v>43859</c:v>
                </c:pt>
                <c:pt idx="1037">
                  <c:v>43860</c:v>
                </c:pt>
                <c:pt idx="1038">
                  <c:v>43861</c:v>
                </c:pt>
                <c:pt idx="1039">
                  <c:v>43864</c:v>
                </c:pt>
                <c:pt idx="1040">
                  <c:v>43865</c:v>
                </c:pt>
                <c:pt idx="1041">
                  <c:v>43866</c:v>
                </c:pt>
                <c:pt idx="1042">
                  <c:v>43867</c:v>
                </c:pt>
                <c:pt idx="1043">
                  <c:v>43868</c:v>
                </c:pt>
                <c:pt idx="1044">
                  <c:v>43871</c:v>
                </c:pt>
                <c:pt idx="1045">
                  <c:v>43872</c:v>
                </c:pt>
                <c:pt idx="1046">
                  <c:v>43873</c:v>
                </c:pt>
                <c:pt idx="1047">
                  <c:v>43874</c:v>
                </c:pt>
                <c:pt idx="1048">
                  <c:v>43875</c:v>
                </c:pt>
                <c:pt idx="1049">
                  <c:v>43878</c:v>
                </c:pt>
                <c:pt idx="1050">
                  <c:v>43879</c:v>
                </c:pt>
                <c:pt idx="1051">
                  <c:v>43880</c:v>
                </c:pt>
                <c:pt idx="1052">
                  <c:v>43881</c:v>
                </c:pt>
                <c:pt idx="1053">
                  <c:v>43882</c:v>
                </c:pt>
                <c:pt idx="1054">
                  <c:v>43887</c:v>
                </c:pt>
                <c:pt idx="1055">
                  <c:v>43888</c:v>
                </c:pt>
                <c:pt idx="1056">
                  <c:v>43889</c:v>
                </c:pt>
                <c:pt idx="1057">
                  <c:v>43892</c:v>
                </c:pt>
                <c:pt idx="1058">
                  <c:v>43893</c:v>
                </c:pt>
                <c:pt idx="1059">
                  <c:v>43894</c:v>
                </c:pt>
                <c:pt idx="1060">
                  <c:v>43895</c:v>
                </c:pt>
                <c:pt idx="1061">
                  <c:v>43896</c:v>
                </c:pt>
                <c:pt idx="1062">
                  <c:v>43899</c:v>
                </c:pt>
                <c:pt idx="1063">
                  <c:v>43900</c:v>
                </c:pt>
                <c:pt idx="1064">
                  <c:v>43901</c:v>
                </c:pt>
                <c:pt idx="1065">
                  <c:v>43902</c:v>
                </c:pt>
                <c:pt idx="1066">
                  <c:v>43903</c:v>
                </c:pt>
                <c:pt idx="1067">
                  <c:v>43906</c:v>
                </c:pt>
                <c:pt idx="1068">
                  <c:v>43907</c:v>
                </c:pt>
                <c:pt idx="1069">
                  <c:v>43908</c:v>
                </c:pt>
                <c:pt idx="1070">
                  <c:v>43909</c:v>
                </c:pt>
                <c:pt idx="1071">
                  <c:v>43910</c:v>
                </c:pt>
                <c:pt idx="1072">
                  <c:v>43913</c:v>
                </c:pt>
                <c:pt idx="1073">
                  <c:v>43914</c:v>
                </c:pt>
                <c:pt idx="1074">
                  <c:v>43915</c:v>
                </c:pt>
                <c:pt idx="1075">
                  <c:v>43916</c:v>
                </c:pt>
                <c:pt idx="1076">
                  <c:v>43917</c:v>
                </c:pt>
                <c:pt idx="1077">
                  <c:v>43920</c:v>
                </c:pt>
                <c:pt idx="1078">
                  <c:v>43921</c:v>
                </c:pt>
                <c:pt idx="1079">
                  <c:v>43922</c:v>
                </c:pt>
                <c:pt idx="1080">
                  <c:v>43923</c:v>
                </c:pt>
                <c:pt idx="1081">
                  <c:v>43924</c:v>
                </c:pt>
                <c:pt idx="1082">
                  <c:v>43927</c:v>
                </c:pt>
                <c:pt idx="1083">
                  <c:v>43928</c:v>
                </c:pt>
                <c:pt idx="1084">
                  <c:v>43929</c:v>
                </c:pt>
                <c:pt idx="1085">
                  <c:v>43930</c:v>
                </c:pt>
                <c:pt idx="1086">
                  <c:v>43934</c:v>
                </c:pt>
                <c:pt idx="1087">
                  <c:v>43935</c:v>
                </c:pt>
                <c:pt idx="1088">
                  <c:v>43936</c:v>
                </c:pt>
                <c:pt idx="1089">
                  <c:v>43937</c:v>
                </c:pt>
                <c:pt idx="1090">
                  <c:v>43938</c:v>
                </c:pt>
                <c:pt idx="1091">
                  <c:v>43941</c:v>
                </c:pt>
                <c:pt idx="1092">
                  <c:v>43943</c:v>
                </c:pt>
                <c:pt idx="1093">
                  <c:v>43944</c:v>
                </c:pt>
                <c:pt idx="1094">
                  <c:v>43945</c:v>
                </c:pt>
                <c:pt idx="1095">
                  <c:v>43948</c:v>
                </c:pt>
                <c:pt idx="1096">
                  <c:v>43949</c:v>
                </c:pt>
                <c:pt idx="1097">
                  <c:v>43950</c:v>
                </c:pt>
                <c:pt idx="1098">
                  <c:v>43951</c:v>
                </c:pt>
                <c:pt idx="1099">
                  <c:v>43955</c:v>
                </c:pt>
                <c:pt idx="1100">
                  <c:v>43956</c:v>
                </c:pt>
                <c:pt idx="1101">
                  <c:v>43957</c:v>
                </c:pt>
                <c:pt idx="1102">
                  <c:v>43958</c:v>
                </c:pt>
                <c:pt idx="1103">
                  <c:v>43959</c:v>
                </c:pt>
                <c:pt idx="1104">
                  <c:v>43962</c:v>
                </c:pt>
                <c:pt idx="1105">
                  <c:v>43963</c:v>
                </c:pt>
                <c:pt idx="1106">
                  <c:v>43964</c:v>
                </c:pt>
                <c:pt idx="1107">
                  <c:v>43965</c:v>
                </c:pt>
                <c:pt idx="1108">
                  <c:v>43966</c:v>
                </c:pt>
                <c:pt idx="1109">
                  <c:v>43969</c:v>
                </c:pt>
                <c:pt idx="1110">
                  <c:v>43970</c:v>
                </c:pt>
                <c:pt idx="1111">
                  <c:v>43971</c:v>
                </c:pt>
                <c:pt idx="1112">
                  <c:v>43972</c:v>
                </c:pt>
                <c:pt idx="1113">
                  <c:v>43973</c:v>
                </c:pt>
                <c:pt idx="1114">
                  <c:v>43976</c:v>
                </c:pt>
                <c:pt idx="1115">
                  <c:v>43977</c:v>
                </c:pt>
                <c:pt idx="1116">
                  <c:v>43978</c:v>
                </c:pt>
                <c:pt idx="1117">
                  <c:v>43979</c:v>
                </c:pt>
                <c:pt idx="1118">
                  <c:v>43980</c:v>
                </c:pt>
                <c:pt idx="1119">
                  <c:v>43983</c:v>
                </c:pt>
                <c:pt idx="1120">
                  <c:v>43984</c:v>
                </c:pt>
                <c:pt idx="1121">
                  <c:v>43985</c:v>
                </c:pt>
                <c:pt idx="1122">
                  <c:v>43986</c:v>
                </c:pt>
                <c:pt idx="1123">
                  <c:v>43987</c:v>
                </c:pt>
                <c:pt idx="1124">
                  <c:v>43990</c:v>
                </c:pt>
                <c:pt idx="1125">
                  <c:v>43991</c:v>
                </c:pt>
                <c:pt idx="1126">
                  <c:v>43992</c:v>
                </c:pt>
                <c:pt idx="1127">
                  <c:v>43994</c:v>
                </c:pt>
                <c:pt idx="1128">
                  <c:v>43997</c:v>
                </c:pt>
                <c:pt idx="1129">
                  <c:v>43998</c:v>
                </c:pt>
                <c:pt idx="1130">
                  <c:v>43999</c:v>
                </c:pt>
                <c:pt idx="1131">
                  <c:v>44000</c:v>
                </c:pt>
                <c:pt idx="1132">
                  <c:v>44001</c:v>
                </c:pt>
                <c:pt idx="1133">
                  <c:v>44004</c:v>
                </c:pt>
                <c:pt idx="1134">
                  <c:v>44005</c:v>
                </c:pt>
                <c:pt idx="1135">
                  <c:v>44006</c:v>
                </c:pt>
                <c:pt idx="1136">
                  <c:v>44007</c:v>
                </c:pt>
                <c:pt idx="1137">
                  <c:v>44008</c:v>
                </c:pt>
                <c:pt idx="1138">
                  <c:v>44011</c:v>
                </c:pt>
                <c:pt idx="1139">
                  <c:v>44012</c:v>
                </c:pt>
                <c:pt idx="1140">
                  <c:v>44013</c:v>
                </c:pt>
                <c:pt idx="1141">
                  <c:v>44014</c:v>
                </c:pt>
                <c:pt idx="1142">
                  <c:v>44015</c:v>
                </c:pt>
                <c:pt idx="1143">
                  <c:v>44018</c:v>
                </c:pt>
                <c:pt idx="1144">
                  <c:v>44019</c:v>
                </c:pt>
                <c:pt idx="1145">
                  <c:v>44020</c:v>
                </c:pt>
                <c:pt idx="1146">
                  <c:v>44021</c:v>
                </c:pt>
                <c:pt idx="1147">
                  <c:v>44022</c:v>
                </c:pt>
                <c:pt idx="1148">
                  <c:v>44025</c:v>
                </c:pt>
                <c:pt idx="1149">
                  <c:v>44026</c:v>
                </c:pt>
                <c:pt idx="1150">
                  <c:v>44027</c:v>
                </c:pt>
                <c:pt idx="1151">
                  <c:v>44028</c:v>
                </c:pt>
                <c:pt idx="1152">
                  <c:v>44029</c:v>
                </c:pt>
                <c:pt idx="1153">
                  <c:v>44032</c:v>
                </c:pt>
                <c:pt idx="1154">
                  <c:v>44033</c:v>
                </c:pt>
                <c:pt idx="1155">
                  <c:v>44034</c:v>
                </c:pt>
                <c:pt idx="1156">
                  <c:v>44035</c:v>
                </c:pt>
                <c:pt idx="1157">
                  <c:v>44036</c:v>
                </c:pt>
                <c:pt idx="1158">
                  <c:v>44039</c:v>
                </c:pt>
                <c:pt idx="1159">
                  <c:v>44040</c:v>
                </c:pt>
                <c:pt idx="1160">
                  <c:v>44041</c:v>
                </c:pt>
                <c:pt idx="1161">
                  <c:v>44042</c:v>
                </c:pt>
                <c:pt idx="1162">
                  <c:v>44043</c:v>
                </c:pt>
                <c:pt idx="1163">
                  <c:v>44046</c:v>
                </c:pt>
                <c:pt idx="1164">
                  <c:v>44047</c:v>
                </c:pt>
                <c:pt idx="1165">
                  <c:v>44048</c:v>
                </c:pt>
                <c:pt idx="1166">
                  <c:v>44049</c:v>
                </c:pt>
                <c:pt idx="1167">
                  <c:v>44050</c:v>
                </c:pt>
                <c:pt idx="1168">
                  <c:v>44053</c:v>
                </c:pt>
                <c:pt idx="1169">
                  <c:v>44054</c:v>
                </c:pt>
                <c:pt idx="1170">
                  <c:v>44055</c:v>
                </c:pt>
                <c:pt idx="1171">
                  <c:v>44056</c:v>
                </c:pt>
                <c:pt idx="1172">
                  <c:v>44057</c:v>
                </c:pt>
                <c:pt idx="1173">
                  <c:v>44060</c:v>
                </c:pt>
                <c:pt idx="1174">
                  <c:v>44061</c:v>
                </c:pt>
                <c:pt idx="1175">
                  <c:v>44062</c:v>
                </c:pt>
                <c:pt idx="1176">
                  <c:v>44063</c:v>
                </c:pt>
                <c:pt idx="1177">
                  <c:v>44064</c:v>
                </c:pt>
                <c:pt idx="1178">
                  <c:v>44067</c:v>
                </c:pt>
                <c:pt idx="1179">
                  <c:v>44068</c:v>
                </c:pt>
                <c:pt idx="1180">
                  <c:v>44069</c:v>
                </c:pt>
                <c:pt idx="1181">
                  <c:v>44070</c:v>
                </c:pt>
                <c:pt idx="1182">
                  <c:v>44071</c:v>
                </c:pt>
                <c:pt idx="1183">
                  <c:v>44074</c:v>
                </c:pt>
                <c:pt idx="1184">
                  <c:v>44075</c:v>
                </c:pt>
                <c:pt idx="1185">
                  <c:v>44076</c:v>
                </c:pt>
                <c:pt idx="1186">
                  <c:v>44077</c:v>
                </c:pt>
                <c:pt idx="1187">
                  <c:v>44078</c:v>
                </c:pt>
                <c:pt idx="1188">
                  <c:v>44082</c:v>
                </c:pt>
                <c:pt idx="1189">
                  <c:v>44083</c:v>
                </c:pt>
                <c:pt idx="1190">
                  <c:v>44084</c:v>
                </c:pt>
                <c:pt idx="1191">
                  <c:v>44085</c:v>
                </c:pt>
                <c:pt idx="1192">
                  <c:v>44088</c:v>
                </c:pt>
                <c:pt idx="1193">
                  <c:v>44089</c:v>
                </c:pt>
                <c:pt idx="1194">
                  <c:v>44090</c:v>
                </c:pt>
                <c:pt idx="1195">
                  <c:v>44091</c:v>
                </c:pt>
                <c:pt idx="1196">
                  <c:v>44092</c:v>
                </c:pt>
                <c:pt idx="1197">
                  <c:v>44095</c:v>
                </c:pt>
                <c:pt idx="1198">
                  <c:v>44096</c:v>
                </c:pt>
                <c:pt idx="1199">
                  <c:v>44097</c:v>
                </c:pt>
                <c:pt idx="1200">
                  <c:v>44098</c:v>
                </c:pt>
                <c:pt idx="1201">
                  <c:v>44099</c:v>
                </c:pt>
                <c:pt idx="1202">
                  <c:v>44102</c:v>
                </c:pt>
                <c:pt idx="1203">
                  <c:v>44103</c:v>
                </c:pt>
                <c:pt idx="1204">
                  <c:v>44104</c:v>
                </c:pt>
                <c:pt idx="1205">
                  <c:v>44105</c:v>
                </c:pt>
                <c:pt idx="1206">
                  <c:v>44106</c:v>
                </c:pt>
                <c:pt idx="1207">
                  <c:v>44109</c:v>
                </c:pt>
                <c:pt idx="1208">
                  <c:v>44110</c:v>
                </c:pt>
                <c:pt idx="1209">
                  <c:v>44111</c:v>
                </c:pt>
                <c:pt idx="1210">
                  <c:v>44112</c:v>
                </c:pt>
                <c:pt idx="1211">
                  <c:v>44113</c:v>
                </c:pt>
                <c:pt idx="1212">
                  <c:v>44117</c:v>
                </c:pt>
                <c:pt idx="1213">
                  <c:v>44118</c:v>
                </c:pt>
                <c:pt idx="1214">
                  <c:v>44119</c:v>
                </c:pt>
                <c:pt idx="1215">
                  <c:v>44120</c:v>
                </c:pt>
                <c:pt idx="1216">
                  <c:v>44123</c:v>
                </c:pt>
                <c:pt idx="1217">
                  <c:v>44124</c:v>
                </c:pt>
                <c:pt idx="1218">
                  <c:v>44125</c:v>
                </c:pt>
                <c:pt idx="1219">
                  <c:v>44126</c:v>
                </c:pt>
                <c:pt idx="1220">
                  <c:v>44127</c:v>
                </c:pt>
                <c:pt idx="1221">
                  <c:v>44130</c:v>
                </c:pt>
                <c:pt idx="1222">
                  <c:v>44131</c:v>
                </c:pt>
                <c:pt idx="1223">
                  <c:v>44132</c:v>
                </c:pt>
                <c:pt idx="1224">
                  <c:v>44133</c:v>
                </c:pt>
                <c:pt idx="1225">
                  <c:v>44134</c:v>
                </c:pt>
                <c:pt idx="1226">
                  <c:v>44138</c:v>
                </c:pt>
                <c:pt idx="1227">
                  <c:v>44139</c:v>
                </c:pt>
                <c:pt idx="1228">
                  <c:v>44140</c:v>
                </c:pt>
                <c:pt idx="1229">
                  <c:v>44141</c:v>
                </c:pt>
                <c:pt idx="1230">
                  <c:v>44144</c:v>
                </c:pt>
                <c:pt idx="1231">
                  <c:v>44145</c:v>
                </c:pt>
                <c:pt idx="1232">
                  <c:v>44146</c:v>
                </c:pt>
                <c:pt idx="1233">
                  <c:v>44147</c:v>
                </c:pt>
                <c:pt idx="1234">
                  <c:v>44148</c:v>
                </c:pt>
                <c:pt idx="1235">
                  <c:v>44151</c:v>
                </c:pt>
                <c:pt idx="1236">
                  <c:v>44152</c:v>
                </c:pt>
                <c:pt idx="1237">
                  <c:v>44153</c:v>
                </c:pt>
                <c:pt idx="1238">
                  <c:v>44154</c:v>
                </c:pt>
                <c:pt idx="1239">
                  <c:v>44155</c:v>
                </c:pt>
                <c:pt idx="1240">
                  <c:v>44158</c:v>
                </c:pt>
                <c:pt idx="1241">
                  <c:v>44159</c:v>
                </c:pt>
                <c:pt idx="1242">
                  <c:v>44160</c:v>
                </c:pt>
                <c:pt idx="1243">
                  <c:v>44161</c:v>
                </c:pt>
                <c:pt idx="1244">
                  <c:v>44162</c:v>
                </c:pt>
                <c:pt idx="1245">
                  <c:v>44165</c:v>
                </c:pt>
                <c:pt idx="1246">
                  <c:v>44166</c:v>
                </c:pt>
                <c:pt idx="1247">
                  <c:v>44167</c:v>
                </c:pt>
                <c:pt idx="1248">
                  <c:v>44168</c:v>
                </c:pt>
                <c:pt idx="1249">
                  <c:v>44169</c:v>
                </c:pt>
                <c:pt idx="1250">
                  <c:v>44172</c:v>
                </c:pt>
                <c:pt idx="1251">
                  <c:v>44173</c:v>
                </c:pt>
                <c:pt idx="1252">
                  <c:v>44174</c:v>
                </c:pt>
                <c:pt idx="1253">
                  <c:v>44175</c:v>
                </c:pt>
                <c:pt idx="1254">
                  <c:v>44176</c:v>
                </c:pt>
                <c:pt idx="1255">
                  <c:v>44179</c:v>
                </c:pt>
                <c:pt idx="1256">
                  <c:v>44180</c:v>
                </c:pt>
                <c:pt idx="1257">
                  <c:v>44181</c:v>
                </c:pt>
                <c:pt idx="1258">
                  <c:v>44182</c:v>
                </c:pt>
                <c:pt idx="1259">
                  <c:v>44183</c:v>
                </c:pt>
                <c:pt idx="1260">
                  <c:v>44186</c:v>
                </c:pt>
                <c:pt idx="1261">
                  <c:v>44187</c:v>
                </c:pt>
                <c:pt idx="1262">
                  <c:v>44188</c:v>
                </c:pt>
                <c:pt idx="1263">
                  <c:v>44189</c:v>
                </c:pt>
                <c:pt idx="1264">
                  <c:v>44193</c:v>
                </c:pt>
                <c:pt idx="1265">
                  <c:v>44194</c:v>
                </c:pt>
                <c:pt idx="1266">
                  <c:v>44195</c:v>
                </c:pt>
                <c:pt idx="1267">
                  <c:v>44196</c:v>
                </c:pt>
                <c:pt idx="1268">
                  <c:v>44200</c:v>
                </c:pt>
                <c:pt idx="1269">
                  <c:v>44201</c:v>
                </c:pt>
                <c:pt idx="1270">
                  <c:v>44202</c:v>
                </c:pt>
                <c:pt idx="1271">
                  <c:v>44203</c:v>
                </c:pt>
                <c:pt idx="1272">
                  <c:v>44204</c:v>
                </c:pt>
                <c:pt idx="1273">
                  <c:v>44207</c:v>
                </c:pt>
                <c:pt idx="1274">
                  <c:v>44208</c:v>
                </c:pt>
                <c:pt idx="1275">
                  <c:v>44209</c:v>
                </c:pt>
                <c:pt idx="1276">
                  <c:v>44210</c:v>
                </c:pt>
                <c:pt idx="1277">
                  <c:v>44211</c:v>
                </c:pt>
                <c:pt idx="1278">
                  <c:v>44214</c:v>
                </c:pt>
                <c:pt idx="1279">
                  <c:v>44215</c:v>
                </c:pt>
                <c:pt idx="1280">
                  <c:v>44216</c:v>
                </c:pt>
                <c:pt idx="1281">
                  <c:v>44217</c:v>
                </c:pt>
                <c:pt idx="1282">
                  <c:v>44218</c:v>
                </c:pt>
                <c:pt idx="1283">
                  <c:v>44221</c:v>
                </c:pt>
                <c:pt idx="1284">
                  <c:v>44222</c:v>
                </c:pt>
                <c:pt idx="1285">
                  <c:v>44223</c:v>
                </c:pt>
                <c:pt idx="1286">
                  <c:v>44224</c:v>
                </c:pt>
                <c:pt idx="1287">
                  <c:v>44225</c:v>
                </c:pt>
                <c:pt idx="1288">
                  <c:v>44228</c:v>
                </c:pt>
                <c:pt idx="1289">
                  <c:v>44229</c:v>
                </c:pt>
                <c:pt idx="1290">
                  <c:v>44230</c:v>
                </c:pt>
                <c:pt idx="1291">
                  <c:v>44231</c:v>
                </c:pt>
                <c:pt idx="1292">
                  <c:v>44232</c:v>
                </c:pt>
                <c:pt idx="1293">
                  <c:v>44235</c:v>
                </c:pt>
                <c:pt idx="1294">
                  <c:v>44236</c:v>
                </c:pt>
                <c:pt idx="1295">
                  <c:v>44237</c:v>
                </c:pt>
                <c:pt idx="1296">
                  <c:v>44238</c:v>
                </c:pt>
                <c:pt idx="1297">
                  <c:v>44239</c:v>
                </c:pt>
                <c:pt idx="1298">
                  <c:v>44244</c:v>
                </c:pt>
                <c:pt idx="1299">
                  <c:v>44245</c:v>
                </c:pt>
                <c:pt idx="1300">
                  <c:v>44246</c:v>
                </c:pt>
                <c:pt idx="1301">
                  <c:v>44249</c:v>
                </c:pt>
                <c:pt idx="1302">
                  <c:v>44250</c:v>
                </c:pt>
                <c:pt idx="1303">
                  <c:v>44251</c:v>
                </c:pt>
                <c:pt idx="1304">
                  <c:v>44252</c:v>
                </c:pt>
                <c:pt idx="1305">
                  <c:v>44253</c:v>
                </c:pt>
                <c:pt idx="1306">
                  <c:v>44256</c:v>
                </c:pt>
                <c:pt idx="1307">
                  <c:v>44257</c:v>
                </c:pt>
                <c:pt idx="1308">
                  <c:v>44258</c:v>
                </c:pt>
                <c:pt idx="1309">
                  <c:v>44259</c:v>
                </c:pt>
                <c:pt idx="1310">
                  <c:v>44260</c:v>
                </c:pt>
                <c:pt idx="1311">
                  <c:v>44263</c:v>
                </c:pt>
                <c:pt idx="1312">
                  <c:v>44264</c:v>
                </c:pt>
                <c:pt idx="1313">
                  <c:v>44265</c:v>
                </c:pt>
                <c:pt idx="1314">
                  <c:v>44266</c:v>
                </c:pt>
                <c:pt idx="1315">
                  <c:v>44267</c:v>
                </c:pt>
                <c:pt idx="1316">
                  <c:v>44270</c:v>
                </c:pt>
                <c:pt idx="1317">
                  <c:v>44271</c:v>
                </c:pt>
                <c:pt idx="1318">
                  <c:v>44272</c:v>
                </c:pt>
                <c:pt idx="1319">
                  <c:v>44273</c:v>
                </c:pt>
                <c:pt idx="1320">
                  <c:v>44274</c:v>
                </c:pt>
                <c:pt idx="1321">
                  <c:v>44277</c:v>
                </c:pt>
                <c:pt idx="1322">
                  <c:v>44278</c:v>
                </c:pt>
                <c:pt idx="1323">
                  <c:v>44279</c:v>
                </c:pt>
                <c:pt idx="1324">
                  <c:v>44280</c:v>
                </c:pt>
                <c:pt idx="1325">
                  <c:v>44281</c:v>
                </c:pt>
                <c:pt idx="1326">
                  <c:v>44284</c:v>
                </c:pt>
                <c:pt idx="1327">
                  <c:v>44285</c:v>
                </c:pt>
                <c:pt idx="1328">
                  <c:v>44286</c:v>
                </c:pt>
                <c:pt idx="1329">
                  <c:v>44287</c:v>
                </c:pt>
                <c:pt idx="1330">
                  <c:v>44291</c:v>
                </c:pt>
                <c:pt idx="1331">
                  <c:v>44292</c:v>
                </c:pt>
                <c:pt idx="1332">
                  <c:v>44293</c:v>
                </c:pt>
                <c:pt idx="1333">
                  <c:v>44294</c:v>
                </c:pt>
                <c:pt idx="1334">
                  <c:v>44295</c:v>
                </c:pt>
                <c:pt idx="1335">
                  <c:v>44298</c:v>
                </c:pt>
                <c:pt idx="1336">
                  <c:v>44299</c:v>
                </c:pt>
                <c:pt idx="1337">
                  <c:v>44300</c:v>
                </c:pt>
                <c:pt idx="1338">
                  <c:v>44301</c:v>
                </c:pt>
                <c:pt idx="1339">
                  <c:v>44302</c:v>
                </c:pt>
                <c:pt idx="1340">
                  <c:v>44305</c:v>
                </c:pt>
                <c:pt idx="1341">
                  <c:v>44306</c:v>
                </c:pt>
                <c:pt idx="1342">
                  <c:v>44308</c:v>
                </c:pt>
                <c:pt idx="1343">
                  <c:v>44309</c:v>
                </c:pt>
                <c:pt idx="1344">
                  <c:v>44312</c:v>
                </c:pt>
                <c:pt idx="1345">
                  <c:v>44313</c:v>
                </c:pt>
                <c:pt idx="1346">
                  <c:v>44314</c:v>
                </c:pt>
                <c:pt idx="1347">
                  <c:v>44315</c:v>
                </c:pt>
                <c:pt idx="1348">
                  <c:v>44316</c:v>
                </c:pt>
                <c:pt idx="1349">
                  <c:v>44319</c:v>
                </c:pt>
                <c:pt idx="1350">
                  <c:v>44320</c:v>
                </c:pt>
                <c:pt idx="1351">
                  <c:v>44321</c:v>
                </c:pt>
                <c:pt idx="1352">
                  <c:v>44322</c:v>
                </c:pt>
                <c:pt idx="1353">
                  <c:v>44323</c:v>
                </c:pt>
                <c:pt idx="1354">
                  <c:v>44326</c:v>
                </c:pt>
                <c:pt idx="1355">
                  <c:v>44327</c:v>
                </c:pt>
                <c:pt idx="1356">
                  <c:v>44328</c:v>
                </c:pt>
                <c:pt idx="1357">
                  <c:v>44329</c:v>
                </c:pt>
                <c:pt idx="1358">
                  <c:v>44330</c:v>
                </c:pt>
                <c:pt idx="1359">
                  <c:v>44333</c:v>
                </c:pt>
                <c:pt idx="1360">
                  <c:v>44334</c:v>
                </c:pt>
                <c:pt idx="1361">
                  <c:v>44335</c:v>
                </c:pt>
                <c:pt idx="1362">
                  <c:v>44336</c:v>
                </c:pt>
                <c:pt idx="1363">
                  <c:v>44337</c:v>
                </c:pt>
                <c:pt idx="1364">
                  <c:v>44340</c:v>
                </c:pt>
                <c:pt idx="1365">
                  <c:v>44341</c:v>
                </c:pt>
                <c:pt idx="1366">
                  <c:v>44342</c:v>
                </c:pt>
                <c:pt idx="1367">
                  <c:v>44343</c:v>
                </c:pt>
                <c:pt idx="1368">
                  <c:v>44344</c:v>
                </c:pt>
                <c:pt idx="1369">
                  <c:v>44347</c:v>
                </c:pt>
                <c:pt idx="1370">
                  <c:v>44348</c:v>
                </c:pt>
                <c:pt idx="1371">
                  <c:v>44349</c:v>
                </c:pt>
                <c:pt idx="1372">
                  <c:v>44351</c:v>
                </c:pt>
                <c:pt idx="1373">
                  <c:v>44354</c:v>
                </c:pt>
                <c:pt idx="1374">
                  <c:v>44355</c:v>
                </c:pt>
                <c:pt idx="1375">
                  <c:v>44356</c:v>
                </c:pt>
                <c:pt idx="1376">
                  <c:v>44357</c:v>
                </c:pt>
                <c:pt idx="1377">
                  <c:v>44358</c:v>
                </c:pt>
                <c:pt idx="1378">
                  <c:v>44361</c:v>
                </c:pt>
                <c:pt idx="1379">
                  <c:v>44362</c:v>
                </c:pt>
                <c:pt idx="1380">
                  <c:v>44363</c:v>
                </c:pt>
                <c:pt idx="1381">
                  <c:v>44364</c:v>
                </c:pt>
                <c:pt idx="1382">
                  <c:v>44365</c:v>
                </c:pt>
                <c:pt idx="1383">
                  <c:v>44368</c:v>
                </c:pt>
                <c:pt idx="1384">
                  <c:v>44369</c:v>
                </c:pt>
                <c:pt idx="1385">
                  <c:v>44370</c:v>
                </c:pt>
                <c:pt idx="1386">
                  <c:v>44371</c:v>
                </c:pt>
                <c:pt idx="1387">
                  <c:v>44372</c:v>
                </c:pt>
                <c:pt idx="1388">
                  <c:v>44375</c:v>
                </c:pt>
                <c:pt idx="1389">
                  <c:v>44376</c:v>
                </c:pt>
                <c:pt idx="1390">
                  <c:v>44377</c:v>
                </c:pt>
                <c:pt idx="1391">
                  <c:v>44378</c:v>
                </c:pt>
                <c:pt idx="1392">
                  <c:v>44379</c:v>
                </c:pt>
                <c:pt idx="1393">
                  <c:v>44382</c:v>
                </c:pt>
                <c:pt idx="1394">
                  <c:v>44383</c:v>
                </c:pt>
                <c:pt idx="1395">
                  <c:v>44384</c:v>
                </c:pt>
                <c:pt idx="1396">
                  <c:v>44385</c:v>
                </c:pt>
                <c:pt idx="1397">
                  <c:v>44386</c:v>
                </c:pt>
                <c:pt idx="1398">
                  <c:v>44389</c:v>
                </c:pt>
                <c:pt idx="1399">
                  <c:v>44390</c:v>
                </c:pt>
                <c:pt idx="1400">
                  <c:v>44391</c:v>
                </c:pt>
                <c:pt idx="1401">
                  <c:v>44392</c:v>
                </c:pt>
                <c:pt idx="1402">
                  <c:v>44393</c:v>
                </c:pt>
                <c:pt idx="1403">
                  <c:v>44396</c:v>
                </c:pt>
                <c:pt idx="1404">
                  <c:v>44397</c:v>
                </c:pt>
                <c:pt idx="1405">
                  <c:v>44398</c:v>
                </c:pt>
                <c:pt idx="1406">
                  <c:v>44399</c:v>
                </c:pt>
                <c:pt idx="1407">
                  <c:v>44400</c:v>
                </c:pt>
                <c:pt idx="1408">
                  <c:v>44403</c:v>
                </c:pt>
                <c:pt idx="1409">
                  <c:v>44404</c:v>
                </c:pt>
                <c:pt idx="1410">
                  <c:v>44405</c:v>
                </c:pt>
                <c:pt idx="1411">
                  <c:v>44406</c:v>
                </c:pt>
                <c:pt idx="1412">
                  <c:v>44407</c:v>
                </c:pt>
                <c:pt idx="1413">
                  <c:v>44410</c:v>
                </c:pt>
                <c:pt idx="1414">
                  <c:v>44411</c:v>
                </c:pt>
                <c:pt idx="1415">
                  <c:v>44412</c:v>
                </c:pt>
                <c:pt idx="1416">
                  <c:v>44413</c:v>
                </c:pt>
                <c:pt idx="1417">
                  <c:v>44414</c:v>
                </c:pt>
                <c:pt idx="1418">
                  <c:v>44417</c:v>
                </c:pt>
                <c:pt idx="1419">
                  <c:v>44418</c:v>
                </c:pt>
                <c:pt idx="1420">
                  <c:v>44419</c:v>
                </c:pt>
                <c:pt idx="1421">
                  <c:v>44420</c:v>
                </c:pt>
                <c:pt idx="1422">
                  <c:v>44421</c:v>
                </c:pt>
                <c:pt idx="1423">
                  <c:v>44424</c:v>
                </c:pt>
                <c:pt idx="1424">
                  <c:v>44425</c:v>
                </c:pt>
                <c:pt idx="1425">
                  <c:v>44426</c:v>
                </c:pt>
                <c:pt idx="1426">
                  <c:v>44427</c:v>
                </c:pt>
                <c:pt idx="1427">
                  <c:v>44428</c:v>
                </c:pt>
                <c:pt idx="1428">
                  <c:v>44431</c:v>
                </c:pt>
                <c:pt idx="1429">
                  <c:v>44432</c:v>
                </c:pt>
                <c:pt idx="1430">
                  <c:v>44433</c:v>
                </c:pt>
                <c:pt idx="1431">
                  <c:v>44434</c:v>
                </c:pt>
                <c:pt idx="1432">
                  <c:v>44435</c:v>
                </c:pt>
                <c:pt idx="1433">
                  <c:v>44438</c:v>
                </c:pt>
                <c:pt idx="1434">
                  <c:v>44439</c:v>
                </c:pt>
                <c:pt idx="1435">
                  <c:v>44440</c:v>
                </c:pt>
                <c:pt idx="1436">
                  <c:v>44441</c:v>
                </c:pt>
                <c:pt idx="1437">
                  <c:v>44442</c:v>
                </c:pt>
                <c:pt idx="1438">
                  <c:v>44445</c:v>
                </c:pt>
                <c:pt idx="1439">
                  <c:v>44447</c:v>
                </c:pt>
                <c:pt idx="1440">
                  <c:v>44448</c:v>
                </c:pt>
                <c:pt idx="1441">
                  <c:v>44449</c:v>
                </c:pt>
                <c:pt idx="1442">
                  <c:v>44452</c:v>
                </c:pt>
                <c:pt idx="1443">
                  <c:v>44453</c:v>
                </c:pt>
                <c:pt idx="1444">
                  <c:v>44454</c:v>
                </c:pt>
                <c:pt idx="1445">
                  <c:v>44455</c:v>
                </c:pt>
                <c:pt idx="1446">
                  <c:v>44456</c:v>
                </c:pt>
                <c:pt idx="1447">
                  <c:v>44459</c:v>
                </c:pt>
                <c:pt idx="1448">
                  <c:v>44460</c:v>
                </c:pt>
                <c:pt idx="1449">
                  <c:v>44461</c:v>
                </c:pt>
                <c:pt idx="1450">
                  <c:v>44462</c:v>
                </c:pt>
                <c:pt idx="1451">
                  <c:v>44463</c:v>
                </c:pt>
                <c:pt idx="1452">
                  <c:v>44466</c:v>
                </c:pt>
                <c:pt idx="1453">
                  <c:v>44467</c:v>
                </c:pt>
                <c:pt idx="1454">
                  <c:v>44468</c:v>
                </c:pt>
                <c:pt idx="1455">
                  <c:v>44469</c:v>
                </c:pt>
                <c:pt idx="1456">
                  <c:v>44470</c:v>
                </c:pt>
                <c:pt idx="1457">
                  <c:v>44473</c:v>
                </c:pt>
                <c:pt idx="1458">
                  <c:v>44474</c:v>
                </c:pt>
                <c:pt idx="1459">
                  <c:v>44475</c:v>
                </c:pt>
                <c:pt idx="1460">
                  <c:v>44476</c:v>
                </c:pt>
                <c:pt idx="1461">
                  <c:v>44477</c:v>
                </c:pt>
                <c:pt idx="1462">
                  <c:v>44480</c:v>
                </c:pt>
                <c:pt idx="1463">
                  <c:v>44482</c:v>
                </c:pt>
                <c:pt idx="1464">
                  <c:v>44483</c:v>
                </c:pt>
                <c:pt idx="1465">
                  <c:v>44484</c:v>
                </c:pt>
                <c:pt idx="1466">
                  <c:v>44487</c:v>
                </c:pt>
                <c:pt idx="1467">
                  <c:v>44488</c:v>
                </c:pt>
                <c:pt idx="1468">
                  <c:v>44489</c:v>
                </c:pt>
                <c:pt idx="1469">
                  <c:v>44490</c:v>
                </c:pt>
                <c:pt idx="1470">
                  <c:v>44491</c:v>
                </c:pt>
                <c:pt idx="1471">
                  <c:v>44494</c:v>
                </c:pt>
                <c:pt idx="1472">
                  <c:v>44495</c:v>
                </c:pt>
                <c:pt idx="1473">
                  <c:v>44496</c:v>
                </c:pt>
                <c:pt idx="1474">
                  <c:v>44497</c:v>
                </c:pt>
                <c:pt idx="1475">
                  <c:v>44498</c:v>
                </c:pt>
                <c:pt idx="1476">
                  <c:v>44501</c:v>
                </c:pt>
                <c:pt idx="1477">
                  <c:v>44503</c:v>
                </c:pt>
                <c:pt idx="1478">
                  <c:v>44504</c:v>
                </c:pt>
                <c:pt idx="1479">
                  <c:v>44505</c:v>
                </c:pt>
                <c:pt idx="1480">
                  <c:v>44508</c:v>
                </c:pt>
                <c:pt idx="1481">
                  <c:v>44509</c:v>
                </c:pt>
                <c:pt idx="1482">
                  <c:v>44510</c:v>
                </c:pt>
                <c:pt idx="1483">
                  <c:v>44511</c:v>
                </c:pt>
                <c:pt idx="1484">
                  <c:v>44512</c:v>
                </c:pt>
                <c:pt idx="1485">
                  <c:v>44516</c:v>
                </c:pt>
                <c:pt idx="1486">
                  <c:v>44517</c:v>
                </c:pt>
                <c:pt idx="1487">
                  <c:v>44518</c:v>
                </c:pt>
                <c:pt idx="1488">
                  <c:v>44519</c:v>
                </c:pt>
                <c:pt idx="1489">
                  <c:v>44522</c:v>
                </c:pt>
                <c:pt idx="1490">
                  <c:v>44523</c:v>
                </c:pt>
                <c:pt idx="1491">
                  <c:v>44524</c:v>
                </c:pt>
                <c:pt idx="1492">
                  <c:v>44525</c:v>
                </c:pt>
                <c:pt idx="1493">
                  <c:v>44526</c:v>
                </c:pt>
                <c:pt idx="1494">
                  <c:v>44529</c:v>
                </c:pt>
                <c:pt idx="1495">
                  <c:v>44530</c:v>
                </c:pt>
                <c:pt idx="1496">
                  <c:v>44531</c:v>
                </c:pt>
                <c:pt idx="1497">
                  <c:v>44532</c:v>
                </c:pt>
                <c:pt idx="1498">
                  <c:v>44533</c:v>
                </c:pt>
                <c:pt idx="1499">
                  <c:v>44536</c:v>
                </c:pt>
                <c:pt idx="1500">
                  <c:v>44537</c:v>
                </c:pt>
                <c:pt idx="1501">
                  <c:v>44538</c:v>
                </c:pt>
                <c:pt idx="1502">
                  <c:v>44539</c:v>
                </c:pt>
                <c:pt idx="1503">
                  <c:v>44540</c:v>
                </c:pt>
                <c:pt idx="1504">
                  <c:v>44543</c:v>
                </c:pt>
                <c:pt idx="1505">
                  <c:v>44544</c:v>
                </c:pt>
                <c:pt idx="1506">
                  <c:v>44545</c:v>
                </c:pt>
                <c:pt idx="1507">
                  <c:v>44546</c:v>
                </c:pt>
                <c:pt idx="1508">
                  <c:v>44547</c:v>
                </c:pt>
                <c:pt idx="1509">
                  <c:v>44550</c:v>
                </c:pt>
                <c:pt idx="1510">
                  <c:v>44551</c:v>
                </c:pt>
                <c:pt idx="1511">
                  <c:v>44552</c:v>
                </c:pt>
                <c:pt idx="1512">
                  <c:v>44553</c:v>
                </c:pt>
                <c:pt idx="1513">
                  <c:v>44554</c:v>
                </c:pt>
                <c:pt idx="1514">
                  <c:v>44557</c:v>
                </c:pt>
                <c:pt idx="1515">
                  <c:v>44558</c:v>
                </c:pt>
                <c:pt idx="1516">
                  <c:v>44559</c:v>
                </c:pt>
                <c:pt idx="1517">
                  <c:v>44560</c:v>
                </c:pt>
                <c:pt idx="1518">
                  <c:v>44561</c:v>
                </c:pt>
                <c:pt idx="1519">
                  <c:v>44564</c:v>
                </c:pt>
                <c:pt idx="1520">
                  <c:v>44565</c:v>
                </c:pt>
                <c:pt idx="1521">
                  <c:v>44566</c:v>
                </c:pt>
                <c:pt idx="1522">
                  <c:v>44567</c:v>
                </c:pt>
                <c:pt idx="1523">
                  <c:v>44568</c:v>
                </c:pt>
                <c:pt idx="1524">
                  <c:v>44571</c:v>
                </c:pt>
                <c:pt idx="1525">
                  <c:v>44572</c:v>
                </c:pt>
                <c:pt idx="1526">
                  <c:v>44573</c:v>
                </c:pt>
                <c:pt idx="1527">
                  <c:v>44574</c:v>
                </c:pt>
                <c:pt idx="1528">
                  <c:v>44575</c:v>
                </c:pt>
                <c:pt idx="1529">
                  <c:v>44578</c:v>
                </c:pt>
                <c:pt idx="1530">
                  <c:v>44579</c:v>
                </c:pt>
                <c:pt idx="1531">
                  <c:v>44580</c:v>
                </c:pt>
                <c:pt idx="1532">
                  <c:v>44581</c:v>
                </c:pt>
                <c:pt idx="1533">
                  <c:v>44582</c:v>
                </c:pt>
                <c:pt idx="1534">
                  <c:v>44585</c:v>
                </c:pt>
                <c:pt idx="1535">
                  <c:v>44586</c:v>
                </c:pt>
                <c:pt idx="1536">
                  <c:v>44587</c:v>
                </c:pt>
                <c:pt idx="1537">
                  <c:v>44588</c:v>
                </c:pt>
                <c:pt idx="1538">
                  <c:v>44589</c:v>
                </c:pt>
                <c:pt idx="1539">
                  <c:v>44592</c:v>
                </c:pt>
                <c:pt idx="1540">
                  <c:v>44593</c:v>
                </c:pt>
                <c:pt idx="1541">
                  <c:v>44594</c:v>
                </c:pt>
                <c:pt idx="1542">
                  <c:v>44595</c:v>
                </c:pt>
                <c:pt idx="1543">
                  <c:v>44596</c:v>
                </c:pt>
                <c:pt idx="1544">
                  <c:v>44599</c:v>
                </c:pt>
                <c:pt idx="1545">
                  <c:v>44600</c:v>
                </c:pt>
                <c:pt idx="1546">
                  <c:v>44601</c:v>
                </c:pt>
                <c:pt idx="1547">
                  <c:v>44602</c:v>
                </c:pt>
                <c:pt idx="1548">
                  <c:v>44603</c:v>
                </c:pt>
                <c:pt idx="1549">
                  <c:v>44606</c:v>
                </c:pt>
                <c:pt idx="1550">
                  <c:v>44607</c:v>
                </c:pt>
                <c:pt idx="1551">
                  <c:v>44608</c:v>
                </c:pt>
                <c:pt idx="1552">
                  <c:v>44609</c:v>
                </c:pt>
                <c:pt idx="1553">
                  <c:v>44610</c:v>
                </c:pt>
                <c:pt idx="1554">
                  <c:v>44613</c:v>
                </c:pt>
                <c:pt idx="1555">
                  <c:v>44614</c:v>
                </c:pt>
                <c:pt idx="1556">
                  <c:v>44615</c:v>
                </c:pt>
                <c:pt idx="1557">
                  <c:v>44616</c:v>
                </c:pt>
                <c:pt idx="1558">
                  <c:v>44617</c:v>
                </c:pt>
                <c:pt idx="1559">
                  <c:v>44622</c:v>
                </c:pt>
                <c:pt idx="1560">
                  <c:v>44623</c:v>
                </c:pt>
                <c:pt idx="1561">
                  <c:v>44624</c:v>
                </c:pt>
                <c:pt idx="1562">
                  <c:v>44627</c:v>
                </c:pt>
                <c:pt idx="1563">
                  <c:v>44628</c:v>
                </c:pt>
                <c:pt idx="1564">
                  <c:v>44629</c:v>
                </c:pt>
                <c:pt idx="1565">
                  <c:v>44630</c:v>
                </c:pt>
                <c:pt idx="1566">
                  <c:v>44631</c:v>
                </c:pt>
                <c:pt idx="1567">
                  <c:v>44634</c:v>
                </c:pt>
                <c:pt idx="1568">
                  <c:v>44635</c:v>
                </c:pt>
                <c:pt idx="1569">
                  <c:v>44636</c:v>
                </c:pt>
                <c:pt idx="1570">
                  <c:v>44637</c:v>
                </c:pt>
                <c:pt idx="1571">
                  <c:v>44638</c:v>
                </c:pt>
                <c:pt idx="1572">
                  <c:v>44641</c:v>
                </c:pt>
                <c:pt idx="1573">
                  <c:v>44642</c:v>
                </c:pt>
                <c:pt idx="1574">
                  <c:v>44643</c:v>
                </c:pt>
                <c:pt idx="1575">
                  <c:v>44644</c:v>
                </c:pt>
                <c:pt idx="1576">
                  <c:v>44645</c:v>
                </c:pt>
                <c:pt idx="1577">
                  <c:v>44648</c:v>
                </c:pt>
                <c:pt idx="1578">
                  <c:v>44649</c:v>
                </c:pt>
                <c:pt idx="1579">
                  <c:v>44650</c:v>
                </c:pt>
                <c:pt idx="1580">
                  <c:v>44651</c:v>
                </c:pt>
                <c:pt idx="1581">
                  <c:v>44652</c:v>
                </c:pt>
                <c:pt idx="1582">
                  <c:v>44655</c:v>
                </c:pt>
                <c:pt idx="1583">
                  <c:v>44656</c:v>
                </c:pt>
                <c:pt idx="1584">
                  <c:v>44657</c:v>
                </c:pt>
                <c:pt idx="1585">
                  <c:v>44658</c:v>
                </c:pt>
                <c:pt idx="1586">
                  <c:v>44659</c:v>
                </c:pt>
                <c:pt idx="1587">
                  <c:v>44662</c:v>
                </c:pt>
                <c:pt idx="1588">
                  <c:v>44663</c:v>
                </c:pt>
                <c:pt idx="1589">
                  <c:v>44664</c:v>
                </c:pt>
                <c:pt idx="1590">
                  <c:v>44665</c:v>
                </c:pt>
                <c:pt idx="1591">
                  <c:v>44669</c:v>
                </c:pt>
                <c:pt idx="1592">
                  <c:v>44670</c:v>
                </c:pt>
                <c:pt idx="1593">
                  <c:v>44671</c:v>
                </c:pt>
                <c:pt idx="1594">
                  <c:v>44673</c:v>
                </c:pt>
                <c:pt idx="1595">
                  <c:v>44676</c:v>
                </c:pt>
                <c:pt idx="1596">
                  <c:v>44677</c:v>
                </c:pt>
                <c:pt idx="1597">
                  <c:v>44678</c:v>
                </c:pt>
                <c:pt idx="1598">
                  <c:v>44679</c:v>
                </c:pt>
                <c:pt idx="1599">
                  <c:v>44680</c:v>
                </c:pt>
                <c:pt idx="1600">
                  <c:v>44683</c:v>
                </c:pt>
                <c:pt idx="1601">
                  <c:v>44684</c:v>
                </c:pt>
                <c:pt idx="1602">
                  <c:v>44685</c:v>
                </c:pt>
                <c:pt idx="1603">
                  <c:v>44686</c:v>
                </c:pt>
                <c:pt idx="1604">
                  <c:v>44687</c:v>
                </c:pt>
                <c:pt idx="1605">
                  <c:v>44690</c:v>
                </c:pt>
                <c:pt idx="1606">
                  <c:v>44691</c:v>
                </c:pt>
                <c:pt idx="1607">
                  <c:v>44692</c:v>
                </c:pt>
                <c:pt idx="1608">
                  <c:v>44693</c:v>
                </c:pt>
                <c:pt idx="1609">
                  <c:v>44694</c:v>
                </c:pt>
                <c:pt idx="1610">
                  <c:v>44697</c:v>
                </c:pt>
                <c:pt idx="1611">
                  <c:v>44698</c:v>
                </c:pt>
                <c:pt idx="1612">
                  <c:v>44699</c:v>
                </c:pt>
                <c:pt idx="1613">
                  <c:v>44700</c:v>
                </c:pt>
                <c:pt idx="1614">
                  <c:v>44701</c:v>
                </c:pt>
                <c:pt idx="1615">
                  <c:v>44704</c:v>
                </c:pt>
                <c:pt idx="1616">
                  <c:v>44705</c:v>
                </c:pt>
                <c:pt idx="1617">
                  <c:v>44706</c:v>
                </c:pt>
                <c:pt idx="1618">
                  <c:v>44707</c:v>
                </c:pt>
                <c:pt idx="1619">
                  <c:v>44708</c:v>
                </c:pt>
                <c:pt idx="1620">
                  <c:v>44711</c:v>
                </c:pt>
                <c:pt idx="1621">
                  <c:v>44712</c:v>
                </c:pt>
                <c:pt idx="1622">
                  <c:v>44713</c:v>
                </c:pt>
                <c:pt idx="1623">
                  <c:v>44714</c:v>
                </c:pt>
                <c:pt idx="1624">
                  <c:v>44715</c:v>
                </c:pt>
                <c:pt idx="1625">
                  <c:v>44718</c:v>
                </c:pt>
                <c:pt idx="1626">
                  <c:v>44719</c:v>
                </c:pt>
                <c:pt idx="1627">
                  <c:v>44720</c:v>
                </c:pt>
                <c:pt idx="1628">
                  <c:v>44721</c:v>
                </c:pt>
                <c:pt idx="1629">
                  <c:v>44722</c:v>
                </c:pt>
                <c:pt idx="1630">
                  <c:v>44725</c:v>
                </c:pt>
                <c:pt idx="1631">
                  <c:v>44726</c:v>
                </c:pt>
                <c:pt idx="1632">
                  <c:v>44727</c:v>
                </c:pt>
                <c:pt idx="1633">
                  <c:v>44729</c:v>
                </c:pt>
                <c:pt idx="1634">
                  <c:v>44732</c:v>
                </c:pt>
                <c:pt idx="1635">
                  <c:v>44733</c:v>
                </c:pt>
                <c:pt idx="1636">
                  <c:v>44734</c:v>
                </c:pt>
                <c:pt idx="1637">
                  <c:v>44735</c:v>
                </c:pt>
                <c:pt idx="1638">
                  <c:v>44736</c:v>
                </c:pt>
                <c:pt idx="1639">
                  <c:v>44739</c:v>
                </c:pt>
                <c:pt idx="1640">
                  <c:v>44740</c:v>
                </c:pt>
                <c:pt idx="1641">
                  <c:v>44741</c:v>
                </c:pt>
                <c:pt idx="1642">
                  <c:v>44742</c:v>
                </c:pt>
                <c:pt idx="1643">
                  <c:v>44743</c:v>
                </c:pt>
                <c:pt idx="1644">
                  <c:v>44746</c:v>
                </c:pt>
                <c:pt idx="1645">
                  <c:v>44747</c:v>
                </c:pt>
                <c:pt idx="1646">
                  <c:v>44748</c:v>
                </c:pt>
                <c:pt idx="1647">
                  <c:v>44749</c:v>
                </c:pt>
                <c:pt idx="1648">
                  <c:v>44750</c:v>
                </c:pt>
                <c:pt idx="1649">
                  <c:v>44753</c:v>
                </c:pt>
                <c:pt idx="1650">
                  <c:v>44754</c:v>
                </c:pt>
                <c:pt idx="1651">
                  <c:v>44755</c:v>
                </c:pt>
                <c:pt idx="1652">
                  <c:v>44756</c:v>
                </c:pt>
                <c:pt idx="1653">
                  <c:v>44757</c:v>
                </c:pt>
                <c:pt idx="1654">
                  <c:v>44760</c:v>
                </c:pt>
                <c:pt idx="1655">
                  <c:v>44761</c:v>
                </c:pt>
                <c:pt idx="1656">
                  <c:v>44762</c:v>
                </c:pt>
                <c:pt idx="1657">
                  <c:v>44763</c:v>
                </c:pt>
                <c:pt idx="1658">
                  <c:v>44764</c:v>
                </c:pt>
                <c:pt idx="1659">
                  <c:v>44767</c:v>
                </c:pt>
                <c:pt idx="1660">
                  <c:v>44768</c:v>
                </c:pt>
                <c:pt idx="1661">
                  <c:v>44769</c:v>
                </c:pt>
                <c:pt idx="1662">
                  <c:v>44770</c:v>
                </c:pt>
                <c:pt idx="1663">
                  <c:v>44771</c:v>
                </c:pt>
                <c:pt idx="1664">
                  <c:v>44774</c:v>
                </c:pt>
                <c:pt idx="1665">
                  <c:v>44775</c:v>
                </c:pt>
                <c:pt idx="1666">
                  <c:v>44776</c:v>
                </c:pt>
                <c:pt idx="1667">
                  <c:v>44777</c:v>
                </c:pt>
                <c:pt idx="1668">
                  <c:v>44778</c:v>
                </c:pt>
                <c:pt idx="1669">
                  <c:v>44781</c:v>
                </c:pt>
                <c:pt idx="1670">
                  <c:v>44782</c:v>
                </c:pt>
                <c:pt idx="1671">
                  <c:v>44783</c:v>
                </c:pt>
                <c:pt idx="1672">
                  <c:v>44784</c:v>
                </c:pt>
                <c:pt idx="1673">
                  <c:v>44785</c:v>
                </c:pt>
                <c:pt idx="1674">
                  <c:v>44788</c:v>
                </c:pt>
                <c:pt idx="1675">
                  <c:v>44789</c:v>
                </c:pt>
                <c:pt idx="1676">
                  <c:v>44790</c:v>
                </c:pt>
                <c:pt idx="1677">
                  <c:v>44791</c:v>
                </c:pt>
                <c:pt idx="1678">
                  <c:v>44792</c:v>
                </c:pt>
                <c:pt idx="1679">
                  <c:v>44795</c:v>
                </c:pt>
                <c:pt idx="1680">
                  <c:v>44796</c:v>
                </c:pt>
                <c:pt idx="1681">
                  <c:v>44797</c:v>
                </c:pt>
                <c:pt idx="1682">
                  <c:v>44798</c:v>
                </c:pt>
                <c:pt idx="1683">
                  <c:v>44799</c:v>
                </c:pt>
                <c:pt idx="1684">
                  <c:v>44802</c:v>
                </c:pt>
                <c:pt idx="1685">
                  <c:v>44803</c:v>
                </c:pt>
                <c:pt idx="1686">
                  <c:v>44804</c:v>
                </c:pt>
                <c:pt idx="1687">
                  <c:v>44805</c:v>
                </c:pt>
                <c:pt idx="1688">
                  <c:v>44806</c:v>
                </c:pt>
                <c:pt idx="1689">
                  <c:v>44809</c:v>
                </c:pt>
                <c:pt idx="1690">
                  <c:v>44810</c:v>
                </c:pt>
                <c:pt idx="1691">
                  <c:v>44812</c:v>
                </c:pt>
                <c:pt idx="1692">
                  <c:v>44813</c:v>
                </c:pt>
                <c:pt idx="1693">
                  <c:v>44816</c:v>
                </c:pt>
                <c:pt idx="1694">
                  <c:v>44817</c:v>
                </c:pt>
                <c:pt idx="1695">
                  <c:v>44818</c:v>
                </c:pt>
                <c:pt idx="1696">
                  <c:v>44819</c:v>
                </c:pt>
                <c:pt idx="1697">
                  <c:v>44820</c:v>
                </c:pt>
                <c:pt idx="1698">
                  <c:v>44823</c:v>
                </c:pt>
                <c:pt idx="1699">
                  <c:v>44824</c:v>
                </c:pt>
                <c:pt idx="1700">
                  <c:v>44825</c:v>
                </c:pt>
                <c:pt idx="1701">
                  <c:v>44826</c:v>
                </c:pt>
                <c:pt idx="1702">
                  <c:v>44827</c:v>
                </c:pt>
                <c:pt idx="1703">
                  <c:v>44830</c:v>
                </c:pt>
                <c:pt idx="1704">
                  <c:v>44831</c:v>
                </c:pt>
                <c:pt idx="1705">
                  <c:v>44832</c:v>
                </c:pt>
                <c:pt idx="1706">
                  <c:v>44833</c:v>
                </c:pt>
                <c:pt idx="1707">
                  <c:v>44834</c:v>
                </c:pt>
                <c:pt idx="1708">
                  <c:v>44837</c:v>
                </c:pt>
                <c:pt idx="1709">
                  <c:v>44838</c:v>
                </c:pt>
                <c:pt idx="1710">
                  <c:v>44839</c:v>
                </c:pt>
                <c:pt idx="1711">
                  <c:v>44840</c:v>
                </c:pt>
                <c:pt idx="1712">
                  <c:v>44841</c:v>
                </c:pt>
                <c:pt idx="1713">
                  <c:v>44844</c:v>
                </c:pt>
                <c:pt idx="1714">
                  <c:v>44845</c:v>
                </c:pt>
                <c:pt idx="1715">
                  <c:v>44847</c:v>
                </c:pt>
                <c:pt idx="1716">
                  <c:v>44848</c:v>
                </c:pt>
                <c:pt idx="1717">
                  <c:v>44851</c:v>
                </c:pt>
                <c:pt idx="1718">
                  <c:v>44852</c:v>
                </c:pt>
                <c:pt idx="1719">
                  <c:v>44853</c:v>
                </c:pt>
                <c:pt idx="1720">
                  <c:v>44854</c:v>
                </c:pt>
                <c:pt idx="1721">
                  <c:v>44855</c:v>
                </c:pt>
                <c:pt idx="1722">
                  <c:v>44858</c:v>
                </c:pt>
                <c:pt idx="1723">
                  <c:v>44859</c:v>
                </c:pt>
                <c:pt idx="1724">
                  <c:v>44860</c:v>
                </c:pt>
                <c:pt idx="1725">
                  <c:v>44861</c:v>
                </c:pt>
                <c:pt idx="1726">
                  <c:v>44862</c:v>
                </c:pt>
                <c:pt idx="1727">
                  <c:v>44865</c:v>
                </c:pt>
                <c:pt idx="1728">
                  <c:v>44866</c:v>
                </c:pt>
                <c:pt idx="1729">
                  <c:v>44868</c:v>
                </c:pt>
                <c:pt idx="1730">
                  <c:v>44869</c:v>
                </c:pt>
                <c:pt idx="1731">
                  <c:v>44872</c:v>
                </c:pt>
                <c:pt idx="1732">
                  <c:v>44873</c:v>
                </c:pt>
                <c:pt idx="1733">
                  <c:v>44874</c:v>
                </c:pt>
                <c:pt idx="1734">
                  <c:v>44875</c:v>
                </c:pt>
                <c:pt idx="1735">
                  <c:v>44876</c:v>
                </c:pt>
                <c:pt idx="1736">
                  <c:v>44879</c:v>
                </c:pt>
                <c:pt idx="1737">
                  <c:v>44881</c:v>
                </c:pt>
                <c:pt idx="1738">
                  <c:v>44882</c:v>
                </c:pt>
                <c:pt idx="1739">
                  <c:v>44883</c:v>
                </c:pt>
                <c:pt idx="1740">
                  <c:v>44886</c:v>
                </c:pt>
                <c:pt idx="1741">
                  <c:v>44887</c:v>
                </c:pt>
                <c:pt idx="1742">
                  <c:v>44888</c:v>
                </c:pt>
                <c:pt idx="1743">
                  <c:v>44889</c:v>
                </c:pt>
                <c:pt idx="1744">
                  <c:v>44890</c:v>
                </c:pt>
                <c:pt idx="1745">
                  <c:v>44893</c:v>
                </c:pt>
                <c:pt idx="1746">
                  <c:v>44894</c:v>
                </c:pt>
                <c:pt idx="1747">
                  <c:v>44895</c:v>
                </c:pt>
                <c:pt idx="1748">
                  <c:v>44896</c:v>
                </c:pt>
                <c:pt idx="1749">
                  <c:v>44897</c:v>
                </c:pt>
                <c:pt idx="1750">
                  <c:v>44900</c:v>
                </c:pt>
                <c:pt idx="1751">
                  <c:v>44901</c:v>
                </c:pt>
                <c:pt idx="1752">
                  <c:v>44902</c:v>
                </c:pt>
                <c:pt idx="1753">
                  <c:v>44903</c:v>
                </c:pt>
                <c:pt idx="1754">
                  <c:v>44904</c:v>
                </c:pt>
                <c:pt idx="1755">
                  <c:v>44907</c:v>
                </c:pt>
                <c:pt idx="1756">
                  <c:v>44908</c:v>
                </c:pt>
                <c:pt idx="1757">
                  <c:v>44909</c:v>
                </c:pt>
                <c:pt idx="1758">
                  <c:v>44910</c:v>
                </c:pt>
                <c:pt idx="1759">
                  <c:v>44911</c:v>
                </c:pt>
                <c:pt idx="1760">
                  <c:v>44914</c:v>
                </c:pt>
                <c:pt idx="1761">
                  <c:v>44915</c:v>
                </c:pt>
                <c:pt idx="1762">
                  <c:v>44916</c:v>
                </c:pt>
                <c:pt idx="1763">
                  <c:v>44917</c:v>
                </c:pt>
                <c:pt idx="1764">
                  <c:v>44918</c:v>
                </c:pt>
                <c:pt idx="1765">
                  <c:v>44921</c:v>
                </c:pt>
                <c:pt idx="1766">
                  <c:v>44922</c:v>
                </c:pt>
                <c:pt idx="1767">
                  <c:v>44923</c:v>
                </c:pt>
                <c:pt idx="1768">
                  <c:v>44924</c:v>
                </c:pt>
                <c:pt idx="1769">
                  <c:v>44925</c:v>
                </c:pt>
                <c:pt idx="1770">
                  <c:v>44928</c:v>
                </c:pt>
                <c:pt idx="1771">
                  <c:v>44929</c:v>
                </c:pt>
                <c:pt idx="1772">
                  <c:v>44930</c:v>
                </c:pt>
                <c:pt idx="1773">
                  <c:v>44931</c:v>
                </c:pt>
                <c:pt idx="1774">
                  <c:v>44932</c:v>
                </c:pt>
                <c:pt idx="1775">
                  <c:v>44935</c:v>
                </c:pt>
                <c:pt idx="1776">
                  <c:v>44936</c:v>
                </c:pt>
                <c:pt idx="1777">
                  <c:v>44937</c:v>
                </c:pt>
                <c:pt idx="1778">
                  <c:v>44938</c:v>
                </c:pt>
                <c:pt idx="1779">
                  <c:v>44939</c:v>
                </c:pt>
                <c:pt idx="1780">
                  <c:v>44942</c:v>
                </c:pt>
                <c:pt idx="1781">
                  <c:v>44943</c:v>
                </c:pt>
                <c:pt idx="1782">
                  <c:v>44944</c:v>
                </c:pt>
                <c:pt idx="1783">
                  <c:v>44945</c:v>
                </c:pt>
                <c:pt idx="1784">
                  <c:v>44946</c:v>
                </c:pt>
                <c:pt idx="1785">
                  <c:v>44949</c:v>
                </c:pt>
                <c:pt idx="1786">
                  <c:v>44950</c:v>
                </c:pt>
                <c:pt idx="1787">
                  <c:v>44951</c:v>
                </c:pt>
                <c:pt idx="1788">
                  <c:v>44952</c:v>
                </c:pt>
                <c:pt idx="1789">
                  <c:v>44953</c:v>
                </c:pt>
                <c:pt idx="1790">
                  <c:v>44956</c:v>
                </c:pt>
                <c:pt idx="1791">
                  <c:v>44957</c:v>
                </c:pt>
                <c:pt idx="1792">
                  <c:v>44958</c:v>
                </c:pt>
                <c:pt idx="1793">
                  <c:v>44959</c:v>
                </c:pt>
                <c:pt idx="1794">
                  <c:v>44960</c:v>
                </c:pt>
                <c:pt idx="1795">
                  <c:v>44963</c:v>
                </c:pt>
                <c:pt idx="1796">
                  <c:v>44964</c:v>
                </c:pt>
                <c:pt idx="1797">
                  <c:v>44965</c:v>
                </c:pt>
                <c:pt idx="1798">
                  <c:v>44966</c:v>
                </c:pt>
                <c:pt idx="1799">
                  <c:v>44967</c:v>
                </c:pt>
                <c:pt idx="1800">
                  <c:v>44970</c:v>
                </c:pt>
                <c:pt idx="1801">
                  <c:v>44971</c:v>
                </c:pt>
                <c:pt idx="1802">
                  <c:v>44972</c:v>
                </c:pt>
                <c:pt idx="1803">
                  <c:v>44973</c:v>
                </c:pt>
                <c:pt idx="1804">
                  <c:v>44974</c:v>
                </c:pt>
                <c:pt idx="1805">
                  <c:v>44979</c:v>
                </c:pt>
                <c:pt idx="1806">
                  <c:v>44980</c:v>
                </c:pt>
                <c:pt idx="1807">
                  <c:v>44981</c:v>
                </c:pt>
                <c:pt idx="1808">
                  <c:v>44984</c:v>
                </c:pt>
                <c:pt idx="1809">
                  <c:v>44985</c:v>
                </c:pt>
                <c:pt idx="1810">
                  <c:v>44986</c:v>
                </c:pt>
                <c:pt idx="1811">
                  <c:v>44987</c:v>
                </c:pt>
                <c:pt idx="1812">
                  <c:v>44988</c:v>
                </c:pt>
                <c:pt idx="1813">
                  <c:v>44991</c:v>
                </c:pt>
                <c:pt idx="1814">
                  <c:v>44992</c:v>
                </c:pt>
                <c:pt idx="1815">
                  <c:v>44993</c:v>
                </c:pt>
                <c:pt idx="1816">
                  <c:v>44994</c:v>
                </c:pt>
                <c:pt idx="1817">
                  <c:v>44995</c:v>
                </c:pt>
                <c:pt idx="1818">
                  <c:v>44998</c:v>
                </c:pt>
                <c:pt idx="1819">
                  <c:v>44999</c:v>
                </c:pt>
                <c:pt idx="1820">
                  <c:v>45000</c:v>
                </c:pt>
                <c:pt idx="1821">
                  <c:v>45001</c:v>
                </c:pt>
                <c:pt idx="1822">
                  <c:v>45002</c:v>
                </c:pt>
                <c:pt idx="1823">
                  <c:v>45005</c:v>
                </c:pt>
                <c:pt idx="1824">
                  <c:v>45006</c:v>
                </c:pt>
                <c:pt idx="1825">
                  <c:v>45007</c:v>
                </c:pt>
                <c:pt idx="1826">
                  <c:v>45008</c:v>
                </c:pt>
                <c:pt idx="1827">
                  <c:v>45009</c:v>
                </c:pt>
                <c:pt idx="1828">
                  <c:v>45012</c:v>
                </c:pt>
                <c:pt idx="1829">
                  <c:v>45013</c:v>
                </c:pt>
                <c:pt idx="1830">
                  <c:v>45014</c:v>
                </c:pt>
                <c:pt idx="1831">
                  <c:v>45015</c:v>
                </c:pt>
                <c:pt idx="1832">
                  <c:v>45016</c:v>
                </c:pt>
                <c:pt idx="1833">
                  <c:v>45019</c:v>
                </c:pt>
                <c:pt idx="1834">
                  <c:v>45020</c:v>
                </c:pt>
                <c:pt idx="1835">
                  <c:v>45021</c:v>
                </c:pt>
                <c:pt idx="1836">
                  <c:v>45022</c:v>
                </c:pt>
                <c:pt idx="1837">
                  <c:v>45026</c:v>
                </c:pt>
                <c:pt idx="1838">
                  <c:v>45027</c:v>
                </c:pt>
                <c:pt idx="1839">
                  <c:v>45028</c:v>
                </c:pt>
                <c:pt idx="1840">
                  <c:v>45029</c:v>
                </c:pt>
                <c:pt idx="1841">
                  <c:v>45030</c:v>
                </c:pt>
                <c:pt idx="1842">
                  <c:v>45033</c:v>
                </c:pt>
                <c:pt idx="1843">
                  <c:v>45034</c:v>
                </c:pt>
                <c:pt idx="1844">
                  <c:v>45035</c:v>
                </c:pt>
                <c:pt idx="1845">
                  <c:v>45036</c:v>
                </c:pt>
                <c:pt idx="1846">
                  <c:v>45040</c:v>
                </c:pt>
                <c:pt idx="1847">
                  <c:v>45041</c:v>
                </c:pt>
                <c:pt idx="1848">
                  <c:v>45042</c:v>
                </c:pt>
                <c:pt idx="1849">
                  <c:v>45043</c:v>
                </c:pt>
                <c:pt idx="1850">
                  <c:v>45044</c:v>
                </c:pt>
                <c:pt idx="1851">
                  <c:v>45048</c:v>
                </c:pt>
                <c:pt idx="1852">
                  <c:v>45049</c:v>
                </c:pt>
                <c:pt idx="1853">
                  <c:v>45050</c:v>
                </c:pt>
                <c:pt idx="1854">
                  <c:v>45051</c:v>
                </c:pt>
                <c:pt idx="1855">
                  <c:v>45054</c:v>
                </c:pt>
                <c:pt idx="1856">
                  <c:v>45055</c:v>
                </c:pt>
                <c:pt idx="1857">
                  <c:v>45056</c:v>
                </c:pt>
                <c:pt idx="1858">
                  <c:v>45057</c:v>
                </c:pt>
                <c:pt idx="1859">
                  <c:v>45058</c:v>
                </c:pt>
                <c:pt idx="1860">
                  <c:v>45061</c:v>
                </c:pt>
                <c:pt idx="1861">
                  <c:v>45062</c:v>
                </c:pt>
                <c:pt idx="1862">
                  <c:v>45063</c:v>
                </c:pt>
                <c:pt idx="1863">
                  <c:v>45064</c:v>
                </c:pt>
                <c:pt idx="1864">
                  <c:v>45065</c:v>
                </c:pt>
                <c:pt idx="1865">
                  <c:v>45068</c:v>
                </c:pt>
                <c:pt idx="1866">
                  <c:v>45069</c:v>
                </c:pt>
                <c:pt idx="1867">
                  <c:v>45070</c:v>
                </c:pt>
                <c:pt idx="1868">
                  <c:v>45071</c:v>
                </c:pt>
                <c:pt idx="1869">
                  <c:v>45072</c:v>
                </c:pt>
                <c:pt idx="1870">
                  <c:v>45075</c:v>
                </c:pt>
                <c:pt idx="1871">
                  <c:v>45076</c:v>
                </c:pt>
                <c:pt idx="1872">
                  <c:v>45077</c:v>
                </c:pt>
                <c:pt idx="1873">
                  <c:v>45078</c:v>
                </c:pt>
                <c:pt idx="1874">
                  <c:v>45079</c:v>
                </c:pt>
                <c:pt idx="1875">
                  <c:v>45082</c:v>
                </c:pt>
                <c:pt idx="1876">
                  <c:v>45083</c:v>
                </c:pt>
                <c:pt idx="1877">
                  <c:v>45084</c:v>
                </c:pt>
                <c:pt idx="1878">
                  <c:v>45086</c:v>
                </c:pt>
                <c:pt idx="1879">
                  <c:v>45089</c:v>
                </c:pt>
                <c:pt idx="1880">
                  <c:v>45090</c:v>
                </c:pt>
                <c:pt idx="1881">
                  <c:v>45091</c:v>
                </c:pt>
                <c:pt idx="1882">
                  <c:v>45092</c:v>
                </c:pt>
                <c:pt idx="1883">
                  <c:v>45093</c:v>
                </c:pt>
                <c:pt idx="1884">
                  <c:v>45096</c:v>
                </c:pt>
                <c:pt idx="1885">
                  <c:v>45097</c:v>
                </c:pt>
                <c:pt idx="1886">
                  <c:v>45098</c:v>
                </c:pt>
                <c:pt idx="1887">
                  <c:v>45099</c:v>
                </c:pt>
                <c:pt idx="1888">
                  <c:v>45100</c:v>
                </c:pt>
                <c:pt idx="1889">
                  <c:v>45103</c:v>
                </c:pt>
                <c:pt idx="1890">
                  <c:v>45104</c:v>
                </c:pt>
                <c:pt idx="1891">
                  <c:v>45105</c:v>
                </c:pt>
                <c:pt idx="1892">
                  <c:v>45106</c:v>
                </c:pt>
                <c:pt idx="1893">
                  <c:v>45107</c:v>
                </c:pt>
                <c:pt idx="1894">
                  <c:v>45110</c:v>
                </c:pt>
                <c:pt idx="1895">
                  <c:v>45111</c:v>
                </c:pt>
                <c:pt idx="1896">
                  <c:v>45112</c:v>
                </c:pt>
                <c:pt idx="1897">
                  <c:v>45113</c:v>
                </c:pt>
                <c:pt idx="1898">
                  <c:v>45114</c:v>
                </c:pt>
                <c:pt idx="1899">
                  <c:v>45117</c:v>
                </c:pt>
                <c:pt idx="1900">
                  <c:v>45118</c:v>
                </c:pt>
                <c:pt idx="1901">
                  <c:v>45119</c:v>
                </c:pt>
                <c:pt idx="1902">
                  <c:v>45120</c:v>
                </c:pt>
                <c:pt idx="1903">
                  <c:v>45121</c:v>
                </c:pt>
                <c:pt idx="1904">
                  <c:v>45124</c:v>
                </c:pt>
                <c:pt idx="1905">
                  <c:v>45125</c:v>
                </c:pt>
                <c:pt idx="1906">
                  <c:v>45126</c:v>
                </c:pt>
                <c:pt idx="1907">
                  <c:v>45127</c:v>
                </c:pt>
                <c:pt idx="1908">
                  <c:v>45128</c:v>
                </c:pt>
                <c:pt idx="1909">
                  <c:v>45131</c:v>
                </c:pt>
                <c:pt idx="1910">
                  <c:v>45132</c:v>
                </c:pt>
                <c:pt idx="1911">
                  <c:v>45133</c:v>
                </c:pt>
                <c:pt idx="1912">
                  <c:v>45134</c:v>
                </c:pt>
                <c:pt idx="1913">
                  <c:v>45135</c:v>
                </c:pt>
                <c:pt idx="1914">
                  <c:v>45138</c:v>
                </c:pt>
                <c:pt idx="1915">
                  <c:v>45139</c:v>
                </c:pt>
                <c:pt idx="1916">
                  <c:v>45140</c:v>
                </c:pt>
                <c:pt idx="1917">
                  <c:v>45141</c:v>
                </c:pt>
                <c:pt idx="1918">
                  <c:v>45142</c:v>
                </c:pt>
                <c:pt idx="1919">
                  <c:v>45145</c:v>
                </c:pt>
                <c:pt idx="1920">
                  <c:v>45146</c:v>
                </c:pt>
                <c:pt idx="1921">
                  <c:v>45147</c:v>
                </c:pt>
                <c:pt idx="1922">
                  <c:v>45148</c:v>
                </c:pt>
                <c:pt idx="1923">
                  <c:v>45149</c:v>
                </c:pt>
                <c:pt idx="1924">
                  <c:v>45152</c:v>
                </c:pt>
                <c:pt idx="1925">
                  <c:v>45153</c:v>
                </c:pt>
                <c:pt idx="1926">
                  <c:v>45154</c:v>
                </c:pt>
                <c:pt idx="1927">
                  <c:v>45155</c:v>
                </c:pt>
                <c:pt idx="1928">
                  <c:v>45156</c:v>
                </c:pt>
                <c:pt idx="1929">
                  <c:v>45159</c:v>
                </c:pt>
                <c:pt idx="1930">
                  <c:v>45160</c:v>
                </c:pt>
                <c:pt idx="1931">
                  <c:v>45161</c:v>
                </c:pt>
                <c:pt idx="1932">
                  <c:v>45162</c:v>
                </c:pt>
                <c:pt idx="1933">
                  <c:v>45163</c:v>
                </c:pt>
                <c:pt idx="1934">
                  <c:v>45166</c:v>
                </c:pt>
                <c:pt idx="1935">
                  <c:v>45167</c:v>
                </c:pt>
                <c:pt idx="1936">
                  <c:v>45168</c:v>
                </c:pt>
                <c:pt idx="1937">
                  <c:v>45169</c:v>
                </c:pt>
                <c:pt idx="1938">
                  <c:v>45170</c:v>
                </c:pt>
                <c:pt idx="1939">
                  <c:v>45173</c:v>
                </c:pt>
                <c:pt idx="1940">
                  <c:v>45174</c:v>
                </c:pt>
                <c:pt idx="1941">
                  <c:v>45175</c:v>
                </c:pt>
                <c:pt idx="1942">
                  <c:v>45177</c:v>
                </c:pt>
                <c:pt idx="1943">
                  <c:v>45180</c:v>
                </c:pt>
                <c:pt idx="1944">
                  <c:v>45181</c:v>
                </c:pt>
                <c:pt idx="1945">
                  <c:v>45182</c:v>
                </c:pt>
                <c:pt idx="1946">
                  <c:v>45183</c:v>
                </c:pt>
                <c:pt idx="1947">
                  <c:v>45184</c:v>
                </c:pt>
                <c:pt idx="1948">
                  <c:v>45187</c:v>
                </c:pt>
                <c:pt idx="1949">
                  <c:v>45188</c:v>
                </c:pt>
                <c:pt idx="1950">
                  <c:v>45189</c:v>
                </c:pt>
                <c:pt idx="1951">
                  <c:v>45190</c:v>
                </c:pt>
                <c:pt idx="1952">
                  <c:v>45191</c:v>
                </c:pt>
                <c:pt idx="1953">
                  <c:v>45194</c:v>
                </c:pt>
                <c:pt idx="1954">
                  <c:v>45195</c:v>
                </c:pt>
                <c:pt idx="1955">
                  <c:v>45196</c:v>
                </c:pt>
                <c:pt idx="1956">
                  <c:v>45197</c:v>
                </c:pt>
                <c:pt idx="1957">
                  <c:v>45198</c:v>
                </c:pt>
                <c:pt idx="1958">
                  <c:v>45201</c:v>
                </c:pt>
                <c:pt idx="1959">
                  <c:v>45202</c:v>
                </c:pt>
                <c:pt idx="1960">
                  <c:v>45203</c:v>
                </c:pt>
                <c:pt idx="1961">
                  <c:v>45204</c:v>
                </c:pt>
                <c:pt idx="1962">
                  <c:v>45205</c:v>
                </c:pt>
                <c:pt idx="1963">
                  <c:v>45208</c:v>
                </c:pt>
                <c:pt idx="1964">
                  <c:v>45209</c:v>
                </c:pt>
                <c:pt idx="1965">
                  <c:v>45210</c:v>
                </c:pt>
                <c:pt idx="1966">
                  <c:v>45212</c:v>
                </c:pt>
                <c:pt idx="1967">
                  <c:v>45215</c:v>
                </c:pt>
                <c:pt idx="1968">
                  <c:v>45216</c:v>
                </c:pt>
                <c:pt idx="1969">
                  <c:v>45217</c:v>
                </c:pt>
                <c:pt idx="1970">
                  <c:v>45218</c:v>
                </c:pt>
                <c:pt idx="1971">
                  <c:v>45219</c:v>
                </c:pt>
                <c:pt idx="1972">
                  <c:v>45222</c:v>
                </c:pt>
                <c:pt idx="1973">
                  <c:v>45223</c:v>
                </c:pt>
                <c:pt idx="1974">
                  <c:v>45224</c:v>
                </c:pt>
                <c:pt idx="1975">
                  <c:v>45225</c:v>
                </c:pt>
                <c:pt idx="1976">
                  <c:v>45226</c:v>
                </c:pt>
                <c:pt idx="1977">
                  <c:v>45229</c:v>
                </c:pt>
                <c:pt idx="1978">
                  <c:v>45230</c:v>
                </c:pt>
                <c:pt idx="1979">
                  <c:v>45231</c:v>
                </c:pt>
                <c:pt idx="1980">
                  <c:v>45233</c:v>
                </c:pt>
                <c:pt idx="1981">
                  <c:v>45236</c:v>
                </c:pt>
                <c:pt idx="1982">
                  <c:v>45237</c:v>
                </c:pt>
                <c:pt idx="1983">
                  <c:v>45238</c:v>
                </c:pt>
                <c:pt idx="1984">
                  <c:v>45239</c:v>
                </c:pt>
                <c:pt idx="1985">
                  <c:v>45240</c:v>
                </c:pt>
                <c:pt idx="1986">
                  <c:v>45243</c:v>
                </c:pt>
                <c:pt idx="1987">
                  <c:v>45244</c:v>
                </c:pt>
                <c:pt idx="1988">
                  <c:v>45246</c:v>
                </c:pt>
                <c:pt idx="1989">
                  <c:v>45247</c:v>
                </c:pt>
                <c:pt idx="1990">
                  <c:v>45250</c:v>
                </c:pt>
                <c:pt idx="1991">
                  <c:v>45251</c:v>
                </c:pt>
                <c:pt idx="1992">
                  <c:v>45252</c:v>
                </c:pt>
                <c:pt idx="1993">
                  <c:v>45253</c:v>
                </c:pt>
                <c:pt idx="1994">
                  <c:v>45254</c:v>
                </c:pt>
                <c:pt idx="1995">
                  <c:v>45257</c:v>
                </c:pt>
                <c:pt idx="1996">
                  <c:v>45258</c:v>
                </c:pt>
                <c:pt idx="1997">
                  <c:v>45259</c:v>
                </c:pt>
                <c:pt idx="1998">
                  <c:v>45260</c:v>
                </c:pt>
                <c:pt idx="1999">
                  <c:v>45261</c:v>
                </c:pt>
                <c:pt idx="2000">
                  <c:v>45264</c:v>
                </c:pt>
                <c:pt idx="2001">
                  <c:v>45265</c:v>
                </c:pt>
                <c:pt idx="2002">
                  <c:v>45266</c:v>
                </c:pt>
                <c:pt idx="2003">
                  <c:v>45267</c:v>
                </c:pt>
                <c:pt idx="2004">
                  <c:v>45268</c:v>
                </c:pt>
                <c:pt idx="2005">
                  <c:v>45271</c:v>
                </c:pt>
                <c:pt idx="2006">
                  <c:v>45272</c:v>
                </c:pt>
                <c:pt idx="2007">
                  <c:v>45273</c:v>
                </c:pt>
                <c:pt idx="2008">
                  <c:v>45274</c:v>
                </c:pt>
                <c:pt idx="2009">
                  <c:v>45275</c:v>
                </c:pt>
                <c:pt idx="2010">
                  <c:v>45278</c:v>
                </c:pt>
                <c:pt idx="2011">
                  <c:v>45279</c:v>
                </c:pt>
                <c:pt idx="2012">
                  <c:v>45280</c:v>
                </c:pt>
                <c:pt idx="2013">
                  <c:v>45281</c:v>
                </c:pt>
                <c:pt idx="2014">
                  <c:v>45282</c:v>
                </c:pt>
                <c:pt idx="2015">
                  <c:v>45286</c:v>
                </c:pt>
                <c:pt idx="2016">
                  <c:v>45287</c:v>
                </c:pt>
                <c:pt idx="2017">
                  <c:v>45288</c:v>
                </c:pt>
                <c:pt idx="2018">
                  <c:v>45289</c:v>
                </c:pt>
                <c:pt idx="2019">
                  <c:v>45293</c:v>
                </c:pt>
                <c:pt idx="2020">
                  <c:v>45294</c:v>
                </c:pt>
                <c:pt idx="2021">
                  <c:v>45295</c:v>
                </c:pt>
                <c:pt idx="2022">
                  <c:v>45296</c:v>
                </c:pt>
                <c:pt idx="2023">
                  <c:v>45299</c:v>
                </c:pt>
                <c:pt idx="2024">
                  <c:v>45300</c:v>
                </c:pt>
                <c:pt idx="2025">
                  <c:v>45301</c:v>
                </c:pt>
                <c:pt idx="2026">
                  <c:v>45302</c:v>
                </c:pt>
                <c:pt idx="2027">
                  <c:v>45303</c:v>
                </c:pt>
                <c:pt idx="2028">
                  <c:v>45306</c:v>
                </c:pt>
                <c:pt idx="2029">
                  <c:v>45307</c:v>
                </c:pt>
                <c:pt idx="2030">
                  <c:v>45308</c:v>
                </c:pt>
                <c:pt idx="2031">
                  <c:v>45309</c:v>
                </c:pt>
                <c:pt idx="2032">
                  <c:v>45310</c:v>
                </c:pt>
                <c:pt idx="2033">
                  <c:v>45313</c:v>
                </c:pt>
                <c:pt idx="2034">
                  <c:v>45314</c:v>
                </c:pt>
                <c:pt idx="2035">
                  <c:v>45315</c:v>
                </c:pt>
                <c:pt idx="2036">
                  <c:v>45316</c:v>
                </c:pt>
                <c:pt idx="2037">
                  <c:v>45317</c:v>
                </c:pt>
                <c:pt idx="2038">
                  <c:v>45320</c:v>
                </c:pt>
                <c:pt idx="2039">
                  <c:v>45321</c:v>
                </c:pt>
                <c:pt idx="2040">
                  <c:v>45322</c:v>
                </c:pt>
                <c:pt idx="2041">
                  <c:v>45323</c:v>
                </c:pt>
                <c:pt idx="2042">
                  <c:v>45324</c:v>
                </c:pt>
                <c:pt idx="2043">
                  <c:v>45327</c:v>
                </c:pt>
                <c:pt idx="2044">
                  <c:v>45328</c:v>
                </c:pt>
                <c:pt idx="2045">
                  <c:v>45329</c:v>
                </c:pt>
                <c:pt idx="2046">
                  <c:v>45330</c:v>
                </c:pt>
                <c:pt idx="2047">
                  <c:v>45331</c:v>
                </c:pt>
                <c:pt idx="2048">
                  <c:v>45336</c:v>
                </c:pt>
                <c:pt idx="2049">
                  <c:v>45337</c:v>
                </c:pt>
                <c:pt idx="2050">
                  <c:v>45338</c:v>
                </c:pt>
                <c:pt idx="2051">
                  <c:v>45341</c:v>
                </c:pt>
                <c:pt idx="2052">
                  <c:v>45342</c:v>
                </c:pt>
                <c:pt idx="2053">
                  <c:v>45343</c:v>
                </c:pt>
                <c:pt idx="2054">
                  <c:v>45344</c:v>
                </c:pt>
                <c:pt idx="2055">
                  <c:v>45345</c:v>
                </c:pt>
                <c:pt idx="2056">
                  <c:v>45348</c:v>
                </c:pt>
                <c:pt idx="2057">
                  <c:v>45349</c:v>
                </c:pt>
                <c:pt idx="2058">
                  <c:v>45350</c:v>
                </c:pt>
                <c:pt idx="2059">
                  <c:v>45351</c:v>
                </c:pt>
                <c:pt idx="2060">
                  <c:v>45352</c:v>
                </c:pt>
                <c:pt idx="2061">
                  <c:v>45355</c:v>
                </c:pt>
                <c:pt idx="2062">
                  <c:v>45356</c:v>
                </c:pt>
                <c:pt idx="2063">
                  <c:v>45357</c:v>
                </c:pt>
                <c:pt idx="2064">
                  <c:v>45358</c:v>
                </c:pt>
                <c:pt idx="2065">
                  <c:v>45359</c:v>
                </c:pt>
                <c:pt idx="2066">
                  <c:v>45362</c:v>
                </c:pt>
                <c:pt idx="2067">
                  <c:v>45363</c:v>
                </c:pt>
                <c:pt idx="2068">
                  <c:v>45364</c:v>
                </c:pt>
                <c:pt idx="2069">
                  <c:v>45365</c:v>
                </c:pt>
                <c:pt idx="2070">
                  <c:v>45366</c:v>
                </c:pt>
                <c:pt idx="2071">
                  <c:v>45369</c:v>
                </c:pt>
                <c:pt idx="2072">
                  <c:v>45370</c:v>
                </c:pt>
                <c:pt idx="2073">
                  <c:v>45371</c:v>
                </c:pt>
                <c:pt idx="2074">
                  <c:v>45372</c:v>
                </c:pt>
                <c:pt idx="2075">
                  <c:v>45373</c:v>
                </c:pt>
                <c:pt idx="2076">
                  <c:v>45376</c:v>
                </c:pt>
                <c:pt idx="2077">
                  <c:v>45377</c:v>
                </c:pt>
                <c:pt idx="2078">
                  <c:v>45378</c:v>
                </c:pt>
                <c:pt idx="2079">
                  <c:v>45379</c:v>
                </c:pt>
                <c:pt idx="2080">
                  <c:v>45383</c:v>
                </c:pt>
                <c:pt idx="2081">
                  <c:v>45384</c:v>
                </c:pt>
                <c:pt idx="2082">
                  <c:v>45385</c:v>
                </c:pt>
                <c:pt idx="2083">
                  <c:v>45386</c:v>
                </c:pt>
                <c:pt idx="2084">
                  <c:v>45387</c:v>
                </c:pt>
                <c:pt idx="2085">
                  <c:v>45390</c:v>
                </c:pt>
                <c:pt idx="2086">
                  <c:v>45391</c:v>
                </c:pt>
                <c:pt idx="2087">
                  <c:v>45392</c:v>
                </c:pt>
                <c:pt idx="2088">
                  <c:v>45393</c:v>
                </c:pt>
                <c:pt idx="2089">
                  <c:v>45394</c:v>
                </c:pt>
                <c:pt idx="2090">
                  <c:v>45397</c:v>
                </c:pt>
                <c:pt idx="2091">
                  <c:v>45398</c:v>
                </c:pt>
                <c:pt idx="2092">
                  <c:v>45399</c:v>
                </c:pt>
                <c:pt idx="2093">
                  <c:v>45400</c:v>
                </c:pt>
                <c:pt idx="2094">
                  <c:v>45401</c:v>
                </c:pt>
                <c:pt idx="2095">
                  <c:v>45404</c:v>
                </c:pt>
                <c:pt idx="2096">
                  <c:v>45405</c:v>
                </c:pt>
                <c:pt idx="2097">
                  <c:v>45406</c:v>
                </c:pt>
                <c:pt idx="2098">
                  <c:v>45407</c:v>
                </c:pt>
                <c:pt idx="2099">
                  <c:v>45408</c:v>
                </c:pt>
                <c:pt idx="2100">
                  <c:v>45411</c:v>
                </c:pt>
                <c:pt idx="2101">
                  <c:v>45412</c:v>
                </c:pt>
                <c:pt idx="2102">
                  <c:v>45414</c:v>
                </c:pt>
                <c:pt idx="2103">
                  <c:v>45415</c:v>
                </c:pt>
                <c:pt idx="2104">
                  <c:v>45418</c:v>
                </c:pt>
                <c:pt idx="2105">
                  <c:v>45419</c:v>
                </c:pt>
                <c:pt idx="2106">
                  <c:v>45420</c:v>
                </c:pt>
                <c:pt idx="2107">
                  <c:v>45421</c:v>
                </c:pt>
                <c:pt idx="2108">
                  <c:v>45422</c:v>
                </c:pt>
                <c:pt idx="2109">
                  <c:v>45425</c:v>
                </c:pt>
                <c:pt idx="2110">
                  <c:v>45426</c:v>
                </c:pt>
                <c:pt idx="2111">
                  <c:v>45427</c:v>
                </c:pt>
                <c:pt idx="2112">
                  <c:v>45428</c:v>
                </c:pt>
                <c:pt idx="2113">
                  <c:v>45429</c:v>
                </c:pt>
                <c:pt idx="2114">
                  <c:v>45432</c:v>
                </c:pt>
                <c:pt idx="2115">
                  <c:v>45433</c:v>
                </c:pt>
                <c:pt idx="2116">
                  <c:v>45434</c:v>
                </c:pt>
                <c:pt idx="2117">
                  <c:v>45435</c:v>
                </c:pt>
                <c:pt idx="2118">
                  <c:v>45436</c:v>
                </c:pt>
                <c:pt idx="2119">
                  <c:v>45439</c:v>
                </c:pt>
                <c:pt idx="2120">
                  <c:v>45440</c:v>
                </c:pt>
                <c:pt idx="2121">
                  <c:v>45441</c:v>
                </c:pt>
                <c:pt idx="2122">
                  <c:v>45443</c:v>
                </c:pt>
                <c:pt idx="2123">
                  <c:v>45446</c:v>
                </c:pt>
                <c:pt idx="2124">
                  <c:v>45447</c:v>
                </c:pt>
                <c:pt idx="2125">
                  <c:v>45448</c:v>
                </c:pt>
                <c:pt idx="2126">
                  <c:v>45449</c:v>
                </c:pt>
                <c:pt idx="2127">
                  <c:v>45450</c:v>
                </c:pt>
                <c:pt idx="2128">
                  <c:v>45453</c:v>
                </c:pt>
                <c:pt idx="2129">
                  <c:v>45454</c:v>
                </c:pt>
                <c:pt idx="2130">
                  <c:v>45455</c:v>
                </c:pt>
                <c:pt idx="2131">
                  <c:v>45456</c:v>
                </c:pt>
                <c:pt idx="2132">
                  <c:v>45457</c:v>
                </c:pt>
                <c:pt idx="2133">
                  <c:v>45460</c:v>
                </c:pt>
                <c:pt idx="2134">
                  <c:v>45461</c:v>
                </c:pt>
                <c:pt idx="2135">
                  <c:v>45462</c:v>
                </c:pt>
                <c:pt idx="2136">
                  <c:v>45463</c:v>
                </c:pt>
                <c:pt idx="2137">
                  <c:v>45464</c:v>
                </c:pt>
                <c:pt idx="2138">
                  <c:v>45467</c:v>
                </c:pt>
                <c:pt idx="2139">
                  <c:v>45468</c:v>
                </c:pt>
                <c:pt idx="2140">
                  <c:v>45469</c:v>
                </c:pt>
                <c:pt idx="2141">
                  <c:v>45470</c:v>
                </c:pt>
                <c:pt idx="2142">
                  <c:v>45471</c:v>
                </c:pt>
                <c:pt idx="2143">
                  <c:v>45474</c:v>
                </c:pt>
                <c:pt idx="2144">
                  <c:v>45475</c:v>
                </c:pt>
                <c:pt idx="2145">
                  <c:v>45476</c:v>
                </c:pt>
                <c:pt idx="2146">
                  <c:v>45477</c:v>
                </c:pt>
                <c:pt idx="2147">
                  <c:v>45478</c:v>
                </c:pt>
                <c:pt idx="2148">
                  <c:v>45481</c:v>
                </c:pt>
                <c:pt idx="2149">
                  <c:v>45482</c:v>
                </c:pt>
                <c:pt idx="2150">
                  <c:v>45483</c:v>
                </c:pt>
                <c:pt idx="2151">
                  <c:v>45484</c:v>
                </c:pt>
                <c:pt idx="2152">
                  <c:v>45485</c:v>
                </c:pt>
                <c:pt idx="2153">
                  <c:v>45488</c:v>
                </c:pt>
                <c:pt idx="2154">
                  <c:v>45489</c:v>
                </c:pt>
                <c:pt idx="2155">
                  <c:v>45490</c:v>
                </c:pt>
                <c:pt idx="2156">
                  <c:v>45491</c:v>
                </c:pt>
                <c:pt idx="2157">
                  <c:v>45492</c:v>
                </c:pt>
                <c:pt idx="2158">
                  <c:v>45495</c:v>
                </c:pt>
                <c:pt idx="2159">
                  <c:v>45496</c:v>
                </c:pt>
                <c:pt idx="2160">
                  <c:v>45497</c:v>
                </c:pt>
                <c:pt idx="2161">
                  <c:v>45498</c:v>
                </c:pt>
                <c:pt idx="2162">
                  <c:v>45499</c:v>
                </c:pt>
                <c:pt idx="2163">
                  <c:v>45502</c:v>
                </c:pt>
                <c:pt idx="2164">
                  <c:v>45503</c:v>
                </c:pt>
                <c:pt idx="2165">
                  <c:v>45504</c:v>
                </c:pt>
                <c:pt idx="2166">
                  <c:v>45505</c:v>
                </c:pt>
                <c:pt idx="2167">
                  <c:v>45506</c:v>
                </c:pt>
                <c:pt idx="2168">
                  <c:v>45509</c:v>
                </c:pt>
                <c:pt idx="2169">
                  <c:v>45510</c:v>
                </c:pt>
                <c:pt idx="2170">
                  <c:v>45511</c:v>
                </c:pt>
                <c:pt idx="2171">
                  <c:v>45512</c:v>
                </c:pt>
                <c:pt idx="2172">
                  <c:v>45513</c:v>
                </c:pt>
                <c:pt idx="2173">
                  <c:v>45516</c:v>
                </c:pt>
                <c:pt idx="2174">
                  <c:v>45517</c:v>
                </c:pt>
                <c:pt idx="2175">
                  <c:v>45518</c:v>
                </c:pt>
                <c:pt idx="2176">
                  <c:v>45519</c:v>
                </c:pt>
                <c:pt idx="2177">
                  <c:v>45520</c:v>
                </c:pt>
                <c:pt idx="2178">
                  <c:v>45523</c:v>
                </c:pt>
                <c:pt idx="2179">
                  <c:v>45524</c:v>
                </c:pt>
                <c:pt idx="2180">
                  <c:v>45525</c:v>
                </c:pt>
                <c:pt idx="2181">
                  <c:v>45526</c:v>
                </c:pt>
                <c:pt idx="2182">
                  <c:v>45527</c:v>
                </c:pt>
                <c:pt idx="2183">
                  <c:v>45530</c:v>
                </c:pt>
                <c:pt idx="2184">
                  <c:v>45531</c:v>
                </c:pt>
                <c:pt idx="2185">
                  <c:v>45532</c:v>
                </c:pt>
                <c:pt idx="2186">
                  <c:v>45533</c:v>
                </c:pt>
                <c:pt idx="2187">
                  <c:v>45534</c:v>
                </c:pt>
                <c:pt idx="2188">
                  <c:v>45537</c:v>
                </c:pt>
                <c:pt idx="2189">
                  <c:v>45538</c:v>
                </c:pt>
                <c:pt idx="2190">
                  <c:v>45539</c:v>
                </c:pt>
                <c:pt idx="2191">
                  <c:v>45540</c:v>
                </c:pt>
                <c:pt idx="2192">
                  <c:v>45541</c:v>
                </c:pt>
                <c:pt idx="2193">
                  <c:v>45544</c:v>
                </c:pt>
                <c:pt idx="2194">
                  <c:v>45545</c:v>
                </c:pt>
                <c:pt idx="2195">
                  <c:v>45546</c:v>
                </c:pt>
                <c:pt idx="2196">
                  <c:v>45547</c:v>
                </c:pt>
                <c:pt idx="2197">
                  <c:v>45548</c:v>
                </c:pt>
                <c:pt idx="2198">
                  <c:v>45551</c:v>
                </c:pt>
                <c:pt idx="2199">
                  <c:v>45552</c:v>
                </c:pt>
                <c:pt idx="2200">
                  <c:v>45553</c:v>
                </c:pt>
                <c:pt idx="2201">
                  <c:v>45554</c:v>
                </c:pt>
                <c:pt idx="2202">
                  <c:v>45555</c:v>
                </c:pt>
                <c:pt idx="2203">
                  <c:v>45558</c:v>
                </c:pt>
                <c:pt idx="2204">
                  <c:v>45559</c:v>
                </c:pt>
                <c:pt idx="2205">
                  <c:v>45560</c:v>
                </c:pt>
                <c:pt idx="2206">
                  <c:v>45561</c:v>
                </c:pt>
                <c:pt idx="2207">
                  <c:v>45562</c:v>
                </c:pt>
                <c:pt idx="2208">
                  <c:v>45565</c:v>
                </c:pt>
                <c:pt idx="2209">
                  <c:v>45566</c:v>
                </c:pt>
                <c:pt idx="2210">
                  <c:v>45567</c:v>
                </c:pt>
                <c:pt idx="2211">
                  <c:v>45568</c:v>
                </c:pt>
                <c:pt idx="2212">
                  <c:v>45569</c:v>
                </c:pt>
                <c:pt idx="2213">
                  <c:v>45572</c:v>
                </c:pt>
                <c:pt idx="2214">
                  <c:v>45573</c:v>
                </c:pt>
                <c:pt idx="2215">
                  <c:v>45574</c:v>
                </c:pt>
                <c:pt idx="2216">
                  <c:v>45575</c:v>
                </c:pt>
                <c:pt idx="2217">
                  <c:v>45576</c:v>
                </c:pt>
                <c:pt idx="2218">
                  <c:v>45579</c:v>
                </c:pt>
                <c:pt idx="2219">
                  <c:v>45580</c:v>
                </c:pt>
                <c:pt idx="2220">
                  <c:v>45581</c:v>
                </c:pt>
                <c:pt idx="2221">
                  <c:v>45582</c:v>
                </c:pt>
                <c:pt idx="2222">
                  <c:v>45583</c:v>
                </c:pt>
                <c:pt idx="2223">
                  <c:v>45586</c:v>
                </c:pt>
                <c:pt idx="2224">
                  <c:v>45587</c:v>
                </c:pt>
                <c:pt idx="2225">
                  <c:v>45588</c:v>
                </c:pt>
                <c:pt idx="2226">
                  <c:v>45589</c:v>
                </c:pt>
                <c:pt idx="2227">
                  <c:v>45590</c:v>
                </c:pt>
                <c:pt idx="2228">
                  <c:v>45593</c:v>
                </c:pt>
                <c:pt idx="2229">
                  <c:v>45594</c:v>
                </c:pt>
                <c:pt idx="2230">
                  <c:v>45595</c:v>
                </c:pt>
                <c:pt idx="2231">
                  <c:v>45596</c:v>
                </c:pt>
                <c:pt idx="2232">
                  <c:v>45597</c:v>
                </c:pt>
                <c:pt idx="2233">
                  <c:v>45600</c:v>
                </c:pt>
                <c:pt idx="2234">
                  <c:v>45601</c:v>
                </c:pt>
                <c:pt idx="2235">
                  <c:v>45602</c:v>
                </c:pt>
                <c:pt idx="2236">
                  <c:v>45603</c:v>
                </c:pt>
                <c:pt idx="2237">
                  <c:v>45604</c:v>
                </c:pt>
                <c:pt idx="2238">
                  <c:v>45607</c:v>
                </c:pt>
                <c:pt idx="2239">
                  <c:v>45608</c:v>
                </c:pt>
                <c:pt idx="2240">
                  <c:v>45609</c:v>
                </c:pt>
                <c:pt idx="2241">
                  <c:v>45610</c:v>
                </c:pt>
                <c:pt idx="2242">
                  <c:v>45614</c:v>
                </c:pt>
                <c:pt idx="2243">
                  <c:v>45615</c:v>
                </c:pt>
                <c:pt idx="2244">
                  <c:v>45617</c:v>
                </c:pt>
                <c:pt idx="2245">
                  <c:v>45618</c:v>
                </c:pt>
                <c:pt idx="2246">
                  <c:v>45621</c:v>
                </c:pt>
                <c:pt idx="2247">
                  <c:v>45622</c:v>
                </c:pt>
                <c:pt idx="2248">
                  <c:v>45623</c:v>
                </c:pt>
                <c:pt idx="2249">
                  <c:v>45624</c:v>
                </c:pt>
                <c:pt idx="2250">
                  <c:v>45625</c:v>
                </c:pt>
                <c:pt idx="2251">
                  <c:v>45628</c:v>
                </c:pt>
                <c:pt idx="2252">
                  <c:v>45629</c:v>
                </c:pt>
                <c:pt idx="2253">
                  <c:v>45630</c:v>
                </c:pt>
                <c:pt idx="2254">
                  <c:v>45631</c:v>
                </c:pt>
                <c:pt idx="2255">
                  <c:v>45632</c:v>
                </c:pt>
                <c:pt idx="2256">
                  <c:v>45635</c:v>
                </c:pt>
                <c:pt idx="2257">
                  <c:v>45636</c:v>
                </c:pt>
                <c:pt idx="2258">
                  <c:v>45637</c:v>
                </c:pt>
                <c:pt idx="2259">
                  <c:v>45638</c:v>
                </c:pt>
                <c:pt idx="2260">
                  <c:v>45639</c:v>
                </c:pt>
                <c:pt idx="2261">
                  <c:v>45642</c:v>
                </c:pt>
                <c:pt idx="2262">
                  <c:v>45643</c:v>
                </c:pt>
                <c:pt idx="2263">
                  <c:v>45644</c:v>
                </c:pt>
                <c:pt idx="2264">
                  <c:v>45645</c:v>
                </c:pt>
                <c:pt idx="2265">
                  <c:v>45646</c:v>
                </c:pt>
                <c:pt idx="2266">
                  <c:v>45649</c:v>
                </c:pt>
                <c:pt idx="2267">
                  <c:v>45650</c:v>
                </c:pt>
                <c:pt idx="2268">
                  <c:v>45652</c:v>
                </c:pt>
                <c:pt idx="2269">
                  <c:v>45653</c:v>
                </c:pt>
                <c:pt idx="2270">
                  <c:v>45656</c:v>
                </c:pt>
                <c:pt idx="2271">
                  <c:v>45657</c:v>
                </c:pt>
                <c:pt idx="2272">
                  <c:v>45659</c:v>
                </c:pt>
                <c:pt idx="2273">
                  <c:v>45660</c:v>
                </c:pt>
                <c:pt idx="2274">
                  <c:v>45663</c:v>
                </c:pt>
                <c:pt idx="2275">
                  <c:v>45664</c:v>
                </c:pt>
                <c:pt idx="2276">
                  <c:v>45665</c:v>
                </c:pt>
                <c:pt idx="2277">
                  <c:v>45666</c:v>
                </c:pt>
                <c:pt idx="2278">
                  <c:v>45667</c:v>
                </c:pt>
                <c:pt idx="2279">
                  <c:v>45670</c:v>
                </c:pt>
                <c:pt idx="2280">
                  <c:v>45671</c:v>
                </c:pt>
                <c:pt idx="2281">
                  <c:v>45672</c:v>
                </c:pt>
                <c:pt idx="2282">
                  <c:v>45673</c:v>
                </c:pt>
                <c:pt idx="2283">
                  <c:v>45674</c:v>
                </c:pt>
                <c:pt idx="2284">
                  <c:v>45677</c:v>
                </c:pt>
                <c:pt idx="2285">
                  <c:v>45678</c:v>
                </c:pt>
                <c:pt idx="2286">
                  <c:v>45679</c:v>
                </c:pt>
                <c:pt idx="2287">
                  <c:v>45680</c:v>
                </c:pt>
                <c:pt idx="2288">
                  <c:v>45681</c:v>
                </c:pt>
                <c:pt idx="2289">
                  <c:v>45684</c:v>
                </c:pt>
                <c:pt idx="2290">
                  <c:v>45685</c:v>
                </c:pt>
                <c:pt idx="2291">
                  <c:v>45686</c:v>
                </c:pt>
                <c:pt idx="2292">
                  <c:v>45687</c:v>
                </c:pt>
                <c:pt idx="2293">
                  <c:v>45688</c:v>
                </c:pt>
                <c:pt idx="2294">
                  <c:v>45691</c:v>
                </c:pt>
                <c:pt idx="2295">
                  <c:v>45692</c:v>
                </c:pt>
                <c:pt idx="2296">
                  <c:v>45693</c:v>
                </c:pt>
                <c:pt idx="2297">
                  <c:v>45694</c:v>
                </c:pt>
                <c:pt idx="2298">
                  <c:v>45695</c:v>
                </c:pt>
                <c:pt idx="2299">
                  <c:v>45698</c:v>
                </c:pt>
                <c:pt idx="2300">
                  <c:v>45699</c:v>
                </c:pt>
                <c:pt idx="2301">
                  <c:v>45700</c:v>
                </c:pt>
                <c:pt idx="2302">
                  <c:v>45701</c:v>
                </c:pt>
                <c:pt idx="2303">
                  <c:v>45702</c:v>
                </c:pt>
                <c:pt idx="2304">
                  <c:v>45705</c:v>
                </c:pt>
                <c:pt idx="2305">
                  <c:v>45706</c:v>
                </c:pt>
                <c:pt idx="2306">
                  <c:v>45707</c:v>
                </c:pt>
                <c:pt idx="2307">
                  <c:v>45708</c:v>
                </c:pt>
                <c:pt idx="2308">
                  <c:v>45709</c:v>
                </c:pt>
                <c:pt idx="2309">
                  <c:v>45712</c:v>
                </c:pt>
                <c:pt idx="2310">
                  <c:v>45713</c:v>
                </c:pt>
                <c:pt idx="2311">
                  <c:v>45714</c:v>
                </c:pt>
                <c:pt idx="2312">
                  <c:v>45715</c:v>
                </c:pt>
                <c:pt idx="2313">
                  <c:v>45716</c:v>
                </c:pt>
                <c:pt idx="2314">
                  <c:v>45721</c:v>
                </c:pt>
                <c:pt idx="2315">
                  <c:v>45722</c:v>
                </c:pt>
                <c:pt idx="2316">
                  <c:v>45723</c:v>
                </c:pt>
                <c:pt idx="2317">
                  <c:v>45726</c:v>
                </c:pt>
                <c:pt idx="2318">
                  <c:v>45727</c:v>
                </c:pt>
                <c:pt idx="2319">
                  <c:v>45728</c:v>
                </c:pt>
                <c:pt idx="2320">
                  <c:v>45729</c:v>
                </c:pt>
                <c:pt idx="2321">
                  <c:v>45730</c:v>
                </c:pt>
                <c:pt idx="2322">
                  <c:v>45733</c:v>
                </c:pt>
                <c:pt idx="2323">
                  <c:v>45734</c:v>
                </c:pt>
                <c:pt idx="2324">
                  <c:v>45735</c:v>
                </c:pt>
                <c:pt idx="2325">
                  <c:v>45736</c:v>
                </c:pt>
                <c:pt idx="2326">
                  <c:v>45737</c:v>
                </c:pt>
                <c:pt idx="2327">
                  <c:v>45740</c:v>
                </c:pt>
                <c:pt idx="2328">
                  <c:v>45741</c:v>
                </c:pt>
                <c:pt idx="2329">
                  <c:v>45742</c:v>
                </c:pt>
                <c:pt idx="2330">
                  <c:v>45743</c:v>
                </c:pt>
                <c:pt idx="2331">
                  <c:v>45744</c:v>
                </c:pt>
                <c:pt idx="2332">
                  <c:v>45747</c:v>
                </c:pt>
                <c:pt idx="2333">
                  <c:v>45748</c:v>
                </c:pt>
                <c:pt idx="2334">
                  <c:v>45749</c:v>
                </c:pt>
                <c:pt idx="2335">
                  <c:v>45750</c:v>
                </c:pt>
                <c:pt idx="2336">
                  <c:v>45751</c:v>
                </c:pt>
                <c:pt idx="2337">
                  <c:v>45754</c:v>
                </c:pt>
                <c:pt idx="2338">
                  <c:v>45755</c:v>
                </c:pt>
                <c:pt idx="2339">
                  <c:v>45756</c:v>
                </c:pt>
                <c:pt idx="2340">
                  <c:v>45757</c:v>
                </c:pt>
                <c:pt idx="2341">
                  <c:v>45758</c:v>
                </c:pt>
                <c:pt idx="2342">
                  <c:v>45761</c:v>
                </c:pt>
                <c:pt idx="2343">
                  <c:v>45762</c:v>
                </c:pt>
                <c:pt idx="2344">
                  <c:v>45763</c:v>
                </c:pt>
                <c:pt idx="2345">
                  <c:v>45764</c:v>
                </c:pt>
                <c:pt idx="2346">
                  <c:v>45769</c:v>
                </c:pt>
                <c:pt idx="2347">
                  <c:v>45770</c:v>
                </c:pt>
                <c:pt idx="2348">
                  <c:v>45771</c:v>
                </c:pt>
                <c:pt idx="2349">
                  <c:v>45772</c:v>
                </c:pt>
                <c:pt idx="2350">
                  <c:v>45775</c:v>
                </c:pt>
                <c:pt idx="2351">
                  <c:v>45776</c:v>
                </c:pt>
                <c:pt idx="2352">
                  <c:v>45777</c:v>
                </c:pt>
                <c:pt idx="2353">
                  <c:v>45779</c:v>
                </c:pt>
                <c:pt idx="2354">
                  <c:v>45782</c:v>
                </c:pt>
                <c:pt idx="2355">
                  <c:v>45783</c:v>
                </c:pt>
                <c:pt idx="2356">
                  <c:v>45784</c:v>
                </c:pt>
                <c:pt idx="2357">
                  <c:v>45785</c:v>
                </c:pt>
                <c:pt idx="2358">
                  <c:v>45786</c:v>
                </c:pt>
                <c:pt idx="2359">
                  <c:v>45789</c:v>
                </c:pt>
                <c:pt idx="2360">
                  <c:v>45790</c:v>
                </c:pt>
                <c:pt idx="2361">
                  <c:v>45791</c:v>
                </c:pt>
                <c:pt idx="2362">
                  <c:v>45792</c:v>
                </c:pt>
                <c:pt idx="2363">
                  <c:v>45793</c:v>
                </c:pt>
                <c:pt idx="2364">
                  <c:v>45796</c:v>
                </c:pt>
                <c:pt idx="2365">
                  <c:v>45797</c:v>
                </c:pt>
                <c:pt idx="2366">
                  <c:v>45798</c:v>
                </c:pt>
                <c:pt idx="2367">
                  <c:v>45799</c:v>
                </c:pt>
                <c:pt idx="2368">
                  <c:v>45800</c:v>
                </c:pt>
                <c:pt idx="2369">
                  <c:v>45803</c:v>
                </c:pt>
                <c:pt idx="2370">
                  <c:v>45804</c:v>
                </c:pt>
                <c:pt idx="2371">
                  <c:v>45805</c:v>
                </c:pt>
                <c:pt idx="2372">
                  <c:v>45806</c:v>
                </c:pt>
                <c:pt idx="2373">
                  <c:v>45807</c:v>
                </c:pt>
                <c:pt idx="2374">
                  <c:v>45810</c:v>
                </c:pt>
                <c:pt idx="2375">
                  <c:v>45811</c:v>
                </c:pt>
                <c:pt idx="2376">
                  <c:v>45812</c:v>
                </c:pt>
                <c:pt idx="2377">
                  <c:v>45813</c:v>
                </c:pt>
                <c:pt idx="2378">
                  <c:v>45814</c:v>
                </c:pt>
                <c:pt idx="2379">
                  <c:v>45817</c:v>
                </c:pt>
                <c:pt idx="2380">
                  <c:v>45818</c:v>
                </c:pt>
                <c:pt idx="2381">
                  <c:v>45819</c:v>
                </c:pt>
                <c:pt idx="2382">
                  <c:v>45820</c:v>
                </c:pt>
                <c:pt idx="2383">
                  <c:v>45821</c:v>
                </c:pt>
                <c:pt idx="2384">
                  <c:v>45824</c:v>
                </c:pt>
                <c:pt idx="2385">
                  <c:v>45825</c:v>
                </c:pt>
                <c:pt idx="2386">
                  <c:v>45826</c:v>
                </c:pt>
                <c:pt idx="2387">
                  <c:v>45828</c:v>
                </c:pt>
                <c:pt idx="2388">
                  <c:v>45831</c:v>
                </c:pt>
                <c:pt idx="2389">
                  <c:v>45832</c:v>
                </c:pt>
                <c:pt idx="2390">
                  <c:v>45833</c:v>
                </c:pt>
                <c:pt idx="2391">
                  <c:v>45834</c:v>
                </c:pt>
                <c:pt idx="2392">
                  <c:v>45835</c:v>
                </c:pt>
                <c:pt idx="2393">
                  <c:v>45838</c:v>
                </c:pt>
                <c:pt idx="2394">
                  <c:v>45839</c:v>
                </c:pt>
                <c:pt idx="2395">
                  <c:v>45840</c:v>
                </c:pt>
                <c:pt idx="2396">
                  <c:v>45841</c:v>
                </c:pt>
                <c:pt idx="2397">
                  <c:v>45842</c:v>
                </c:pt>
                <c:pt idx="2398">
                  <c:v>45845</c:v>
                </c:pt>
                <c:pt idx="2399">
                  <c:v>45846</c:v>
                </c:pt>
                <c:pt idx="2400">
                  <c:v>45847</c:v>
                </c:pt>
                <c:pt idx="2401">
                  <c:v>45848</c:v>
                </c:pt>
                <c:pt idx="2402">
                  <c:v>45849</c:v>
                </c:pt>
                <c:pt idx="2403">
                  <c:v>45852</c:v>
                </c:pt>
                <c:pt idx="2404">
                  <c:v>45853</c:v>
                </c:pt>
                <c:pt idx="2405">
                  <c:v>45854</c:v>
                </c:pt>
                <c:pt idx="2406">
                  <c:v>45855</c:v>
                </c:pt>
                <c:pt idx="2407">
                  <c:v>45856</c:v>
                </c:pt>
                <c:pt idx="2408">
                  <c:v>45859</c:v>
                </c:pt>
                <c:pt idx="2409">
                  <c:v>45860</c:v>
                </c:pt>
                <c:pt idx="2410">
                  <c:v>45861</c:v>
                </c:pt>
                <c:pt idx="2411">
                  <c:v>45862</c:v>
                </c:pt>
                <c:pt idx="2412">
                  <c:v>45863</c:v>
                </c:pt>
                <c:pt idx="2413">
                  <c:v>45866</c:v>
                </c:pt>
                <c:pt idx="2414">
                  <c:v>45867</c:v>
                </c:pt>
                <c:pt idx="2415">
                  <c:v>45868</c:v>
                </c:pt>
                <c:pt idx="2416">
                  <c:v>45869</c:v>
                </c:pt>
              </c:numCache>
            </c:numRef>
          </c:cat>
          <c:val>
            <c:numRef>
              <c:f>Luce_calc!$G$2:$G$10058</c:f>
              <c:numCache>
                <c:formatCode>General</c:formatCode>
                <c:ptCount val="10057"/>
                <c:pt idx="0">
                  <c:v>3625000</c:v>
                </c:pt>
                <c:pt idx="1">
                  <c:v>6036804.5</c:v>
                </c:pt>
                <c:pt idx="2">
                  <c:v>8539861.1099999994</c:v>
                </c:pt>
                <c:pt idx="3">
                  <c:v>10224218.050000001</c:v>
                </c:pt>
                <c:pt idx="4">
                  <c:v>11736758.359999999</c:v>
                </c:pt>
                <c:pt idx="5">
                  <c:v>14217713.67</c:v>
                </c:pt>
                <c:pt idx="6">
                  <c:v>18076087.25</c:v>
                </c:pt>
                <c:pt idx="7">
                  <c:v>18713108.239999998</c:v>
                </c:pt>
                <c:pt idx="8">
                  <c:v>24041159.100000001</c:v>
                </c:pt>
                <c:pt idx="9">
                  <c:v>24054100.02</c:v>
                </c:pt>
                <c:pt idx="10">
                  <c:v>24066843.050000001</c:v>
                </c:pt>
                <c:pt idx="11">
                  <c:v>25134989.649999999</c:v>
                </c:pt>
                <c:pt idx="12">
                  <c:v>25183726.879999999</c:v>
                </c:pt>
                <c:pt idx="13">
                  <c:v>25197372.920000002</c:v>
                </c:pt>
                <c:pt idx="14">
                  <c:v>25710359.690000001</c:v>
                </c:pt>
                <c:pt idx="15">
                  <c:v>26573172.940000001</c:v>
                </c:pt>
                <c:pt idx="16">
                  <c:v>26586769.510000002</c:v>
                </c:pt>
                <c:pt idx="17">
                  <c:v>26613041.260000002</c:v>
                </c:pt>
                <c:pt idx="18">
                  <c:v>27540373.329999998</c:v>
                </c:pt>
                <c:pt idx="19">
                  <c:v>29700105.02</c:v>
                </c:pt>
                <c:pt idx="20">
                  <c:v>30024342.920000002</c:v>
                </c:pt>
                <c:pt idx="21">
                  <c:v>36841288.979999997</c:v>
                </c:pt>
                <c:pt idx="22">
                  <c:v>37162126.060000002</c:v>
                </c:pt>
                <c:pt idx="23">
                  <c:v>39807003.770000003</c:v>
                </c:pt>
                <c:pt idx="24">
                  <c:v>43528152.109999999</c:v>
                </c:pt>
                <c:pt idx="25">
                  <c:v>43804384.460000001</c:v>
                </c:pt>
                <c:pt idx="26">
                  <c:v>43194118.030000001</c:v>
                </c:pt>
                <c:pt idx="27">
                  <c:v>43268892.600000001</c:v>
                </c:pt>
                <c:pt idx="28">
                  <c:v>50735769.060000002</c:v>
                </c:pt>
                <c:pt idx="29">
                  <c:v>50412216.600000001</c:v>
                </c:pt>
                <c:pt idx="30">
                  <c:v>54500881.649999999</c:v>
                </c:pt>
                <c:pt idx="31">
                  <c:v>55496268.100000001</c:v>
                </c:pt>
                <c:pt idx="32">
                  <c:v>58516433.380000003</c:v>
                </c:pt>
                <c:pt idx="33">
                  <c:v>60724193.420000002</c:v>
                </c:pt>
                <c:pt idx="34">
                  <c:v>61097880.359999999</c:v>
                </c:pt>
                <c:pt idx="35">
                  <c:v>62111242.57</c:v>
                </c:pt>
                <c:pt idx="36">
                  <c:v>59540477.079999998</c:v>
                </c:pt>
                <c:pt idx="37">
                  <c:v>60823626.729999997</c:v>
                </c:pt>
                <c:pt idx="38">
                  <c:v>59551546.359999999</c:v>
                </c:pt>
                <c:pt idx="39">
                  <c:v>60584957.43</c:v>
                </c:pt>
                <c:pt idx="40">
                  <c:v>57708513.479999997</c:v>
                </c:pt>
                <c:pt idx="41">
                  <c:v>57633564.609999999</c:v>
                </c:pt>
                <c:pt idx="42">
                  <c:v>57013247.579999998</c:v>
                </c:pt>
                <c:pt idx="43">
                  <c:v>61562007.009999998</c:v>
                </c:pt>
                <c:pt idx="44">
                  <c:v>61649033.890000001</c:v>
                </c:pt>
                <c:pt idx="45">
                  <c:v>64791716.030000001</c:v>
                </c:pt>
                <c:pt idx="46">
                  <c:v>65387356.689999998</c:v>
                </c:pt>
                <c:pt idx="47">
                  <c:v>64668724.460000001</c:v>
                </c:pt>
                <c:pt idx="48">
                  <c:v>66566769.219999999</c:v>
                </c:pt>
                <c:pt idx="49">
                  <c:v>67969392.019999996</c:v>
                </c:pt>
                <c:pt idx="50">
                  <c:v>68471892.170000002</c:v>
                </c:pt>
                <c:pt idx="51">
                  <c:v>68207583.299999997</c:v>
                </c:pt>
                <c:pt idx="52">
                  <c:v>75149608.730000004</c:v>
                </c:pt>
                <c:pt idx="53">
                  <c:v>75545295.579999998</c:v>
                </c:pt>
                <c:pt idx="54">
                  <c:v>75601411.760000005</c:v>
                </c:pt>
                <c:pt idx="55">
                  <c:v>81937268.969999999</c:v>
                </c:pt>
                <c:pt idx="56">
                  <c:v>82673821.090000004</c:v>
                </c:pt>
                <c:pt idx="57">
                  <c:v>84060095.569999993</c:v>
                </c:pt>
                <c:pt idx="58">
                  <c:v>99329340.109999999</c:v>
                </c:pt>
                <c:pt idx="59">
                  <c:v>100187953.19</c:v>
                </c:pt>
                <c:pt idx="60">
                  <c:v>102017432.29000001</c:v>
                </c:pt>
                <c:pt idx="61">
                  <c:v>103067136.64</c:v>
                </c:pt>
                <c:pt idx="62">
                  <c:v>103999952.36</c:v>
                </c:pt>
                <c:pt idx="63">
                  <c:v>107271490.14</c:v>
                </c:pt>
                <c:pt idx="64">
                  <c:v>112937220.75</c:v>
                </c:pt>
                <c:pt idx="65">
                  <c:v>114629399.89</c:v>
                </c:pt>
                <c:pt idx="66">
                  <c:v>116502567.67</c:v>
                </c:pt>
                <c:pt idx="67">
                  <c:v>118129448.12</c:v>
                </c:pt>
                <c:pt idx="68">
                  <c:v>122675832.45</c:v>
                </c:pt>
                <c:pt idx="69">
                  <c:v>124823114.88</c:v>
                </c:pt>
                <c:pt idx="70">
                  <c:v>129137610.8</c:v>
                </c:pt>
                <c:pt idx="71">
                  <c:v>129367295.43000001</c:v>
                </c:pt>
                <c:pt idx="72">
                  <c:v>135845915.68000001</c:v>
                </c:pt>
                <c:pt idx="73">
                  <c:v>151012024.62</c:v>
                </c:pt>
                <c:pt idx="74">
                  <c:v>150555346.81999999</c:v>
                </c:pt>
                <c:pt idx="75">
                  <c:v>153220982.03</c:v>
                </c:pt>
                <c:pt idx="76">
                  <c:v>154888344.50999999</c:v>
                </c:pt>
                <c:pt idx="77">
                  <c:v>156438620.62</c:v>
                </c:pt>
                <c:pt idx="78">
                  <c:v>159317238.91999999</c:v>
                </c:pt>
                <c:pt idx="79">
                  <c:v>160147976.21000001</c:v>
                </c:pt>
                <c:pt idx="80">
                  <c:v>160938266.12</c:v>
                </c:pt>
                <c:pt idx="81">
                  <c:v>161874389.74000001</c:v>
                </c:pt>
                <c:pt idx="82">
                  <c:v>163228643.75</c:v>
                </c:pt>
                <c:pt idx="83">
                  <c:v>162766823.41999999</c:v>
                </c:pt>
                <c:pt idx="84">
                  <c:v>164896027.06999999</c:v>
                </c:pt>
                <c:pt idx="85">
                  <c:v>165541422.66</c:v>
                </c:pt>
                <c:pt idx="86">
                  <c:v>165191356.97999999</c:v>
                </c:pt>
                <c:pt idx="87">
                  <c:v>167485265.72</c:v>
                </c:pt>
                <c:pt idx="88">
                  <c:v>168608815.86000001</c:v>
                </c:pt>
                <c:pt idx="89">
                  <c:v>168680255.05000001</c:v>
                </c:pt>
                <c:pt idx="90">
                  <c:v>170512581.84999999</c:v>
                </c:pt>
                <c:pt idx="91">
                  <c:v>171747982.24000001</c:v>
                </c:pt>
                <c:pt idx="92">
                  <c:v>170909742.02000001</c:v>
                </c:pt>
                <c:pt idx="93">
                  <c:v>173656985.63999999</c:v>
                </c:pt>
                <c:pt idx="94">
                  <c:v>171940685.72</c:v>
                </c:pt>
                <c:pt idx="95">
                  <c:v>172861801.41999999</c:v>
                </c:pt>
                <c:pt idx="96">
                  <c:v>169567611.46000001</c:v>
                </c:pt>
                <c:pt idx="97">
                  <c:v>170162781.21000001</c:v>
                </c:pt>
                <c:pt idx="98">
                  <c:v>170503328.63999999</c:v>
                </c:pt>
                <c:pt idx="99">
                  <c:v>175134026.52000001</c:v>
                </c:pt>
                <c:pt idx="100">
                  <c:v>177398949.31999999</c:v>
                </c:pt>
                <c:pt idx="101">
                  <c:v>181448156.53</c:v>
                </c:pt>
                <c:pt idx="102">
                  <c:v>181922582.08000001</c:v>
                </c:pt>
                <c:pt idx="103">
                  <c:v>184778519.69</c:v>
                </c:pt>
                <c:pt idx="104">
                  <c:v>192450030.02000001</c:v>
                </c:pt>
                <c:pt idx="105">
                  <c:v>192832555.72</c:v>
                </c:pt>
                <c:pt idx="106">
                  <c:v>202135693.94</c:v>
                </c:pt>
                <c:pt idx="107">
                  <c:v>203508572.88999999</c:v>
                </c:pt>
                <c:pt idx="108">
                  <c:v>204054938.24000001</c:v>
                </c:pt>
                <c:pt idx="109">
                  <c:v>209479448.16</c:v>
                </c:pt>
                <c:pt idx="110">
                  <c:v>214483528.18000001</c:v>
                </c:pt>
                <c:pt idx="111">
                  <c:v>210282762.34</c:v>
                </c:pt>
                <c:pt idx="112">
                  <c:v>208334415.41</c:v>
                </c:pt>
                <c:pt idx="113">
                  <c:v>211122119.09</c:v>
                </c:pt>
                <c:pt idx="114">
                  <c:v>213448052.41</c:v>
                </c:pt>
                <c:pt idx="115">
                  <c:v>222744912.99000001</c:v>
                </c:pt>
                <c:pt idx="116">
                  <c:v>234837025.06</c:v>
                </c:pt>
                <c:pt idx="117">
                  <c:v>235426826.80000001</c:v>
                </c:pt>
                <c:pt idx="118">
                  <c:v>243286436.50999996</c:v>
                </c:pt>
                <c:pt idx="119">
                  <c:v>244192331.83000001</c:v>
                </c:pt>
                <c:pt idx="120">
                  <c:v>243939083.87000003</c:v>
                </c:pt>
                <c:pt idx="121">
                  <c:v>244099119.88999999</c:v>
                </c:pt>
                <c:pt idx="122">
                  <c:v>244702031.24000001</c:v>
                </c:pt>
                <c:pt idx="123">
                  <c:v>247697856.96000001</c:v>
                </c:pt>
                <c:pt idx="124">
                  <c:v>247571892.62999997</c:v>
                </c:pt>
                <c:pt idx="125">
                  <c:v>247828309.44</c:v>
                </c:pt>
                <c:pt idx="126">
                  <c:v>249951514.72999999</c:v>
                </c:pt>
                <c:pt idx="127">
                  <c:v>257608523.44</c:v>
                </c:pt>
                <c:pt idx="128">
                  <c:v>258453559.31999999</c:v>
                </c:pt>
                <c:pt idx="129">
                  <c:v>258294574.22999999</c:v>
                </c:pt>
                <c:pt idx="130">
                  <c:v>259033457.59999999</c:v>
                </c:pt>
                <c:pt idx="131">
                  <c:v>262396989.00999996</c:v>
                </c:pt>
                <c:pt idx="132">
                  <c:v>264470594.16999999</c:v>
                </c:pt>
                <c:pt idx="133">
                  <c:v>265787593.52000001</c:v>
                </c:pt>
                <c:pt idx="134">
                  <c:v>269923288.88999999</c:v>
                </c:pt>
                <c:pt idx="135">
                  <c:v>276599058.99000001</c:v>
                </c:pt>
                <c:pt idx="136">
                  <c:v>276035156.27999997</c:v>
                </c:pt>
                <c:pt idx="137">
                  <c:v>277254943.55000001</c:v>
                </c:pt>
                <c:pt idx="138">
                  <c:v>278790158.44999999</c:v>
                </c:pt>
                <c:pt idx="139">
                  <c:v>279838184.44</c:v>
                </c:pt>
                <c:pt idx="140">
                  <c:v>281129848.68000001</c:v>
                </c:pt>
                <c:pt idx="141">
                  <c:v>281605949.47000003</c:v>
                </c:pt>
                <c:pt idx="142">
                  <c:v>284131227.23000002</c:v>
                </c:pt>
                <c:pt idx="143">
                  <c:v>284629250.06</c:v>
                </c:pt>
                <c:pt idx="144">
                  <c:v>286125560.36000001</c:v>
                </c:pt>
                <c:pt idx="145">
                  <c:v>287399370.97000003</c:v>
                </c:pt>
                <c:pt idx="146">
                  <c:v>286042074.73000002</c:v>
                </c:pt>
                <c:pt idx="147">
                  <c:v>290263730.63</c:v>
                </c:pt>
                <c:pt idx="148">
                  <c:v>292259908.64999998</c:v>
                </c:pt>
                <c:pt idx="149">
                  <c:v>291648630.38999999</c:v>
                </c:pt>
                <c:pt idx="150">
                  <c:v>291273622.29000002</c:v>
                </c:pt>
                <c:pt idx="151">
                  <c:v>293375095.14999998</c:v>
                </c:pt>
                <c:pt idx="152">
                  <c:v>294777053.85000002</c:v>
                </c:pt>
                <c:pt idx="153">
                  <c:v>298274753.88999999</c:v>
                </c:pt>
                <c:pt idx="154">
                  <c:v>300159884.43000001</c:v>
                </c:pt>
                <c:pt idx="155">
                  <c:v>299020400.79000002</c:v>
                </c:pt>
                <c:pt idx="156">
                  <c:v>299240599.88999999</c:v>
                </c:pt>
                <c:pt idx="157">
                  <c:v>294894546.70999998</c:v>
                </c:pt>
                <c:pt idx="158">
                  <c:v>296310258.30000001</c:v>
                </c:pt>
                <c:pt idx="159">
                  <c:v>301318387.13</c:v>
                </c:pt>
                <c:pt idx="160">
                  <c:v>303775696.85000002</c:v>
                </c:pt>
                <c:pt idx="161">
                  <c:v>309473817.02999997</c:v>
                </c:pt>
                <c:pt idx="162">
                  <c:v>310835221.80000001</c:v>
                </c:pt>
                <c:pt idx="163">
                  <c:v>312350376</c:v>
                </c:pt>
                <c:pt idx="164">
                  <c:v>315450758.73000002</c:v>
                </c:pt>
                <c:pt idx="165">
                  <c:v>324425161.88999999</c:v>
                </c:pt>
                <c:pt idx="166">
                  <c:v>326177493.61000001</c:v>
                </c:pt>
                <c:pt idx="167">
                  <c:v>326903540.35000002</c:v>
                </c:pt>
                <c:pt idx="168">
                  <c:v>326922109.35000002</c:v>
                </c:pt>
                <c:pt idx="169">
                  <c:v>330155143.14999998</c:v>
                </c:pt>
                <c:pt idx="170">
                  <c:v>334518323.10000002</c:v>
                </c:pt>
                <c:pt idx="171">
                  <c:v>334808252.58999997</c:v>
                </c:pt>
                <c:pt idx="172">
                  <c:v>343156831.70999998</c:v>
                </c:pt>
                <c:pt idx="173">
                  <c:v>347213597.79000002</c:v>
                </c:pt>
                <c:pt idx="174">
                  <c:v>347310662.06</c:v>
                </c:pt>
                <c:pt idx="175">
                  <c:v>350619204.83999997</c:v>
                </c:pt>
                <c:pt idx="176">
                  <c:v>351928282.42000002</c:v>
                </c:pt>
                <c:pt idx="177">
                  <c:v>354029950.11000001</c:v>
                </c:pt>
                <c:pt idx="178">
                  <c:v>355701437.86000001</c:v>
                </c:pt>
                <c:pt idx="179">
                  <c:v>359481644.79000002</c:v>
                </c:pt>
                <c:pt idx="180">
                  <c:v>362442200.69999999</c:v>
                </c:pt>
                <c:pt idx="181">
                  <c:v>363711017.37</c:v>
                </c:pt>
                <c:pt idx="182">
                  <c:v>368971980.69999999</c:v>
                </c:pt>
                <c:pt idx="183">
                  <c:v>372516577.94999999</c:v>
                </c:pt>
                <c:pt idx="184">
                  <c:v>379490331.23000002</c:v>
                </c:pt>
                <c:pt idx="185">
                  <c:v>379226604.04000002</c:v>
                </c:pt>
                <c:pt idx="186">
                  <c:v>379367549.81</c:v>
                </c:pt>
                <c:pt idx="187">
                  <c:v>380485288.89999998</c:v>
                </c:pt>
                <c:pt idx="188">
                  <c:v>386490584.82999998</c:v>
                </c:pt>
                <c:pt idx="189">
                  <c:v>392686544.86000001</c:v>
                </c:pt>
                <c:pt idx="190">
                  <c:v>394628564.20999998</c:v>
                </c:pt>
                <c:pt idx="191">
                  <c:v>400440715.64999998</c:v>
                </c:pt>
                <c:pt idx="192">
                  <c:v>403280285.35000002</c:v>
                </c:pt>
                <c:pt idx="193">
                  <c:v>406404512.31</c:v>
                </c:pt>
                <c:pt idx="194">
                  <c:v>403260042.86000001</c:v>
                </c:pt>
                <c:pt idx="195">
                  <c:v>402240408.41000003</c:v>
                </c:pt>
                <c:pt idx="196">
                  <c:v>404342908.49000001</c:v>
                </c:pt>
                <c:pt idx="197">
                  <c:v>407085361.94</c:v>
                </c:pt>
                <c:pt idx="198">
                  <c:v>410659124.18000001</c:v>
                </c:pt>
                <c:pt idx="199">
                  <c:v>409383849.33999997</c:v>
                </c:pt>
                <c:pt idx="200">
                  <c:v>408490365.51999998</c:v>
                </c:pt>
                <c:pt idx="201">
                  <c:v>411255983.36000001</c:v>
                </c:pt>
                <c:pt idx="202">
                  <c:v>410461728.22000003</c:v>
                </c:pt>
                <c:pt idx="203">
                  <c:v>415277457.22000003</c:v>
                </c:pt>
                <c:pt idx="204">
                  <c:v>435700966.81999999</c:v>
                </c:pt>
                <c:pt idx="205">
                  <c:v>440573819.19</c:v>
                </c:pt>
                <c:pt idx="206">
                  <c:v>443560842.48000002</c:v>
                </c:pt>
                <c:pt idx="207">
                  <c:v>445666752.06</c:v>
                </c:pt>
                <c:pt idx="208">
                  <c:v>453736975.08999997</c:v>
                </c:pt>
                <c:pt idx="209">
                  <c:v>455053122.25</c:v>
                </c:pt>
                <c:pt idx="210">
                  <c:v>450565819.30000001</c:v>
                </c:pt>
                <c:pt idx="211">
                  <c:v>447893615.49000001</c:v>
                </c:pt>
                <c:pt idx="212">
                  <c:v>449578731.31999999</c:v>
                </c:pt>
                <c:pt idx="213">
                  <c:v>451471031.70999998</c:v>
                </c:pt>
                <c:pt idx="214">
                  <c:v>449248018.69</c:v>
                </c:pt>
                <c:pt idx="215">
                  <c:v>451629903.27999997</c:v>
                </c:pt>
                <c:pt idx="216">
                  <c:v>453595225.11000001</c:v>
                </c:pt>
                <c:pt idx="217">
                  <c:v>453945643.89999998</c:v>
                </c:pt>
                <c:pt idx="218">
                  <c:v>457495883.06</c:v>
                </c:pt>
                <c:pt idx="219">
                  <c:v>458255294.23000002</c:v>
                </c:pt>
                <c:pt idx="220">
                  <c:v>456926968.13</c:v>
                </c:pt>
                <c:pt idx="221">
                  <c:v>456575092.88</c:v>
                </c:pt>
                <c:pt idx="222">
                  <c:v>456774586.01999998</c:v>
                </c:pt>
                <c:pt idx="223">
                  <c:v>469220097.77999997</c:v>
                </c:pt>
                <c:pt idx="224">
                  <c:v>470029569.13999993</c:v>
                </c:pt>
                <c:pt idx="225">
                  <c:v>472122540.60000002</c:v>
                </c:pt>
                <c:pt idx="226">
                  <c:v>475765469.84999996</c:v>
                </c:pt>
                <c:pt idx="227">
                  <c:v>476114492.00999999</c:v>
                </c:pt>
                <c:pt idx="228">
                  <c:v>482158974.75</c:v>
                </c:pt>
                <c:pt idx="229">
                  <c:v>490314798.12</c:v>
                </c:pt>
                <c:pt idx="230">
                  <c:v>491914808</c:v>
                </c:pt>
                <c:pt idx="231">
                  <c:v>494157436</c:v>
                </c:pt>
                <c:pt idx="232">
                  <c:v>502186338.58999991</c:v>
                </c:pt>
                <c:pt idx="233">
                  <c:v>508679760.72000003</c:v>
                </c:pt>
                <c:pt idx="234">
                  <c:v>511160473.47000003</c:v>
                </c:pt>
                <c:pt idx="235">
                  <c:v>516407374.04000002</c:v>
                </c:pt>
                <c:pt idx="236">
                  <c:v>518107512.92999995</c:v>
                </c:pt>
                <c:pt idx="237">
                  <c:v>518760534.69</c:v>
                </c:pt>
                <c:pt idx="238">
                  <c:v>525610762.60000002</c:v>
                </c:pt>
                <c:pt idx="239">
                  <c:v>530070088.37999994</c:v>
                </c:pt>
                <c:pt idx="240">
                  <c:v>531767121.47000003</c:v>
                </c:pt>
                <c:pt idx="241">
                  <c:v>534442046.02999991</c:v>
                </c:pt>
                <c:pt idx="242">
                  <c:v>539417131.53999996</c:v>
                </c:pt>
                <c:pt idx="243">
                  <c:v>540909301.63999999</c:v>
                </c:pt>
                <c:pt idx="244">
                  <c:v>548590937.57000005</c:v>
                </c:pt>
                <c:pt idx="245">
                  <c:v>551585896.64999998</c:v>
                </c:pt>
                <c:pt idx="246">
                  <c:v>554096059.97000003</c:v>
                </c:pt>
                <c:pt idx="247">
                  <c:v>559291200.15999997</c:v>
                </c:pt>
                <c:pt idx="248">
                  <c:v>562187576.30999994</c:v>
                </c:pt>
                <c:pt idx="249">
                  <c:v>568962899.59000003</c:v>
                </c:pt>
                <c:pt idx="250">
                  <c:v>568732836.25999999</c:v>
                </c:pt>
                <c:pt idx="251">
                  <c:v>576067594.97000003</c:v>
                </c:pt>
                <c:pt idx="252">
                  <c:v>581968842.77999997</c:v>
                </c:pt>
                <c:pt idx="253">
                  <c:v>589358064.38</c:v>
                </c:pt>
                <c:pt idx="254">
                  <c:v>596980745.13999999</c:v>
                </c:pt>
                <c:pt idx="255">
                  <c:v>596659128.63999999</c:v>
                </c:pt>
                <c:pt idx="256">
                  <c:v>605674434.00999999</c:v>
                </c:pt>
                <c:pt idx="257">
                  <c:v>614529485.83000004</c:v>
                </c:pt>
                <c:pt idx="258">
                  <c:v>618910605.29999995</c:v>
                </c:pt>
                <c:pt idx="259">
                  <c:v>618976419.71000004</c:v>
                </c:pt>
                <c:pt idx="260">
                  <c:v>626648397.25999999</c:v>
                </c:pt>
                <c:pt idx="261">
                  <c:v>624105195.03999996</c:v>
                </c:pt>
                <c:pt idx="262">
                  <c:v>626303826.97000003</c:v>
                </c:pt>
                <c:pt idx="263">
                  <c:v>634058191.01999998</c:v>
                </c:pt>
                <c:pt idx="264">
                  <c:v>634395087.08000004</c:v>
                </c:pt>
                <c:pt idx="265">
                  <c:v>638681810.49000001</c:v>
                </c:pt>
                <c:pt idx="266">
                  <c:v>641245867.47000003</c:v>
                </c:pt>
                <c:pt idx="267">
                  <c:v>644815037.90999997</c:v>
                </c:pt>
                <c:pt idx="268">
                  <c:v>649414245.90999997</c:v>
                </c:pt>
                <c:pt idx="269">
                  <c:v>655022566.22000003</c:v>
                </c:pt>
                <c:pt idx="270">
                  <c:v>659312812.98000002</c:v>
                </c:pt>
                <c:pt idx="271">
                  <c:v>662900694.29999995</c:v>
                </c:pt>
                <c:pt idx="272">
                  <c:v>667778439.00999999</c:v>
                </c:pt>
                <c:pt idx="273">
                  <c:v>669980240.73000002</c:v>
                </c:pt>
                <c:pt idx="274">
                  <c:v>672765932.25999999</c:v>
                </c:pt>
                <c:pt idx="275">
                  <c:v>673156124.38</c:v>
                </c:pt>
                <c:pt idx="276">
                  <c:v>675597764.75</c:v>
                </c:pt>
                <c:pt idx="277">
                  <c:v>677366438.49000001</c:v>
                </c:pt>
                <c:pt idx="278">
                  <c:v>682216495.80999994</c:v>
                </c:pt>
                <c:pt idx="279">
                  <c:v>682932328.41999996</c:v>
                </c:pt>
                <c:pt idx="280">
                  <c:v>685260764.54999995</c:v>
                </c:pt>
                <c:pt idx="281">
                  <c:v>688880464.83000004</c:v>
                </c:pt>
                <c:pt idx="282">
                  <c:v>689002565.78999996</c:v>
                </c:pt>
                <c:pt idx="283">
                  <c:v>688054371.99000001</c:v>
                </c:pt>
                <c:pt idx="284">
                  <c:v>697611417.05999994</c:v>
                </c:pt>
                <c:pt idx="285">
                  <c:v>704167963.35000002</c:v>
                </c:pt>
                <c:pt idx="286">
                  <c:v>707324991.21000004</c:v>
                </c:pt>
                <c:pt idx="287">
                  <c:v>712751174.95000005</c:v>
                </c:pt>
                <c:pt idx="288">
                  <c:v>733767818.25999999</c:v>
                </c:pt>
                <c:pt idx="289">
                  <c:v>735858834.90999997</c:v>
                </c:pt>
                <c:pt idx="290">
                  <c:v>733356603.75</c:v>
                </c:pt>
                <c:pt idx="291">
                  <c:v>741306908.74000001</c:v>
                </c:pt>
                <c:pt idx="292">
                  <c:v>743100495.85000002</c:v>
                </c:pt>
                <c:pt idx="293">
                  <c:v>742221554.90999997</c:v>
                </c:pt>
                <c:pt idx="294">
                  <c:v>741801302.13999999</c:v>
                </c:pt>
                <c:pt idx="295">
                  <c:v>748389454.72000003</c:v>
                </c:pt>
                <c:pt idx="296">
                  <c:v>758876365.94000006</c:v>
                </c:pt>
                <c:pt idx="297">
                  <c:v>767070789</c:v>
                </c:pt>
                <c:pt idx="298">
                  <c:v>776964154.22000003</c:v>
                </c:pt>
                <c:pt idx="299">
                  <c:v>786480275.04999995</c:v>
                </c:pt>
                <c:pt idx="300">
                  <c:v>797345364.71000004</c:v>
                </c:pt>
                <c:pt idx="301">
                  <c:v>806225835.29999995</c:v>
                </c:pt>
                <c:pt idx="302">
                  <c:v>808711383.34000003</c:v>
                </c:pt>
                <c:pt idx="303">
                  <c:v>816168375.83000004</c:v>
                </c:pt>
                <c:pt idx="304">
                  <c:v>825713209.63999999</c:v>
                </c:pt>
                <c:pt idx="305">
                  <c:v>827847460.02999997</c:v>
                </c:pt>
                <c:pt idx="306">
                  <c:v>833991289.08000004</c:v>
                </c:pt>
                <c:pt idx="307">
                  <c:v>823404278.27999997</c:v>
                </c:pt>
                <c:pt idx="308">
                  <c:v>828932832.41999996</c:v>
                </c:pt>
                <c:pt idx="309">
                  <c:v>831951951.05999994</c:v>
                </c:pt>
                <c:pt idx="310">
                  <c:v>836205878.55999994</c:v>
                </c:pt>
                <c:pt idx="311">
                  <c:v>840059024.23000002</c:v>
                </c:pt>
                <c:pt idx="312">
                  <c:v>846832233.67999995</c:v>
                </c:pt>
                <c:pt idx="313">
                  <c:v>857341719.67999995</c:v>
                </c:pt>
                <c:pt idx="314">
                  <c:v>865334541.94000006</c:v>
                </c:pt>
                <c:pt idx="315">
                  <c:v>869925814.60000002</c:v>
                </c:pt>
                <c:pt idx="316">
                  <c:v>880896440.97000003</c:v>
                </c:pt>
                <c:pt idx="317">
                  <c:v>889691737.58000004</c:v>
                </c:pt>
                <c:pt idx="318">
                  <c:v>892497752.45000005</c:v>
                </c:pt>
                <c:pt idx="319">
                  <c:v>904206484.65999997</c:v>
                </c:pt>
                <c:pt idx="320">
                  <c:v>920997484.96000004</c:v>
                </c:pt>
                <c:pt idx="321">
                  <c:v>926725420.55999994</c:v>
                </c:pt>
                <c:pt idx="322">
                  <c:v>940518207.68999994</c:v>
                </c:pt>
                <c:pt idx="323">
                  <c:v>927894899.02999997</c:v>
                </c:pt>
                <c:pt idx="324">
                  <c:v>936663726.45000005</c:v>
                </c:pt>
                <c:pt idx="325">
                  <c:v>938354772.24000001</c:v>
                </c:pt>
                <c:pt idx="326">
                  <c:v>955093230.82000017</c:v>
                </c:pt>
                <c:pt idx="327">
                  <c:v>967152692.31000006</c:v>
                </c:pt>
                <c:pt idx="328">
                  <c:v>976259502.25999999</c:v>
                </c:pt>
                <c:pt idx="329">
                  <c:v>985584392.38</c:v>
                </c:pt>
                <c:pt idx="330">
                  <c:v>991734082.36000013</c:v>
                </c:pt>
                <c:pt idx="331">
                  <c:v>989056195.36000001</c:v>
                </c:pt>
                <c:pt idx="332">
                  <c:v>1008300305.52</c:v>
                </c:pt>
                <c:pt idx="333">
                  <c:v>1021399190.5400001</c:v>
                </c:pt>
                <c:pt idx="334">
                  <c:v>1033615317.3200001</c:v>
                </c:pt>
                <c:pt idx="335">
                  <c:v>1039527192.22</c:v>
                </c:pt>
                <c:pt idx="336">
                  <c:v>1043114286.91</c:v>
                </c:pt>
                <c:pt idx="337">
                  <c:v>1052423565.4099998</c:v>
                </c:pt>
                <c:pt idx="338">
                  <c:v>1073071965.08</c:v>
                </c:pt>
                <c:pt idx="339">
                  <c:v>1077677250.4400001</c:v>
                </c:pt>
                <c:pt idx="340">
                  <c:v>1086230741.3399999</c:v>
                </c:pt>
                <c:pt idx="341">
                  <c:v>1090745208.8099999</c:v>
                </c:pt>
                <c:pt idx="342">
                  <c:v>1100374685.4200001</c:v>
                </c:pt>
                <c:pt idx="343">
                  <c:v>1110872196</c:v>
                </c:pt>
                <c:pt idx="344">
                  <c:v>1117884794.03</c:v>
                </c:pt>
                <c:pt idx="345">
                  <c:v>1113548901.8699999</c:v>
                </c:pt>
                <c:pt idx="346">
                  <c:v>1112568794.55</c:v>
                </c:pt>
                <c:pt idx="347">
                  <c:v>1132902553.8099999</c:v>
                </c:pt>
                <c:pt idx="348">
                  <c:v>1145239132.52</c:v>
                </c:pt>
                <c:pt idx="349">
                  <c:v>1162835588.3</c:v>
                </c:pt>
                <c:pt idx="350">
                  <c:v>1175465345.73</c:v>
                </c:pt>
                <c:pt idx="351">
                  <c:v>1187602164.1300001</c:v>
                </c:pt>
                <c:pt idx="352">
                  <c:v>1191845276.9300001</c:v>
                </c:pt>
                <c:pt idx="353">
                  <c:v>1203007778.4400001</c:v>
                </c:pt>
                <c:pt idx="354">
                  <c:v>1219160366.0599999</c:v>
                </c:pt>
                <c:pt idx="355">
                  <c:v>1229664350.74</c:v>
                </c:pt>
                <c:pt idx="356">
                  <c:v>1252706804.26</c:v>
                </c:pt>
                <c:pt idx="357">
                  <c:v>1254940696.71</c:v>
                </c:pt>
                <c:pt idx="358">
                  <c:v>1264698028.6700001</c:v>
                </c:pt>
                <c:pt idx="359">
                  <c:v>1276122937.8</c:v>
                </c:pt>
                <c:pt idx="360">
                  <c:v>1287070425.5799999</c:v>
                </c:pt>
                <c:pt idx="361">
                  <c:v>1290280891.02</c:v>
                </c:pt>
                <c:pt idx="362">
                  <c:v>1307435689.7</c:v>
                </c:pt>
                <c:pt idx="363">
                  <c:v>1323559521.26</c:v>
                </c:pt>
                <c:pt idx="364">
                  <c:v>1335314882.27</c:v>
                </c:pt>
                <c:pt idx="365">
                  <c:v>1344485050.53</c:v>
                </c:pt>
                <c:pt idx="366">
                  <c:v>1355650296.6800001</c:v>
                </c:pt>
                <c:pt idx="367">
                  <c:v>1367004470.98</c:v>
                </c:pt>
                <c:pt idx="368">
                  <c:v>1374231191.4100001</c:v>
                </c:pt>
                <c:pt idx="369">
                  <c:v>1385242338.0599999</c:v>
                </c:pt>
                <c:pt idx="370">
                  <c:v>1398217893.21</c:v>
                </c:pt>
                <c:pt idx="371">
                  <c:v>1432688423.76</c:v>
                </c:pt>
                <c:pt idx="372">
                  <c:v>1451442008.96</c:v>
                </c:pt>
                <c:pt idx="373">
                  <c:v>1463287657.9000001</c:v>
                </c:pt>
                <c:pt idx="374">
                  <c:v>1478195034.8199999</c:v>
                </c:pt>
                <c:pt idx="375">
                  <c:v>1492681330.48</c:v>
                </c:pt>
                <c:pt idx="376">
                  <c:v>1502636270.8699999</c:v>
                </c:pt>
                <c:pt idx="377">
                  <c:v>1515335553.3199999</c:v>
                </c:pt>
                <c:pt idx="378">
                  <c:v>1529276770.73</c:v>
                </c:pt>
                <c:pt idx="379">
                  <c:v>1530629874.3699999</c:v>
                </c:pt>
                <c:pt idx="380">
                  <c:v>1541551550.26</c:v>
                </c:pt>
                <c:pt idx="381">
                  <c:v>1550626752.9300001</c:v>
                </c:pt>
                <c:pt idx="382">
                  <c:v>1560810782.3</c:v>
                </c:pt>
                <c:pt idx="383">
                  <c:v>1570810598.9200001</c:v>
                </c:pt>
                <c:pt idx="384">
                  <c:v>1575643832.0599999</c:v>
                </c:pt>
                <c:pt idx="385">
                  <c:v>1567004351.0599999</c:v>
                </c:pt>
                <c:pt idx="386">
                  <c:v>1577877629.5999999</c:v>
                </c:pt>
                <c:pt idx="387">
                  <c:v>1583928230.2</c:v>
                </c:pt>
                <c:pt idx="388">
                  <c:v>1598233942</c:v>
                </c:pt>
                <c:pt idx="389">
                  <c:v>1608793111.5599999</c:v>
                </c:pt>
                <c:pt idx="390">
                  <c:v>1613590092.74</c:v>
                </c:pt>
                <c:pt idx="391">
                  <c:v>1629839519.8299999</c:v>
                </c:pt>
                <c:pt idx="392">
                  <c:v>1639458523.48</c:v>
                </c:pt>
                <c:pt idx="393">
                  <c:v>1622895678.3099999</c:v>
                </c:pt>
                <c:pt idx="394">
                  <c:v>1635456636.97</c:v>
                </c:pt>
                <c:pt idx="395">
                  <c:v>1640492077.03</c:v>
                </c:pt>
                <c:pt idx="396">
                  <c:v>1645544832.46</c:v>
                </c:pt>
                <c:pt idx="397">
                  <c:v>1654465123.28</c:v>
                </c:pt>
                <c:pt idx="398">
                  <c:v>1668357374.1900001</c:v>
                </c:pt>
                <c:pt idx="399">
                  <c:v>1669598313.6600001</c:v>
                </c:pt>
                <c:pt idx="400">
                  <c:v>1672652333.72</c:v>
                </c:pt>
                <c:pt idx="401">
                  <c:v>1681915419.4100001</c:v>
                </c:pt>
                <c:pt idx="402">
                  <c:v>1674956030.95</c:v>
                </c:pt>
                <c:pt idx="403">
                  <c:v>1774405131.3800001</c:v>
                </c:pt>
                <c:pt idx="404">
                  <c:v>1780951193.54</c:v>
                </c:pt>
                <c:pt idx="405">
                  <c:v>1786049813.5999999</c:v>
                </c:pt>
                <c:pt idx="406">
                  <c:v>1792704314.5</c:v>
                </c:pt>
                <c:pt idx="407">
                  <c:v>1796615851.8199999</c:v>
                </c:pt>
                <c:pt idx="408">
                  <c:v>1803554714.3299999</c:v>
                </c:pt>
                <c:pt idx="409">
                  <c:v>1804370715.26</c:v>
                </c:pt>
                <c:pt idx="410">
                  <c:v>1817486748.27</c:v>
                </c:pt>
                <c:pt idx="411">
                  <c:v>1822528734.78</c:v>
                </c:pt>
                <c:pt idx="412">
                  <c:v>1829574043.5599999</c:v>
                </c:pt>
                <c:pt idx="413">
                  <c:v>1835800394.1400001</c:v>
                </c:pt>
                <c:pt idx="414">
                  <c:v>1843733927.76</c:v>
                </c:pt>
                <c:pt idx="415">
                  <c:v>1849740588.7500002</c:v>
                </c:pt>
                <c:pt idx="416">
                  <c:v>1864339880.6000001</c:v>
                </c:pt>
                <c:pt idx="417">
                  <c:v>1872451426.1800001</c:v>
                </c:pt>
                <c:pt idx="418">
                  <c:v>1879552770.3</c:v>
                </c:pt>
                <c:pt idx="419">
                  <c:v>1906037608.46</c:v>
                </c:pt>
                <c:pt idx="420">
                  <c:v>1917513304.8699999</c:v>
                </c:pt>
                <c:pt idx="421">
                  <c:v>1926684740.6599998</c:v>
                </c:pt>
                <c:pt idx="422">
                  <c:v>1943376345.3800001</c:v>
                </c:pt>
                <c:pt idx="423">
                  <c:v>1958372801.7</c:v>
                </c:pt>
                <c:pt idx="424">
                  <c:v>1970543018.4199998</c:v>
                </c:pt>
                <c:pt idx="425">
                  <c:v>1982036001.9000001</c:v>
                </c:pt>
                <c:pt idx="426">
                  <c:v>1987009702.7999997</c:v>
                </c:pt>
                <c:pt idx="427">
                  <c:v>1991514538.3800001</c:v>
                </c:pt>
                <c:pt idx="428">
                  <c:v>2000819495.46</c:v>
                </c:pt>
                <c:pt idx="429">
                  <c:v>2008365088.99</c:v>
                </c:pt>
                <c:pt idx="430">
                  <c:v>2021702034.54</c:v>
                </c:pt>
                <c:pt idx="431">
                  <c:v>2023530075.1900001</c:v>
                </c:pt>
                <c:pt idx="432">
                  <c:v>2032779540.3800004</c:v>
                </c:pt>
                <c:pt idx="433">
                  <c:v>2043616105.5400002</c:v>
                </c:pt>
                <c:pt idx="434">
                  <c:v>2050239513.23</c:v>
                </c:pt>
                <c:pt idx="435">
                  <c:v>2060587680.4300001</c:v>
                </c:pt>
                <c:pt idx="436">
                  <c:v>2067062412.1600001</c:v>
                </c:pt>
                <c:pt idx="437">
                  <c:v>2048030866.1800001</c:v>
                </c:pt>
                <c:pt idx="438">
                  <c:v>2046921732.1899998</c:v>
                </c:pt>
                <c:pt idx="439">
                  <c:v>2060195588.6899998</c:v>
                </c:pt>
                <c:pt idx="440">
                  <c:v>2070748000.53</c:v>
                </c:pt>
                <c:pt idx="441">
                  <c:v>2075104479.48</c:v>
                </c:pt>
                <c:pt idx="442">
                  <c:v>2089525797.8</c:v>
                </c:pt>
                <c:pt idx="443">
                  <c:v>2113705665.2200003</c:v>
                </c:pt>
                <c:pt idx="444">
                  <c:v>2141741064.1899998</c:v>
                </c:pt>
                <c:pt idx="445">
                  <c:v>2143641633</c:v>
                </c:pt>
                <c:pt idx="446">
                  <c:v>2138733805.6800003</c:v>
                </c:pt>
                <c:pt idx="447">
                  <c:v>2117000946.1700001</c:v>
                </c:pt>
                <c:pt idx="448">
                  <c:v>2123927039.6600001</c:v>
                </c:pt>
                <c:pt idx="449">
                  <c:v>2123197111.5</c:v>
                </c:pt>
                <c:pt idx="450">
                  <c:v>2183692065.8000002</c:v>
                </c:pt>
                <c:pt idx="451">
                  <c:v>2191806871.0900002</c:v>
                </c:pt>
                <c:pt idx="452">
                  <c:v>2205285978.9499998</c:v>
                </c:pt>
                <c:pt idx="453">
                  <c:v>2240876573.6700001</c:v>
                </c:pt>
                <c:pt idx="454">
                  <c:v>2247914252.2800002</c:v>
                </c:pt>
                <c:pt idx="455">
                  <c:v>2258784326.9099998</c:v>
                </c:pt>
                <c:pt idx="456">
                  <c:v>2239034136.9299998</c:v>
                </c:pt>
                <c:pt idx="457">
                  <c:v>2245339194.3000002</c:v>
                </c:pt>
                <c:pt idx="458">
                  <c:v>2240307240.73</c:v>
                </c:pt>
                <c:pt idx="459">
                  <c:v>2243693376.3499999</c:v>
                </c:pt>
                <c:pt idx="460">
                  <c:v>2254000148.04</c:v>
                </c:pt>
                <c:pt idx="461">
                  <c:v>2253667511.7399998</c:v>
                </c:pt>
                <c:pt idx="462">
                  <c:v>2270387200.04</c:v>
                </c:pt>
                <c:pt idx="463">
                  <c:v>2285582655.71</c:v>
                </c:pt>
                <c:pt idx="464">
                  <c:v>2291740534.4200001</c:v>
                </c:pt>
                <c:pt idx="465">
                  <c:v>2302587943.9699998</c:v>
                </c:pt>
                <c:pt idx="466">
                  <c:v>2362994253.23</c:v>
                </c:pt>
                <c:pt idx="467">
                  <c:v>2373150706.46</c:v>
                </c:pt>
                <c:pt idx="468">
                  <c:v>2382889879.1999998</c:v>
                </c:pt>
                <c:pt idx="469">
                  <c:v>2393566071.0500002</c:v>
                </c:pt>
                <c:pt idx="470">
                  <c:v>2412047909.3400002</c:v>
                </c:pt>
                <c:pt idx="471">
                  <c:v>2422007125.48</c:v>
                </c:pt>
                <c:pt idx="472">
                  <c:v>2408653251.02</c:v>
                </c:pt>
                <c:pt idx="473">
                  <c:v>2395492401.6500001</c:v>
                </c:pt>
                <c:pt idx="474">
                  <c:v>2392109933.4000001</c:v>
                </c:pt>
                <c:pt idx="475">
                  <c:v>2411758164.1500001</c:v>
                </c:pt>
                <c:pt idx="476">
                  <c:v>2408334971.0300002</c:v>
                </c:pt>
                <c:pt idx="477">
                  <c:v>2413950151.1500001</c:v>
                </c:pt>
                <c:pt idx="478">
                  <c:v>2423856281.4499998</c:v>
                </c:pt>
                <c:pt idx="479">
                  <c:v>2427178107.02</c:v>
                </c:pt>
                <c:pt idx="480">
                  <c:v>2413602076.8800001</c:v>
                </c:pt>
                <c:pt idx="481">
                  <c:v>2417470611.9499998</c:v>
                </c:pt>
                <c:pt idx="482">
                  <c:v>2416429649.98</c:v>
                </c:pt>
                <c:pt idx="483">
                  <c:v>2407157733.9200001</c:v>
                </c:pt>
                <c:pt idx="484">
                  <c:v>2415871427.0700002</c:v>
                </c:pt>
                <c:pt idx="485">
                  <c:v>2419441004.6799998</c:v>
                </c:pt>
                <c:pt idx="486">
                  <c:v>2416548728.0500002</c:v>
                </c:pt>
                <c:pt idx="487">
                  <c:v>2421592000.4499998</c:v>
                </c:pt>
                <c:pt idx="488">
                  <c:v>2424683292.3000002</c:v>
                </c:pt>
                <c:pt idx="489">
                  <c:v>2435704058.21</c:v>
                </c:pt>
                <c:pt idx="490">
                  <c:v>2429255686.3499999</c:v>
                </c:pt>
                <c:pt idx="491">
                  <c:v>2426499002.54</c:v>
                </c:pt>
                <c:pt idx="492">
                  <c:v>2446174501.1500001</c:v>
                </c:pt>
                <c:pt idx="493">
                  <c:v>2453525788.2600002</c:v>
                </c:pt>
                <c:pt idx="494">
                  <c:v>2451997675.9699998</c:v>
                </c:pt>
                <c:pt idx="495">
                  <c:v>2463548360.8299999</c:v>
                </c:pt>
                <c:pt idx="496">
                  <c:v>2465504940.9699998</c:v>
                </c:pt>
                <c:pt idx="497">
                  <c:v>2484652517.1599998</c:v>
                </c:pt>
                <c:pt idx="498">
                  <c:v>2475114753.5999999</c:v>
                </c:pt>
                <c:pt idx="499">
                  <c:v>2463199737.5900002</c:v>
                </c:pt>
                <c:pt idx="500">
                  <c:v>2459435692.5300002</c:v>
                </c:pt>
                <c:pt idx="501">
                  <c:v>2456317954.79</c:v>
                </c:pt>
                <c:pt idx="502">
                  <c:v>2459369761.73</c:v>
                </c:pt>
                <c:pt idx="503">
                  <c:v>2457936076.1199999</c:v>
                </c:pt>
                <c:pt idx="504">
                  <c:v>2447995717.6100001</c:v>
                </c:pt>
                <c:pt idx="505">
                  <c:v>2435788351.29</c:v>
                </c:pt>
                <c:pt idx="506">
                  <c:v>2441221261.5799999</c:v>
                </c:pt>
                <c:pt idx="507">
                  <c:v>2449943313.1100001</c:v>
                </c:pt>
                <c:pt idx="508">
                  <c:v>2454589578.1300001</c:v>
                </c:pt>
                <c:pt idx="509">
                  <c:v>2567777613.2800002</c:v>
                </c:pt>
                <c:pt idx="510">
                  <c:v>2566461721.4699998</c:v>
                </c:pt>
                <c:pt idx="511">
                  <c:v>2572435361.5999999</c:v>
                </c:pt>
                <c:pt idx="512">
                  <c:v>2595783101.8000002</c:v>
                </c:pt>
                <c:pt idx="513">
                  <c:v>2600463825.1300001</c:v>
                </c:pt>
                <c:pt idx="514">
                  <c:v>2602957363.5900002</c:v>
                </c:pt>
                <c:pt idx="515">
                  <c:v>2648715809.52</c:v>
                </c:pt>
                <c:pt idx="516">
                  <c:v>2656813003.8200002</c:v>
                </c:pt>
                <c:pt idx="517">
                  <c:v>2677131149.8899999</c:v>
                </c:pt>
                <c:pt idx="518">
                  <c:v>2679829124.52</c:v>
                </c:pt>
                <c:pt idx="519">
                  <c:v>2693308292.5900002</c:v>
                </c:pt>
                <c:pt idx="520">
                  <c:v>2697023890.0100002</c:v>
                </c:pt>
                <c:pt idx="521">
                  <c:v>2704508178.3000002</c:v>
                </c:pt>
                <c:pt idx="522">
                  <c:v>2706856288.7800002</c:v>
                </c:pt>
                <c:pt idx="523">
                  <c:v>2709212662.1999998</c:v>
                </c:pt>
                <c:pt idx="524">
                  <c:v>2718570387.2600002</c:v>
                </c:pt>
                <c:pt idx="525">
                  <c:v>2730118221.7600002</c:v>
                </c:pt>
                <c:pt idx="526">
                  <c:v>2744656447.8499999</c:v>
                </c:pt>
                <c:pt idx="527">
                  <c:v>2773070491.3499999</c:v>
                </c:pt>
                <c:pt idx="528">
                  <c:v>2780901662.0999999</c:v>
                </c:pt>
                <c:pt idx="529">
                  <c:v>2801658019.4499998</c:v>
                </c:pt>
                <c:pt idx="530">
                  <c:v>2802471030.6999998</c:v>
                </c:pt>
                <c:pt idx="531">
                  <c:v>2804409558.0999999</c:v>
                </c:pt>
                <c:pt idx="532">
                  <c:v>2795427643.0100002</c:v>
                </c:pt>
                <c:pt idx="533">
                  <c:v>2804532691.1799998</c:v>
                </c:pt>
                <c:pt idx="534">
                  <c:v>2816466301.1399999</c:v>
                </c:pt>
                <c:pt idx="535">
                  <c:v>2824946498.6100001</c:v>
                </c:pt>
                <c:pt idx="536">
                  <c:v>2824317921.1399999</c:v>
                </c:pt>
                <c:pt idx="537">
                  <c:v>2831420779.0599999</c:v>
                </c:pt>
                <c:pt idx="538">
                  <c:v>2828989491.3400002</c:v>
                </c:pt>
                <c:pt idx="539">
                  <c:v>2839128881.5599999</c:v>
                </c:pt>
                <c:pt idx="540">
                  <c:v>2809040230.25</c:v>
                </c:pt>
                <c:pt idx="541">
                  <c:v>2817391214.2800002</c:v>
                </c:pt>
                <c:pt idx="542">
                  <c:v>2815469547.8499999</c:v>
                </c:pt>
                <c:pt idx="543">
                  <c:v>2809481151.6199999</c:v>
                </c:pt>
                <c:pt idx="544">
                  <c:v>2835419522.6799998</c:v>
                </c:pt>
                <c:pt idx="545">
                  <c:v>2843020266.0799999</c:v>
                </c:pt>
                <c:pt idx="546">
                  <c:v>2838265618.23</c:v>
                </c:pt>
                <c:pt idx="547">
                  <c:v>2837911023.1399999</c:v>
                </c:pt>
                <c:pt idx="548">
                  <c:v>2828710858.9000001</c:v>
                </c:pt>
                <c:pt idx="549">
                  <c:v>2818337642.0700002</c:v>
                </c:pt>
                <c:pt idx="550">
                  <c:v>2811732146.25</c:v>
                </c:pt>
                <c:pt idx="551">
                  <c:v>2796589894.9200001</c:v>
                </c:pt>
                <c:pt idx="552">
                  <c:v>2801890549.52</c:v>
                </c:pt>
                <c:pt idx="553">
                  <c:v>2798356457.4299998</c:v>
                </c:pt>
                <c:pt idx="554">
                  <c:v>2823158390.8000002</c:v>
                </c:pt>
                <c:pt idx="555">
                  <c:v>2841372096.0900002</c:v>
                </c:pt>
                <c:pt idx="556">
                  <c:v>2831414238.4400001</c:v>
                </c:pt>
                <c:pt idx="557">
                  <c:v>2832252350.1900001</c:v>
                </c:pt>
                <c:pt idx="558">
                  <c:v>2837791478.2600002</c:v>
                </c:pt>
                <c:pt idx="559">
                  <c:v>2838998111.1999998</c:v>
                </c:pt>
                <c:pt idx="560">
                  <c:v>2844243290.1900001</c:v>
                </c:pt>
                <c:pt idx="561">
                  <c:v>2850630410.4000001</c:v>
                </c:pt>
                <c:pt idx="562">
                  <c:v>2844690361.96</c:v>
                </c:pt>
                <c:pt idx="563">
                  <c:v>2843473454.9099998</c:v>
                </c:pt>
                <c:pt idx="564">
                  <c:v>2851935416.0500002</c:v>
                </c:pt>
                <c:pt idx="565">
                  <c:v>2862833170.1399999</c:v>
                </c:pt>
                <c:pt idx="566">
                  <c:v>2878897972.0300002</c:v>
                </c:pt>
                <c:pt idx="567">
                  <c:v>2895844820.5500002</c:v>
                </c:pt>
                <c:pt idx="568">
                  <c:v>2882705458.3499999</c:v>
                </c:pt>
                <c:pt idx="569">
                  <c:v>2880174015.96</c:v>
                </c:pt>
                <c:pt idx="570">
                  <c:v>2903365414.9200001</c:v>
                </c:pt>
                <c:pt idx="571">
                  <c:v>2852522377.4899998</c:v>
                </c:pt>
                <c:pt idx="572">
                  <c:v>2856622225.1300001</c:v>
                </c:pt>
                <c:pt idx="573">
                  <c:v>2876423024.6399999</c:v>
                </c:pt>
                <c:pt idx="574">
                  <c:v>2880805435.7800002</c:v>
                </c:pt>
                <c:pt idx="575">
                  <c:v>2891181094.1500001</c:v>
                </c:pt>
                <c:pt idx="576">
                  <c:v>2884903045.25</c:v>
                </c:pt>
                <c:pt idx="577">
                  <c:v>2883558311.6100001</c:v>
                </c:pt>
                <c:pt idx="578">
                  <c:v>2865433460.4899998</c:v>
                </c:pt>
                <c:pt idx="579">
                  <c:v>2859189449.2199998</c:v>
                </c:pt>
                <c:pt idx="580">
                  <c:v>2858669478.27</c:v>
                </c:pt>
                <c:pt idx="581">
                  <c:v>2863377427.6599998</c:v>
                </c:pt>
                <c:pt idx="582">
                  <c:v>2888974300.6199999</c:v>
                </c:pt>
                <c:pt idx="583">
                  <c:v>2894820207.1599998</c:v>
                </c:pt>
                <c:pt idx="584">
                  <c:v>2916068906.8400002</c:v>
                </c:pt>
                <c:pt idx="585">
                  <c:v>2937927625.8499999</c:v>
                </c:pt>
                <c:pt idx="586">
                  <c:v>2943587523.7600002</c:v>
                </c:pt>
                <c:pt idx="587">
                  <c:v>2982094120.7399998</c:v>
                </c:pt>
                <c:pt idx="588">
                  <c:v>2983325830.9200001</c:v>
                </c:pt>
                <c:pt idx="589">
                  <c:v>2987313490.6300001</c:v>
                </c:pt>
                <c:pt idx="590">
                  <c:v>2972913675.5500002</c:v>
                </c:pt>
                <c:pt idx="591">
                  <c:v>2967664200.9200001</c:v>
                </c:pt>
                <c:pt idx="592">
                  <c:v>2973076585.4099998</c:v>
                </c:pt>
                <c:pt idx="593">
                  <c:v>3013458604.96</c:v>
                </c:pt>
                <c:pt idx="594">
                  <c:v>2997861209.6799998</c:v>
                </c:pt>
                <c:pt idx="595">
                  <c:v>3003167780.7800002</c:v>
                </c:pt>
                <c:pt idx="596">
                  <c:v>2998642633.6100001</c:v>
                </c:pt>
                <c:pt idx="597">
                  <c:v>3034711741.48</c:v>
                </c:pt>
                <c:pt idx="598">
                  <c:v>3040656984.5300002</c:v>
                </c:pt>
                <c:pt idx="599">
                  <c:v>3040941002.52</c:v>
                </c:pt>
                <c:pt idx="600">
                  <c:v>3036456317.0999999</c:v>
                </c:pt>
                <c:pt idx="601">
                  <c:v>3069583570.48</c:v>
                </c:pt>
                <c:pt idx="602">
                  <c:v>3085857884.7399998</c:v>
                </c:pt>
                <c:pt idx="603">
                  <c:v>3096474350.4899998</c:v>
                </c:pt>
                <c:pt idx="604">
                  <c:v>3017862009.8800001</c:v>
                </c:pt>
                <c:pt idx="605">
                  <c:v>3016247562.4200001</c:v>
                </c:pt>
                <c:pt idx="606">
                  <c:v>3191372316.4099998</c:v>
                </c:pt>
                <c:pt idx="607">
                  <c:v>3191214308.4200001</c:v>
                </c:pt>
                <c:pt idx="608">
                  <c:v>3198172749.5799999</c:v>
                </c:pt>
                <c:pt idx="609">
                  <c:v>3208042399.7600002</c:v>
                </c:pt>
                <c:pt idx="610">
                  <c:v>3213473467.4499998</c:v>
                </c:pt>
                <c:pt idx="611">
                  <c:v>3237052839.75</c:v>
                </c:pt>
                <c:pt idx="612">
                  <c:v>3257141731.3299999</c:v>
                </c:pt>
                <c:pt idx="613">
                  <c:v>3261474880.1999998</c:v>
                </c:pt>
                <c:pt idx="614">
                  <c:v>3260328671.5999999</c:v>
                </c:pt>
                <c:pt idx="615">
                  <c:v>3250850852.2600002</c:v>
                </c:pt>
                <c:pt idx="616">
                  <c:v>3246793507.3499999</c:v>
                </c:pt>
                <c:pt idx="617">
                  <c:v>3250919930.48</c:v>
                </c:pt>
                <c:pt idx="618">
                  <c:v>3251687141.7600002</c:v>
                </c:pt>
                <c:pt idx="619">
                  <c:v>3212033014.3699999</c:v>
                </c:pt>
                <c:pt idx="620">
                  <c:v>3213198197.5900002</c:v>
                </c:pt>
                <c:pt idx="621">
                  <c:v>3226077323.0500002</c:v>
                </c:pt>
                <c:pt idx="622">
                  <c:v>3216923305.7800002</c:v>
                </c:pt>
                <c:pt idx="623">
                  <c:v>3230358334.9899998</c:v>
                </c:pt>
                <c:pt idx="624">
                  <c:v>3258033161.7600002</c:v>
                </c:pt>
                <c:pt idx="625">
                  <c:v>3284604726.9899998</c:v>
                </c:pt>
                <c:pt idx="626">
                  <c:v>3276945788.1999998</c:v>
                </c:pt>
                <c:pt idx="627">
                  <c:v>3283237094.3699999</c:v>
                </c:pt>
                <c:pt idx="628">
                  <c:v>3306216140.1300001</c:v>
                </c:pt>
                <c:pt idx="629">
                  <c:v>3320662832</c:v>
                </c:pt>
                <c:pt idx="630">
                  <c:v>3332136281.7399998</c:v>
                </c:pt>
                <c:pt idx="631">
                  <c:v>3348663985.8000002</c:v>
                </c:pt>
                <c:pt idx="632">
                  <c:v>3358978002.1999998</c:v>
                </c:pt>
                <c:pt idx="633">
                  <c:v>3311845675.5599999</c:v>
                </c:pt>
                <c:pt idx="634">
                  <c:v>3327609632.0100002</c:v>
                </c:pt>
                <c:pt idx="635">
                  <c:v>3324010094.4400001</c:v>
                </c:pt>
                <c:pt idx="636">
                  <c:v>3431381124.9699998</c:v>
                </c:pt>
                <c:pt idx="637">
                  <c:v>3500180618.8400002</c:v>
                </c:pt>
                <c:pt idx="638">
                  <c:v>3517291491.48</c:v>
                </c:pt>
                <c:pt idx="639">
                  <c:v>3530311953.02</c:v>
                </c:pt>
                <c:pt idx="640">
                  <c:v>3518264272.2399998</c:v>
                </c:pt>
                <c:pt idx="641">
                  <c:v>3572726509.8299999</c:v>
                </c:pt>
                <c:pt idx="642">
                  <c:v>3606430264.9200001</c:v>
                </c:pt>
                <c:pt idx="643">
                  <c:v>3605783790.75</c:v>
                </c:pt>
                <c:pt idx="644">
                  <c:v>3616344165.3499999</c:v>
                </c:pt>
                <c:pt idx="645">
                  <c:v>3620726195.7800002</c:v>
                </c:pt>
                <c:pt idx="646">
                  <c:v>3625685981.4699998</c:v>
                </c:pt>
                <c:pt idx="647">
                  <c:v>3654515171.2800002</c:v>
                </c:pt>
                <c:pt idx="648">
                  <c:v>3635622184.0999999</c:v>
                </c:pt>
                <c:pt idx="649">
                  <c:v>3654173918.3800001</c:v>
                </c:pt>
                <c:pt idx="650">
                  <c:v>3690821534.7599998</c:v>
                </c:pt>
                <c:pt idx="651">
                  <c:v>3705039618.2399998</c:v>
                </c:pt>
                <c:pt idx="652">
                  <c:v>3688497470.1399999</c:v>
                </c:pt>
                <c:pt idx="653">
                  <c:v>3707833417.6199999</c:v>
                </c:pt>
                <c:pt idx="654">
                  <c:v>3743816633.1399994</c:v>
                </c:pt>
                <c:pt idx="655">
                  <c:v>3768236242.5599999</c:v>
                </c:pt>
                <c:pt idx="656">
                  <c:v>3787626864.4499998</c:v>
                </c:pt>
                <c:pt idx="657">
                  <c:v>3796109460.5299997</c:v>
                </c:pt>
                <c:pt idx="658">
                  <c:v>3815905343.0100002</c:v>
                </c:pt>
                <c:pt idx="659">
                  <c:v>3782088670.9000006</c:v>
                </c:pt>
                <c:pt idx="660">
                  <c:v>3836924060.6700006</c:v>
                </c:pt>
                <c:pt idx="661">
                  <c:v>3876773555.4099994</c:v>
                </c:pt>
                <c:pt idx="662">
                  <c:v>3865869246.1100001</c:v>
                </c:pt>
                <c:pt idx="663">
                  <c:v>3866101869.4299998</c:v>
                </c:pt>
                <c:pt idx="664">
                  <c:v>3871413693.2899995</c:v>
                </c:pt>
                <c:pt idx="665">
                  <c:v>3909766676.54</c:v>
                </c:pt>
                <c:pt idx="666">
                  <c:v>3935936342.3600001</c:v>
                </c:pt>
                <c:pt idx="667">
                  <c:v>3773407105.1100006</c:v>
                </c:pt>
                <c:pt idx="668">
                  <c:v>3924727751.2199993</c:v>
                </c:pt>
                <c:pt idx="669">
                  <c:v>3969643634.3899994</c:v>
                </c:pt>
                <c:pt idx="670">
                  <c:v>3990961952.27</c:v>
                </c:pt>
                <c:pt idx="671">
                  <c:v>4059635268.5599999</c:v>
                </c:pt>
                <c:pt idx="672">
                  <c:v>4075611256.9200001</c:v>
                </c:pt>
                <c:pt idx="673">
                  <c:v>4105170440.5600004</c:v>
                </c:pt>
                <c:pt idx="674">
                  <c:v>4124997316.52</c:v>
                </c:pt>
                <c:pt idx="675">
                  <c:v>4114007070.2900004</c:v>
                </c:pt>
                <c:pt idx="676">
                  <c:v>4138780186.1400003</c:v>
                </c:pt>
                <c:pt idx="677">
                  <c:v>4176262046.5900002</c:v>
                </c:pt>
                <c:pt idx="678">
                  <c:v>4223615555.8000002</c:v>
                </c:pt>
                <c:pt idx="679">
                  <c:v>4234925683.0399995</c:v>
                </c:pt>
                <c:pt idx="680">
                  <c:v>4191948570.8000002</c:v>
                </c:pt>
                <c:pt idx="681">
                  <c:v>4204737971.5300002</c:v>
                </c:pt>
                <c:pt idx="682">
                  <c:v>4279011257.8200002</c:v>
                </c:pt>
                <c:pt idx="683">
                  <c:v>4318011868.3800001</c:v>
                </c:pt>
                <c:pt idx="684">
                  <c:v>4360668833.3599997</c:v>
                </c:pt>
                <c:pt idx="685">
                  <c:v>4357452132.7399998</c:v>
                </c:pt>
                <c:pt idx="686">
                  <c:v>4330477094.3000002</c:v>
                </c:pt>
                <c:pt idx="687">
                  <c:v>4350575993.8299999</c:v>
                </c:pt>
                <c:pt idx="688">
                  <c:v>4367199595.2700005</c:v>
                </c:pt>
                <c:pt idx="689">
                  <c:v>4415514540.4399996</c:v>
                </c:pt>
                <c:pt idx="690">
                  <c:v>4459615312.1499996</c:v>
                </c:pt>
                <c:pt idx="691">
                  <c:v>4506712532.54</c:v>
                </c:pt>
                <c:pt idx="692">
                  <c:v>4511245441.75</c:v>
                </c:pt>
                <c:pt idx="693">
                  <c:v>4554358666.9700003</c:v>
                </c:pt>
                <c:pt idx="694">
                  <c:v>4555473841.3400002</c:v>
                </c:pt>
                <c:pt idx="695">
                  <c:v>4567378434.6899996</c:v>
                </c:pt>
                <c:pt idx="696">
                  <c:v>4589910009.0900002</c:v>
                </c:pt>
                <c:pt idx="697">
                  <c:v>4592184684.46</c:v>
                </c:pt>
                <c:pt idx="698">
                  <c:v>4620098369.8500004</c:v>
                </c:pt>
                <c:pt idx="699">
                  <c:v>4680043289.71</c:v>
                </c:pt>
                <c:pt idx="700">
                  <c:v>4612984551.7600002</c:v>
                </c:pt>
                <c:pt idx="701">
                  <c:v>4637251349.5200005</c:v>
                </c:pt>
                <c:pt idx="702">
                  <c:v>4662693085.4499998</c:v>
                </c:pt>
                <c:pt idx="703">
                  <c:v>4681791793.2200003</c:v>
                </c:pt>
                <c:pt idx="704">
                  <c:v>4688888971.1599998</c:v>
                </c:pt>
                <c:pt idx="705">
                  <c:v>4693525425.6099997</c:v>
                </c:pt>
                <c:pt idx="706">
                  <c:v>4723444070.0600004</c:v>
                </c:pt>
                <c:pt idx="707">
                  <c:v>4742701697.0900002</c:v>
                </c:pt>
                <c:pt idx="708">
                  <c:v>4773530064.6099997</c:v>
                </c:pt>
                <c:pt idx="709">
                  <c:v>4797976536.3900003</c:v>
                </c:pt>
                <c:pt idx="710">
                  <c:v>4829765815.9399996</c:v>
                </c:pt>
                <c:pt idx="711">
                  <c:v>4852191980.4799995</c:v>
                </c:pt>
                <c:pt idx="712">
                  <c:v>4890969159.7799997</c:v>
                </c:pt>
                <c:pt idx="713">
                  <c:v>4908971561.7200003</c:v>
                </c:pt>
                <c:pt idx="714">
                  <c:v>4883443257.8100004</c:v>
                </c:pt>
                <c:pt idx="715">
                  <c:v>4889238034.6099997</c:v>
                </c:pt>
                <c:pt idx="716">
                  <c:v>4875332962.8100004</c:v>
                </c:pt>
                <c:pt idx="717">
                  <c:v>4875028433.7399998</c:v>
                </c:pt>
                <c:pt idx="718">
                  <c:v>4869134853.1700001</c:v>
                </c:pt>
                <c:pt idx="719">
                  <c:v>4876717959.4399996</c:v>
                </c:pt>
                <c:pt idx="720">
                  <c:v>4944121372.6499996</c:v>
                </c:pt>
                <c:pt idx="721">
                  <c:v>4941467657.8500004</c:v>
                </c:pt>
                <c:pt idx="722">
                  <c:v>4945110051.2200003</c:v>
                </c:pt>
                <c:pt idx="723">
                  <c:v>4970447016.5200005</c:v>
                </c:pt>
                <c:pt idx="724">
                  <c:v>4909990487.8900003</c:v>
                </c:pt>
                <c:pt idx="725">
                  <c:v>4925221012.6000004</c:v>
                </c:pt>
                <c:pt idx="726">
                  <c:v>4916759499.9700003</c:v>
                </c:pt>
                <c:pt idx="727">
                  <c:v>4920848306.1599998</c:v>
                </c:pt>
                <c:pt idx="728">
                  <c:v>4928108410.5600004</c:v>
                </c:pt>
                <c:pt idx="729">
                  <c:v>4929415448.5299997</c:v>
                </c:pt>
                <c:pt idx="730">
                  <c:v>4953508325.4899998</c:v>
                </c:pt>
                <c:pt idx="731">
                  <c:v>4933488162.6499996</c:v>
                </c:pt>
                <c:pt idx="732">
                  <c:v>4946344044.2399998</c:v>
                </c:pt>
                <c:pt idx="733">
                  <c:v>4966022991.0600004</c:v>
                </c:pt>
                <c:pt idx="734">
                  <c:v>4978805663.1899996</c:v>
                </c:pt>
                <c:pt idx="735">
                  <c:v>4979264558.3299999</c:v>
                </c:pt>
                <c:pt idx="736">
                  <c:v>5005569494.3199997</c:v>
                </c:pt>
                <c:pt idx="737">
                  <c:v>5013785419.1000004</c:v>
                </c:pt>
                <c:pt idx="738">
                  <c:v>5021292325.9399996</c:v>
                </c:pt>
                <c:pt idx="739">
                  <c:v>5015728449.2700005</c:v>
                </c:pt>
                <c:pt idx="740">
                  <c:v>4993318035.6599998</c:v>
                </c:pt>
                <c:pt idx="741">
                  <c:v>4992626791.8500004</c:v>
                </c:pt>
                <c:pt idx="742">
                  <c:v>4992367193.9200001</c:v>
                </c:pt>
                <c:pt idx="743">
                  <c:v>4992757997.46</c:v>
                </c:pt>
                <c:pt idx="744">
                  <c:v>4903935225.25</c:v>
                </c:pt>
                <c:pt idx="745">
                  <c:v>4920949736.2399998</c:v>
                </c:pt>
                <c:pt idx="746">
                  <c:v>4997166928.3599997</c:v>
                </c:pt>
                <c:pt idx="747">
                  <c:v>5008608163.3299999</c:v>
                </c:pt>
                <c:pt idx="748">
                  <c:v>5036589779.3400002</c:v>
                </c:pt>
                <c:pt idx="749">
                  <c:v>5027444067.5</c:v>
                </c:pt>
                <c:pt idx="750">
                  <c:v>5050298078.7399998</c:v>
                </c:pt>
                <c:pt idx="751">
                  <c:v>5046878569.2299995</c:v>
                </c:pt>
                <c:pt idx="752">
                  <c:v>5110678553.4200001</c:v>
                </c:pt>
                <c:pt idx="753">
                  <c:v>5093657247.0500002</c:v>
                </c:pt>
                <c:pt idx="754">
                  <c:v>5118893914.1899996</c:v>
                </c:pt>
                <c:pt idx="755">
                  <c:v>5111155775.8599997</c:v>
                </c:pt>
                <c:pt idx="756">
                  <c:v>5121007445.5</c:v>
                </c:pt>
                <c:pt idx="757">
                  <c:v>5135965869.6300001</c:v>
                </c:pt>
                <c:pt idx="758">
                  <c:v>5160888380.0299997</c:v>
                </c:pt>
                <c:pt idx="759">
                  <c:v>5131377221.6199999</c:v>
                </c:pt>
                <c:pt idx="760">
                  <c:v>5149726017.8199997</c:v>
                </c:pt>
                <c:pt idx="761">
                  <c:v>5172927285.4099998</c:v>
                </c:pt>
                <c:pt idx="762">
                  <c:v>5223011279.3900003</c:v>
                </c:pt>
                <c:pt idx="763">
                  <c:v>5224367597.6700001</c:v>
                </c:pt>
                <c:pt idx="764">
                  <c:v>5233046241.0200005</c:v>
                </c:pt>
                <c:pt idx="765">
                  <c:v>5348429973</c:v>
                </c:pt>
                <c:pt idx="766">
                  <c:v>5483035366.5200005</c:v>
                </c:pt>
                <c:pt idx="767">
                  <c:v>5551469007.0200005</c:v>
                </c:pt>
                <c:pt idx="768">
                  <c:v>5544656882.5900002</c:v>
                </c:pt>
                <c:pt idx="769">
                  <c:v>5543284484.0699997</c:v>
                </c:pt>
                <c:pt idx="770">
                  <c:v>5559974922.6300001</c:v>
                </c:pt>
                <c:pt idx="771">
                  <c:v>5563780096.2700005</c:v>
                </c:pt>
                <c:pt idx="772">
                  <c:v>5585516022.1700001</c:v>
                </c:pt>
                <c:pt idx="773">
                  <c:v>5591863254.1499996</c:v>
                </c:pt>
                <c:pt idx="774">
                  <c:v>5611436969.1800003</c:v>
                </c:pt>
                <c:pt idx="775">
                  <c:v>5700461031.3400002</c:v>
                </c:pt>
                <c:pt idx="776">
                  <c:v>5713704969.7799997</c:v>
                </c:pt>
                <c:pt idx="777">
                  <c:v>5723517107.2399998</c:v>
                </c:pt>
                <c:pt idx="778">
                  <c:v>5768033270.1400003</c:v>
                </c:pt>
                <c:pt idx="779">
                  <c:v>5804065110.8000002</c:v>
                </c:pt>
                <c:pt idx="780">
                  <c:v>5830629403.4499998</c:v>
                </c:pt>
                <c:pt idx="781">
                  <c:v>5832694126.6000004</c:v>
                </c:pt>
                <c:pt idx="782">
                  <c:v>5758169493.3900003</c:v>
                </c:pt>
                <c:pt idx="783">
                  <c:v>5744956392.1199999</c:v>
                </c:pt>
                <c:pt idx="784">
                  <c:v>5734698895.5100002</c:v>
                </c:pt>
                <c:pt idx="785">
                  <c:v>5760129111.7399998</c:v>
                </c:pt>
                <c:pt idx="786">
                  <c:v>5787700876.1899996</c:v>
                </c:pt>
                <c:pt idx="787">
                  <c:v>5753570792.2799997</c:v>
                </c:pt>
                <c:pt idx="788">
                  <c:v>5774645323.2200003</c:v>
                </c:pt>
                <c:pt idx="789">
                  <c:v>5778549396.8199997</c:v>
                </c:pt>
                <c:pt idx="790">
                  <c:v>5756290225.1400003</c:v>
                </c:pt>
                <c:pt idx="791">
                  <c:v>5761527249.9200001</c:v>
                </c:pt>
                <c:pt idx="792">
                  <c:v>5762799088.4399996</c:v>
                </c:pt>
                <c:pt idx="793">
                  <c:v>5772517304.3699999</c:v>
                </c:pt>
                <c:pt idx="794">
                  <c:v>5794130061.1899996</c:v>
                </c:pt>
                <c:pt idx="795">
                  <c:v>5821489684.0900002</c:v>
                </c:pt>
                <c:pt idx="796">
                  <c:v>5894178707.5</c:v>
                </c:pt>
                <c:pt idx="797">
                  <c:v>5945122535.8199997</c:v>
                </c:pt>
                <c:pt idx="798">
                  <c:v>5932359647.4899998</c:v>
                </c:pt>
                <c:pt idx="799">
                  <c:v>5940142864.3500004</c:v>
                </c:pt>
                <c:pt idx="800">
                  <c:v>5942167739.6099997</c:v>
                </c:pt>
                <c:pt idx="801">
                  <c:v>5953748249.1999998</c:v>
                </c:pt>
                <c:pt idx="802">
                  <c:v>5966759991.6300001</c:v>
                </c:pt>
                <c:pt idx="803">
                  <c:v>5966186790.3400002</c:v>
                </c:pt>
                <c:pt idx="804">
                  <c:v>5958220995.9300003</c:v>
                </c:pt>
                <c:pt idx="805">
                  <c:v>5942283542.2600002</c:v>
                </c:pt>
                <c:pt idx="806">
                  <c:v>5976451129.6099997</c:v>
                </c:pt>
                <c:pt idx="807">
                  <c:v>5984163164.1199999</c:v>
                </c:pt>
                <c:pt idx="808">
                  <c:v>6010544137.1499996</c:v>
                </c:pt>
                <c:pt idx="809">
                  <c:v>6038587602.8999996</c:v>
                </c:pt>
                <c:pt idx="810">
                  <c:v>6041242769.4099998</c:v>
                </c:pt>
                <c:pt idx="811">
                  <c:v>6058025820.1999998</c:v>
                </c:pt>
                <c:pt idx="812">
                  <c:v>6097446464.2600002</c:v>
                </c:pt>
                <c:pt idx="813">
                  <c:v>6109835348.6499996</c:v>
                </c:pt>
                <c:pt idx="814">
                  <c:v>6064795761.1199999</c:v>
                </c:pt>
                <c:pt idx="815">
                  <c:v>6040494751.5699997</c:v>
                </c:pt>
                <c:pt idx="816">
                  <c:v>6042095095.3000002</c:v>
                </c:pt>
                <c:pt idx="817">
                  <c:v>6038378365.1999998</c:v>
                </c:pt>
                <c:pt idx="818">
                  <c:v>6049725172.6400003</c:v>
                </c:pt>
                <c:pt idx="819">
                  <c:v>6053799737.1499996</c:v>
                </c:pt>
                <c:pt idx="820">
                  <c:v>6069559681.2399998</c:v>
                </c:pt>
                <c:pt idx="821">
                  <c:v>6070684812.6999998</c:v>
                </c:pt>
                <c:pt idx="822">
                  <c:v>6081839592.0500002</c:v>
                </c:pt>
                <c:pt idx="823">
                  <c:v>6076777822.6199999</c:v>
                </c:pt>
                <c:pt idx="824">
                  <c:v>6107941642.8000002</c:v>
                </c:pt>
                <c:pt idx="825">
                  <c:v>6128147710.29</c:v>
                </c:pt>
                <c:pt idx="826">
                  <c:v>6155716830.5900002</c:v>
                </c:pt>
                <c:pt idx="827">
                  <c:v>6187865631.9799995</c:v>
                </c:pt>
                <c:pt idx="828">
                  <c:v>6189070200.3000002</c:v>
                </c:pt>
                <c:pt idx="829">
                  <c:v>6210772695.4300003</c:v>
                </c:pt>
                <c:pt idx="830">
                  <c:v>6200778465.54</c:v>
                </c:pt>
                <c:pt idx="831">
                  <c:v>6182524108.5100002</c:v>
                </c:pt>
                <c:pt idx="832">
                  <c:v>6170786451.1599998</c:v>
                </c:pt>
                <c:pt idx="833">
                  <c:v>6173995151.0900002</c:v>
                </c:pt>
                <c:pt idx="834">
                  <c:v>6159772727.6199999</c:v>
                </c:pt>
                <c:pt idx="835">
                  <c:v>6164405102.29</c:v>
                </c:pt>
                <c:pt idx="836">
                  <c:v>6206929992.8900003</c:v>
                </c:pt>
                <c:pt idx="837">
                  <c:v>6257387528.2700005</c:v>
                </c:pt>
                <c:pt idx="838">
                  <c:v>6258611000.4200001</c:v>
                </c:pt>
                <c:pt idx="839">
                  <c:v>6251070513.29</c:v>
                </c:pt>
                <c:pt idx="840">
                  <c:v>6277752872.8500004</c:v>
                </c:pt>
                <c:pt idx="841">
                  <c:v>6260864802.2200003</c:v>
                </c:pt>
                <c:pt idx="842">
                  <c:v>6259608631.1499996</c:v>
                </c:pt>
                <c:pt idx="843">
                  <c:v>6252321582.5200005</c:v>
                </c:pt>
                <c:pt idx="844">
                  <c:v>6262813671.79</c:v>
                </c:pt>
                <c:pt idx="845">
                  <c:v>6219255618.5200005</c:v>
                </c:pt>
                <c:pt idx="846">
                  <c:v>6229145833.5</c:v>
                </c:pt>
                <c:pt idx="847">
                  <c:v>6240546431.96</c:v>
                </c:pt>
                <c:pt idx="848">
                  <c:v>6238968312.5299997</c:v>
                </c:pt>
                <c:pt idx="849">
                  <c:v>6254483171.7799997</c:v>
                </c:pt>
                <c:pt idx="850">
                  <c:v>6259096937.54</c:v>
                </c:pt>
                <c:pt idx="851">
                  <c:v>6261590314.3699999</c:v>
                </c:pt>
                <c:pt idx="852">
                  <c:v>6287786664.6599998</c:v>
                </c:pt>
                <c:pt idx="853">
                  <c:v>6296343740.6800003</c:v>
                </c:pt>
                <c:pt idx="854">
                  <c:v>6257337741.5900002</c:v>
                </c:pt>
                <c:pt idx="855">
                  <c:v>6351735880.2200003</c:v>
                </c:pt>
                <c:pt idx="856">
                  <c:v>6361277930.6599998</c:v>
                </c:pt>
                <c:pt idx="857">
                  <c:v>6397634237.7600002</c:v>
                </c:pt>
                <c:pt idx="858">
                  <c:v>6393462637.2299995</c:v>
                </c:pt>
                <c:pt idx="859">
                  <c:v>6388057624.9799995</c:v>
                </c:pt>
                <c:pt idx="860">
                  <c:v>6407299082.0299997</c:v>
                </c:pt>
                <c:pt idx="861">
                  <c:v>6395646654.4799995</c:v>
                </c:pt>
                <c:pt idx="862">
                  <c:v>6366286271.3900003</c:v>
                </c:pt>
                <c:pt idx="863">
                  <c:v>6361800215.0699997</c:v>
                </c:pt>
                <c:pt idx="864">
                  <c:v>6412767443.8100004</c:v>
                </c:pt>
                <c:pt idx="865">
                  <c:v>6367026012.4499998</c:v>
                </c:pt>
                <c:pt idx="866">
                  <c:v>6374875887.7700005</c:v>
                </c:pt>
                <c:pt idx="867">
                  <c:v>6378342466.6599998</c:v>
                </c:pt>
                <c:pt idx="868">
                  <c:v>6352719563.7600002</c:v>
                </c:pt>
                <c:pt idx="869">
                  <c:v>6359985470.21</c:v>
                </c:pt>
                <c:pt idx="870">
                  <c:v>6366247503.2799997</c:v>
                </c:pt>
                <c:pt idx="871">
                  <c:v>6373283417.8000002</c:v>
                </c:pt>
                <c:pt idx="872">
                  <c:v>6358188508.5600004</c:v>
                </c:pt>
                <c:pt idx="873">
                  <c:v>6384089281.0799999</c:v>
                </c:pt>
                <c:pt idx="874">
                  <c:v>6412141609.4300003</c:v>
                </c:pt>
                <c:pt idx="875">
                  <c:v>6414887178.1800003</c:v>
                </c:pt>
                <c:pt idx="876">
                  <c:v>6417471160.0900002</c:v>
                </c:pt>
                <c:pt idx="877">
                  <c:v>6437076750.8800001</c:v>
                </c:pt>
                <c:pt idx="878">
                  <c:v>6415164309.2799997</c:v>
                </c:pt>
                <c:pt idx="879">
                  <c:v>6403957402.1400003</c:v>
                </c:pt>
                <c:pt idx="880">
                  <c:v>6412238447.6300001</c:v>
                </c:pt>
                <c:pt idx="881">
                  <c:v>6415708077.46</c:v>
                </c:pt>
                <c:pt idx="882">
                  <c:v>6400428293.9200001</c:v>
                </c:pt>
                <c:pt idx="883">
                  <c:v>6390782774.3699999</c:v>
                </c:pt>
                <c:pt idx="884">
                  <c:v>6396012790.4200001</c:v>
                </c:pt>
                <c:pt idx="885">
                  <c:v>6382771165.7600002</c:v>
                </c:pt>
                <c:pt idx="886">
                  <c:v>6382042276.7200003</c:v>
                </c:pt>
                <c:pt idx="887">
                  <c:v>6391135878.4300003</c:v>
                </c:pt>
                <c:pt idx="888">
                  <c:v>6408760473.3699999</c:v>
                </c:pt>
                <c:pt idx="889">
                  <c:v>6421614132.3800001</c:v>
                </c:pt>
                <c:pt idx="890">
                  <c:v>6455917995.3599997</c:v>
                </c:pt>
                <c:pt idx="891">
                  <c:v>6464427964.3299999</c:v>
                </c:pt>
                <c:pt idx="892">
                  <c:v>6458638703.8800001</c:v>
                </c:pt>
                <c:pt idx="893">
                  <c:v>6440065842.1099997</c:v>
                </c:pt>
                <c:pt idx="894">
                  <c:v>6430483970.6899996</c:v>
                </c:pt>
                <c:pt idx="895">
                  <c:v>6432747664.3500004</c:v>
                </c:pt>
                <c:pt idx="896">
                  <c:v>6435222015.9200001</c:v>
                </c:pt>
                <c:pt idx="897">
                  <c:v>6432662026.71</c:v>
                </c:pt>
                <c:pt idx="898">
                  <c:v>6430038387.1300001</c:v>
                </c:pt>
                <c:pt idx="899">
                  <c:v>6443145531.1499996</c:v>
                </c:pt>
                <c:pt idx="900">
                  <c:v>6464624770.3599997</c:v>
                </c:pt>
                <c:pt idx="901">
                  <c:v>6449631823.1199999</c:v>
                </c:pt>
                <c:pt idx="902">
                  <c:v>6423486015.1800003</c:v>
                </c:pt>
                <c:pt idx="903">
                  <c:v>6291456041.7600002</c:v>
                </c:pt>
                <c:pt idx="904">
                  <c:v>6285379531.6899996</c:v>
                </c:pt>
                <c:pt idx="905">
                  <c:v>6242126870.7299995</c:v>
                </c:pt>
                <c:pt idx="906">
                  <c:v>6217862608.2799997</c:v>
                </c:pt>
                <c:pt idx="907">
                  <c:v>6191221195.8900003</c:v>
                </c:pt>
                <c:pt idx="908">
                  <c:v>6199461205.6000004</c:v>
                </c:pt>
                <c:pt idx="909">
                  <c:v>6206308077.5299997</c:v>
                </c:pt>
                <c:pt idx="910">
                  <c:v>6212154415.96</c:v>
                </c:pt>
                <c:pt idx="911">
                  <c:v>6233530427.9099998</c:v>
                </c:pt>
                <c:pt idx="912">
                  <c:v>6228308394.7200003</c:v>
                </c:pt>
                <c:pt idx="913">
                  <c:v>6210674766.2600002</c:v>
                </c:pt>
                <c:pt idx="914">
                  <c:v>6183442268.6800003</c:v>
                </c:pt>
                <c:pt idx="915">
                  <c:v>6184080874.6899996</c:v>
                </c:pt>
                <c:pt idx="916">
                  <c:v>6166145407.8999996</c:v>
                </c:pt>
                <c:pt idx="917">
                  <c:v>6160380468.2200003</c:v>
                </c:pt>
                <c:pt idx="918">
                  <c:v>6150722061.8599997</c:v>
                </c:pt>
                <c:pt idx="919">
                  <c:v>6165550068.54</c:v>
                </c:pt>
                <c:pt idx="920">
                  <c:v>6190202501.4399996</c:v>
                </c:pt>
                <c:pt idx="921">
                  <c:v>6167461756.1400003</c:v>
                </c:pt>
                <c:pt idx="922">
                  <c:v>6143114802.2600002</c:v>
                </c:pt>
                <c:pt idx="923">
                  <c:v>6160268667.29</c:v>
                </c:pt>
                <c:pt idx="924">
                  <c:v>6159425215.9099998</c:v>
                </c:pt>
                <c:pt idx="925">
                  <c:v>6163642039.6300001</c:v>
                </c:pt>
                <c:pt idx="926">
                  <c:v>6196489095.2700005</c:v>
                </c:pt>
                <c:pt idx="927">
                  <c:v>6189787497.0900002</c:v>
                </c:pt>
                <c:pt idx="928">
                  <c:v>6187309791.6899996</c:v>
                </c:pt>
                <c:pt idx="929">
                  <c:v>6544178194.8699999</c:v>
                </c:pt>
                <c:pt idx="930">
                  <c:v>6554715845.21</c:v>
                </c:pt>
                <c:pt idx="931">
                  <c:v>6556297922.96</c:v>
                </c:pt>
                <c:pt idx="932">
                  <c:v>6542927959.7399998</c:v>
                </c:pt>
                <c:pt idx="933">
                  <c:v>6556758306.6400003</c:v>
                </c:pt>
                <c:pt idx="934">
                  <c:v>6554380740.9300003</c:v>
                </c:pt>
                <c:pt idx="935">
                  <c:v>6566451230.6999998</c:v>
                </c:pt>
                <c:pt idx="936">
                  <c:v>6562833504.8199997</c:v>
                </c:pt>
                <c:pt idx="937">
                  <c:v>6537380688.9200001</c:v>
                </c:pt>
                <c:pt idx="938">
                  <c:v>6517217903.8199997</c:v>
                </c:pt>
                <c:pt idx="939">
                  <c:v>6521925216.3000002</c:v>
                </c:pt>
                <c:pt idx="940">
                  <c:v>6518894749.6899996</c:v>
                </c:pt>
                <c:pt idx="941">
                  <c:v>6490538691.3699999</c:v>
                </c:pt>
                <c:pt idx="942">
                  <c:v>6504947442.8699999</c:v>
                </c:pt>
                <c:pt idx="943">
                  <c:v>6527212422.7299995</c:v>
                </c:pt>
                <c:pt idx="944">
                  <c:v>6547637248.5799999</c:v>
                </c:pt>
                <c:pt idx="945">
                  <c:v>6557960961.6400003</c:v>
                </c:pt>
                <c:pt idx="946">
                  <c:v>6489102492.4499998</c:v>
                </c:pt>
                <c:pt idx="947">
                  <c:v>6452196690.29</c:v>
                </c:pt>
                <c:pt idx="948">
                  <c:v>6394374869.1300001</c:v>
                </c:pt>
                <c:pt idx="949">
                  <c:v>6376810988.75</c:v>
                </c:pt>
                <c:pt idx="950">
                  <c:v>6356937235.2299995</c:v>
                </c:pt>
                <c:pt idx="951">
                  <c:v>6336349720.3100004</c:v>
                </c:pt>
                <c:pt idx="952">
                  <c:v>6348781692.8100004</c:v>
                </c:pt>
                <c:pt idx="953">
                  <c:v>6408125583.0799999</c:v>
                </c:pt>
                <c:pt idx="954">
                  <c:v>6385072474.2600002</c:v>
                </c:pt>
                <c:pt idx="955">
                  <c:v>6375086094.9200001</c:v>
                </c:pt>
                <c:pt idx="956">
                  <c:v>6361008966.4300003</c:v>
                </c:pt>
                <c:pt idx="957">
                  <c:v>6334769687.0799999</c:v>
                </c:pt>
                <c:pt idx="958">
                  <c:v>6266000285.5699997</c:v>
                </c:pt>
                <c:pt idx="959">
                  <c:v>6268434766.3000002</c:v>
                </c:pt>
                <c:pt idx="960">
                  <c:v>6251955235.7299995</c:v>
                </c:pt>
                <c:pt idx="961">
                  <c:v>6232012435.5699997</c:v>
                </c:pt>
                <c:pt idx="962">
                  <c:v>6250878369.2200003</c:v>
                </c:pt>
                <c:pt idx="963">
                  <c:v>6236704109.75</c:v>
                </c:pt>
                <c:pt idx="964">
                  <c:v>6227925925.0100002</c:v>
                </c:pt>
                <c:pt idx="965">
                  <c:v>6175697700.71</c:v>
                </c:pt>
                <c:pt idx="966">
                  <c:v>6148425791.8699999</c:v>
                </c:pt>
                <c:pt idx="967">
                  <c:v>6111631579.6499996</c:v>
                </c:pt>
                <c:pt idx="968">
                  <c:v>6111951507.8100004</c:v>
                </c:pt>
                <c:pt idx="969">
                  <c:v>6047773293.4099998</c:v>
                </c:pt>
                <c:pt idx="970">
                  <c:v>6042123501.75</c:v>
                </c:pt>
                <c:pt idx="971">
                  <c:v>5975175590.0699997</c:v>
                </c:pt>
                <c:pt idx="972">
                  <c:v>5895660755.4799995</c:v>
                </c:pt>
                <c:pt idx="973">
                  <c:v>5865012438.21</c:v>
                </c:pt>
                <c:pt idx="974">
                  <c:v>5843881321.25</c:v>
                </c:pt>
                <c:pt idx="975">
                  <c:v>5820471984.96</c:v>
                </c:pt>
                <c:pt idx="976">
                  <c:v>5774793590.8999996</c:v>
                </c:pt>
                <c:pt idx="977">
                  <c:v>5734689917.2600002</c:v>
                </c:pt>
                <c:pt idx="978">
                  <c:v>5713503049.1000004</c:v>
                </c:pt>
                <c:pt idx="979">
                  <c:v>5687673837.4300003</c:v>
                </c:pt>
                <c:pt idx="980">
                  <c:v>5642704014.3100004</c:v>
                </c:pt>
                <c:pt idx="981">
                  <c:v>5230952442.3999996</c:v>
                </c:pt>
                <c:pt idx="982">
                  <c:v>5218000332.1899996</c:v>
                </c:pt>
                <c:pt idx="983">
                  <c:v>5183112968.8699999</c:v>
                </c:pt>
                <c:pt idx="984">
                  <c:v>5154870150.6300001</c:v>
                </c:pt>
                <c:pt idx="985">
                  <c:v>5164006274.3500004</c:v>
                </c:pt>
                <c:pt idx="986">
                  <c:v>5174638426.1199999</c:v>
                </c:pt>
                <c:pt idx="987">
                  <c:v>5144655846.46</c:v>
                </c:pt>
                <c:pt idx="988">
                  <c:v>5140979338.6599998</c:v>
                </c:pt>
                <c:pt idx="989">
                  <c:v>5043589501.0900002</c:v>
                </c:pt>
                <c:pt idx="990">
                  <c:v>5003782265.6599998</c:v>
                </c:pt>
                <c:pt idx="991">
                  <c:v>4982529239.7700005</c:v>
                </c:pt>
                <c:pt idx="992">
                  <c:v>4930990611.7700005</c:v>
                </c:pt>
                <c:pt idx="993">
                  <c:v>4890273534.2399998</c:v>
                </c:pt>
                <c:pt idx="994">
                  <c:v>4862150792.0799999</c:v>
                </c:pt>
                <c:pt idx="995">
                  <c:v>4778102657.5900002</c:v>
                </c:pt>
                <c:pt idx="996">
                  <c:v>4761720300.8199997</c:v>
                </c:pt>
                <c:pt idx="997">
                  <c:v>4733274598.6999998</c:v>
                </c:pt>
                <c:pt idx="998">
                  <c:v>4692560782.9200001</c:v>
                </c:pt>
                <c:pt idx="999">
                  <c:v>4677859357.8900003</c:v>
                </c:pt>
                <c:pt idx="1000">
                  <c:v>4676622456.8299999</c:v>
                </c:pt>
                <c:pt idx="1001">
                  <c:v>4664190849.8599997</c:v>
                </c:pt>
                <c:pt idx="1002">
                  <c:v>4656496989.7299995</c:v>
                </c:pt>
                <c:pt idx="1003">
                  <c:v>4640487102.8999996</c:v>
                </c:pt>
                <c:pt idx="1004">
                  <c:v>4621268718.8199997</c:v>
                </c:pt>
                <c:pt idx="1005">
                  <c:v>4593045347.79</c:v>
                </c:pt>
                <c:pt idx="1006">
                  <c:v>4547743954.7399998</c:v>
                </c:pt>
                <c:pt idx="1007">
                  <c:v>4495099679.75</c:v>
                </c:pt>
                <c:pt idx="1008">
                  <c:v>4464243132.8999996</c:v>
                </c:pt>
                <c:pt idx="1009">
                  <c:v>4443114723</c:v>
                </c:pt>
                <c:pt idx="1010">
                  <c:v>4421397710.9200001</c:v>
                </c:pt>
                <c:pt idx="1011">
                  <c:v>4417776797.1599998</c:v>
                </c:pt>
                <c:pt idx="1012">
                  <c:v>4417113642.0799999</c:v>
                </c:pt>
                <c:pt idx="1013">
                  <c:v>4434544260.9799995</c:v>
                </c:pt>
                <c:pt idx="1014">
                  <c:v>4446126826.3999996</c:v>
                </c:pt>
                <c:pt idx="1015">
                  <c:v>4452306829.6700001</c:v>
                </c:pt>
                <c:pt idx="1016">
                  <c:v>4453198760.7399998</c:v>
                </c:pt>
                <c:pt idx="1017">
                  <c:v>4439404123.1300001</c:v>
                </c:pt>
                <c:pt idx="1018">
                  <c:v>4432844471.0299997</c:v>
                </c:pt>
                <c:pt idx="1019">
                  <c:v>4420626798.6700001</c:v>
                </c:pt>
                <c:pt idx="1020">
                  <c:v>4419349852.7799997</c:v>
                </c:pt>
                <c:pt idx="1021">
                  <c:v>4423757141.8299999</c:v>
                </c:pt>
                <c:pt idx="1022">
                  <c:v>4369923857.1099997</c:v>
                </c:pt>
                <c:pt idx="1023">
                  <c:v>4477634392.2600002</c:v>
                </c:pt>
                <c:pt idx="1024">
                  <c:v>4510383725.0600004</c:v>
                </c:pt>
                <c:pt idx="1025">
                  <c:v>4444176249.1499996</c:v>
                </c:pt>
                <c:pt idx="1026">
                  <c:v>4443032927.9700003</c:v>
                </c:pt>
                <c:pt idx="1027">
                  <c:v>4423770679.96</c:v>
                </c:pt>
                <c:pt idx="1028">
                  <c:v>4444264837.4200001</c:v>
                </c:pt>
                <c:pt idx="1029">
                  <c:v>4429001351.8100004</c:v>
                </c:pt>
                <c:pt idx="1030">
                  <c:v>4440338465.1899996</c:v>
                </c:pt>
                <c:pt idx="1031">
                  <c:v>4465848576.79</c:v>
                </c:pt>
                <c:pt idx="1032">
                  <c:v>4462566958.8400002</c:v>
                </c:pt>
                <c:pt idx="1033">
                  <c:v>4462394446.4099998</c:v>
                </c:pt>
                <c:pt idx="1034">
                  <c:v>4448093453.3000002</c:v>
                </c:pt>
                <c:pt idx="1035">
                  <c:v>4401726186.75</c:v>
                </c:pt>
                <c:pt idx="1036">
                  <c:v>4401276084.1300001</c:v>
                </c:pt>
                <c:pt idx="1037">
                  <c:v>4415271753.3800001</c:v>
                </c:pt>
                <c:pt idx="1038">
                  <c:v>4405914747.1199999</c:v>
                </c:pt>
                <c:pt idx="1039">
                  <c:v>4388881566.4700003</c:v>
                </c:pt>
                <c:pt idx="1040">
                  <c:v>4390303242.7700005</c:v>
                </c:pt>
                <c:pt idx="1041">
                  <c:v>4376845945.8599997</c:v>
                </c:pt>
                <c:pt idx="1042">
                  <c:v>4360709412.4700003</c:v>
                </c:pt>
                <c:pt idx="1043">
                  <c:v>4259171999.9100003</c:v>
                </c:pt>
                <c:pt idx="1044">
                  <c:v>4270618284.0200005</c:v>
                </c:pt>
                <c:pt idx="1045">
                  <c:v>4350494638.5500002</c:v>
                </c:pt>
                <c:pt idx="1046">
                  <c:v>4288971766.0799999</c:v>
                </c:pt>
                <c:pt idx="1047">
                  <c:v>4275313103.3299999</c:v>
                </c:pt>
                <c:pt idx="1048">
                  <c:v>4291309215.1499996</c:v>
                </c:pt>
                <c:pt idx="1049">
                  <c:v>4373298743.5100002</c:v>
                </c:pt>
                <c:pt idx="1050">
                  <c:v>4358535683.8000002</c:v>
                </c:pt>
                <c:pt idx="1051">
                  <c:v>4315622675.0500002</c:v>
                </c:pt>
                <c:pt idx="1052">
                  <c:v>4303840616.8000002</c:v>
                </c:pt>
                <c:pt idx="1053">
                  <c:v>4303110577.4700003</c:v>
                </c:pt>
                <c:pt idx="1054">
                  <c:v>4265416966.8899994</c:v>
                </c:pt>
                <c:pt idx="1055">
                  <c:v>4239868352.0799999</c:v>
                </c:pt>
                <c:pt idx="1056">
                  <c:v>4240827258.48</c:v>
                </c:pt>
                <c:pt idx="1057">
                  <c:v>4214162842.3199997</c:v>
                </c:pt>
                <c:pt idx="1058">
                  <c:v>4202182815.5400004</c:v>
                </c:pt>
                <c:pt idx="1059">
                  <c:v>4187062179.1900001</c:v>
                </c:pt>
                <c:pt idx="1060">
                  <c:v>4169777542.2500005</c:v>
                </c:pt>
                <c:pt idx="1061">
                  <c:v>4171821600.1100006</c:v>
                </c:pt>
                <c:pt idx="1062">
                  <c:v>4120303620.1700001</c:v>
                </c:pt>
                <c:pt idx="1063">
                  <c:v>4075409785.1599994</c:v>
                </c:pt>
                <c:pt idx="1064">
                  <c:v>4060816947.1300001</c:v>
                </c:pt>
                <c:pt idx="1065">
                  <c:v>3938655286.6100001</c:v>
                </c:pt>
                <c:pt idx="1066">
                  <c:v>3856486712.7499995</c:v>
                </c:pt>
                <c:pt idx="1067">
                  <c:v>3827439141.2199998</c:v>
                </c:pt>
                <c:pt idx="1068">
                  <c:v>3795596092.3400002</c:v>
                </c:pt>
                <c:pt idx="1069">
                  <c:v>3706401048.1799994</c:v>
                </c:pt>
                <c:pt idx="1070">
                  <c:v>3594421227.77</c:v>
                </c:pt>
                <c:pt idx="1071">
                  <c:v>3495003665.0100002</c:v>
                </c:pt>
                <c:pt idx="1072">
                  <c:v>3411732630.5500002</c:v>
                </c:pt>
                <c:pt idx="1073">
                  <c:v>3275443475.5300002</c:v>
                </c:pt>
                <c:pt idx="1074">
                  <c:v>3208097009.0300002</c:v>
                </c:pt>
                <c:pt idx="1075">
                  <c:v>3131903196.8000002</c:v>
                </c:pt>
                <c:pt idx="1076">
                  <c:v>3048167053.4699998</c:v>
                </c:pt>
                <c:pt idx="1077">
                  <c:v>2983892583.5900002</c:v>
                </c:pt>
                <c:pt idx="1078">
                  <c:v>2864903595.8200002</c:v>
                </c:pt>
                <c:pt idx="1079">
                  <c:v>2814621293.7199998</c:v>
                </c:pt>
                <c:pt idx="1080">
                  <c:v>2763839137.29</c:v>
                </c:pt>
                <c:pt idx="1081">
                  <c:v>2696797908.5700002</c:v>
                </c:pt>
                <c:pt idx="1082">
                  <c:v>2657436575.77</c:v>
                </c:pt>
                <c:pt idx="1083">
                  <c:v>2626879605.79</c:v>
                </c:pt>
                <c:pt idx="1084">
                  <c:v>2585060904.1999998</c:v>
                </c:pt>
                <c:pt idx="1085">
                  <c:v>2563841888.5599999</c:v>
                </c:pt>
                <c:pt idx="1086">
                  <c:v>2512713311.0500002</c:v>
                </c:pt>
                <c:pt idx="1087">
                  <c:v>2500762253.3400002</c:v>
                </c:pt>
                <c:pt idx="1088">
                  <c:v>2475086227.3099999</c:v>
                </c:pt>
                <c:pt idx="1089">
                  <c:v>2474688590.25</c:v>
                </c:pt>
                <c:pt idx="1090">
                  <c:v>2472109230.25</c:v>
                </c:pt>
                <c:pt idx="1091">
                  <c:v>2478521632.5599999</c:v>
                </c:pt>
                <c:pt idx="1092">
                  <c:v>2489114012.23</c:v>
                </c:pt>
                <c:pt idx="1093">
                  <c:v>2518372401.6399999</c:v>
                </c:pt>
                <c:pt idx="1094">
                  <c:v>2513539225.73</c:v>
                </c:pt>
                <c:pt idx="1095">
                  <c:v>2498843997.3099999</c:v>
                </c:pt>
                <c:pt idx="1096">
                  <c:v>2497389971.6700001</c:v>
                </c:pt>
                <c:pt idx="1097">
                  <c:v>2505481101.6700001</c:v>
                </c:pt>
                <c:pt idx="1098">
                  <c:v>2521210319.02</c:v>
                </c:pt>
                <c:pt idx="1099">
                  <c:v>2521041212.71</c:v>
                </c:pt>
                <c:pt idx="1100">
                  <c:v>2525259115.8699999</c:v>
                </c:pt>
                <c:pt idx="1101">
                  <c:v>2530360824.8299999</c:v>
                </c:pt>
                <c:pt idx="1102">
                  <c:v>2525155363.3299999</c:v>
                </c:pt>
                <c:pt idx="1103">
                  <c:v>2537403388.1500001</c:v>
                </c:pt>
                <c:pt idx="1104">
                  <c:v>2537246080.8899999</c:v>
                </c:pt>
                <c:pt idx="1105">
                  <c:v>2537228227.1199999</c:v>
                </c:pt>
                <c:pt idx="1106">
                  <c:v>2531582362.79</c:v>
                </c:pt>
                <c:pt idx="1107">
                  <c:v>2531939257.8800001</c:v>
                </c:pt>
                <c:pt idx="1108">
                  <c:v>2504799212.9299998</c:v>
                </c:pt>
                <c:pt idx="1109">
                  <c:v>2498580314.4000001</c:v>
                </c:pt>
                <c:pt idx="1110">
                  <c:v>2487020919.0900002</c:v>
                </c:pt>
                <c:pt idx="1111">
                  <c:v>2436868123.8699999</c:v>
                </c:pt>
                <c:pt idx="1112">
                  <c:v>2446547498.3899999</c:v>
                </c:pt>
                <c:pt idx="1113">
                  <c:v>2444762731.6300001</c:v>
                </c:pt>
                <c:pt idx="1114">
                  <c:v>2444300676.0999999</c:v>
                </c:pt>
                <c:pt idx="1115">
                  <c:v>2442788890.3200002</c:v>
                </c:pt>
                <c:pt idx="1116">
                  <c:v>2434135505.7399998</c:v>
                </c:pt>
                <c:pt idx="1117">
                  <c:v>2424816690.77</c:v>
                </c:pt>
                <c:pt idx="1118">
                  <c:v>2436947251.4000001</c:v>
                </c:pt>
                <c:pt idx="1119">
                  <c:v>2343383036.6599998</c:v>
                </c:pt>
                <c:pt idx="1120">
                  <c:v>2355197692.0500002</c:v>
                </c:pt>
                <c:pt idx="1121">
                  <c:v>2355125083.5100002</c:v>
                </c:pt>
                <c:pt idx="1122">
                  <c:v>2345898401.23</c:v>
                </c:pt>
                <c:pt idx="1123">
                  <c:v>2323078894.4400001</c:v>
                </c:pt>
                <c:pt idx="1124">
                  <c:v>2322017808.2800002</c:v>
                </c:pt>
                <c:pt idx="1125">
                  <c:v>2314530571.3299999</c:v>
                </c:pt>
                <c:pt idx="1126">
                  <c:v>2326687598.0999999</c:v>
                </c:pt>
                <c:pt idx="1127">
                  <c:v>2312915423.27</c:v>
                </c:pt>
                <c:pt idx="1128">
                  <c:v>2313295903.9699998</c:v>
                </c:pt>
                <c:pt idx="1129">
                  <c:v>2313874349.5500002</c:v>
                </c:pt>
                <c:pt idx="1130">
                  <c:v>2313267292.3899999</c:v>
                </c:pt>
                <c:pt idx="1131">
                  <c:v>2307630119.48</c:v>
                </c:pt>
                <c:pt idx="1132">
                  <c:v>2301806606.6100001</c:v>
                </c:pt>
                <c:pt idx="1133">
                  <c:v>2288141759.3200002</c:v>
                </c:pt>
                <c:pt idx="1134">
                  <c:v>2278881545.1199999</c:v>
                </c:pt>
                <c:pt idx="1135">
                  <c:v>2280331944.6100001</c:v>
                </c:pt>
                <c:pt idx="1136">
                  <c:v>2273088507.8099999</c:v>
                </c:pt>
                <c:pt idx="1137">
                  <c:v>2313794064.52</c:v>
                </c:pt>
                <c:pt idx="1138">
                  <c:v>2321034720.4200001</c:v>
                </c:pt>
                <c:pt idx="1139">
                  <c:v>2348469712.6599998</c:v>
                </c:pt>
                <c:pt idx="1140">
                  <c:v>2340596795.52</c:v>
                </c:pt>
                <c:pt idx="1141">
                  <c:v>2354288223.5999999</c:v>
                </c:pt>
                <c:pt idx="1142">
                  <c:v>2357379925.71</c:v>
                </c:pt>
                <c:pt idx="1143">
                  <c:v>2362449936.25</c:v>
                </c:pt>
                <c:pt idx="1144">
                  <c:v>2366785288.5900002</c:v>
                </c:pt>
                <c:pt idx="1145">
                  <c:v>2388484129.1500001</c:v>
                </c:pt>
                <c:pt idx="1146">
                  <c:v>2390529342.8299999</c:v>
                </c:pt>
                <c:pt idx="1147">
                  <c:v>2389934491.6300001</c:v>
                </c:pt>
                <c:pt idx="1148">
                  <c:v>2395247253.2399998</c:v>
                </c:pt>
                <c:pt idx="1149">
                  <c:v>2397969057.8400002</c:v>
                </c:pt>
                <c:pt idx="1150">
                  <c:v>2402362585.5300002</c:v>
                </c:pt>
                <c:pt idx="1151">
                  <c:v>2403466110.4099998</c:v>
                </c:pt>
                <c:pt idx="1152">
                  <c:v>2405685739.9200001</c:v>
                </c:pt>
                <c:pt idx="1153">
                  <c:v>2405265154.02</c:v>
                </c:pt>
                <c:pt idx="1154">
                  <c:v>2411036748.1500001</c:v>
                </c:pt>
                <c:pt idx="1155">
                  <c:v>2407272093.98</c:v>
                </c:pt>
                <c:pt idx="1156">
                  <c:v>2414341483.4200001</c:v>
                </c:pt>
                <c:pt idx="1157">
                  <c:v>2428439538.5999999</c:v>
                </c:pt>
                <c:pt idx="1158">
                  <c:v>2428296950.02</c:v>
                </c:pt>
                <c:pt idx="1159">
                  <c:v>2424052429.8299999</c:v>
                </c:pt>
                <c:pt idx="1160">
                  <c:v>2416550332.6700001</c:v>
                </c:pt>
                <c:pt idx="1161">
                  <c:v>2422198693.5799999</c:v>
                </c:pt>
                <c:pt idx="1162">
                  <c:v>2485332390.0300002</c:v>
                </c:pt>
                <c:pt idx="1163">
                  <c:v>2482680643.5999999</c:v>
                </c:pt>
                <c:pt idx="1164">
                  <c:v>2491719070.5799999</c:v>
                </c:pt>
                <c:pt idx="1165">
                  <c:v>2492222646.1599998</c:v>
                </c:pt>
                <c:pt idx="1166">
                  <c:v>2497002366.1799998</c:v>
                </c:pt>
                <c:pt idx="1167">
                  <c:v>2503980992.1900001</c:v>
                </c:pt>
                <c:pt idx="1168">
                  <c:v>2506618619.6399999</c:v>
                </c:pt>
                <c:pt idx="1169">
                  <c:v>2530240628.8000002</c:v>
                </c:pt>
                <c:pt idx="1170">
                  <c:v>2542073185</c:v>
                </c:pt>
                <c:pt idx="1171">
                  <c:v>2540535780.9899998</c:v>
                </c:pt>
                <c:pt idx="1172">
                  <c:v>2535857998.5500002</c:v>
                </c:pt>
                <c:pt idx="1173">
                  <c:v>2611253619.9699998</c:v>
                </c:pt>
                <c:pt idx="1174">
                  <c:v>2616820551.2399998</c:v>
                </c:pt>
                <c:pt idx="1175">
                  <c:v>2618131615.1199999</c:v>
                </c:pt>
                <c:pt idx="1176">
                  <c:v>2616758366.25</c:v>
                </c:pt>
                <c:pt idx="1177">
                  <c:v>2637617126.5599999</c:v>
                </c:pt>
                <c:pt idx="1178">
                  <c:v>2636093551.8800001</c:v>
                </c:pt>
                <c:pt idx="1179">
                  <c:v>2634535546.7199998</c:v>
                </c:pt>
                <c:pt idx="1180">
                  <c:v>2633842203.29</c:v>
                </c:pt>
                <c:pt idx="1181">
                  <c:v>2662570302.3499999</c:v>
                </c:pt>
                <c:pt idx="1182">
                  <c:v>2680936869.6700001</c:v>
                </c:pt>
                <c:pt idx="1183">
                  <c:v>2684003114.0300002</c:v>
                </c:pt>
                <c:pt idx="1184">
                  <c:v>2688848681.5900002</c:v>
                </c:pt>
                <c:pt idx="1185">
                  <c:v>2692223100.8400002</c:v>
                </c:pt>
                <c:pt idx="1186">
                  <c:v>2693704773.9299998</c:v>
                </c:pt>
                <c:pt idx="1187">
                  <c:v>2690530779.3299999</c:v>
                </c:pt>
                <c:pt idx="1188">
                  <c:v>2688997956.5700002</c:v>
                </c:pt>
                <c:pt idx="1189">
                  <c:v>2690546938</c:v>
                </c:pt>
                <c:pt idx="1190">
                  <c:v>2694604028.0500002</c:v>
                </c:pt>
                <c:pt idx="1191">
                  <c:v>2708341997.9099998</c:v>
                </c:pt>
                <c:pt idx="1192">
                  <c:v>2708539626.48</c:v>
                </c:pt>
                <c:pt idx="1193">
                  <c:v>2704952199.6999998</c:v>
                </c:pt>
                <c:pt idx="1194">
                  <c:v>2708120411.4400001</c:v>
                </c:pt>
                <c:pt idx="1195">
                  <c:v>2702787947.7199998</c:v>
                </c:pt>
                <c:pt idx="1196">
                  <c:v>2692655692.0100002</c:v>
                </c:pt>
                <c:pt idx="1197">
                  <c:v>2687670280.02</c:v>
                </c:pt>
                <c:pt idx="1198">
                  <c:v>2690177939.3099999</c:v>
                </c:pt>
                <c:pt idx="1199">
                  <c:v>2685534571</c:v>
                </c:pt>
                <c:pt idx="1200">
                  <c:v>2682956094.3299999</c:v>
                </c:pt>
                <c:pt idx="1201">
                  <c:v>2700209968.5999999</c:v>
                </c:pt>
                <c:pt idx="1202">
                  <c:v>2702269484.8800001</c:v>
                </c:pt>
                <c:pt idx="1203">
                  <c:v>2682915111.23</c:v>
                </c:pt>
                <c:pt idx="1204">
                  <c:v>2682101454.73</c:v>
                </c:pt>
                <c:pt idx="1205">
                  <c:v>2686148502.8000002</c:v>
                </c:pt>
                <c:pt idx="1206">
                  <c:v>2717977177.5799999</c:v>
                </c:pt>
                <c:pt idx="1207">
                  <c:v>2719527952.46</c:v>
                </c:pt>
                <c:pt idx="1208">
                  <c:v>2715754191.0100002</c:v>
                </c:pt>
                <c:pt idx="1209">
                  <c:v>2703548608.46</c:v>
                </c:pt>
                <c:pt idx="1210">
                  <c:v>2702101283.8499999</c:v>
                </c:pt>
                <c:pt idx="1211">
                  <c:v>2723662770.4200001</c:v>
                </c:pt>
                <c:pt idx="1212">
                  <c:v>2698819617.2199998</c:v>
                </c:pt>
                <c:pt idx="1213">
                  <c:v>2699045371.0799999</c:v>
                </c:pt>
                <c:pt idx="1214">
                  <c:v>2695573183.3099999</c:v>
                </c:pt>
                <c:pt idx="1215">
                  <c:v>2693087167.0300002</c:v>
                </c:pt>
                <c:pt idx="1216">
                  <c:v>2691609320.9499998</c:v>
                </c:pt>
                <c:pt idx="1217">
                  <c:v>2695938626.23</c:v>
                </c:pt>
                <c:pt idx="1218">
                  <c:v>2703720770.5</c:v>
                </c:pt>
                <c:pt idx="1219">
                  <c:v>2704162054.8099999</c:v>
                </c:pt>
                <c:pt idx="1220">
                  <c:v>2700106964.1900001</c:v>
                </c:pt>
                <c:pt idx="1221">
                  <c:v>2688506588.3200002</c:v>
                </c:pt>
                <c:pt idx="1222">
                  <c:v>2675927082.6700001</c:v>
                </c:pt>
                <c:pt idx="1223">
                  <c:v>2662845647.4699998</c:v>
                </c:pt>
                <c:pt idx="1224">
                  <c:v>2660904601.9200001</c:v>
                </c:pt>
                <c:pt idx="1225">
                  <c:v>2654095886.6100001</c:v>
                </c:pt>
                <c:pt idx="1226">
                  <c:v>2644132979.3600001</c:v>
                </c:pt>
                <c:pt idx="1227">
                  <c:v>2637375181.4899998</c:v>
                </c:pt>
                <c:pt idx="1228">
                  <c:v>2638905417.3299999</c:v>
                </c:pt>
                <c:pt idx="1229">
                  <c:v>2635407903.0999999</c:v>
                </c:pt>
                <c:pt idx="1230">
                  <c:v>2633477136.52</c:v>
                </c:pt>
                <c:pt idx="1231">
                  <c:v>2637811740.8800001</c:v>
                </c:pt>
                <c:pt idx="1232">
                  <c:v>2634762807.2800002</c:v>
                </c:pt>
                <c:pt idx="1233">
                  <c:v>2634842725.5100002</c:v>
                </c:pt>
                <c:pt idx="1234">
                  <c:v>2634862440.6300001</c:v>
                </c:pt>
                <c:pt idx="1235">
                  <c:v>2636889783.6999998</c:v>
                </c:pt>
                <c:pt idx="1236">
                  <c:v>2631150843.54</c:v>
                </c:pt>
                <c:pt idx="1237">
                  <c:v>2617307769.3600001</c:v>
                </c:pt>
                <c:pt idx="1238">
                  <c:v>2608294238.6799998</c:v>
                </c:pt>
                <c:pt idx="1239">
                  <c:v>2599643534.3000002</c:v>
                </c:pt>
                <c:pt idx="1240">
                  <c:v>2585063278.73</c:v>
                </c:pt>
                <c:pt idx="1241">
                  <c:v>2583637833.7199998</c:v>
                </c:pt>
                <c:pt idx="1242">
                  <c:v>2572687461.2399998</c:v>
                </c:pt>
                <c:pt idx="1243">
                  <c:v>2569424708.3699999</c:v>
                </c:pt>
                <c:pt idx="1244">
                  <c:v>2555092207.3800001</c:v>
                </c:pt>
                <c:pt idx="1245">
                  <c:v>2568414978.7600002</c:v>
                </c:pt>
                <c:pt idx="1246">
                  <c:v>2555333771.6100001</c:v>
                </c:pt>
                <c:pt idx="1247">
                  <c:v>2546184387.1799998</c:v>
                </c:pt>
                <c:pt idx="1248">
                  <c:v>2552241691.1199999</c:v>
                </c:pt>
                <c:pt idx="1249">
                  <c:v>2556835071.9000001</c:v>
                </c:pt>
                <c:pt idx="1250">
                  <c:v>2550321379.6199999</c:v>
                </c:pt>
                <c:pt idx="1251">
                  <c:v>2565323249.1500001</c:v>
                </c:pt>
                <c:pt idx="1252">
                  <c:v>2565379772.3099999</c:v>
                </c:pt>
                <c:pt idx="1253">
                  <c:v>2565230473.6399999</c:v>
                </c:pt>
                <c:pt idx="1254">
                  <c:v>2569009710.8499999</c:v>
                </c:pt>
                <c:pt idx="1255">
                  <c:v>2555776609.0700002</c:v>
                </c:pt>
                <c:pt idx="1256">
                  <c:v>2497907665.5</c:v>
                </c:pt>
                <c:pt idx="1257">
                  <c:v>2478559180.8000002</c:v>
                </c:pt>
                <c:pt idx="1258">
                  <c:v>2468976784.29</c:v>
                </c:pt>
                <c:pt idx="1259">
                  <c:v>2481523956.1999998</c:v>
                </c:pt>
                <c:pt idx="1260">
                  <c:v>2478394945.5599999</c:v>
                </c:pt>
                <c:pt idx="1261">
                  <c:v>2509676659.4400001</c:v>
                </c:pt>
                <c:pt idx="1262">
                  <c:v>2525175860.0300002</c:v>
                </c:pt>
                <c:pt idx="1263">
                  <c:v>2515106256.8099999</c:v>
                </c:pt>
                <c:pt idx="1264">
                  <c:v>2509509038.9000001</c:v>
                </c:pt>
                <c:pt idx="1265">
                  <c:v>2519307503.9200001</c:v>
                </c:pt>
                <c:pt idx="1266">
                  <c:v>2537555074.4099998</c:v>
                </c:pt>
                <c:pt idx="1267">
                  <c:v>2537889701.5</c:v>
                </c:pt>
                <c:pt idx="1268">
                  <c:v>2533241085.0500002</c:v>
                </c:pt>
                <c:pt idx="1269">
                  <c:v>2530964111.1900001</c:v>
                </c:pt>
                <c:pt idx="1270">
                  <c:v>2531805021.75</c:v>
                </c:pt>
                <c:pt idx="1271">
                  <c:v>2529468382.1799998</c:v>
                </c:pt>
                <c:pt idx="1272">
                  <c:v>2523107794.3499999</c:v>
                </c:pt>
                <c:pt idx="1273">
                  <c:v>2525524398.9400001</c:v>
                </c:pt>
                <c:pt idx="1274">
                  <c:v>2524063886.0900002</c:v>
                </c:pt>
                <c:pt idx="1275">
                  <c:v>2520480958.5</c:v>
                </c:pt>
                <c:pt idx="1276">
                  <c:v>2527215656.4499998</c:v>
                </c:pt>
                <c:pt idx="1277">
                  <c:v>2529187958.71</c:v>
                </c:pt>
                <c:pt idx="1278">
                  <c:v>2527911504.5500002</c:v>
                </c:pt>
                <c:pt idx="1279">
                  <c:v>2516127227.6700001</c:v>
                </c:pt>
                <c:pt idx="1280">
                  <c:v>2514578438.71</c:v>
                </c:pt>
                <c:pt idx="1281">
                  <c:v>2501703434.1799998</c:v>
                </c:pt>
                <c:pt idx="1282">
                  <c:v>2497108467.6900001</c:v>
                </c:pt>
                <c:pt idx="1283">
                  <c:v>2497471646.6700001</c:v>
                </c:pt>
                <c:pt idx="1284">
                  <c:v>2476458367.1999998</c:v>
                </c:pt>
                <c:pt idx="1285">
                  <c:v>2458553875.4499998</c:v>
                </c:pt>
                <c:pt idx="1286">
                  <c:v>2454055965.1399999</c:v>
                </c:pt>
                <c:pt idx="1287">
                  <c:v>2461716901.9099998</c:v>
                </c:pt>
                <c:pt idx="1288">
                  <c:v>2457638115.0599999</c:v>
                </c:pt>
                <c:pt idx="1289">
                  <c:v>2462482306.3800001</c:v>
                </c:pt>
                <c:pt idx="1290">
                  <c:v>2468035246.0599999</c:v>
                </c:pt>
                <c:pt idx="1291">
                  <c:v>2465251674.1300001</c:v>
                </c:pt>
                <c:pt idx="1292">
                  <c:v>2458563776.5999999</c:v>
                </c:pt>
                <c:pt idx="1293">
                  <c:v>2450353107.6100001</c:v>
                </c:pt>
                <c:pt idx="1294">
                  <c:v>2439876509.3899999</c:v>
                </c:pt>
                <c:pt idx="1295">
                  <c:v>2408684732.0500002</c:v>
                </c:pt>
                <c:pt idx="1296">
                  <c:v>2424463049.1300001</c:v>
                </c:pt>
                <c:pt idx="1297">
                  <c:v>2378371086.1700001</c:v>
                </c:pt>
                <c:pt idx="1298">
                  <c:v>2412618170.1799998</c:v>
                </c:pt>
                <c:pt idx="1299">
                  <c:v>2400874785.23</c:v>
                </c:pt>
                <c:pt idx="1300">
                  <c:v>2409921729.0100002</c:v>
                </c:pt>
                <c:pt idx="1301">
                  <c:v>2397904658.9899998</c:v>
                </c:pt>
                <c:pt idx="1302">
                  <c:v>2376241400.8800001</c:v>
                </c:pt>
                <c:pt idx="1303">
                  <c:v>2351127360.1599998</c:v>
                </c:pt>
                <c:pt idx="1304">
                  <c:v>2362446760.3800001</c:v>
                </c:pt>
                <c:pt idx="1305">
                  <c:v>2378985599.1399999</c:v>
                </c:pt>
                <c:pt idx="1306">
                  <c:v>2375300163.1399999</c:v>
                </c:pt>
                <c:pt idx="1307">
                  <c:v>2410930057.1500001</c:v>
                </c:pt>
                <c:pt idx="1308">
                  <c:v>2402478525.8499999</c:v>
                </c:pt>
                <c:pt idx="1309">
                  <c:v>2404283548.9000001</c:v>
                </c:pt>
                <c:pt idx="1310">
                  <c:v>2409886881.8899999</c:v>
                </c:pt>
                <c:pt idx="1311">
                  <c:v>2414489027.8899999</c:v>
                </c:pt>
                <c:pt idx="1312">
                  <c:v>2408896521.7600002</c:v>
                </c:pt>
                <c:pt idx="1313">
                  <c:v>2418575824.4699998</c:v>
                </c:pt>
                <c:pt idx="1314">
                  <c:v>2424279601.0300002</c:v>
                </c:pt>
                <c:pt idx="1315">
                  <c:v>2418044477.5700002</c:v>
                </c:pt>
                <c:pt idx="1316">
                  <c:v>2415065651.23</c:v>
                </c:pt>
                <c:pt idx="1317">
                  <c:v>2410869593.1399999</c:v>
                </c:pt>
                <c:pt idx="1318">
                  <c:v>2412640335.3499999</c:v>
                </c:pt>
                <c:pt idx="1319">
                  <c:v>2411120343.0500002</c:v>
                </c:pt>
                <c:pt idx="1320">
                  <c:v>2390318980.1199999</c:v>
                </c:pt>
                <c:pt idx="1321">
                  <c:v>2385517794.0999999</c:v>
                </c:pt>
                <c:pt idx="1322">
                  <c:v>2374141293.02</c:v>
                </c:pt>
                <c:pt idx="1323">
                  <c:v>2370523456.8600001</c:v>
                </c:pt>
                <c:pt idx="1324">
                  <c:v>2357203945.3800001</c:v>
                </c:pt>
                <c:pt idx="1325">
                  <c:v>2355530544.2600002</c:v>
                </c:pt>
                <c:pt idx="1326">
                  <c:v>2348720621.21</c:v>
                </c:pt>
                <c:pt idx="1327">
                  <c:v>2359785723.9699998</c:v>
                </c:pt>
                <c:pt idx="1328">
                  <c:v>2364874592.04</c:v>
                </c:pt>
                <c:pt idx="1329">
                  <c:v>2376847085.5999999</c:v>
                </c:pt>
                <c:pt idx="1330">
                  <c:v>2369948766.9699998</c:v>
                </c:pt>
                <c:pt idx="1331">
                  <c:v>2368729104.6700001</c:v>
                </c:pt>
                <c:pt idx="1332">
                  <c:v>2374811265.0700002</c:v>
                </c:pt>
                <c:pt idx="1333">
                  <c:v>2372783933.3099999</c:v>
                </c:pt>
                <c:pt idx="1334">
                  <c:v>2352442797.0599999</c:v>
                </c:pt>
                <c:pt idx="1335">
                  <c:v>2356402046.0799999</c:v>
                </c:pt>
                <c:pt idx="1336">
                  <c:v>2364493075.3800001</c:v>
                </c:pt>
                <c:pt idx="1337">
                  <c:v>2374854834.3899999</c:v>
                </c:pt>
                <c:pt idx="1338">
                  <c:v>2421423173.7399998</c:v>
                </c:pt>
                <c:pt idx="1339">
                  <c:v>2422033454.2800002</c:v>
                </c:pt>
                <c:pt idx="1340">
                  <c:v>2419166996.3499999</c:v>
                </c:pt>
                <c:pt idx="1341">
                  <c:v>2436119080.5999999</c:v>
                </c:pt>
                <c:pt idx="1342">
                  <c:v>2442803514.2399998</c:v>
                </c:pt>
                <c:pt idx="1343">
                  <c:v>2445441602</c:v>
                </c:pt>
                <c:pt idx="1344">
                  <c:v>2447769485.1700001</c:v>
                </c:pt>
                <c:pt idx="1345">
                  <c:v>2447761468.3200002</c:v>
                </c:pt>
                <c:pt idx="1346">
                  <c:v>2410610643.7600002</c:v>
                </c:pt>
                <c:pt idx="1347">
                  <c:v>2421435758.3099999</c:v>
                </c:pt>
                <c:pt idx="1348">
                  <c:v>2467640713.0799999</c:v>
                </c:pt>
                <c:pt idx="1349">
                  <c:v>2466681244.9400001</c:v>
                </c:pt>
                <c:pt idx="1350">
                  <c:v>2467054284.6599998</c:v>
                </c:pt>
                <c:pt idx="1351">
                  <c:v>2468951607.3400002</c:v>
                </c:pt>
                <c:pt idx="1352">
                  <c:v>2479460859.6599998</c:v>
                </c:pt>
                <c:pt idx="1353">
                  <c:v>2490083159.2800002</c:v>
                </c:pt>
                <c:pt idx="1354">
                  <c:v>2496430793.2800002</c:v>
                </c:pt>
                <c:pt idx="1355">
                  <c:v>2505935106</c:v>
                </c:pt>
                <c:pt idx="1356">
                  <c:v>2510274257</c:v>
                </c:pt>
                <c:pt idx="1357">
                  <c:v>2521571143.4299998</c:v>
                </c:pt>
                <c:pt idx="1358">
                  <c:v>2530180713.3099999</c:v>
                </c:pt>
                <c:pt idx="1359">
                  <c:v>2537895366.5300002</c:v>
                </c:pt>
                <c:pt idx="1360">
                  <c:v>2547391163.6199999</c:v>
                </c:pt>
                <c:pt idx="1361">
                  <c:v>2544457669.6700001</c:v>
                </c:pt>
                <c:pt idx="1362">
                  <c:v>2548299641.5900002</c:v>
                </c:pt>
                <c:pt idx="1363">
                  <c:v>2542735238.29</c:v>
                </c:pt>
                <c:pt idx="1364">
                  <c:v>2554214234.7199998</c:v>
                </c:pt>
                <c:pt idx="1365">
                  <c:v>2554142786.48</c:v>
                </c:pt>
                <c:pt idx="1366">
                  <c:v>2555671098.8400002</c:v>
                </c:pt>
                <c:pt idx="1367">
                  <c:v>2553302077.8200002</c:v>
                </c:pt>
                <c:pt idx="1368">
                  <c:v>2540322492.5300002</c:v>
                </c:pt>
                <c:pt idx="1369">
                  <c:v>2533748099.4099998</c:v>
                </c:pt>
                <c:pt idx="1370">
                  <c:v>2532219968.4899998</c:v>
                </c:pt>
                <c:pt idx="1371">
                  <c:v>2540011970.5500002</c:v>
                </c:pt>
                <c:pt idx="1372">
                  <c:v>2551708775.54</c:v>
                </c:pt>
                <c:pt idx="1373">
                  <c:v>2553469772.6599998</c:v>
                </c:pt>
                <c:pt idx="1374">
                  <c:v>2558684411.1900001</c:v>
                </c:pt>
                <c:pt idx="1375">
                  <c:v>2639049365.1799998</c:v>
                </c:pt>
                <c:pt idx="1376">
                  <c:v>2645156121.0700002</c:v>
                </c:pt>
                <c:pt idx="1377">
                  <c:v>2623495584.3200002</c:v>
                </c:pt>
                <c:pt idx="1378">
                  <c:v>2636656752.0999999</c:v>
                </c:pt>
                <c:pt idx="1379">
                  <c:v>2641960445.5599999</c:v>
                </c:pt>
                <c:pt idx="1380">
                  <c:v>2652342934.9699998</c:v>
                </c:pt>
                <c:pt idx="1381">
                  <c:v>2669708726.8200002</c:v>
                </c:pt>
                <c:pt idx="1382">
                  <c:v>2685523277.7600002</c:v>
                </c:pt>
                <c:pt idx="1383">
                  <c:v>2696573712.9400001</c:v>
                </c:pt>
                <c:pt idx="1384">
                  <c:v>2698911103.0599999</c:v>
                </c:pt>
                <c:pt idx="1385">
                  <c:v>2684827368.5799999</c:v>
                </c:pt>
                <c:pt idx="1386">
                  <c:v>2683485760.02</c:v>
                </c:pt>
                <c:pt idx="1387">
                  <c:v>2700101910.9899998</c:v>
                </c:pt>
                <c:pt idx="1388">
                  <c:v>2700892096.2199998</c:v>
                </c:pt>
                <c:pt idx="1389">
                  <c:v>2703207753.5300002</c:v>
                </c:pt>
                <c:pt idx="1390">
                  <c:v>2712841483.8200002</c:v>
                </c:pt>
                <c:pt idx="1391">
                  <c:v>2723514282.9899998</c:v>
                </c:pt>
                <c:pt idx="1392">
                  <c:v>2762874641.02</c:v>
                </c:pt>
                <c:pt idx="1393">
                  <c:v>2768540935.4499998</c:v>
                </c:pt>
                <c:pt idx="1394">
                  <c:v>2780050120.0300002</c:v>
                </c:pt>
                <c:pt idx="1395">
                  <c:v>2801201709.54</c:v>
                </c:pt>
                <c:pt idx="1396">
                  <c:v>2807432570.7199998</c:v>
                </c:pt>
                <c:pt idx="1397">
                  <c:v>2808381447.4899998</c:v>
                </c:pt>
                <c:pt idx="1398">
                  <c:v>2814580864.1599998</c:v>
                </c:pt>
                <c:pt idx="1399">
                  <c:v>2837365605.9299998</c:v>
                </c:pt>
                <c:pt idx="1400">
                  <c:v>2841568572.29</c:v>
                </c:pt>
                <c:pt idx="1401">
                  <c:v>2844366277.79</c:v>
                </c:pt>
                <c:pt idx="1402">
                  <c:v>2860667337.3899999</c:v>
                </c:pt>
                <c:pt idx="1403">
                  <c:v>2863893385.0700002</c:v>
                </c:pt>
                <c:pt idx="1404">
                  <c:v>2880788807.7399998</c:v>
                </c:pt>
                <c:pt idx="1405">
                  <c:v>2902347458.5500002</c:v>
                </c:pt>
                <c:pt idx="1406">
                  <c:v>2919065112.9499998</c:v>
                </c:pt>
                <c:pt idx="1407">
                  <c:v>2945845581</c:v>
                </c:pt>
                <c:pt idx="1408">
                  <c:v>2960572009.5700002</c:v>
                </c:pt>
                <c:pt idx="1409">
                  <c:v>2956299003.54</c:v>
                </c:pt>
                <c:pt idx="1410">
                  <c:v>2977986267.1799998</c:v>
                </c:pt>
                <c:pt idx="1411">
                  <c:v>3003375650.71</c:v>
                </c:pt>
                <c:pt idx="1412">
                  <c:v>3022498715.7800002</c:v>
                </c:pt>
                <c:pt idx="1413">
                  <c:v>3032885729.6500001</c:v>
                </c:pt>
                <c:pt idx="1414">
                  <c:v>3046106324.8299999</c:v>
                </c:pt>
                <c:pt idx="1415">
                  <c:v>3056721400.2800002</c:v>
                </c:pt>
                <c:pt idx="1416">
                  <c:v>3058816355.3699999</c:v>
                </c:pt>
                <c:pt idx="1417">
                  <c:v>3064573835.4699998</c:v>
                </c:pt>
                <c:pt idx="1418">
                  <c:v>3086378679.4200001</c:v>
                </c:pt>
                <c:pt idx="1419">
                  <c:v>3080467141.9000001</c:v>
                </c:pt>
                <c:pt idx="1420">
                  <c:v>3104939072.3899999</c:v>
                </c:pt>
                <c:pt idx="1421">
                  <c:v>3121217212.6799998</c:v>
                </c:pt>
                <c:pt idx="1422">
                  <c:v>3127821272.52</c:v>
                </c:pt>
                <c:pt idx="1423">
                  <c:v>3160020261.3499999</c:v>
                </c:pt>
                <c:pt idx="1424">
                  <c:v>3169506890.5</c:v>
                </c:pt>
                <c:pt idx="1425">
                  <c:v>3172320662.8699999</c:v>
                </c:pt>
                <c:pt idx="1426">
                  <c:v>3190806094.3899999</c:v>
                </c:pt>
                <c:pt idx="1427">
                  <c:v>3252451846.6999998</c:v>
                </c:pt>
                <c:pt idx="1428">
                  <c:v>3257982728.4499998</c:v>
                </c:pt>
                <c:pt idx="1429">
                  <c:v>3282409836.98</c:v>
                </c:pt>
                <c:pt idx="1430">
                  <c:v>3311979977.7800002</c:v>
                </c:pt>
                <c:pt idx="1431">
                  <c:v>3320625116.96</c:v>
                </c:pt>
                <c:pt idx="1432">
                  <c:v>3329810998.8299999</c:v>
                </c:pt>
                <c:pt idx="1433">
                  <c:v>3323848798.8200002</c:v>
                </c:pt>
                <c:pt idx="1434">
                  <c:v>3360290428.6500001</c:v>
                </c:pt>
                <c:pt idx="1435">
                  <c:v>3360760180.8899999</c:v>
                </c:pt>
                <c:pt idx="1436">
                  <c:v>3369994628.79</c:v>
                </c:pt>
                <c:pt idx="1437">
                  <c:v>3365850915.4400001</c:v>
                </c:pt>
                <c:pt idx="1438">
                  <c:v>3370334051.8699999</c:v>
                </c:pt>
                <c:pt idx="1439">
                  <c:v>3380481799.9000001</c:v>
                </c:pt>
                <c:pt idx="1440">
                  <c:v>3383298817.0100002</c:v>
                </c:pt>
                <c:pt idx="1441">
                  <c:v>3414282249.71</c:v>
                </c:pt>
                <c:pt idx="1442">
                  <c:v>3449215278.6300001</c:v>
                </c:pt>
                <c:pt idx="1443">
                  <c:v>3467207098.6700001</c:v>
                </c:pt>
                <c:pt idx="1444">
                  <c:v>3489026683.6100001</c:v>
                </c:pt>
                <c:pt idx="1445">
                  <c:v>3552817014.3099999</c:v>
                </c:pt>
                <c:pt idx="1446">
                  <c:v>3577292747.02</c:v>
                </c:pt>
                <c:pt idx="1447">
                  <c:v>3576527815.9299998</c:v>
                </c:pt>
                <c:pt idx="1448">
                  <c:v>3611425658.25</c:v>
                </c:pt>
                <c:pt idx="1449">
                  <c:v>3660952881.21</c:v>
                </c:pt>
                <c:pt idx="1450">
                  <c:v>3679781635.8499999</c:v>
                </c:pt>
                <c:pt idx="1451">
                  <c:v>3731540151.1399999</c:v>
                </c:pt>
                <c:pt idx="1452">
                  <c:v>3772382431.3400002</c:v>
                </c:pt>
                <c:pt idx="1453">
                  <c:v>3823026653.75</c:v>
                </c:pt>
                <c:pt idx="1454">
                  <c:v>3848351663.8299994</c:v>
                </c:pt>
                <c:pt idx="1455">
                  <c:v>3863778763.3899994</c:v>
                </c:pt>
                <c:pt idx="1456">
                  <c:v>3867812852.1399999</c:v>
                </c:pt>
                <c:pt idx="1457">
                  <c:v>3881337942.4099998</c:v>
                </c:pt>
                <c:pt idx="1458">
                  <c:v>3893278077.8099999</c:v>
                </c:pt>
                <c:pt idx="1459">
                  <c:v>3898720623.1099997</c:v>
                </c:pt>
                <c:pt idx="1460">
                  <c:v>3858147738.8699999</c:v>
                </c:pt>
                <c:pt idx="1461">
                  <c:v>3867852979.3499994</c:v>
                </c:pt>
                <c:pt idx="1462">
                  <c:v>3881394997.2299995</c:v>
                </c:pt>
                <c:pt idx="1463">
                  <c:v>3898662353.0099998</c:v>
                </c:pt>
                <c:pt idx="1464">
                  <c:v>3915755925.5700006</c:v>
                </c:pt>
                <c:pt idx="1465">
                  <c:v>3904694123.54</c:v>
                </c:pt>
                <c:pt idx="1466">
                  <c:v>3910035817.8100004</c:v>
                </c:pt>
                <c:pt idx="1467">
                  <c:v>3953584407.1699996</c:v>
                </c:pt>
                <c:pt idx="1468">
                  <c:v>3955153781.2199998</c:v>
                </c:pt>
                <c:pt idx="1469">
                  <c:v>3913612815.9000001</c:v>
                </c:pt>
                <c:pt idx="1470">
                  <c:v>3941007295.3899999</c:v>
                </c:pt>
                <c:pt idx="1471">
                  <c:v>3979720638.2299995</c:v>
                </c:pt>
                <c:pt idx="1472">
                  <c:v>4070770389.5799994</c:v>
                </c:pt>
                <c:pt idx="1473">
                  <c:v>4072926811.9899998</c:v>
                </c:pt>
                <c:pt idx="1474">
                  <c:v>4112840871.4599996</c:v>
                </c:pt>
                <c:pt idx="1475">
                  <c:v>4142444261.9099998</c:v>
                </c:pt>
                <c:pt idx="1476">
                  <c:v>4168863629.1999998</c:v>
                </c:pt>
                <c:pt idx="1477">
                  <c:v>4247306597.98</c:v>
                </c:pt>
                <c:pt idx="1478">
                  <c:v>4293146518.6400003</c:v>
                </c:pt>
                <c:pt idx="1479">
                  <c:v>4324003233.6899996</c:v>
                </c:pt>
                <c:pt idx="1480">
                  <c:v>4355464444.6199999</c:v>
                </c:pt>
                <c:pt idx="1481">
                  <c:v>4352898346.7600002</c:v>
                </c:pt>
                <c:pt idx="1482">
                  <c:v>4370943502.96</c:v>
                </c:pt>
                <c:pt idx="1483">
                  <c:v>4368608228.2299995</c:v>
                </c:pt>
                <c:pt idx="1484">
                  <c:v>4383357574.3000002</c:v>
                </c:pt>
                <c:pt idx="1485">
                  <c:v>4357597527.21</c:v>
                </c:pt>
                <c:pt idx="1486">
                  <c:v>4368292566.5100002</c:v>
                </c:pt>
                <c:pt idx="1487">
                  <c:v>4378483315.4200001</c:v>
                </c:pt>
                <c:pt idx="1488">
                  <c:v>4388819188.8299999</c:v>
                </c:pt>
                <c:pt idx="1489">
                  <c:v>4395406027.6800003</c:v>
                </c:pt>
                <c:pt idx="1490">
                  <c:v>4400079199.25</c:v>
                </c:pt>
                <c:pt idx="1491">
                  <c:v>4411803581.7700005</c:v>
                </c:pt>
                <c:pt idx="1492">
                  <c:v>4410972930.3800001</c:v>
                </c:pt>
                <c:pt idx="1493">
                  <c:v>4402100445.1300001</c:v>
                </c:pt>
                <c:pt idx="1494">
                  <c:v>4372154728.3900003</c:v>
                </c:pt>
                <c:pt idx="1495">
                  <c:v>4387310748.8599997</c:v>
                </c:pt>
                <c:pt idx="1496">
                  <c:v>4382636062.6599998</c:v>
                </c:pt>
                <c:pt idx="1497">
                  <c:v>4387674585.5</c:v>
                </c:pt>
                <c:pt idx="1498">
                  <c:v>4401173313.71</c:v>
                </c:pt>
                <c:pt idx="1499">
                  <c:v>4419330899.1800003</c:v>
                </c:pt>
                <c:pt idx="1500">
                  <c:v>4428651637.0600004</c:v>
                </c:pt>
                <c:pt idx="1501">
                  <c:v>4443600256.9099998</c:v>
                </c:pt>
                <c:pt idx="1502">
                  <c:v>4460791488.4899998</c:v>
                </c:pt>
                <c:pt idx="1503">
                  <c:v>4478675026.0100002</c:v>
                </c:pt>
                <c:pt idx="1504">
                  <c:v>4464252391.6300001</c:v>
                </c:pt>
                <c:pt idx="1505">
                  <c:v>4486435975.1999998</c:v>
                </c:pt>
                <c:pt idx="1506">
                  <c:v>4505497841.6700001</c:v>
                </c:pt>
                <c:pt idx="1507">
                  <c:v>4505849101.8100004</c:v>
                </c:pt>
                <c:pt idx="1508">
                  <c:v>4535691078.1099997</c:v>
                </c:pt>
                <c:pt idx="1509">
                  <c:v>4563293641.0900002</c:v>
                </c:pt>
                <c:pt idx="1510">
                  <c:v>4571390609.46</c:v>
                </c:pt>
                <c:pt idx="1511">
                  <c:v>4587846640.6899996</c:v>
                </c:pt>
                <c:pt idx="1512">
                  <c:v>4610944359.6800003</c:v>
                </c:pt>
                <c:pt idx="1513">
                  <c:v>4612793797.46</c:v>
                </c:pt>
                <c:pt idx="1514">
                  <c:v>4636810970.8999996</c:v>
                </c:pt>
                <c:pt idx="1515">
                  <c:v>4642087682.8699999</c:v>
                </c:pt>
                <c:pt idx="1516">
                  <c:v>4659332974.1700001</c:v>
                </c:pt>
                <c:pt idx="1517">
                  <c:v>4702999363.1700001</c:v>
                </c:pt>
                <c:pt idx="1518">
                  <c:v>4704855461.7200003</c:v>
                </c:pt>
                <c:pt idx="1519">
                  <c:v>4704737259.5</c:v>
                </c:pt>
                <c:pt idx="1520">
                  <c:v>4714808396.9300003</c:v>
                </c:pt>
                <c:pt idx="1521">
                  <c:v>4738082040.54</c:v>
                </c:pt>
                <c:pt idx="1522">
                  <c:v>4758142009.4499998</c:v>
                </c:pt>
                <c:pt idx="1523">
                  <c:v>4787742543.8199997</c:v>
                </c:pt>
                <c:pt idx="1524">
                  <c:v>4799591270.8800001</c:v>
                </c:pt>
                <c:pt idx="1525">
                  <c:v>4822775356.7600002</c:v>
                </c:pt>
                <c:pt idx="1526">
                  <c:v>4832656976.5900002</c:v>
                </c:pt>
                <c:pt idx="1527">
                  <c:v>4878059514.5</c:v>
                </c:pt>
                <c:pt idx="1528">
                  <c:v>4904223672.7799997</c:v>
                </c:pt>
                <c:pt idx="1529">
                  <c:v>4916016715.1999998</c:v>
                </c:pt>
                <c:pt idx="1530">
                  <c:v>4946884204.2799997</c:v>
                </c:pt>
                <c:pt idx="1531">
                  <c:v>4958439127.6099997</c:v>
                </c:pt>
                <c:pt idx="1532">
                  <c:v>4997014952.2200003</c:v>
                </c:pt>
                <c:pt idx="1533">
                  <c:v>5018604512.0900002</c:v>
                </c:pt>
                <c:pt idx="1534">
                  <c:v>5021651935.1700001</c:v>
                </c:pt>
                <c:pt idx="1535">
                  <c:v>5087095756.3599997</c:v>
                </c:pt>
                <c:pt idx="1536">
                  <c:v>5035563458.0200005</c:v>
                </c:pt>
                <c:pt idx="1537">
                  <c:v>5101591245.25</c:v>
                </c:pt>
                <c:pt idx="1538">
                  <c:v>5090196119.96</c:v>
                </c:pt>
                <c:pt idx="1539">
                  <c:v>5100451680.3599997</c:v>
                </c:pt>
                <c:pt idx="1540">
                  <c:v>5114445739.0299997</c:v>
                </c:pt>
                <c:pt idx="1541">
                  <c:v>5111766146.5699997</c:v>
                </c:pt>
                <c:pt idx="1542">
                  <c:v>5147208813.8999996</c:v>
                </c:pt>
                <c:pt idx="1543">
                  <c:v>5148607211.4300003</c:v>
                </c:pt>
                <c:pt idx="1544">
                  <c:v>5150360364.96</c:v>
                </c:pt>
                <c:pt idx="1545">
                  <c:v>5155961383.8900003</c:v>
                </c:pt>
                <c:pt idx="1546">
                  <c:v>5178742013.1199999</c:v>
                </c:pt>
                <c:pt idx="1547">
                  <c:v>5225023435.2700005</c:v>
                </c:pt>
                <c:pt idx="1548">
                  <c:v>5218862707.0200005</c:v>
                </c:pt>
                <c:pt idx="1549">
                  <c:v>5237457284.71</c:v>
                </c:pt>
                <c:pt idx="1550">
                  <c:v>5248131092.4799995</c:v>
                </c:pt>
                <c:pt idx="1551">
                  <c:v>5246101504.6599998</c:v>
                </c:pt>
                <c:pt idx="1552">
                  <c:v>5248067097.1999998</c:v>
                </c:pt>
                <c:pt idx="1553">
                  <c:v>5269891971.9200001</c:v>
                </c:pt>
                <c:pt idx="1554">
                  <c:v>5277488873.3299999</c:v>
                </c:pt>
                <c:pt idx="1555">
                  <c:v>5284470082.2200003</c:v>
                </c:pt>
                <c:pt idx="1556">
                  <c:v>5252821424.6000004</c:v>
                </c:pt>
                <c:pt idx="1557">
                  <c:v>5256210679.7799997</c:v>
                </c:pt>
                <c:pt idx="1558">
                  <c:v>5263009051.8400002</c:v>
                </c:pt>
                <c:pt idx="1559">
                  <c:v>5263668105.0500002</c:v>
                </c:pt>
                <c:pt idx="1560">
                  <c:v>5284760747.4200001</c:v>
                </c:pt>
                <c:pt idx="1561">
                  <c:v>5305831206.4700003</c:v>
                </c:pt>
                <c:pt idx="1562">
                  <c:v>5321513425.6899996</c:v>
                </c:pt>
                <c:pt idx="1563">
                  <c:v>5331909021.5100002</c:v>
                </c:pt>
                <c:pt idx="1564">
                  <c:v>5358604884.8199997</c:v>
                </c:pt>
                <c:pt idx="1565">
                  <c:v>5392553450.0299997</c:v>
                </c:pt>
                <c:pt idx="1566">
                  <c:v>5410149292.1999998</c:v>
                </c:pt>
                <c:pt idx="1567">
                  <c:v>5424819158.0900002</c:v>
                </c:pt>
                <c:pt idx="1568">
                  <c:v>5435418579.1899996</c:v>
                </c:pt>
                <c:pt idx="1569">
                  <c:v>5424180410.0500002</c:v>
                </c:pt>
                <c:pt idx="1570">
                  <c:v>5443739691.4700003</c:v>
                </c:pt>
                <c:pt idx="1571">
                  <c:v>5459570659.7399998</c:v>
                </c:pt>
                <c:pt idx="1572">
                  <c:v>5455981427.2200003</c:v>
                </c:pt>
                <c:pt idx="1573">
                  <c:v>5470554137.4700003</c:v>
                </c:pt>
                <c:pt idx="1574">
                  <c:v>5485025268.7799997</c:v>
                </c:pt>
                <c:pt idx="1575">
                  <c:v>5496755388.6899996</c:v>
                </c:pt>
                <c:pt idx="1576">
                  <c:v>5503589284.9200001</c:v>
                </c:pt>
                <c:pt idx="1577">
                  <c:v>5498448891.1000004</c:v>
                </c:pt>
                <c:pt idx="1578">
                  <c:v>5493265390.8400002</c:v>
                </c:pt>
                <c:pt idx="1579">
                  <c:v>5516170796.9200001</c:v>
                </c:pt>
                <c:pt idx="1580">
                  <c:v>5556645442.6000004</c:v>
                </c:pt>
                <c:pt idx="1581">
                  <c:v>5559878376.4099998</c:v>
                </c:pt>
                <c:pt idx="1582">
                  <c:v>5579432249.9399996</c:v>
                </c:pt>
                <c:pt idx="1583">
                  <c:v>5594153393.1700001</c:v>
                </c:pt>
                <c:pt idx="1584">
                  <c:v>5609751320.8900003</c:v>
                </c:pt>
                <c:pt idx="1585">
                  <c:v>5612158019.4099998</c:v>
                </c:pt>
                <c:pt idx="1586">
                  <c:v>5622021961.79</c:v>
                </c:pt>
                <c:pt idx="1587">
                  <c:v>5633527666.6000004</c:v>
                </c:pt>
                <c:pt idx="1588">
                  <c:v>5644072499.8500004</c:v>
                </c:pt>
                <c:pt idx="1589">
                  <c:v>5722750298.2700005</c:v>
                </c:pt>
                <c:pt idx="1590">
                  <c:v>5742072163.25</c:v>
                </c:pt>
                <c:pt idx="1591">
                  <c:v>5749071334.8500004</c:v>
                </c:pt>
                <c:pt idx="1592">
                  <c:v>5773278388.6800003</c:v>
                </c:pt>
                <c:pt idx="1593">
                  <c:v>5780641734.8800001</c:v>
                </c:pt>
                <c:pt idx="1594">
                  <c:v>5798989128.6599998</c:v>
                </c:pt>
                <c:pt idx="1595">
                  <c:v>5807136340.8999996</c:v>
                </c:pt>
                <c:pt idx="1596">
                  <c:v>5804923734.1400003</c:v>
                </c:pt>
                <c:pt idx="1597">
                  <c:v>5796712278.1400003</c:v>
                </c:pt>
                <c:pt idx="1598">
                  <c:v>5798235643.9799995</c:v>
                </c:pt>
                <c:pt idx="1599">
                  <c:v>5817774219.7700005</c:v>
                </c:pt>
                <c:pt idx="1600">
                  <c:v>5801159988.2399998</c:v>
                </c:pt>
                <c:pt idx="1601">
                  <c:v>5784118072.8100004</c:v>
                </c:pt>
                <c:pt idx="1602">
                  <c:v>5812948141.5500002</c:v>
                </c:pt>
                <c:pt idx="1603">
                  <c:v>5844785639.2700005</c:v>
                </c:pt>
                <c:pt idx="1604">
                  <c:v>5859529945.5500002</c:v>
                </c:pt>
                <c:pt idx="1605">
                  <c:v>5880521395.5799999</c:v>
                </c:pt>
                <c:pt idx="1606">
                  <c:v>5895173707.3500004</c:v>
                </c:pt>
                <c:pt idx="1607">
                  <c:v>5918241931.1899996</c:v>
                </c:pt>
                <c:pt idx="1608">
                  <c:v>5926360070.2299995</c:v>
                </c:pt>
                <c:pt idx="1609">
                  <c:v>5930641141.79</c:v>
                </c:pt>
                <c:pt idx="1610">
                  <c:v>5948226126.2799997</c:v>
                </c:pt>
                <c:pt idx="1611">
                  <c:v>5977331695.6199999</c:v>
                </c:pt>
                <c:pt idx="1612">
                  <c:v>5982155892.5100002</c:v>
                </c:pt>
                <c:pt idx="1613">
                  <c:v>5972376269.8400002</c:v>
                </c:pt>
                <c:pt idx="1614">
                  <c:v>6001434605.75</c:v>
                </c:pt>
                <c:pt idx="1615">
                  <c:v>6004639092.4499998</c:v>
                </c:pt>
                <c:pt idx="1616">
                  <c:v>5986589293.6999998</c:v>
                </c:pt>
                <c:pt idx="1617">
                  <c:v>6025509952.6199999</c:v>
                </c:pt>
                <c:pt idx="1618">
                  <c:v>6015168067.8500004</c:v>
                </c:pt>
                <c:pt idx="1619">
                  <c:v>6002329259.1400003</c:v>
                </c:pt>
                <c:pt idx="1620">
                  <c:v>6001075083.75</c:v>
                </c:pt>
                <c:pt idx="1621">
                  <c:v>5992226057.75</c:v>
                </c:pt>
                <c:pt idx="1622">
                  <c:v>5952221342.0600004</c:v>
                </c:pt>
                <c:pt idx="1623">
                  <c:v>5958158599.3400002</c:v>
                </c:pt>
                <c:pt idx="1624">
                  <c:v>5952612471.8599997</c:v>
                </c:pt>
                <c:pt idx="1625">
                  <c:v>5952365220.0500002</c:v>
                </c:pt>
                <c:pt idx="1626">
                  <c:v>5960194944.7200003</c:v>
                </c:pt>
                <c:pt idx="1627">
                  <c:v>5971543666.1400003</c:v>
                </c:pt>
                <c:pt idx="1628">
                  <c:v>5957512657.3199997</c:v>
                </c:pt>
                <c:pt idx="1629">
                  <c:v>5956217907.54</c:v>
                </c:pt>
                <c:pt idx="1630">
                  <c:v>5939905632.9099998</c:v>
                </c:pt>
                <c:pt idx="1631">
                  <c:v>5922786494</c:v>
                </c:pt>
                <c:pt idx="1632">
                  <c:v>5890071202.8500004</c:v>
                </c:pt>
                <c:pt idx="1633">
                  <c:v>5906551719.0200005</c:v>
                </c:pt>
                <c:pt idx="1634">
                  <c:v>5923250867.8500004</c:v>
                </c:pt>
                <c:pt idx="1635">
                  <c:v>5941953897.8599997</c:v>
                </c:pt>
                <c:pt idx="1636">
                  <c:v>5956208913.0100002</c:v>
                </c:pt>
                <c:pt idx="1637">
                  <c:v>5950529428.9799995</c:v>
                </c:pt>
                <c:pt idx="1638">
                  <c:v>5863496179.1899996</c:v>
                </c:pt>
                <c:pt idx="1639">
                  <c:v>5932229998.3999996</c:v>
                </c:pt>
                <c:pt idx="1640">
                  <c:v>5872407440.8800001</c:v>
                </c:pt>
                <c:pt idx="1641">
                  <c:v>5864002180.9399996</c:v>
                </c:pt>
                <c:pt idx="1642">
                  <c:v>5873555518.9700003</c:v>
                </c:pt>
                <c:pt idx="1643">
                  <c:v>5891276480.1599998</c:v>
                </c:pt>
                <c:pt idx="1644">
                  <c:v>5898916916.1300001</c:v>
                </c:pt>
                <c:pt idx="1645">
                  <c:v>5928925194.4099998</c:v>
                </c:pt>
                <c:pt idx="1646">
                  <c:v>5965162040.8000002</c:v>
                </c:pt>
                <c:pt idx="1647">
                  <c:v>5984307392.3400002</c:v>
                </c:pt>
                <c:pt idx="1648">
                  <c:v>6002802768.8999996</c:v>
                </c:pt>
                <c:pt idx="1649">
                  <c:v>6004444942.3199997</c:v>
                </c:pt>
                <c:pt idx="1650">
                  <c:v>6019398984.7399998</c:v>
                </c:pt>
                <c:pt idx="1651">
                  <c:v>6054756324.1400003</c:v>
                </c:pt>
                <c:pt idx="1652">
                  <c:v>6062468299.4399996</c:v>
                </c:pt>
                <c:pt idx="1653">
                  <c:v>6070817146.8299999</c:v>
                </c:pt>
                <c:pt idx="1654">
                  <c:v>6074771362.1300001</c:v>
                </c:pt>
                <c:pt idx="1655">
                  <c:v>6093530388.7299995</c:v>
                </c:pt>
                <c:pt idx="1656">
                  <c:v>6088491173.0900002</c:v>
                </c:pt>
                <c:pt idx="1657">
                  <c:v>6075430883.1899996</c:v>
                </c:pt>
                <c:pt idx="1658">
                  <c:v>6095446473.8400002</c:v>
                </c:pt>
                <c:pt idx="1659">
                  <c:v>6079539491.2799997</c:v>
                </c:pt>
                <c:pt idx="1660">
                  <c:v>6067140887.3999996</c:v>
                </c:pt>
                <c:pt idx="1661">
                  <c:v>6058354221.4899998</c:v>
                </c:pt>
                <c:pt idx="1662">
                  <c:v>6070295038.1599998</c:v>
                </c:pt>
                <c:pt idx="1663">
                  <c:v>6073352526.5799999</c:v>
                </c:pt>
                <c:pt idx="1664">
                  <c:v>6071836663.8900003</c:v>
                </c:pt>
                <c:pt idx="1665">
                  <c:v>6065020172.1000004</c:v>
                </c:pt>
                <c:pt idx="1666">
                  <c:v>6061579668.5600004</c:v>
                </c:pt>
                <c:pt idx="1667">
                  <c:v>6071449495.1300001</c:v>
                </c:pt>
                <c:pt idx="1668">
                  <c:v>6079900149.7600002</c:v>
                </c:pt>
                <c:pt idx="1669">
                  <c:v>6094715948.1599998</c:v>
                </c:pt>
                <c:pt idx="1670">
                  <c:v>6103021370.1599998</c:v>
                </c:pt>
                <c:pt idx="1671">
                  <c:v>6115705451.4799995</c:v>
                </c:pt>
                <c:pt idx="1672">
                  <c:v>6129959516.6000004</c:v>
                </c:pt>
                <c:pt idx="1673">
                  <c:v>6151300707.5200005</c:v>
                </c:pt>
                <c:pt idx="1674">
                  <c:v>6294009244.54</c:v>
                </c:pt>
                <c:pt idx="1675">
                  <c:v>6308134344.3199997</c:v>
                </c:pt>
                <c:pt idx="1676">
                  <c:v>6389465752.7200003</c:v>
                </c:pt>
                <c:pt idx="1677">
                  <c:v>6405780387.8199997</c:v>
                </c:pt>
                <c:pt idx="1678">
                  <c:v>6415514537.1999998</c:v>
                </c:pt>
                <c:pt idx="1679">
                  <c:v>6419861325.71</c:v>
                </c:pt>
                <c:pt idx="1680">
                  <c:v>6423657769.8500004</c:v>
                </c:pt>
                <c:pt idx="1681">
                  <c:v>6427645290.2200003</c:v>
                </c:pt>
                <c:pt idx="1682">
                  <c:v>6434730540.0500002</c:v>
                </c:pt>
                <c:pt idx="1683">
                  <c:v>6454911669.8599997</c:v>
                </c:pt>
                <c:pt idx="1684">
                  <c:v>6408848047.0600004</c:v>
                </c:pt>
                <c:pt idx="1685">
                  <c:v>6415722082.2399998</c:v>
                </c:pt>
                <c:pt idx="1686">
                  <c:v>6430784522.6899996</c:v>
                </c:pt>
                <c:pt idx="1687">
                  <c:v>6444733440.0200005</c:v>
                </c:pt>
                <c:pt idx="1688">
                  <c:v>6450388332.3999996</c:v>
                </c:pt>
                <c:pt idx="1689">
                  <c:v>6464431509.1400003</c:v>
                </c:pt>
                <c:pt idx="1690">
                  <c:v>6467551549</c:v>
                </c:pt>
                <c:pt idx="1691">
                  <c:v>6496173044.4499998</c:v>
                </c:pt>
                <c:pt idx="1692">
                  <c:v>6508783751.5500002</c:v>
                </c:pt>
                <c:pt idx="1693">
                  <c:v>6516906725.0200005</c:v>
                </c:pt>
                <c:pt idx="1694">
                  <c:v>6561943490.5200005</c:v>
                </c:pt>
                <c:pt idx="1695">
                  <c:v>6590853817.3199997</c:v>
                </c:pt>
                <c:pt idx="1696">
                  <c:v>6605190361.1499996</c:v>
                </c:pt>
                <c:pt idx="1697">
                  <c:v>6605650861.1800003</c:v>
                </c:pt>
                <c:pt idx="1698">
                  <c:v>6600871498.7299995</c:v>
                </c:pt>
                <c:pt idx="1699">
                  <c:v>6630521229.3000002</c:v>
                </c:pt>
                <c:pt idx="1700">
                  <c:v>6659327880.6999998</c:v>
                </c:pt>
                <c:pt idx="1701">
                  <c:v>6673621497.6899996</c:v>
                </c:pt>
                <c:pt idx="1702">
                  <c:v>6677771158.2799997</c:v>
                </c:pt>
                <c:pt idx="1703">
                  <c:v>6669040291.6499996</c:v>
                </c:pt>
                <c:pt idx="1704">
                  <c:v>6675670113.5</c:v>
                </c:pt>
                <c:pt idx="1705">
                  <c:v>6679828137.5299997</c:v>
                </c:pt>
                <c:pt idx="1706">
                  <c:v>6673389082.4899998</c:v>
                </c:pt>
                <c:pt idx="1707">
                  <c:v>6657127852.5200005</c:v>
                </c:pt>
                <c:pt idx="1708">
                  <c:v>6648975302.0500002</c:v>
                </c:pt>
                <c:pt idx="1709">
                  <c:v>6643234465.46</c:v>
                </c:pt>
                <c:pt idx="1710">
                  <c:v>6661998700.7600002</c:v>
                </c:pt>
                <c:pt idx="1711">
                  <c:v>6689432823.6300001</c:v>
                </c:pt>
                <c:pt idx="1712">
                  <c:v>6713422726.4300003</c:v>
                </c:pt>
                <c:pt idx="1713">
                  <c:v>6728839173.1300001</c:v>
                </c:pt>
                <c:pt idx="1714">
                  <c:v>6719826800</c:v>
                </c:pt>
                <c:pt idx="1715">
                  <c:v>6733176860.8000002</c:v>
                </c:pt>
                <c:pt idx="1716">
                  <c:v>6738569532.0799999</c:v>
                </c:pt>
                <c:pt idx="1717">
                  <c:v>6687714140.6999998</c:v>
                </c:pt>
                <c:pt idx="1718">
                  <c:v>6727076200.1400003</c:v>
                </c:pt>
                <c:pt idx="1719">
                  <c:v>6744865126.0200005</c:v>
                </c:pt>
                <c:pt idx="1720">
                  <c:v>6777863285.6400003</c:v>
                </c:pt>
                <c:pt idx="1721">
                  <c:v>6792266731.3800001</c:v>
                </c:pt>
                <c:pt idx="1722">
                  <c:v>6826377042.6000004</c:v>
                </c:pt>
                <c:pt idx="1723">
                  <c:v>6852843372.6899996</c:v>
                </c:pt>
                <c:pt idx="1724">
                  <c:v>6861510280.5100002</c:v>
                </c:pt>
                <c:pt idx="1725">
                  <c:v>6880560637.5200005</c:v>
                </c:pt>
                <c:pt idx="1726">
                  <c:v>6889399140.71</c:v>
                </c:pt>
                <c:pt idx="1727">
                  <c:v>6875077910.0299997</c:v>
                </c:pt>
                <c:pt idx="1728">
                  <c:v>6898894935.3199997</c:v>
                </c:pt>
                <c:pt idx="1729">
                  <c:v>6906754771.21</c:v>
                </c:pt>
                <c:pt idx="1730">
                  <c:v>6930158620.1700001</c:v>
                </c:pt>
                <c:pt idx="1731">
                  <c:v>6953994962.8299999</c:v>
                </c:pt>
                <c:pt idx="1732">
                  <c:v>6975059286.3000002</c:v>
                </c:pt>
                <c:pt idx="1733">
                  <c:v>6983795780.5500002</c:v>
                </c:pt>
                <c:pt idx="1734">
                  <c:v>6990286293.0200005</c:v>
                </c:pt>
                <c:pt idx="1735">
                  <c:v>6971059422.9899998</c:v>
                </c:pt>
                <c:pt idx="1736">
                  <c:v>6983874675.3699999</c:v>
                </c:pt>
                <c:pt idx="1737">
                  <c:v>6983451543.1400003</c:v>
                </c:pt>
                <c:pt idx="1738">
                  <c:v>7008588300.5600004</c:v>
                </c:pt>
                <c:pt idx="1739">
                  <c:v>7013925047.3299999</c:v>
                </c:pt>
                <c:pt idx="1740">
                  <c:v>7022955879.1800003</c:v>
                </c:pt>
                <c:pt idx="1741">
                  <c:v>7015916652.0600004</c:v>
                </c:pt>
                <c:pt idx="1742">
                  <c:v>7004557590.8299999</c:v>
                </c:pt>
                <c:pt idx="1743">
                  <c:v>7038733627.5699997</c:v>
                </c:pt>
                <c:pt idx="1744">
                  <c:v>7085618142.2600002</c:v>
                </c:pt>
                <c:pt idx="1745">
                  <c:v>7081109675.21</c:v>
                </c:pt>
                <c:pt idx="1746">
                  <c:v>7110085262.0799999</c:v>
                </c:pt>
                <c:pt idx="1747">
                  <c:v>7125254371.1000004</c:v>
                </c:pt>
                <c:pt idx="1748">
                  <c:v>7073588643.0900002</c:v>
                </c:pt>
                <c:pt idx="1749">
                  <c:v>7076571035.6099997</c:v>
                </c:pt>
                <c:pt idx="1750">
                  <c:v>7105501818.9399996</c:v>
                </c:pt>
                <c:pt idx="1751">
                  <c:v>7145355454.1400003</c:v>
                </c:pt>
                <c:pt idx="1752">
                  <c:v>7235447840.6800003</c:v>
                </c:pt>
                <c:pt idx="1753">
                  <c:v>7237637037.21</c:v>
                </c:pt>
                <c:pt idx="1754">
                  <c:v>7229798662.4300003</c:v>
                </c:pt>
                <c:pt idx="1755">
                  <c:v>7203035259.7700005</c:v>
                </c:pt>
                <c:pt idx="1756">
                  <c:v>7229092345.75</c:v>
                </c:pt>
                <c:pt idx="1757">
                  <c:v>7242176268.7299995</c:v>
                </c:pt>
                <c:pt idx="1758">
                  <c:v>7284535358.3299999</c:v>
                </c:pt>
                <c:pt idx="1759">
                  <c:v>7254512721.7700005</c:v>
                </c:pt>
                <c:pt idx="1760">
                  <c:v>7215229911.8400002</c:v>
                </c:pt>
                <c:pt idx="1761">
                  <c:v>7253061611.21</c:v>
                </c:pt>
                <c:pt idx="1762">
                  <c:v>7283610285.0200005</c:v>
                </c:pt>
                <c:pt idx="1763">
                  <c:v>7288262099.5</c:v>
                </c:pt>
                <c:pt idx="1764">
                  <c:v>7296865915.7200003</c:v>
                </c:pt>
                <c:pt idx="1765">
                  <c:v>7322815545.71</c:v>
                </c:pt>
                <c:pt idx="1766">
                  <c:v>7343408520.6700001</c:v>
                </c:pt>
                <c:pt idx="1767">
                  <c:v>7373822339.8000002</c:v>
                </c:pt>
                <c:pt idx="1768">
                  <c:v>7466614114.9300003</c:v>
                </c:pt>
                <c:pt idx="1769">
                  <c:v>7475728790.2700014</c:v>
                </c:pt>
                <c:pt idx="1770">
                  <c:v>7502949317.2299986</c:v>
                </c:pt>
                <c:pt idx="1771">
                  <c:v>7521909569.1099997</c:v>
                </c:pt>
                <c:pt idx="1772">
                  <c:v>7510602990.8799992</c:v>
                </c:pt>
                <c:pt idx="1773">
                  <c:v>7522826450.6499987</c:v>
                </c:pt>
                <c:pt idx="1774">
                  <c:v>7538132794.6200008</c:v>
                </c:pt>
                <c:pt idx="1775">
                  <c:v>7561369954.0700006</c:v>
                </c:pt>
                <c:pt idx="1776">
                  <c:v>7577009994.9300003</c:v>
                </c:pt>
                <c:pt idx="1777">
                  <c:v>7543051213.9099998</c:v>
                </c:pt>
                <c:pt idx="1778">
                  <c:v>7520921049.4800005</c:v>
                </c:pt>
                <c:pt idx="1779">
                  <c:v>7492668608.960001</c:v>
                </c:pt>
                <c:pt idx="1780">
                  <c:v>7504353042.1400013</c:v>
                </c:pt>
                <c:pt idx="1781">
                  <c:v>7483241472.0599995</c:v>
                </c:pt>
                <c:pt idx="1782">
                  <c:v>7507545521.5900002</c:v>
                </c:pt>
                <c:pt idx="1783">
                  <c:v>7532258965.210001</c:v>
                </c:pt>
                <c:pt idx="1784">
                  <c:v>7569416460.5200005</c:v>
                </c:pt>
                <c:pt idx="1785">
                  <c:v>7522466897.1400003</c:v>
                </c:pt>
                <c:pt idx="1786">
                  <c:v>7537142932.7300005</c:v>
                </c:pt>
                <c:pt idx="1787">
                  <c:v>7538100928.710001</c:v>
                </c:pt>
                <c:pt idx="1788">
                  <c:v>7513900233.3800001</c:v>
                </c:pt>
                <c:pt idx="1789">
                  <c:v>7497541877.4799995</c:v>
                </c:pt>
                <c:pt idx="1790">
                  <c:v>7488192804.4200001</c:v>
                </c:pt>
                <c:pt idx="1791">
                  <c:v>7474759248.670001</c:v>
                </c:pt>
                <c:pt idx="1792">
                  <c:v>7478170044.8300009</c:v>
                </c:pt>
                <c:pt idx="1793">
                  <c:v>7428705689.8599997</c:v>
                </c:pt>
                <c:pt idx="1794">
                  <c:v>7350863447.2799997</c:v>
                </c:pt>
                <c:pt idx="1795">
                  <c:v>7304098157.3100004</c:v>
                </c:pt>
                <c:pt idx="1796">
                  <c:v>7176109821.7200003</c:v>
                </c:pt>
                <c:pt idx="1797">
                  <c:v>7114904299.5299997</c:v>
                </c:pt>
                <c:pt idx="1798">
                  <c:v>7062439598.5299997</c:v>
                </c:pt>
                <c:pt idx="1799">
                  <c:v>7011381658.9799995</c:v>
                </c:pt>
                <c:pt idx="1800">
                  <c:v>6952563972.5299997</c:v>
                </c:pt>
                <c:pt idx="1801">
                  <c:v>6929018237.3800001</c:v>
                </c:pt>
                <c:pt idx="1802">
                  <c:v>6797321624.6800003</c:v>
                </c:pt>
                <c:pt idx="1803">
                  <c:v>6686093156.5600004</c:v>
                </c:pt>
                <c:pt idx="1804">
                  <c:v>6628939279.8500004</c:v>
                </c:pt>
                <c:pt idx="1805">
                  <c:v>6588337108.1000004</c:v>
                </c:pt>
                <c:pt idx="1806">
                  <c:v>6535815503.3299999</c:v>
                </c:pt>
                <c:pt idx="1807">
                  <c:v>6457356351.71</c:v>
                </c:pt>
                <c:pt idx="1808">
                  <c:v>6429310761.9200001</c:v>
                </c:pt>
                <c:pt idx="1809">
                  <c:v>6346621984.2600002</c:v>
                </c:pt>
                <c:pt idx="1810">
                  <c:v>6284071859.2399998</c:v>
                </c:pt>
                <c:pt idx="1811">
                  <c:v>6261437341</c:v>
                </c:pt>
                <c:pt idx="1812">
                  <c:v>6213657191.4799995</c:v>
                </c:pt>
                <c:pt idx="1813">
                  <c:v>6182426988.2399998</c:v>
                </c:pt>
                <c:pt idx="1814">
                  <c:v>6130830411.1800003</c:v>
                </c:pt>
                <c:pt idx="1815">
                  <c:v>6086732885.4099998</c:v>
                </c:pt>
                <c:pt idx="1816">
                  <c:v>6048542619.7700005</c:v>
                </c:pt>
                <c:pt idx="1817">
                  <c:v>5999870894.7700005</c:v>
                </c:pt>
                <c:pt idx="1818">
                  <c:v>5940472542.0299997</c:v>
                </c:pt>
                <c:pt idx="1819">
                  <c:v>5909128305.5100002</c:v>
                </c:pt>
                <c:pt idx="1820">
                  <c:v>5875721156.6999998</c:v>
                </c:pt>
                <c:pt idx="1821">
                  <c:v>5842816049.5699997</c:v>
                </c:pt>
                <c:pt idx="1822">
                  <c:v>5803651948.5799999</c:v>
                </c:pt>
                <c:pt idx="1823">
                  <c:v>5746487626.6800003</c:v>
                </c:pt>
                <c:pt idx="1824">
                  <c:v>5707159260.3599997</c:v>
                </c:pt>
                <c:pt idx="1825">
                  <c:v>5669069147.7299995</c:v>
                </c:pt>
                <c:pt idx="1826">
                  <c:v>5633291693.9799995</c:v>
                </c:pt>
                <c:pt idx="1827">
                  <c:v>5605198721.0799999</c:v>
                </c:pt>
                <c:pt idx="1828">
                  <c:v>5560482906.9899998</c:v>
                </c:pt>
                <c:pt idx="1829">
                  <c:v>5525249407.3000002</c:v>
                </c:pt>
                <c:pt idx="1830">
                  <c:v>5489293070.1700001</c:v>
                </c:pt>
                <c:pt idx="1831">
                  <c:v>5467204464.7799997</c:v>
                </c:pt>
                <c:pt idx="1832">
                  <c:v>5421588527.5699997</c:v>
                </c:pt>
                <c:pt idx="1833">
                  <c:v>5388608798.4099998</c:v>
                </c:pt>
                <c:pt idx="1834">
                  <c:v>5349406777.8199997</c:v>
                </c:pt>
                <c:pt idx="1835">
                  <c:v>5277569622.1899996</c:v>
                </c:pt>
                <c:pt idx="1836">
                  <c:v>5241975192.5699997</c:v>
                </c:pt>
                <c:pt idx="1837">
                  <c:v>5225844765.2200003</c:v>
                </c:pt>
                <c:pt idx="1838">
                  <c:v>5195247140.3900003</c:v>
                </c:pt>
                <c:pt idx="1839">
                  <c:v>5172097388.1499996</c:v>
                </c:pt>
                <c:pt idx="1840">
                  <c:v>5122617544.25</c:v>
                </c:pt>
                <c:pt idx="1841">
                  <c:v>5097801987.6899996</c:v>
                </c:pt>
                <c:pt idx="1842">
                  <c:v>5051311991.9300003</c:v>
                </c:pt>
                <c:pt idx="1843">
                  <c:v>5025640991.6899996</c:v>
                </c:pt>
                <c:pt idx="1844">
                  <c:v>4996451832.8000002</c:v>
                </c:pt>
                <c:pt idx="1845">
                  <c:v>4978598849.3599997</c:v>
                </c:pt>
                <c:pt idx="1846">
                  <c:v>4963148866.6899996</c:v>
                </c:pt>
                <c:pt idx="1847">
                  <c:v>4946254885.8000002</c:v>
                </c:pt>
                <c:pt idx="1848">
                  <c:v>4924636648.2600002</c:v>
                </c:pt>
                <c:pt idx="1849">
                  <c:v>4881797858.3000002</c:v>
                </c:pt>
                <c:pt idx="1850">
                  <c:v>4866520960.46</c:v>
                </c:pt>
                <c:pt idx="1851">
                  <c:v>4845482807.54</c:v>
                </c:pt>
                <c:pt idx="1852">
                  <c:v>4824943534.2600002</c:v>
                </c:pt>
                <c:pt idx="1853">
                  <c:v>4783762473.1300001</c:v>
                </c:pt>
                <c:pt idx="1854">
                  <c:v>4783321728.0600004</c:v>
                </c:pt>
                <c:pt idx="1855">
                  <c:v>4771558039.4499998</c:v>
                </c:pt>
                <c:pt idx="1856">
                  <c:v>4744003817.8100004</c:v>
                </c:pt>
                <c:pt idx="1857">
                  <c:v>4730996516.96</c:v>
                </c:pt>
                <c:pt idx="1858">
                  <c:v>4708083554.6999998</c:v>
                </c:pt>
                <c:pt idx="1859">
                  <c:v>4721269653.6000004</c:v>
                </c:pt>
                <c:pt idx="1860">
                  <c:v>4705211417.8500004</c:v>
                </c:pt>
                <c:pt idx="1861">
                  <c:v>4693988603.8900003</c:v>
                </c:pt>
                <c:pt idx="1862">
                  <c:v>4690146671.54</c:v>
                </c:pt>
                <c:pt idx="1863">
                  <c:v>4695647948.5500002</c:v>
                </c:pt>
                <c:pt idx="1864">
                  <c:v>4696698807.9399996</c:v>
                </c:pt>
                <c:pt idx="1865">
                  <c:v>4691529508.79</c:v>
                </c:pt>
                <c:pt idx="1866">
                  <c:v>4672116792.3900003</c:v>
                </c:pt>
                <c:pt idx="1867">
                  <c:v>4662632461.7399998</c:v>
                </c:pt>
                <c:pt idx="1868">
                  <c:v>4670592896.3400002</c:v>
                </c:pt>
                <c:pt idx="1869">
                  <c:v>4658836140.7399998</c:v>
                </c:pt>
                <c:pt idx="1870">
                  <c:v>4648534496.79</c:v>
                </c:pt>
                <c:pt idx="1871">
                  <c:v>4635574178.2799997</c:v>
                </c:pt>
                <c:pt idx="1872">
                  <c:v>4727876532.2200003</c:v>
                </c:pt>
                <c:pt idx="1873">
                  <c:v>4679661611.4399996</c:v>
                </c:pt>
                <c:pt idx="1874">
                  <c:v>4689321034.6599998</c:v>
                </c:pt>
                <c:pt idx="1875">
                  <c:v>4683052862.1700001</c:v>
                </c:pt>
                <c:pt idx="1876">
                  <c:v>4693457962.8599997</c:v>
                </c:pt>
                <c:pt idx="1877">
                  <c:v>4694809290.5100002</c:v>
                </c:pt>
                <c:pt idx="1878">
                  <c:v>4644018956.7299995</c:v>
                </c:pt>
                <c:pt idx="1879">
                  <c:v>4653566090.6000004</c:v>
                </c:pt>
                <c:pt idx="1880">
                  <c:v>4680459444.8999996</c:v>
                </c:pt>
                <c:pt idx="1881">
                  <c:v>4681304741.6599998</c:v>
                </c:pt>
                <c:pt idx="1882">
                  <c:v>4663877117.4700003</c:v>
                </c:pt>
                <c:pt idx="1883">
                  <c:v>4665942274.46</c:v>
                </c:pt>
                <c:pt idx="1884">
                  <c:v>4665469291.9799995</c:v>
                </c:pt>
                <c:pt idx="1885">
                  <c:v>4675073351.7399998</c:v>
                </c:pt>
                <c:pt idx="1886">
                  <c:v>4674401892.5799999</c:v>
                </c:pt>
                <c:pt idx="1887">
                  <c:v>4662526795.3299999</c:v>
                </c:pt>
                <c:pt idx="1888">
                  <c:v>4659813416.6800003</c:v>
                </c:pt>
                <c:pt idx="1889">
                  <c:v>4647573410.4799995</c:v>
                </c:pt>
                <c:pt idx="1890">
                  <c:v>4640424049.4399996</c:v>
                </c:pt>
                <c:pt idx="1891">
                  <c:v>4626988438.6700001</c:v>
                </c:pt>
                <c:pt idx="1892">
                  <c:v>4622036670.0900002</c:v>
                </c:pt>
                <c:pt idx="1893">
                  <c:v>4617828737.71</c:v>
                </c:pt>
                <c:pt idx="1894">
                  <c:v>4565909290.5699997</c:v>
                </c:pt>
                <c:pt idx="1895">
                  <c:v>4559738051.4899998</c:v>
                </c:pt>
                <c:pt idx="1896">
                  <c:v>4561768929.96</c:v>
                </c:pt>
                <c:pt idx="1897">
                  <c:v>4560405336.0200005</c:v>
                </c:pt>
                <c:pt idx="1898">
                  <c:v>4560718024.79</c:v>
                </c:pt>
                <c:pt idx="1899">
                  <c:v>4584251507.0100002</c:v>
                </c:pt>
                <c:pt idx="1900">
                  <c:v>4570909771.6800003</c:v>
                </c:pt>
                <c:pt idx="1901">
                  <c:v>4569179645.6499996</c:v>
                </c:pt>
                <c:pt idx="1902">
                  <c:v>4548838458.7299995</c:v>
                </c:pt>
                <c:pt idx="1903">
                  <c:v>4556540472.7700005</c:v>
                </c:pt>
                <c:pt idx="1904">
                  <c:v>4571960144.6400003</c:v>
                </c:pt>
                <c:pt idx="1905">
                  <c:v>4577905249.1599998</c:v>
                </c:pt>
                <c:pt idx="1906">
                  <c:v>4558334318.1499996</c:v>
                </c:pt>
                <c:pt idx="1907">
                  <c:v>4560883976.6099997</c:v>
                </c:pt>
                <c:pt idx="1908">
                  <c:v>4557216757.29</c:v>
                </c:pt>
                <c:pt idx="1909">
                  <c:v>4554517832.9499998</c:v>
                </c:pt>
                <c:pt idx="1910">
                  <c:v>4533679145.3100004</c:v>
                </c:pt>
                <c:pt idx="1911">
                  <c:v>4587826312.25</c:v>
                </c:pt>
                <c:pt idx="1912">
                  <c:v>4611174036.2399998</c:v>
                </c:pt>
                <c:pt idx="1913">
                  <c:v>4614239530.1499996</c:v>
                </c:pt>
                <c:pt idx="1914">
                  <c:v>4615604045.9700003</c:v>
                </c:pt>
                <c:pt idx="1915">
                  <c:v>4618819975.5100002</c:v>
                </c:pt>
                <c:pt idx="1916">
                  <c:v>4614694215.3199997</c:v>
                </c:pt>
                <c:pt idx="1917">
                  <c:v>4620168995.3800001</c:v>
                </c:pt>
                <c:pt idx="1918">
                  <c:v>4642188437.1999998</c:v>
                </c:pt>
                <c:pt idx="1919">
                  <c:v>4653753257.5600004</c:v>
                </c:pt>
                <c:pt idx="1920">
                  <c:v>4659864597.2600002</c:v>
                </c:pt>
                <c:pt idx="1921">
                  <c:v>4673458641.3100004</c:v>
                </c:pt>
                <c:pt idx="1922">
                  <c:v>4688094526.4700003</c:v>
                </c:pt>
                <c:pt idx="1923">
                  <c:v>4685519045.8999996</c:v>
                </c:pt>
                <c:pt idx="1924">
                  <c:v>4738971642.6000004</c:v>
                </c:pt>
                <c:pt idx="1925">
                  <c:v>4777840154.5600004</c:v>
                </c:pt>
                <c:pt idx="1926">
                  <c:v>4787721598.6400003</c:v>
                </c:pt>
                <c:pt idx="1927">
                  <c:v>4813873599.0900002</c:v>
                </c:pt>
                <c:pt idx="1928">
                  <c:v>4811231475.6899996</c:v>
                </c:pt>
                <c:pt idx="1929">
                  <c:v>4834633098.4499998</c:v>
                </c:pt>
                <c:pt idx="1930">
                  <c:v>4849794509.7600002</c:v>
                </c:pt>
                <c:pt idx="1931">
                  <c:v>4867958069.29</c:v>
                </c:pt>
                <c:pt idx="1932">
                  <c:v>4882995397.2399998</c:v>
                </c:pt>
                <c:pt idx="1933">
                  <c:v>4902372562.7399998</c:v>
                </c:pt>
                <c:pt idx="1934">
                  <c:v>4910804861.3500004</c:v>
                </c:pt>
                <c:pt idx="1935">
                  <c:v>4925013168.9899998</c:v>
                </c:pt>
                <c:pt idx="1936">
                  <c:v>4946932032.8100004</c:v>
                </c:pt>
                <c:pt idx="1937">
                  <c:v>4943769599.0299997</c:v>
                </c:pt>
                <c:pt idx="1938">
                  <c:v>4943929191.0100002</c:v>
                </c:pt>
                <c:pt idx="1939">
                  <c:v>4953309837.6000004</c:v>
                </c:pt>
                <c:pt idx="1940">
                  <c:v>4987503655.9300003</c:v>
                </c:pt>
                <c:pt idx="1941">
                  <c:v>5004806817.2799997</c:v>
                </c:pt>
                <c:pt idx="1942">
                  <c:v>5018146704.29</c:v>
                </c:pt>
                <c:pt idx="1943">
                  <c:v>5022467167.8599997</c:v>
                </c:pt>
                <c:pt idx="1944">
                  <c:v>5029411073.4300003</c:v>
                </c:pt>
                <c:pt idx="1945">
                  <c:v>5036203089.8299999</c:v>
                </c:pt>
                <c:pt idx="1946">
                  <c:v>5075643324.7399998</c:v>
                </c:pt>
                <c:pt idx="1947">
                  <c:v>5123710918.0600004</c:v>
                </c:pt>
                <c:pt idx="1948">
                  <c:v>5150170545.6300001</c:v>
                </c:pt>
                <c:pt idx="1949">
                  <c:v>5183473381.7399998</c:v>
                </c:pt>
                <c:pt idx="1950">
                  <c:v>5211818145.2399998</c:v>
                </c:pt>
                <c:pt idx="1951">
                  <c:v>5213986477.54</c:v>
                </c:pt>
                <c:pt idx="1952">
                  <c:v>5237553907.5799999</c:v>
                </c:pt>
                <c:pt idx="1953">
                  <c:v>5218286350.0600004</c:v>
                </c:pt>
                <c:pt idx="1954">
                  <c:v>5228267549.2200003</c:v>
                </c:pt>
                <c:pt idx="1955">
                  <c:v>5249214668.1599998</c:v>
                </c:pt>
                <c:pt idx="1956">
                  <c:v>5277898157.3100004</c:v>
                </c:pt>
                <c:pt idx="1957">
                  <c:v>5307357774.29</c:v>
                </c:pt>
                <c:pt idx="1958">
                  <c:v>5326603192.6800003</c:v>
                </c:pt>
                <c:pt idx="1959">
                  <c:v>5354647687.3800001</c:v>
                </c:pt>
                <c:pt idx="1960">
                  <c:v>5302552704.1800003</c:v>
                </c:pt>
                <c:pt idx="1961">
                  <c:v>5329333801.3100004</c:v>
                </c:pt>
                <c:pt idx="1962">
                  <c:v>5334900990.21</c:v>
                </c:pt>
                <c:pt idx="1963">
                  <c:v>5334146146.0600004</c:v>
                </c:pt>
                <c:pt idx="1964">
                  <c:v>5320526080.8999996</c:v>
                </c:pt>
                <c:pt idx="1965">
                  <c:v>5327555100.8800001</c:v>
                </c:pt>
                <c:pt idx="1966">
                  <c:v>5325519696.9899998</c:v>
                </c:pt>
                <c:pt idx="1967">
                  <c:v>5334483584.2700005</c:v>
                </c:pt>
                <c:pt idx="1968">
                  <c:v>5334479348.3599997</c:v>
                </c:pt>
                <c:pt idx="1969">
                  <c:v>5332821794.6599998</c:v>
                </c:pt>
                <c:pt idx="1970">
                  <c:v>5335916722.1700001</c:v>
                </c:pt>
                <c:pt idx="1971">
                  <c:v>5343578394.5799999</c:v>
                </c:pt>
                <c:pt idx="1972">
                  <c:v>5342356794.0100002</c:v>
                </c:pt>
                <c:pt idx="1973">
                  <c:v>5347893104.4499998</c:v>
                </c:pt>
                <c:pt idx="1974">
                  <c:v>5349156318.9200001</c:v>
                </c:pt>
                <c:pt idx="1975">
                  <c:v>5364399513.4200001</c:v>
                </c:pt>
                <c:pt idx="1976">
                  <c:v>5395408840.7299995</c:v>
                </c:pt>
                <c:pt idx="1977">
                  <c:v>5392683983.04</c:v>
                </c:pt>
                <c:pt idx="1978">
                  <c:v>5394815713.3999996</c:v>
                </c:pt>
                <c:pt idx="1979">
                  <c:v>5359921092.8599997</c:v>
                </c:pt>
                <c:pt idx="1980">
                  <c:v>5353224722.3599997</c:v>
                </c:pt>
                <c:pt idx="1981">
                  <c:v>5368193558.1199999</c:v>
                </c:pt>
                <c:pt idx="1982">
                  <c:v>5381225477.8299999</c:v>
                </c:pt>
                <c:pt idx="1983">
                  <c:v>5382300969.9399996</c:v>
                </c:pt>
                <c:pt idx="1984">
                  <c:v>5390940632.8999996</c:v>
                </c:pt>
                <c:pt idx="1985">
                  <c:v>5431257150.46</c:v>
                </c:pt>
                <c:pt idx="1986">
                  <c:v>5435322453.04</c:v>
                </c:pt>
                <c:pt idx="1987">
                  <c:v>5439279705.2600002</c:v>
                </c:pt>
                <c:pt idx="1988">
                  <c:v>5387006249.6499996</c:v>
                </c:pt>
                <c:pt idx="1989">
                  <c:v>5385244801.5699997</c:v>
                </c:pt>
                <c:pt idx="1990">
                  <c:v>5382737198.8800001</c:v>
                </c:pt>
                <c:pt idx="1991">
                  <c:v>5394105825.29</c:v>
                </c:pt>
                <c:pt idx="1992">
                  <c:v>5394031019.7200003</c:v>
                </c:pt>
                <c:pt idx="1993">
                  <c:v>5382980747.29</c:v>
                </c:pt>
                <c:pt idx="1994">
                  <c:v>5381271152.5600004</c:v>
                </c:pt>
                <c:pt idx="1995">
                  <c:v>5379583848.75</c:v>
                </c:pt>
                <c:pt idx="1996">
                  <c:v>5372565580.3000002</c:v>
                </c:pt>
                <c:pt idx="1997">
                  <c:v>5370463555.3400002</c:v>
                </c:pt>
                <c:pt idx="1998">
                  <c:v>5371644417.9799995</c:v>
                </c:pt>
                <c:pt idx="1999">
                  <c:v>5308398257.29</c:v>
                </c:pt>
                <c:pt idx="2000">
                  <c:v>5286533440.9399996</c:v>
                </c:pt>
                <c:pt idx="2001">
                  <c:v>5280777799.3800001</c:v>
                </c:pt>
                <c:pt idx="2002">
                  <c:v>5282392880.7299995</c:v>
                </c:pt>
                <c:pt idx="2003">
                  <c:v>5284858830.6499996</c:v>
                </c:pt>
                <c:pt idx="2004">
                  <c:v>5283746839.9300003</c:v>
                </c:pt>
                <c:pt idx="2005">
                  <c:v>5304963379.9099998</c:v>
                </c:pt>
                <c:pt idx="2006">
                  <c:v>5297153308.8000002</c:v>
                </c:pt>
                <c:pt idx="2007">
                  <c:v>5296611410.4799995</c:v>
                </c:pt>
                <c:pt idx="2008">
                  <c:v>5295225831.6300001</c:v>
                </c:pt>
                <c:pt idx="2009">
                  <c:v>5284650962.3699999</c:v>
                </c:pt>
                <c:pt idx="2010">
                  <c:v>5262728047.1800003</c:v>
                </c:pt>
                <c:pt idx="2011">
                  <c:v>5251023205.4200001</c:v>
                </c:pt>
                <c:pt idx="2012">
                  <c:v>5278684455.4899998</c:v>
                </c:pt>
                <c:pt idx="2013">
                  <c:v>5251743987.5600004</c:v>
                </c:pt>
                <c:pt idx="2014">
                  <c:v>5241514487.2700005</c:v>
                </c:pt>
                <c:pt idx="2015">
                  <c:v>5242819300.5</c:v>
                </c:pt>
                <c:pt idx="2016">
                  <c:v>5213357022.1800003</c:v>
                </c:pt>
                <c:pt idx="2017">
                  <c:v>5233384968.1700001</c:v>
                </c:pt>
                <c:pt idx="2018">
                  <c:v>5235973190.8299999</c:v>
                </c:pt>
                <c:pt idx="2019">
                  <c:v>5232644782.5900002</c:v>
                </c:pt>
                <c:pt idx="2020">
                  <c:v>5222499893.3800001</c:v>
                </c:pt>
                <c:pt idx="2021">
                  <c:v>5223653448.71</c:v>
                </c:pt>
                <c:pt idx="2022">
                  <c:v>5208393472.8000002</c:v>
                </c:pt>
                <c:pt idx="2023">
                  <c:v>5206015240.5600004</c:v>
                </c:pt>
                <c:pt idx="2024">
                  <c:v>5208445896.3599997</c:v>
                </c:pt>
                <c:pt idx="2025">
                  <c:v>5208577086.2700005</c:v>
                </c:pt>
                <c:pt idx="2026">
                  <c:v>5172447665.2600002</c:v>
                </c:pt>
                <c:pt idx="2027">
                  <c:v>5187929748.6300001</c:v>
                </c:pt>
                <c:pt idx="2028">
                  <c:v>5188135929.7399998</c:v>
                </c:pt>
                <c:pt idx="2029">
                  <c:v>5190766785.6000004</c:v>
                </c:pt>
                <c:pt idx="2030">
                  <c:v>5189053174.7600002</c:v>
                </c:pt>
                <c:pt idx="2031">
                  <c:v>5192314327.1899996</c:v>
                </c:pt>
                <c:pt idx="2032">
                  <c:v>5189839813.3900003</c:v>
                </c:pt>
                <c:pt idx="2033">
                  <c:v>5194261824.6300001</c:v>
                </c:pt>
                <c:pt idx="2034">
                  <c:v>5193529584.4300003</c:v>
                </c:pt>
                <c:pt idx="2035">
                  <c:v>5183788743.4099998</c:v>
                </c:pt>
                <c:pt idx="2036">
                  <c:v>5180947376.21</c:v>
                </c:pt>
                <c:pt idx="2037">
                  <c:v>5176869209.3000002</c:v>
                </c:pt>
                <c:pt idx="2038">
                  <c:v>5157502704.9700003</c:v>
                </c:pt>
                <c:pt idx="2039">
                  <c:v>5147348775.0799999</c:v>
                </c:pt>
                <c:pt idx="2040">
                  <c:v>5148080572.3500004</c:v>
                </c:pt>
                <c:pt idx="2041">
                  <c:v>5135251870.8900003</c:v>
                </c:pt>
                <c:pt idx="2042">
                  <c:v>5133000993.4499998</c:v>
                </c:pt>
                <c:pt idx="2043">
                  <c:v>5129696183.2799997</c:v>
                </c:pt>
                <c:pt idx="2044">
                  <c:v>5126697445.6199999</c:v>
                </c:pt>
                <c:pt idx="2045">
                  <c:v>5122832005.8800001</c:v>
                </c:pt>
                <c:pt idx="2046">
                  <c:v>5124687743.21</c:v>
                </c:pt>
                <c:pt idx="2047">
                  <c:v>5122723766.9099998</c:v>
                </c:pt>
                <c:pt idx="2048">
                  <c:v>5118786766.5200005</c:v>
                </c:pt>
                <c:pt idx="2049">
                  <c:v>5118970781.1999998</c:v>
                </c:pt>
                <c:pt idx="2050">
                  <c:v>5144817464.3699999</c:v>
                </c:pt>
                <c:pt idx="2051">
                  <c:v>5141289889.96</c:v>
                </c:pt>
                <c:pt idx="2052">
                  <c:v>5138988623.1899996</c:v>
                </c:pt>
                <c:pt idx="2053">
                  <c:v>5148202982.1499996</c:v>
                </c:pt>
                <c:pt idx="2054">
                  <c:v>5145275968.25</c:v>
                </c:pt>
                <c:pt idx="2055">
                  <c:v>5147266075.8000002</c:v>
                </c:pt>
                <c:pt idx="2056">
                  <c:v>5150027091.9300003</c:v>
                </c:pt>
                <c:pt idx="2057">
                  <c:v>5118037135.6999998</c:v>
                </c:pt>
                <c:pt idx="2058">
                  <c:v>5114741300.3500004</c:v>
                </c:pt>
                <c:pt idx="2059">
                  <c:v>5096618491.4499998</c:v>
                </c:pt>
                <c:pt idx="2060">
                  <c:v>5086728180.8000002</c:v>
                </c:pt>
                <c:pt idx="2061">
                  <c:v>5085752226.3800001</c:v>
                </c:pt>
                <c:pt idx="2062">
                  <c:v>5102410741.6700001</c:v>
                </c:pt>
                <c:pt idx="2063">
                  <c:v>5108350532.6000004</c:v>
                </c:pt>
                <c:pt idx="2064">
                  <c:v>5114868661.6300001</c:v>
                </c:pt>
                <c:pt idx="2065">
                  <c:v>5125326730.5</c:v>
                </c:pt>
                <c:pt idx="2066">
                  <c:v>5126571412.5699997</c:v>
                </c:pt>
                <c:pt idx="2067">
                  <c:v>5140886313.5200005</c:v>
                </c:pt>
                <c:pt idx="2068">
                  <c:v>5142050979.0900002</c:v>
                </c:pt>
                <c:pt idx="2069">
                  <c:v>5142985210.3699999</c:v>
                </c:pt>
                <c:pt idx="2070">
                  <c:v>5121629331.6700001</c:v>
                </c:pt>
                <c:pt idx="2071">
                  <c:v>5111114661.9700003</c:v>
                </c:pt>
                <c:pt idx="2072">
                  <c:v>5096210331.75</c:v>
                </c:pt>
                <c:pt idx="2073">
                  <c:v>5092070140.0900002</c:v>
                </c:pt>
                <c:pt idx="2074">
                  <c:v>5090883616.25</c:v>
                </c:pt>
                <c:pt idx="2075">
                  <c:v>5083851702.25</c:v>
                </c:pt>
                <c:pt idx="2076">
                  <c:v>5087518819.2600002</c:v>
                </c:pt>
                <c:pt idx="2077">
                  <c:v>5083136964.5299997</c:v>
                </c:pt>
                <c:pt idx="2078">
                  <c:v>5074114546.8800001</c:v>
                </c:pt>
                <c:pt idx="2079">
                  <c:v>5075652070.3800001</c:v>
                </c:pt>
                <c:pt idx="2080">
                  <c:v>5075885881.3500004</c:v>
                </c:pt>
                <c:pt idx="2081">
                  <c:v>5077694407.9200001</c:v>
                </c:pt>
                <c:pt idx="2082">
                  <c:v>5087871214.5600004</c:v>
                </c:pt>
                <c:pt idx="2083">
                  <c:v>5097159937.8800001</c:v>
                </c:pt>
                <c:pt idx="2084">
                  <c:v>5102055179.5900002</c:v>
                </c:pt>
                <c:pt idx="2085">
                  <c:v>5104894659.9399996</c:v>
                </c:pt>
                <c:pt idx="2086">
                  <c:v>5109757830.9700003</c:v>
                </c:pt>
                <c:pt idx="2087">
                  <c:v>5128061619.8000002</c:v>
                </c:pt>
                <c:pt idx="2088">
                  <c:v>5142481861.8100004</c:v>
                </c:pt>
                <c:pt idx="2089">
                  <c:v>5150825681.6199999</c:v>
                </c:pt>
                <c:pt idx="2090">
                  <c:v>5157316592.54</c:v>
                </c:pt>
                <c:pt idx="2091">
                  <c:v>5171413794.6700001</c:v>
                </c:pt>
                <c:pt idx="2092">
                  <c:v>5184270141.8299999</c:v>
                </c:pt>
                <c:pt idx="2093">
                  <c:v>5193882078.4499998</c:v>
                </c:pt>
                <c:pt idx="2094">
                  <c:v>5200513345.0799999</c:v>
                </c:pt>
                <c:pt idx="2095">
                  <c:v>5207051307.2200003</c:v>
                </c:pt>
                <c:pt idx="2096">
                  <c:v>5211941199.46</c:v>
                </c:pt>
                <c:pt idx="2097">
                  <c:v>5211713939.4399996</c:v>
                </c:pt>
                <c:pt idx="2098">
                  <c:v>5223553281.2600002</c:v>
                </c:pt>
                <c:pt idx="2099">
                  <c:v>5226181016.9799995</c:v>
                </c:pt>
                <c:pt idx="2100">
                  <c:v>5230764221.1800003</c:v>
                </c:pt>
                <c:pt idx="2101">
                  <c:v>5238930306.6999998</c:v>
                </c:pt>
                <c:pt idx="2102">
                  <c:v>5243056853.1599998</c:v>
                </c:pt>
                <c:pt idx="2103">
                  <c:v>5245172180.7200003</c:v>
                </c:pt>
                <c:pt idx="2104">
                  <c:v>5249868484.6000004</c:v>
                </c:pt>
                <c:pt idx="2105">
                  <c:v>5268767112.6000004</c:v>
                </c:pt>
                <c:pt idx="2106">
                  <c:v>5282036367.6700001</c:v>
                </c:pt>
                <c:pt idx="2107">
                  <c:v>5286811604.5900002</c:v>
                </c:pt>
                <c:pt idx="2108">
                  <c:v>5313956316.2299995</c:v>
                </c:pt>
                <c:pt idx="2109">
                  <c:v>5322206728.5799999</c:v>
                </c:pt>
                <c:pt idx="2110">
                  <c:v>5331584366.6599998</c:v>
                </c:pt>
                <c:pt idx="2111">
                  <c:v>5338022448.8000002</c:v>
                </c:pt>
                <c:pt idx="2112">
                  <c:v>5347704863.3800001</c:v>
                </c:pt>
                <c:pt idx="2113">
                  <c:v>5352993203.6099997</c:v>
                </c:pt>
                <c:pt idx="2114">
                  <c:v>5365569627.6499996</c:v>
                </c:pt>
                <c:pt idx="2115">
                  <c:v>5380286017.9499998</c:v>
                </c:pt>
                <c:pt idx="2116">
                  <c:v>5370351900.9200001</c:v>
                </c:pt>
                <c:pt idx="2117">
                  <c:v>5384566272.8699999</c:v>
                </c:pt>
                <c:pt idx="2118">
                  <c:v>5397998324.4099998</c:v>
                </c:pt>
                <c:pt idx="2119">
                  <c:v>5408204704.04</c:v>
                </c:pt>
                <c:pt idx="2120">
                  <c:v>5417615434.5100002</c:v>
                </c:pt>
                <c:pt idx="2121">
                  <c:v>5418124099.3400002</c:v>
                </c:pt>
                <c:pt idx="2122">
                  <c:v>5388352452.96</c:v>
                </c:pt>
                <c:pt idx="2123">
                  <c:v>5386486624.3800001</c:v>
                </c:pt>
                <c:pt idx="2124">
                  <c:v>5391566911.6400003</c:v>
                </c:pt>
                <c:pt idx="2125">
                  <c:v>5407793219.0799999</c:v>
                </c:pt>
                <c:pt idx="2126">
                  <c:v>5426679544.1999998</c:v>
                </c:pt>
                <c:pt idx="2127">
                  <c:v>5433121681.3100004</c:v>
                </c:pt>
                <c:pt idx="2128">
                  <c:v>5449486726.1499996</c:v>
                </c:pt>
                <c:pt idx="2129">
                  <c:v>5496730647.6700001</c:v>
                </c:pt>
                <c:pt idx="2130">
                  <c:v>5508081474.1999998</c:v>
                </c:pt>
                <c:pt idx="2131">
                  <c:v>5500837913.8199997</c:v>
                </c:pt>
                <c:pt idx="2132">
                  <c:v>5496560902.9300003</c:v>
                </c:pt>
                <c:pt idx="2133">
                  <c:v>5512333745.0699997</c:v>
                </c:pt>
                <c:pt idx="2134">
                  <c:v>5525979271.7399998</c:v>
                </c:pt>
                <c:pt idx="2135">
                  <c:v>5549492552.1899996</c:v>
                </c:pt>
                <c:pt idx="2136">
                  <c:v>5556462337.5699997</c:v>
                </c:pt>
                <c:pt idx="2137">
                  <c:v>5614647026.9700003</c:v>
                </c:pt>
                <c:pt idx="2138">
                  <c:v>5624044379.4499998</c:v>
                </c:pt>
                <c:pt idx="2139">
                  <c:v>5632206970.2600002</c:v>
                </c:pt>
                <c:pt idx="2140">
                  <c:v>5642762427.3500004</c:v>
                </c:pt>
                <c:pt idx="2141">
                  <c:v>5659682069.71</c:v>
                </c:pt>
                <c:pt idx="2142">
                  <c:v>5685518366.9700003</c:v>
                </c:pt>
                <c:pt idx="2143">
                  <c:v>5700126192.8500004</c:v>
                </c:pt>
                <c:pt idx="2144">
                  <c:v>5715253237.9099998</c:v>
                </c:pt>
                <c:pt idx="2145">
                  <c:v>5724645034.8100004</c:v>
                </c:pt>
                <c:pt idx="2146">
                  <c:v>5739056770.4200001</c:v>
                </c:pt>
                <c:pt idx="2147">
                  <c:v>5767983093.3699999</c:v>
                </c:pt>
                <c:pt idx="2148">
                  <c:v>5786021589.9099998</c:v>
                </c:pt>
                <c:pt idx="2149">
                  <c:v>5795519278.9799995</c:v>
                </c:pt>
                <c:pt idx="2150">
                  <c:v>5815786214.6099997</c:v>
                </c:pt>
                <c:pt idx="2151">
                  <c:v>5850281284.5200005</c:v>
                </c:pt>
                <c:pt idx="2152">
                  <c:v>5908001262.8100004</c:v>
                </c:pt>
                <c:pt idx="2153">
                  <c:v>5931185484.8199997</c:v>
                </c:pt>
                <c:pt idx="2154">
                  <c:v>5964375885.8299999</c:v>
                </c:pt>
                <c:pt idx="2155">
                  <c:v>5990329110.8599997</c:v>
                </c:pt>
                <c:pt idx="2156">
                  <c:v>5994914961.4799995</c:v>
                </c:pt>
                <c:pt idx="2157">
                  <c:v>6009160307.0699997</c:v>
                </c:pt>
                <c:pt idx="2158">
                  <c:v>6021043072.9700003</c:v>
                </c:pt>
                <c:pt idx="2159">
                  <c:v>6041930362.5299997</c:v>
                </c:pt>
                <c:pt idx="2160">
                  <c:v>6063723204.6199999</c:v>
                </c:pt>
                <c:pt idx="2161">
                  <c:v>6072344676.0100002</c:v>
                </c:pt>
                <c:pt idx="2162">
                  <c:v>6075142471.8999996</c:v>
                </c:pt>
                <c:pt idx="2163">
                  <c:v>6089691404.8500004</c:v>
                </c:pt>
                <c:pt idx="2164">
                  <c:v>6097833636.7600002</c:v>
                </c:pt>
                <c:pt idx="2165">
                  <c:v>6120411691.1099997</c:v>
                </c:pt>
                <c:pt idx="2166">
                  <c:v>6148189313.8299999</c:v>
                </c:pt>
                <c:pt idx="2167">
                  <c:v>6162220533.7200003</c:v>
                </c:pt>
                <c:pt idx="2168">
                  <c:v>6183576639.29</c:v>
                </c:pt>
                <c:pt idx="2169">
                  <c:v>6197959294.4399996</c:v>
                </c:pt>
                <c:pt idx="2170">
                  <c:v>6222494645.9399996</c:v>
                </c:pt>
                <c:pt idx="2171">
                  <c:v>6240098470</c:v>
                </c:pt>
                <c:pt idx="2172">
                  <c:v>6248978898.7299995</c:v>
                </c:pt>
                <c:pt idx="2173">
                  <c:v>6258053922.6899996</c:v>
                </c:pt>
                <c:pt idx="2174">
                  <c:v>6277829807.9799995</c:v>
                </c:pt>
                <c:pt idx="2175">
                  <c:v>6293587911.6099997</c:v>
                </c:pt>
                <c:pt idx="2176">
                  <c:v>6329135884.1800003</c:v>
                </c:pt>
                <c:pt idx="2177">
                  <c:v>6361297488.1899996</c:v>
                </c:pt>
                <c:pt idx="2178">
                  <c:v>6378019227.9099998</c:v>
                </c:pt>
                <c:pt idx="2179">
                  <c:v>6386923588.5699997</c:v>
                </c:pt>
                <c:pt idx="2180">
                  <c:v>6395409645.7399998</c:v>
                </c:pt>
                <c:pt idx="2181">
                  <c:v>6413223275.1499996</c:v>
                </c:pt>
                <c:pt idx="2182">
                  <c:v>6437100404.4300003</c:v>
                </c:pt>
                <c:pt idx="2183">
                  <c:v>6459340550.54</c:v>
                </c:pt>
                <c:pt idx="2184">
                  <c:v>6469140111.9700003</c:v>
                </c:pt>
                <c:pt idx="2185">
                  <c:v>6481767437.04</c:v>
                </c:pt>
                <c:pt idx="2186">
                  <c:v>6490634480.9499998</c:v>
                </c:pt>
                <c:pt idx="2187">
                  <c:v>6510402436.7700005</c:v>
                </c:pt>
                <c:pt idx="2188">
                  <c:v>6522146895.75</c:v>
                </c:pt>
                <c:pt idx="2189">
                  <c:v>6544883203.8900003</c:v>
                </c:pt>
                <c:pt idx="2190">
                  <c:v>6562793117.1400003</c:v>
                </c:pt>
                <c:pt idx="2191">
                  <c:v>6573044276.5799999</c:v>
                </c:pt>
                <c:pt idx="2192">
                  <c:v>6589855132.9899998</c:v>
                </c:pt>
                <c:pt idx="2193">
                  <c:v>6616483645.5200005</c:v>
                </c:pt>
                <c:pt idx="2194">
                  <c:v>6628743426.1800003</c:v>
                </c:pt>
                <c:pt idx="2195">
                  <c:v>6638990895.1099997</c:v>
                </c:pt>
                <c:pt idx="2196">
                  <c:v>6661049969.5900002</c:v>
                </c:pt>
                <c:pt idx="2197">
                  <c:v>6675813944.1599998</c:v>
                </c:pt>
                <c:pt idx="2198">
                  <c:v>6701334268.1800003</c:v>
                </c:pt>
                <c:pt idx="2199">
                  <c:v>6693132698.5299997</c:v>
                </c:pt>
                <c:pt idx="2200">
                  <c:v>6690863621.5900002</c:v>
                </c:pt>
                <c:pt idx="2201">
                  <c:v>6685002723.9300003</c:v>
                </c:pt>
                <c:pt idx="2202">
                  <c:v>6645381900.3100004</c:v>
                </c:pt>
                <c:pt idx="2203">
                  <c:v>6639855554.7299995</c:v>
                </c:pt>
                <c:pt idx="2204">
                  <c:v>6635229336.4499998</c:v>
                </c:pt>
                <c:pt idx="2205">
                  <c:v>6626031657.0600004</c:v>
                </c:pt>
                <c:pt idx="2206">
                  <c:v>6612053115.1499996</c:v>
                </c:pt>
                <c:pt idx="2207">
                  <c:v>6593026131.9399996</c:v>
                </c:pt>
                <c:pt idx="2208">
                  <c:v>6595579180.8299999</c:v>
                </c:pt>
                <c:pt idx="2209">
                  <c:v>6580354632.96</c:v>
                </c:pt>
                <c:pt idx="2210">
                  <c:v>6566404594.5299997</c:v>
                </c:pt>
                <c:pt idx="2211">
                  <c:v>6550924034</c:v>
                </c:pt>
                <c:pt idx="2212">
                  <c:v>6551454108.8900003</c:v>
                </c:pt>
                <c:pt idx="2213">
                  <c:v>6544402553.5799999</c:v>
                </c:pt>
                <c:pt idx="2214">
                  <c:v>6537683672.1000004</c:v>
                </c:pt>
                <c:pt idx="2215">
                  <c:v>6526259719.6700001</c:v>
                </c:pt>
                <c:pt idx="2216">
                  <c:v>6530933920.5299997</c:v>
                </c:pt>
                <c:pt idx="2217">
                  <c:v>6526142724.1999998</c:v>
                </c:pt>
                <c:pt idx="2218">
                  <c:v>6522113947.5500002</c:v>
                </c:pt>
                <c:pt idx="2219">
                  <c:v>6515851910.6300001</c:v>
                </c:pt>
                <c:pt idx="2220">
                  <c:v>6504109652.2200003</c:v>
                </c:pt>
                <c:pt idx="2221">
                  <c:v>6497174910.5500002</c:v>
                </c:pt>
                <c:pt idx="2222">
                  <c:v>6490680232.5299997</c:v>
                </c:pt>
                <c:pt idx="2223">
                  <c:v>6479846064.6499996</c:v>
                </c:pt>
                <c:pt idx="2224">
                  <c:v>6464462878.7700005</c:v>
                </c:pt>
                <c:pt idx="2225">
                  <c:v>6451558800.5299997</c:v>
                </c:pt>
                <c:pt idx="2226">
                  <c:v>6429912066.7399998</c:v>
                </c:pt>
                <c:pt idx="2227">
                  <c:v>6422992429.8100004</c:v>
                </c:pt>
                <c:pt idx="2228">
                  <c:v>6424930712.5900002</c:v>
                </c:pt>
                <c:pt idx="2229">
                  <c:v>6423173605.5600004</c:v>
                </c:pt>
                <c:pt idx="2230">
                  <c:v>6413968414.6800003</c:v>
                </c:pt>
                <c:pt idx="2231">
                  <c:v>6394189234.8299999</c:v>
                </c:pt>
                <c:pt idx="2232">
                  <c:v>6380282670.8100004</c:v>
                </c:pt>
                <c:pt idx="2233">
                  <c:v>6244408673.7399998</c:v>
                </c:pt>
                <c:pt idx="2234">
                  <c:v>6236478255.6400003</c:v>
                </c:pt>
                <c:pt idx="2235">
                  <c:v>6225732485.3999996</c:v>
                </c:pt>
                <c:pt idx="2236">
                  <c:v>6216390361.8900003</c:v>
                </c:pt>
                <c:pt idx="2237">
                  <c:v>6207712118.2600002</c:v>
                </c:pt>
                <c:pt idx="2238">
                  <c:v>6199063164.0699997</c:v>
                </c:pt>
                <c:pt idx="2239">
                  <c:v>6190854244.5200005</c:v>
                </c:pt>
                <c:pt idx="2240">
                  <c:v>6182699865.6700001</c:v>
                </c:pt>
                <c:pt idx="2241">
                  <c:v>6173079763.6800003</c:v>
                </c:pt>
                <c:pt idx="2242">
                  <c:v>6172633762.7700005</c:v>
                </c:pt>
                <c:pt idx="2243">
                  <c:v>6167978370.1400003</c:v>
                </c:pt>
                <c:pt idx="2244">
                  <c:v>6163049683.9300003</c:v>
                </c:pt>
                <c:pt idx="2245">
                  <c:v>6156305123.3999996</c:v>
                </c:pt>
                <c:pt idx="2246">
                  <c:v>6109508398.79</c:v>
                </c:pt>
                <c:pt idx="2247">
                  <c:v>6097484138.5500002</c:v>
                </c:pt>
                <c:pt idx="2248">
                  <c:v>6088864193.9700003</c:v>
                </c:pt>
                <c:pt idx="2249">
                  <c:v>6017641028.8400002</c:v>
                </c:pt>
                <c:pt idx="2250">
                  <c:v>6008405901.0699997</c:v>
                </c:pt>
                <c:pt idx="2251">
                  <c:v>5810108106.3400002</c:v>
                </c:pt>
                <c:pt idx="2252">
                  <c:v>5983311175.1199999</c:v>
                </c:pt>
                <c:pt idx="2253">
                  <c:v>5957235677.5100002</c:v>
                </c:pt>
                <c:pt idx="2254">
                  <c:v>5923979752.21</c:v>
                </c:pt>
                <c:pt idx="2255">
                  <c:v>5908369891.79</c:v>
                </c:pt>
                <c:pt idx="2256">
                  <c:v>5889353518.2200003</c:v>
                </c:pt>
                <c:pt idx="2257">
                  <c:v>5874734549.8100004</c:v>
                </c:pt>
                <c:pt idx="2258">
                  <c:v>5867146419.0799999</c:v>
                </c:pt>
                <c:pt idx="2259">
                  <c:v>5872891523.1400003</c:v>
                </c:pt>
                <c:pt idx="2260">
                  <c:v>5943418972.5100002</c:v>
                </c:pt>
                <c:pt idx="2261">
                  <c:v>5937102362.75</c:v>
                </c:pt>
                <c:pt idx="2262">
                  <c:v>5907107973.7799997</c:v>
                </c:pt>
                <c:pt idx="2263">
                  <c:v>5851881395.1300001</c:v>
                </c:pt>
                <c:pt idx="2264">
                  <c:v>5839554448.0699997</c:v>
                </c:pt>
                <c:pt idx="2265">
                  <c:v>5820273906.1899996</c:v>
                </c:pt>
                <c:pt idx="2266">
                  <c:v>5788262143.9499998</c:v>
                </c:pt>
                <c:pt idx="2267">
                  <c:v>5791092818.5299997</c:v>
                </c:pt>
                <c:pt idx="2268">
                  <c:v>5760899003.0100002</c:v>
                </c:pt>
                <c:pt idx="2269">
                  <c:v>5708783662.7700005</c:v>
                </c:pt>
                <c:pt idx="2270">
                  <c:v>5709036419.2200003</c:v>
                </c:pt>
                <c:pt idx="2271">
                  <c:v>5711830037.2700005</c:v>
                </c:pt>
                <c:pt idx="2272">
                  <c:v>5704962946.7600002</c:v>
                </c:pt>
                <c:pt idx="2273">
                  <c:v>5697683814.8000002</c:v>
                </c:pt>
                <c:pt idx="2274">
                  <c:v>5621976314.6099997</c:v>
                </c:pt>
                <c:pt idx="2275">
                  <c:v>5611455722.2799997</c:v>
                </c:pt>
                <c:pt idx="2276">
                  <c:v>5596451616.8500004</c:v>
                </c:pt>
                <c:pt idx="2277">
                  <c:v>5586358643.6499996</c:v>
                </c:pt>
                <c:pt idx="2278">
                  <c:v>5581690891.9200001</c:v>
                </c:pt>
                <c:pt idx="2279">
                  <c:v>5568149829.4300003</c:v>
                </c:pt>
                <c:pt idx="2280">
                  <c:v>5560537133.1300001</c:v>
                </c:pt>
                <c:pt idx="2281">
                  <c:v>5555324253.54</c:v>
                </c:pt>
                <c:pt idx="2282">
                  <c:v>5549172149.1400003</c:v>
                </c:pt>
                <c:pt idx="2283">
                  <c:v>5543154040.1700001</c:v>
                </c:pt>
                <c:pt idx="2284">
                  <c:v>5533321879.5200005</c:v>
                </c:pt>
                <c:pt idx="2285">
                  <c:v>5524914213.6899996</c:v>
                </c:pt>
                <c:pt idx="2286">
                  <c:v>5515744494.5299997</c:v>
                </c:pt>
                <c:pt idx="2287">
                  <c:v>5510069522.0799999</c:v>
                </c:pt>
                <c:pt idx="2288">
                  <c:v>5506490376.6400003</c:v>
                </c:pt>
                <c:pt idx="2289">
                  <c:v>5488741738.1599998</c:v>
                </c:pt>
                <c:pt idx="2290">
                  <c:v>5436888010.3400002</c:v>
                </c:pt>
                <c:pt idx="2291">
                  <c:v>5414496060.71</c:v>
                </c:pt>
                <c:pt idx="2292">
                  <c:v>5403805460.7799997</c:v>
                </c:pt>
                <c:pt idx="2293">
                  <c:v>5376093479.6599998</c:v>
                </c:pt>
                <c:pt idx="2294">
                  <c:v>5362363649.5699997</c:v>
                </c:pt>
                <c:pt idx="2295">
                  <c:v>5358717622.5699997</c:v>
                </c:pt>
                <c:pt idx="2296">
                  <c:v>5355746137.5600004</c:v>
                </c:pt>
                <c:pt idx="2297">
                  <c:v>5352145302.6999998</c:v>
                </c:pt>
                <c:pt idx="2298">
                  <c:v>5345747923.8699999</c:v>
                </c:pt>
                <c:pt idx="2299">
                  <c:v>5337198790.6000004</c:v>
                </c:pt>
                <c:pt idx="2300">
                  <c:v>5328247094.1899996</c:v>
                </c:pt>
                <c:pt idx="2301">
                  <c:v>5313023818.8699999</c:v>
                </c:pt>
                <c:pt idx="2302">
                  <c:v>5292529915.8299999</c:v>
                </c:pt>
                <c:pt idx="2303">
                  <c:v>5289970376.1800003</c:v>
                </c:pt>
                <c:pt idx="2304">
                  <c:v>5284666541.0900002</c:v>
                </c:pt>
                <c:pt idx="2305">
                  <c:v>5280661242.9200001</c:v>
                </c:pt>
                <c:pt idx="2306">
                  <c:v>5274533734.3000002</c:v>
                </c:pt>
                <c:pt idx="2307">
                  <c:v>5268441324.0600004</c:v>
                </c:pt>
                <c:pt idx="2308">
                  <c:v>5265791906.9700003</c:v>
                </c:pt>
                <c:pt idx="2309">
                  <c:v>5231277046.1599998</c:v>
                </c:pt>
                <c:pt idx="2310">
                  <c:v>5237242723.7700005</c:v>
                </c:pt>
                <c:pt idx="2311">
                  <c:v>5228009152.2399998</c:v>
                </c:pt>
                <c:pt idx="2312">
                  <c:v>5220466053.04</c:v>
                </c:pt>
                <c:pt idx="2313">
                  <c:v>5214854212.8299999</c:v>
                </c:pt>
                <c:pt idx="2314">
                  <c:v>5209552368.8699999</c:v>
                </c:pt>
                <c:pt idx="2315">
                  <c:v>5184851342</c:v>
                </c:pt>
                <c:pt idx="2316">
                  <c:v>5179723534.7700005</c:v>
                </c:pt>
                <c:pt idx="2317">
                  <c:v>5167979158.5200005</c:v>
                </c:pt>
                <c:pt idx="2318">
                  <c:v>5163547495.9399996</c:v>
                </c:pt>
                <c:pt idx="2319">
                  <c:v>5160703470.3699999</c:v>
                </c:pt>
                <c:pt idx="2320">
                  <c:v>5158451211.3500004</c:v>
                </c:pt>
                <c:pt idx="2321">
                  <c:v>5155477658.5799999</c:v>
                </c:pt>
                <c:pt idx="2322">
                  <c:v>5147877244.6700001</c:v>
                </c:pt>
                <c:pt idx="2323">
                  <c:v>5141903501.3000002</c:v>
                </c:pt>
                <c:pt idx="2324">
                  <c:v>5142364587.5</c:v>
                </c:pt>
                <c:pt idx="2325">
                  <c:v>5146175259.3199997</c:v>
                </c:pt>
                <c:pt idx="2326">
                  <c:v>5139220352.8299999</c:v>
                </c:pt>
                <c:pt idx="2327">
                  <c:v>5130758701.1999998</c:v>
                </c:pt>
                <c:pt idx="2328">
                  <c:v>5131204614.4899998</c:v>
                </c:pt>
                <c:pt idx="2329">
                  <c:v>5127190328.8900003</c:v>
                </c:pt>
                <c:pt idx="2330">
                  <c:v>5133030244.4200001</c:v>
                </c:pt>
                <c:pt idx="2331">
                  <c:v>5131370689.1199999</c:v>
                </c:pt>
                <c:pt idx="2332">
                  <c:v>5136488430.9300003</c:v>
                </c:pt>
                <c:pt idx="2333">
                  <c:v>5135076500.3299999</c:v>
                </c:pt>
                <c:pt idx="2334">
                  <c:v>5108332416.0699997</c:v>
                </c:pt>
                <c:pt idx="2335">
                  <c:v>5104385515.2600002</c:v>
                </c:pt>
                <c:pt idx="2336">
                  <c:v>5101402592.0100002</c:v>
                </c:pt>
                <c:pt idx="2337">
                  <c:v>5118907980.8199997</c:v>
                </c:pt>
                <c:pt idx="2338">
                  <c:v>5112848595.1199999</c:v>
                </c:pt>
                <c:pt idx="2339">
                  <c:v>5095966160.8800001</c:v>
                </c:pt>
                <c:pt idx="2340">
                  <c:v>5093737034.5600004</c:v>
                </c:pt>
                <c:pt idx="2341">
                  <c:v>5060629061.8999996</c:v>
                </c:pt>
                <c:pt idx="2342">
                  <c:v>5089805645.1300001</c:v>
                </c:pt>
                <c:pt idx="2343">
                  <c:v>5014741366.7600002</c:v>
                </c:pt>
                <c:pt idx="2344">
                  <c:v>4977052282.9899998</c:v>
                </c:pt>
                <c:pt idx="2345">
                  <c:v>5093109974.6099997</c:v>
                </c:pt>
                <c:pt idx="2346">
                  <c:v>5088217902.6099997</c:v>
                </c:pt>
                <c:pt idx="2347">
                  <c:v>5087812596.2299995</c:v>
                </c:pt>
                <c:pt idx="2348">
                  <c:v>5089288862.2799997</c:v>
                </c:pt>
                <c:pt idx="2349">
                  <c:v>5089787536.9300003</c:v>
                </c:pt>
                <c:pt idx="2350">
                  <c:v>5086754726.7399998</c:v>
                </c:pt>
                <c:pt idx="2351">
                  <c:v>5081405915.0799999</c:v>
                </c:pt>
                <c:pt idx="2352">
                  <c:v>5076011898.0799999</c:v>
                </c:pt>
                <c:pt idx="2353">
                  <c:v>5070777515.3900003</c:v>
                </c:pt>
                <c:pt idx="2354">
                  <c:v>5060518734.0600004</c:v>
                </c:pt>
                <c:pt idx="2355">
                  <c:v>5126385955.9899998</c:v>
                </c:pt>
                <c:pt idx="2356">
                  <c:v>5121955243.1599998</c:v>
                </c:pt>
                <c:pt idx="2357">
                  <c:v>5122372536.1800003</c:v>
                </c:pt>
                <c:pt idx="2358">
                  <c:v>5113303737.9700003</c:v>
                </c:pt>
                <c:pt idx="2359">
                  <c:v>5110005906.75</c:v>
                </c:pt>
                <c:pt idx="2360">
                  <c:v>5097907645.8000002</c:v>
                </c:pt>
                <c:pt idx="2361">
                  <c:v>5094416268.8199997</c:v>
                </c:pt>
                <c:pt idx="2362">
                  <c:v>5091297913.9499998</c:v>
                </c:pt>
                <c:pt idx="2363">
                  <c:v>5091952675.6000004</c:v>
                </c:pt>
                <c:pt idx="2364">
                  <c:v>5081320775.5</c:v>
                </c:pt>
                <c:pt idx="2365">
                  <c:v>5079172787.6700001</c:v>
                </c:pt>
                <c:pt idx="2366">
                  <c:v>5077938226.1700001</c:v>
                </c:pt>
                <c:pt idx="2367">
                  <c:v>5066561129.4300003</c:v>
                </c:pt>
                <c:pt idx="2368">
                  <c:v>5103610775.3599997</c:v>
                </c:pt>
                <c:pt idx="2369">
                  <c:v>5110990797.3900003</c:v>
                </c:pt>
                <c:pt idx="2370">
                  <c:v>5106954248.2600002</c:v>
                </c:pt>
                <c:pt idx="2371">
                  <c:v>5102207070.8199997</c:v>
                </c:pt>
                <c:pt idx="2372">
                  <c:v>5108535504.9200001</c:v>
                </c:pt>
                <c:pt idx="2373">
                  <c:v>5055841612.6800003</c:v>
                </c:pt>
                <c:pt idx="2374">
                  <c:v>5052503488.71</c:v>
                </c:pt>
                <c:pt idx="2375">
                  <c:v>5046959068.04</c:v>
                </c:pt>
                <c:pt idx="2376">
                  <c:v>5044577113.9099998</c:v>
                </c:pt>
                <c:pt idx="2377">
                  <c:v>5036734714.25</c:v>
                </c:pt>
                <c:pt idx="2378">
                  <c:v>5034105234.1499996</c:v>
                </c:pt>
                <c:pt idx="2379">
                  <c:v>5036154722.46</c:v>
                </c:pt>
                <c:pt idx="2380">
                  <c:v>5030215601.4099998</c:v>
                </c:pt>
                <c:pt idx="2381">
                  <c:v>5010884756.5699997</c:v>
                </c:pt>
                <c:pt idx="2382">
                  <c:v>5022957206.4799995</c:v>
                </c:pt>
                <c:pt idx="2383">
                  <c:v>5019959498.1400003</c:v>
                </c:pt>
                <c:pt idx="2384">
                  <c:v>5014818604.7299995</c:v>
                </c:pt>
                <c:pt idx="2385">
                  <c:v>5008699047.1899996</c:v>
                </c:pt>
                <c:pt idx="2386">
                  <c:v>5006418532.9700003</c:v>
                </c:pt>
                <c:pt idx="2387">
                  <c:v>5003775382</c:v>
                </c:pt>
                <c:pt idx="2388">
                  <c:v>5003983144.4700003</c:v>
                </c:pt>
                <c:pt idx="2389">
                  <c:v>4964443619.3500004</c:v>
                </c:pt>
                <c:pt idx="2390">
                  <c:v>4951528844.7600002</c:v>
                </c:pt>
                <c:pt idx="2391">
                  <c:v>4933173051.8599997</c:v>
                </c:pt>
                <c:pt idx="2392">
                  <c:v>4924378823.5100002</c:v>
                </c:pt>
                <c:pt idx="2393">
                  <c:v>4871463755.7799997</c:v>
                </c:pt>
                <c:pt idx="2394">
                  <c:v>4862539926.1599998</c:v>
                </c:pt>
                <c:pt idx="2395">
                  <c:v>4856195488.2299995</c:v>
                </c:pt>
                <c:pt idx="2396">
                  <c:v>4844242521.9300003</c:v>
                </c:pt>
                <c:pt idx="2397">
                  <c:v>4828595982.3299999</c:v>
                </c:pt>
                <c:pt idx="2398">
                  <c:v>4813138822.75</c:v>
                </c:pt>
                <c:pt idx="2399">
                  <c:v>4812377607.2200003</c:v>
                </c:pt>
                <c:pt idx="2400">
                  <c:v>4811573207.3699999</c:v>
                </c:pt>
                <c:pt idx="2401">
                  <c:v>4806848734.5200005</c:v>
                </c:pt>
                <c:pt idx="2402">
                  <c:v>4794741323.3100004</c:v>
                </c:pt>
                <c:pt idx="2403">
                  <c:v>4793858290.0699997</c:v>
                </c:pt>
                <c:pt idx="2404">
                  <c:v>4789187435.3699999</c:v>
                </c:pt>
                <c:pt idx="2405">
                  <c:v>4784695360.8299999</c:v>
                </c:pt>
                <c:pt idx="2406">
                  <c:v>4781978662.1400003</c:v>
                </c:pt>
                <c:pt idx="2407">
                  <c:v>4779307126.9099998</c:v>
                </c:pt>
                <c:pt idx="2408">
                  <c:v>4775267871.79</c:v>
                </c:pt>
                <c:pt idx="2409">
                  <c:v>4767810328.2200003</c:v>
                </c:pt>
                <c:pt idx="2410">
                  <c:v>4768429247.0600004</c:v>
                </c:pt>
                <c:pt idx="2411">
                  <c:v>4770845286.8299999</c:v>
                </c:pt>
                <c:pt idx="2412">
                  <c:v>4770687421.1599998</c:v>
                </c:pt>
                <c:pt idx="2413">
                  <c:v>4767133645.54</c:v>
                </c:pt>
                <c:pt idx="2414">
                  <c:v>4762980603.4099998</c:v>
                </c:pt>
                <c:pt idx="2415">
                  <c:v>4756835701.54</c:v>
                </c:pt>
                <c:pt idx="2416">
                  <c:v>4751393859.3100004</c:v>
                </c:pt>
              </c:numCache>
            </c:numRef>
          </c:val>
          <c:extLst>
            <c:ext xmlns:c16="http://schemas.microsoft.com/office/drawing/2014/chart" uri="{C3380CC4-5D6E-409C-BE32-E72D297353CC}">
              <c16:uniqueId val="{00000000-C5B2-416A-892D-501FBAB388D9}"/>
            </c:ext>
          </c:extLst>
        </c:ser>
        <c:dLbls>
          <c:showLegendKey val="0"/>
          <c:showVal val="0"/>
          <c:showCatName val="0"/>
          <c:showSerName val="0"/>
          <c:showPercent val="0"/>
          <c:showBubbleSize val="0"/>
        </c:dLbls>
        <c:axId val="472634800"/>
        <c:axId val="472637200"/>
      </c:areaChart>
      <c:dateAx>
        <c:axId val="472634800"/>
        <c:scaling>
          <c:orientation val="minMax"/>
        </c:scaling>
        <c:delete val="0"/>
        <c:axPos val="b"/>
        <c:numFmt formatCode="[$-416]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rgbClr val="1D252C"/>
                </a:solidFill>
                <a:latin typeface="Century Gothic" panose="020B0502020202020204" pitchFamily="34" charset="0"/>
                <a:ea typeface="+mn-ea"/>
                <a:cs typeface="+mn-cs"/>
              </a:defRPr>
            </a:pPr>
            <a:endParaRPr lang="en-US"/>
          </a:p>
        </c:txPr>
        <c:crossAx val="472637200"/>
        <c:crosses val="autoZero"/>
        <c:auto val="1"/>
        <c:lblOffset val="100"/>
        <c:baseTimeUnit val="days"/>
      </c:dateAx>
      <c:valAx>
        <c:axId val="472637200"/>
        <c:scaling>
          <c:orientation val="minMax"/>
        </c:scaling>
        <c:delete val="0"/>
        <c:axPos val="l"/>
        <c:numFmt formatCode="&quot;R$&quot;\ #,##0.0" sourceLinked="0"/>
        <c:majorTickMark val="none"/>
        <c:minorTickMark val="none"/>
        <c:tickLblPos val="nextTo"/>
        <c:spPr>
          <a:noFill/>
          <a:ln>
            <a:solidFill>
              <a:srgbClr val="7B868C"/>
            </a:solidFill>
          </a:ln>
          <a:effectLst/>
        </c:spPr>
        <c:txPr>
          <a:bodyPr rot="-60000000" spcFirstLastPara="1" vertOverflow="ellipsis" vert="horz" wrap="square" anchor="ctr" anchorCtr="1"/>
          <a:lstStyle/>
          <a:p>
            <a:pPr>
              <a:defRPr sz="800" b="0" i="0" u="none" strike="noStrike" kern="1200" baseline="0">
                <a:solidFill>
                  <a:srgbClr val="1D252C"/>
                </a:solidFill>
                <a:latin typeface="Century Gothic" panose="020B0502020202020204" pitchFamily="34" charset="0"/>
                <a:ea typeface="+mn-ea"/>
                <a:cs typeface="+mn-cs"/>
              </a:defRPr>
            </a:pPr>
            <a:endParaRPr lang="en-US"/>
          </a:p>
        </c:txPr>
        <c:crossAx val="472634800"/>
        <c:crosses val="autoZero"/>
        <c:crossBetween val="midCat"/>
        <c:dispUnits>
          <c:builtInUnit val="billions"/>
        </c:dispUnits>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rgbClr val="1D252C"/>
          </a:solidFill>
          <a:latin typeface="Century Gothic" panose="020B0502020202020204" pitchFamily="34" charset="0"/>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[Base_Apresentacao_Fundos_Credito_Luce_Altro.xlsx]Luce_grafs!PivotTable6</c:name>
    <c:fmtId val="17"/>
  </c:pivotSource>
  <c:chart>
    <c:autoTitleDeleted val="1"/>
    <c:pivotFmts>
      <c:pivotFmt>
        <c:idx val="0"/>
        <c:spPr>
          <a:solidFill>
            <a:schemeClr val="tx1">
              <a:lumMod val="50000"/>
              <a:lumOff val="50000"/>
            </a:schemeClr>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tx1">
              <a:lumMod val="50000"/>
              <a:lumOff val="50000"/>
            </a:schemeClr>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tx1">
              <a:lumMod val="50000"/>
              <a:lumOff val="50000"/>
            </a:schemeClr>
          </a:solidFill>
          <a:ln>
            <a:noFill/>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1"/>
          <c:showVal val="1"/>
          <c:showCatName val="1"/>
          <c:showSerName val="1"/>
          <c:showPercent val="1"/>
          <c:showBubbleSize val="1"/>
          <c:extLst>
            <c:ext xmlns:c15="http://schemas.microsoft.com/office/drawing/2012/chart" uri="{CE6537A1-D6FC-4f65-9D91-7224C49458BB}"/>
          </c:extLst>
        </c:dLbl>
      </c:pivotFmt>
      <c:pivotFmt>
        <c:idx val="3"/>
        <c:spPr>
          <a:solidFill>
            <a:schemeClr val="tx1">
              <a:lumMod val="50000"/>
              <a:lumOff val="50000"/>
            </a:schemeClr>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tx1">
              <a:lumMod val="50000"/>
              <a:lumOff val="50000"/>
            </a:schemeClr>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tx1">
              <a:lumMod val="50000"/>
              <a:lumOff val="50000"/>
            </a:schemeClr>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51899497747966694"/>
          <c:y val="3.2874045568521228E-2"/>
          <c:w val="0.38882395256148539"/>
          <c:h val="0.9342519088629575"/>
        </c:manualLayout>
      </c:layout>
      <c:barChart>
        <c:barDir val="bar"/>
        <c:grouping val="clustered"/>
        <c:varyColors val="0"/>
        <c:ser>
          <c:idx val="0"/>
          <c:order val="0"/>
          <c:tx>
            <c:strRef>
              <c:f>Luce_grafs!$AE$4</c:f>
              <c:strCache>
                <c:ptCount val="1"/>
                <c:pt idx="0">
                  <c:v>Total</c:v>
                </c:pt>
              </c:strCache>
            </c:strRef>
          </c:tx>
          <c:spPr>
            <a:solidFill>
              <a:srgbClr val="0082CE"/>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Luce_grafs!$AD$5:$AD$27</c:f>
              <c:strCache>
                <c:ptCount val="22"/>
                <c:pt idx="0">
                  <c:v>Insurance</c:v>
                </c:pt>
                <c:pt idx="1">
                  <c:v>Toll Roads</c:v>
                </c:pt>
                <c:pt idx="2">
                  <c:v>Agribusiness</c:v>
                </c:pt>
                <c:pt idx="3">
                  <c:v>Industrial</c:v>
                </c:pt>
                <c:pt idx="4">
                  <c:v>Energy</c:v>
                </c:pt>
                <c:pt idx="5">
                  <c:v>Metals‎ &amp; Mining</c:v>
                </c:pt>
                <c:pt idx="6">
                  <c:v>Ports</c:v>
                </c:pt>
                <c:pt idx="7">
                  <c:v>Oil&amp;Gas</c:v>
                </c:pt>
                <c:pt idx="8">
                  <c:v>Pulp &amp; Paper</c:v>
                </c:pt>
                <c:pt idx="9">
                  <c:v>Gym Operator</c:v>
                </c:pt>
                <c:pt idx="10">
                  <c:v>Refining &amp; Marketing</c:v>
                </c:pt>
                <c:pt idx="11">
                  <c:v>Banks (REPO)</c:v>
                </c:pt>
                <c:pt idx="12">
                  <c:v>Consumer</c:v>
                </c:pt>
                <c:pt idx="13">
                  <c:v>Transportation &amp; Logistics</c:v>
                </c:pt>
                <c:pt idx="14">
                  <c:v>Foods</c:v>
                </c:pt>
                <c:pt idx="15">
                  <c:v>Retail</c:v>
                </c:pt>
                <c:pt idx="16">
                  <c:v>Health Care</c:v>
                </c:pt>
                <c:pt idx="17">
                  <c:v>Car Rental</c:v>
                </c:pt>
                <c:pt idx="18">
                  <c:v>Shopping</c:v>
                </c:pt>
                <c:pt idx="19">
                  <c:v>Water Utilities</c:v>
                </c:pt>
                <c:pt idx="20">
                  <c:v>Banks</c:v>
                </c:pt>
                <c:pt idx="21">
                  <c:v>Electrical Utilities</c:v>
                </c:pt>
              </c:strCache>
            </c:strRef>
          </c:cat>
          <c:val>
            <c:numRef>
              <c:f>Luce_grafs!$AE$5:$AE$27</c:f>
              <c:numCache>
                <c:formatCode>0.00%</c:formatCode>
                <c:ptCount val="22"/>
                <c:pt idx="0">
                  <c:v>9.4064987782415581E-4</c:v>
                </c:pt>
                <c:pt idx="1">
                  <c:v>1.3512987670697921E-3</c:v>
                </c:pt>
                <c:pt idx="2">
                  <c:v>2.3466851534911545E-3</c:v>
                </c:pt>
                <c:pt idx="3">
                  <c:v>2.7625883579203651E-3</c:v>
                </c:pt>
                <c:pt idx="4">
                  <c:v>4.6274815007251724E-3</c:v>
                </c:pt>
                <c:pt idx="5">
                  <c:v>4.9572343731725376E-3</c:v>
                </c:pt>
                <c:pt idx="6">
                  <c:v>6.8157039820173513E-3</c:v>
                </c:pt>
                <c:pt idx="7">
                  <c:v>7.7015492417322681E-3</c:v>
                </c:pt>
                <c:pt idx="8">
                  <c:v>8.0162586483869223E-3</c:v>
                </c:pt>
                <c:pt idx="9">
                  <c:v>8.135327492336095E-3</c:v>
                </c:pt>
                <c:pt idx="10">
                  <c:v>8.9445667674609361E-3</c:v>
                </c:pt>
                <c:pt idx="11">
                  <c:v>9.8309842319651113E-3</c:v>
                </c:pt>
                <c:pt idx="12">
                  <c:v>1.4698810375156924E-2</c:v>
                </c:pt>
                <c:pt idx="13">
                  <c:v>1.4935512127534982E-2</c:v>
                </c:pt>
                <c:pt idx="14">
                  <c:v>1.6891072010436242E-2</c:v>
                </c:pt>
                <c:pt idx="15">
                  <c:v>2.5841092507871984E-2</c:v>
                </c:pt>
                <c:pt idx="16">
                  <c:v>4.0097414805869876E-2</c:v>
                </c:pt>
                <c:pt idx="17">
                  <c:v>4.6701629673063155E-2</c:v>
                </c:pt>
                <c:pt idx="18">
                  <c:v>4.7607527108940763E-2</c:v>
                </c:pt>
                <c:pt idx="19">
                  <c:v>5.1717601577663731E-2</c:v>
                </c:pt>
                <c:pt idx="20">
                  <c:v>0.14944828080787256</c:v>
                </c:pt>
                <c:pt idx="21">
                  <c:v>0.17253798525181582</c:v>
                </c:pt>
              </c:numCache>
            </c:numRef>
          </c:val>
          <c:extLst>
            <c:ext xmlns:c16="http://schemas.microsoft.com/office/drawing/2014/chart" uri="{C3380CC4-5D6E-409C-BE32-E72D297353CC}">
              <c16:uniqueId val="{00000000-79E4-4B3E-9513-0602717BAC99}"/>
            </c:ext>
          </c:extLst>
        </c:ser>
        <c:dLbls>
          <c:dLblPos val="outEnd"/>
          <c:showLegendKey val="0"/>
          <c:showVal val="1"/>
          <c:showCatName val="0"/>
          <c:showSerName val="0"/>
          <c:showPercent val="0"/>
          <c:showBubbleSize val="0"/>
        </c:dLbls>
        <c:gapWidth val="182"/>
        <c:axId val="486586528"/>
        <c:axId val="486587008"/>
      </c:barChart>
      <c:catAx>
        <c:axId val="4865865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486587008"/>
        <c:crosses val="autoZero"/>
        <c:auto val="1"/>
        <c:lblAlgn val="ctr"/>
        <c:lblOffset val="100"/>
        <c:noMultiLvlLbl val="0"/>
      </c:catAx>
      <c:valAx>
        <c:axId val="486587008"/>
        <c:scaling>
          <c:orientation val="minMax"/>
        </c:scaling>
        <c:delete val="1"/>
        <c:axPos val="b"/>
        <c:numFmt formatCode="0.00%" sourceLinked="1"/>
        <c:majorTickMark val="none"/>
        <c:minorTickMark val="none"/>
        <c:tickLblPos val="nextTo"/>
        <c:crossAx val="486586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mn-lt"/>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60A6-44FE-BF09-DB8B5FB9AB02}"/>
              </c:ext>
            </c:extLst>
          </c:dPt>
          <c:dPt>
            <c:idx val="1"/>
            <c:bubble3D val="0"/>
            <c:spPr>
              <a:solidFill>
                <a:srgbClr val="1678FF"/>
              </a:solidFill>
              <a:ln>
                <a:noFill/>
              </a:ln>
              <a:effectLst/>
            </c:spPr>
            <c:extLst>
              <c:ext xmlns:c16="http://schemas.microsoft.com/office/drawing/2014/chart" uri="{C3380CC4-5D6E-409C-BE32-E72D297353CC}">
                <c16:uniqueId val="{00000003-60A6-44FE-BF09-DB8B5FB9AB02}"/>
              </c:ext>
            </c:extLst>
          </c:dPt>
          <c:dPt>
            <c:idx val="2"/>
            <c:bubble3D val="0"/>
            <c:spPr>
              <a:solidFill>
                <a:schemeClr val="accent3"/>
              </a:solidFill>
              <a:ln>
                <a:noFill/>
              </a:ln>
              <a:effectLst/>
            </c:spPr>
            <c:extLst>
              <c:ext xmlns:c16="http://schemas.microsoft.com/office/drawing/2014/chart" uri="{C3380CC4-5D6E-409C-BE32-E72D297353CC}">
                <c16:uniqueId val="{00000005-60A6-44FE-BF09-DB8B5FB9AB02}"/>
              </c:ext>
            </c:extLst>
          </c:dPt>
          <c:dPt>
            <c:idx val="3"/>
            <c:bubble3D val="0"/>
            <c:spPr>
              <a:solidFill>
                <a:schemeClr val="bg1">
                  <a:lumMod val="95000"/>
                </a:schemeClr>
              </a:solidFill>
              <a:ln>
                <a:noFill/>
              </a:ln>
              <a:effectLst/>
            </c:spPr>
            <c:extLst>
              <c:ext xmlns:c16="http://schemas.microsoft.com/office/drawing/2014/chart" uri="{C3380CC4-5D6E-409C-BE32-E72D297353CC}">
                <c16:uniqueId val="{00000007-60A6-44FE-BF09-DB8B5FB9AB02}"/>
              </c:ext>
            </c:extLst>
          </c:dPt>
          <c:dPt>
            <c:idx val="4"/>
            <c:bubble3D val="0"/>
            <c:spPr>
              <a:solidFill>
                <a:srgbClr val="F2F2F2"/>
              </a:solidFill>
              <a:ln>
                <a:noFill/>
              </a:ln>
              <a:effectLst/>
            </c:spPr>
            <c:extLst>
              <c:ext xmlns:c16="http://schemas.microsoft.com/office/drawing/2014/chart" uri="{C3380CC4-5D6E-409C-BE32-E72D297353CC}">
                <c16:uniqueId val="{00000009-60A6-44FE-BF09-DB8B5FB9AB02}"/>
              </c:ext>
            </c:extLst>
          </c:dPt>
          <c:dPt>
            <c:idx val="5"/>
            <c:bubble3D val="0"/>
            <c:spPr>
              <a:solidFill>
                <a:schemeClr val="accent6"/>
              </a:solidFill>
              <a:ln>
                <a:noFill/>
              </a:ln>
              <a:effectLst/>
            </c:spPr>
            <c:extLst>
              <c:ext xmlns:c16="http://schemas.microsoft.com/office/drawing/2014/chart" uri="{C3380CC4-5D6E-409C-BE32-E72D297353CC}">
                <c16:uniqueId val="{0000000B-60A6-44FE-BF09-DB8B5FB9AB02}"/>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60A6-44FE-BF09-DB8B5FB9AB02}"/>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60A6-44FE-BF09-DB8B5FB9AB02}"/>
              </c:ext>
            </c:extLst>
          </c:dPt>
          <c:dLbls>
            <c:dLbl>
              <c:idx val="2"/>
              <c:spPr>
                <a:noFill/>
                <a:ln>
                  <a:noFill/>
                </a:ln>
                <a:effectLst/>
              </c:spPr>
              <c:txPr>
                <a:bodyPr rot="0" spcFirstLastPara="1" vertOverflow="ellipsis" vert="horz" wrap="square" anchor="ctr" anchorCtr="1"/>
                <a:lstStyle/>
                <a:p>
                  <a:pPr>
                    <a:defRPr sz="700" b="1" i="0" u="none" strike="noStrike" baseline="0">
                      <a:solidFill>
                        <a:schemeClr val="tx1">
                          <a:lumMod val="50000"/>
                          <a:lumOff val="50000"/>
                        </a:schemeClr>
                      </a:solidFill>
                      <a:latin typeface="Century Gothic" panose="020B050202020202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0A6-44FE-BF09-DB8B5FB9AB02}"/>
                </c:ext>
              </c:extLst>
            </c:dLbl>
            <c:dLbl>
              <c:idx val="3"/>
              <c:layout>
                <c:manualLayout>
                  <c:x val="6.5060969464879569E-3"/>
                  <c:y val="-4.473902956085566E-2"/>
                </c:manualLayout>
              </c:layout>
              <c:spPr>
                <a:noFill/>
                <a:ln>
                  <a:noFill/>
                </a:ln>
                <a:effectLst/>
              </c:spPr>
              <c:txPr>
                <a:bodyPr rot="0" spcFirstLastPara="1" vertOverflow="ellipsis" vert="horz" wrap="square" anchor="ctr" anchorCtr="1"/>
                <a:lstStyle/>
                <a:p>
                  <a:pPr>
                    <a:defRPr sz="700" b="1" i="0" u="none" strike="noStrike" baseline="0">
                      <a:solidFill>
                        <a:schemeClr val="tx1">
                          <a:lumMod val="50000"/>
                          <a:lumOff val="50000"/>
                        </a:schemeClr>
                      </a:solidFill>
                      <a:latin typeface="Century Gothic" panose="020B050202020202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0A6-44FE-BF09-DB8B5FB9AB02}"/>
                </c:ext>
              </c:extLst>
            </c:dLbl>
            <c:dLbl>
              <c:idx val="4"/>
              <c:delete val="1"/>
              <c:extLst>
                <c:ext xmlns:c15="http://schemas.microsoft.com/office/drawing/2012/chart" uri="{CE6537A1-D6FC-4f65-9D91-7224C49458BB}"/>
                <c:ext xmlns:c16="http://schemas.microsoft.com/office/drawing/2014/chart" uri="{C3380CC4-5D6E-409C-BE32-E72D297353CC}">
                  <c16:uniqueId val="{00000009-60A6-44FE-BF09-DB8B5FB9AB02}"/>
                </c:ext>
              </c:extLst>
            </c:dLbl>
            <c:dLbl>
              <c:idx val="5"/>
              <c:delete val="1"/>
              <c:extLst>
                <c:ext xmlns:c15="http://schemas.microsoft.com/office/drawing/2012/chart" uri="{CE6537A1-D6FC-4f65-9D91-7224C49458BB}"/>
                <c:ext xmlns:c16="http://schemas.microsoft.com/office/drawing/2014/chart" uri="{C3380CC4-5D6E-409C-BE32-E72D297353CC}">
                  <c16:uniqueId val="{0000000B-60A6-44FE-BF09-DB8B5FB9AB02}"/>
                </c:ext>
              </c:extLst>
            </c:dLbl>
            <c:dLbl>
              <c:idx val="6"/>
              <c:layout>
                <c:manualLayout>
                  <c:x val="0.12834143537768716"/>
                  <c:y val="0.1560351460696468"/>
                </c:manualLayout>
              </c:layout>
              <c:showLegendKey val="0"/>
              <c:showVal val="1"/>
              <c:showCatName val="1"/>
              <c:showSerName val="0"/>
              <c:showPercent val="0"/>
              <c:showBubbleSize val="0"/>
              <c:separator>
</c:separator>
              <c:extLst>
                <c:ext xmlns:c15="http://schemas.microsoft.com/office/drawing/2012/chart" uri="{CE6537A1-D6FC-4f65-9D91-7224C49458BB}">
                  <c15:layout>
                    <c:manualLayout>
                      <c:w val="0.26737799037018167"/>
                      <c:h val="0.26793913971555511"/>
                    </c:manualLayout>
                  </c15:layout>
                </c:ext>
                <c:ext xmlns:c16="http://schemas.microsoft.com/office/drawing/2014/chart" uri="{C3380CC4-5D6E-409C-BE32-E72D297353CC}">
                  <c16:uniqueId val="{0000000D-60A6-44FE-BF09-DB8B5FB9AB02}"/>
                </c:ext>
              </c:extLst>
            </c:dLbl>
            <c:dLbl>
              <c:idx val="7"/>
              <c:delete val="1"/>
              <c:extLst>
                <c:ext xmlns:c15="http://schemas.microsoft.com/office/drawing/2012/chart" uri="{CE6537A1-D6FC-4f65-9D91-7224C49458BB}"/>
                <c:ext xmlns:c16="http://schemas.microsoft.com/office/drawing/2014/chart" uri="{C3380CC4-5D6E-409C-BE32-E72D297353CC}">
                  <c16:uniqueId val="{0000000F-60A6-44FE-BF09-DB8B5FB9AB02}"/>
                </c:ext>
              </c:extLst>
            </c:dLbl>
            <c:spPr>
              <a:noFill/>
              <a:ln>
                <a:noFill/>
              </a:ln>
              <a:effectLst/>
            </c:spPr>
            <c:txPr>
              <a:bodyPr rot="0" spcFirstLastPara="1" vertOverflow="ellipsis" vert="horz" wrap="square" anchor="ctr" anchorCtr="1"/>
              <a:lstStyle/>
              <a:p>
                <a:pPr>
                  <a:defRPr sz="700" b="1" i="0" u="none" strike="noStrike" baseline="0">
                    <a:solidFill>
                      <a:schemeClr val="bg1"/>
                    </a:solidFill>
                    <a:latin typeface="Century Gothic" panose="020B0502020202020204" pitchFamily="34" charset="0"/>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Luce_grafs!$BJ$15:$BJ$22</c:f>
              <c:strCache>
                <c:ptCount val="8"/>
                <c:pt idx="0">
                  <c:v>AAA</c:v>
                </c:pt>
                <c:pt idx="1">
                  <c:v>De AA- a AA+</c:v>
                </c:pt>
                <c:pt idx="2">
                  <c:v>De A- a A+</c:v>
                </c:pt>
                <c:pt idx="3">
                  <c:v>BBB+ ou menor</c:v>
                </c:pt>
                <c:pt idx="4">
                  <c:v>De BB a BBB+</c:v>
                </c:pt>
                <c:pt idx="5">
                  <c:v>No Rating</c:v>
                </c:pt>
                <c:pt idx="6">
                  <c:v>Soberano + caixa</c:v>
                </c:pt>
                <c:pt idx="7">
                  <c:v>Comp Deb</c:v>
                </c:pt>
              </c:strCache>
            </c:strRef>
          </c:cat>
          <c:val>
            <c:numRef>
              <c:f>Luce_grafs!$BQ$15:$BQ$22</c:f>
              <c:numCache>
                <c:formatCode>0.0%</c:formatCode>
                <c:ptCount val="8"/>
                <c:pt idx="0">
                  <c:v>0.32735625653526124</c:v>
                </c:pt>
                <c:pt idx="1">
                  <c:v>0.27666868393673327</c:v>
                </c:pt>
                <c:pt idx="2">
                  <c:v>2.7888985623174E-2</c:v>
                </c:pt>
                <c:pt idx="3">
                  <c:v>0</c:v>
                </c:pt>
                <c:pt idx="4">
                  <c:v>1.499332854515938E-2</c:v>
                </c:pt>
                <c:pt idx="5">
                  <c:v>0</c:v>
                </c:pt>
                <c:pt idx="6">
                  <c:v>0.35312509205531195</c:v>
                </c:pt>
                <c:pt idx="7">
                  <c:v>0</c:v>
                </c:pt>
              </c:numCache>
            </c:numRef>
          </c:val>
          <c:extLst>
            <c:ext xmlns:c16="http://schemas.microsoft.com/office/drawing/2014/chart" uri="{C3380CC4-5D6E-409C-BE32-E72D297353CC}">
              <c16:uniqueId val="{00000010-60A6-44FE-BF09-DB8B5FB9AB02}"/>
            </c:ext>
          </c:extLst>
        </c:ser>
        <c:dLbls>
          <c:showLegendKey val="0"/>
          <c:showVal val="0"/>
          <c:showCatName val="0"/>
          <c:showSerName val="0"/>
          <c:showPercent val="0"/>
          <c:showBubbleSize val="0"/>
          <c:showLeaderLines val="1"/>
        </c:dLbls>
        <c:firstSliceAng val="51"/>
      </c:pieChart>
      <c:spPr>
        <a:noFill/>
        <a:ln>
          <a:noFill/>
        </a:ln>
        <a:effectLst/>
      </c:spPr>
    </c:plotArea>
    <c:plotVisOnly val="1"/>
    <c:dispBlanksAs val="gap"/>
    <c:showDLblsOverMax val="0"/>
    <c:extLst/>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60A6-44FE-BF09-DB8B5FB9AB02}"/>
              </c:ext>
            </c:extLst>
          </c:dPt>
          <c:dPt>
            <c:idx val="1"/>
            <c:bubble3D val="0"/>
            <c:spPr>
              <a:solidFill>
                <a:srgbClr val="1678FF"/>
              </a:solidFill>
              <a:ln>
                <a:noFill/>
              </a:ln>
              <a:effectLst/>
            </c:spPr>
            <c:extLst>
              <c:ext xmlns:c16="http://schemas.microsoft.com/office/drawing/2014/chart" uri="{C3380CC4-5D6E-409C-BE32-E72D297353CC}">
                <c16:uniqueId val="{00000003-60A6-44FE-BF09-DB8B5FB9AB02}"/>
              </c:ext>
            </c:extLst>
          </c:dPt>
          <c:dPt>
            <c:idx val="2"/>
            <c:bubble3D val="0"/>
            <c:spPr>
              <a:solidFill>
                <a:schemeClr val="accent3"/>
              </a:solidFill>
              <a:ln>
                <a:noFill/>
              </a:ln>
              <a:effectLst/>
            </c:spPr>
            <c:extLst>
              <c:ext xmlns:c16="http://schemas.microsoft.com/office/drawing/2014/chart" uri="{C3380CC4-5D6E-409C-BE32-E72D297353CC}">
                <c16:uniqueId val="{00000005-60A6-44FE-BF09-DB8B5FB9AB02}"/>
              </c:ext>
            </c:extLst>
          </c:dPt>
          <c:dPt>
            <c:idx val="3"/>
            <c:bubble3D val="0"/>
            <c:spPr>
              <a:solidFill>
                <a:schemeClr val="bg1">
                  <a:lumMod val="95000"/>
                </a:schemeClr>
              </a:solidFill>
              <a:ln>
                <a:noFill/>
              </a:ln>
              <a:effectLst/>
            </c:spPr>
            <c:extLst>
              <c:ext xmlns:c16="http://schemas.microsoft.com/office/drawing/2014/chart" uri="{C3380CC4-5D6E-409C-BE32-E72D297353CC}">
                <c16:uniqueId val="{00000007-60A6-44FE-BF09-DB8B5FB9AB02}"/>
              </c:ext>
            </c:extLst>
          </c:dPt>
          <c:dPt>
            <c:idx val="4"/>
            <c:bubble3D val="0"/>
            <c:spPr>
              <a:solidFill>
                <a:schemeClr val="accent5"/>
              </a:solidFill>
              <a:ln>
                <a:noFill/>
              </a:ln>
              <a:effectLst/>
            </c:spPr>
            <c:extLst>
              <c:ext xmlns:c16="http://schemas.microsoft.com/office/drawing/2014/chart" uri="{C3380CC4-5D6E-409C-BE32-E72D297353CC}">
                <c16:uniqueId val="{00000009-60A6-44FE-BF09-DB8B5FB9AB02}"/>
              </c:ext>
            </c:extLst>
          </c:dPt>
          <c:dPt>
            <c:idx val="5"/>
            <c:bubble3D val="0"/>
            <c:spPr>
              <a:solidFill>
                <a:schemeClr val="accent6"/>
              </a:solidFill>
              <a:ln>
                <a:noFill/>
              </a:ln>
              <a:effectLst/>
            </c:spPr>
            <c:extLst>
              <c:ext xmlns:c16="http://schemas.microsoft.com/office/drawing/2014/chart" uri="{C3380CC4-5D6E-409C-BE32-E72D297353CC}">
                <c16:uniqueId val="{0000000B-60A6-44FE-BF09-DB8B5FB9AB02}"/>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60A6-44FE-BF09-DB8B5FB9AB02}"/>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60A6-44FE-BF09-DB8B5FB9AB02}"/>
              </c:ext>
            </c:extLst>
          </c:dPt>
          <c:dLbls>
            <c:dLbl>
              <c:idx val="2"/>
              <c:spPr>
                <a:noFill/>
                <a:ln>
                  <a:noFill/>
                </a:ln>
                <a:effectLst/>
              </c:spPr>
              <c:txPr>
                <a:bodyPr rot="0" spcFirstLastPara="1" vertOverflow="ellipsis" vert="horz" wrap="square" anchor="ctr" anchorCtr="1"/>
                <a:lstStyle/>
                <a:p>
                  <a:pPr>
                    <a:defRPr sz="700" b="1" i="0" u="none" strike="noStrike" baseline="0">
                      <a:solidFill>
                        <a:schemeClr val="tx1">
                          <a:lumMod val="50000"/>
                          <a:lumOff val="50000"/>
                        </a:schemeClr>
                      </a:solidFill>
                      <a:latin typeface="Century Gothic" panose="020B050202020202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0A6-44FE-BF09-DB8B5FB9AB02}"/>
                </c:ext>
              </c:extLst>
            </c:dLbl>
            <c:dLbl>
              <c:idx val="3"/>
              <c:layout>
                <c:manualLayout>
                  <c:x val="6.5060969464879569E-3"/>
                  <c:y val="-4.473902956085566E-2"/>
                </c:manualLayout>
              </c:layout>
              <c:spPr>
                <a:noFill/>
                <a:ln>
                  <a:noFill/>
                </a:ln>
                <a:effectLst/>
              </c:spPr>
              <c:txPr>
                <a:bodyPr rot="0" spcFirstLastPara="1" vertOverflow="ellipsis" vert="horz" wrap="square" anchor="ctr" anchorCtr="1"/>
                <a:lstStyle/>
                <a:p>
                  <a:pPr>
                    <a:defRPr sz="700" b="1" i="0" u="none" strike="noStrike" baseline="0">
                      <a:solidFill>
                        <a:schemeClr val="tx1">
                          <a:lumMod val="50000"/>
                          <a:lumOff val="50000"/>
                        </a:schemeClr>
                      </a:solidFill>
                      <a:latin typeface="Century Gothic" panose="020B050202020202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0A6-44FE-BF09-DB8B5FB9AB02}"/>
                </c:ext>
              </c:extLst>
            </c:dLbl>
            <c:dLbl>
              <c:idx val="4"/>
              <c:delete val="1"/>
              <c:extLst>
                <c:ext xmlns:c15="http://schemas.microsoft.com/office/drawing/2012/chart" uri="{CE6537A1-D6FC-4f65-9D91-7224C49458BB}"/>
                <c:ext xmlns:c16="http://schemas.microsoft.com/office/drawing/2014/chart" uri="{C3380CC4-5D6E-409C-BE32-E72D297353CC}">
                  <c16:uniqueId val="{00000009-60A6-44FE-BF09-DB8B5FB9AB02}"/>
                </c:ext>
              </c:extLst>
            </c:dLbl>
            <c:dLbl>
              <c:idx val="5"/>
              <c:delete val="1"/>
              <c:extLst>
                <c:ext xmlns:c15="http://schemas.microsoft.com/office/drawing/2012/chart" uri="{CE6537A1-D6FC-4f65-9D91-7224C49458BB}"/>
                <c:ext xmlns:c16="http://schemas.microsoft.com/office/drawing/2014/chart" uri="{C3380CC4-5D6E-409C-BE32-E72D297353CC}">
                  <c16:uniqueId val="{0000000B-60A6-44FE-BF09-DB8B5FB9AB02}"/>
                </c:ext>
              </c:extLst>
            </c:dLbl>
            <c:dLbl>
              <c:idx val="7"/>
              <c:delete val="1"/>
              <c:extLst>
                <c:ext xmlns:c15="http://schemas.microsoft.com/office/drawing/2012/chart" uri="{CE6537A1-D6FC-4f65-9D91-7224C49458BB}"/>
                <c:ext xmlns:c16="http://schemas.microsoft.com/office/drawing/2014/chart" uri="{C3380CC4-5D6E-409C-BE32-E72D297353CC}">
                  <c16:uniqueId val="{0000000F-60A6-44FE-BF09-DB8B5FB9AB02}"/>
                </c:ext>
              </c:extLst>
            </c:dLbl>
            <c:spPr>
              <a:noFill/>
              <a:ln>
                <a:noFill/>
              </a:ln>
              <a:effectLst/>
            </c:spPr>
            <c:txPr>
              <a:bodyPr rot="0" spcFirstLastPara="1" vertOverflow="ellipsis" vert="horz" wrap="square" anchor="ctr" anchorCtr="1"/>
              <a:lstStyle/>
              <a:p>
                <a:pPr>
                  <a:defRPr sz="700" b="1" i="0" u="none" strike="noStrike" baseline="0">
                    <a:solidFill>
                      <a:schemeClr val="bg1"/>
                    </a:solidFill>
                    <a:latin typeface="Century Gothic" panose="020B0502020202020204" pitchFamily="34" charset="0"/>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Luce_grafs!$BJ$15:$BJ$22</c:f>
              <c:strCache>
                <c:ptCount val="8"/>
                <c:pt idx="0">
                  <c:v>AAA</c:v>
                </c:pt>
                <c:pt idx="1">
                  <c:v>De AA- a AA+</c:v>
                </c:pt>
                <c:pt idx="2">
                  <c:v>De A- a A+</c:v>
                </c:pt>
                <c:pt idx="3">
                  <c:v>BBB+ ou menor</c:v>
                </c:pt>
                <c:pt idx="4">
                  <c:v>De BB a BBB+</c:v>
                </c:pt>
                <c:pt idx="5">
                  <c:v>No Rating</c:v>
                </c:pt>
                <c:pt idx="6">
                  <c:v>Soberano + caixa</c:v>
                </c:pt>
                <c:pt idx="7">
                  <c:v>Comp Deb</c:v>
                </c:pt>
              </c:strCache>
            </c:strRef>
          </c:cat>
          <c:val>
            <c:numRef>
              <c:f>Luce_grafs!$BU$15:$BU$22</c:f>
              <c:numCache>
                <c:formatCode>0.0%</c:formatCode>
                <c:ptCount val="8"/>
                <c:pt idx="0">
                  <c:v>0.28540443509148034</c:v>
                </c:pt>
                <c:pt idx="1">
                  <c:v>0.24663335581977311</c:v>
                </c:pt>
                <c:pt idx="2">
                  <c:v>1.9403810935500872E-2</c:v>
                </c:pt>
                <c:pt idx="3">
                  <c:v>6.1703525379978082E-3</c:v>
                </c:pt>
                <c:pt idx="4">
                  <c:v>0</c:v>
                </c:pt>
                <c:pt idx="5">
                  <c:v>7.9086757143058612E-4</c:v>
                </c:pt>
                <c:pt idx="6">
                  <c:v>0.44163128950235198</c:v>
                </c:pt>
                <c:pt idx="7">
                  <c:v>0</c:v>
                </c:pt>
              </c:numCache>
            </c:numRef>
          </c:val>
          <c:extLst>
            <c:ext xmlns:c16="http://schemas.microsoft.com/office/drawing/2014/chart" uri="{C3380CC4-5D6E-409C-BE32-E72D297353CC}">
              <c16:uniqueId val="{00000010-60A6-44FE-BF09-DB8B5FB9AB02}"/>
            </c:ext>
          </c:extLst>
        </c:ser>
        <c:dLbls>
          <c:showLegendKey val="0"/>
          <c:showVal val="0"/>
          <c:showCatName val="0"/>
          <c:showSerName val="0"/>
          <c:showPercent val="0"/>
          <c:showBubbleSize val="0"/>
          <c:showLeaderLines val="1"/>
        </c:dLbls>
        <c:firstSliceAng val="51"/>
      </c:pieChart>
      <c:spPr>
        <a:noFill/>
        <a:ln>
          <a:noFill/>
        </a:ln>
        <a:effectLst/>
      </c:spPr>
    </c:plotArea>
    <c:plotVisOnly val="1"/>
    <c:dispBlanksAs val="gap"/>
    <c:showDLblsOverMax val="0"/>
    <c:extLst/>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4">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[Base_Apresentacao_Fundos_Credito_Luce_Altro.xlsx]Luce_grafs!PivotTable8</c:name>
    <c:fmtId val="21"/>
  </c:pivotSource>
  <c:chart>
    <c:autoTitleDeleted val="1"/>
    <c:pivotFmts>
      <c:pivotFmt>
        <c:idx val="0"/>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51973183776556231"/>
          <c:y val="2.395788198452805E-2"/>
          <c:w val="0.40794111820928036"/>
          <c:h val="0.94772808647336215"/>
        </c:manualLayout>
      </c:layout>
      <c:barChart>
        <c:barDir val="bar"/>
        <c:grouping val="clustered"/>
        <c:varyColors val="0"/>
        <c:ser>
          <c:idx val="0"/>
          <c:order val="0"/>
          <c:tx>
            <c:strRef>
              <c:f>Luce_grafs!$AT$4</c:f>
              <c:strCache>
                <c:ptCount val="1"/>
                <c:pt idx="0">
                  <c:v>Total</c:v>
                </c:pt>
              </c:strCache>
            </c:strRef>
          </c:tx>
          <c:spPr>
            <a:solidFill>
              <a:srgbClr val="0082CE"/>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Luce_grafs!$AS$5:$AS$23</c:f>
              <c:strCache>
                <c:ptCount val="18"/>
                <c:pt idx="0">
                  <c:v>Others</c:v>
                </c:pt>
                <c:pt idx="1">
                  <c:v>Restaurants</c:v>
                </c:pt>
                <c:pt idx="2">
                  <c:v>Metals‎ &amp; Mining</c:v>
                </c:pt>
                <c:pt idx="3">
                  <c:v>Gym Operator</c:v>
                </c:pt>
                <c:pt idx="4">
                  <c:v>Financial Services</c:v>
                </c:pt>
                <c:pt idx="5">
                  <c:v>Oil&amp;Gas</c:v>
                </c:pt>
                <c:pt idx="6">
                  <c:v>Transportation &amp; Logistics</c:v>
                </c:pt>
                <c:pt idx="7">
                  <c:v>Energy</c:v>
                </c:pt>
                <c:pt idx="8">
                  <c:v>Telecom</c:v>
                </c:pt>
                <c:pt idx="9">
                  <c:v>Retail</c:v>
                </c:pt>
                <c:pt idx="10">
                  <c:v>Foods</c:v>
                </c:pt>
                <c:pt idx="11">
                  <c:v>Food Retail</c:v>
                </c:pt>
                <c:pt idx="12">
                  <c:v>Toll Roads</c:v>
                </c:pt>
                <c:pt idx="13">
                  <c:v>Car Rental</c:v>
                </c:pt>
                <c:pt idx="14">
                  <c:v>Health Care</c:v>
                </c:pt>
                <c:pt idx="15">
                  <c:v>Water Utilities</c:v>
                </c:pt>
                <c:pt idx="16">
                  <c:v>Electrical Utilities</c:v>
                </c:pt>
                <c:pt idx="17">
                  <c:v>Banks</c:v>
                </c:pt>
              </c:strCache>
            </c:strRef>
          </c:cat>
          <c:val>
            <c:numRef>
              <c:f>Luce_grafs!$AT$5:$AT$23</c:f>
              <c:numCache>
                <c:formatCode>0.00%</c:formatCode>
                <c:ptCount val="18"/>
                <c:pt idx="0">
                  <c:v>7.9086757143058612E-4</c:v>
                </c:pt>
                <c:pt idx="1">
                  <c:v>3.0841080251739444E-3</c:v>
                </c:pt>
                <c:pt idx="2">
                  <c:v>4.8302492637169884E-3</c:v>
                </c:pt>
                <c:pt idx="3">
                  <c:v>5.0129046350336128E-3</c:v>
                </c:pt>
                <c:pt idx="4">
                  <c:v>5.6698301209936975E-3</c:v>
                </c:pt>
                <c:pt idx="5">
                  <c:v>8.3227554462056656E-3</c:v>
                </c:pt>
                <c:pt idx="6">
                  <c:v>1.1089492900974223E-2</c:v>
                </c:pt>
                <c:pt idx="7">
                  <c:v>1.2781048461675212E-2</c:v>
                </c:pt>
                <c:pt idx="8">
                  <c:v>1.6630115749787996E-2</c:v>
                </c:pt>
                <c:pt idx="9">
                  <c:v>2.1041752135057518E-2</c:v>
                </c:pt>
                <c:pt idx="10">
                  <c:v>2.1344648633289671E-2</c:v>
                </c:pt>
                <c:pt idx="11">
                  <c:v>2.6114119658043E-2</c:v>
                </c:pt>
                <c:pt idx="12">
                  <c:v>2.6195863329721496E-2</c:v>
                </c:pt>
                <c:pt idx="13">
                  <c:v>3.3316515693666553E-2</c:v>
                </c:pt>
                <c:pt idx="14">
                  <c:v>4.1263780657997684E-2</c:v>
                </c:pt>
                <c:pt idx="15">
                  <c:v>4.9839263841412934E-2</c:v>
                </c:pt>
                <c:pt idx="16">
                  <c:v>0.13190988167834575</c:v>
                </c:pt>
                <c:pt idx="17">
                  <c:v>0.1391656241536561</c:v>
                </c:pt>
              </c:numCache>
            </c:numRef>
          </c:val>
          <c:extLst>
            <c:ext xmlns:c16="http://schemas.microsoft.com/office/drawing/2014/chart" uri="{C3380CC4-5D6E-409C-BE32-E72D297353CC}">
              <c16:uniqueId val="{00000000-19B8-4A37-ADA9-06C3099FC07C}"/>
            </c:ext>
          </c:extLst>
        </c:ser>
        <c:dLbls>
          <c:dLblPos val="outEnd"/>
          <c:showLegendKey val="0"/>
          <c:showVal val="1"/>
          <c:showCatName val="0"/>
          <c:showSerName val="0"/>
          <c:showPercent val="0"/>
          <c:showBubbleSize val="0"/>
        </c:dLbls>
        <c:gapWidth val="182"/>
        <c:axId val="1652120256"/>
        <c:axId val="1652120736"/>
      </c:barChart>
      <c:catAx>
        <c:axId val="16521202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652120736"/>
        <c:crosses val="autoZero"/>
        <c:auto val="1"/>
        <c:lblAlgn val="ctr"/>
        <c:lblOffset val="100"/>
        <c:noMultiLvlLbl val="0"/>
      </c:catAx>
      <c:valAx>
        <c:axId val="1652120736"/>
        <c:scaling>
          <c:orientation val="minMax"/>
        </c:scaling>
        <c:delete val="1"/>
        <c:axPos val="b"/>
        <c:numFmt formatCode="0.00%" sourceLinked="1"/>
        <c:majorTickMark val="none"/>
        <c:minorTickMark val="none"/>
        <c:tickLblPos val="nextTo"/>
        <c:crossAx val="16521202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Century Gothic" panose="020B0502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60A6-44FE-BF09-DB8B5FB9AB02}"/>
              </c:ext>
            </c:extLst>
          </c:dPt>
          <c:dPt>
            <c:idx val="1"/>
            <c:bubble3D val="0"/>
            <c:spPr>
              <a:solidFill>
                <a:srgbClr val="1678FF"/>
              </a:solidFill>
              <a:ln>
                <a:noFill/>
              </a:ln>
              <a:effectLst/>
            </c:spPr>
            <c:extLst>
              <c:ext xmlns:c16="http://schemas.microsoft.com/office/drawing/2014/chart" uri="{C3380CC4-5D6E-409C-BE32-E72D297353CC}">
                <c16:uniqueId val="{00000003-60A6-44FE-BF09-DB8B5FB9AB02}"/>
              </c:ext>
            </c:extLst>
          </c:dPt>
          <c:dPt>
            <c:idx val="2"/>
            <c:bubble3D val="0"/>
            <c:spPr>
              <a:solidFill>
                <a:schemeClr val="accent3"/>
              </a:solidFill>
              <a:ln>
                <a:noFill/>
              </a:ln>
              <a:effectLst/>
            </c:spPr>
            <c:extLst>
              <c:ext xmlns:c16="http://schemas.microsoft.com/office/drawing/2014/chart" uri="{C3380CC4-5D6E-409C-BE32-E72D297353CC}">
                <c16:uniqueId val="{00000005-60A6-44FE-BF09-DB8B5FB9AB02}"/>
              </c:ext>
            </c:extLst>
          </c:dPt>
          <c:dPt>
            <c:idx val="3"/>
            <c:bubble3D val="0"/>
            <c:spPr>
              <a:solidFill>
                <a:schemeClr val="bg1">
                  <a:lumMod val="95000"/>
                </a:schemeClr>
              </a:solidFill>
              <a:ln>
                <a:noFill/>
              </a:ln>
              <a:effectLst/>
            </c:spPr>
            <c:extLst>
              <c:ext xmlns:c16="http://schemas.microsoft.com/office/drawing/2014/chart" uri="{C3380CC4-5D6E-409C-BE32-E72D297353CC}">
                <c16:uniqueId val="{00000007-60A6-44FE-BF09-DB8B5FB9AB02}"/>
              </c:ext>
            </c:extLst>
          </c:dPt>
          <c:dPt>
            <c:idx val="4"/>
            <c:bubble3D val="0"/>
            <c:spPr>
              <a:solidFill>
                <a:schemeClr val="accent5"/>
              </a:solidFill>
              <a:ln>
                <a:noFill/>
              </a:ln>
              <a:effectLst/>
            </c:spPr>
            <c:extLst>
              <c:ext xmlns:c16="http://schemas.microsoft.com/office/drawing/2014/chart" uri="{C3380CC4-5D6E-409C-BE32-E72D297353CC}">
                <c16:uniqueId val="{00000009-60A6-44FE-BF09-DB8B5FB9AB02}"/>
              </c:ext>
            </c:extLst>
          </c:dPt>
          <c:dPt>
            <c:idx val="5"/>
            <c:bubble3D val="0"/>
            <c:spPr>
              <a:solidFill>
                <a:schemeClr val="accent6"/>
              </a:solidFill>
              <a:ln>
                <a:noFill/>
              </a:ln>
              <a:effectLst/>
            </c:spPr>
            <c:extLst>
              <c:ext xmlns:c16="http://schemas.microsoft.com/office/drawing/2014/chart" uri="{C3380CC4-5D6E-409C-BE32-E72D297353CC}">
                <c16:uniqueId val="{0000000B-60A6-44FE-BF09-DB8B5FB9AB02}"/>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60A6-44FE-BF09-DB8B5FB9AB02}"/>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60A6-44FE-BF09-DB8B5FB9AB02}"/>
              </c:ext>
            </c:extLst>
          </c:dPt>
          <c:dLbls>
            <c:dLbl>
              <c:idx val="2"/>
              <c:spPr>
                <a:noFill/>
                <a:ln>
                  <a:noFill/>
                </a:ln>
                <a:effectLst/>
              </c:spPr>
              <c:txPr>
                <a:bodyPr rot="0" spcFirstLastPara="1" vertOverflow="ellipsis" vert="horz" wrap="square" anchor="ctr" anchorCtr="1"/>
                <a:lstStyle/>
                <a:p>
                  <a:pPr>
                    <a:defRPr sz="700" b="1" i="0" u="none" strike="noStrike" baseline="0">
                      <a:solidFill>
                        <a:schemeClr val="tx1">
                          <a:lumMod val="50000"/>
                          <a:lumOff val="50000"/>
                        </a:schemeClr>
                      </a:solidFill>
                      <a:latin typeface="Century Gothic" panose="020B050202020202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0A6-44FE-BF09-DB8B5FB9AB02}"/>
                </c:ext>
              </c:extLst>
            </c:dLbl>
            <c:dLbl>
              <c:idx val="3"/>
              <c:layout>
                <c:manualLayout>
                  <c:x val="6.5060969464879569E-3"/>
                  <c:y val="-4.473902956085566E-2"/>
                </c:manualLayout>
              </c:layout>
              <c:spPr>
                <a:noFill/>
                <a:ln>
                  <a:noFill/>
                </a:ln>
                <a:effectLst/>
              </c:spPr>
              <c:txPr>
                <a:bodyPr rot="0" spcFirstLastPara="1" vertOverflow="ellipsis" vert="horz" wrap="square" anchor="ctr" anchorCtr="1"/>
                <a:lstStyle/>
                <a:p>
                  <a:pPr>
                    <a:defRPr sz="700" b="1" i="0" u="none" strike="noStrike" baseline="0">
                      <a:solidFill>
                        <a:schemeClr val="tx1">
                          <a:lumMod val="50000"/>
                          <a:lumOff val="50000"/>
                        </a:schemeClr>
                      </a:solidFill>
                      <a:latin typeface="Century Gothic" panose="020B050202020202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0A6-44FE-BF09-DB8B5FB9AB02}"/>
                </c:ext>
              </c:extLst>
            </c:dLbl>
            <c:dLbl>
              <c:idx val="4"/>
              <c:delete val="1"/>
              <c:extLst>
                <c:ext xmlns:c15="http://schemas.microsoft.com/office/drawing/2012/chart" uri="{CE6537A1-D6FC-4f65-9D91-7224C49458BB}"/>
                <c:ext xmlns:c16="http://schemas.microsoft.com/office/drawing/2014/chart" uri="{C3380CC4-5D6E-409C-BE32-E72D297353CC}">
                  <c16:uniqueId val="{00000009-60A6-44FE-BF09-DB8B5FB9AB02}"/>
                </c:ext>
              </c:extLst>
            </c:dLbl>
            <c:dLbl>
              <c:idx val="5"/>
              <c:delete val="1"/>
              <c:extLst>
                <c:ext xmlns:c15="http://schemas.microsoft.com/office/drawing/2012/chart" uri="{CE6537A1-D6FC-4f65-9D91-7224C49458BB}"/>
                <c:ext xmlns:c16="http://schemas.microsoft.com/office/drawing/2014/chart" uri="{C3380CC4-5D6E-409C-BE32-E72D297353CC}">
                  <c16:uniqueId val="{0000000B-60A6-44FE-BF09-DB8B5FB9AB02}"/>
                </c:ext>
              </c:extLst>
            </c:dLbl>
            <c:dLbl>
              <c:idx val="7"/>
              <c:delete val="1"/>
              <c:extLst>
                <c:ext xmlns:c15="http://schemas.microsoft.com/office/drawing/2012/chart" uri="{CE6537A1-D6FC-4f65-9D91-7224C49458BB}"/>
                <c:ext xmlns:c16="http://schemas.microsoft.com/office/drawing/2014/chart" uri="{C3380CC4-5D6E-409C-BE32-E72D297353CC}">
                  <c16:uniqueId val="{0000000F-60A6-44FE-BF09-DB8B5FB9AB02}"/>
                </c:ext>
              </c:extLst>
            </c:dLbl>
            <c:spPr>
              <a:noFill/>
              <a:ln>
                <a:noFill/>
              </a:ln>
              <a:effectLst/>
            </c:spPr>
            <c:txPr>
              <a:bodyPr rot="0" spcFirstLastPara="1" vertOverflow="ellipsis" vert="horz" wrap="square" anchor="ctr" anchorCtr="1"/>
              <a:lstStyle/>
              <a:p>
                <a:pPr>
                  <a:defRPr sz="700" b="1" i="0" u="none" strike="noStrike" baseline="0">
                    <a:solidFill>
                      <a:schemeClr val="bg1"/>
                    </a:solidFill>
                    <a:latin typeface="Century Gothic" panose="020B0502020202020204" pitchFamily="34" charset="0"/>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(Luce_grafs!$BJ$15:$BJ$22,Luce_grafs!$BV$15:$BV$22)</c:f>
              <c:strCache>
                <c:ptCount val="16"/>
                <c:pt idx="0">
                  <c:v>AAA</c:v>
                </c:pt>
                <c:pt idx="1">
                  <c:v>De AA- a AA+</c:v>
                </c:pt>
                <c:pt idx="2">
                  <c:v>De A- a A+</c:v>
                </c:pt>
                <c:pt idx="3">
                  <c:v>BBB+ ou menor</c:v>
                </c:pt>
                <c:pt idx="4">
                  <c:v>De BB a BBB+</c:v>
                </c:pt>
                <c:pt idx="5">
                  <c:v>No Rating</c:v>
                </c:pt>
                <c:pt idx="6">
                  <c:v>Soberano + caixa</c:v>
                </c:pt>
                <c:pt idx="7">
                  <c:v>Comp Deb</c:v>
                </c:pt>
                <c:pt idx="8">
                  <c:v>29,9%</c:v>
                </c:pt>
                <c:pt idx="9">
                  <c:v>25,0%</c:v>
                </c:pt>
                <c:pt idx="10">
                  <c:v>2,1%</c:v>
                </c:pt>
                <c:pt idx="11">
                  <c:v>0,7%</c:v>
                </c:pt>
                <c:pt idx="12">
                  <c:v>0,0%</c:v>
                </c:pt>
                <c:pt idx="13">
                  <c:v>0,0%</c:v>
                </c:pt>
                <c:pt idx="14">
                  <c:v>43,4%</c:v>
                </c:pt>
                <c:pt idx="15">
                  <c:v>0,0%</c:v>
                </c:pt>
              </c:strCache>
            </c:strRef>
          </c:cat>
          <c:val>
            <c:numRef>
              <c:f>Luce_grafs!$BW$15:$BW$22</c:f>
              <c:numCache>
                <c:formatCode>0.0%</c:formatCode>
                <c:ptCount val="8"/>
                <c:pt idx="0">
                  <c:v>0.33566804592825511</c:v>
                </c:pt>
                <c:pt idx="1">
                  <c:v>0.25616800634892872</c:v>
                </c:pt>
                <c:pt idx="2">
                  <c:v>2.1911654720640446E-2</c:v>
                </c:pt>
                <c:pt idx="3">
                  <c:v>7.1181640458148334E-3</c:v>
                </c:pt>
                <c:pt idx="4">
                  <c:v>0</c:v>
                </c:pt>
                <c:pt idx="5">
                  <c:v>0</c:v>
                </c:pt>
                <c:pt idx="6">
                  <c:v>0.38118739485314346</c:v>
                </c:pt>
                <c:pt idx="7">
                  <c:v>0</c:v>
                </c:pt>
              </c:numCache>
            </c:numRef>
          </c:val>
          <c:extLst>
            <c:ext xmlns:c16="http://schemas.microsoft.com/office/drawing/2014/chart" uri="{C3380CC4-5D6E-409C-BE32-E72D297353CC}">
              <c16:uniqueId val="{00000010-60A6-44FE-BF09-DB8B5FB9AB02}"/>
            </c:ext>
          </c:extLst>
        </c:ser>
        <c:dLbls>
          <c:showLegendKey val="0"/>
          <c:showVal val="0"/>
          <c:showCatName val="0"/>
          <c:showSerName val="0"/>
          <c:showPercent val="0"/>
          <c:showBubbleSize val="0"/>
          <c:showLeaderLines val="1"/>
        </c:dLbls>
        <c:firstSliceAng val="51"/>
      </c:pieChart>
      <c:spPr>
        <a:noFill/>
        <a:ln>
          <a:noFill/>
        </a:ln>
        <a:effectLst/>
      </c:spPr>
    </c:plotArea>
    <c:plotVisOnly val="1"/>
    <c:dispBlanksAs val="gap"/>
    <c:showDLblsOverMax val="0"/>
    <c:extLst/>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[Base_Apresentacao_Fundos_Credito_Luce_Altro.xlsx]Luce_grafs!PivotTable1</c:name>
    <c:fmtId val="25"/>
  </c:pivotSource>
  <c:chart>
    <c:autoTitleDeleted val="1"/>
    <c:pivotFmts>
      <c:pivotFmt>
        <c:idx val="0"/>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3241639219050698"/>
          <c:y val="2.3618631085782844E-2"/>
          <c:w val="0.51052394548202784"/>
          <c:h val="0.94945594059367777"/>
        </c:manualLayout>
      </c:layout>
      <c:barChart>
        <c:barDir val="bar"/>
        <c:grouping val="clustered"/>
        <c:varyColors val="0"/>
        <c:ser>
          <c:idx val="0"/>
          <c:order val="0"/>
          <c:tx>
            <c:strRef>
              <c:f>Luce_grafs!$BA$4</c:f>
              <c:strCache>
                <c:ptCount val="1"/>
                <c:pt idx="0">
                  <c:v>Total</c:v>
                </c:pt>
              </c:strCache>
            </c:strRef>
          </c:tx>
          <c:spPr>
            <a:solidFill>
              <a:srgbClr val="0082CE"/>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Luce_grafs!$AZ$5:$AZ$24</c:f>
              <c:strCache>
                <c:ptCount val="19"/>
                <c:pt idx="0">
                  <c:v>Others</c:v>
                </c:pt>
                <c:pt idx="1">
                  <c:v>Restaurants</c:v>
                </c:pt>
                <c:pt idx="2">
                  <c:v>Consumer</c:v>
                </c:pt>
                <c:pt idx="3">
                  <c:v>Gym Operator</c:v>
                </c:pt>
                <c:pt idx="4">
                  <c:v>Metals and Mining</c:v>
                </c:pt>
                <c:pt idx="5">
                  <c:v>Financial Services</c:v>
                </c:pt>
                <c:pt idx="6">
                  <c:v>Oil and Gas</c:v>
                </c:pt>
                <c:pt idx="7">
                  <c:v>Telecom</c:v>
                </c:pt>
                <c:pt idx="8">
                  <c:v>Energy</c:v>
                </c:pt>
                <c:pt idx="9">
                  <c:v>Transportation and Logistics</c:v>
                </c:pt>
                <c:pt idx="10">
                  <c:v>Retail</c:v>
                </c:pt>
                <c:pt idx="11">
                  <c:v>Food Retail</c:v>
                </c:pt>
                <c:pt idx="12">
                  <c:v>Foods</c:v>
                </c:pt>
                <c:pt idx="13">
                  <c:v>Toll Roads</c:v>
                </c:pt>
                <c:pt idx="14">
                  <c:v>Car Rental</c:v>
                </c:pt>
                <c:pt idx="15">
                  <c:v>Health Care</c:v>
                </c:pt>
                <c:pt idx="16">
                  <c:v>Water Utilities</c:v>
                </c:pt>
                <c:pt idx="17">
                  <c:v>Electrical Utilities</c:v>
                </c:pt>
                <c:pt idx="18">
                  <c:v>Banks</c:v>
                </c:pt>
              </c:strCache>
            </c:strRef>
          </c:cat>
          <c:val>
            <c:numRef>
              <c:f>Luce_grafs!$BA$5:$BA$24</c:f>
              <c:numCache>
                <c:formatCode>0.00%</c:formatCode>
                <c:ptCount val="19"/>
                <c:pt idx="0">
                  <c:v>2.3474858810420242E-12</c:v>
                </c:pt>
                <c:pt idx="1">
                  <c:v>3.6477292624225708E-3</c:v>
                </c:pt>
                <c:pt idx="2">
                  <c:v>5.3307230861099775E-3</c:v>
                </c:pt>
                <c:pt idx="3">
                  <c:v>6.0102882308763388E-3</c:v>
                </c:pt>
                <c:pt idx="4">
                  <c:v>6.0212697299235618E-3</c:v>
                </c:pt>
                <c:pt idx="5">
                  <c:v>9.5801537320987975E-3</c:v>
                </c:pt>
                <c:pt idx="6">
                  <c:v>1.020693079770044E-2</c:v>
                </c:pt>
                <c:pt idx="7">
                  <c:v>1.0734587075658018E-2</c:v>
                </c:pt>
                <c:pt idx="8">
                  <c:v>1.1793524674437856E-2</c:v>
                </c:pt>
                <c:pt idx="9">
                  <c:v>1.3203846438215216E-2</c:v>
                </c:pt>
                <c:pt idx="10">
                  <c:v>1.793824227689448E-2</c:v>
                </c:pt>
                <c:pt idx="11">
                  <c:v>2.286390901839699E-2</c:v>
                </c:pt>
                <c:pt idx="12">
                  <c:v>2.5586652809512781E-2</c:v>
                </c:pt>
                <c:pt idx="13">
                  <c:v>2.8267562087107553E-2</c:v>
                </c:pt>
                <c:pt idx="14">
                  <c:v>4.1206701083002957E-2</c:v>
                </c:pt>
                <c:pt idx="15">
                  <c:v>4.5993789137276801E-2</c:v>
                </c:pt>
                <c:pt idx="16">
                  <c:v>4.8410096664443417E-2</c:v>
                </c:pt>
                <c:pt idx="17">
                  <c:v>0.11632408676769379</c:v>
                </c:pt>
                <c:pt idx="18">
                  <c:v>0.19774577816952005</c:v>
                </c:pt>
              </c:numCache>
            </c:numRef>
          </c:val>
          <c:extLst>
            <c:ext xmlns:c16="http://schemas.microsoft.com/office/drawing/2014/chart" uri="{C3380CC4-5D6E-409C-BE32-E72D297353CC}">
              <c16:uniqueId val="{00000000-BA66-4329-AC42-4563C3551A01}"/>
            </c:ext>
          </c:extLst>
        </c:ser>
        <c:dLbls>
          <c:dLblPos val="outEnd"/>
          <c:showLegendKey val="0"/>
          <c:showVal val="1"/>
          <c:showCatName val="0"/>
          <c:showSerName val="0"/>
          <c:showPercent val="0"/>
          <c:showBubbleSize val="0"/>
        </c:dLbls>
        <c:gapWidth val="182"/>
        <c:axId val="2130336608"/>
        <c:axId val="2130351488"/>
      </c:barChart>
      <c:catAx>
        <c:axId val="21303366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2130351488"/>
        <c:crosses val="autoZero"/>
        <c:auto val="1"/>
        <c:lblAlgn val="ctr"/>
        <c:lblOffset val="100"/>
        <c:noMultiLvlLbl val="0"/>
      </c:catAx>
      <c:valAx>
        <c:axId val="2130351488"/>
        <c:scaling>
          <c:orientation val="minMax"/>
        </c:scaling>
        <c:delete val="1"/>
        <c:axPos val="b"/>
        <c:numFmt formatCode="0.00%" sourceLinked="1"/>
        <c:majorTickMark val="none"/>
        <c:minorTickMark val="none"/>
        <c:tickLblPos val="nextTo"/>
        <c:crossAx val="21303366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Century Gothic" panose="020B0502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a:noFill/>
              </a:ln>
              <a:effectLst/>
            </c:spPr>
            <c:extLst>
              <c:ext xmlns:c16="http://schemas.microsoft.com/office/drawing/2014/chart" uri="{C3380CC4-5D6E-409C-BE32-E72D297353CC}">
                <c16:uniqueId val="{00000001-60A6-44FE-BF09-DB8B5FB9AB02}"/>
              </c:ext>
            </c:extLst>
          </c:dPt>
          <c:dPt>
            <c:idx val="1"/>
            <c:bubble3D val="0"/>
            <c:spPr>
              <a:solidFill>
                <a:srgbClr val="1678FF"/>
              </a:solidFill>
              <a:ln>
                <a:noFill/>
              </a:ln>
              <a:effectLst/>
            </c:spPr>
            <c:extLst>
              <c:ext xmlns:c16="http://schemas.microsoft.com/office/drawing/2014/chart" uri="{C3380CC4-5D6E-409C-BE32-E72D297353CC}">
                <c16:uniqueId val="{00000003-60A6-44FE-BF09-DB8B5FB9AB02}"/>
              </c:ext>
            </c:extLst>
          </c:dPt>
          <c:dPt>
            <c:idx val="2"/>
            <c:bubble3D val="0"/>
            <c:spPr>
              <a:solidFill>
                <a:schemeClr val="accent3"/>
              </a:solidFill>
              <a:ln>
                <a:noFill/>
              </a:ln>
              <a:effectLst/>
            </c:spPr>
            <c:extLst>
              <c:ext xmlns:c16="http://schemas.microsoft.com/office/drawing/2014/chart" uri="{C3380CC4-5D6E-409C-BE32-E72D297353CC}">
                <c16:uniqueId val="{00000005-60A6-44FE-BF09-DB8B5FB9AB02}"/>
              </c:ext>
            </c:extLst>
          </c:dPt>
          <c:dPt>
            <c:idx val="3"/>
            <c:bubble3D val="0"/>
            <c:spPr>
              <a:solidFill>
                <a:schemeClr val="bg1">
                  <a:lumMod val="95000"/>
                </a:schemeClr>
              </a:solidFill>
              <a:ln>
                <a:noFill/>
              </a:ln>
              <a:effectLst/>
            </c:spPr>
            <c:extLst>
              <c:ext xmlns:c16="http://schemas.microsoft.com/office/drawing/2014/chart" uri="{C3380CC4-5D6E-409C-BE32-E72D297353CC}">
                <c16:uniqueId val="{00000007-60A6-44FE-BF09-DB8B5FB9AB02}"/>
              </c:ext>
            </c:extLst>
          </c:dPt>
          <c:dPt>
            <c:idx val="4"/>
            <c:bubble3D val="0"/>
            <c:spPr>
              <a:solidFill>
                <a:schemeClr val="accent5"/>
              </a:solidFill>
              <a:ln>
                <a:noFill/>
              </a:ln>
              <a:effectLst/>
            </c:spPr>
            <c:extLst>
              <c:ext xmlns:c16="http://schemas.microsoft.com/office/drawing/2014/chart" uri="{C3380CC4-5D6E-409C-BE32-E72D297353CC}">
                <c16:uniqueId val="{00000009-60A6-44FE-BF09-DB8B5FB9AB02}"/>
              </c:ext>
            </c:extLst>
          </c:dPt>
          <c:dPt>
            <c:idx val="5"/>
            <c:bubble3D val="0"/>
            <c:spPr>
              <a:solidFill>
                <a:schemeClr val="accent6"/>
              </a:solidFill>
              <a:ln>
                <a:noFill/>
              </a:ln>
              <a:effectLst/>
            </c:spPr>
            <c:extLst>
              <c:ext xmlns:c16="http://schemas.microsoft.com/office/drawing/2014/chart" uri="{C3380CC4-5D6E-409C-BE32-E72D297353CC}">
                <c16:uniqueId val="{0000000B-60A6-44FE-BF09-DB8B5FB9AB02}"/>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60A6-44FE-BF09-DB8B5FB9AB02}"/>
              </c:ext>
            </c:extLst>
          </c:dPt>
          <c:dPt>
            <c:idx val="7"/>
            <c:bubble3D val="0"/>
            <c:spPr>
              <a:solidFill>
                <a:schemeClr val="accent2">
                  <a:lumMod val="60000"/>
                </a:schemeClr>
              </a:solidFill>
              <a:ln>
                <a:noFill/>
              </a:ln>
              <a:effectLst/>
            </c:spPr>
            <c:extLst>
              <c:ext xmlns:c16="http://schemas.microsoft.com/office/drawing/2014/chart" uri="{C3380CC4-5D6E-409C-BE32-E72D297353CC}">
                <c16:uniqueId val="{0000000F-60A6-44FE-BF09-DB8B5FB9AB02}"/>
              </c:ext>
            </c:extLst>
          </c:dPt>
          <c:dLbls>
            <c:dLbl>
              <c:idx val="2"/>
              <c:spPr>
                <a:noFill/>
                <a:ln>
                  <a:noFill/>
                </a:ln>
                <a:effectLst/>
              </c:spPr>
              <c:txPr>
                <a:bodyPr rot="0" spcFirstLastPara="1" vertOverflow="ellipsis" vert="horz" wrap="square" anchor="ctr" anchorCtr="1"/>
                <a:lstStyle/>
                <a:p>
                  <a:pPr>
                    <a:defRPr sz="700" b="1" i="0" u="none" strike="noStrike" baseline="0">
                      <a:solidFill>
                        <a:schemeClr val="tx1">
                          <a:lumMod val="50000"/>
                          <a:lumOff val="50000"/>
                        </a:schemeClr>
                      </a:solidFill>
                      <a:latin typeface="Century Gothic" panose="020B050202020202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0A6-44FE-BF09-DB8B5FB9AB02}"/>
                </c:ext>
              </c:extLst>
            </c:dLbl>
            <c:dLbl>
              <c:idx val="3"/>
              <c:layout>
                <c:manualLayout>
                  <c:x val="6.5060969464879569E-3"/>
                  <c:y val="-4.473902956085566E-2"/>
                </c:manualLayout>
              </c:layout>
              <c:spPr>
                <a:noFill/>
                <a:ln>
                  <a:noFill/>
                </a:ln>
                <a:effectLst/>
              </c:spPr>
              <c:txPr>
                <a:bodyPr rot="0" spcFirstLastPara="1" vertOverflow="ellipsis" vert="horz" wrap="square" anchor="ctr" anchorCtr="1"/>
                <a:lstStyle/>
                <a:p>
                  <a:pPr>
                    <a:defRPr sz="700" b="1" i="0" u="none" strike="noStrike" baseline="0">
                      <a:solidFill>
                        <a:schemeClr val="tx1">
                          <a:lumMod val="50000"/>
                          <a:lumOff val="50000"/>
                        </a:schemeClr>
                      </a:solidFill>
                      <a:latin typeface="Century Gothic" panose="020B050202020202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0A6-44FE-BF09-DB8B5FB9AB02}"/>
                </c:ext>
              </c:extLst>
            </c:dLbl>
            <c:dLbl>
              <c:idx val="4"/>
              <c:delete val="1"/>
              <c:extLst>
                <c:ext xmlns:c15="http://schemas.microsoft.com/office/drawing/2012/chart" uri="{CE6537A1-D6FC-4f65-9D91-7224C49458BB}"/>
                <c:ext xmlns:c16="http://schemas.microsoft.com/office/drawing/2014/chart" uri="{C3380CC4-5D6E-409C-BE32-E72D297353CC}">
                  <c16:uniqueId val="{00000009-60A6-44FE-BF09-DB8B5FB9AB02}"/>
                </c:ext>
              </c:extLst>
            </c:dLbl>
            <c:dLbl>
              <c:idx val="5"/>
              <c:delete val="1"/>
              <c:extLst>
                <c:ext xmlns:c15="http://schemas.microsoft.com/office/drawing/2012/chart" uri="{CE6537A1-D6FC-4f65-9D91-7224C49458BB}"/>
                <c:ext xmlns:c16="http://schemas.microsoft.com/office/drawing/2014/chart" uri="{C3380CC4-5D6E-409C-BE32-E72D297353CC}">
                  <c16:uniqueId val="{0000000B-60A6-44FE-BF09-DB8B5FB9AB02}"/>
                </c:ext>
              </c:extLst>
            </c:dLbl>
            <c:dLbl>
              <c:idx val="7"/>
              <c:delete val="1"/>
              <c:extLst>
                <c:ext xmlns:c15="http://schemas.microsoft.com/office/drawing/2012/chart" uri="{CE6537A1-D6FC-4f65-9D91-7224C49458BB}"/>
                <c:ext xmlns:c16="http://schemas.microsoft.com/office/drawing/2014/chart" uri="{C3380CC4-5D6E-409C-BE32-E72D297353CC}">
                  <c16:uniqueId val="{0000000F-60A6-44FE-BF09-DB8B5FB9AB02}"/>
                </c:ext>
              </c:extLst>
            </c:dLbl>
            <c:spPr>
              <a:noFill/>
              <a:ln>
                <a:noFill/>
              </a:ln>
              <a:effectLst/>
            </c:spPr>
            <c:txPr>
              <a:bodyPr rot="0" spcFirstLastPara="1" vertOverflow="ellipsis" vert="horz" wrap="square" anchor="ctr" anchorCtr="1"/>
              <a:lstStyle/>
              <a:p>
                <a:pPr>
                  <a:defRPr sz="700" b="1" i="0" u="none" strike="noStrike" baseline="0">
                    <a:solidFill>
                      <a:schemeClr val="bg1"/>
                    </a:solidFill>
                    <a:latin typeface="Century Gothic" panose="020B0502020202020204" pitchFamily="34" charset="0"/>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Luce_grafs!$BJ$15:$BJ$22</c:f>
              <c:strCache>
                <c:ptCount val="8"/>
                <c:pt idx="0">
                  <c:v>AAA</c:v>
                </c:pt>
                <c:pt idx="1">
                  <c:v>De AA- a AA+</c:v>
                </c:pt>
                <c:pt idx="2">
                  <c:v>De A- a A+</c:v>
                </c:pt>
                <c:pt idx="3">
                  <c:v>BBB+ ou menor</c:v>
                </c:pt>
                <c:pt idx="4">
                  <c:v>De BB a BBB+</c:v>
                </c:pt>
                <c:pt idx="5">
                  <c:v>No Rating</c:v>
                </c:pt>
                <c:pt idx="6">
                  <c:v>Soberano + caixa</c:v>
                </c:pt>
                <c:pt idx="7">
                  <c:v>Comp Deb</c:v>
                </c:pt>
              </c:strCache>
            </c:strRef>
          </c:cat>
          <c:val>
            <c:numRef>
              <c:f>Luce_grafs!$BS$15:$BS$22</c:f>
              <c:numCache>
                <c:formatCode>0.0%</c:formatCode>
                <c:ptCount val="8"/>
                <c:pt idx="0">
                  <c:v>0.39963827381029676</c:v>
                </c:pt>
                <c:pt idx="1">
                  <c:v>0.3457939764489682</c:v>
                </c:pt>
                <c:pt idx="2">
                  <c:v>2.9192514490627132E-2</c:v>
                </c:pt>
                <c:pt idx="3">
                  <c:v>8.5363876562740068E-3</c:v>
                </c:pt>
                <c:pt idx="4">
                  <c:v>0</c:v>
                </c:pt>
                <c:pt idx="5">
                  <c:v>0</c:v>
                </c:pt>
                <c:pt idx="6">
                  <c:v>0.21656452829322442</c:v>
                </c:pt>
                <c:pt idx="7">
                  <c:v>0</c:v>
                </c:pt>
              </c:numCache>
            </c:numRef>
          </c:val>
          <c:extLst>
            <c:ext xmlns:c16="http://schemas.microsoft.com/office/drawing/2014/chart" uri="{C3380CC4-5D6E-409C-BE32-E72D297353CC}">
              <c16:uniqueId val="{00000010-60A6-44FE-BF09-DB8B5FB9AB02}"/>
            </c:ext>
          </c:extLst>
        </c:ser>
        <c:dLbls>
          <c:showLegendKey val="0"/>
          <c:showVal val="0"/>
          <c:showCatName val="0"/>
          <c:showSerName val="0"/>
          <c:showPercent val="0"/>
          <c:showBubbleSize val="0"/>
          <c:showLeaderLines val="1"/>
        </c:dLbls>
        <c:firstSliceAng val="18"/>
      </c:pieChart>
      <c:spPr>
        <a:noFill/>
        <a:ln>
          <a:noFill/>
        </a:ln>
        <a:effectLst/>
      </c:spPr>
    </c:plotArea>
    <c:plotVisOnly val="1"/>
    <c:dispBlanksAs val="gap"/>
    <c:showDLblsOverMax val="0"/>
    <c:extLst/>
  </c:chart>
  <c:spPr>
    <a:noFill/>
    <a:ln>
      <a:noFill/>
    </a:ln>
    <a:effectLst/>
  </c:spPr>
  <c:txPr>
    <a:bodyPr/>
    <a:lstStyle/>
    <a:p>
      <a:pPr>
        <a:defRPr sz="800">
          <a:solidFill>
            <a:schemeClr val="bg1"/>
          </a:solidFill>
          <a:latin typeface="Century Gothic" panose="020B0502020202020204" pitchFamily="34" charset="0"/>
        </a:defRPr>
      </a:pPr>
      <a:endParaRPr lang="en-US"/>
    </a:p>
  </c:txPr>
  <c:externalData r:id="rId4">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[Base_Apresentacao_Fundos_Credito_Luce_Altro.xlsx]Luce_grafs!PivotTable7</c:name>
    <c:fmtId val="16"/>
  </c:pivotSource>
  <c:chart>
    <c:autoTitleDeleted val="1"/>
    <c:pivotFmts>
      <c:pivotFmt>
        <c:idx val="0"/>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tx1">
              <a:lumMod val="50000"/>
              <a:lumOff val="50000"/>
            </a:schemeClr>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tx1">
              <a:lumMod val="50000"/>
              <a:lumOff val="50000"/>
            </a:schemeClr>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tx1">
              <a:lumMod val="50000"/>
              <a:lumOff val="50000"/>
            </a:schemeClr>
          </a:solidFill>
          <a:ln>
            <a:noFill/>
          </a:ln>
          <a:effectLst/>
        </c:spPr>
        <c:marker>
          <c:symbol val="none"/>
        </c:marker>
        <c:dLbl>
          <c:idx val="0"/>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46412657111372585"/>
          <c:y val="3.8801158090971913E-2"/>
          <c:w val="0.48370679588955312"/>
          <c:h val="0.86948701369400361"/>
        </c:manualLayout>
      </c:layout>
      <c:barChart>
        <c:barDir val="bar"/>
        <c:grouping val="clustered"/>
        <c:varyColors val="0"/>
        <c:ser>
          <c:idx val="0"/>
          <c:order val="0"/>
          <c:tx>
            <c:strRef>
              <c:f>Luce_grafs!$AM$4</c:f>
              <c:strCache>
                <c:ptCount val="1"/>
                <c:pt idx="0">
                  <c:v>Total</c:v>
                </c:pt>
              </c:strCache>
            </c:strRef>
          </c:tx>
          <c:spPr>
            <a:solidFill>
              <a:srgbClr val="0082CE"/>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Luce_grafs!$AL$5:$AL$26</c:f>
              <c:strCache>
                <c:ptCount val="21"/>
                <c:pt idx="0">
                  <c:v>Shopping</c:v>
                </c:pt>
                <c:pt idx="1">
                  <c:v>Financial Services</c:v>
                </c:pt>
                <c:pt idx="2">
                  <c:v>Gym Operator</c:v>
                </c:pt>
                <c:pt idx="3">
                  <c:v>Properties</c:v>
                </c:pt>
                <c:pt idx="4">
                  <c:v>Restaurants</c:v>
                </c:pt>
                <c:pt idx="5">
                  <c:v>Consumer</c:v>
                </c:pt>
                <c:pt idx="6">
                  <c:v>Real Estate</c:v>
                </c:pt>
                <c:pt idx="7">
                  <c:v>Metals‎ &amp; Mining</c:v>
                </c:pt>
                <c:pt idx="8">
                  <c:v>Oil&amp;Gas</c:v>
                </c:pt>
                <c:pt idx="9">
                  <c:v>Transportation &amp; Logistics</c:v>
                </c:pt>
                <c:pt idx="10">
                  <c:v>Energy</c:v>
                </c:pt>
                <c:pt idx="11">
                  <c:v>Telecom</c:v>
                </c:pt>
                <c:pt idx="12">
                  <c:v>Retail</c:v>
                </c:pt>
                <c:pt idx="13">
                  <c:v>Foods</c:v>
                </c:pt>
                <c:pt idx="14">
                  <c:v>Food Retail</c:v>
                </c:pt>
                <c:pt idx="15">
                  <c:v>Car Rental</c:v>
                </c:pt>
                <c:pt idx="16">
                  <c:v>Water Utilities</c:v>
                </c:pt>
                <c:pt idx="17">
                  <c:v>Health Care</c:v>
                </c:pt>
                <c:pt idx="18">
                  <c:v>Toll Roads</c:v>
                </c:pt>
                <c:pt idx="19">
                  <c:v>Banks</c:v>
                </c:pt>
                <c:pt idx="20">
                  <c:v>Electrical Utilities</c:v>
                </c:pt>
              </c:strCache>
            </c:strRef>
          </c:cat>
          <c:val>
            <c:numRef>
              <c:f>Luce_grafs!$AM$5:$AM$26</c:f>
              <c:numCache>
                <c:formatCode>0.00%</c:formatCode>
                <c:ptCount val="21"/>
                <c:pt idx="0">
                  <c:v>2.0888533593630288E-4</c:v>
                </c:pt>
                <c:pt idx="1">
                  <c:v>1.7534645890317526E-3</c:v>
                </c:pt>
                <c:pt idx="2">
                  <c:v>2.1421713407019944E-3</c:v>
                </c:pt>
                <c:pt idx="3">
                  <c:v>2.7531491040340655E-3</c:v>
                </c:pt>
                <c:pt idx="4">
                  <c:v>3.2691731208666841E-3</c:v>
                </c:pt>
                <c:pt idx="5">
                  <c:v>3.6975886677200506E-3</c:v>
                </c:pt>
                <c:pt idx="6">
                  <c:v>4.4252361767778744E-3</c:v>
                </c:pt>
                <c:pt idx="7">
                  <c:v>5.1942860835940885E-3</c:v>
                </c:pt>
                <c:pt idx="8">
                  <c:v>9.25822922256706E-3</c:v>
                </c:pt>
                <c:pt idx="9">
                  <c:v>1.2311006091735138E-2</c:v>
                </c:pt>
                <c:pt idx="10">
                  <c:v>1.4120122649051475E-2</c:v>
                </c:pt>
                <c:pt idx="11">
                  <c:v>1.5654724365304778E-2</c:v>
                </c:pt>
                <c:pt idx="12">
                  <c:v>2.6144497692817455E-2</c:v>
                </c:pt>
                <c:pt idx="13">
                  <c:v>2.7299569917796952E-2</c:v>
                </c:pt>
                <c:pt idx="14">
                  <c:v>2.7330600033651741E-2</c:v>
                </c:pt>
                <c:pt idx="15">
                  <c:v>5.5595937013167451E-2</c:v>
                </c:pt>
                <c:pt idx="16">
                  <c:v>6.0065979604094433E-2</c:v>
                </c:pt>
                <c:pt idx="17">
                  <c:v>7.4522905817150875E-2</c:v>
                </c:pt>
                <c:pt idx="18">
                  <c:v>8.428579314758522E-2</c:v>
                </c:pt>
                <c:pt idx="19">
                  <c:v>0.14482760634278236</c:v>
                </c:pt>
                <c:pt idx="20">
                  <c:v>0.20830022608979856</c:v>
                </c:pt>
              </c:numCache>
            </c:numRef>
          </c:val>
          <c:extLst>
            <c:ext xmlns:c16="http://schemas.microsoft.com/office/drawing/2014/chart" uri="{C3380CC4-5D6E-409C-BE32-E72D297353CC}">
              <c16:uniqueId val="{00000000-64D3-4CDC-8DCE-55643FFA3816}"/>
            </c:ext>
          </c:extLst>
        </c:ser>
        <c:dLbls>
          <c:dLblPos val="outEnd"/>
          <c:showLegendKey val="0"/>
          <c:showVal val="1"/>
          <c:showCatName val="0"/>
          <c:showSerName val="0"/>
          <c:showPercent val="0"/>
          <c:showBubbleSize val="0"/>
        </c:dLbls>
        <c:gapWidth val="182"/>
        <c:axId val="251825568"/>
        <c:axId val="251826048"/>
      </c:barChart>
      <c:catAx>
        <c:axId val="2518255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251826048"/>
        <c:crosses val="autoZero"/>
        <c:auto val="1"/>
        <c:lblAlgn val="ctr"/>
        <c:lblOffset val="100"/>
        <c:noMultiLvlLbl val="0"/>
      </c:catAx>
      <c:valAx>
        <c:axId val="251826048"/>
        <c:scaling>
          <c:orientation val="minMax"/>
        </c:scaling>
        <c:delete val="1"/>
        <c:axPos val="b"/>
        <c:numFmt formatCode="0.00%" sourceLinked="1"/>
        <c:majorTickMark val="none"/>
        <c:minorTickMark val="none"/>
        <c:tickLblPos val="nextTo"/>
        <c:crossAx val="251825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mn-lt"/>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Bravo_grafs!$B$3</c:f>
              <c:strCache>
                <c:ptCount val="1"/>
                <c:pt idx="0">
                  <c:v>AZ Quest Bravo</c:v>
                </c:pt>
              </c:strCache>
            </c:strRef>
          </c:tx>
          <c:spPr>
            <a:ln w="28575" cap="rnd">
              <a:solidFill>
                <a:srgbClr val="0082CE"/>
              </a:solidFill>
              <a:round/>
            </a:ln>
            <a:effectLst/>
          </c:spPr>
          <c:marker>
            <c:symbol val="none"/>
          </c:marker>
          <c:dPt>
            <c:idx val="96"/>
            <c:marker>
              <c:symbol val="none"/>
            </c:marker>
            <c:bubble3D val="0"/>
            <c:spPr>
              <a:ln w="28575" cap="rnd">
                <a:solidFill>
                  <a:srgbClr val="0082CE"/>
                </a:solidFill>
                <a:round/>
              </a:ln>
              <a:effectLst/>
            </c:spPr>
            <c:extLst>
              <c:ext xmlns:c16="http://schemas.microsoft.com/office/drawing/2014/chart" uri="{C3380CC4-5D6E-409C-BE32-E72D297353CC}">
                <c16:uniqueId val="{00000001-99C7-4B22-88E7-DB39EB8032FF}"/>
              </c:ext>
            </c:extLst>
          </c:dPt>
          <c:cat>
            <c:numRef>
              <c:f>Bravo_calc!$DN$2:$DN$10079</c:f>
              <c:numCache>
                <c:formatCode>m/d/yyyy\ h:mm</c:formatCode>
                <c:ptCount val="10078"/>
                <c:pt idx="0">
                  <c:v>45665</c:v>
                </c:pt>
                <c:pt idx="1">
                  <c:v>45666</c:v>
                </c:pt>
                <c:pt idx="2">
                  <c:v>45667</c:v>
                </c:pt>
                <c:pt idx="3">
                  <c:v>45670</c:v>
                </c:pt>
                <c:pt idx="4">
                  <c:v>45671</c:v>
                </c:pt>
                <c:pt idx="5">
                  <c:v>45672</c:v>
                </c:pt>
                <c:pt idx="6">
                  <c:v>45673</c:v>
                </c:pt>
                <c:pt idx="7">
                  <c:v>45674</c:v>
                </c:pt>
                <c:pt idx="8">
                  <c:v>45677</c:v>
                </c:pt>
                <c:pt idx="9">
                  <c:v>45678</c:v>
                </c:pt>
                <c:pt idx="10">
                  <c:v>45679</c:v>
                </c:pt>
                <c:pt idx="11">
                  <c:v>45680</c:v>
                </c:pt>
                <c:pt idx="12">
                  <c:v>45681</c:v>
                </c:pt>
                <c:pt idx="13">
                  <c:v>45684</c:v>
                </c:pt>
                <c:pt idx="14">
                  <c:v>45685</c:v>
                </c:pt>
                <c:pt idx="15">
                  <c:v>45686</c:v>
                </c:pt>
                <c:pt idx="16">
                  <c:v>45687</c:v>
                </c:pt>
                <c:pt idx="17">
                  <c:v>45688</c:v>
                </c:pt>
                <c:pt idx="18">
                  <c:v>45691</c:v>
                </c:pt>
                <c:pt idx="19">
                  <c:v>45692</c:v>
                </c:pt>
                <c:pt idx="20">
                  <c:v>45693</c:v>
                </c:pt>
                <c:pt idx="21">
                  <c:v>45694</c:v>
                </c:pt>
                <c:pt idx="22">
                  <c:v>45695</c:v>
                </c:pt>
                <c:pt idx="23">
                  <c:v>45698</c:v>
                </c:pt>
                <c:pt idx="24">
                  <c:v>45699</c:v>
                </c:pt>
                <c:pt idx="25">
                  <c:v>45700</c:v>
                </c:pt>
                <c:pt idx="26">
                  <c:v>45701</c:v>
                </c:pt>
                <c:pt idx="27">
                  <c:v>45702</c:v>
                </c:pt>
                <c:pt idx="28">
                  <c:v>45705</c:v>
                </c:pt>
                <c:pt idx="29">
                  <c:v>45706</c:v>
                </c:pt>
                <c:pt idx="30">
                  <c:v>45707</c:v>
                </c:pt>
                <c:pt idx="31">
                  <c:v>45708</c:v>
                </c:pt>
                <c:pt idx="32">
                  <c:v>45709</c:v>
                </c:pt>
                <c:pt idx="33">
                  <c:v>45712</c:v>
                </c:pt>
                <c:pt idx="34">
                  <c:v>45713</c:v>
                </c:pt>
                <c:pt idx="35">
                  <c:v>45714</c:v>
                </c:pt>
                <c:pt idx="36">
                  <c:v>45715</c:v>
                </c:pt>
                <c:pt idx="37">
                  <c:v>45716</c:v>
                </c:pt>
                <c:pt idx="38">
                  <c:v>45721</c:v>
                </c:pt>
                <c:pt idx="39">
                  <c:v>45722</c:v>
                </c:pt>
                <c:pt idx="40">
                  <c:v>45723</c:v>
                </c:pt>
                <c:pt idx="41">
                  <c:v>45726</c:v>
                </c:pt>
                <c:pt idx="42">
                  <c:v>45727</c:v>
                </c:pt>
                <c:pt idx="43">
                  <c:v>45728</c:v>
                </c:pt>
                <c:pt idx="44">
                  <c:v>45729</c:v>
                </c:pt>
                <c:pt idx="45">
                  <c:v>45730</c:v>
                </c:pt>
                <c:pt idx="46">
                  <c:v>45733</c:v>
                </c:pt>
                <c:pt idx="47">
                  <c:v>45734</c:v>
                </c:pt>
                <c:pt idx="48">
                  <c:v>45735</c:v>
                </c:pt>
                <c:pt idx="49">
                  <c:v>45736</c:v>
                </c:pt>
                <c:pt idx="50">
                  <c:v>45737</c:v>
                </c:pt>
                <c:pt idx="51">
                  <c:v>45740</c:v>
                </c:pt>
                <c:pt idx="52">
                  <c:v>45741</c:v>
                </c:pt>
                <c:pt idx="53">
                  <c:v>45742</c:v>
                </c:pt>
                <c:pt idx="54">
                  <c:v>45743</c:v>
                </c:pt>
                <c:pt idx="55">
                  <c:v>45744</c:v>
                </c:pt>
                <c:pt idx="56">
                  <c:v>45747</c:v>
                </c:pt>
                <c:pt idx="57">
                  <c:v>45748</c:v>
                </c:pt>
                <c:pt idx="58">
                  <c:v>45749</c:v>
                </c:pt>
                <c:pt idx="59">
                  <c:v>45750</c:v>
                </c:pt>
                <c:pt idx="60">
                  <c:v>45751</c:v>
                </c:pt>
                <c:pt idx="61">
                  <c:v>45754</c:v>
                </c:pt>
                <c:pt idx="62">
                  <c:v>45755</c:v>
                </c:pt>
                <c:pt idx="63">
                  <c:v>45756</c:v>
                </c:pt>
                <c:pt idx="64">
                  <c:v>45757</c:v>
                </c:pt>
                <c:pt idx="65">
                  <c:v>45758</c:v>
                </c:pt>
                <c:pt idx="66">
                  <c:v>45761</c:v>
                </c:pt>
                <c:pt idx="67">
                  <c:v>45762</c:v>
                </c:pt>
                <c:pt idx="68">
                  <c:v>45763</c:v>
                </c:pt>
                <c:pt idx="69">
                  <c:v>45764</c:v>
                </c:pt>
                <c:pt idx="70">
                  <c:v>45769</c:v>
                </c:pt>
                <c:pt idx="71">
                  <c:v>45770</c:v>
                </c:pt>
                <c:pt idx="72">
                  <c:v>45771</c:v>
                </c:pt>
                <c:pt idx="73">
                  <c:v>45772</c:v>
                </c:pt>
                <c:pt idx="74">
                  <c:v>45775</c:v>
                </c:pt>
                <c:pt idx="75">
                  <c:v>45776</c:v>
                </c:pt>
                <c:pt idx="76">
                  <c:v>45777</c:v>
                </c:pt>
                <c:pt idx="77">
                  <c:v>45779</c:v>
                </c:pt>
                <c:pt idx="78">
                  <c:v>45782</c:v>
                </c:pt>
                <c:pt idx="79">
                  <c:v>45783</c:v>
                </c:pt>
                <c:pt idx="80">
                  <c:v>45784</c:v>
                </c:pt>
                <c:pt idx="81">
                  <c:v>45785</c:v>
                </c:pt>
                <c:pt idx="82">
                  <c:v>45786</c:v>
                </c:pt>
                <c:pt idx="83">
                  <c:v>45789</c:v>
                </c:pt>
                <c:pt idx="84">
                  <c:v>45790</c:v>
                </c:pt>
                <c:pt idx="85">
                  <c:v>45791</c:v>
                </c:pt>
                <c:pt idx="86">
                  <c:v>45792</c:v>
                </c:pt>
                <c:pt idx="87">
                  <c:v>45793</c:v>
                </c:pt>
                <c:pt idx="88">
                  <c:v>45796</c:v>
                </c:pt>
                <c:pt idx="89">
                  <c:v>45797</c:v>
                </c:pt>
                <c:pt idx="90">
                  <c:v>45798</c:v>
                </c:pt>
                <c:pt idx="91">
                  <c:v>45799</c:v>
                </c:pt>
                <c:pt idx="92">
                  <c:v>45800</c:v>
                </c:pt>
                <c:pt idx="93">
                  <c:v>45803</c:v>
                </c:pt>
                <c:pt idx="94">
                  <c:v>45804</c:v>
                </c:pt>
                <c:pt idx="95">
                  <c:v>45805</c:v>
                </c:pt>
                <c:pt idx="96">
                  <c:v>45806</c:v>
                </c:pt>
                <c:pt idx="97">
                  <c:v>45807</c:v>
                </c:pt>
                <c:pt idx="98">
                  <c:v>45810</c:v>
                </c:pt>
                <c:pt idx="99">
                  <c:v>45811</c:v>
                </c:pt>
                <c:pt idx="100">
                  <c:v>45812</c:v>
                </c:pt>
                <c:pt idx="101">
                  <c:v>45813</c:v>
                </c:pt>
                <c:pt idx="102">
                  <c:v>45814</c:v>
                </c:pt>
                <c:pt idx="103">
                  <c:v>45817</c:v>
                </c:pt>
                <c:pt idx="104">
                  <c:v>45818</c:v>
                </c:pt>
                <c:pt idx="105">
                  <c:v>45819</c:v>
                </c:pt>
                <c:pt idx="106">
                  <c:v>45820</c:v>
                </c:pt>
                <c:pt idx="107">
                  <c:v>45821</c:v>
                </c:pt>
                <c:pt idx="108">
                  <c:v>45824</c:v>
                </c:pt>
                <c:pt idx="109">
                  <c:v>45825</c:v>
                </c:pt>
                <c:pt idx="110">
                  <c:v>45826</c:v>
                </c:pt>
                <c:pt idx="111">
                  <c:v>45828</c:v>
                </c:pt>
                <c:pt idx="112">
                  <c:v>45831</c:v>
                </c:pt>
                <c:pt idx="113">
                  <c:v>45832</c:v>
                </c:pt>
                <c:pt idx="114">
                  <c:v>45833</c:v>
                </c:pt>
                <c:pt idx="115">
                  <c:v>45834</c:v>
                </c:pt>
                <c:pt idx="116">
                  <c:v>45835</c:v>
                </c:pt>
                <c:pt idx="117">
                  <c:v>45838</c:v>
                </c:pt>
                <c:pt idx="118">
                  <c:v>45839</c:v>
                </c:pt>
                <c:pt idx="119">
                  <c:v>45840</c:v>
                </c:pt>
                <c:pt idx="120">
                  <c:v>45841</c:v>
                </c:pt>
                <c:pt idx="121">
                  <c:v>45842</c:v>
                </c:pt>
                <c:pt idx="122">
                  <c:v>45845</c:v>
                </c:pt>
                <c:pt idx="123">
                  <c:v>45846</c:v>
                </c:pt>
                <c:pt idx="124">
                  <c:v>45847</c:v>
                </c:pt>
                <c:pt idx="125">
                  <c:v>45848</c:v>
                </c:pt>
                <c:pt idx="126">
                  <c:v>45849</c:v>
                </c:pt>
                <c:pt idx="127">
                  <c:v>45852</c:v>
                </c:pt>
                <c:pt idx="128">
                  <c:v>45853</c:v>
                </c:pt>
                <c:pt idx="129">
                  <c:v>45854</c:v>
                </c:pt>
                <c:pt idx="130">
                  <c:v>45855</c:v>
                </c:pt>
                <c:pt idx="131">
                  <c:v>45856</c:v>
                </c:pt>
                <c:pt idx="132">
                  <c:v>45859</c:v>
                </c:pt>
                <c:pt idx="133">
                  <c:v>45860</c:v>
                </c:pt>
                <c:pt idx="134">
                  <c:v>45861</c:v>
                </c:pt>
                <c:pt idx="135">
                  <c:v>45862</c:v>
                </c:pt>
                <c:pt idx="136">
                  <c:v>45863</c:v>
                </c:pt>
                <c:pt idx="137">
                  <c:v>45866</c:v>
                </c:pt>
                <c:pt idx="138">
                  <c:v>45867</c:v>
                </c:pt>
                <c:pt idx="139">
                  <c:v>45868</c:v>
                </c:pt>
                <c:pt idx="140">
                  <c:v>45869</c:v>
                </c:pt>
              </c:numCache>
            </c:numRef>
          </c:cat>
          <c:val>
            <c:numRef>
              <c:f>Bravo_calc!$DO$2:$DO$10079</c:f>
              <c:numCache>
                <c:formatCode>General</c:formatCode>
                <c:ptCount val="10078"/>
                <c:pt idx="0">
                  <c:v>0</c:v>
                </c:pt>
                <c:pt idx="1">
                  <c:v>4.08E-4</c:v>
                </c:pt>
                <c:pt idx="2">
                  <c:v>8.6300000000000005E-4</c:v>
                </c:pt>
                <c:pt idx="3">
                  <c:v>1.663E-3</c:v>
                </c:pt>
                <c:pt idx="4">
                  <c:v>2.3770000000000002E-3</c:v>
                </c:pt>
                <c:pt idx="5">
                  <c:v>2.728E-3</c:v>
                </c:pt>
                <c:pt idx="6">
                  <c:v>3.2929999999999999E-3</c:v>
                </c:pt>
                <c:pt idx="7">
                  <c:v>4.0819999999999997E-3</c:v>
                </c:pt>
                <c:pt idx="8">
                  <c:v>4.9259999999999998E-3</c:v>
                </c:pt>
                <c:pt idx="9">
                  <c:v>5.5250000000000004E-3</c:v>
                </c:pt>
                <c:pt idx="10">
                  <c:v>6.1850000000000004E-3</c:v>
                </c:pt>
                <c:pt idx="11">
                  <c:v>6.8339999999999998E-3</c:v>
                </c:pt>
                <c:pt idx="12">
                  <c:v>7.3810000000000004E-3</c:v>
                </c:pt>
                <c:pt idx="13">
                  <c:v>8.0490000000000006E-3</c:v>
                </c:pt>
                <c:pt idx="14">
                  <c:v>8.7049999999999992E-3</c:v>
                </c:pt>
                <c:pt idx="15">
                  <c:v>9.2669999999999992E-3</c:v>
                </c:pt>
                <c:pt idx="16">
                  <c:v>9.9950000000000004E-3</c:v>
                </c:pt>
                <c:pt idx="17">
                  <c:v>1.0532E-2</c:v>
                </c:pt>
                <c:pt idx="18">
                  <c:v>1.1214E-2</c:v>
                </c:pt>
                <c:pt idx="19">
                  <c:v>1.1611E-2</c:v>
                </c:pt>
                <c:pt idx="20">
                  <c:v>1.2376E-2</c:v>
                </c:pt>
                <c:pt idx="21">
                  <c:v>1.2969E-2</c:v>
                </c:pt>
                <c:pt idx="22">
                  <c:v>1.3269E-2</c:v>
                </c:pt>
                <c:pt idx="23">
                  <c:v>1.3960999999999999E-2</c:v>
                </c:pt>
                <c:pt idx="24">
                  <c:v>1.4413E-2</c:v>
                </c:pt>
                <c:pt idx="25">
                  <c:v>1.5259999999999999E-2</c:v>
                </c:pt>
                <c:pt idx="26">
                  <c:v>1.5789000000000001E-2</c:v>
                </c:pt>
                <c:pt idx="27">
                  <c:v>1.6286999999999999E-2</c:v>
                </c:pt>
                <c:pt idx="28">
                  <c:v>1.6764999999999999E-2</c:v>
                </c:pt>
                <c:pt idx="29">
                  <c:v>1.7602E-2</c:v>
                </c:pt>
                <c:pt idx="30">
                  <c:v>1.8114999999999999E-2</c:v>
                </c:pt>
                <c:pt idx="31">
                  <c:v>1.8707000000000001E-2</c:v>
                </c:pt>
                <c:pt idx="32">
                  <c:v>1.9304000000000002E-2</c:v>
                </c:pt>
                <c:pt idx="33">
                  <c:v>1.9977000000000002E-2</c:v>
                </c:pt>
                <c:pt idx="34">
                  <c:v>2.0330999999999998E-2</c:v>
                </c:pt>
                <c:pt idx="35">
                  <c:v>2.0847000000000001E-2</c:v>
                </c:pt>
                <c:pt idx="36">
                  <c:v>2.1330999999999999E-2</c:v>
                </c:pt>
                <c:pt idx="37">
                  <c:v>2.1798999999999999E-2</c:v>
                </c:pt>
                <c:pt idx="38">
                  <c:v>2.2321000000000001E-2</c:v>
                </c:pt>
                <c:pt idx="39">
                  <c:v>2.2960999999999999E-2</c:v>
                </c:pt>
                <c:pt idx="40">
                  <c:v>2.334E-2</c:v>
                </c:pt>
                <c:pt idx="41">
                  <c:v>2.3979E-2</c:v>
                </c:pt>
                <c:pt idx="42">
                  <c:v>2.4569000000000001E-2</c:v>
                </c:pt>
                <c:pt idx="43">
                  <c:v>2.5205000000000002E-2</c:v>
                </c:pt>
                <c:pt idx="44">
                  <c:v>2.5904E-2</c:v>
                </c:pt>
                <c:pt idx="45">
                  <c:v>2.6568000000000001E-2</c:v>
                </c:pt>
                <c:pt idx="46">
                  <c:v>2.7043000000000001E-2</c:v>
                </c:pt>
                <c:pt idx="47">
                  <c:v>2.7713000000000002E-2</c:v>
                </c:pt>
                <c:pt idx="48">
                  <c:v>2.8594000000000001E-2</c:v>
                </c:pt>
                <c:pt idx="49">
                  <c:v>2.9218999999999998E-2</c:v>
                </c:pt>
                <c:pt idx="50">
                  <c:v>2.9663999999999999E-2</c:v>
                </c:pt>
                <c:pt idx="51">
                  <c:v>3.0106000000000001E-2</c:v>
                </c:pt>
                <c:pt idx="52">
                  <c:v>3.0818000000000002E-2</c:v>
                </c:pt>
                <c:pt idx="53">
                  <c:v>3.1503000000000003E-2</c:v>
                </c:pt>
                <c:pt idx="54">
                  <c:v>3.1997999999999999E-2</c:v>
                </c:pt>
                <c:pt idx="55">
                  <c:v>3.2655000000000003E-2</c:v>
                </c:pt>
                <c:pt idx="56">
                  <c:v>3.3159000000000001E-2</c:v>
                </c:pt>
                <c:pt idx="57">
                  <c:v>3.3945000000000003E-2</c:v>
                </c:pt>
                <c:pt idx="58">
                  <c:v>3.4525E-2</c:v>
                </c:pt>
                <c:pt idx="59">
                  <c:v>3.4979999999999997E-2</c:v>
                </c:pt>
                <c:pt idx="60">
                  <c:v>3.5730999999999999E-2</c:v>
                </c:pt>
                <c:pt idx="61">
                  <c:v>3.6392000000000001E-2</c:v>
                </c:pt>
                <c:pt idx="62">
                  <c:v>3.6873000000000003E-2</c:v>
                </c:pt>
                <c:pt idx="63">
                  <c:v>3.7330000000000002E-2</c:v>
                </c:pt>
                <c:pt idx="64">
                  <c:v>3.7470000000000003E-2</c:v>
                </c:pt>
                <c:pt idx="65">
                  <c:v>3.8338999999999998E-2</c:v>
                </c:pt>
                <c:pt idx="66">
                  <c:v>3.8983999999999998E-2</c:v>
                </c:pt>
                <c:pt idx="67">
                  <c:v>3.9516000000000003E-2</c:v>
                </c:pt>
                <c:pt idx="68">
                  <c:v>4.0041E-2</c:v>
                </c:pt>
                <c:pt idx="69">
                  <c:v>4.0677999999999999E-2</c:v>
                </c:pt>
                <c:pt idx="70">
                  <c:v>4.1366E-2</c:v>
                </c:pt>
                <c:pt idx="71">
                  <c:v>4.1722000000000002E-2</c:v>
                </c:pt>
                <c:pt idx="72">
                  <c:v>4.2432999999999998E-2</c:v>
                </c:pt>
                <c:pt idx="73">
                  <c:v>4.3015999999999999E-2</c:v>
                </c:pt>
                <c:pt idx="74">
                  <c:v>4.3534000000000003E-2</c:v>
                </c:pt>
                <c:pt idx="75">
                  <c:v>4.4017000000000001E-2</c:v>
                </c:pt>
                <c:pt idx="76">
                  <c:v>4.4551E-2</c:v>
                </c:pt>
                <c:pt idx="77">
                  <c:v>4.5163000000000002E-2</c:v>
                </c:pt>
                <c:pt idx="78">
                  <c:v>4.5693999999999999E-2</c:v>
                </c:pt>
                <c:pt idx="79">
                  <c:v>4.614E-2</c:v>
                </c:pt>
                <c:pt idx="80">
                  <c:v>4.6713999999999999E-2</c:v>
                </c:pt>
                <c:pt idx="81">
                  <c:v>4.7399999999999998E-2</c:v>
                </c:pt>
                <c:pt idx="82">
                  <c:v>4.7972000000000001E-2</c:v>
                </c:pt>
                <c:pt idx="83">
                  <c:v>4.8690999999999998E-2</c:v>
                </c:pt>
                <c:pt idx="84">
                  <c:v>4.9345E-2</c:v>
                </c:pt>
                <c:pt idx="85">
                  <c:v>4.9957000000000001E-2</c:v>
                </c:pt>
                <c:pt idx="86">
                  <c:v>5.0478000000000002E-2</c:v>
                </c:pt>
                <c:pt idx="87">
                  <c:v>5.1234000000000002E-2</c:v>
                </c:pt>
                <c:pt idx="88">
                  <c:v>5.1839000000000003E-2</c:v>
                </c:pt>
                <c:pt idx="89">
                  <c:v>5.2350000000000001E-2</c:v>
                </c:pt>
                <c:pt idx="90">
                  <c:v>5.3003000000000002E-2</c:v>
                </c:pt>
                <c:pt idx="91">
                  <c:v>5.3603999999999999E-2</c:v>
                </c:pt>
                <c:pt idx="92">
                  <c:v>5.4267000000000003E-2</c:v>
                </c:pt>
                <c:pt idx="93">
                  <c:v>5.4864000000000003E-2</c:v>
                </c:pt>
                <c:pt idx="94">
                  <c:v>5.5465E-2</c:v>
                </c:pt>
                <c:pt idx="95">
                  <c:v>5.6071999999999997E-2</c:v>
                </c:pt>
                <c:pt idx="96">
                  <c:v>5.6640000000000003E-2</c:v>
                </c:pt>
                <c:pt idx="97">
                  <c:v>5.7430000000000002E-2</c:v>
                </c:pt>
                <c:pt idx="98">
                  <c:v>5.8008999999999998E-2</c:v>
                </c:pt>
                <c:pt idx="99">
                  <c:v>5.8421000000000001E-2</c:v>
                </c:pt>
                <c:pt idx="100">
                  <c:v>5.9130000000000002E-2</c:v>
                </c:pt>
                <c:pt idx="101">
                  <c:v>5.9769999999999997E-2</c:v>
                </c:pt>
                <c:pt idx="102">
                  <c:v>6.0335E-2</c:v>
                </c:pt>
                <c:pt idx="103">
                  <c:v>6.0933000000000001E-2</c:v>
                </c:pt>
                <c:pt idx="104">
                  <c:v>6.1612E-2</c:v>
                </c:pt>
                <c:pt idx="105">
                  <c:v>6.2128000000000003E-2</c:v>
                </c:pt>
                <c:pt idx="106">
                  <c:v>6.2864000000000003E-2</c:v>
                </c:pt>
                <c:pt idx="107">
                  <c:v>6.3452999999999996E-2</c:v>
                </c:pt>
                <c:pt idx="108">
                  <c:v>6.3963999999999993E-2</c:v>
                </c:pt>
                <c:pt idx="109">
                  <c:v>6.4612000000000003E-2</c:v>
                </c:pt>
                <c:pt idx="110">
                  <c:v>6.5106999999999998E-2</c:v>
                </c:pt>
                <c:pt idx="111">
                  <c:v>6.5642000000000006E-2</c:v>
                </c:pt>
                <c:pt idx="112">
                  <c:v>6.6459000000000004E-2</c:v>
                </c:pt>
                <c:pt idx="113">
                  <c:v>6.6971000000000003E-2</c:v>
                </c:pt>
                <c:pt idx="114">
                  <c:v>6.7618999999999999E-2</c:v>
                </c:pt>
                <c:pt idx="115">
                  <c:v>6.8259E-2</c:v>
                </c:pt>
                <c:pt idx="116">
                  <c:v>6.8848000000000006E-2</c:v>
                </c:pt>
                <c:pt idx="117">
                  <c:v>6.9431000000000007E-2</c:v>
                </c:pt>
                <c:pt idx="118">
                  <c:v>7.0113999999999996E-2</c:v>
                </c:pt>
                <c:pt idx="119">
                  <c:v>7.0727999999999999E-2</c:v>
                </c:pt>
                <c:pt idx="120">
                  <c:v>7.1344000000000005E-2</c:v>
                </c:pt>
                <c:pt idx="121">
                  <c:v>7.1978E-2</c:v>
                </c:pt>
                <c:pt idx="122">
                  <c:v>7.2635000000000005E-2</c:v>
                </c:pt>
                <c:pt idx="123">
                  <c:v>7.3275000000000007E-2</c:v>
                </c:pt>
                <c:pt idx="124">
                  <c:v>7.3938000000000004E-2</c:v>
                </c:pt>
                <c:pt idx="125">
                  <c:v>7.4491000000000002E-2</c:v>
                </c:pt>
                <c:pt idx="126">
                  <c:v>7.5096999999999997E-2</c:v>
                </c:pt>
                <c:pt idx="127">
                  <c:v>7.5622999999999996E-2</c:v>
                </c:pt>
                <c:pt idx="128">
                  <c:v>7.6187000000000005E-2</c:v>
                </c:pt>
                <c:pt idx="129">
                  <c:v>7.6815999999999995E-2</c:v>
                </c:pt>
                <c:pt idx="130">
                  <c:v>7.7355999999999994E-2</c:v>
                </c:pt>
                <c:pt idx="131">
                  <c:v>7.8003000000000003E-2</c:v>
                </c:pt>
                <c:pt idx="132">
                  <c:v>7.8603999999999993E-2</c:v>
                </c:pt>
                <c:pt idx="133">
                  <c:v>7.9196000000000003E-2</c:v>
                </c:pt>
                <c:pt idx="134">
                  <c:v>7.9840999999999995E-2</c:v>
                </c:pt>
                <c:pt idx="135">
                  <c:v>8.0391000000000004E-2</c:v>
                </c:pt>
                <c:pt idx="136">
                  <c:v>8.0961000000000005E-2</c:v>
                </c:pt>
                <c:pt idx="137">
                  <c:v>8.1590999999999997E-2</c:v>
                </c:pt>
                <c:pt idx="138">
                  <c:v>8.2141000000000006E-2</c:v>
                </c:pt>
                <c:pt idx="139">
                  <c:v>8.2785999999999998E-2</c:v>
                </c:pt>
                <c:pt idx="140">
                  <c:v>8.3549999999999999E-2</c:v>
                </c:pt>
              </c:numCache>
            </c:numRef>
          </c:val>
          <c:smooth val="0"/>
          <c:extLst>
            <c:ext xmlns:c16="http://schemas.microsoft.com/office/drawing/2014/chart" uri="{C3380CC4-5D6E-409C-BE32-E72D297353CC}">
              <c16:uniqueId val="{00000002-99C7-4B22-88E7-DB39EB8032FF}"/>
            </c:ext>
          </c:extLst>
        </c:ser>
        <c:ser>
          <c:idx val="1"/>
          <c:order val="1"/>
          <c:tx>
            <c:strRef>
              <c:f>Bravo_grafs!$B$4</c:f>
              <c:strCache>
                <c:ptCount val="1"/>
                <c:pt idx="0">
                  <c:v>CDI</c:v>
                </c:pt>
              </c:strCache>
            </c:strRef>
          </c:tx>
          <c:spPr>
            <a:ln w="28575" cap="rnd">
              <a:solidFill>
                <a:srgbClr val="7B868C"/>
              </a:solidFill>
              <a:round/>
            </a:ln>
            <a:effectLst/>
          </c:spPr>
          <c:marker>
            <c:symbol val="none"/>
          </c:marker>
          <c:cat>
            <c:numRef>
              <c:f>Bravo_calc!$DN$2:$DN$10079</c:f>
              <c:numCache>
                <c:formatCode>m/d/yyyy\ h:mm</c:formatCode>
                <c:ptCount val="10078"/>
                <c:pt idx="0">
                  <c:v>45665</c:v>
                </c:pt>
                <c:pt idx="1">
                  <c:v>45666</c:v>
                </c:pt>
                <c:pt idx="2">
                  <c:v>45667</c:v>
                </c:pt>
                <c:pt idx="3">
                  <c:v>45670</c:v>
                </c:pt>
                <c:pt idx="4">
                  <c:v>45671</c:v>
                </c:pt>
                <c:pt idx="5">
                  <c:v>45672</c:v>
                </c:pt>
                <c:pt idx="6">
                  <c:v>45673</c:v>
                </c:pt>
                <c:pt idx="7">
                  <c:v>45674</c:v>
                </c:pt>
                <c:pt idx="8">
                  <c:v>45677</c:v>
                </c:pt>
                <c:pt idx="9">
                  <c:v>45678</c:v>
                </c:pt>
                <c:pt idx="10">
                  <c:v>45679</c:v>
                </c:pt>
                <c:pt idx="11">
                  <c:v>45680</c:v>
                </c:pt>
                <c:pt idx="12">
                  <c:v>45681</c:v>
                </c:pt>
                <c:pt idx="13">
                  <c:v>45684</c:v>
                </c:pt>
                <c:pt idx="14">
                  <c:v>45685</c:v>
                </c:pt>
                <c:pt idx="15">
                  <c:v>45686</c:v>
                </c:pt>
                <c:pt idx="16">
                  <c:v>45687</c:v>
                </c:pt>
                <c:pt idx="17">
                  <c:v>45688</c:v>
                </c:pt>
                <c:pt idx="18">
                  <c:v>45691</c:v>
                </c:pt>
                <c:pt idx="19">
                  <c:v>45692</c:v>
                </c:pt>
                <c:pt idx="20">
                  <c:v>45693</c:v>
                </c:pt>
                <c:pt idx="21">
                  <c:v>45694</c:v>
                </c:pt>
                <c:pt idx="22">
                  <c:v>45695</c:v>
                </c:pt>
                <c:pt idx="23">
                  <c:v>45698</c:v>
                </c:pt>
                <c:pt idx="24">
                  <c:v>45699</c:v>
                </c:pt>
                <c:pt idx="25">
                  <c:v>45700</c:v>
                </c:pt>
                <c:pt idx="26">
                  <c:v>45701</c:v>
                </c:pt>
                <c:pt idx="27">
                  <c:v>45702</c:v>
                </c:pt>
                <c:pt idx="28">
                  <c:v>45705</c:v>
                </c:pt>
                <c:pt idx="29">
                  <c:v>45706</c:v>
                </c:pt>
                <c:pt idx="30">
                  <c:v>45707</c:v>
                </c:pt>
                <c:pt idx="31">
                  <c:v>45708</c:v>
                </c:pt>
                <c:pt idx="32">
                  <c:v>45709</c:v>
                </c:pt>
                <c:pt idx="33">
                  <c:v>45712</c:v>
                </c:pt>
                <c:pt idx="34">
                  <c:v>45713</c:v>
                </c:pt>
                <c:pt idx="35">
                  <c:v>45714</c:v>
                </c:pt>
                <c:pt idx="36">
                  <c:v>45715</c:v>
                </c:pt>
                <c:pt idx="37">
                  <c:v>45716</c:v>
                </c:pt>
                <c:pt idx="38">
                  <c:v>45721</c:v>
                </c:pt>
                <c:pt idx="39">
                  <c:v>45722</c:v>
                </c:pt>
                <c:pt idx="40">
                  <c:v>45723</c:v>
                </c:pt>
                <c:pt idx="41">
                  <c:v>45726</c:v>
                </c:pt>
                <c:pt idx="42">
                  <c:v>45727</c:v>
                </c:pt>
                <c:pt idx="43">
                  <c:v>45728</c:v>
                </c:pt>
                <c:pt idx="44">
                  <c:v>45729</c:v>
                </c:pt>
                <c:pt idx="45">
                  <c:v>45730</c:v>
                </c:pt>
                <c:pt idx="46">
                  <c:v>45733</c:v>
                </c:pt>
                <c:pt idx="47">
                  <c:v>45734</c:v>
                </c:pt>
                <c:pt idx="48">
                  <c:v>45735</c:v>
                </c:pt>
                <c:pt idx="49">
                  <c:v>45736</c:v>
                </c:pt>
                <c:pt idx="50">
                  <c:v>45737</c:v>
                </c:pt>
                <c:pt idx="51">
                  <c:v>45740</c:v>
                </c:pt>
                <c:pt idx="52">
                  <c:v>45741</c:v>
                </c:pt>
                <c:pt idx="53">
                  <c:v>45742</c:v>
                </c:pt>
                <c:pt idx="54">
                  <c:v>45743</c:v>
                </c:pt>
                <c:pt idx="55">
                  <c:v>45744</c:v>
                </c:pt>
                <c:pt idx="56">
                  <c:v>45747</c:v>
                </c:pt>
                <c:pt idx="57">
                  <c:v>45748</c:v>
                </c:pt>
                <c:pt idx="58">
                  <c:v>45749</c:v>
                </c:pt>
                <c:pt idx="59">
                  <c:v>45750</c:v>
                </c:pt>
                <c:pt idx="60">
                  <c:v>45751</c:v>
                </c:pt>
                <c:pt idx="61">
                  <c:v>45754</c:v>
                </c:pt>
                <c:pt idx="62">
                  <c:v>45755</c:v>
                </c:pt>
                <c:pt idx="63">
                  <c:v>45756</c:v>
                </c:pt>
                <c:pt idx="64">
                  <c:v>45757</c:v>
                </c:pt>
                <c:pt idx="65">
                  <c:v>45758</c:v>
                </c:pt>
                <c:pt idx="66">
                  <c:v>45761</c:v>
                </c:pt>
                <c:pt idx="67">
                  <c:v>45762</c:v>
                </c:pt>
                <c:pt idx="68">
                  <c:v>45763</c:v>
                </c:pt>
                <c:pt idx="69">
                  <c:v>45764</c:v>
                </c:pt>
                <c:pt idx="70">
                  <c:v>45769</c:v>
                </c:pt>
                <c:pt idx="71">
                  <c:v>45770</c:v>
                </c:pt>
                <c:pt idx="72">
                  <c:v>45771</c:v>
                </c:pt>
                <c:pt idx="73">
                  <c:v>45772</c:v>
                </c:pt>
                <c:pt idx="74">
                  <c:v>45775</c:v>
                </c:pt>
                <c:pt idx="75">
                  <c:v>45776</c:v>
                </c:pt>
                <c:pt idx="76">
                  <c:v>45777</c:v>
                </c:pt>
                <c:pt idx="77">
                  <c:v>45779</c:v>
                </c:pt>
                <c:pt idx="78">
                  <c:v>45782</c:v>
                </c:pt>
                <c:pt idx="79">
                  <c:v>45783</c:v>
                </c:pt>
                <c:pt idx="80">
                  <c:v>45784</c:v>
                </c:pt>
                <c:pt idx="81">
                  <c:v>45785</c:v>
                </c:pt>
                <c:pt idx="82">
                  <c:v>45786</c:v>
                </c:pt>
                <c:pt idx="83">
                  <c:v>45789</c:v>
                </c:pt>
                <c:pt idx="84">
                  <c:v>45790</c:v>
                </c:pt>
                <c:pt idx="85">
                  <c:v>45791</c:v>
                </c:pt>
                <c:pt idx="86">
                  <c:v>45792</c:v>
                </c:pt>
                <c:pt idx="87">
                  <c:v>45793</c:v>
                </c:pt>
                <c:pt idx="88">
                  <c:v>45796</c:v>
                </c:pt>
                <c:pt idx="89">
                  <c:v>45797</c:v>
                </c:pt>
                <c:pt idx="90">
                  <c:v>45798</c:v>
                </c:pt>
                <c:pt idx="91">
                  <c:v>45799</c:v>
                </c:pt>
                <c:pt idx="92">
                  <c:v>45800</c:v>
                </c:pt>
                <c:pt idx="93">
                  <c:v>45803</c:v>
                </c:pt>
                <c:pt idx="94">
                  <c:v>45804</c:v>
                </c:pt>
                <c:pt idx="95">
                  <c:v>45805</c:v>
                </c:pt>
                <c:pt idx="96">
                  <c:v>45806</c:v>
                </c:pt>
                <c:pt idx="97">
                  <c:v>45807</c:v>
                </c:pt>
                <c:pt idx="98">
                  <c:v>45810</c:v>
                </c:pt>
                <c:pt idx="99">
                  <c:v>45811</c:v>
                </c:pt>
                <c:pt idx="100">
                  <c:v>45812</c:v>
                </c:pt>
                <c:pt idx="101">
                  <c:v>45813</c:v>
                </c:pt>
                <c:pt idx="102">
                  <c:v>45814</c:v>
                </c:pt>
                <c:pt idx="103">
                  <c:v>45817</c:v>
                </c:pt>
                <c:pt idx="104">
                  <c:v>45818</c:v>
                </c:pt>
                <c:pt idx="105">
                  <c:v>45819</c:v>
                </c:pt>
                <c:pt idx="106">
                  <c:v>45820</c:v>
                </c:pt>
                <c:pt idx="107">
                  <c:v>45821</c:v>
                </c:pt>
                <c:pt idx="108">
                  <c:v>45824</c:v>
                </c:pt>
                <c:pt idx="109">
                  <c:v>45825</c:v>
                </c:pt>
                <c:pt idx="110">
                  <c:v>45826</c:v>
                </c:pt>
                <c:pt idx="111">
                  <c:v>45828</c:v>
                </c:pt>
                <c:pt idx="112">
                  <c:v>45831</c:v>
                </c:pt>
                <c:pt idx="113">
                  <c:v>45832</c:v>
                </c:pt>
                <c:pt idx="114">
                  <c:v>45833</c:v>
                </c:pt>
                <c:pt idx="115">
                  <c:v>45834</c:v>
                </c:pt>
                <c:pt idx="116">
                  <c:v>45835</c:v>
                </c:pt>
                <c:pt idx="117">
                  <c:v>45838</c:v>
                </c:pt>
                <c:pt idx="118">
                  <c:v>45839</c:v>
                </c:pt>
                <c:pt idx="119">
                  <c:v>45840</c:v>
                </c:pt>
                <c:pt idx="120">
                  <c:v>45841</c:v>
                </c:pt>
                <c:pt idx="121">
                  <c:v>45842</c:v>
                </c:pt>
                <c:pt idx="122">
                  <c:v>45845</c:v>
                </c:pt>
                <c:pt idx="123">
                  <c:v>45846</c:v>
                </c:pt>
                <c:pt idx="124">
                  <c:v>45847</c:v>
                </c:pt>
                <c:pt idx="125">
                  <c:v>45848</c:v>
                </c:pt>
                <c:pt idx="126">
                  <c:v>45849</c:v>
                </c:pt>
                <c:pt idx="127">
                  <c:v>45852</c:v>
                </c:pt>
                <c:pt idx="128">
                  <c:v>45853</c:v>
                </c:pt>
                <c:pt idx="129">
                  <c:v>45854</c:v>
                </c:pt>
                <c:pt idx="130">
                  <c:v>45855</c:v>
                </c:pt>
                <c:pt idx="131">
                  <c:v>45856</c:v>
                </c:pt>
                <c:pt idx="132">
                  <c:v>45859</c:v>
                </c:pt>
                <c:pt idx="133">
                  <c:v>45860</c:v>
                </c:pt>
                <c:pt idx="134">
                  <c:v>45861</c:v>
                </c:pt>
                <c:pt idx="135">
                  <c:v>45862</c:v>
                </c:pt>
                <c:pt idx="136">
                  <c:v>45863</c:v>
                </c:pt>
                <c:pt idx="137">
                  <c:v>45866</c:v>
                </c:pt>
                <c:pt idx="138">
                  <c:v>45867</c:v>
                </c:pt>
                <c:pt idx="139">
                  <c:v>45868</c:v>
                </c:pt>
                <c:pt idx="140">
                  <c:v>45869</c:v>
                </c:pt>
              </c:numCache>
            </c:numRef>
          </c:cat>
          <c:val>
            <c:numRef>
              <c:f>Bravo_calc!$DP$2:$DP$10079</c:f>
              <c:numCache>
                <c:formatCode>General</c:formatCode>
                <c:ptCount val="10078"/>
                <c:pt idx="0">
                  <c:v>0</c:v>
                </c:pt>
                <c:pt idx="1">
                  <c:v>4.5513161628885079E-4</c:v>
                </c:pt>
                <c:pt idx="2">
                  <c:v>9.1047037736591285E-4</c:v>
                </c:pt>
                <c:pt idx="3">
                  <c:v>1.366016377509105E-3</c:v>
                </c:pt>
                <c:pt idx="4">
                  <c:v>1.8217697110396447E-3</c:v>
                </c:pt>
                <c:pt idx="5">
                  <c:v>2.2777304723216041E-3</c:v>
                </c:pt>
                <c:pt idx="6">
                  <c:v>2.7338987557619099E-3</c:v>
                </c:pt>
                <c:pt idx="7">
                  <c:v>3.1902746558101214E-3</c:v>
                </c:pt>
                <c:pt idx="8">
                  <c:v>3.6468582669595406E-3</c:v>
                </c:pt>
                <c:pt idx="9">
                  <c:v>4.1036496837458802E-3</c:v>
                </c:pt>
                <c:pt idx="10">
                  <c:v>4.5606490007479294E-3</c:v>
                </c:pt>
                <c:pt idx="11">
                  <c:v>5.0178563125877762E-3</c:v>
                </c:pt>
                <c:pt idx="12">
                  <c:v>5.4752717139305851E-3</c:v>
                </c:pt>
                <c:pt idx="13">
                  <c:v>5.9328952994841533E-3</c:v>
                </c:pt>
                <c:pt idx="14">
                  <c:v>6.3907271640000207E-3</c:v>
                </c:pt>
                <c:pt idx="15">
                  <c:v>6.8487674022721379E-3</c:v>
                </c:pt>
                <c:pt idx="16">
                  <c:v>7.30701610913842E-3</c:v>
                </c:pt>
                <c:pt idx="17">
                  <c:v>7.8009741876330363E-3</c:v>
                </c:pt>
                <c:pt idx="18">
                  <c:v>8.2951744907713287E-3</c:v>
                </c:pt>
                <c:pt idx="19">
                  <c:v>8.7896171373345044E-3</c:v>
                </c:pt>
                <c:pt idx="20">
                  <c:v>9.2843022461617242E-3</c:v>
                </c:pt>
                <c:pt idx="21">
                  <c:v>9.7792299361503243E-3</c:v>
                </c:pt>
                <c:pt idx="22">
                  <c:v>1.0274400326256039E-2</c:v>
                </c:pt>
                <c:pt idx="23">
                  <c:v>1.0769813535492778E-2</c:v>
                </c:pt>
                <c:pt idx="24">
                  <c:v>1.1265469682933071E-2</c:v>
                </c:pt>
                <c:pt idx="25">
                  <c:v>1.1761368887707624E-2</c:v>
                </c:pt>
                <c:pt idx="26">
                  <c:v>1.2257511269005983E-2</c:v>
                </c:pt>
                <c:pt idx="27">
                  <c:v>1.2753896946075205E-2</c:v>
                </c:pt>
                <c:pt idx="28">
                  <c:v>1.3250526038221855E-2</c:v>
                </c:pt>
                <c:pt idx="29">
                  <c:v>1.3747398664810673E-2</c:v>
                </c:pt>
                <c:pt idx="30">
                  <c:v>1.4244514945264575E-2</c:v>
                </c:pt>
                <c:pt idx="31">
                  <c:v>1.4741874999065319E-2</c:v>
                </c:pt>
                <c:pt idx="32">
                  <c:v>1.523947894575306E-2</c:v>
                </c:pt>
                <c:pt idx="33">
                  <c:v>1.573732690492724E-2</c:v>
                </c:pt>
                <c:pt idx="34">
                  <c:v>1.6235418996245254E-2</c:v>
                </c:pt>
                <c:pt idx="35">
                  <c:v>1.673375533942334E-2</c:v>
                </c:pt>
                <c:pt idx="36">
                  <c:v>1.7232336054236574E-2</c:v>
                </c:pt>
                <c:pt idx="37">
                  <c:v>1.7731161260518435E-2</c:v>
                </c:pt>
                <c:pt idx="38">
                  <c:v>1.8230231078161463E-2</c:v>
                </c:pt>
                <c:pt idx="39">
                  <c:v>1.8729545627117039E-2</c:v>
                </c:pt>
                <c:pt idx="40">
                  <c:v>1.9229105027395388E-2</c:v>
                </c:pt>
                <c:pt idx="41">
                  <c:v>1.9728909399065131E-2</c:v>
                </c:pt>
                <c:pt idx="42">
                  <c:v>2.0228958862254398E-2</c:v>
                </c:pt>
                <c:pt idx="43">
                  <c:v>2.0729253537149495E-2</c:v>
                </c:pt>
                <c:pt idx="44">
                  <c:v>2.1229793543996678E-2</c:v>
                </c:pt>
                <c:pt idx="45">
                  <c:v>2.1730579003099937E-2</c:v>
                </c:pt>
                <c:pt idx="46">
                  <c:v>2.2231610034823435E-2</c:v>
                </c:pt>
                <c:pt idx="47">
                  <c:v>2.2732886759589732E-2</c:v>
                </c:pt>
                <c:pt idx="48">
                  <c:v>2.3234409297880232E-2</c:v>
                </c:pt>
                <c:pt idx="49">
                  <c:v>2.3736177770235845E-2</c:v>
                </c:pt>
                <c:pt idx="50">
                  <c:v>2.4273955908816536E-2</c:v>
                </c:pt>
                <c:pt idx="51">
                  <c:v>2.4812016547256732E-2</c:v>
                </c:pt>
                <c:pt idx="52">
                  <c:v>2.5350359833955949E-2</c:v>
                </c:pt>
                <c:pt idx="53">
                  <c:v>2.5888985917392526E-2</c:v>
                </c:pt>
                <c:pt idx="54">
                  <c:v>2.6427894946121633E-2</c:v>
                </c:pt>
                <c:pt idx="55">
                  <c:v>2.6967087068777484E-2</c:v>
                </c:pt>
                <c:pt idx="56">
                  <c:v>2.7506562434071569E-2</c:v>
                </c:pt>
                <c:pt idx="57">
                  <c:v>2.8046321190794199E-2</c:v>
                </c:pt>
                <c:pt idx="58">
                  <c:v>2.8586363487813182E-2</c:v>
                </c:pt>
                <c:pt idx="59">
                  <c:v>2.9126689474075373E-2</c:v>
                </c:pt>
                <c:pt idx="60">
                  <c:v>2.9667299298605121E-2</c:v>
                </c:pt>
                <c:pt idx="61">
                  <c:v>3.0208193110505155E-2</c:v>
                </c:pt>
                <c:pt idx="62">
                  <c:v>3.0749371058957031E-2</c:v>
                </c:pt>
                <c:pt idx="63">
                  <c:v>3.1290833293220022E-2</c:v>
                </c:pt>
                <c:pt idx="64">
                  <c:v>3.1832579962632002E-2</c:v>
                </c:pt>
                <c:pt idx="65">
                  <c:v>3.2374611216609894E-2</c:v>
                </c:pt>
                <c:pt idx="66">
                  <c:v>3.2916927204648117E-2</c:v>
                </c:pt>
                <c:pt idx="67">
                  <c:v>3.3459528076320355E-2</c:v>
                </c:pt>
                <c:pt idx="68">
                  <c:v>3.4002413981278679E-2</c:v>
                </c:pt>
                <c:pt idx="69">
                  <c:v>3.4545585069253759E-2</c:v>
                </c:pt>
                <c:pt idx="70">
                  <c:v>3.5089041490054651E-2</c:v>
                </c:pt>
                <c:pt idx="71">
                  <c:v>3.5632783393569456E-2</c:v>
                </c:pt>
                <c:pt idx="72">
                  <c:v>3.617681092976488E-2</c:v>
                </c:pt>
                <c:pt idx="73">
                  <c:v>3.6721124248686676E-2</c:v>
                </c:pt>
                <c:pt idx="74">
                  <c:v>3.7265723500458758E-2</c:v>
                </c:pt>
                <c:pt idx="75">
                  <c:v>3.7810608835284532E-2</c:v>
                </c:pt>
                <c:pt idx="76">
                  <c:v>3.8355780403446227E-2</c:v>
                </c:pt>
                <c:pt idx="77">
                  <c:v>3.8901238355304457E-2</c:v>
                </c:pt>
                <c:pt idx="78">
                  <c:v>3.9446982841299771E-2</c:v>
                </c:pt>
                <c:pt idx="79">
                  <c:v>3.9993014011950656E-2</c:v>
                </c:pt>
                <c:pt idx="80">
                  <c:v>4.0539332017855756E-2</c:v>
                </c:pt>
                <c:pt idx="81">
                  <c:v>4.1085937009691875E-2</c:v>
                </c:pt>
                <c:pt idx="82">
                  <c:v>4.1650895161086554E-2</c:v>
                </c:pt>
                <c:pt idx="83">
                  <c:v>4.2216159894005179E-2</c:v>
                </c:pt>
                <c:pt idx="84">
                  <c:v>4.2781731374817555E-2</c:v>
                </c:pt>
                <c:pt idx="85">
                  <c:v>4.334760976998453E-2</c:v>
                </c:pt>
                <c:pt idx="86">
                  <c:v>4.3913795246056653E-2</c:v>
                </c:pt>
                <c:pt idx="87">
                  <c:v>4.4480287969675292E-2</c:v>
                </c:pt>
                <c:pt idx="88">
                  <c:v>4.5047088107572408E-2</c:v>
                </c:pt>
                <c:pt idx="89">
                  <c:v>4.561419582656967E-2</c:v>
                </c:pt>
                <c:pt idx="90">
                  <c:v>4.6181611293580227E-2</c:v>
                </c:pt>
                <c:pt idx="91">
                  <c:v>4.6749334675607157E-2</c:v>
                </c:pt>
                <c:pt idx="92">
                  <c:v>4.7317366139744133E-2</c:v>
                </c:pt>
                <c:pt idx="93">
                  <c:v>4.7885705853176086E-2</c:v>
                </c:pt>
                <c:pt idx="94">
                  <c:v>4.84543539831781E-2</c:v>
                </c:pt>
                <c:pt idx="95">
                  <c:v>4.9023310697116074E-2</c:v>
                </c:pt>
                <c:pt idx="96">
                  <c:v>4.9592576162447388E-2</c:v>
                </c:pt>
                <c:pt idx="97">
                  <c:v>5.0162150546719353E-2</c:v>
                </c:pt>
                <c:pt idx="98">
                  <c:v>5.073203401757076E-2</c:v>
                </c:pt>
                <c:pt idx="99">
                  <c:v>5.1302226742731216E-2</c:v>
                </c:pt>
                <c:pt idx="100">
                  <c:v>5.1872728890021813E-2</c:v>
                </c:pt>
                <c:pt idx="101">
                  <c:v>5.2443540627353791E-2</c:v>
                </c:pt>
                <c:pt idx="102">
                  <c:v>5.3014662122730094E-2</c:v>
                </c:pt>
                <c:pt idx="103">
                  <c:v>5.358609354424515E-2</c:v>
                </c:pt>
                <c:pt idx="104">
                  <c:v>5.4157835060083537E-2</c:v>
                </c:pt>
                <c:pt idx="105">
                  <c:v>5.4729886838522424E-2</c:v>
                </c:pt>
                <c:pt idx="106">
                  <c:v>5.5302249047929131E-2</c:v>
                </c:pt>
                <c:pt idx="107">
                  <c:v>5.5874921856763127E-2</c:v>
                </c:pt>
                <c:pt idx="108">
                  <c:v>5.6447905433575141E-2</c:v>
                </c:pt>
                <c:pt idx="109">
                  <c:v>5.702119994700694E-2</c:v>
                </c:pt>
                <c:pt idx="110">
                  <c:v>5.759480556579244E-2</c:v>
                </c:pt>
                <c:pt idx="111">
                  <c:v>5.8168722458756594E-2</c:v>
                </c:pt>
                <c:pt idx="112">
                  <c:v>5.8752102135993134E-2</c:v>
                </c:pt>
                <c:pt idx="113">
                  <c:v>5.9335803436653789E-2</c:v>
                </c:pt>
                <c:pt idx="114">
                  <c:v>5.9919826538052945E-2</c:v>
                </c:pt>
                <c:pt idx="115">
                  <c:v>6.0504171617602909E-2</c:v>
                </c:pt>
                <c:pt idx="116">
                  <c:v>6.1088838852813465E-2</c:v>
                </c:pt>
                <c:pt idx="117">
                  <c:v>6.1673828421292543E-2</c:v>
                </c:pt>
                <c:pt idx="118">
                  <c:v>6.2259140500745991E-2</c:v>
                </c:pt>
                <c:pt idx="119">
                  <c:v>6.284477526897736E-2</c:v>
                </c:pt>
                <c:pt idx="120">
                  <c:v>6.3430732903888565E-2</c:v>
                </c:pt>
                <c:pt idx="121">
                  <c:v>6.4017013583479443E-2</c:v>
                </c:pt>
                <c:pt idx="122">
                  <c:v>6.4603617485847753E-2</c:v>
                </c:pt>
                <c:pt idx="123">
                  <c:v>6.5190544789190064E-2</c:v>
                </c:pt>
                <c:pt idx="124">
                  <c:v>6.5777795671800421E-2</c:v>
                </c:pt>
                <c:pt idx="125">
                  <c:v>6.6365370312071681E-2</c:v>
                </c:pt>
                <c:pt idx="126">
                  <c:v>6.6953268888494621E-2</c:v>
                </c:pt>
                <c:pt idx="127">
                  <c:v>6.7541491579659052E-2</c:v>
                </c:pt>
                <c:pt idx="128">
                  <c:v>6.8130038564252704E-2</c:v>
                </c:pt>
                <c:pt idx="129">
                  <c:v>6.8718910021061674E-2</c:v>
                </c:pt>
                <c:pt idx="130">
                  <c:v>6.9308106128971536E-2</c:v>
                </c:pt>
                <c:pt idx="131">
                  <c:v>6.9897627066966006E-2</c:v>
                </c:pt>
                <c:pt idx="132">
                  <c:v>7.04874730141265E-2</c:v>
                </c:pt>
                <c:pt idx="133">
                  <c:v>7.10776441496348E-2</c:v>
                </c:pt>
                <c:pt idx="134">
                  <c:v>7.1668140652770385E-2</c:v>
                </c:pt>
                <c:pt idx="135">
                  <c:v>7.2258962702911989E-2</c:v>
                </c:pt>
                <c:pt idx="136">
                  <c:v>7.2850110479536934E-2</c:v>
                </c:pt>
                <c:pt idx="137">
                  <c:v>7.3441584162221796E-2</c:v>
                </c:pt>
                <c:pt idx="138">
                  <c:v>7.4033383930642405E-2</c:v>
                </c:pt>
                <c:pt idx="139">
                  <c:v>7.4625509964572734E-2</c:v>
                </c:pt>
                <c:pt idx="140">
                  <c:v>7.5217962443886899E-2</c:v>
                </c:pt>
              </c:numCache>
            </c:numRef>
          </c:val>
          <c:smooth val="0"/>
          <c:extLst>
            <c:ext xmlns:c16="http://schemas.microsoft.com/office/drawing/2014/chart" uri="{C3380CC4-5D6E-409C-BE32-E72D297353CC}">
              <c16:uniqueId val="{00000003-99C7-4B22-88E7-DB39EB8032FF}"/>
            </c:ext>
          </c:extLst>
        </c:ser>
        <c:dLbls>
          <c:showLegendKey val="0"/>
          <c:showVal val="0"/>
          <c:showCatName val="0"/>
          <c:showSerName val="0"/>
          <c:showPercent val="0"/>
          <c:showBubbleSize val="0"/>
        </c:dLbls>
        <c:smooth val="0"/>
        <c:axId val="307556512"/>
        <c:axId val="307556992"/>
        <c:extLst>
          <c:ext xmlns:c15="http://schemas.microsoft.com/office/drawing/2012/chart" uri="{02D57815-91ED-43cb-92C2-25804820EDAC}">
            <c15:filteredLineSeries>
              <c15:ser>
                <c:idx val="2"/>
                <c:order val="2"/>
                <c:tx>
                  <c:strRef>
                    <c:extLst>
                      <c:ext uri="{02D57815-91ED-43cb-92C2-25804820EDAC}">
                        <c15:formulaRef>
                          <c15:sqref>Bravo_grafs!$B$6</c15:sqref>
                        </c15:formulaRef>
                      </c:ext>
                    </c:extLst>
                    <c:strCache>
                      <c:ptCount val="1"/>
                      <c:pt idx="0">
                        <c:v>IMA-B 5</c:v>
                      </c:pt>
                    </c:strCache>
                  </c:strRef>
                </c:tx>
                <c:spPr>
                  <a:ln w="28575" cap="rnd">
                    <a:solidFill>
                      <a:schemeClr val="accent3"/>
                    </a:solidFill>
                    <a:round/>
                  </a:ln>
                  <a:effectLst/>
                </c:spPr>
                <c:marker>
                  <c:symbol val="none"/>
                </c:marker>
                <c:cat>
                  <c:numRef>
                    <c:extLst>
                      <c:ext uri="{02D57815-91ED-43cb-92C2-25804820EDAC}">
                        <c15:formulaRef>
                          <c15:sqref>Bravo_calc!$DN$2:$DN$10079</c15:sqref>
                        </c15:formulaRef>
                      </c:ext>
                    </c:extLst>
                    <c:numCache>
                      <c:formatCode>m/d/yyyy\ h:mm</c:formatCode>
                      <c:ptCount val="10078"/>
                      <c:pt idx="0">
                        <c:v>45665</c:v>
                      </c:pt>
                      <c:pt idx="1">
                        <c:v>45666</c:v>
                      </c:pt>
                      <c:pt idx="2">
                        <c:v>45667</c:v>
                      </c:pt>
                      <c:pt idx="3">
                        <c:v>45670</c:v>
                      </c:pt>
                      <c:pt idx="4">
                        <c:v>45671</c:v>
                      </c:pt>
                      <c:pt idx="5">
                        <c:v>45672</c:v>
                      </c:pt>
                      <c:pt idx="6">
                        <c:v>45673</c:v>
                      </c:pt>
                      <c:pt idx="7">
                        <c:v>45674</c:v>
                      </c:pt>
                      <c:pt idx="8">
                        <c:v>45677</c:v>
                      </c:pt>
                      <c:pt idx="9">
                        <c:v>45678</c:v>
                      </c:pt>
                      <c:pt idx="10">
                        <c:v>45679</c:v>
                      </c:pt>
                      <c:pt idx="11">
                        <c:v>45680</c:v>
                      </c:pt>
                      <c:pt idx="12">
                        <c:v>45681</c:v>
                      </c:pt>
                      <c:pt idx="13">
                        <c:v>45684</c:v>
                      </c:pt>
                      <c:pt idx="14">
                        <c:v>45685</c:v>
                      </c:pt>
                      <c:pt idx="15">
                        <c:v>45686</c:v>
                      </c:pt>
                      <c:pt idx="16">
                        <c:v>45687</c:v>
                      </c:pt>
                      <c:pt idx="17">
                        <c:v>45688</c:v>
                      </c:pt>
                      <c:pt idx="18">
                        <c:v>45691</c:v>
                      </c:pt>
                      <c:pt idx="19">
                        <c:v>45692</c:v>
                      </c:pt>
                      <c:pt idx="20">
                        <c:v>45693</c:v>
                      </c:pt>
                      <c:pt idx="21">
                        <c:v>45694</c:v>
                      </c:pt>
                      <c:pt idx="22">
                        <c:v>45695</c:v>
                      </c:pt>
                      <c:pt idx="23">
                        <c:v>45698</c:v>
                      </c:pt>
                      <c:pt idx="24">
                        <c:v>45699</c:v>
                      </c:pt>
                      <c:pt idx="25">
                        <c:v>45700</c:v>
                      </c:pt>
                      <c:pt idx="26">
                        <c:v>45701</c:v>
                      </c:pt>
                      <c:pt idx="27">
                        <c:v>45702</c:v>
                      </c:pt>
                      <c:pt idx="28">
                        <c:v>45705</c:v>
                      </c:pt>
                      <c:pt idx="29">
                        <c:v>45706</c:v>
                      </c:pt>
                      <c:pt idx="30">
                        <c:v>45707</c:v>
                      </c:pt>
                      <c:pt idx="31">
                        <c:v>45708</c:v>
                      </c:pt>
                      <c:pt idx="32">
                        <c:v>45709</c:v>
                      </c:pt>
                      <c:pt idx="33">
                        <c:v>45712</c:v>
                      </c:pt>
                      <c:pt idx="34">
                        <c:v>45713</c:v>
                      </c:pt>
                      <c:pt idx="35">
                        <c:v>45714</c:v>
                      </c:pt>
                      <c:pt idx="36">
                        <c:v>45715</c:v>
                      </c:pt>
                      <c:pt idx="37">
                        <c:v>45716</c:v>
                      </c:pt>
                      <c:pt idx="38">
                        <c:v>45721</c:v>
                      </c:pt>
                      <c:pt idx="39">
                        <c:v>45722</c:v>
                      </c:pt>
                      <c:pt idx="40">
                        <c:v>45723</c:v>
                      </c:pt>
                      <c:pt idx="41">
                        <c:v>45726</c:v>
                      </c:pt>
                      <c:pt idx="42">
                        <c:v>45727</c:v>
                      </c:pt>
                      <c:pt idx="43">
                        <c:v>45728</c:v>
                      </c:pt>
                      <c:pt idx="44">
                        <c:v>45729</c:v>
                      </c:pt>
                      <c:pt idx="45">
                        <c:v>45730</c:v>
                      </c:pt>
                      <c:pt idx="46">
                        <c:v>45733</c:v>
                      </c:pt>
                      <c:pt idx="47">
                        <c:v>45734</c:v>
                      </c:pt>
                      <c:pt idx="48">
                        <c:v>45735</c:v>
                      </c:pt>
                      <c:pt idx="49">
                        <c:v>45736</c:v>
                      </c:pt>
                      <c:pt idx="50">
                        <c:v>45737</c:v>
                      </c:pt>
                      <c:pt idx="51">
                        <c:v>45740</c:v>
                      </c:pt>
                      <c:pt idx="52">
                        <c:v>45741</c:v>
                      </c:pt>
                      <c:pt idx="53">
                        <c:v>45742</c:v>
                      </c:pt>
                      <c:pt idx="54">
                        <c:v>45743</c:v>
                      </c:pt>
                      <c:pt idx="55">
                        <c:v>45744</c:v>
                      </c:pt>
                      <c:pt idx="56">
                        <c:v>45747</c:v>
                      </c:pt>
                      <c:pt idx="57">
                        <c:v>45748</c:v>
                      </c:pt>
                      <c:pt idx="58">
                        <c:v>45749</c:v>
                      </c:pt>
                      <c:pt idx="59">
                        <c:v>45750</c:v>
                      </c:pt>
                      <c:pt idx="60">
                        <c:v>45751</c:v>
                      </c:pt>
                      <c:pt idx="61">
                        <c:v>45754</c:v>
                      </c:pt>
                      <c:pt idx="62">
                        <c:v>45755</c:v>
                      </c:pt>
                      <c:pt idx="63">
                        <c:v>45756</c:v>
                      </c:pt>
                      <c:pt idx="64">
                        <c:v>45757</c:v>
                      </c:pt>
                      <c:pt idx="65">
                        <c:v>45758</c:v>
                      </c:pt>
                      <c:pt idx="66">
                        <c:v>45761</c:v>
                      </c:pt>
                      <c:pt idx="67">
                        <c:v>45762</c:v>
                      </c:pt>
                      <c:pt idx="68">
                        <c:v>45763</c:v>
                      </c:pt>
                      <c:pt idx="69">
                        <c:v>45764</c:v>
                      </c:pt>
                      <c:pt idx="70">
                        <c:v>45769</c:v>
                      </c:pt>
                      <c:pt idx="71">
                        <c:v>45770</c:v>
                      </c:pt>
                      <c:pt idx="72">
                        <c:v>45771</c:v>
                      </c:pt>
                      <c:pt idx="73">
                        <c:v>45772</c:v>
                      </c:pt>
                      <c:pt idx="74">
                        <c:v>45775</c:v>
                      </c:pt>
                      <c:pt idx="75">
                        <c:v>45776</c:v>
                      </c:pt>
                      <c:pt idx="76">
                        <c:v>45777</c:v>
                      </c:pt>
                      <c:pt idx="77">
                        <c:v>45779</c:v>
                      </c:pt>
                      <c:pt idx="78">
                        <c:v>45782</c:v>
                      </c:pt>
                      <c:pt idx="79">
                        <c:v>45783</c:v>
                      </c:pt>
                      <c:pt idx="80">
                        <c:v>45784</c:v>
                      </c:pt>
                      <c:pt idx="81">
                        <c:v>45785</c:v>
                      </c:pt>
                      <c:pt idx="82">
                        <c:v>45786</c:v>
                      </c:pt>
                      <c:pt idx="83">
                        <c:v>45789</c:v>
                      </c:pt>
                      <c:pt idx="84">
                        <c:v>45790</c:v>
                      </c:pt>
                      <c:pt idx="85">
                        <c:v>45791</c:v>
                      </c:pt>
                      <c:pt idx="86">
                        <c:v>45792</c:v>
                      </c:pt>
                      <c:pt idx="87">
                        <c:v>45793</c:v>
                      </c:pt>
                      <c:pt idx="88">
                        <c:v>45796</c:v>
                      </c:pt>
                      <c:pt idx="89">
                        <c:v>45797</c:v>
                      </c:pt>
                      <c:pt idx="90">
                        <c:v>45798</c:v>
                      </c:pt>
                      <c:pt idx="91">
                        <c:v>45799</c:v>
                      </c:pt>
                      <c:pt idx="92">
                        <c:v>45800</c:v>
                      </c:pt>
                      <c:pt idx="93">
                        <c:v>45803</c:v>
                      </c:pt>
                      <c:pt idx="94">
                        <c:v>45804</c:v>
                      </c:pt>
                      <c:pt idx="95">
                        <c:v>45805</c:v>
                      </c:pt>
                      <c:pt idx="96">
                        <c:v>45806</c:v>
                      </c:pt>
                      <c:pt idx="97">
                        <c:v>45807</c:v>
                      </c:pt>
                      <c:pt idx="98">
                        <c:v>45810</c:v>
                      </c:pt>
                      <c:pt idx="99">
                        <c:v>45811</c:v>
                      </c:pt>
                      <c:pt idx="100">
                        <c:v>45812</c:v>
                      </c:pt>
                      <c:pt idx="101">
                        <c:v>45813</c:v>
                      </c:pt>
                      <c:pt idx="102">
                        <c:v>45814</c:v>
                      </c:pt>
                      <c:pt idx="103">
                        <c:v>45817</c:v>
                      </c:pt>
                      <c:pt idx="104">
                        <c:v>45818</c:v>
                      </c:pt>
                      <c:pt idx="105">
                        <c:v>45819</c:v>
                      </c:pt>
                      <c:pt idx="106">
                        <c:v>45820</c:v>
                      </c:pt>
                      <c:pt idx="107">
                        <c:v>45821</c:v>
                      </c:pt>
                      <c:pt idx="108">
                        <c:v>45824</c:v>
                      </c:pt>
                      <c:pt idx="109">
                        <c:v>45825</c:v>
                      </c:pt>
                      <c:pt idx="110">
                        <c:v>45826</c:v>
                      </c:pt>
                      <c:pt idx="111">
                        <c:v>45828</c:v>
                      </c:pt>
                      <c:pt idx="112">
                        <c:v>45831</c:v>
                      </c:pt>
                      <c:pt idx="113">
                        <c:v>45832</c:v>
                      </c:pt>
                      <c:pt idx="114">
                        <c:v>45833</c:v>
                      </c:pt>
                      <c:pt idx="115">
                        <c:v>45834</c:v>
                      </c:pt>
                      <c:pt idx="116">
                        <c:v>45835</c:v>
                      </c:pt>
                      <c:pt idx="117">
                        <c:v>45838</c:v>
                      </c:pt>
                      <c:pt idx="118">
                        <c:v>45839</c:v>
                      </c:pt>
                      <c:pt idx="119">
                        <c:v>45840</c:v>
                      </c:pt>
                      <c:pt idx="120">
                        <c:v>45841</c:v>
                      </c:pt>
                      <c:pt idx="121">
                        <c:v>45842</c:v>
                      </c:pt>
                      <c:pt idx="122">
                        <c:v>45845</c:v>
                      </c:pt>
                      <c:pt idx="123">
                        <c:v>45846</c:v>
                      </c:pt>
                      <c:pt idx="124">
                        <c:v>45847</c:v>
                      </c:pt>
                      <c:pt idx="125">
                        <c:v>45848</c:v>
                      </c:pt>
                      <c:pt idx="126">
                        <c:v>45849</c:v>
                      </c:pt>
                      <c:pt idx="127">
                        <c:v>45852</c:v>
                      </c:pt>
                      <c:pt idx="128">
                        <c:v>45853</c:v>
                      </c:pt>
                      <c:pt idx="129">
                        <c:v>45854</c:v>
                      </c:pt>
                      <c:pt idx="130">
                        <c:v>45855</c:v>
                      </c:pt>
                      <c:pt idx="131">
                        <c:v>45856</c:v>
                      </c:pt>
                      <c:pt idx="132">
                        <c:v>45859</c:v>
                      </c:pt>
                      <c:pt idx="133">
                        <c:v>45860</c:v>
                      </c:pt>
                      <c:pt idx="134">
                        <c:v>45861</c:v>
                      </c:pt>
                      <c:pt idx="135">
                        <c:v>45862</c:v>
                      </c:pt>
                      <c:pt idx="136">
                        <c:v>45863</c:v>
                      </c:pt>
                      <c:pt idx="137">
                        <c:v>45866</c:v>
                      </c:pt>
                      <c:pt idx="138">
                        <c:v>45867</c:v>
                      </c:pt>
                      <c:pt idx="139">
                        <c:v>45868</c:v>
                      </c:pt>
                      <c:pt idx="140">
                        <c:v>45869</c:v>
                      </c:pt>
                    </c:numCache>
                  </c:numRef>
                </c:cat>
                <c:val>
                  <c:numRef>
                    <c:extLst>
                      <c:ext uri="{02D57815-91ED-43cb-92C2-25804820EDAC}">
                        <c15:formulaRef>
                          <c15:sqref>Bravo_calc!$DR$2:$DR$10079</c15:sqref>
                        </c15:formulaRef>
                      </c:ext>
                    </c:extLst>
                    <c:numCache>
                      <c:formatCode>General</c:formatCode>
                      <c:ptCount val="10078"/>
                      <c:pt idx="0">
                        <c:v>0</c:v>
                      </c:pt>
                      <c:pt idx="1">
                        <c:v>-2.4201431766557313E-4</c:v>
                      </c:pt>
                      <c:pt idx="2">
                        <c:v>-9.7549871879476502E-4</c:v>
                      </c:pt>
                      <c:pt idx="3">
                        <c:v>-4.1001608231039377E-4</c:v>
                      </c:pt>
                      <c:pt idx="4">
                        <c:v>5.3252108215939842E-4</c:v>
                      </c:pt>
                      <c:pt idx="5">
                        <c:v>1.8833402002780275E-3</c:v>
                      </c:pt>
                      <c:pt idx="6">
                        <c:v>1.9680770494265865E-3</c:v>
                      </c:pt>
                      <c:pt idx="7">
                        <c:v>2.1036371758034189E-3</c:v>
                      </c:pt>
                      <c:pt idx="8">
                        <c:v>2.1382230906412669E-3</c:v>
                      </c:pt>
                      <c:pt idx="9">
                        <c:v>8.1454219649002013E-4</c:v>
                      </c:pt>
                      <c:pt idx="10">
                        <c:v>9.4421406803046892E-4</c:v>
                      </c:pt>
                      <c:pt idx="11">
                        <c:v>9.7703027059825587E-4</c:v>
                      </c:pt>
                      <c:pt idx="12">
                        <c:v>2.499654437642107E-3</c:v>
                      </c:pt>
                      <c:pt idx="13">
                        <c:v>2.7689338109084805E-3</c:v>
                      </c:pt>
                      <c:pt idx="14">
                        <c:v>3.5004087786159044E-3</c:v>
                      </c:pt>
                      <c:pt idx="15">
                        <c:v>3.4458217544495184E-3</c:v>
                      </c:pt>
                      <c:pt idx="16">
                        <c:v>9.6035869454305089E-3</c:v>
                      </c:pt>
                      <c:pt idx="17">
                        <c:v>1.0217555994095795E-2</c:v>
                      </c:pt>
                      <c:pt idx="18">
                        <c:v>1.2124189411759412E-2</c:v>
                      </c:pt>
                      <c:pt idx="19">
                        <c:v>1.0162251263113431E-2</c:v>
                      </c:pt>
                      <c:pt idx="20">
                        <c:v>9.6347551691251532E-3</c:v>
                      </c:pt>
                      <c:pt idx="21">
                        <c:v>1.0101669233285149E-2</c:v>
                      </c:pt>
                      <c:pt idx="22">
                        <c:v>1.086426456369316E-2</c:v>
                      </c:pt>
                      <c:pt idx="23">
                        <c:v>1.1231007232463286E-2</c:v>
                      </c:pt>
                      <c:pt idx="24">
                        <c:v>1.1909342242748533E-2</c:v>
                      </c:pt>
                      <c:pt idx="25">
                        <c:v>1.1030062017434394E-2</c:v>
                      </c:pt>
                      <c:pt idx="26">
                        <c:v>1.2182331987540262E-2</c:v>
                      </c:pt>
                      <c:pt idx="27">
                        <c:v>1.4518182381834555E-2</c:v>
                      </c:pt>
                      <c:pt idx="28">
                        <c:v>1.657282571487606E-2</c:v>
                      </c:pt>
                      <c:pt idx="29">
                        <c:v>1.725240698382291E-2</c:v>
                      </c:pt>
                      <c:pt idx="30">
                        <c:v>1.7380847163091184E-2</c:v>
                      </c:pt>
                      <c:pt idx="31">
                        <c:v>1.8749960625879192E-2</c:v>
                      </c:pt>
                      <c:pt idx="32">
                        <c:v>2.0706309234717946E-2</c:v>
                      </c:pt>
                      <c:pt idx="33">
                        <c:v>1.9746368148155335E-2</c:v>
                      </c:pt>
                      <c:pt idx="34">
                        <c:v>1.9854426619148491E-2</c:v>
                      </c:pt>
                      <c:pt idx="35">
                        <c:v>1.8779660349427907E-2</c:v>
                      </c:pt>
                      <c:pt idx="36">
                        <c:v>1.8412649138864312E-2</c:v>
                      </c:pt>
                      <c:pt idx="37">
                        <c:v>1.6791038656256196E-2</c:v>
                      </c:pt>
                      <c:pt idx="38">
                        <c:v>1.9098131044078315E-2</c:v>
                      </c:pt>
                      <c:pt idx="39">
                        <c:v>1.9195861424736504E-2</c:v>
                      </c:pt>
                      <c:pt idx="40">
                        <c:v>2.0189746880728165E-2</c:v>
                      </c:pt>
                      <c:pt idx="41">
                        <c:v>1.9991723891510826E-2</c:v>
                      </c:pt>
                      <c:pt idx="42">
                        <c:v>2.2353301442818774E-2</c:v>
                      </c:pt>
                      <c:pt idx="43">
                        <c:v>2.2599643018601956E-2</c:v>
                      </c:pt>
                      <c:pt idx="44">
                        <c:v>2.3821067338716251E-2</c:v>
                      </c:pt>
                      <c:pt idx="45">
                        <c:v>2.2906348960737066E-2</c:v>
                      </c:pt>
                      <c:pt idx="46">
                        <c:v>2.3388079123861649E-2</c:v>
                      </c:pt>
                      <c:pt idx="47">
                        <c:v>2.4382494380245978E-2</c:v>
                      </c:pt>
                      <c:pt idx="48">
                        <c:v>2.4944391604017513E-2</c:v>
                      </c:pt>
                      <c:pt idx="49">
                        <c:v>2.2654777739010923E-2</c:v>
                      </c:pt>
                      <c:pt idx="50">
                        <c:v>2.2229375491680914E-2</c:v>
                      </c:pt>
                      <c:pt idx="51">
                        <c:v>2.1618691163832526E-2</c:v>
                      </c:pt>
                      <c:pt idx="52">
                        <c:v>2.1421083108622563E-2</c:v>
                      </c:pt>
                      <c:pt idx="53">
                        <c:v>2.1111125636229744E-2</c:v>
                      </c:pt>
                      <c:pt idx="54">
                        <c:v>2.1282596178426427E-2</c:v>
                      </c:pt>
                      <c:pt idx="55">
                        <c:v>2.1128814643372573E-2</c:v>
                      </c:pt>
                      <c:pt idx="56">
                        <c:v>2.2341404032113932E-2</c:v>
                      </c:pt>
                      <c:pt idx="57">
                        <c:v>2.2375843866874856E-2</c:v>
                      </c:pt>
                      <c:pt idx="58">
                        <c:v>2.2193916737979213E-2</c:v>
                      </c:pt>
                      <c:pt idx="59">
                        <c:v>2.4673218808216157E-2</c:v>
                      </c:pt>
                      <c:pt idx="60">
                        <c:v>2.5781137972191726E-2</c:v>
                      </c:pt>
                      <c:pt idx="61">
                        <c:v>2.6827221980665339E-2</c:v>
                      </c:pt>
                      <c:pt idx="62">
                        <c:v>2.7029654632146238E-2</c:v>
                      </c:pt>
                      <c:pt idx="63">
                        <c:v>2.5378089097991996E-2</c:v>
                      </c:pt>
                      <c:pt idx="64">
                        <c:v>2.5116052133550726E-2</c:v>
                      </c:pt>
                      <c:pt idx="65">
                        <c:v>2.6701276399632823E-2</c:v>
                      </c:pt>
                      <c:pt idx="66">
                        <c:v>2.8771481942914789E-2</c:v>
                      </c:pt>
                      <c:pt idx="67">
                        <c:v>2.922013995120043E-2</c:v>
                      </c:pt>
                      <c:pt idx="68">
                        <c:v>3.1090292991034607E-2</c:v>
                      </c:pt>
                      <c:pt idx="69">
                        <c:v>3.268242505516783E-2</c:v>
                      </c:pt>
                      <c:pt idx="70">
                        <c:v>3.279149422549632E-2</c:v>
                      </c:pt>
                      <c:pt idx="71">
                        <c:v>3.500638532195155E-2</c:v>
                      </c:pt>
                      <c:pt idx="72">
                        <c:v>3.774074497517943E-2</c:v>
                      </c:pt>
                      <c:pt idx="73">
                        <c:v>3.8207878679682894E-2</c:v>
                      </c:pt>
                      <c:pt idx="74">
                        <c:v>3.927364791492538E-2</c:v>
                      </c:pt>
                      <c:pt idx="75">
                        <c:v>3.9435272514277253E-2</c:v>
                      </c:pt>
                      <c:pt idx="76">
                        <c:v>4.0363645217618149E-2</c:v>
                      </c:pt>
                      <c:pt idx="77">
                        <c:v>4.023067062536545E-2</c:v>
                      </c:pt>
                      <c:pt idx="78">
                        <c:v>3.8759269166757315E-2</c:v>
                      </c:pt>
                      <c:pt idx="79">
                        <c:v>3.9642236873556058E-2</c:v>
                      </c:pt>
                      <c:pt idx="80">
                        <c:v>3.9753385291930066E-2</c:v>
                      </c:pt>
                      <c:pt idx="81">
                        <c:v>4.1479685663929899E-2</c:v>
                      </c:pt>
                      <c:pt idx="82">
                        <c:v>4.2255705899066243E-2</c:v>
                      </c:pt>
                      <c:pt idx="83">
                        <c:v>4.2752074243112892E-2</c:v>
                      </c:pt>
                      <c:pt idx="84">
                        <c:v>4.4016927941180173E-2</c:v>
                      </c:pt>
                      <c:pt idx="85">
                        <c:v>4.3605991783285614E-2</c:v>
                      </c:pt>
                      <c:pt idx="86">
                        <c:v>4.4813965915581289E-2</c:v>
                      </c:pt>
                      <c:pt idx="87">
                        <c:v>4.6609439157713206E-2</c:v>
                      </c:pt>
                      <c:pt idx="88">
                        <c:v>4.8719440597150276E-2</c:v>
                      </c:pt>
                      <c:pt idx="89">
                        <c:v>4.8233705405251515E-2</c:v>
                      </c:pt>
                      <c:pt idx="90">
                        <c:v>4.5843197547893677E-2</c:v>
                      </c:pt>
                      <c:pt idx="91">
                        <c:v>4.6040285062772801E-2</c:v>
                      </c:pt>
                      <c:pt idx="92">
                        <c:v>4.6679195203650936E-2</c:v>
                      </c:pt>
                      <c:pt idx="93">
                        <c:v>4.6403021454221038E-2</c:v>
                      </c:pt>
                      <c:pt idx="94">
                        <c:v>4.8003087102357789E-2</c:v>
                      </c:pt>
                      <c:pt idx="95">
                        <c:v>4.7596636247906332E-2</c:v>
                      </c:pt>
                      <c:pt idx="96">
                        <c:v>4.7794973975181287E-2</c:v>
                      </c:pt>
                      <c:pt idx="97">
                        <c:v>4.6772562950674557E-2</c:v>
                      </c:pt>
                      <c:pt idx="98">
                        <c:v>4.6055033219935426E-2</c:v>
                      </c:pt>
                      <c:pt idx="99">
                        <c:v>4.6062374784254345E-2</c:v>
                      </c:pt>
                      <c:pt idx="100">
                        <c:v>4.5562610598648634E-2</c:v>
                      </c:pt>
                      <c:pt idx="101">
                        <c:v>4.4003984247531491E-2</c:v>
                      </c:pt>
                      <c:pt idx="102">
                        <c:v>4.5780753829450793E-2</c:v>
                      </c:pt>
                      <c:pt idx="103">
                        <c:v>4.6601624705965961E-2</c:v>
                      </c:pt>
                      <c:pt idx="104">
                        <c:v>4.5765185584563328E-2</c:v>
                      </c:pt>
                      <c:pt idx="105">
                        <c:v>4.4817110903105695E-2</c:v>
                      </c:pt>
                      <c:pt idx="106">
                        <c:v>4.6430272671752038E-2</c:v>
                      </c:pt>
                      <c:pt idx="107">
                        <c:v>4.8480321661521275E-2</c:v>
                      </c:pt>
                      <c:pt idx="108">
                        <c:v>4.7207703037430937E-2</c:v>
                      </c:pt>
                      <c:pt idx="109">
                        <c:v>4.705756216332424E-2</c:v>
                      </c:pt>
                      <c:pt idx="110">
                        <c:v>4.6823102391400306E-2</c:v>
                      </c:pt>
                      <c:pt idx="111">
                        <c:v>4.7001680395228673E-2</c:v>
                      </c:pt>
                      <c:pt idx="112">
                        <c:v>4.7000750331263719E-2</c:v>
                      </c:pt>
                      <c:pt idx="113">
                        <c:v>4.7593892980593688E-2</c:v>
                      </c:pt>
                      <c:pt idx="114">
                        <c:v>4.7143012557463448E-2</c:v>
                      </c:pt>
                      <c:pt idx="115">
                        <c:v>4.8594382525416702E-2</c:v>
                      </c:pt>
                      <c:pt idx="116">
                        <c:v>4.8882428610552697E-2</c:v>
                      </c:pt>
                      <c:pt idx="117">
                        <c:v>5.1439426657515108E-2</c:v>
                      </c:pt>
                      <c:pt idx="118">
                        <c:v>5.2119030296274405E-2</c:v>
                      </c:pt>
                      <c:pt idx="119">
                        <c:v>5.2876808209560533E-2</c:v>
                      </c:pt>
                      <c:pt idx="120">
                        <c:v>5.3883922028068909E-2</c:v>
                      </c:pt>
                      <c:pt idx="121">
                        <c:v>5.3776498443563359E-2</c:v>
                      </c:pt>
                      <c:pt idx="122">
                        <c:v>5.293739242434703E-2</c:v>
                      </c:pt>
                      <c:pt idx="123">
                        <c:v>5.2291632022655854E-2</c:v>
                      </c:pt>
                      <c:pt idx="124">
                        <c:v>5.0820486620364758E-2</c:v>
                      </c:pt>
                      <c:pt idx="125">
                        <c:v>4.9487944679385443E-2</c:v>
                      </c:pt>
                      <c:pt idx="126">
                        <c:v>4.976958779591012E-2</c:v>
                      </c:pt>
                      <c:pt idx="127">
                        <c:v>5.10241492993877E-2</c:v>
                      </c:pt>
                      <c:pt idx="128">
                        <c:v>5.0582655353561545E-2</c:v>
                      </c:pt>
                      <c:pt idx="129">
                        <c:v>4.9997120209203327E-2</c:v>
                      </c:pt>
                      <c:pt idx="130">
                        <c:v>5.0951697118811978E-2</c:v>
                      </c:pt>
                      <c:pt idx="131">
                        <c:v>5.0539157721669614E-2</c:v>
                      </c:pt>
                      <c:pt idx="132">
                        <c:v>5.1034689850917525E-2</c:v>
                      </c:pt>
                      <c:pt idx="133">
                        <c:v>5.2175414604805237E-2</c:v>
                      </c:pt>
                      <c:pt idx="134">
                        <c:v>5.2005359707570031E-2</c:v>
                      </c:pt>
                      <c:pt idx="135">
                        <c:v>5.2779263862504644E-2</c:v>
                      </c:pt>
                      <c:pt idx="136">
                        <c:v>5.3770075290098029E-2</c:v>
                      </c:pt>
                      <c:pt idx="137">
                        <c:v>5.449150371496847E-2</c:v>
                      </c:pt>
                      <c:pt idx="138">
                        <c:v>5.6030580931012208E-2</c:v>
                      </c:pt>
                      <c:pt idx="139">
                        <c:v>5.5830745050584385E-2</c:v>
                      </c:pt>
                      <c:pt idx="140">
                        <c:v>5.447891221580714E-2</c:v>
                      </c:pt>
                    </c:numCache>
                  </c:numRef>
                </c:val>
                <c:smooth val="0"/>
                <c:extLst>
                  <c:ext xmlns:c16="http://schemas.microsoft.com/office/drawing/2014/chart" uri="{C3380CC4-5D6E-409C-BE32-E72D297353CC}">
                    <c16:uniqueId val="{00000004-99C7-4B22-88E7-DB39EB8032FF}"/>
                  </c:ext>
                </c:extLst>
              </c15:ser>
            </c15:filteredLineSeries>
          </c:ext>
        </c:extLst>
      </c:lineChart>
      <c:dateAx>
        <c:axId val="307556512"/>
        <c:scaling>
          <c:orientation val="minMax"/>
        </c:scaling>
        <c:delete val="0"/>
        <c:axPos val="b"/>
        <c:numFmt formatCode="[$-416]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556992"/>
        <c:crosses val="autoZero"/>
        <c:auto val="1"/>
        <c:lblOffset val="100"/>
        <c:baseTimeUnit val="days"/>
        <c:majorUnit val="1"/>
        <c:majorTimeUnit val="months"/>
      </c:dateAx>
      <c:valAx>
        <c:axId val="30755699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755651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900" b="0" i="0" u="none" strike="noStrike" kern="1200" baseline="0">
                <a:solidFill>
                  <a:srgbClr val="0082CE"/>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sz="1100">
                <a:solidFill>
                  <a:srgbClr val="7B868C"/>
                </a:solidFill>
              </a:defRPr>
            </a:pPr>
            <a:r>
              <a:rPr lang="en-US" sz="1100">
                <a:solidFill>
                  <a:srgbClr val="7B868C"/>
                </a:solidFill>
              </a:rPr>
              <a:t>Alavancagem (%PL)</a:t>
            </a:r>
          </a:p>
        </c:rich>
      </c:tx>
      <c:overlay val="0"/>
      <c:spPr>
        <a:noFill/>
        <a:ln>
          <a:noFill/>
        </a:ln>
        <a:effectLst/>
      </c:spPr>
    </c:title>
    <c:autoTitleDeleted val="0"/>
    <c:plotArea>
      <c:layout/>
      <c:lineChart>
        <c:grouping val="standard"/>
        <c:varyColors val="0"/>
        <c:ser>
          <c:idx val="1"/>
          <c:order val="0"/>
          <c:spPr>
            <a:ln>
              <a:solidFill>
                <a:srgbClr val="0082CE"/>
              </a:solidFill>
            </a:ln>
          </c:spPr>
          <c:marker>
            <c:symbol val="none"/>
          </c:marker>
          <c:dLbls>
            <c:dLbl>
              <c:idx val="6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D-5C02-43EF-9BC6-65D5645E5FCB}"/>
                </c:ext>
              </c:extLst>
            </c:dLbl>
            <c:numFmt formatCode="0.00%" sourceLinked="0"/>
            <c:spPr>
              <a:noFill/>
              <a:ln>
                <a:noFill/>
              </a:ln>
              <a:effectLst/>
            </c:spPr>
            <c:txPr>
              <a:bodyPr wrap="square" lIns="38100" tIns="19050" rIns="38100" bIns="19050" anchor="ctr">
                <a:spAutoFit/>
              </a:bodyPr>
              <a:lstStyle/>
              <a:p>
                <a:pPr>
                  <a:defRPr sz="900" b="1">
                    <a:solidFill>
                      <a:schemeClr val="tx1"/>
                    </a:solidFill>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ext>
            </c:extLst>
          </c:dLbls>
          <c:cat>
            <c:numRef>
              <c:f>Altro_Breakdown!$BD$2:$BD$63</c:f>
              <c:numCache>
                <c:formatCode>m/d/yyyy\ h:mm</c:formatCode>
                <c:ptCount val="62"/>
                <c:pt idx="0">
                  <c:v>44012</c:v>
                </c:pt>
                <c:pt idx="1">
                  <c:v>44043</c:v>
                </c:pt>
                <c:pt idx="2">
                  <c:v>44074</c:v>
                </c:pt>
                <c:pt idx="3">
                  <c:v>44104</c:v>
                </c:pt>
                <c:pt idx="4">
                  <c:v>44134</c:v>
                </c:pt>
                <c:pt idx="5">
                  <c:v>44165</c:v>
                </c:pt>
                <c:pt idx="6">
                  <c:v>44196</c:v>
                </c:pt>
                <c:pt idx="7">
                  <c:v>44225</c:v>
                </c:pt>
                <c:pt idx="8">
                  <c:v>44253</c:v>
                </c:pt>
                <c:pt idx="9">
                  <c:v>44286</c:v>
                </c:pt>
                <c:pt idx="10">
                  <c:v>44316</c:v>
                </c:pt>
                <c:pt idx="11">
                  <c:v>44347</c:v>
                </c:pt>
                <c:pt idx="12">
                  <c:v>44377</c:v>
                </c:pt>
                <c:pt idx="13">
                  <c:v>44407</c:v>
                </c:pt>
                <c:pt idx="14">
                  <c:v>44439</c:v>
                </c:pt>
                <c:pt idx="15">
                  <c:v>44469</c:v>
                </c:pt>
                <c:pt idx="16">
                  <c:v>44498</c:v>
                </c:pt>
                <c:pt idx="17">
                  <c:v>44530</c:v>
                </c:pt>
                <c:pt idx="18">
                  <c:v>44561</c:v>
                </c:pt>
                <c:pt idx="19">
                  <c:v>44592</c:v>
                </c:pt>
                <c:pt idx="20">
                  <c:v>44617</c:v>
                </c:pt>
                <c:pt idx="21">
                  <c:v>44651</c:v>
                </c:pt>
                <c:pt idx="22">
                  <c:v>44680</c:v>
                </c:pt>
                <c:pt idx="23">
                  <c:v>44712</c:v>
                </c:pt>
                <c:pt idx="24">
                  <c:v>44742</c:v>
                </c:pt>
                <c:pt idx="25">
                  <c:v>44771</c:v>
                </c:pt>
                <c:pt idx="26">
                  <c:v>44804</c:v>
                </c:pt>
                <c:pt idx="27">
                  <c:v>44834</c:v>
                </c:pt>
                <c:pt idx="28">
                  <c:v>44865</c:v>
                </c:pt>
                <c:pt idx="29">
                  <c:v>44895</c:v>
                </c:pt>
                <c:pt idx="30">
                  <c:v>44925</c:v>
                </c:pt>
                <c:pt idx="31">
                  <c:v>44957</c:v>
                </c:pt>
                <c:pt idx="32">
                  <c:v>44985</c:v>
                </c:pt>
                <c:pt idx="33">
                  <c:v>45016</c:v>
                </c:pt>
                <c:pt idx="34">
                  <c:v>45044</c:v>
                </c:pt>
                <c:pt idx="35">
                  <c:v>45077</c:v>
                </c:pt>
                <c:pt idx="36">
                  <c:v>45107</c:v>
                </c:pt>
                <c:pt idx="37">
                  <c:v>45138</c:v>
                </c:pt>
                <c:pt idx="38">
                  <c:v>45169</c:v>
                </c:pt>
                <c:pt idx="39">
                  <c:v>45198</c:v>
                </c:pt>
                <c:pt idx="40">
                  <c:v>45230</c:v>
                </c:pt>
                <c:pt idx="41">
                  <c:v>45260</c:v>
                </c:pt>
                <c:pt idx="42">
                  <c:v>45289</c:v>
                </c:pt>
                <c:pt idx="43">
                  <c:v>45322</c:v>
                </c:pt>
                <c:pt idx="44">
                  <c:v>45351</c:v>
                </c:pt>
                <c:pt idx="45">
                  <c:v>45379</c:v>
                </c:pt>
                <c:pt idx="46">
                  <c:v>45412</c:v>
                </c:pt>
                <c:pt idx="47">
                  <c:v>45443</c:v>
                </c:pt>
                <c:pt idx="48">
                  <c:v>45471</c:v>
                </c:pt>
                <c:pt idx="49">
                  <c:v>45504</c:v>
                </c:pt>
                <c:pt idx="50">
                  <c:v>45534</c:v>
                </c:pt>
                <c:pt idx="51">
                  <c:v>45565</c:v>
                </c:pt>
                <c:pt idx="52">
                  <c:v>45596</c:v>
                </c:pt>
                <c:pt idx="53">
                  <c:v>45625</c:v>
                </c:pt>
                <c:pt idx="54">
                  <c:v>45657</c:v>
                </c:pt>
                <c:pt idx="55">
                  <c:v>45688</c:v>
                </c:pt>
                <c:pt idx="56">
                  <c:v>45716</c:v>
                </c:pt>
                <c:pt idx="57">
                  <c:v>45747</c:v>
                </c:pt>
                <c:pt idx="58">
                  <c:v>45777</c:v>
                </c:pt>
                <c:pt idx="59">
                  <c:v>45807</c:v>
                </c:pt>
                <c:pt idx="60">
                  <c:v>45838</c:v>
                </c:pt>
                <c:pt idx="61">
                  <c:v>45869</c:v>
                </c:pt>
              </c:numCache>
            </c:numRef>
          </c:cat>
          <c:val>
            <c:numRef>
              <c:f>Altro_Breakdown!$BE$2:$BE$63</c:f>
              <c:numCache>
                <c:formatCode>General</c:formatCode>
                <c:ptCount val="62"/>
                <c:pt idx="0">
                  <c:v>1.0003347810694314</c:v>
                </c:pt>
                <c:pt idx="1">
                  <c:v>1.0035804011788063</c:v>
                </c:pt>
                <c:pt idx="2">
                  <c:v>1.0037319473292186</c:v>
                </c:pt>
                <c:pt idx="3">
                  <c:v>1.0020996568612854</c:v>
                </c:pt>
                <c:pt idx="4">
                  <c:v>1.002009851499758</c:v>
                </c:pt>
                <c:pt idx="5">
                  <c:v>1.0215731733102142</c:v>
                </c:pt>
                <c:pt idx="6">
                  <c:v>1.0281674422675147</c:v>
                </c:pt>
                <c:pt idx="7">
                  <c:v>1.0316534627937657</c:v>
                </c:pt>
                <c:pt idx="8">
                  <c:v>1.0712216224874913</c:v>
                </c:pt>
                <c:pt idx="9">
                  <c:v>1.3898672141933255</c:v>
                </c:pt>
                <c:pt idx="10">
                  <c:v>1.399864905153942</c:v>
                </c:pt>
                <c:pt idx="11">
                  <c:v>1.5165472529311725</c:v>
                </c:pt>
                <c:pt idx="12">
                  <c:v>1.4985095547393257</c:v>
                </c:pt>
                <c:pt idx="13">
                  <c:v>1.6969519249026532</c:v>
                </c:pt>
                <c:pt idx="14">
                  <c:v>1.7837629010197082</c:v>
                </c:pt>
                <c:pt idx="15">
                  <c:v>1.7264744860118333</c:v>
                </c:pt>
                <c:pt idx="16">
                  <c:v>1.6944795836639774</c:v>
                </c:pt>
                <c:pt idx="17">
                  <c:v>1.6881471041683698</c:v>
                </c:pt>
                <c:pt idx="18">
                  <c:v>1.6809508515991103</c:v>
                </c:pt>
                <c:pt idx="19">
                  <c:v>1.6690037051102391</c:v>
                </c:pt>
                <c:pt idx="20">
                  <c:v>1.6495865102028915</c:v>
                </c:pt>
                <c:pt idx="21">
                  <c:v>1.5446670804147158</c:v>
                </c:pt>
                <c:pt idx="22">
                  <c:v>1.5186770058757801</c:v>
                </c:pt>
                <c:pt idx="23">
                  <c:v>1.4837927038631449</c:v>
                </c:pt>
                <c:pt idx="24">
                  <c:v>1.4488933151898353</c:v>
                </c:pt>
                <c:pt idx="25">
                  <c:v>1.3760286125339527</c:v>
                </c:pt>
                <c:pt idx="26">
                  <c:v>1.4185640776252963</c:v>
                </c:pt>
                <c:pt idx="27">
                  <c:v>1.4160922049485096</c:v>
                </c:pt>
                <c:pt idx="28">
                  <c:v>1.4159263159001865</c:v>
                </c:pt>
                <c:pt idx="29">
                  <c:v>1.4207985837282155</c:v>
                </c:pt>
                <c:pt idx="30">
                  <c:v>1.3942050822581169</c:v>
                </c:pt>
                <c:pt idx="31">
                  <c:v>1.4656413271782036</c:v>
                </c:pt>
                <c:pt idx="32">
                  <c:v>1.6273803141910084</c:v>
                </c:pt>
                <c:pt idx="33">
                  <c:v>1.6789857735912463</c:v>
                </c:pt>
                <c:pt idx="34">
                  <c:v>1.7744574543728577</c:v>
                </c:pt>
                <c:pt idx="35">
                  <c:v>1.7971573387486999</c:v>
                </c:pt>
                <c:pt idx="36">
                  <c:v>1.8576685551770584</c:v>
                </c:pt>
                <c:pt idx="37">
                  <c:v>1.7544092777750597</c:v>
                </c:pt>
                <c:pt idx="38">
                  <c:v>1.632852228843312</c:v>
                </c:pt>
                <c:pt idx="39">
                  <c:v>1.6275747490093484</c:v>
                </c:pt>
                <c:pt idx="40">
                  <c:v>1.5992912095221732</c:v>
                </c:pt>
                <c:pt idx="41">
                  <c:v>1.5027456017924221</c:v>
                </c:pt>
                <c:pt idx="42">
                  <c:v>1.4787374692347399</c:v>
                </c:pt>
                <c:pt idx="43">
                  <c:v>1.4564975618366174</c:v>
                </c:pt>
                <c:pt idx="44">
                  <c:v>1.4299573813228543</c:v>
                </c:pt>
                <c:pt idx="45">
                  <c:v>1.4129598335937441</c:v>
                </c:pt>
                <c:pt idx="46">
                  <c:v>1.3488314584648944</c:v>
                </c:pt>
                <c:pt idx="47">
                  <c:v>1.3269412771221514</c:v>
                </c:pt>
                <c:pt idx="48">
                  <c:v>1.2516506901035844</c:v>
                </c:pt>
                <c:pt idx="49">
                  <c:v>1.1947427355649791</c:v>
                </c:pt>
                <c:pt idx="50">
                  <c:v>1.165023906299399</c:v>
                </c:pt>
                <c:pt idx="51">
                  <c:v>1.1411273873342351</c:v>
                </c:pt>
                <c:pt idx="52">
                  <c:v>1.1277829403669268</c:v>
                </c:pt>
                <c:pt idx="53">
                  <c:v>1.1257667023608462</c:v>
                </c:pt>
                <c:pt idx="54">
                  <c:v>1.1192973071050618</c:v>
                </c:pt>
                <c:pt idx="55">
                  <c:v>1.1151432543868633</c:v>
                </c:pt>
                <c:pt idx="56">
                  <c:v>1.1132549703595624</c:v>
                </c:pt>
                <c:pt idx="57">
                  <c:v>1.0821892773069282</c:v>
                </c:pt>
                <c:pt idx="58">
                  <c:v>1.0769577620424764</c:v>
                </c:pt>
                <c:pt idx="59">
                  <c:v>1.0775260782155649</c:v>
                </c:pt>
                <c:pt idx="60">
                  <c:v>1.0714916834282249</c:v>
                </c:pt>
                <c:pt idx="61">
                  <c:v>1.0653611631582796</c:v>
                </c:pt>
              </c:numCache>
            </c:numRef>
          </c:val>
          <c:smooth val="0"/>
          <c:extLst>
            <c:ext xmlns:c16="http://schemas.microsoft.com/office/drawing/2014/chart" uri="{C3380CC4-5D6E-409C-BE32-E72D297353CC}">
              <c16:uniqueId val="{00000000-F707-4670-AF88-FBFEBECB9057}"/>
            </c:ext>
          </c:extLst>
        </c:ser>
        <c:dLbls>
          <c:showLegendKey val="0"/>
          <c:showVal val="0"/>
          <c:showCatName val="0"/>
          <c:showSerName val="0"/>
          <c:showPercent val="0"/>
          <c:showBubbleSize val="0"/>
        </c:dLbls>
        <c:smooth val="0"/>
        <c:axId val="1288931440"/>
        <c:axId val="1288930000"/>
      </c:lineChart>
      <c:dateAx>
        <c:axId val="1288931440"/>
        <c:scaling>
          <c:orientation val="minMax"/>
        </c:scaling>
        <c:delete val="0"/>
        <c:axPos val="b"/>
        <c:numFmt formatCode="[$-416]mmm\-yy;@" sourceLinked="0"/>
        <c:majorTickMark val="out"/>
        <c:minorTickMark val="none"/>
        <c:tickLblPos val="low"/>
        <c:spPr>
          <a:noFill/>
          <a:ln w="9525" cap="flat" cmpd="sng" algn="ctr">
            <a:solidFill>
              <a:schemeClr val="tx1">
                <a:lumMod val="15000"/>
                <a:lumOff val="85000"/>
              </a:schemeClr>
            </a:solidFill>
            <a:round/>
          </a:ln>
          <a:effectLst/>
        </c:spPr>
        <c:txPr>
          <a:bodyPr rot="-5400000" vert="horz"/>
          <a:lstStyle/>
          <a:p>
            <a:pPr>
              <a:defRPr/>
            </a:pPr>
            <a:endParaRPr lang="en-US"/>
          </a:p>
        </c:txPr>
        <c:crossAx val="1288930000"/>
        <c:crosses val="autoZero"/>
        <c:auto val="1"/>
        <c:lblOffset val="100"/>
        <c:baseTimeUnit val="days"/>
      </c:dateAx>
      <c:valAx>
        <c:axId val="1288930000"/>
        <c:scaling>
          <c:orientation val="minMax"/>
          <c:min val="0.8"/>
        </c:scaling>
        <c:delete val="0"/>
        <c:axPos val="l"/>
        <c:numFmt formatCode="0%" sourceLinked="0"/>
        <c:majorTickMark val="none"/>
        <c:minorTickMark val="none"/>
        <c:tickLblPos val="nextTo"/>
        <c:spPr>
          <a:noFill/>
          <a:ln>
            <a:solidFill>
              <a:srgbClr val="7B868C"/>
            </a:solidFill>
          </a:ln>
          <a:effectLst/>
        </c:spPr>
        <c:txPr>
          <a:bodyPr rot="-60000000" vert="horz"/>
          <a:lstStyle/>
          <a:p>
            <a:pPr>
              <a:defRPr/>
            </a:pPr>
            <a:endParaRPr lang="en-US"/>
          </a:p>
        </c:txPr>
        <c:crossAx val="1288931440"/>
        <c:crosses val="autoZero"/>
        <c:crossBetween val="between"/>
      </c:valAx>
    </c:plotArea>
    <c:plotVisOnly val="1"/>
    <c:dispBlanksAs val="gap"/>
    <c:showDLblsOverMax val="0"/>
    <c:extLst/>
  </c:chart>
  <c:txPr>
    <a:bodyPr/>
    <a:lstStyle/>
    <a:p>
      <a:pPr>
        <a:defRPr>
          <a:solidFill>
            <a:srgbClr val="7B868C"/>
          </a:solidFill>
          <a:latin typeface="Century Gothic" panose="020B0502020202020204" pitchFamily="34" charset="0"/>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noFill/>
            </a:ln>
          </c:spPr>
          <c:dPt>
            <c:idx val="0"/>
            <c:bubble3D val="0"/>
            <c:spPr>
              <a:solidFill>
                <a:srgbClr val="7B868C"/>
              </a:solidFill>
              <a:ln w="19050">
                <a:noFill/>
              </a:ln>
              <a:effectLst/>
            </c:spPr>
            <c:extLst>
              <c:ext xmlns:c16="http://schemas.microsoft.com/office/drawing/2014/chart" uri="{C3380CC4-5D6E-409C-BE32-E72D297353CC}">
                <c16:uniqueId val="{00000001-2761-4793-B543-42487A53042D}"/>
              </c:ext>
            </c:extLst>
          </c:dPt>
          <c:dPt>
            <c:idx val="1"/>
            <c:bubble3D val="0"/>
            <c:spPr>
              <a:solidFill>
                <a:srgbClr val="C9C9C9"/>
              </a:solidFill>
              <a:ln w="19050">
                <a:noFill/>
              </a:ln>
              <a:effectLst/>
            </c:spPr>
            <c:extLst>
              <c:ext xmlns:c16="http://schemas.microsoft.com/office/drawing/2014/chart" uri="{C3380CC4-5D6E-409C-BE32-E72D297353CC}">
                <c16:uniqueId val="{00000003-2761-4793-B543-42487A53042D}"/>
              </c:ext>
            </c:extLst>
          </c:dPt>
          <c:dPt>
            <c:idx val="2"/>
            <c:bubble3D val="0"/>
            <c:spPr>
              <a:solidFill>
                <a:srgbClr val="2B5597"/>
              </a:solidFill>
              <a:ln w="19050">
                <a:noFill/>
              </a:ln>
              <a:effectLst/>
            </c:spPr>
            <c:extLst>
              <c:ext xmlns:c16="http://schemas.microsoft.com/office/drawing/2014/chart" uri="{C3380CC4-5D6E-409C-BE32-E72D297353CC}">
                <c16:uniqueId val="{00000005-2761-4793-B543-42487A53042D}"/>
              </c:ext>
            </c:extLst>
          </c:dPt>
          <c:dPt>
            <c:idx val="3"/>
            <c:bubble3D val="0"/>
            <c:spPr>
              <a:solidFill>
                <a:srgbClr val="00B189"/>
              </a:solidFill>
              <a:ln w="19050">
                <a:noFill/>
              </a:ln>
              <a:effectLst/>
            </c:spPr>
            <c:extLst>
              <c:ext xmlns:c16="http://schemas.microsoft.com/office/drawing/2014/chart" uri="{C3380CC4-5D6E-409C-BE32-E72D297353CC}">
                <c16:uniqueId val="{00000007-2761-4793-B543-42487A53042D}"/>
              </c:ext>
            </c:extLst>
          </c:dPt>
          <c:dPt>
            <c:idx val="4"/>
            <c:bubble3D val="0"/>
            <c:spPr>
              <a:solidFill>
                <a:schemeClr val="accent5"/>
              </a:solidFill>
              <a:ln w="19050">
                <a:noFill/>
              </a:ln>
              <a:effectLst/>
            </c:spPr>
            <c:extLst>
              <c:ext xmlns:c16="http://schemas.microsoft.com/office/drawing/2014/chart" uri="{C3380CC4-5D6E-409C-BE32-E72D297353CC}">
                <c16:uniqueId val="{00000009-2761-4793-B543-42487A53042D}"/>
              </c:ext>
            </c:extLst>
          </c:dPt>
          <c:dPt>
            <c:idx val="5"/>
            <c:bubble3D val="0"/>
            <c:spPr>
              <a:solidFill>
                <a:schemeClr val="accent6"/>
              </a:solidFill>
              <a:ln w="19050">
                <a:noFill/>
              </a:ln>
              <a:effectLst/>
            </c:spPr>
            <c:extLst>
              <c:ext xmlns:c16="http://schemas.microsoft.com/office/drawing/2014/chart" uri="{C3380CC4-5D6E-409C-BE32-E72D297353CC}">
                <c16:uniqueId val="{0000000B-2761-4793-B543-42487A53042D}"/>
              </c:ext>
            </c:extLst>
          </c:dPt>
          <c:dPt>
            <c:idx val="6"/>
            <c:bubble3D val="0"/>
            <c:spPr>
              <a:solidFill>
                <a:srgbClr val="0082CE"/>
              </a:solidFill>
              <a:ln w="19050">
                <a:noFill/>
              </a:ln>
              <a:effectLst/>
            </c:spPr>
            <c:extLst>
              <c:ext xmlns:c16="http://schemas.microsoft.com/office/drawing/2014/chart" uri="{C3380CC4-5D6E-409C-BE32-E72D297353CC}">
                <c16:uniqueId val="{0000000D-2761-4793-B543-42487A53042D}"/>
              </c:ext>
            </c:extLst>
          </c:dPt>
          <c:dLbls>
            <c:dLbl>
              <c:idx val="0"/>
              <c:layout>
                <c:manualLayout>
                  <c:x val="-0.18648659774212242"/>
                  <c:y val="5.216771239156319E-2"/>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Century Gothic" panose="020B0502020202020204" pitchFamily="34"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1-2761-4793-B543-42487A53042D}"/>
                </c:ext>
              </c:extLst>
            </c:dLbl>
            <c:dLbl>
              <c:idx val="1"/>
              <c:layout>
                <c:manualLayout>
                  <c:x val="0.12836898512685915"/>
                  <c:y val="-0.22295749489647135"/>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5105555555555555"/>
                      <c:h val="0.18087962962962964"/>
                    </c:manualLayout>
                  </c15:layout>
                </c:ext>
                <c:ext xmlns:c16="http://schemas.microsoft.com/office/drawing/2014/chart" uri="{C3380CC4-5D6E-409C-BE32-E72D297353CC}">
                  <c16:uniqueId val="{00000003-2761-4793-B543-42487A53042D}"/>
                </c:ext>
              </c:extLst>
            </c:dLbl>
            <c:dLbl>
              <c:idx val="2"/>
              <c:layout>
                <c:manualLayout>
                  <c:x val="1.4057086614173204E-2"/>
                  <c:y val="5.7181758530183729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5-2761-4793-B543-42487A53042D}"/>
                </c:ext>
              </c:extLst>
            </c:dLbl>
            <c:dLbl>
              <c:idx val="3"/>
              <c:layout>
                <c:manualLayout>
                  <c:x val="1.6435914260717385E-2"/>
                  <c:y val="-2.3837124526100949E-2"/>
                </c:manualLayout>
              </c:layout>
              <c:numFmt formatCode="0.0%" sourceLinked="0"/>
              <c:spPr>
                <a:noFill/>
                <a:ln>
                  <a:noFill/>
                </a:ln>
                <a:effectLst/>
              </c:spPr>
              <c:txPr>
                <a:bodyPr rot="0" spcFirstLastPara="1" vertOverflow="ellipsis" vert="horz" wrap="square" lIns="38100" tIns="19050" rIns="38100" bIns="19050" anchor="ctr" anchorCtr="1">
                  <a:no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4866666666666667"/>
                      <c:h val="0.17162037037037037"/>
                    </c:manualLayout>
                  </c15:layout>
                </c:ext>
                <c:ext xmlns:c16="http://schemas.microsoft.com/office/drawing/2014/chart" uri="{C3380CC4-5D6E-409C-BE32-E72D297353CC}">
                  <c16:uniqueId val="{00000007-2761-4793-B543-42487A53042D}"/>
                </c:ext>
              </c:extLst>
            </c:dLbl>
            <c:dLbl>
              <c:idx val="4"/>
              <c:delete val="1"/>
              <c:extLst>
                <c:ext xmlns:c15="http://schemas.microsoft.com/office/drawing/2012/chart" uri="{CE6537A1-D6FC-4f65-9D91-7224C49458BB}"/>
                <c:ext xmlns:c16="http://schemas.microsoft.com/office/drawing/2014/chart" uri="{C3380CC4-5D6E-409C-BE32-E72D297353CC}">
                  <c16:uniqueId val="{00000009-2761-4793-B543-42487A53042D}"/>
                </c:ext>
              </c:extLst>
            </c:dLbl>
            <c:dLbl>
              <c:idx val="5"/>
              <c:delete val="1"/>
              <c:extLst>
                <c:ext xmlns:c15="http://schemas.microsoft.com/office/drawing/2012/chart" uri="{CE6537A1-D6FC-4f65-9D91-7224C49458BB}"/>
                <c:ext xmlns:c16="http://schemas.microsoft.com/office/drawing/2014/chart" uri="{C3380CC4-5D6E-409C-BE32-E72D297353CC}">
                  <c16:uniqueId val="{0000000B-2761-4793-B543-42487A53042D}"/>
                </c:ext>
              </c:extLst>
            </c:dLbl>
            <c:dLbl>
              <c:idx val="6"/>
              <c:layout>
                <c:manualLayout>
                  <c:x val="0.1461052055993001"/>
                  <c:y val="0.19998505395158939"/>
                </c:manualLayout>
              </c:layout>
              <c:numFmt formatCode="0.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Century Gothic" panose="020B0502020202020204" pitchFamily="34" charset="0"/>
                      <a:ea typeface="+mn-ea"/>
                      <a:cs typeface="+mn-cs"/>
                    </a:defRPr>
                  </a:pPr>
                  <a:endParaRPr lang="en-US"/>
                </a:p>
              </c:txPr>
              <c:dLblPos val="bestFit"/>
              <c:showLegendKey val="0"/>
              <c:showVal val="1"/>
              <c:showCatName val="1"/>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D-2761-4793-B543-42487A53042D}"/>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bestFit"/>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Bravo_Breakdown!$J$2:$J$8</c:f>
              <c:strCache>
                <c:ptCount val="7"/>
                <c:pt idx="0">
                  <c:v>AAA</c:v>
                </c:pt>
                <c:pt idx="1">
                  <c:v>De AA- a AA+</c:v>
                </c:pt>
                <c:pt idx="2">
                  <c:v>De A- a A+</c:v>
                </c:pt>
                <c:pt idx="3">
                  <c:v>BBB+ ou menor</c:v>
                </c:pt>
                <c:pt idx="4">
                  <c:v>No Rating</c:v>
                </c:pt>
                <c:pt idx="5">
                  <c:v>Comp Deb</c:v>
                </c:pt>
                <c:pt idx="6">
                  <c:v>Soberano + caixa</c:v>
                </c:pt>
              </c:strCache>
            </c:strRef>
          </c:cat>
          <c:val>
            <c:numRef>
              <c:f>Bravo_Breakdown!$K$2:$K$8</c:f>
              <c:numCache>
                <c:formatCode>General</c:formatCode>
                <c:ptCount val="7"/>
                <c:pt idx="0">
                  <c:v>0.31591366034912038</c:v>
                </c:pt>
                <c:pt idx="1">
                  <c:v>0.3643414176125096</c:v>
                </c:pt>
                <c:pt idx="2">
                  <c:v>3.7792761458239545E-2</c:v>
                </c:pt>
                <c:pt idx="3">
                  <c:v>0</c:v>
                </c:pt>
                <c:pt idx="4">
                  <c:v>0</c:v>
                </c:pt>
                <c:pt idx="5">
                  <c:v>0</c:v>
                </c:pt>
                <c:pt idx="6">
                  <c:v>0.28195216058013017</c:v>
                </c:pt>
              </c:numCache>
            </c:numRef>
          </c:val>
          <c:extLst>
            <c:ext xmlns:c16="http://schemas.microsoft.com/office/drawing/2014/chart" uri="{C3380CC4-5D6E-409C-BE32-E72D297353CC}">
              <c16:uniqueId val="{0000000E-2761-4793-B543-42487A53042D}"/>
            </c:ext>
          </c:extLst>
        </c:ser>
        <c:dLbls>
          <c:dLblPos val="bestFit"/>
          <c:showLegendKey val="0"/>
          <c:showVal val="1"/>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[Base_Apresentacao_Fundos_Credito_Luce_Altro.xlsx]Bravo_Breakdown!PivotTable7</c:name>
    <c:fmtId val="6"/>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Bravo_Breakdown!$P$23</c:f>
              <c:strCache>
                <c:ptCount val="1"/>
                <c:pt idx="0">
                  <c:v>Total</c:v>
                </c:pt>
              </c:strCache>
            </c:strRef>
          </c:tx>
          <c:spPr>
            <a:solidFill>
              <a:srgbClr val="0082CE"/>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Bravo_Breakdown!$O$24:$O$43</c:f>
              <c:strCache>
                <c:ptCount val="19"/>
                <c:pt idx="0">
                  <c:v>Agronegócio</c:v>
                </c:pt>
                <c:pt idx="1">
                  <c:v>Petróleo e Gás</c:v>
                </c:pt>
                <c:pt idx="2">
                  <c:v>Indústria</c:v>
                </c:pt>
                <c:pt idx="3">
                  <c:v>Academias</c:v>
                </c:pt>
                <c:pt idx="4">
                  <c:v>Alimentação</c:v>
                </c:pt>
                <c:pt idx="5">
                  <c:v>Consumo</c:v>
                </c:pt>
                <c:pt idx="6">
                  <c:v>Varejo Alimentar</c:v>
                </c:pt>
                <c:pt idx="7">
                  <c:v>Mineração</c:v>
                </c:pt>
                <c:pt idx="8">
                  <c:v>Varejo</c:v>
                </c:pt>
                <c:pt idx="9">
                  <c:v>Transporte e Logística</c:v>
                </c:pt>
                <c:pt idx="10">
                  <c:v>Serviços Financeiros</c:v>
                </c:pt>
                <c:pt idx="11">
                  <c:v>Energia</c:v>
                </c:pt>
                <c:pt idx="12">
                  <c:v>Telecom</c:v>
                </c:pt>
                <c:pt idx="13">
                  <c:v>Assistência Médica</c:v>
                </c:pt>
                <c:pt idx="14">
                  <c:v>Aluguel de Carros</c:v>
                </c:pt>
                <c:pt idx="15">
                  <c:v>Rodovias</c:v>
                </c:pt>
                <c:pt idx="16">
                  <c:v>Saneamento</c:v>
                </c:pt>
                <c:pt idx="17">
                  <c:v>Energia Elétrica</c:v>
                </c:pt>
                <c:pt idx="18">
                  <c:v>Bancos</c:v>
                </c:pt>
              </c:strCache>
            </c:strRef>
          </c:cat>
          <c:val>
            <c:numRef>
              <c:f>Bravo_Breakdown!$P$24:$P$43</c:f>
              <c:numCache>
                <c:formatCode>0.0%</c:formatCode>
                <c:ptCount val="19"/>
                <c:pt idx="0">
                  <c:v>3.9599673393907048E-3</c:v>
                </c:pt>
                <c:pt idx="1">
                  <c:v>7.9203290296261126E-3</c:v>
                </c:pt>
                <c:pt idx="2">
                  <c:v>1.0022112123467174E-2</c:v>
                </c:pt>
                <c:pt idx="3">
                  <c:v>1.0043152392747959E-2</c:v>
                </c:pt>
                <c:pt idx="4">
                  <c:v>1.3628966260698714E-2</c:v>
                </c:pt>
                <c:pt idx="5">
                  <c:v>1.4884368930074053E-2</c:v>
                </c:pt>
                <c:pt idx="6">
                  <c:v>1.8673328041960539E-2</c:v>
                </c:pt>
                <c:pt idx="7">
                  <c:v>1.9943614148255129E-2</c:v>
                </c:pt>
                <c:pt idx="8">
                  <c:v>2.0075409311839112E-2</c:v>
                </c:pt>
                <c:pt idx="9">
                  <c:v>2.7473119703955599E-2</c:v>
                </c:pt>
                <c:pt idx="10">
                  <c:v>2.7771855447251151E-2</c:v>
                </c:pt>
                <c:pt idx="11">
                  <c:v>3.0107772683387771E-2</c:v>
                </c:pt>
                <c:pt idx="12">
                  <c:v>3.7199386014425156E-2</c:v>
                </c:pt>
                <c:pt idx="13">
                  <c:v>4.8680291039084056E-2</c:v>
                </c:pt>
                <c:pt idx="14">
                  <c:v>5.0153121678927721E-2</c:v>
                </c:pt>
                <c:pt idx="15">
                  <c:v>5.1891593052443362E-2</c:v>
                </c:pt>
                <c:pt idx="16">
                  <c:v>7.0472418733718414E-2</c:v>
                </c:pt>
                <c:pt idx="17">
                  <c:v>0.10504356834539741</c:v>
                </c:pt>
                <c:pt idx="18">
                  <c:v>0.20463315874864144</c:v>
                </c:pt>
              </c:numCache>
            </c:numRef>
          </c:val>
          <c:extLst>
            <c:ext xmlns:c16="http://schemas.microsoft.com/office/drawing/2014/chart" uri="{C3380CC4-5D6E-409C-BE32-E72D297353CC}">
              <c16:uniqueId val="{00000000-19FF-49E8-A7F3-28445BE00736}"/>
            </c:ext>
          </c:extLst>
        </c:ser>
        <c:dLbls>
          <c:dLblPos val="outEnd"/>
          <c:showLegendKey val="0"/>
          <c:showVal val="1"/>
          <c:showCatName val="0"/>
          <c:showSerName val="0"/>
          <c:showPercent val="0"/>
          <c:showBubbleSize val="0"/>
        </c:dLbls>
        <c:gapWidth val="182"/>
        <c:axId val="1345101936"/>
        <c:axId val="1494567616"/>
      </c:barChart>
      <c:catAx>
        <c:axId val="13451019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494567616"/>
        <c:crosses val="autoZero"/>
        <c:auto val="1"/>
        <c:lblAlgn val="ctr"/>
        <c:lblOffset val="100"/>
        <c:noMultiLvlLbl val="0"/>
      </c:catAx>
      <c:valAx>
        <c:axId val="1494567616"/>
        <c:scaling>
          <c:orientation val="minMax"/>
        </c:scaling>
        <c:delete val="1"/>
        <c:axPos val="b"/>
        <c:numFmt formatCode="0.0%" sourceLinked="1"/>
        <c:majorTickMark val="none"/>
        <c:minorTickMark val="none"/>
        <c:tickLblPos val="nextTo"/>
        <c:crossAx val="13451019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Century Gothic" panose="020B0502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AZ QUEST VALORE</c:v>
          </c:tx>
          <c:spPr>
            <a:ln w="28575" cap="rnd">
              <a:solidFill>
                <a:srgbClr val="0082CE"/>
              </a:solidFill>
              <a:round/>
            </a:ln>
            <a:effectLst/>
          </c:spPr>
          <c:marker>
            <c:symbol val="none"/>
          </c:marker>
          <c:cat>
            <c:numRef>
              <c:f>Historico!$B$203:$B$65500</c:f>
              <c:numCache>
                <c:formatCode>m/d/yyyy</c:formatCode>
                <c:ptCount val="65298"/>
                <c:pt idx="0">
                  <c:v>42044</c:v>
                </c:pt>
                <c:pt idx="1">
                  <c:v>42045</c:v>
                </c:pt>
                <c:pt idx="2">
                  <c:v>42046</c:v>
                </c:pt>
                <c:pt idx="3">
                  <c:v>42047</c:v>
                </c:pt>
                <c:pt idx="4">
                  <c:v>42048</c:v>
                </c:pt>
                <c:pt idx="5">
                  <c:v>42053</c:v>
                </c:pt>
                <c:pt idx="6">
                  <c:v>42054</c:v>
                </c:pt>
                <c:pt idx="7">
                  <c:v>42055</c:v>
                </c:pt>
                <c:pt idx="8">
                  <c:v>42058</c:v>
                </c:pt>
                <c:pt idx="9">
                  <c:v>42059</c:v>
                </c:pt>
                <c:pt idx="10">
                  <c:v>42060</c:v>
                </c:pt>
                <c:pt idx="11">
                  <c:v>42061</c:v>
                </c:pt>
                <c:pt idx="12">
                  <c:v>42062</c:v>
                </c:pt>
                <c:pt idx="13">
                  <c:v>42065</c:v>
                </c:pt>
                <c:pt idx="14">
                  <c:v>42066</c:v>
                </c:pt>
                <c:pt idx="15">
                  <c:v>42067</c:v>
                </c:pt>
                <c:pt idx="16">
                  <c:v>42068</c:v>
                </c:pt>
                <c:pt idx="17">
                  <c:v>42069</c:v>
                </c:pt>
                <c:pt idx="18">
                  <c:v>42072</c:v>
                </c:pt>
                <c:pt idx="19">
                  <c:v>42073</c:v>
                </c:pt>
                <c:pt idx="20">
                  <c:v>42074</c:v>
                </c:pt>
                <c:pt idx="21">
                  <c:v>42075</c:v>
                </c:pt>
                <c:pt idx="22">
                  <c:v>42076</c:v>
                </c:pt>
                <c:pt idx="23">
                  <c:v>42079</c:v>
                </c:pt>
                <c:pt idx="24">
                  <c:v>42080</c:v>
                </c:pt>
                <c:pt idx="25">
                  <c:v>42081</c:v>
                </c:pt>
                <c:pt idx="26">
                  <c:v>42082</c:v>
                </c:pt>
                <c:pt idx="27">
                  <c:v>42083</c:v>
                </c:pt>
                <c:pt idx="28">
                  <c:v>42086</c:v>
                </c:pt>
                <c:pt idx="29">
                  <c:v>42087</c:v>
                </c:pt>
                <c:pt idx="30">
                  <c:v>42088</c:v>
                </c:pt>
                <c:pt idx="31">
                  <c:v>42089</c:v>
                </c:pt>
                <c:pt idx="32">
                  <c:v>42090</c:v>
                </c:pt>
                <c:pt idx="33">
                  <c:v>42093</c:v>
                </c:pt>
                <c:pt idx="34">
                  <c:v>42094</c:v>
                </c:pt>
                <c:pt idx="35">
                  <c:v>42095</c:v>
                </c:pt>
                <c:pt idx="36">
                  <c:v>42096</c:v>
                </c:pt>
                <c:pt idx="37">
                  <c:v>42100</c:v>
                </c:pt>
                <c:pt idx="38">
                  <c:v>42101</c:v>
                </c:pt>
                <c:pt idx="39">
                  <c:v>42102</c:v>
                </c:pt>
                <c:pt idx="40">
                  <c:v>42103</c:v>
                </c:pt>
                <c:pt idx="41">
                  <c:v>42104</c:v>
                </c:pt>
                <c:pt idx="42">
                  <c:v>42107</c:v>
                </c:pt>
                <c:pt idx="43">
                  <c:v>42108</c:v>
                </c:pt>
                <c:pt idx="44">
                  <c:v>42109</c:v>
                </c:pt>
                <c:pt idx="45">
                  <c:v>42110</c:v>
                </c:pt>
                <c:pt idx="46">
                  <c:v>42111</c:v>
                </c:pt>
                <c:pt idx="47">
                  <c:v>42114</c:v>
                </c:pt>
                <c:pt idx="48">
                  <c:v>42116</c:v>
                </c:pt>
                <c:pt idx="49">
                  <c:v>42117</c:v>
                </c:pt>
                <c:pt idx="50">
                  <c:v>42118</c:v>
                </c:pt>
                <c:pt idx="51">
                  <c:v>42121</c:v>
                </c:pt>
                <c:pt idx="52">
                  <c:v>42122</c:v>
                </c:pt>
                <c:pt idx="53">
                  <c:v>42123</c:v>
                </c:pt>
                <c:pt idx="54">
                  <c:v>42124</c:v>
                </c:pt>
                <c:pt idx="55">
                  <c:v>42128</c:v>
                </c:pt>
                <c:pt idx="56">
                  <c:v>42129</c:v>
                </c:pt>
                <c:pt idx="57">
                  <c:v>42130</c:v>
                </c:pt>
                <c:pt idx="58">
                  <c:v>42131</c:v>
                </c:pt>
                <c:pt idx="59">
                  <c:v>42132</c:v>
                </c:pt>
                <c:pt idx="60">
                  <c:v>42135</c:v>
                </c:pt>
                <c:pt idx="61">
                  <c:v>42136</c:v>
                </c:pt>
                <c:pt idx="62">
                  <c:v>42137</c:v>
                </c:pt>
                <c:pt idx="63">
                  <c:v>42138</c:v>
                </c:pt>
                <c:pt idx="64">
                  <c:v>42139</c:v>
                </c:pt>
                <c:pt idx="65">
                  <c:v>42142</c:v>
                </c:pt>
                <c:pt idx="66">
                  <c:v>42143</c:v>
                </c:pt>
                <c:pt idx="67">
                  <c:v>42144</c:v>
                </c:pt>
                <c:pt idx="68">
                  <c:v>42145</c:v>
                </c:pt>
                <c:pt idx="69">
                  <c:v>42146</c:v>
                </c:pt>
                <c:pt idx="70">
                  <c:v>42149</c:v>
                </c:pt>
                <c:pt idx="71">
                  <c:v>42150</c:v>
                </c:pt>
                <c:pt idx="72">
                  <c:v>42151</c:v>
                </c:pt>
                <c:pt idx="73">
                  <c:v>42152</c:v>
                </c:pt>
                <c:pt idx="74">
                  <c:v>42153</c:v>
                </c:pt>
                <c:pt idx="75">
                  <c:v>42156</c:v>
                </c:pt>
                <c:pt idx="76">
                  <c:v>42157</c:v>
                </c:pt>
                <c:pt idx="77">
                  <c:v>42158</c:v>
                </c:pt>
                <c:pt idx="78">
                  <c:v>42160</c:v>
                </c:pt>
                <c:pt idx="79">
                  <c:v>42163</c:v>
                </c:pt>
                <c:pt idx="80">
                  <c:v>42164</c:v>
                </c:pt>
                <c:pt idx="81">
                  <c:v>42165</c:v>
                </c:pt>
                <c:pt idx="82">
                  <c:v>42166</c:v>
                </c:pt>
                <c:pt idx="83">
                  <c:v>42167</c:v>
                </c:pt>
                <c:pt idx="84">
                  <c:v>42170</c:v>
                </c:pt>
                <c:pt idx="85">
                  <c:v>42171</c:v>
                </c:pt>
                <c:pt idx="86">
                  <c:v>42172</c:v>
                </c:pt>
                <c:pt idx="87">
                  <c:v>42173</c:v>
                </c:pt>
                <c:pt idx="88">
                  <c:v>42174</c:v>
                </c:pt>
                <c:pt idx="89">
                  <c:v>42177</c:v>
                </c:pt>
                <c:pt idx="90">
                  <c:v>42178</c:v>
                </c:pt>
                <c:pt idx="91">
                  <c:v>42179</c:v>
                </c:pt>
                <c:pt idx="92">
                  <c:v>42180</c:v>
                </c:pt>
                <c:pt idx="93">
                  <c:v>42181</c:v>
                </c:pt>
                <c:pt idx="94">
                  <c:v>42184</c:v>
                </c:pt>
                <c:pt idx="95">
                  <c:v>42185</c:v>
                </c:pt>
                <c:pt idx="96">
                  <c:v>42186</c:v>
                </c:pt>
                <c:pt idx="97">
                  <c:v>42187</c:v>
                </c:pt>
                <c:pt idx="98">
                  <c:v>42188</c:v>
                </c:pt>
                <c:pt idx="99">
                  <c:v>42191</c:v>
                </c:pt>
                <c:pt idx="100">
                  <c:v>42192</c:v>
                </c:pt>
                <c:pt idx="101">
                  <c:v>42193</c:v>
                </c:pt>
                <c:pt idx="102">
                  <c:v>42194</c:v>
                </c:pt>
                <c:pt idx="103">
                  <c:v>42195</c:v>
                </c:pt>
                <c:pt idx="104">
                  <c:v>42198</c:v>
                </c:pt>
                <c:pt idx="105">
                  <c:v>42199</c:v>
                </c:pt>
                <c:pt idx="106">
                  <c:v>42200</c:v>
                </c:pt>
                <c:pt idx="107">
                  <c:v>42201</c:v>
                </c:pt>
                <c:pt idx="108">
                  <c:v>42202</c:v>
                </c:pt>
                <c:pt idx="109">
                  <c:v>42205</c:v>
                </c:pt>
                <c:pt idx="110">
                  <c:v>42206</c:v>
                </c:pt>
                <c:pt idx="111">
                  <c:v>42207</c:v>
                </c:pt>
                <c:pt idx="112">
                  <c:v>42208</c:v>
                </c:pt>
                <c:pt idx="113">
                  <c:v>42209</c:v>
                </c:pt>
                <c:pt idx="114">
                  <c:v>42212</c:v>
                </c:pt>
                <c:pt idx="115">
                  <c:v>42213</c:v>
                </c:pt>
                <c:pt idx="116">
                  <c:v>42214</c:v>
                </c:pt>
                <c:pt idx="117">
                  <c:v>42215</c:v>
                </c:pt>
                <c:pt idx="118">
                  <c:v>42216</c:v>
                </c:pt>
                <c:pt idx="119">
                  <c:v>42219</c:v>
                </c:pt>
                <c:pt idx="120">
                  <c:v>42220</c:v>
                </c:pt>
                <c:pt idx="121">
                  <c:v>42221</c:v>
                </c:pt>
                <c:pt idx="122">
                  <c:v>42222</c:v>
                </c:pt>
                <c:pt idx="123">
                  <c:v>42223</c:v>
                </c:pt>
                <c:pt idx="124">
                  <c:v>42226</c:v>
                </c:pt>
                <c:pt idx="125">
                  <c:v>42227</c:v>
                </c:pt>
                <c:pt idx="126">
                  <c:v>42228</c:v>
                </c:pt>
                <c:pt idx="127">
                  <c:v>42229</c:v>
                </c:pt>
                <c:pt idx="128">
                  <c:v>42230</c:v>
                </c:pt>
                <c:pt idx="129">
                  <c:v>42233</c:v>
                </c:pt>
                <c:pt idx="130">
                  <c:v>42234</c:v>
                </c:pt>
                <c:pt idx="131">
                  <c:v>42235</c:v>
                </c:pt>
                <c:pt idx="132">
                  <c:v>42236</c:v>
                </c:pt>
                <c:pt idx="133">
                  <c:v>42237</c:v>
                </c:pt>
                <c:pt idx="134">
                  <c:v>42240</c:v>
                </c:pt>
                <c:pt idx="135">
                  <c:v>42241</c:v>
                </c:pt>
                <c:pt idx="136">
                  <c:v>42242</c:v>
                </c:pt>
                <c:pt idx="137">
                  <c:v>42243</c:v>
                </c:pt>
                <c:pt idx="138">
                  <c:v>42244</c:v>
                </c:pt>
                <c:pt idx="139">
                  <c:v>42247</c:v>
                </c:pt>
                <c:pt idx="140">
                  <c:v>42248</c:v>
                </c:pt>
                <c:pt idx="141">
                  <c:v>42249</c:v>
                </c:pt>
                <c:pt idx="142">
                  <c:v>42250</c:v>
                </c:pt>
                <c:pt idx="143">
                  <c:v>42251</c:v>
                </c:pt>
                <c:pt idx="144">
                  <c:v>42255</c:v>
                </c:pt>
                <c:pt idx="145">
                  <c:v>42256</c:v>
                </c:pt>
                <c:pt idx="146">
                  <c:v>42257</c:v>
                </c:pt>
                <c:pt idx="147">
                  <c:v>42258</c:v>
                </c:pt>
                <c:pt idx="148">
                  <c:v>42261</c:v>
                </c:pt>
                <c:pt idx="149">
                  <c:v>42262</c:v>
                </c:pt>
                <c:pt idx="150">
                  <c:v>42263</c:v>
                </c:pt>
                <c:pt idx="151">
                  <c:v>42264</c:v>
                </c:pt>
                <c:pt idx="152">
                  <c:v>42265</c:v>
                </c:pt>
                <c:pt idx="153">
                  <c:v>42268</c:v>
                </c:pt>
                <c:pt idx="154">
                  <c:v>42269</c:v>
                </c:pt>
                <c:pt idx="155">
                  <c:v>42270</c:v>
                </c:pt>
                <c:pt idx="156">
                  <c:v>42271</c:v>
                </c:pt>
                <c:pt idx="157">
                  <c:v>42272</c:v>
                </c:pt>
                <c:pt idx="158">
                  <c:v>42275</c:v>
                </c:pt>
                <c:pt idx="159">
                  <c:v>42276</c:v>
                </c:pt>
                <c:pt idx="160">
                  <c:v>42277</c:v>
                </c:pt>
                <c:pt idx="161">
                  <c:v>42278</c:v>
                </c:pt>
                <c:pt idx="162">
                  <c:v>42279</c:v>
                </c:pt>
                <c:pt idx="163">
                  <c:v>42282</c:v>
                </c:pt>
                <c:pt idx="164">
                  <c:v>42283</c:v>
                </c:pt>
                <c:pt idx="165">
                  <c:v>42284</c:v>
                </c:pt>
                <c:pt idx="166">
                  <c:v>42285</c:v>
                </c:pt>
                <c:pt idx="167">
                  <c:v>42286</c:v>
                </c:pt>
                <c:pt idx="168">
                  <c:v>42290</c:v>
                </c:pt>
                <c:pt idx="169">
                  <c:v>42291</c:v>
                </c:pt>
                <c:pt idx="170">
                  <c:v>42292</c:v>
                </c:pt>
                <c:pt idx="171">
                  <c:v>42293</c:v>
                </c:pt>
                <c:pt idx="172">
                  <c:v>42296</c:v>
                </c:pt>
                <c:pt idx="173">
                  <c:v>42297</c:v>
                </c:pt>
                <c:pt idx="174">
                  <c:v>42298</c:v>
                </c:pt>
                <c:pt idx="175">
                  <c:v>42299</c:v>
                </c:pt>
                <c:pt idx="176">
                  <c:v>42300</c:v>
                </c:pt>
                <c:pt idx="177">
                  <c:v>42303</c:v>
                </c:pt>
                <c:pt idx="178">
                  <c:v>42304</c:v>
                </c:pt>
                <c:pt idx="179">
                  <c:v>42305</c:v>
                </c:pt>
                <c:pt idx="180">
                  <c:v>42306</c:v>
                </c:pt>
                <c:pt idx="181">
                  <c:v>42307</c:v>
                </c:pt>
                <c:pt idx="182">
                  <c:v>42311</c:v>
                </c:pt>
                <c:pt idx="183">
                  <c:v>42312</c:v>
                </c:pt>
                <c:pt idx="184">
                  <c:v>42313</c:v>
                </c:pt>
                <c:pt idx="185">
                  <c:v>42314</c:v>
                </c:pt>
                <c:pt idx="186">
                  <c:v>42317</c:v>
                </c:pt>
                <c:pt idx="187">
                  <c:v>42318</c:v>
                </c:pt>
                <c:pt idx="188">
                  <c:v>42319</c:v>
                </c:pt>
                <c:pt idx="189">
                  <c:v>42320</c:v>
                </c:pt>
                <c:pt idx="190">
                  <c:v>42321</c:v>
                </c:pt>
                <c:pt idx="191">
                  <c:v>42324</c:v>
                </c:pt>
                <c:pt idx="192">
                  <c:v>42325</c:v>
                </c:pt>
                <c:pt idx="193">
                  <c:v>42326</c:v>
                </c:pt>
                <c:pt idx="194">
                  <c:v>42327</c:v>
                </c:pt>
                <c:pt idx="195">
                  <c:v>42328</c:v>
                </c:pt>
                <c:pt idx="196">
                  <c:v>42331</c:v>
                </c:pt>
                <c:pt idx="197">
                  <c:v>42332</c:v>
                </c:pt>
                <c:pt idx="198">
                  <c:v>42333</c:v>
                </c:pt>
                <c:pt idx="199">
                  <c:v>42334</c:v>
                </c:pt>
                <c:pt idx="200">
                  <c:v>42335</c:v>
                </c:pt>
                <c:pt idx="201">
                  <c:v>42338</c:v>
                </c:pt>
                <c:pt idx="202">
                  <c:v>42339</c:v>
                </c:pt>
                <c:pt idx="203">
                  <c:v>42340</c:v>
                </c:pt>
                <c:pt idx="204">
                  <c:v>42341</c:v>
                </c:pt>
                <c:pt idx="205">
                  <c:v>42342</c:v>
                </c:pt>
                <c:pt idx="206">
                  <c:v>42345</c:v>
                </c:pt>
                <c:pt idx="207">
                  <c:v>42346</c:v>
                </c:pt>
                <c:pt idx="208">
                  <c:v>42347</c:v>
                </c:pt>
                <c:pt idx="209">
                  <c:v>42348</c:v>
                </c:pt>
                <c:pt idx="210">
                  <c:v>42349</c:v>
                </c:pt>
                <c:pt idx="211">
                  <c:v>42352</c:v>
                </c:pt>
                <c:pt idx="212">
                  <c:v>42353</c:v>
                </c:pt>
                <c:pt idx="213">
                  <c:v>42354</c:v>
                </c:pt>
                <c:pt idx="214">
                  <c:v>42355</c:v>
                </c:pt>
                <c:pt idx="215">
                  <c:v>42356</c:v>
                </c:pt>
                <c:pt idx="216">
                  <c:v>42359</c:v>
                </c:pt>
                <c:pt idx="217">
                  <c:v>42360</c:v>
                </c:pt>
                <c:pt idx="218">
                  <c:v>42361</c:v>
                </c:pt>
                <c:pt idx="219">
                  <c:v>42362</c:v>
                </c:pt>
                <c:pt idx="220">
                  <c:v>42366</c:v>
                </c:pt>
                <c:pt idx="221">
                  <c:v>42367</c:v>
                </c:pt>
                <c:pt idx="222">
                  <c:v>42368</c:v>
                </c:pt>
                <c:pt idx="223">
                  <c:v>42369</c:v>
                </c:pt>
                <c:pt idx="224">
                  <c:v>42373</c:v>
                </c:pt>
                <c:pt idx="225">
                  <c:v>42374</c:v>
                </c:pt>
                <c:pt idx="226">
                  <c:v>42375</c:v>
                </c:pt>
                <c:pt idx="227">
                  <c:v>42376</c:v>
                </c:pt>
                <c:pt idx="228">
                  <c:v>42377</c:v>
                </c:pt>
                <c:pt idx="229">
                  <c:v>42380</c:v>
                </c:pt>
                <c:pt idx="230">
                  <c:v>42381</c:v>
                </c:pt>
                <c:pt idx="231">
                  <c:v>42382</c:v>
                </c:pt>
                <c:pt idx="232">
                  <c:v>42383</c:v>
                </c:pt>
                <c:pt idx="233">
                  <c:v>42384</c:v>
                </c:pt>
                <c:pt idx="234">
                  <c:v>42387</c:v>
                </c:pt>
                <c:pt idx="235">
                  <c:v>42388</c:v>
                </c:pt>
                <c:pt idx="236">
                  <c:v>42389</c:v>
                </c:pt>
                <c:pt idx="237">
                  <c:v>42390</c:v>
                </c:pt>
                <c:pt idx="238">
                  <c:v>42391</c:v>
                </c:pt>
                <c:pt idx="239">
                  <c:v>42394</c:v>
                </c:pt>
                <c:pt idx="240">
                  <c:v>42395</c:v>
                </c:pt>
                <c:pt idx="241">
                  <c:v>42396</c:v>
                </c:pt>
                <c:pt idx="242">
                  <c:v>42397</c:v>
                </c:pt>
                <c:pt idx="243">
                  <c:v>42398</c:v>
                </c:pt>
                <c:pt idx="244">
                  <c:v>42401</c:v>
                </c:pt>
                <c:pt idx="245">
                  <c:v>42402</c:v>
                </c:pt>
                <c:pt idx="246">
                  <c:v>42403</c:v>
                </c:pt>
                <c:pt idx="247">
                  <c:v>42404</c:v>
                </c:pt>
                <c:pt idx="248">
                  <c:v>42405</c:v>
                </c:pt>
                <c:pt idx="249">
                  <c:v>42410</c:v>
                </c:pt>
                <c:pt idx="250">
                  <c:v>42411</c:v>
                </c:pt>
                <c:pt idx="251">
                  <c:v>42412</c:v>
                </c:pt>
                <c:pt idx="252">
                  <c:v>42415</c:v>
                </c:pt>
                <c:pt idx="253">
                  <c:v>42416</c:v>
                </c:pt>
                <c:pt idx="254">
                  <c:v>42417</c:v>
                </c:pt>
                <c:pt idx="255">
                  <c:v>42418</c:v>
                </c:pt>
                <c:pt idx="256">
                  <c:v>42419</c:v>
                </c:pt>
                <c:pt idx="257">
                  <c:v>42422</c:v>
                </c:pt>
                <c:pt idx="258">
                  <c:v>42423</c:v>
                </c:pt>
                <c:pt idx="259">
                  <c:v>42424</c:v>
                </c:pt>
                <c:pt idx="260">
                  <c:v>42425</c:v>
                </c:pt>
                <c:pt idx="261">
                  <c:v>42426</c:v>
                </c:pt>
                <c:pt idx="262">
                  <c:v>42429</c:v>
                </c:pt>
                <c:pt idx="263">
                  <c:v>42430</c:v>
                </c:pt>
                <c:pt idx="264">
                  <c:v>42431</c:v>
                </c:pt>
                <c:pt idx="265">
                  <c:v>42432</c:v>
                </c:pt>
                <c:pt idx="266">
                  <c:v>42433</c:v>
                </c:pt>
                <c:pt idx="267">
                  <c:v>42436</c:v>
                </c:pt>
                <c:pt idx="268">
                  <c:v>42437</c:v>
                </c:pt>
                <c:pt idx="269">
                  <c:v>42438</c:v>
                </c:pt>
                <c:pt idx="270">
                  <c:v>42439</c:v>
                </c:pt>
                <c:pt idx="271">
                  <c:v>42440</c:v>
                </c:pt>
                <c:pt idx="272">
                  <c:v>42443</c:v>
                </c:pt>
                <c:pt idx="273">
                  <c:v>42444</c:v>
                </c:pt>
                <c:pt idx="274">
                  <c:v>42445</c:v>
                </c:pt>
                <c:pt idx="275">
                  <c:v>42446</c:v>
                </c:pt>
                <c:pt idx="276">
                  <c:v>42447</c:v>
                </c:pt>
                <c:pt idx="277">
                  <c:v>42450</c:v>
                </c:pt>
                <c:pt idx="278">
                  <c:v>42451</c:v>
                </c:pt>
                <c:pt idx="279">
                  <c:v>42452</c:v>
                </c:pt>
                <c:pt idx="280">
                  <c:v>42453</c:v>
                </c:pt>
                <c:pt idx="281">
                  <c:v>42457</c:v>
                </c:pt>
                <c:pt idx="282">
                  <c:v>42458</c:v>
                </c:pt>
                <c:pt idx="283">
                  <c:v>42459</c:v>
                </c:pt>
                <c:pt idx="284">
                  <c:v>42460</c:v>
                </c:pt>
                <c:pt idx="285">
                  <c:v>42461</c:v>
                </c:pt>
                <c:pt idx="286">
                  <c:v>42464</c:v>
                </c:pt>
                <c:pt idx="287">
                  <c:v>42465</c:v>
                </c:pt>
                <c:pt idx="288">
                  <c:v>42466</c:v>
                </c:pt>
                <c:pt idx="289">
                  <c:v>42467</c:v>
                </c:pt>
                <c:pt idx="290">
                  <c:v>42468</c:v>
                </c:pt>
                <c:pt idx="291">
                  <c:v>42471</c:v>
                </c:pt>
                <c:pt idx="292">
                  <c:v>42472</c:v>
                </c:pt>
                <c:pt idx="293">
                  <c:v>42473</c:v>
                </c:pt>
                <c:pt idx="294">
                  <c:v>42474</c:v>
                </c:pt>
                <c:pt idx="295">
                  <c:v>42475</c:v>
                </c:pt>
                <c:pt idx="296">
                  <c:v>42478</c:v>
                </c:pt>
                <c:pt idx="297">
                  <c:v>42479</c:v>
                </c:pt>
                <c:pt idx="298">
                  <c:v>42480</c:v>
                </c:pt>
                <c:pt idx="299">
                  <c:v>42482</c:v>
                </c:pt>
                <c:pt idx="300">
                  <c:v>42485</c:v>
                </c:pt>
                <c:pt idx="301">
                  <c:v>42486</c:v>
                </c:pt>
                <c:pt idx="302">
                  <c:v>42487</c:v>
                </c:pt>
                <c:pt idx="303">
                  <c:v>42488</c:v>
                </c:pt>
                <c:pt idx="304">
                  <c:v>42489</c:v>
                </c:pt>
                <c:pt idx="305">
                  <c:v>42492</c:v>
                </c:pt>
                <c:pt idx="306">
                  <c:v>42493</c:v>
                </c:pt>
                <c:pt idx="307">
                  <c:v>42494</c:v>
                </c:pt>
                <c:pt idx="308">
                  <c:v>42495</c:v>
                </c:pt>
                <c:pt idx="309">
                  <c:v>42496</c:v>
                </c:pt>
                <c:pt idx="310">
                  <c:v>42499</c:v>
                </c:pt>
                <c:pt idx="311">
                  <c:v>42500</c:v>
                </c:pt>
                <c:pt idx="312">
                  <c:v>42501</c:v>
                </c:pt>
                <c:pt idx="313">
                  <c:v>42502</c:v>
                </c:pt>
                <c:pt idx="314">
                  <c:v>42503</c:v>
                </c:pt>
                <c:pt idx="315">
                  <c:v>42506</c:v>
                </c:pt>
                <c:pt idx="316">
                  <c:v>42507</c:v>
                </c:pt>
                <c:pt idx="317">
                  <c:v>42508</c:v>
                </c:pt>
                <c:pt idx="318">
                  <c:v>42509</c:v>
                </c:pt>
                <c:pt idx="319">
                  <c:v>42510</c:v>
                </c:pt>
                <c:pt idx="320">
                  <c:v>42513</c:v>
                </c:pt>
                <c:pt idx="321">
                  <c:v>42514</c:v>
                </c:pt>
                <c:pt idx="322">
                  <c:v>42515</c:v>
                </c:pt>
                <c:pt idx="323">
                  <c:v>42517</c:v>
                </c:pt>
                <c:pt idx="324">
                  <c:v>42520</c:v>
                </c:pt>
                <c:pt idx="325">
                  <c:v>42521</c:v>
                </c:pt>
                <c:pt idx="326">
                  <c:v>42522</c:v>
                </c:pt>
                <c:pt idx="327">
                  <c:v>42523</c:v>
                </c:pt>
                <c:pt idx="328">
                  <c:v>42524</c:v>
                </c:pt>
                <c:pt idx="329">
                  <c:v>42527</c:v>
                </c:pt>
                <c:pt idx="330">
                  <c:v>42528</c:v>
                </c:pt>
                <c:pt idx="331">
                  <c:v>42529</c:v>
                </c:pt>
                <c:pt idx="332">
                  <c:v>42530</c:v>
                </c:pt>
                <c:pt idx="333">
                  <c:v>42531</c:v>
                </c:pt>
                <c:pt idx="334">
                  <c:v>42534</c:v>
                </c:pt>
                <c:pt idx="335">
                  <c:v>42535</c:v>
                </c:pt>
                <c:pt idx="336">
                  <c:v>42536</c:v>
                </c:pt>
                <c:pt idx="337">
                  <c:v>42537</c:v>
                </c:pt>
                <c:pt idx="338">
                  <c:v>42538</c:v>
                </c:pt>
                <c:pt idx="339">
                  <c:v>42541</c:v>
                </c:pt>
                <c:pt idx="340">
                  <c:v>42542</c:v>
                </c:pt>
                <c:pt idx="341">
                  <c:v>42543</c:v>
                </c:pt>
                <c:pt idx="342">
                  <c:v>42544</c:v>
                </c:pt>
                <c:pt idx="343">
                  <c:v>42545</c:v>
                </c:pt>
                <c:pt idx="344">
                  <c:v>42548</c:v>
                </c:pt>
                <c:pt idx="345">
                  <c:v>42549</c:v>
                </c:pt>
                <c:pt idx="346">
                  <c:v>42550</c:v>
                </c:pt>
                <c:pt idx="347">
                  <c:v>42551</c:v>
                </c:pt>
                <c:pt idx="348">
                  <c:v>42552</c:v>
                </c:pt>
                <c:pt idx="349">
                  <c:v>42555</c:v>
                </c:pt>
                <c:pt idx="350">
                  <c:v>42556</c:v>
                </c:pt>
                <c:pt idx="351">
                  <c:v>42557</c:v>
                </c:pt>
                <c:pt idx="352">
                  <c:v>42558</c:v>
                </c:pt>
                <c:pt idx="353">
                  <c:v>42559</c:v>
                </c:pt>
                <c:pt idx="354">
                  <c:v>42562</c:v>
                </c:pt>
                <c:pt idx="355">
                  <c:v>42563</c:v>
                </c:pt>
                <c:pt idx="356">
                  <c:v>42564</c:v>
                </c:pt>
                <c:pt idx="357">
                  <c:v>42565</c:v>
                </c:pt>
                <c:pt idx="358">
                  <c:v>42566</c:v>
                </c:pt>
                <c:pt idx="359">
                  <c:v>42569</c:v>
                </c:pt>
                <c:pt idx="360">
                  <c:v>42570</c:v>
                </c:pt>
                <c:pt idx="361">
                  <c:v>42571</c:v>
                </c:pt>
                <c:pt idx="362">
                  <c:v>42572</c:v>
                </c:pt>
                <c:pt idx="363">
                  <c:v>42573</c:v>
                </c:pt>
                <c:pt idx="364">
                  <c:v>42576</c:v>
                </c:pt>
                <c:pt idx="365">
                  <c:v>42577</c:v>
                </c:pt>
                <c:pt idx="366">
                  <c:v>42578</c:v>
                </c:pt>
                <c:pt idx="367">
                  <c:v>42579</c:v>
                </c:pt>
                <c:pt idx="368">
                  <c:v>42580</c:v>
                </c:pt>
                <c:pt idx="369">
                  <c:v>42583</c:v>
                </c:pt>
                <c:pt idx="370">
                  <c:v>42584</c:v>
                </c:pt>
                <c:pt idx="371">
                  <c:v>42585</c:v>
                </c:pt>
                <c:pt idx="372">
                  <c:v>42586</c:v>
                </c:pt>
                <c:pt idx="373">
                  <c:v>42587</c:v>
                </c:pt>
                <c:pt idx="374">
                  <c:v>42590</c:v>
                </c:pt>
                <c:pt idx="375">
                  <c:v>42591</c:v>
                </c:pt>
                <c:pt idx="376">
                  <c:v>42592</c:v>
                </c:pt>
                <c:pt idx="377">
                  <c:v>42593</c:v>
                </c:pt>
                <c:pt idx="378">
                  <c:v>42594</c:v>
                </c:pt>
                <c:pt idx="379">
                  <c:v>42597</c:v>
                </c:pt>
                <c:pt idx="380">
                  <c:v>42598</c:v>
                </c:pt>
                <c:pt idx="381">
                  <c:v>42599</c:v>
                </c:pt>
                <c:pt idx="382">
                  <c:v>42600</c:v>
                </c:pt>
                <c:pt idx="383">
                  <c:v>42601</c:v>
                </c:pt>
                <c:pt idx="384">
                  <c:v>42604</c:v>
                </c:pt>
                <c:pt idx="385">
                  <c:v>42605</c:v>
                </c:pt>
                <c:pt idx="386">
                  <c:v>42606</c:v>
                </c:pt>
                <c:pt idx="387">
                  <c:v>42607</c:v>
                </c:pt>
                <c:pt idx="388">
                  <c:v>42608</c:v>
                </c:pt>
                <c:pt idx="389">
                  <c:v>42611</c:v>
                </c:pt>
                <c:pt idx="390">
                  <c:v>42612</c:v>
                </c:pt>
                <c:pt idx="391">
                  <c:v>42613</c:v>
                </c:pt>
                <c:pt idx="392">
                  <c:v>42614</c:v>
                </c:pt>
                <c:pt idx="393">
                  <c:v>42615</c:v>
                </c:pt>
                <c:pt idx="394">
                  <c:v>42618</c:v>
                </c:pt>
                <c:pt idx="395">
                  <c:v>42619</c:v>
                </c:pt>
                <c:pt idx="396">
                  <c:v>42621</c:v>
                </c:pt>
                <c:pt idx="397">
                  <c:v>42622</c:v>
                </c:pt>
                <c:pt idx="398">
                  <c:v>42625</c:v>
                </c:pt>
                <c:pt idx="399">
                  <c:v>42626</c:v>
                </c:pt>
                <c:pt idx="400">
                  <c:v>42627</c:v>
                </c:pt>
                <c:pt idx="401">
                  <c:v>42628</c:v>
                </c:pt>
                <c:pt idx="402">
                  <c:v>42629</c:v>
                </c:pt>
                <c:pt idx="403">
                  <c:v>42632</c:v>
                </c:pt>
                <c:pt idx="404">
                  <c:v>42633</c:v>
                </c:pt>
                <c:pt idx="405">
                  <c:v>42634</c:v>
                </c:pt>
                <c:pt idx="406">
                  <c:v>42635</c:v>
                </c:pt>
                <c:pt idx="407">
                  <c:v>42636</c:v>
                </c:pt>
                <c:pt idx="408">
                  <c:v>42639</c:v>
                </c:pt>
                <c:pt idx="409">
                  <c:v>42640</c:v>
                </c:pt>
                <c:pt idx="410">
                  <c:v>42641</c:v>
                </c:pt>
                <c:pt idx="411">
                  <c:v>42642</c:v>
                </c:pt>
                <c:pt idx="412">
                  <c:v>42643</c:v>
                </c:pt>
                <c:pt idx="413">
                  <c:v>42646</c:v>
                </c:pt>
                <c:pt idx="414">
                  <c:v>42647</c:v>
                </c:pt>
                <c:pt idx="415">
                  <c:v>42648</c:v>
                </c:pt>
                <c:pt idx="416">
                  <c:v>42649</c:v>
                </c:pt>
                <c:pt idx="417">
                  <c:v>42650</c:v>
                </c:pt>
                <c:pt idx="418">
                  <c:v>42653</c:v>
                </c:pt>
                <c:pt idx="419">
                  <c:v>42654</c:v>
                </c:pt>
                <c:pt idx="420">
                  <c:v>42656</c:v>
                </c:pt>
                <c:pt idx="421">
                  <c:v>42657</c:v>
                </c:pt>
                <c:pt idx="422">
                  <c:v>42660</c:v>
                </c:pt>
                <c:pt idx="423">
                  <c:v>42661</c:v>
                </c:pt>
                <c:pt idx="424">
                  <c:v>42662</c:v>
                </c:pt>
                <c:pt idx="425">
                  <c:v>42663</c:v>
                </c:pt>
                <c:pt idx="426">
                  <c:v>42664</c:v>
                </c:pt>
                <c:pt idx="427">
                  <c:v>42667</c:v>
                </c:pt>
                <c:pt idx="428">
                  <c:v>42668</c:v>
                </c:pt>
                <c:pt idx="429">
                  <c:v>42669</c:v>
                </c:pt>
                <c:pt idx="430">
                  <c:v>42670</c:v>
                </c:pt>
                <c:pt idx="431">
                  <c:v>42671</c:v>
                </c:pt>
                <c:pt idx="432">
                  <c:v>42674</c:v>
                </c:pt>
                <c:pt idx="433">
                  <c:v>42675</c:v>
                </c:pt>
                <c:pt idx="434">
                  <c:v>42677</c:v>
                </c:pt>
                <c:pt idx="435">
                  <c:v>42678</c:v>
                </c:pt>
                <c:pt idx="436">
                  <c:v>42681</c:v>
                </c:pt>
                <c:pt idx="437">
                  <c:v>42682</c:v>
                </c:pt>
                <c:pt idx="438">
                  <c:v>42683</c:v>
                </c:pt>
                <c:pt idx="439">
                  <c:v>42684</c:v>
                </c:pt>
                <c:pt idx="440">
                  <c:v>42685</c:v>
                </c:pt>
                <c:pt idx="441">
                  <c:v>42688</c:v>
                </c:pt>
                <c:pt idx="442">
                  <c:v>42690</c:v>
                </c:pt>
                <c:pt idx="443">
                  <c:v>42691</c:v>
                </c:pt>
                <c:pt idx="444">
                  <c:v>42692</c:v>
                </c:pt>
                <c:pt idx="445">
                  <c:v>42695</c:v>
                </c:pt>
                <c:pt idx="446">
                  <c:v>42696</c:v>
                </c:pt>
                <c:pt idx="447">
                  <c:v>42697</c:v>
                </c:pt>
                <c:pt idx="448">
                  <c:v>42698</c:v>
                </c:pt>
                <c:pt idx="449">
                  <c:v>42699</c:v>
                </c:pt>
                <c:pt idx="450">
                  <c:v>42702</c:v>
                </c:pt>
                <c:pt idx="451">
                  <c:v>42703</c:v>
                </c:pt>
                <c:pt idx="452">
                  <c:v>42704</c:v>
                </c:pt>
                <c:pt idx="453">
                  <c:v>42705</c:v>
                </c:pt>
                <c:pt idx="454">
                  <c:v>42706</c:v>
                </c:pt>
                <c:pt idx="455">
                  <c:v>42709</c:v>
                </c:pt>
                <c:pt idx="456">
                  <c:v>42710</c:v>
                </c:pt>
                <c:pt idx="457">
                  <c:v>42711</c:v>
                </c:pt>
                <c:pt idx="458">
                  <c:v>42712</c:v>
                </c:pt>
                <c:pt idx="459">
                  <c:v>42713</c:v>
                </c:pt>
                <c:pt idx="460">
                  <c:v>42716</c:v>
                </c:pt>
                <c:pt idx="461">
                  <c:v>42717</c:v>
                </c:pt>
                <c:pt idx="462">
                  <c:v>42718</c:v>
                </c:pt>
                <c:pt idx="463">
                  <c:v>42719</c:v>
                </c:pt>
                <c:pt idx="464">
                  <c:v>42720</c:v>
                </c:pt>
                <c:pt idx="465">
                  <c:v>42723</c:v>
                </c:pt>
                <c:pt idx="466">
                  <c:v>42724</c:v>
                </c:pt>
                <c:pt idx="467">
                  <c:v>42725</c:v>
                </c:pt>
                <c:pt idx="468">
                  <c:v>42726</c:v>
                </c:pt>
                <c:pt idx="469">
                  <c:v>42727</c:v>
                </c:pt>
                <c:pt idx="470">
                  <c:v>42730</c:v>
                </c:pt>
                <c:pt idx="471">
                  <c:v>42731</c:v>
                </c:pt>
                <c:pt idx="472">
                  <c:v>42732</c:v>
                </c:pt>
                <c:pt idx="473">
                  <c:v>42733</c:v>
                </c:pt>
                <c:pt idx="474">
                  <c:v>42734</c:v>
                </c:pt>
                <c:pt idx="475">
                  <c:v>42737</c:v>
                </c:pt>
                <c:pt idx="476">
                  <c:v>42738</c:v>
                </c:pt>
                <c:pt idx="477">
                  <c:v>42739</c:v>
                </c:pt>
                <c:pt idx="478">
                  <c:v>42740</c:v>
                </c:pt>
                <c:pt idx="479">
                  <c:v>42741</c:v>
                </c:pt>
                <c:pt idx="480">
                  <c:v>42744</c:v>
                </c:pt>
                <c:pt idx="481">
                  <c:v>42745</c:v>
                </c:pt>
                <c:pt idx="482">
                  <c:v>42746</c:v>
                </c:pt>
                <c:pt idx="483">
                  <c:v>42747</c:v>
                </c:pt>
                <c:pt idx="484">
                  <c:v>42748</c:v>
                </c:pt>
                <c:pt idx="485">
                  <c:v>42751</c:v>
                </c:pt>
                <c:pt idx="486">
                  <c:v>42752</c:v>
                </c:pt>
                <c:pt idx="487">
                  <c:v>42753</c:v>
                </c:pt>
                <c:pt idx="488">
                  <c:v>42754</c:v>
                </c:pt>
                <c:pt idx="489">
                  <c:v>42755</c:v>
                </c:pt>
                <c:pt idx="490">
                  <c:v>42758</c:v>
                </c:pt>
                <c:pt idx="491">
                  <c:v>42759</c:v>
                </c:pt>
                <c:pt idx="492">
                  <c:v>42760</c:v>
                </c:pt>
                <c:pt idx="493">
                  <c:v>42761</c:v>
                </c:pt>
                <c:pt idx="494">
                  <c:v>42762</c:v>
                </c:pt>
                <c:pt idx="495">
                  <c:v>42765</c:v>
                </c:pt>
                <c:pt idx="496">
                  <c:v>42766</c:v>
                </c:pt>
                <c:pt idx="497">
                  <c:v>42767</c:v>
                </c:pt>
                <c:pt idx="498">
                  <c:v>42768</c:v>
                </c:pt>
                <c:pt idx="499">
                  <c:v>42769</c:v>
                </c:pt>
                <c:pt idx="500">
                  <c:v>42772</c:v>
                </c:pt>
                <c:pt idx="501">
                  <c:v>42773</c:v>
                </c:pt>
                <c:pt idx="502">
                  <c:v>42774</c:v>
                </c:pt>
                <c:pt idx="503">
                  <c:v>42775</c:v>
                </c:pt>
                <c:pt idx="504">
                  <c:v>42776</c:v>
                </c:pt>
                <c:pt idx="505">
                  <c:v>42779</c:v>
                </c:pt>
                <c:pt idx="506">
                  <c:v>42780</c:v>
                </c:pt>
                <c:pt idx="507">
                  <c:v>42781</c:v>
                </c:pt>
                <c:pt idx="508">
                  <c:v>42782</c:v>
                </c:pt>
                <c:pt idx="509">
                  <c:v>42783</c:v>
                </c:pt>
                <c:pt idx="510">
                  <c:v>42786</c:v>
                </c:pt>
                <c:pt idx="511">
                  <c:v>42787</c:v>
                </c:pt>
                <c:pt idx="512">
                  <c:v>42788</c:v>
                </c:pt>
                <c:pt idx="513">
                  <c:v>42789</c:v>
                </c:pt>
                <c:pt idx="514">
                  <c:v>42790</c:v>
                </c:pt>
                <c:pt idx="515">
                  <c:v>42795</c:v>
                </c:pt>
                <c:pt idx="516">
                  <c:v>42796</c:v>
                </c:pt>
                <c:pt idx="517">
                  <c:v>42797</c:v>
                </c:pt>
                <c:pt idx="518">
                  <c:v>42800</c:v>
                </c:pt>
                <c:pt idx="519">
                  <c:v>42801</c:v>
                </c:pt>
                <c:pt idx="520">
                  <c:v>42802</c:v>
                </c:pt>
                <c:pt idx="521">
                  <c:v>42803</c:v>
                </c:pt>
                <c:pt idx="522">
                  <c:v>42804</c:v>
                </c:pt>
                <c:pt idx="523">
                  <c:v>42807</c:v>
                </c:pt>
                <c:pt idx="524">
                  <c:v>42808</c:v>
                </c:pt>
                <c:pt idx="525">
                  <c:v>42809</c:v>
                </c:pt>
                <c:pt idx="526">
                  <c:v>42810</c:v>
                </c:pt>
                <c:pt idx="527">
                  <c:v>42811</c:v>
                </c:pt>
                <c:pt idx="528">
                  <c:v>42814</c:v>
                </c:pt>
                <c:pt idx="529">
                  <c:v>42815</c:v>
                </c:pt>
                <c:pt idx="530">
                  <c:v>42816</c:v>
                </c:pt>
                <c:pt idx="531">
                  <c:v>42817</c:v>
                </c:pt>
                <c:pt idx="532">
                  <c:v>42818</c:v>
                </c:pt>
                <c:pt idx="533">
                  <c:v>42821</c:v>
                </c:pt>
                <c:pt idx="534">
                  <c:v>42822</c:v>
                </c:pt>
                <c:pt idx="535">
                  <c:v>42823</c:v>
                </c:pt>
                <c:pt idx="536">
                  <c:v>42824</c:v>
                </c:pt>
                <c:pt idx="537">
                  <c:v>42825</c:v>
                </c:pt>
                <c:pt idx="538">
                  <c:v>42828</c:v>
                </c:pt>
                <c:pt idx="539">
                  <c:v>42829</c:v>
                </c:pt>
                <c:pt idx="540">
                  <c:v>42830</c:v>
                </c:pt>
                <c:pt idx="541">
                  <c:v>42831</c:v>
                </c:pt>
                <c:pt idx="542">
                  <c:v>42832</c:v>
                </c:pt>
                <c:pt idx="543">
                  <c:v>42835</c:v>
                </c:pt>
                <c:pt idx="544">
                  <c:v>42836</c:v>
                </c:pt>
                <c:pt idx="545">
                  <c:v>42837</c:v>
                </c:pt>
                <c:pt idx="546">
                  <c:v>42838</c:v>
                </c:pt>
                <c:pt idx="547">
                  <c:v>42842</c:v>
                </c:pt>
                <c:pt idx="548">
                  <c:v>42843</c:v>
                </c:pt>
                <c:pt idx="549">
                  <c:v>42844</c:v>
                </c:pt>
                <c:pt idx="550">
                  <c:v>42845</c:v>
                </c:pt>
                <c:pt idx="551">
                  <c:v>42849</c:v>
                </c:pt>
                <c:pt idx="552">
                  <c:v>42850</c:v>
                </c:pt>
                <c:pt idx="553">
                  <c:v>42851</c:v>
                </c:pt>
                <c:pt idx="554">
                  <c:v>42852</c:v>
                </c:pt>
                <c:pt idx="555">
                  <c:v>42853</c:v>
                </c:pt>
                <c:pt idx="556">
                  <c:v>42857</c:v>
                </c:pt>
                <c:pt idx="557">
                  <c:v>42858</c:v>
                </c:pt>
                <c:pt idx="558">
                  <c:v>42859</c:v>
                </c:pt>
                <c:pt idx="559">
                  <c:v>42860</c:v>
                </c:pt>
                <c:pt idx="560">
                  <c:v>42863</c:v>
                </c:pt>
                <c:pt idx="561">
                  <c:v>42864</c:v>
                </c:pt>
                <c:pt idx="562">
                  <c:v>42865</c:v>
                </c:pt>
                <c:pt idx="563">
                  <c:v>42866</c:v>
                </c:pt>
                <c:pt idx="564">
                  <c:v>42867</c:v>
                </c:pt>
                <c:pt idx="565">
                  <c:v>42870</c:v>
                </c:pt>
                <c:pt idx="566">
                  <c:v>42871</c:v>
                </c:pt>
                <c:pt idx="567">
                  <c:v>42872</c:v>
                </c:pt>
                <c:pt idx="568">
                  <c:v>42873</c:v>
                </c:pt>
                <c:pt idx="569">
                  <c:v>42874</c:v>
                </c:pt>
                <c:pt idx="570">
                  <c:v>42877</c:v>
                </c:pt>
                <c:pt idx="571">
                  <c:v>42878</c:v>
                </c:pt>
                <c:pt idx="572">
                  <c:v>42879</c:v>
                </c:pt>
                <c:pt idx="573">
                  <c:v>42880</c:v>
                </c:pt>
                <c:pt idx="574">
                  <c:v>42881</c:v>
                </c:pt>
                <c:pt idx="575">
                  <c:v>42884</c:v>
                </c:pt>
                <c:pt idx="576">
                  <c:v>42885</c:v>
                </c:pt>
                <c:pt idx="577">
                  <c:v>42886</c:v>
                </c:pt>
                <c:pt idx="578">
                  <c:v>42887</c:v>
                </c:pt>
                <c:pt idx="579">
                  <c:v>42888</c:v>
                </c:pt>
                <c:pt idx="580">
                  <c:v>42891</c:v>
                </c:pt>
                <c:pt idx="581">
                  <c:v>42892</c:v>
                </c:pt>
                <c:pt idx="582">
                  <c:v>42893</c:v>
                </c:pt>
                <c:pt idx="583">
                  <c:v>42894</c:v>
                </c:pt>
                <c:pt idx="584">
                  <c:v>42895</c:v>
                </c:pt>
                <c:pt idx="585">
                  <c:v>42898</c:v>
                </c:pt>
                <c:pt idx="586">
                  <c:v>42899</c:v>
                </c:pt>
                <c:pt idx="587">
                  <c:v>42900</c:v>
                </c:pt>
                <c:pt idx="588">
                  <c:v>42902</c:v>
                </c:pt>
                <c:pt idx="589">
                  <c:v>42905</c:v>
                </c:pt>
                <c:pt idx="590">
                  <c:v>42906</c:v>
                </c:pt>
                <c:pt idx="591">
                  <c:v>42907</c:v>
                </c:pt>
                <c:pt idx="592">
                  <c:v>42908</c:v>
                </c:pt>
                <c:pt idx="593">
                  <c:v>42909</c:v>
                </c:pt>
                <c:pt idx="594">
                  <c:v>42912</c:v>
                </c:pt>
                <c:pt idx="595">
                  <c:v>42913</c:v>
                </c:pt>
                <c:pt idx="596">
                  <c:v>42914</c:v>
                </c:pt>
                <c:pt idx="597">
                  <c:v>42915</c:v>
                </c:pt>
                <c:pt idx="598">
                  <c:v>42916</c:v>
                </c:pt>
                <c:pt idx="599">
                  <c:v>42919</c:v>
                </c:pt>
                <c:pt idx="600">
                  <c:v>42920</c:v>
                </c:pt>
                <c:pt idx="601">
                  <c:v>42921</c:v>
                </c:pt>
                <c:pt idx="602">
                  <c:v>42922</c:v>
                </c:pt>
                <c:pt idx="603">
                  <c:v>42923</c:v>
                </c:pt>
                <c:pt idx="604">
                  <c:v>42926</c:v>
                </c:pt>
                <c:pt idx="605">
                  <c:v>42927</c:v>
                </c:pt>
                <c:pt idx="606">
                  <c:v>42928</c:v>
                </c:pt>
                <c:pt idx="607">
                  <c:v>42929</c:v>
                </c:pt>
                <c:pt idx="608">
                  <c:v>42930</c:v>
                </c:pt>
                <c:pt idx="609">
                  <c:v>42933</c:v>
                </c:pt>
                <c:pt idx="610">
                  <c:v>42934</c:v>
                </c:pt>
                <c:pt idx="611">
                  <c:v>42935</c:v>
                </c:pt>
                <c:pt idx="612">
                  <c:v>42936</c:v>
                </c:pt>
                <c:pt idx="613">
                  <c:v>42937</c:v>
                </c:pt>
                <c:pt idx="614">
                  <c:v>42940</c:v>
                </c:pt>
                <c:pt idx="615">
                  <c:v>42941</c:v>
                </c:pt>
                <c:pt idx="616">
                  <c:v>42942</c:v>
                </c:pt>
                <c:pt idx="617">
                  <c:v>42943</c:v>
                </c:pt>
                <c:pt idx="618">
                  <c:v>42944</c:v>
                </c:pt>
                <c:pt idx="619">
                  <c:v>42947</c:v>
                </c:pt>
                <c:pt idx="620">
                  <c:v>42948</c:v>
                </c:pt>
                <c:pt idx="621">
                  <c:v>42949</c:v>
                </c:pt>
                <c:pt idx="622">
                  <c:v>42950</c:v>
                </c:pt>
                <c:pt idx="623">
                  <c:v>42951</c:v>
                </c:pt>
                <c:pt idx="624">
                  <c:v>42954</c:v>
                </c:pt>
                <c:pt idx="625">
                  <c:v>42955</c:v>
                </c:pt>
                <c:pt idx="626">
                  <c:v>42956</c:v>
                </c:pt>
                <c:pt idx="627">
                  <c:v>42957</c:v>
                </c:pt>
                <c:pt idx="628">
                  <c:v>42958</c:v>
                </c:pt>
                <c:pt idx="629">
                  <c:v>42961</c:v>
                </c:pt>
                <c:pt idx="630">
                  <c:v>42962</c:v>
                </c:pt>
                <c:pt idx="631">
                  <c:v>42963</c:v>
                </c:pt>
                <c:pt idx="632">
                  <c:v>42964</c:v>
                </c:pt>
                <c:pt idx="633">
                  <c:v>42965</c:v>
                </c:pt>
                <c:pt idx="634">
                  <c:v>42968</c:v>
                </c:pt>
                <c:pt idx="635">
                  <c:v>42969</c:v>
                </c:pt>
                <c:pt idx="636">
                  <c:v>42970</c:v>
                </c:pt>
                <c:pt idx="637">
                  <c:v>42971</c:v>
                </c:pt>
                <c:pt idx="638">
                  <c:v>42972</c:v>
                </c:pt>
                <c:pt idx="639">
                  <c:v>42975</c:v>
                </c:pt>
                <c:pt idx="640">
                  <c:v>42976</c:v>
                </c:pt>
                <c:pt idx="641">
                  <c:v>42977</c:v>
                </c:pt>
                <c:pt idx="642">
                  <c:v>42978</c:v>
                </c:pt>
                <c:pt idx="643">
                  <c:v>42979</c:v>
                </c:pt>
                <c:pt idx="644">
                  <c:v>42982</c:v>
                </c:pt>
                <c:pt idx="645">
                  <c:v>42983</c:v>
                </c:pt>
                <c:pt idx="646">
                  <c:v>42984</c:v>
                </c:pt>
                <c:pt idx="647">
                  <c:v>42986</c:v>
                </c:pt>
                <c:pt idx="648">
                  <c:v>42989</c:v>
                </c:pt>
                <c:pt idx="649">
                  <c:v>42990</c:v>
                </c:pt>
                <c:pt idx="650">
                  <c:v>42991</c:v>
                </c:pt>
                <c:pt idx="651">
                  <c:v>42992</c:v>
                </c:pt>
                <c:pt idx="652">
                  <c:v>42993</c:v>
                </c:pt>
                <c:pt idx="653">
                  <c:v>42996</c:v>
                </c:pt>
                <c:pt idx="654">
                  <c:v>42997</c:v>
                </c:pt>
                <c:pt idx="655">
                  <c:v>42998</c:v>
                </c:pt>
                <c:pt idx="656">
                  <c:v>42999</c:v>
                </c:pt>
                <c:pt idx="657">
                  <c:v>43000</c:v>
                </c:pt>
                <c:pt idx="658">
                  <c:v>43003</c:v>
                </c:pt>
                <c:pt idx="659">
                  <c:v>43004</c:v>
                </c:pt>
                <c:pt idx="660">
                  <c:v>43005</c:v>
                </c:pt>
                <c:pt idx="661">
                  <c:v>43006</c:v>
                </c:pt>
                <c:pt idx="662">
                  <c:v>43007</c:v>
                </c:pt>
                <c:pt idx="663">
                  <c:v>43010</c:v>
                </c:pt>
                <c:pt idx="664">
                  <c:v>43011</c:v>
                </c:pt>
                <c:pt idx="665">
                  <c:v>43012</c:v>
                </c:pt>
                <c:pt idx="666">
                  <c:v>43013</c:v>
                </c:pt>
                <c:pt idx="667">
                  <c:v>43014</c:v>
                </c:pt>
                <c:pt idx="668">
                  <c:v>43017</c:v>
                </c:pt>
                <c:pt idx="669">
                  <c:v>43018</c:v>
                </c:pt>
                <c:pt idx="670">
                  <c:v>43019</c:v>
                </c:pt>
                <c:pt idx="671">
                  <c:v>43021</c:v>
                </c:pt>
                <c:pt idx="672">
                  <c:v>43024</c:v>
                </c:pt>
                <c:pt idx="673">
                  <c:v>43025</c:v>
                </c:pt>
                <c:pt idx="674">
                  <c:v>43026</c:v>
                </c:pt>
                <c:pt idx="675">
                  <c:v>43027</c:v>
                </c:pt>
                <c:pt idx="676">
                  <c:v>43028</c:v>
                </c:pt>
                <c:pt idx="677">
                  <c:v>43031</c:v>
                </c:pt>
                <c:pt idx="678">
                  <c:v>43032</c:v>
                </c:pt>
                <c:pt idx="679">
                  <c:v>43033</c:v>
                </c:pt>
                <c:pt idx="680">
                  <c:v>43034</c:v>
                </c:pt>
                <c:pt idx="681">
                  <c:v>43035</c:v>
                </c:pt>
                <c:pt idx="682">
                  <c:v>43038</c:v>
                </c:pt>
                <c:pt idx="683">
                  <c:v>43039</c:v>
                </c:pt>
                <c:pt idx="684">
                  <c:v>43040</c:v>
                </c:pt>
                <c:pt idx="685">
                  <c:v>43042</c:v>
                </c:pt>
                <c:pt idx="686">
                  <c:v>43045</c:v>
                </c:pt>
                <c:pt idx="687">
                  <c:v>43046</c:v>
                </c:pt>
                <c:pt idx="688">
                  <c:v>43047</c:v>
                </c:pt>
                <c:pt idx="689">
                  <c:v>43048</c:v>
                </c:pt>
                <c:pt idx="690">
                  <c:v>43049</c:v>
                </c:pt>
                <c:pt idx="691">
                  <c:v>43052</c:v>
                </c:pt>
                <c:pt idx="692">
                  <c:v>43053</c:v>
                </c:pt>
                <c:pt idx="693">
                  <c:v>43055</c:v>
                </c:pt>
                <c:pt idx="694">
                  <c:v>43056</c:v>
                </c:pt>
                <c:pt idx="695">
                  <c:v>43059</c:v>
                </c:pt>
                <c:pt idx="696">
                  <c:v>43060</c:v>
                </c:pt>
                <c:pt idx="697">
                  <c:v>43061</c:v>
                </c:pt>
                <c:pt idx="698">
                  <c:v>43062</c:v>
                </c:pt>
                <c:pt idx="699">
                  <c:v>43063</c:v>
                </c:pt>
                <c:pt idx="700">
                  <c:v>43066</c:v>
                </c:pt>
                <c:pt idx="701">
                  <c:v>43067</c:v>
                </c:pt>
                <c:pt idx="702">
                  <c:v>43068</c:v>
                </c:pt>
                <c:pt idx="703">
                  <c:v>43069</c:v>
                </c:pt>
                <c:pt idx="704">
                  <c:v>43070</c:v>
                </c:pt>
                <c:pt idx="705">
                  <c:v>43073</c:v>
                </c:pt>
                <c:pt idx="706">
                  <c:v>43074</c:v>
                </c:pt>
                <c:pt idx="707">
                  <c:v>43075</c:v>
                </c:pt>
                <c:pt idx="708">
                  <c:v>43076</c:v>
                </c:pt>
                <c:pt idx="709">
                  <c:v>43077</c:v>
                </c:pt>
                <c:pt idx="710">
                  <c:v>43080</c:v>
                </c:pt>
                <c:pt idx="711">
                  <c:v>43081</c:v>
                </c:pt>
                <c:pt idx="712">
                  <c:v>43082</c:v>
                </c:pt>
                <c:pt idx="713">
                  <c:v>43083</c:v>
                </c:pt>
                <c:pt idx="714">
                  <c:v>43084</c:v>
                </c:pt>
                <c:pt idx="715">
                  <c:v>43087</c:v>
                </c:pt>
                <c:pt idx="716">
                  <c:v>43088</c:v>
                </c:pt>
                <c:pt idx="717">
                  <c:v>43089</c:v>
                </c:pt>
                <c:pt idx="718">
                  <c:v>43090</c:v>
                </c:pt>
                <c:pt idx="719">
                  <c:v>43091</c:v>
                </c:pt>
                <c:pt idx="720">
                  <c:v>43095</c:v>
                </c:pt>
                <c:pt idx="721">
                  <c:v>43096</c:v>
                </c:pt>
                <c:pt idx="722">
                  <c:v>43097</c:v>
                </c:pt>
                <c:pt idx="723">
                  <c:v>43098</c:v>
                </c:pt>
                <c:pt idx="724">
                  <c:v>43102</c:v>
                </c:pt>
                <c:pt idx="725">
                  <c:v>43103</c:v>
                </c:pt>
                <c:pt idx="726">
                  <c:v>43104</c:v>
                </c:pt>
                <c:pt idx="727">
                  <c:v>43105</c:v>
                </c:pt>
                <c:pt idx="728">
                  <c:v>43108</c:v>
                </c:pt>
                <c:pt idx="729">
                  <c:v>43109</c:v>
                </c:pt>
                <c:pt idx="730">
                  <c:v>43110</c:v>
                </c:pt>
                <c:pt idx="731">
                  <c:v>43111</c:v>
                </c:pt>
                <c:pt idx="732">
                  <c:v>43112</c:v>
                </c:pt>
                <c:pt idx="733">
                  <c:v>43115</c:v>
                </c:pt>
                <c:pt idx="734">
                  <c:v>43116</c:v>
                </c:pt>
                <c:pt idx="735">
                  <c:v>43117</c:v>
                </c:pt>
                <c:pt idx="736">
                  <c:v>43118</c:v>
                </c:pt>
                <c:pt idx="737">
                  <c:v>43119</c:v>
                </c:pt>
                <c:pt idx="738">
                  <c:v>43122</c:v>
                </c:pt>
                <c:pt idx="739">
                  <c:v>43123</c:v>
                </c:pt>
                <c:pt idx="740">
                  <c:v>43124</c:v>
                </c:pt>
                <c:pt idx="741">
                  <c:v>43125</c:v>
                </c:pt>
                <c:pt idx="742">
                  <c:v>43126</c:v>
                </c:pt>
                <c:pt idx="743">
                  <c:v>43129</c:v>
                </c:pt>
                <c:pt idx="744">
                  <c:v>43130</c:v>
                </c:pt>
                <c:pt idx="745">
                  <c:v>43131</c:v>
                </c:pt>
                <c:pt idx="746">
                  <c:v>43132</c:v>
                </c:pt>
                <c:pt idx="747">
                  <c:v>43133</c:v>
                </c:pt>
                <c:pt idx="748">
                  <c:v>43136</c:v>
                </c:pt>
                <c:pt idx="749">
                  <c:v>43137</c:v>
                </c:pt>
                <c:pt idx="750">
                  <c:v>43138</c:v>
                </c:pt>
                <c:pt idx="751">
                  <c:v>43139</c:v>
                </c:pt>
                <c:pt idx="752">
                  <c:v>43140</c:v>
                </c:pt>
                <c:pt idx="753">
                  <c:v>43145</c:v>
                </c:pt>
                <c:pt idx="754">
                  <c:v>43146</c:v>
                </c:pt>
                <c:pt idx="755">
                  <c:v>43147</c:v>
                </c:pt>
                <c:pt idx="756">
                  <c:v>43150</c:v>
                </c:pt>
                <c:pt idx="757">
                  <c:v>43151</c:v>
                </c:pt>
                <c:pt idx="758">
                  <c:v>43152</c:v>
                </c:pt>
                <c:pt idx="759">
                  <c:v>43153</c:v>
                </c:pt>
                <c:pt idx="760">
                  <c:v>43154</c:v>
                </c:pt>
                <c:pt idx="761">
                  <c:v>43157</c:v>
                </c:pt>
                <c:pt idx="762">
                  <c:v>43158</c:v>
                </c:pt>
                <c:pt idx="763">
                  <c:v>43159</c:v>
                </c:pt>
                <c:pt idx="764">
                  <c:v>43160</c:v>
                </c:pt>
                <c:pt idx="765">
                  <c:v>43161</c:v>
                </c:pt>
                <c:pt idx="766">
                  <c:v>43164</c:v>
                </c:pt>
                <c:pt idx="767">
                  <c:v>43165</c:v>
                </c:pt>
                <c:pt idx="768">
                  <c:v>43166</c:v>
                </c:pt>
                <c:pt idx="769">
                  <c:v>43167</c:v>
                </c:pt>
                <c:pt idx="770">
                  <c:v>43168</c:v>
                </c:pt>
                <c:pt idx="771">
                  <c:v>43171</c:v>
                </c:pt>
                <c:pt idx="772">
                  <c:v>43172</c:v>
                </c:pt>
                <c:pt idx="773">
                  <c:v>43173</c:v>
                </c:pt>
                <c:pt idx="774">
                  <c:v>43174</c:v>
                </c:pt>
                <c:pt idx="775">
                  <c:v>43175</c:v>
                </c:pt>
                <c:pt idx="776">
                  <c:v>43178</c:v>
                </c:pt>
                <c:pt idx="777">
                  <c:v>43179</c:v>
                </c:pt>
                <c:pt idx="778">
                  <c:v>43180</c:v>
                </c:pt>
                <c:pt idx="779">
                  <c:v>43181</c:v>
                </c:pt>
                <c:pt idx="780">
                  <c:v>43182</c:v>
                </c:pt>
                <c:pt idx="781">
                  <c:v>43185</c:v>
                </c:pt>
                <c:pt idx="782">
                  <c:v>43186</c:v>
                </c:pt>
                <c:pt idx="783">
                  <c:v>43187</c:v>
                </c:pt>
                <c:pt idx="784">
                  <c:v>43188</c:v>
                </c:pt>
                <c:pt idx="785">
                  <c:v>43192</c:v>
                </c:pt>
                <c:pt idx="786">
                  <c:v>43193</c:v>
                </c:pt>
                <c:pt idx="787">
                  <c:v>43194</c:v>
                </c:pt>
                <c:pt idx="788">
                  <c:v>43195</c:v>
                </c:pt>
                <c:pt idx="789">
                  <c:v>43196</c:v>
                </c:pt>
                <c:pt idx="790">
                  <c:v>43199</c:v>
                </c:pt>
                <c:pt idx="791">
                  <c:v>43200</c:v>
                </c:pt>
                <c:pt idx="792">
                  <c:v>43201</c:v>
                </c:pt>
                <c:pt idx="793">
                  <c:v>43202</c:v>
                </c:pt>
                <c:pt idx="794">
                  <c:v>43203</c:v>
                </c:pt>
                <c:pt idx="795">
                  <c:v>43206</c:v>
                </c:pt>
                <c:pt idx="796">
                  <c:v>43207</c:v>
                </c:pt>
                <c:pt idx="797">
                  <c:v>43208</c:v>
                </c:pt>
                <c:pt idx="798">
                  <c:v>43209</c:v>
                </c:pt>
                <c:pt idx="799">
                  <c:v>43210</c:v>
                </c:pt>
                <c:pt idx="800">
                  <c:v>43213</c:v>
                </c:pt>
                <c:pt idx="801">
                  <c:v>43214</c:v>
                </c:pt>
                <c:pt idx="802">
                  <c:v>43215</c:v>
                </c:pt>
                <c:pt idx="803">
                  <c:v>43216</c:v>
                </c:pt>
                <c:pt idx="804">
                  <c:v>43217</c:v>
                </c:pt>
                <c:pt idx="805">
                  <c:v>43220</c:v>
                </c:pt>
                <c:pt idx="806">
                  <c:v>43222</c:v>
                </c:pt>
                <c:pt idx="807">
                  <c:v>43223</c:v>
                </c:pt>
                <c:pt idx="808">
                  <c:v>43224</c:v>
                </c:pt>
                <c:pt idx="809">
                  <c:v>43227</c:v>
                </c:pt>
                <c:pt idx="810">
                  <c:v>43228</c:v>
                </c:pt>
                <c:pt idx="811">
                  <c:v>43229</c:v>
                </c:pt>
                <c:pt idx="812">
                  <c:v>43230</c:v>
                </c:pt>
                <c:pt idx="813">
                  <c:v>43231</c:v>
                </c:pt>
                <c:pt idx="814">
                  <c:v>43234</c:v>
                </c:pt>
                <c:pt idx="815">
                  <c:v>43235</c:v>
                </c:pt>
                <c:pt idx="816">
                  <c:v>43236</c:v>
                </c:pt>
                <c:pt idx="817">
                  <c:v>43237</c:v>
                </c:pt>
                <c:pt idx="818">
                  <c:v>43238</c:v>
                </c:pt>
                <c:pt idx="819">
                  <c:v>43241</c:v>
                </c:pt>
                <c:pt idx="820">
                  <c:v>43242</c:v>
                </c:pt>
                <c:pt idx="821">
                  <c:v>43243</c:v>
                </c:pt>
                <c:pt idx="822">
                  <c:v>43244</c:v>
                </c:pt>
                <c:pt idx="823">
                  <c:v>43245</c:v>
                </c:pt>
                <c:pt idx="824">
                  <c:v>43248</c:v>
                </c:pt>
                <c:pt idx="825">
                  <c:v>43249</c:v>
                </c:pt>
                <c:pt idx="826">
                  <c:v>43250</c:v>
                </c:pt>
                <c:pt idx="827">
                  <c:v>43252</c:v>
                </c:pt>
                <c:pt idx="828">
                  <c:v>43255</c:v>
                </c:pt>
                <c:pt idx="829">
                  <c:v>43256</c:v>
                </c:pt>
                <c:pt idx="830">
                  <c:v>43257</c:v>
                </c:pt>
                <c:pt idx="831">
                  <c:v>43258</c:v>
                </c:pt>
                <c:pt idx="832">
                  <c:v>43259</c:v>
                </c:pt>
                <c:pt idx="833">
                  <c:v>43262</c:v>
                </c:pt>
                <c:pt idx="834">
                  <c:v>43263</c:v>
                </c:pt>
                <c:pt idx="835">
                  <c:v>43264</c:v>
                </c:pt>
                <c:pt idx="836">
                  <c:v>43265</c:v>
                </c:pt>
                <c:pt idx="837">
                  <c:v>43266</c:v>
                </c:pt>
                <c:pt idx="838">
                  <c:v>43269</c:v>
                </c:pt>
                <c:pt idx="839">
                  <c:v>43270</c:v>
                </c:pt>
                <c:pt idx="840">
                  <c:v>43271</c:v>
                </c:pt>
                <c:pt idx="841">
                  <c:v>43272</c:v>
                </c:pt>
                <c:pt idx="842">
                  <c:v>43273</c:v>
                </c:pt>
                <c:pt idx="843">
                  <c:v>43276</c:v>
                </c:pt>
                <c:pt idx="844">
                  <c:v>43277</c:v>
                </c:pt>
                <c:pt idx="845">
                  <c:v>43278</c:v>
                </c:pt>
                <c:pt idx="846">
                  <c:v>43279</c:v>
                </c:pt>
                <c:pt idx="847">
                  <c:v>43280</c:v>
                </c:pt>
                <c:pt idx="848">
                  <c:v>43283</c:v>
                </c:pt>
                <c:pt idx="849">
                  <c:v>43284</c:v>
                </c:pt>
                <c:pt idx="850">
                  <c:v>43285</c:v>
                </c:pt>
                <c:pt idx="851">
                  <c:v>43286</c:v>
                </c:pt>
                <c:pt idx="852">
                  <c:v>43287</c:v>
                </c:pt>
                <c:pt idx="853">
                  <c:v>43290</c:v>
                </c:pt>
                <c:pt idx="854">
                  <c:v>43291</c:v>
                </c:pt>
                <c:pt idx="855">
                  <c:v>43292</c:v>
                </c:pt>
                <c:pt idx="856">
                  <c:v>43293</c:v>
                </c:pt>
                <c:pt idx="857">
                  <c:v>43294</c:v>
                </c:pt>
                <c:pt idx="858">
                  <c:v>43297</c:v>
                </c:pt>
                <c:pt idx="859">
                  <c:v>43298</c:v>
                </c:pt>
                <c:pt idx="860">
                  <c:v>43299</c:v>
                </c:pt>
                <c:pt idx="861">
                  <c:v>43300</c:v>
                </c:pt>
                <c:pt idx="862">
                  <c:v>43301</c:v>
                </c:pt>
                <c:pt idx="863">
                  <c:v>43304</c:v>
                </c:pt>
                <c:pt idx="864">
                  <c:v>43305</c:v>
                </c:pt>
                <c:pt idx="865">
                  <c:v>43306</c:v>
                </c:pt>
                <c:pt idx="866">
                  <c:v>43307</c:v>
                </c:pt>
                <c:pt idx="867">
                  <c:v>43308</c:v>
                </c:pt>
                <c:pt idx="868">
                  <c:v>43311</c:v>
                </c:pt>
                <c:pt idx="869">
                  <c:v>43312</c:v>
                </c:pt>
                <c:pt idx="870">
                  <c:v>43313</c:v>
                </c:pt>
                <c:pt idx="871">
                  <c:v>43314</c:v>
                </c:pt>
                <c:pt idx="872">
                  <c:v>43315</c:v>
                </c:pt>
                <c:pt idx="873">
                  <c:v>43318</c:v>
                </c:pt>
                <c:pt idx="874">
                  <c:v>43319</c:v>
                </c:pt>
                <c:pt idx="875">
                  <c:v>43320</c:v>
                </c:pt>
                <c:pt idx="876">
                  <c:v>43321</c:v>
                </c:pt>
                <c:pt idx="877">
                  <c:v>43322</c:v>
                </c:pt>
                <c:pt idx="878">
                  <c:v>43325</c:v>
                </c:pt>
                <c:pt idx="879">
                  <c:v>43326</c:v>
                </c:pt>
                <c:pt idx="880">
                  <c:v>43327</c:v>
                </c:pt>
                <c:pt idx="881">
                  <c:v>43328</c:v>
                </c:pt>
                <c:pt idx="882">
                  <c:v>43329</c:v>
                </c:pt>
                <c:pt idx="883">
                  <c:v>43332</c:v>
                </c:pt>
                <c:pt idx="884">
                  <c:v>43333</c:v>
                </c:pt>
                <c:pt idx="885">
                  <c:v>43334</c:v>
                </c:pt>
                <c:pt idx="886">
                  <c:v>43335</c:v>
                </c:pt>
                <c:pt idx="887">
                  <c:v>43336</c:v>
                </c:pt>
                <c:pt idx="888">
                  <c:v>43339</c:v>
                </c:pt>
                <c:pt idx="889">
                  <c:v>43340</c:v>
                </c:pt>
                <c:pt idx="890">
                  <c:v>43341</c:v>
                </c:pt>
                <c:pt idx="891">
                  <c:v>43342</c:v>
                </c:pt>
                <c:pt idx="892">
                  <c:v>43343</c:v>
                </c:pt>
                <c:pt idx="893">
                  <c:v>43346</c:v>
                </c:pt>
                <c:pt idx="894">
                  <c:v>43347</c:v>
                </c:pt>
                <c:pt idx="895">
                  <c:v>43348</c:v>
                </c:pt>
                <c:pt idx="896">
                  <c:v>43349</c:v>
                </c:pt>
                <c:pt idx="897">
                  <c:v>43353</c:v>
                </c:pt>
                <c:pt idx="898">
                  <c:v>43354</c:v>
                </c:pt>
                <c:pt idx="899">
                  <c:v>43355</c:v>
                </c:pt>
                <c:pt idx="900">
                  <c:v>43356</c:v>
                </c:pt>
                <c:pt idx="901">
                  <c:v>43357</c:v>
                </c:pt>
                <c:pt idx="902">
                  <c:v>43360</c:v>
                </c:pt>
                <c:pt idx="903">
                  <c:v>43361</c:v>
                </c:pt>
                <c:pt idx="904">
                  <c:v>43362</c:v>
                </c:pt>
                <c:pt idx="905">
                  <c:v>43363</c:v>
                </c:pt>
                <c:pt idx="906">
                  <c:v>43364</c:v>
                </c:pt>
                <c:pt idx="907">
                  <c:v>43367</c:v>
                </c:pt>
                <c:pt idx="908">
                  <c:v>43368</c:v>
                </c:pt>
                <c:pt idx="909">
                  <c:v>43369</c:v>
                </c:pt>
                <c:pt idx="910">
                  <c:v>43370</c:v>
                </c:pt>
                <c:pt idx="911">
                  <c:v>43371</c:v>
                </c:pt>
                <c:pt idx="912">
                  <c:v>43374</c:v>
                </c:pt>
                <c:pt idx="913">
                  <c:v>43375</c:v>
                </c:pt>
                <c:pt idx="914">
                  <c:v>43376</c:v>
                </c:pt>
                <c:pt idx="915">
                  <c:v>43377</c:v>
                </c:pt>
                <c:pt idx="916">
                  <c:v>43378</c:v>
                </c:pt>
                <c:pt idx="917">
                  <c:v>43381</c:v>
                </c:pt>
                <c:pt idx="918">
                  <c:v>43382</c:v>
                </c:pt>
                <c:pt idx="919">
                  <c:v>43383</c:v>
                </c:pt>
                <c:pt idx="920">
                  <c:v>43384</c:v>
                </c:pt>
                <c:pt idx="921">
                  <c:v>43388</c:v>
                </c:pt>
                <c:pt idx="922">
                  <c:v>43389</c:v>
                </c:pt>
                <c:pt idx="923">
                  <c:v>43390</c:v>
                </c:pt>
                <c:pt idx="924">
                  <c:v>43391</c:v>
                </c:pt>
                <c:pt idx="925">
                  <c:v>43392</c:v>
                </c:pt>
                <c:pt idx="926">
                  <c:v>43395</c:v>
                </c:pt>
                <c:pt idx="927">
                  <c:v>43396</c:v>
                </c:pt>
                <c:pt idx="928">
                  <c:v>43397</c:v>
                </c:pt>
                <c:pt idx="929">
                  <c:v>43398</c:v>
                </c:pt>
                <c:pt idx="930">
                  <c:v>43399</c:v>
                </c:pt>
                <c:pt idx="931">
                  <c:v>43402</c:v>
                </c:pt>
                <c:pt idx="932">
                  <c:v>43403</c:v>
                </c:pt>
                <c:pt idx="933">
                  <c:v>43404</c:v>
                </c:pt>
                <c:pt idx="934">
                  <c:v>43405</c:v>
                </c:pt>
                <c:pt idx="935">
                  <c:v>43409</c:v>
                </c:pt>
                <c:pt idx="936">
                  <c:v>43410</c:v>
                </c:pt>
                <c:pt idx="937">
                  <c:v>43411</c:v>
                </c:pt>
                <c:pt idx="938">
                  <c:v>43412</c:v>
                </c:pt>
                <c:pt idx="939">
                  <c:v>43413</c:v>
                </c:pt>
                <c:pt idx="940">
                  <c:v>43416</c:v>
                </c:pt>
                <c:pt idx="941">
                  <c:v>43417</c:v>
                </c:pt>
                <c:pt idx="942">
                  <c:v>43418</c:v>
                </c:pt>
                <c:pt idx="943">
                  <c:v>43420</c:v>
                </c:pt>
                <c:pt idx="944">
                  <c:v>43423</c:v>
                </c:pt>
                <c:pt idx="945">
                  <c:v>43424</c:v>
                </c:pt>
                <c:pt idx="946">
                  <c:v>43425</c:v>
                </c:pt>
                <c:pt idx="947">
                  <c:v>43426</c:v>
                </c:pt>
                <c:pt idx="948">
                  <c:v>43427</c:v>
                </c:pt>
                <c:pt idx="949">
                  <c:v>43430</c:v>
                </c:pt>
                <c:pt idx="950">
                  <c:v>43431</c:v>
                </c:pt>
                <c:pt idx="951">
                  <c:v>43432</c:v>
                </c:pt>
                <c:pt idx="952">
                  <c:v>43433</c:v>
                </c:pt>
                <c:pt idx="953">
                  <c:v>43434</c:v>
                </c:pt>
                <c:pt idx="954">
                  <c:v>43437</c:v>
                </c:pt>
                <c:pt idx="955">
                  <c:v>43438</c:v>
                </c:pt>
                <c:pt idx="956">
                  <c:v>43439</c:v>
                </c:pt>
                <c:pt idx="957">
                  <c:v>43440</c:v>
                </c:pt>
                <c:pt idx="958">
                  <c:v>43441</c:v>
                </c:pt>
                <c:pt idx="959">
                  <c:v>43444</c:v>
                </c:pt>
                <c:pt idx="960">
                  <c:v>43445</c:v>
                </c:pt>
                <c:pt idx="961">
                  <c:v>43446</c:v>
                </c:pt>
                <c:pt idx="962">
                  <c:v>43447</c:v>
                </c:pt>
                <c:pt idx="963">
                  <c:v>43448</c:v>
                </c:pt>
                <c:pt idx="964">
                  <c:v>43451</c:v>
                </c:pt>
                <c:pt idx="965">
                  <c:v>43452</c:v>
                </c:pt>
                <c:pt idx="966">
                  <c:v>43453</c:v>
                </c:pt>
                <c:pt idx="967">
                  <c:v>43454</c:v>
                </c:pt>
                <c:pt idx="968">
                  <c:v>43455</c:v>
                </c:pt>
                <c:pt idx="969">
                  <c:v>43458</c:v>
                </c:pt>
                <c:pt idx="970">
                  <c:v>43460</c:v>
                </c:pt>
                <c:pt idx="971">
                  <c:v>43461</c:v>
                </c:pt>
                <c:pt idx="972">
                  <c:v>43462</c:v>
                </c:pt>
                <c:pt idx="973">
                  <c:v>43465</c:v>
                </c:pt>
                <c:pt idx="974">
                  <c:v>43467</c:v>
                </c:pt>
                <c:pt idx="975">
                  <c:v>43468</c:v>
                </c:pt>
                <c:pt idx="976">
                  <c:v>43469</c:v>
                </c:pt>
                <c:pt idx="977">
                  <c:v>43472</c:v>
                </c:pt>
                <c:pt idx="978">
                  <c:v>43473</c:v>
                </c:pt>
                <c:pt idx="979">
                  <c:v>43474</c:v>
                </c:pt>
                <c:pt idx="980">
                  <c:v>43475</c:v>
                </c:pt>
                <c:pt idx="981">
                  <c:v>43476</c:v>
                </c:pt>
                <c:pt idx="982">
                  <c:v>43479</c:v>
                </c:pt>
                <c:pt idx="983">
                  <c:v>43480</c:v>
                </c:pt>
                <c:pt idx="984">
                  <c:v>43481</c:v>
                </c:pt>
                <c:pt idx="985">
                  <c:v>43482</c:v>
                </c:pt>
                <c:pt idx="986">
                  <c:v>43483</c:v>
                </c:pt>
                <c:pt idx="987">
                  <c:v>43486</c:v>
                </c:pt>
                <c:pt idx="988">
                  <c:v>43487</c:v>
                </c:pt>
                <c:pt idx="989">
                  <c:v>43488</c:v>
                </c:pt>
                <c:pt idx="990">
                  <c:v>43489</c:v>
                </c:pt>
                <c:pt idx="991">
                  <c:v>43490</c:v>
                </c:pt>
                <c:pt idx="992">
                  <c:v>43493</c:v>
                </c:pt>
                <c:pt idx="993">
                  <c:v>43494</c:v>
                </c:pt>
                <c:pt idx="994">
                  <c:v>43495</c:v>
                </c:pt>
                <c:pt idx="995">
                  <c:v>43496</c:v>
                </c:pt>
                <c:pt idx="996">
                  <c:v>43497</c:v>
                </c:pt>
                <c:pt idx="997">
                  <c:v>43500</c:v>
                </c:pt>
                <c:pt idx="998">
                  <c:v>43501</c:v>
                </c:pt>
                <c:pt idx="999">
                  <c:v>43502</c:v>
                </c:pt>
                <c:pt idx="1000">
                  <c:v>43503</c:v>
                </c:pt>
                <c:pt idx="1001">
                  <c:v>43504</c:v>
                </c:pt>
                <c:pt idx="1002">
                  <c:v>43507</c:v>
                </c:pt>
                <c:pt idx="1003">
                  <c:v>43508</c:v>
                </c:pt>
                <c:pt idx="1004">
                  <c:v>43509</c:v>
                </c:pt>
                <c:pt idx="1005">
                  <c:v>43510</c:v>
                </c:pt>
                <c:pt idx="1006">
                  <c:v>43511</c:v>
                </c:pt>
                <c:pt idx="1007">
                  <c:v>43514</c:v>
                </c:pt>
                <c:pt idx="1008">
                  <c:v>43515</c:v>
                </c:pt>
                <c:pt idx="1009">
                  <c:v>43516</c:v>
                </c:pt>
                <c:pt idx="1010">
                  <c:v>43517</c:v>
                </c:pt>
                <c:pt idx="1011">
                  <c:v>43518</c:v>
                </c:pt>
                <c:pt idx="1012">
                  <c:v>43521</c:v>
                </c:pt>
                <c:pt idx="1013">
                  <c:v>43522</c:v>
                </c:pt>
                <c:pt idx="1014">
                  <c:v>43523</c:v>
                </c:pt>
                <c:pt idx="1015">
                  <c:v>43524</c:v>
                </c:pt>
                <c:pt idx="1016">
                  <c:v>43525</c:v>
                </c:pt>
                <c:pt idx="1017">
                  <c:v>43530</c:v>
                </c:pt>
                <c:pt idx="1018">
                  <c:v>43531</c:v>
                </c:pt>
                <c:pt idx="1019">
                  <c:v>43532</c:v>
                </c:pt>
                <c:pt idx="1020">
                  <c:v>43535</c:v>
                </c:pt>
                <c:pt idx="1021">
                  <c:v>43536</c:v>
                </c:pt>
                <c:pt idx="1022">
                  <c:v>43537</c:v>
                </c:pt>
                <c:pt idx="1023">
                  <c:v>43538</c:v>
                </c:pt>
                <c:pt idx="1024">
                  <c:v>43539</c:v>
                </c:pt>
                <c:pt idx="1025">
                  <c:v>43542</c:v>
                </c:pt>
                <c:pt idx="1026">
                  <c:v>43543</c:v>
                </c:pt>
                <c:pt idx="1027">
                  <c:v>43544</c:v>
                </c:pt>
                <c:pt idx="1028">
                  <c:v>43545</c:v>
                </c:pt>
                <c:pt idx="1029">
                  <c:v>43546</c:v>
                </c:pt>
                <c:pt idx="1030">
                  <c:v>43549</c:v>
                </c:pt>
                <c:pt idx="1031">
                  <c:v>43550</c:v>
                </c:pt>
                <c:pt idx="1032">
                  <c:v>43551</c:v>
                </c:pt>
                <c:pt idx="1033">
                  <c:v>43552</c:v>
                </c:pt>
                <c:pt idx="1034">
                  <c:v>43553</c:v>
                </c:pt>
                <c:pt idx="1035">
                  <c:v>43556</c:v>
                </c:pt>
                <c:pt idx="1036">
                  <c:v>43557</c:v>
                </c:pt>
                <c:pt idx="1037">
                  <c:v>43558</c:v>
                </c:pt>
                <c:pt idx="1038">
                  <c:v>43559</c:v>
                </c:pt>
                <c:pt idx="1039">
                  <c:v>43560</c:v>
                </c:pt>
                <c:pt idx="1040">
                  <c:v>43563</c:v>
                </c:pt>
                <c:pt idx="1041">
                  <c:v>43564</c:v>
                </c:pt>
                <c:pt idx="1042">
                  <c:v>43565</c:v>
                </c:pt>
                <c:pt idx="1043">
                  <c:v>43566</c:v>
                </c:pt>
                <c:pt idx="1044">
                  <c:v>43567</c:v>
                </c:pt>
                <c:pt idx="1045">
                  <c:v>43570</c:v>
                </c:pt>
                <c:pt idx="1046">
                  <c:v>43571</c:v>
                </c:pt>
                <c:pt idx="1047">
                  <c:v>43572</c:v>
                </c:pt>
                <c:pt idx="1048">
                  <c:v>43573</c:v>
                </c:pt>
                <c:pt idx="1049">
                  <c:v>43577</c:v>
                </c:pt>
                <c:pt idx="1050">
                  <c:v>43578</c:v>
                </c:pt>
                <c:pt idx="1051">
                  <c:v>43579</c:v>
                </c:pt>
                <c:pt idx="1052">
                  <c:v>43580</c:v>
                </c:pt>
                <c:pt idx="1053">
                  <c:v>43581</c:v>
                </c:pt>
                <c:pt idx="1054">
                  <c:v>43584</c:v>
                </c:pt>
                <c:pt idx="1055">
                  <c:v>43585</c:v>
                </c:pt>
                <c:pt idx="1056">
                  <c:v>43587</c:v>
                </c:pt>
                <c:pt idx="1057">
                  <c:v>43588</c:v>
                </c:pt>
                <c:pt idx="1058">
                  <c:v>43591</c:v>
                </c:pt>
                <c:pt idx="1059">
                  <c:v>43592</c:v>
                </c:pt>
                <c:pt idx="1060">
                  <c:v>43593</c:v>
                </c:pt>
                <c:pt idx="1061">
                  <c:v>43594</c:v>
                </c:pt>
                <c:pt idx="1062">
                  <c:v>43595</c:v>
                </c:pt>
                <c:pt idx="1063">
                  <c:v>43598</c:v>
                </c:pt>
                <c:pt idx="1064">
                  <c:v>43599</c:v>
                </c:pt>
                <c:pt idx="1065">
                  <c:v>43600</c:v>
                </c:pt>
                <c:pt idx="1066">
                  <c:v>43601</c:v>
                </c:pt>
                <c:pt idx="1067">
                  <c:v>43602</c:v>
                </c:pt>
                <c:pt idx="1068">
                  <c:v>43605</c:v>
                </c:pt>
                <c:pt idx="1069">
                  <c:v>43606</c:v>
                </c:pt>
                <c:pt idx="1070">
                  <c:v>43607</c:v>
                </c:pt>
                <c:pt idx="1071">
                  <c:v>43608</c:v>
                </c:pt>
                <c:pt idx="1072">
                  <c:v>43609</c:v>
                </c:pt>
                <c:pt idx="1073">
                  <c:v>43612</c:v>
                </c:pt>
                <c:pt idx="1074">
                  <c:v>43613</c:v>
                </c:pt>
                <c:pt idx="1075">
                  <c:v>43614</c:v>
                </c:pt>
                <c:pt idx="1076">
                  <c:v>43615</c:v>
                </c:pt>
                <c:pt idx="1077">
                  <c:v>43616</c:v>
                </c:pt>
                <c:pt idx="1078">
                  <c:v>43619</c:v>
                </c:pt>
                <c:pt idx="1079">
                  <c:v>43620</c:v>
                </c:pt>
                <c:pt idx="1080">
                  <c:v>43621</c:v>
                </c:pt>
                <c:pt idx="1081">
                  <c:v>43622</c:v>
                </c:pt>
                <c:pt idx="1082">
                  <c:v>43623</c:v>
                </c:pt>
                <c:pt idx="1083">
                  <c:v>43626</c:v>
                </c:pt>
                <c:pt idx="1084">
                  <c:v>43627</c:v>
                </c:pt>
                <c:pt idx="1085">
                  <c:v>43628</c:v>
                </c:pt>
                <c:pt idx="1086">
                  <c:v>43629</c:v>
                </c:pt>
                <c:pt idx="1087">
                  <c:v>43630</c:v>
                </c:pt>
                <c:pt idx="1088">
                  <c:v>43633</c:v>
                </c:pt>
                <c:pt idx="1089">
                  <c:v>43634</c:v>
                </c:pt>
                <c:pt idx="1090">
                  <c:v>43635</c:v>
                </c:pt>
                <c:pt idx="1091">
                  <c:v>43637</c:v>
                </c:pt>
                <c:pt idx="1092">
                  <c:v>43640</c:v>
                </c:pt>
                <c:pt idx="1093">
                  <c:v>43641</c:v>
                </c:pt>
                <c:pt idx="1094">
                  <c:v>43642</c:v>
                </c:pt>
                <c:pt idx="1095">
                  <c:v>43643</c:v>
                </c:pt>
                <c:pt idx="1096">
                  <c:v>43644</c:v>
                </c:pt>
                <c:pt idx="1097">
                  <c:v>43647</c:v>
                </c:pt>
                <c:pt idx="1098">
                  <c:v>43648</c:v>
                </c:pt>
                <c:pt idx="1099">
                  <c:v>43649</c:v>
                </c:pt>
                <c:pt idx="1100">
                  <c:v>43650</c:v>
                </c:pt>
                <c:pt idx="1101">
                  <c:v>43651</c:v>
                </c:pt>
                <c:pt idx="1102">
                  <c:v>43654</c:v>
                </c:pt>
                <c:pt idx="1103">
                  <c:v>43655</c:v>
                </c:pt>
                <c:pt idx="1104">
                  <c:v>43656</c:v>
                </c:pt>
                <c:pt idx="1105">
                  <c:v>43657</c:v>
                </c:pt>
                <c:pt idx="1106">
                  <c:v>43658</c:v>
                </c:pt>
                <c:pt idx="1107">
                  <c:v>43661</c:v>
                </c:pt>
                <c:pt idx="1108">
                  <c:v>43662</c:v>
                </c:pt>
                <c:pt idx="1109">
                  <c:v>43663</c:v>
                </c:pt>
                <c:pt idx="1110">
                  <c:v>43664</c:v>
                </c:pt>
                <c:pt idx="1111">
                  <c:v>43665</c:v>
                </c:pt>
                <c:pt idx="1112">
                  <c:v>43668</c:v>
                </c:pt>
                <c:pt idx="1113">
                  <c:v>43669</c:v>
                </c:pt>
                <c:pt idx="1114">
                  <c:v>43670</c:v>
                </c:pt>
                <c:pt idx="1115">
                  <c:v>43671</c:v>
                </c:pt>
                <c:pt idx="1116">
                  <c:v>43672</c:v>
                </c:pt>
                <c:pt idx="1117">
                  <c:v>43675</c:v>
                </c:pt>
                <c:pt idx="1118">
                  <c:v>43676</c:v>
                </c:pt>
                <c:pt idx="1119">
                  <c:v>43677</c:v>
                </c:pt>
                <c:pt idx="1120">
                  <c:v>43678</c:v>
                </c:pt>
                <c:pt idx="1121">
                  <c:v>43679</c:v>
                </c:pt>
                <c:pt idx="1122">
                  <c:v>43682</c:v>
                </c:pt>
                <c:pt idx="1123">
                  <c:v>43683</c:v>
                </c:pt>
                <c:pt idx="1124">
                  <c:v>43684</c:v>
                </c:pt>
                <c:pt idx="1125">
                  <c:v>43685</c:v>
                </c:pt>
                <c:pt idx="1126">
                  <c:v>43686</c:v>
                </c:pt>
                <c:pt idx="1127">
                  <c:v>43689</c:v>
                </c:pt>
                <c:pt idx="1128">
                  <c:v>43690</c:v>
                </c:pt>
                <c:pt idx="1129">
                  <c:v>43691</c:v>
                </c:pt>
                <c:pt idx="1130">
                  <c:v>43692</c:v>
                </c:pt>
                <c:pt idx="1131">
                  <c:v>43693</c:v>
                </c:pt>
                <c:pt idx="1132">
                  <c:v>43696</c:v>
                </c:pt>
                <c:pt idx="1133">
                  <c:v>43697</c:v>
                </c:pt>
                <c:pt idx="1134">
                  <c:v>43698</c:v>
                </c:pt>
                <c:pt idx="1135">
                  <c:v>43699</c:v>
                </c:pt>
                <c:pt idx="1136">
                  <c:v>43700</c:v>
                </c:pt>
                <c:pt idx="1137">
                  <c:v>43703</c:v>
                </c:pt>
                <c:pt idx="1138">
                  <c:v>43704</c:v>
                </c:pt>
                <c:pt idx="1139">
                  <c:v>43705</c:v>
                </c:pt>
                <c:pt idx="1140">
                  <c:v>43706</c:v>
                </c:pt>
                <c:pt idx="1141">
                  <c:v>43707</c:v>
                </c:pt>
                <c:pt idx="1142">
                  <c:v>43710</c:v>
                </c:pt>
                <c:pt idx="1143">
                  <c:v>43711</c:v>
                </c:pt>
                <c:pt idx="1144">
                  <c:v>43712</c:v>
                </c:pt>
                <c:pt idx="1145">
                  <c:v>43713</c:v>
                </c:pt>
                <c:pt idx="1146">
                  <c:v>43714</c:v>
                </c:pt>
                <c:pt idx="1147">
                  <c:v>43717</c:v>
                </c:pt>
                <c:pt idx="1148">
                  <c:v>43718</c:v>
                </c:pt>
                <c:pt idx="1149">
                  <c:v>43719</c:v>
                </c:pt>
                <c:pt idx="1150">
                  <c:v>43720</c:v>
                </c:pt>
                <c:pt idx="1151">
                  <c:v>43721</c:v>
                </c:pt>
                <c:pt idx="1152">
                  <c:v>43724</c:v>
                </c:pt>
                <c:pt idx="1153">
                  <c:v>43725</c:v>
                </c:pt>
                <c:pt idx="1154">
                  <c:v>43726</c:v>
                </c:pt>
                <c:pt idx="1155">
                  <c:v>43727</c:v>
                </c:pt>
                <c:pt idx="1156">
                  <c:v>43728</c:v>
                </c:pt>
                <c:pt idx="1157">
                  <c:v>43731</c:v>
                </c:pt>
                <c:pt idx="1158">
                  <c:v>43732</c:v>
                </c:pt>
                <c:pt idx="1159">
                  <c:v>43733</c:v>
                </c:pt>
                <c:pt idx="1160">
                  <c:v>43734</c:v>
                </c:pt>
                <c:pt idx="1161">
                  <c:v>43735</c:v>
                </c:pt>
                <c:pt idx="1162">
                  <c:v>43738</c:v>
                </c:pt>
                <c:pt idx="1163">
                  <c:v>43739</c:v>
                </c:pt>
                <c:pt idx="1164">
                  <c:v>43740</c:v>
                </c:pt>
                <c:pt idx="1165">
                  <c:v>43741</c:v>
                </c:pt>
                <c:pt idx="1166">
                  <c:v>43742</c:v>
                </c:pt>
                <c:pt idx="1167">
                  <c:v>43745</c:v>
                </c:pt>
                <c:pt idx="1168">
                  <c:v>43746</c:v>
                </c:pt>
                <c:pt idx="1169">
                  <c:v>43747</c:v>
                </c:pt>
                <c:pt idx="1170">
                  <c:v>43748</c:v>
                </c:pt>
                <c:pt idx="1171">
                  <c:v>43749</c:v>
                </c:pt>
                <c:pt idx="1172">
                  <c:v>43752</c:v>
                </c:pt>
                <c:pt idx="1173">
                  <c:v>43753</c:v>
                </c:pt>
                <c:pt idx="1174">
                  <c:v>43754</c:v>
                </c:pt>
                <c:pt idx="1175">
                  <c:v>43755</c:v>
                </c:pt>
                <c:pt idx="1176">
                  <c:v>43756</c:v>
                </c:pt>
                <c:pt idx="1177">
                  <c:v>43759</c:v>
                </c:pt>
                <c:pt idx="1178">
                  <c:v>43760</c:v>
                </c:pt>
                <c:pt idx="1179">
                  <c:v>43761</c:v>
                </c:pt>
                <c:pt idx="1180">
                  <c:v>43762</c:v>
                </c:pt>
                <c:pt idx="1181">
                  <c:v>43763</c:v>
                </c:pt>
                <c:pt idx="1182">
                  <c:v>43766</c:v>
                </c:pt>
                <c:pt idx="1183">
                  <c:v>43767</c:v>
                </c:pt>
                <c:pt idx="1184">
                  <c:v>43768</c:v>
                </c:pt>
                <c:pt idx="1185">
                  <c:v>43769</c:v>
                </c:pt>
                <c:pt idx="1186">
                  <c:v>43770</c:v>
                </c:pt>
                <c:pt idx="1187">
                  <c:v>43773</c:v>
                </c:pt>
                <c:pt idx="1188">
                  <c:v>43774</c:v>
                </c:pt>
                <c:pt idx="1189">
                  <c:v>43775</c:v>
                </c:pt>
                <c:pt idx="1190">
                  <c:v>43776</c:v>
                </c:pt>
                <c:pt idx="1191">
                  <c:v>43777</c:v>
                </c:pt>
                <c:pt idx="1192">
                  <c:v>43780</c:v>
                </c:pt>
                <c:pt idx="1193">
                  <c:v>43781</c:v>
                </c:pt>
                <c:pt idx="1194">
                  <c:v>43782</c:v>
                </c:pt>
                <c:pt idx="1195">
                  <c:v>43783</c:v>
                </c:pt>
                <c:pt idx="1196">
                  <c:v>43787</c:v>
                </c:pt>
                <c:pt idx="1197">
                  <c:v>43788</c:v>
                </c:pt>
                <c:pt idx="1198">
                  <c:v>43789</c:v>
                </c:pt>
                <c:pt idx="1199">
                  <c:v>43790</c:v>
                </c:pt>
                <c:pt idx="1200">
                  <c:v>43791</c:v>
                </c:pt>
                <c:pt idx="1201">
                  <c:v>43794</c:v>
                </c:pt>
                <c:pt idx="1202">
                  <c:v>43795</c:v>
                </c:pt>
                <c:pt idx="1203">
                  <c:v>43796</c:v>
                </c:pt>
                <c:pt idx="1204">
                  <c:v>43797</c:v>
                </c:pt>
                <c:pt idx="1205">
                  <c:v>43798</c:v>
                </c:pt>
                <c:pt idx="1206">
                  <c:v>43801</c:v>
                </c:pt>
                <c:pt idx="1207">
                  <c:v>43802</c:v>
                </c:pt>
                <c:pt idx="1208">
                  <c:v>43803</c:v>
                </c:pt>
                <c:pt idx="1209">
                  <c:v>43804</c:v>
                </c:pt>
                <c:pt idx="1210">
                  <c:v>43805</c:v>
                </c:pt>
                <c:pt idx="1211">
                  <c:v>43808</c:v>
                </c:pt>
                <c:pt idx="1212">
                  <c:v>43809</c:v>
                </c:pt>
                <c:pt idx="1213">
                  <c:v>43810</c:v>
                </c:pt>
                <c:pt idx="1214">
                  <c:v>43811</c:v>
                </c:pt>
                <c:pt idx="1215">
                  <c:v>43812</c:v>
                </c:pt>
                <c:pt idx="1216">
                  <c:v>43815</c:v>
                </c:pt>
                <c:pt idx="1217">
                  <c:v>43816</c:v>
                </c:pt>
                <c:pt idx="1218">
                  <c:v>43817</c:v>
                </c:pt>
                <c:pt idx="1219">
                  <c:v>43818</c:v>
                </c:pt>
                <c:pt idx="1220">
                  <c:v>43819</c:v>
                </c:pt>
                <c:pt idx="1221">
                  <c:v>43822</c:v>
                </c:pt>
                <c:pt idx="1222">
                  <c:v>43823</c:v>
                </c:pt>
                <c:pt idx="1223">
                  <c:v>43825</c:v>
                </c:pt>
                <c:pt idx="1224">
                  <c:v>43826</c:v>
                </c:pt>
                <c:pt idx="1225">
                  <c:v>43829</c:v>
                </c:pt>
                <c:pt idx="1226">
                  <c:v>43830</c:v>
                </c:pt>
                <c:pt idx="1227">
                  <c:v>43832</c:v>
                </c:pt>
                <c:pt idx="1228">
                  <c:v>43833</c:v>
                </c:pt>
                <c:pt idx="1229">
                  <c:v>43836</c:v>
                </c:pt>
                <c:pt idx="1230">
                  <c:v>43837</c:v>
                </c:pt>
                <c:pt idx="1231">
                  <c:v>43838</c:v>
                </c:pt>
                <c:pt idx="1232">
                  <c:v>43839</c:v>
                </c:pt>
                <c:pt idx="1233">
                  <c:v>43840</c:v>
                </c:pt>
                <c:pt idx="1234">
                  <c:v>43843</c:v>
                </c:pt>
                <c:pt idx="1235">
                  <c:v>43844</c:v>
                </c:pt>
                <c:pt idx="1236">
                  <c:v>43845</c:v>
                </c:pt>
                <c:pt idx="1237">
                  <c:v>43846</c:v>
                </c:pt>
                <c:pt idx="1238">
                  <c:v>43847</c:v>
                </c:pt>
                <c:pt idx="1239">
                  <c:v>43850</c:v>
                </c:pt>
                <c:pt idx="1240">
                  <c:v>43851</c:v>
                </c:pt>
                <c:pt idx="1241">
                  <c:v>43852</c:v>
                </c:pt>
                <c:pt idx="1242">
                  <c:v>43853</c:v>
                </c:pt>
                <c:pt idx="1243">
                  <c:v>43854</c:v>
                </c:pt>
                <c:pt idx="1244">
                  <c:v>43857</c:v>
                </c:pt>
                <c:pt idx="1245">
                  <c:v>43858</c:v>
                </c:pt>
                <c:pt idx="1246">
                  <c:v>43859</c:v>
                </c:pt>
                <c:pt idx="1247">
                  <c:v>43860</c:v>
                </c:pt>
                <c:pt idx="1248">
                  <c:v>43861</c:v>
                </c:pt>
                <c:pt idx="1249">
                  <c:v>43864</c:v>
                </c:pt>
                <c:pt idx="1250">
                  <c:v>43865</c:v>
                </c:pt>
                <c:pt idx="1251">
                  <c:v>43866</c:v>
                </c:pt>
                <c:pt idx="1252">
                  <c:v>43867</c:v>
                </c:pt>
                <c:pt idx="1253">
                  <c:v>43868</c:v>
                </c:pt>
                <c:pt idx="1254">
                  <c:v>43871</c:v>
                </c:pt>
                <c:pt idx="1255">
                  <c:v>43872</c:v>
                </c:pt>
                <c:pt idx="1256">
                  <c:v>43873</c:v>
                </c:pt>
                <c:pt idx="1257">
                  <c:v>43874</c:v>
                </c:pt>
                <c:pt idx="1258">
                  <c:v>43875</c:v>
                </c:pt>
                <c:pt idx="1259">
                  <c:v>43878</c:v>
                </c:pt>
                <c:pt idx="1260">
                  <c:v>43879</c:v>
                </c:pt>
                <c:pt idx="1261">
                  <c:v>43880</c:v>
                </c:pt>
                <c:pt idx="1262">
                  <c:v>43881</c:v>
                </c:pt>
                <c:pt idx="1263">
                  <c:v>43882</c:v>
                </c:pt>
                <c:pt idx="1264">
                  <c:v>43887</c:v>
                </c:pt>
                <c:pt idx="1265">
                  <c:v>43888</c:v>
                </c:pt>
                <c:pt idx="1266">
                  <c:v>43889</c:v>
                </c:pt>
                <c:pt idx="1267">
                  <c:v>43892</c:v>
                </c:pt>
                <c:pt idx="1268">
                  <c:v>43893</c:v>
                </c:pt>
                <c:pt idx="1269">
                  <c:v>43894</c:v>
                </c:pt>
                <c:pt idx="1270">
                  <c:v>43895</c:v>
                </c:pt>
                <c:pt idx="1271">
                  <c:v>43896</c:v>
                </c:pt>
                <c:pt idx="1272">
                  <c:v>43899</c:v>
                </c:pt>
                <c:pt idx="1273">
                  <c:v>43900</c:v>
                </c:pt>
                <c:pt idx="1274">
                  <c:v>43901</c:v>
                </c:pt>
                <c:pt idx="1275">
                  <c:v>43902</c:v>
                </c:pt>
                <c:pt idx="1276">
                  <c:v>43903</c:v>
                </c:pt>
                <c:pt idx="1277">
                  <c:v>43906</c:v>
                </c:pt>
                <c:pt idx="1278">
                  <c:v>43907</c:v>
                </c:pt>
                <c:pt idx="1279">
                  <c:v>43908</c:v>
                </c:pt>
                <c:pt idx="1280">
                  <c:v>43909</c:v>
                </c:pt>
                <c:pt idx="1281">
                  <c:v>43910</c:v>
                </c:pt>
                <c:pt idx="1282">
                  <c:v>43913</c:v>
                </c:pt>
                <c:pt idx="1283">
                  <c:v>43914</c:v>
                </c:pt>
                <c:pt idx="1284">
                  <c:v>43915</c:v>
                </c:pt>
                <c:pt idx="1285">
                  <c:v>43916</c:v>
                </c:pt>
                <c:pt idx="1286">
                  <c:v>43917</c:v>
                </c:pt>
                <c:pt idx="1287">
                  <c:v>43920</c:v>
                </c:pt>
                <c:pt idx="1288">
                  <c:v>43921</c:v>
                </c:pt>
                <c:pt idx="1289">
                  <c:v>43922</c:v>
                </c:pt>
                <c:pt idx="1290">
                  <c:v>43923</c:v>
                </c:pt>
                <c:pt idx="1291">
                  <c:v>43924</c:v>
                </c:pt>
                <c:pt idx="1292">
                  <c:v>43927</c:v>
                </c:pt>
                <c:pt idx="1293">
                  <c:v>43928</c:v>
                </c:pt>
                <c:pt idx="1294">
                  <c:v>43929</c:v>
                </c:pt>
                <c:pt idx="1295">
                  <c:v>43930</c:v>
                </c:pt>
                <c:pt idx="1296">
                  <c:v>43934</c:v>
                </c:pt>
                <c:pt idx="1297">
                  <c:v>43935</c:v>
                </c:pt>
                <c:pt idx="1298">
                  <c:v>43936</c:v>
                </c:pt>
                <c:pt idx="1299">
                  <c:v>43937</c:v>
                </c:pt>
                <c:pt idx="1300">
                  <c:v>43938</c:v>
                </c:pt>
                <c:pt idx="1301">
                  <c:v>43941</c:v>
                </c:pt>
                <c:pt idx="1302">
                  <c:v>43943</c:v>
                </c:pt>
                <c:pt idx="1303">
                  <c:v>43944</c:v>
                </c:pt>
                <c:pt idx="1304">
                  <c:v>43945</c:v>
                </c:pt>
                <c:pt idx="1305">
                  <c:v>43948</c:v>
                </c:pt>
                <c:pt idx="1306">
                  <c:v>43949</c:v>
                </c:pt>
                <c:pt idx="1307">
                  <c:v>43950</c:v>
                </c:pt>
                <c:pt idx="1308">
                  <c:v>43951</c:v>
                </c:pt>
                <c:pt idx="1309">
                  <c:v>43955</c:v>
                </c:pt>
                <c:pt idx="1310">
                  <c:v>43956</c:v>
                </c:pt>
                <c:pt idx="1311">
                  <c:v>43957</c:v>
                </c:pt>
                <c:pt idx="1312">
                  <c:v>43958</c:v>
                </c:pt>
                <c:pt idx="1313">
                  <c:v>43959</c:v>
                </c:pt>
                <c:pt idx="1314">
                  <c:v>43962</c:v>
                </c:pt>
                <c:pt idx="1315">
                  <c:v>43963</c:v>
                </c:pt>
                <c:pt idx="1316">
                  <c:v>43964</c:v>
                </c:pt>
                <c:pt idx="1317">
                  <c:v>43965</c:v>
                </c:pt>
                <c:pt idx="1318">
                  <c:v>43966</c:v>
                </c:pt>
                <c:pt idx="1319">
                  <c:v>43969</c:v>
                </c:pt>
                <c:pt idx="1320">
                  <c:v>43970</c:v>
                </c:pt>
                <c:pt idx="1321">
                  <c:v>43971</c:v>
                </c:pt>
                <c:pt idx="1322">
                  <c:v>43972</c:v>
                </c:pt>
                <c:pt idx="1323">
                  <c:v>43973</c:v>
                </c:pt>
                <c:pt idx="1324">
                  <c:v>43976</c:v>
                </c:pt>
                <c:pt idx="1325">
                  <c:v>43977</c:v>
                </c:pt>
                <c:pt idx="1326">
                  <c:v>43978</c:v>
                </c:pt>
                <c:pt idx="1327">
                  <c:v>43979</c:v>
                </c:pt>
                <c:pt idx="1328">
                  <c:v>43980</c:v>
                </c:pt>
                <c:pt idx="1329">
                  <c:v>43983</c:v>
                </c:pt>
                <c:pt idx="1330">
                  <c:v>43984</c:v>
                </c:pt>
                <c:pt idx="1331">
                  <c:v>43985</c:v>
                </c:pt>
                <c:pt idx="1332">
                  <c:v>43986</c:v>
                </c:pt>
                <c:pt idx="1333">
                  <c:v>43987</c:v>
                </c:pt>
                <c:pt idx="1334">
                  <c:v>43990</c:v>
                </c:pt>
                <c:pt idx="1335">
                  <c:v>43991</c:v>
                </c:pt>
                <c:pt idx="1336">
                  <c:v>43992</c:v>
                </c:pt>
                <c:pt idx="1337">
                  <c:v>43994</c:v>
                </c:pt>
                <c:pt idx="1338">
                  <c:v>43997</c:v>
                </c:pt>
                <c:pt idx="1339">
                  <c:v>43998</c:v>
                </c:pt>
                <c:pt idx="1340">
                  <c:v>43999</c:v>
                </c:pt>
                <c:pt idx="1341">
                  <c:v>44000</c:v>
                </c:pt>
                <c:pt idx="1342">
                  <c:v>44001</c:v>
                </c:pt>
                <c:pt idx="1343">
                  <c:v>44004</c:v>
                </c:pt>
                <c:pt idx="1344">
                  <c:v>44005</c:v>
                </c:pt>
                <c:pt idx="1345">
                  <c:v>44006</c:v>
                </c:pt>
                <c:pt idx="1346">
                  <c:v>44007</c:v>
                </c:pt>
                <c:pt idx="1347">
                  <c:v>44008</c:v>
                </c:pt>
                <c:pt idx="1348">
                  <c:v>44011</c:v>
                </c:pt>
                <c:pt idx="1349">
                  <c:v>44012</c:v>
                </c:pt>
                <c:pt idx="1350">
                  <c:v>44013</c:v>
                </c:pt>
                <c:pt idx="1351">
                  <c:v>44014</c:v>
                </c:pt>
                <c:pt idx="1352">
                  <c:v>44015</c:v>
                </c:pt>
                <c:pt idx="1353">
                  <c:v>44018</c:v>
                </c:pt>
                <c:pt idx="1354">
                  <c:v>44019</c:v>
                </c:pt>
                <c:pt idx="1355">
                  <c:v>44020</c:v>
                </c:pt>
                <c:pt idx="1356">
                  <c:v>44021</c:v>
                </c:pt>
                <c:pt idx="1357">
                  <c:v>44022</c:v>
                </c:pt>
                <c:pt idx="1358">
                  <c:v>44025</c:v>
                </c:pt>
                <c:pt idx="1359">
                  <c:v>44026</c:v>
                </c:pt>
                <c:pt idx="1360">
                  <c:v>44027</c:v>
                </c:pt>
                <c:pt idx="1361">
                  <c:v>44028</c:v>
                </c:pt>
                <c:pt idx="1362">
                  <c:v>44029</c:v>
                </c:pt>
                <c:pt idx="1363">
                  <c:v>44032</c:v>
                </c:pt>
                <c:pt idx="1364">
                  <c:v>44033</c:v>
                </c:pt>
                <c:pt idx="1365">
                  <c:v>44034</c:v>
                </c:pt>
                <c:pt idx="1366">
                  <c:v>44035</c:v>
                </c:pt>
                <c:pt idx="1367">
                  <c:v>44036</c:v>
                </c:pt>
                <c:pt idx="1368">
                  <c:v>44039</c:v>
                </c:pt>
                <c:pt idx="1369">
                  <c:v>44040</c:v>
                </c:pt>
                <c:pt idx="1370">
                  <c:v>44041</c:v>
                </c:pt>
                <c:pt idx="1371">
                  <c:v>44042</c:v>
                </c:pt>
                <c:pt idx="1372">
                  <c:v>44043</c:v>
                </c:pt>
                <c:pt idx="1373">
                  <c:v>44046</c:v>
                </c:pt>
                <c:pt idx="1374">
                  <c:v>44047</c:v>
                </c:pt>
                <c:pt idx="1375">
                  <c:v>44048</c:v>
                </c:pt>
                <c:pt idx="1376">
                  <c:v>44049</c:v>
                </c:pt>
                <c:pt idx="1377">
                  <c:v>44050</c:v>
                </c:pt>
                <c:pt idx="1378">
                  <c:v>44053</c:v>
                </c:pt>
                <c:pt idx="1379">
                  <c:v>44054</c:v>
                </c:pt>
                <c:pt idx="1380">
                  <c:v>44055</c:v>
                </c:pt>
                <c:pt idx="1381">
                  <c:v>44056</c:v>
                </c:pt>
                <c:pt idx="1382">
                  <c:v>44057</c:v>
                </c:pt>
                <c:pt idx="1383">
                  <c:v>44060</c:v>
                </c:pt>
                <c:pt idx="1384">
                  <c:v>44061</c:v>
                </c:pt>
                <c:pt idx="1385">
                  <c:v>44062</c:v>
                </c:pt>
                <c:pt idx="1386">
                  <c:v>44063</c:v>
                </c:pt>
                <c:pt idx="1387">
                  <c:v>44064</c:v>
                </c:pt>
                <c:pt idx="1388">
                  <c:v>44067</c:v>
                </c:pt>
                <c:pt idx="1389">
                  <c:v>44068</c:v>
                </c:pt>
                <c:pt idx="1390">
                  <c:v>44069</c:v>
                </c:pt>
                <c:pt idx="1391">
                  <c:v>44070</c:v>
                </c:pt>
                <c:pt idx="1392">
                  <c:v>44071</c:v>
                </c:pt>
                <c:pt idx="1393">
                  <c:v>44074</c:v>
                </c:pt>
                <c:pt idx="1394">
                  <c:v>44075</c:v>
                </c:pt>
                <c:pt idx="1395">
                  <c:v>44076</c:v>
                </c:pt>
                <c:pt idx="1396">
                  <c:v>44077</c:v>
                </c:pt>
                <c:pt idx="1397">
                  <c:v>44078</c:v>
                </c:pt>
                <c:pt idx="1398">
                  <c:v>44082</c:v>
                </c:pt>
                <c:pt idx="1399">
                  <c:v>44083</c:v>
                </c:pt>
                <c:pt idx="1400">
                  <c:v>44084</c:v>
                </c:pt>
                <c:pt idx="1401">
                  <c:v>44085</c:v>
                </c:pt>
                <c:pt idx="1402">
                  <c:v>44088</c:v>
                </c:pt>
                <c:pt idx="1403">
                  <c:v>44089</c:v>
                </c:pt>
                <c:pt idx="1404">
                  <c:v>44090</c:v>
                </c:pt>
                <c:pt idx="1405">
                  <c:v>44091</c:v>
                </c:pt>
                <c:pt idx="1406">
                  <c:v>44092</c:v>
                </c:pt>
                <c:pt idx="1407">
                  <c:v>44095</c:v>
                </c:pt>
                <c:pt idx="1408">
                  <c:v>44096</c:v>
                </c:pt>
                <c:pt idx="1409">
                  <c:v>44097</c:v>
                </c:pt>
                <c:pt idx="1410">
                  <c:v>44098</c:v>
                </c:pt>
                <c:pt idx="1411">
                  <c:v>44099</c:v>
                </c:pt>
                <c:pt idx="1412">
                  <c:v>44102</c:v>
                </c:pt>
                <c:pt idx="1413">
                  <c:v>44103</c:v>
                </c:pt>
                <c:pt idx="1414">
                  <c:v>44104</c:v>
                </c:pt>
                <c:pt idx="1415">
                  <c:v>44105</c:v>
                </c:pt>
                <c:pt idx="1416">
                  <c:v>44106</c:v>
                </c:pt>
                <c:pt idx="1417">
                  <c:v>44109</c:v>
                </c:pt>
                <c:pt idx="1418">
                  <c:v>44110</c:v>
                </c:pt>
                <c:pt idx="1419">
                  <c:v>44111</c:v>
                </c:pt>
                <c:pt idx="1420">
                  <c:v>44112</c:v>
                </c:pt>
                <c:pt idx="1421">
                  <c:v>44113</c:v>
                </c:pt>
                <c:pt idx="1422">
                  <c:v>44117</c:v>
                </c:pt>
                <c:pt idx="1423">
                  <c:v>44118</c:v>
                </c:pt>
                <c:pt idx="1424">
                  <c:v>44119</c:v>
                </c:pt>
                <c:pt idx="1425">
                  <c:v>44120</c:v>
                </c:pt>
                <c:pt idx="1426">
                  <c:v>44123</c:v>
                </c:pt>
                <c:pt idx="1427">
                  <c:v>44124</c:v>
                </c:pt>
                <c:pt idx="1428">
                  <c:v>44125</c:v>
                </c:pt>
                <c:pt idx="1429">
                  <c:v>44126</c:v>
                </c:pt>
                <c:pt idx="1430">
                  <c:v>44127</c:v>
                </c:pt>
                <c:pt idx="1431">
                  <c:v>44130</c:v>
                </c:pt>
                <c:pt idx="1432">
                  <c:v>44131</c:v>
                </c:pt>
                <c:pt idx="1433">
                  <c:v>44132</c:v>
                </c:pt>
                <c:pt idx="1434">
                  <c:v>44133</c:v>
                </c:pt>
                <c:pt idx="1435">
                  <c:v>44134</c:v>
                </c:pt>
                <c:pt idx="1436">
                  <c:v>44138</c:v>
                </c:pt>
                <c:pt idx="1437">
                  <c:v>44139</c:v>
                </c:pt>
                <c:pt idx="1438">
                  <c:v>44140</c:v>
                </c:pt>
                <c:pt idx="1439">
                  <c:v>44141</c:v>
                </c:pt>
                <c:pt idx="1440">
                  <c:v>44144</c:v>
                </c:pt>
                <c:pt idx="1441">
                  <c:v>44145</c:v>
                </c:pt>
                <c:pt idx="1442">
                  <c:v>44146</c:v>
                </c:pt>
                <c:pt idx="1443">
                  <c:v>44147</c:v>
                </c:pt>
                <c:pt idx="1444">
                  <c:v>44148</c:v>
                </c:pt>
                <c:pt idx="1445">
                  <c:v>44151</c:v>
                </c:pt>
                <c:pt idx="1446">
                  <c:v>44152</c:v>
                </c:pt>
                <c:pt idx="1447">
                  <c:v>44153</c:v>
                </c:pt>
                <c:pt idx="1448">
                  <c:v>44154</c:v>
                </c:pt>
                <c:pt idx="1449">
                  <c:v>44155</c:v>
                </c:pt>
                <c:pt idx="1450">
                  <c:v>44158</c:v>
                </c:pt>
                <c:pt idx="1451">
                  <c:v>44159</c:v>
                </c:pt>
                <c:pt idx="1452">
                  <c:v>44160</c:v>
                </c:pt>
                <c:pt idx="1453">
                  <c:v>44161</c:v>
                </c:pt>
                <c:pt idx="1454">
                  <c:v>44162</c:v>
                </c:pt>
                <c:pt idx="1455">
                  <c:v>44165</c:v>
                </c:pt>
                <c:pt idx="1456">
                  <c:v>44166</c:v>
                </c:pt>
                <c:pt idx="1457">
                  <c:v>44167</c:v>
                </c:pt>
                <c:pt idx="1458">
                  <c:v>44168</c:v>
                </c:pt>
                <c:pt idx="1459">
                  <c:v>44169</c:v>
                </c:pt>
                <c:pt idx="1460">
                  <c:v>44172</c:v>
                </c:pt>
                <c:pt idx="1461">
                  <c:v>44173</c:v>
                </c:pt>
                <c:pt idx="1462">
                  <c:v>44174</c:v>
                </c:pt>
                <c:pt idx="1463">
                  <c:v>44175</c:v>
                </c:pt>
                <c:pt idx="1464">
                  <c:v>44176</c:v>
                </c:pt>
                <c:pt idx="1465">
                  <c:v>44179</c:v>
                </c:pt>
                <c:pt idx="1466">
                  <c:v>44180</c:v>
                </c:pt>
                <c:pt idx="1467">
                  <c:v>44181</c:v>
                </c:pt>
                <c:pt idx="1468">
                  <c:v>44182</c:v>
                </c:pt>
                <c:pt idx="1469">
                  <c:v>44183</c:v>
                </c:pt>
                <c:pt idx="1470">
                  <c:v>44186</c:v>
                </c:pt>
                <c:pt idx="1471">
                  <c:v>44187</c:v>
                </c:pt>
                <c:pt idx="1472">
                  <c:v>44188</c:v>
                </c:pt>
                <c:pt idx="1473">
                  <c:v>44189</c:v>
                </c:pt>
                <c:pt idx="1474">
                  <c:v>44193</c:v>
                </c:pt>
                <c:pt idx="1475">
                  <c:v>44194</c:v>
                </c:pt>
                <c:pt idx="1476">
                  <c:v>44195</c:v>
                </c:pt>
                <c:pt idx="1477">
                  <c:v>44196</c:v>
                </c:pt>
                <c:pt idx="1478">
                  <c:v>44200</c:v>
                </c:pt>
                <c:pt idx="1479">
                  <c:v>44201</c:v>
                </c:pt>
                <c:pt idx="1480">
                  <c:v>44202</c:v>
                </c:pt>
                <c:pt idx="1481">
                  <c:v>44203</c:v>
                </c:pt>
                <c:pt idx="1482">
                  <c:v>44204</c:v>
                </c:pt>
                <c:pt idx="1483">
                  <c:v>44207</c:v>
                </c:pt>
                <c:pt idx="1484">
                  <c:v>44208</c:v>
                </c:pt>
                <c:pt idx="1485">
                  <c:v>44209</c:v>
                </c:pt>
                <c:pt idx="1486">
                  <c:v>44210</c:v>
                </c:pt>
                <c:pt idx="1487">
                  <c:v>44211</c:v>
                </c:pt>
                <c:pt idx="1488">
                  <c:v>44214</c:v>
                </c:pt>
                <c:pt idx="1489">
                  <c:v>44215</c:v>
                </c:pt>
                <c:pt idx="1490">
                  <c:v>44216</c:v>
                </c:pt>
                <c:pt idx="1491">
                  <c:v>44217</c:v>
                </c:pt>
                <c:pt idx="1492">
                  <c:v>44218</c:v>
                </c:pt>
                <c:pt idx="1493">
                  <c:v>44221</c:v>
                </c:pt>
                <c:pt idx="1494">
                  <c:v>44222</c:v>
                </c:pt>
                <c:pt idx="1495">
                  <c:v>44223</c:v>
                </c:pt>
                <c:pt idx="1496">
                  <c:v>44224</c:v>
                </c:pt>
                <c:pt idx="1497">
                  <c:v>44225</c:v>
                </c:pt>
                <c:pt idx="1498">
                  <c:v>44228</c:v>
                </c:pt>
                <c:pt idx="1499">
                  <c:v>44229</c:v>
                </c:pt>
                <c:pt idx="1500">
                  <c:v>44230</c:v>
                </c:pt>
                <c:pt idx="1501">
                  <c:v>44231</c:v>
                </c:pt>
                <c:pt idx="1502">
                  <c:v>44232</c:v>
                </c:pt>
                <c:pt idx="1503">
                  <c:v>44235</c:v>
                </c:pt>
                <c:pt idx="1504">
                  <c:v>44236</c:v>
                </c:pt>
                <c:pt idx="1505">
                  <c:v>44237</c:v>
                </c:pt>
                <c:pt idx="1506">
                  <c:v>44238</c:v>
                </c:pt>
                <c:pt idx="1507">
                  <c:v>44239</c:v>
                </c:pt>
                <c:pt idx="1508">
                  <c:v>44244</c:v>
                </c:pt>
                <c:pt idx="1509">
                  <c:v>44245</c:v>
                </c:pt>
                <c:pt idx="1510">
                  <c:v>44246</c:v>
                </c:pt>
                <c:pt idx="1511">
                  <c:v>44249</c:v>
                </c:pt>
                <c:pt idx="1512">
                  <c:v>44250</c:v>
                </c:pt>
                <c:pt idx="1513">
                  <c:v>44251</c:v>
                </c:pt>
                <c:pt idx="1514">
                  <c:v>44252</c:v>
                </c:pt>
                <c:pt idx="1515">
                  <c:v>44253</c:v>
                </c:pt>
                <c:pt idx="1516">
                  <c:v>44256</c:v>
                </c:pt>
                <c:pt idx="1517">
                  <c:v>44257</c:v>
                </c:pt>
                <c:pt idx="1518">
                  <c:v>44258</c:v>
                </c:pt>
                <c:pt idx="1519">
                  <c:v>44259</c:v>
                </c:pt>
                <c:pt idx="1520">
                  <c:v>44260</c:v>
                </c:pt>
                <c:pt idx="1521">
                  <c:v>44263</c:v>
                </c:pt>
                <c:pt idx="1522">
                  <c:v>44264</c:v>
                </c:pt>
                <c:pt idx="1523">
                  <c:v>44265</c:v>
                </c:pt>
                <c:pt idx="1524">
                  <c:v>44266</c:v>
                </c:pt>
                <c:pt idx="1525">
                  <c:v>44267</c:v>
                </c:pt>
                <c:pt idx="1526">
                  <c:v>44270</c:v>
                </c:pt>
                <c:pt idx="1527">
                  <c:v>44271</c:v>
                </c:pt>
                <c:pt idx="1528">
                  <c:v>44272</c:v>
                </c:pt>
                <c:pt idx="1529">
                  <c:v>44273</c:v>
                </c:pt>
                <c:pt idx="1530">
                  <c:v>44274</c:v>
                </c:pt>
                <c:pt idx="1531">
                  <c:v>44277</c:v>
                </c:pt>
                <c:pt idx="1532">
                  <c:v>44278</c:v>
                </c:pt>
                <c:pt idx="1533">
                  <c:v>44279</c:v>
                </c:pt>
                <c:pt idx="1534">
                  <c:v>44280</c:v>
                </c:pt>
                <c:pt idx="1535">
                  <c:v>44281</c:v>
                </c:pt>
                <c:pt idx="1536">
                  <c:v>44284</c:v>
                </c:pt>
                <c:pt idx="1537">
                  <c:v>44285</c:v>
                </c:pt>
                <c:pt idx="1538">
                  <c:v>44286</c:v>
                </c:pt>
                <c:pt idx="1539">
                  <c:v>44287</c:v>
                </c:pt>
                <c:pt idx="1540">
                  <c:v>44291</c:v>
                </c:pt>
                <c:pt idx="1541">
                  <c:v>44292</c:v>
                </c:pt>
                <c:pt idx="1542">
                  <c:v>44293</c:v>
                </c:pt>
                <c:pt idx="1543">
                  <c:v>44294</c:v>
                </c:pt>
                <c:pt idx="1544">
                  <c:v>44295</c:v>
                </c:pt>
                <c:pt idx="1545">
                  <c:v>44298</c:v>
                </c:pt>
                <c:pt idx="1546">
                  <c:v>44299</c:v>
                </c:pt>
                <c:pt idx="1547">
                  <c:v>44300</c:v>
                </c:pt>
                <c:pt idx="1548">
                  <c:v>44301</c:v>
                </c:pt>
                <c:pt idx="1549">
                  <c:v>44302</c:v>
                </c:pt>
                <c:pt idx="1550">
                  <c:v>44305</c:v>
                </c:pt>
                <c:pt idx="1551">
                  <c:v>44306</c:v>
                </c:pt>
                <c:pt idx="1552">
                  <c:v>44308</c:v>
                </c:pt>
                <c:pt idx="1553">
                  <c:v>44309</c:v>
                </c:pt>
                <c:pt idx="1554">
                  <c:v>44312</c:v>
                </c:pt>
                <c:pt idx="1555">
                  <c:v>44313</c:v>
                </c:pt>
                <c:pt idx="1556">
                  <c:v>44314</c:v>
                </c:pt>
                <c:pt idx="1557">
                  <c:v>44315</c:v>
                </c:pt>
                <c:pt idx="1558">
                  <c:v>44316</c:v>
                </c:pt>
                <c:pt idx="1559">
                  <c:v>44319</c:v>
                </c:pt>
                <c:pt idx="1560">
                  <c:v>44320</c:v>
                </c:pt>
                <c:pt idx="1561">
                  <c:v>44321</c:v>
                </c:pt>
                <c:pt idx="1562">
                  <c:v>44322</c:v>
                </c:pt>
                <c:pt idx="1563">
                  <c:v>44323</c:v>
                </c:pt>
                <c:pt idx="1564">
                  <c:v>44326</c:v>
                </c:pt>
                <c:pt idx="1565">
                  <c:v>44327</c:v>
                </c:pt>
                <c:pt idx="1566">
                  <c:v>44328</c:v>
                </c:pt>
                <c:pt idx="1567">
                  <c:v>44329</c:v>
                </c:pt>
                <c:pt idx="1568">
                  <c:v>44330</c:v>
                </c:pt>
                <c:pt idx="1569">
                  <c:v>44333</c:v>
                </c:pt>
                <c:pt idx="1570">
                  <c:v>44334</c:v>
                </c:pt>
                <c:pt idx="1571">
                  <c:v>44335</c:v>
                </c:pt>
                <c:pt idx="1572">
                  <c:v>44336</c:v>
                </c:pt>
                <c:pt idx="1573">
                  <c:v>44337</c:v>
                </c:pt>
                <c:pt idx="1574">
                  <c:v>44340</c:v>
                </c:pt>
                <c:pt idx="1575">
                  <c:v>44341</c:v>
                </c:pt>
                <c:pt idx="1576">
                  <c:v>44342</c:v>
                </c:pt>
                <c:pt idx="1577">
                  <c:v>44343</c:v>
                </c:pt>
                <c:pt idx="1578">
                  <c:v>44344</c:v>
                </c:pt>
                <c:pt idx="1579">
                  <c:v>44347</c:v>
                </c:pt>
                <c:pt idx="1580">
                  <c:v>44348</c:v>
                </c:pt>
                <c:pt idx="1581">
                  <c:v>44349</c:v>
                </c:pt>
                <c:pt idx="1582">
                  <c:v>44351</c:v>
                </c:pt>
                <c:pt idx="1583">
                  <c:v>44354</c:v>
                </c:pt>
                <c:pt idx="1584">
                  <c:v>44355</c:v>
                </c:pt>
                <c:pt idx="1585">
                  <c:v>44356</c:v>
                </c:pt>
                <c:pt idx="1586">
                  <c:v>44357</c:v>
                </c:pt>
                <c:pt idx="1587">
                  <c:v>44358</c:v>
                </c:pt>
                <c:pt idx="1588">
                  <c:v>44361</c:v>
                </c:pt>
                <c:pt idx="1589">
                  <c:v>44362</c:v>
                </c:pt>
                <c:pt idx="1590">
                  <c:v>44363</c:v>
                </c:pt>
                <c:pt idx="1591">
                  <c:v>44364</c:v>
                </c:pt>
                <c:pt idx="1592">
                  <c:v>44365</c:v>
                </c:pt>
                <c:pt idx="1593">
                  <c:v>44368</c:v>
                </c:pt>
                <c:pt idx="1594">
                  <c:v>44369</c:v>
                </c:pt>
                <c:pt idx="1595">
                  <c:v>44370</c:v>
                </c:pt>
                <c:pt idx="1596">
                  <c:v>44371</c:v>
                </c:pt>
                <c:pt idx="1597">
                  <c:v>44372</c:v>
                </c:pt>
                <c:pt idx="1598">
                  <c:v>44375</c:v>
                </c:pt>
                <c:pt idx="1599">
                  <c:v>44376</c:v>
                </c:pt>
                <c:pt idx="1600">
                  <c:v>44377</c:v>
                </c:pt>
                <c:pt idx="1601">
                  <c:v>44378</c:v>
                </c:pt>
                <c:pt idx="1602">
                  <c:v>44379</c:v>
                </c:pt>
                <c:pt idx="1603">
                  <c:v>44382</c:v>
                </c:pt>
                <c:pt idx="1604">
                  <c:v>44383</c:v>
                </c:pt>
                <c:pt idx="1605">
                  <c:v>44384</c:v>
                </c:pt>
                <c:pt idx="1606">
                  <c:v>44385</c:v>
                </c:pt>
                <c:pt idx="1607">
                  <c:v>44386</c:v>
                </c:pt>
                <c:pt idx="1608">
                  <c:v>44389</c:v>
                </c:pt>
                <c:pt idx="1609">
                  <c:v>44390</c:v>
                </c:pt>
                <c:pt idx="1610">
                  <c:v>44391</c:v>
                </c:pt>
                <c:pt idx="1611">
                  <c:v>44392</c:v>
                </c:pt>
                <c:pt idx="1612">
                  <c:v>44393</c:v>
                </c:pt>
                <c:pt idx="1613">
                  <c:v>44396</c:v>
                </c:pt>
                <c:pt idx="1614">
                  <c:v>44397</c:v>
                </c:pt>
                <c:pt idx="1615">
                  <c:v>44398</c:v>
                </c:pt>
                <c:pt idx="1616">
                  <c:v>44399</c:v>
                </c:pt>
                <c:pt idx="1617">
                  <c:v>44400</c:v>
                </c:pt>
                <c:pt idx="1618">
                  <c:v>44403</c:v>
                </c:pt>
                <c:pt idx="1619">
                  <c:v>44404</c:v>
                </c:pt>
                <c:pt idx="1620">
                  <c:v>44405</c:v>
                </c:pt>
                <c:pt idx="1621">
                  <c:v>44406</c:v>
                </c:pt>
                <c:pt idx="1622">
                  <c:v>44407</c:v>
                </c:pt>
                <c:pt idx="1623">
                  <c:v>44410</c:v>
                </c:pt>
                <c:pt idx="1624">
                  <c:v>44411</c:v>
                </c:pt>
                <c:pt idx="1625">
                  <c:v>44412</c:v>
                </c:pt>
                <c:pt idx="1626">
                  <c:v>44413</c:v>
                </c:pt>
                <c:pt idx="1627">
                  <c:v>44414</c:v>
                </c:pt>
                <c:pt idx="1628">
                  <c:v>44417</c:v>
                </c:pt>
                <c:pt idx="1629">
                  <c:v>44418</c:v>
                </c:pt>
                <c:pt idx="1630">
                  <c:v>44419</c:v>
                </c:pt>
                <c:pt idx="1631">
                  <c:v>44420</c:v>
                </c:pt>
                <c:pt idx="1632">
                  <c:v>44421</c:v>
                </c:pt>
                <c:pt idx="1633">
                  <c:v>44424</c:v>
                </c:pt>
                <c:pt idx="1634">
                  <c:v>44425</c:v>
                </c:pt>
                <c:pt idx="1635">
                  <c:v>44426</c:v>
                </c:pt>
                <c:pt idx="1636">
                  <c:v>44427</c:v>
                </c:pt>
                <c:pt idx="1637">
                  <c:v>44428</c:v>
                </c:pt>
                <c:pt idx="1638">
                  <c:v>44431</c:v>
                </c:pt>
                <c:pt idx="1639">
                  <c:v>44432</c:v>
                </c:pt>
                <c:pt idx="1640">
                  <c:v>44433</c:v>
                </c:pt>
                <c:pt idx="1641">
                  <c:v>44434</c:v>
                </c:pt>
                <c:pt idx="1642">
                  <c:v>44435</c:v>
                </c:pt>
                <c:pt idx="1643">
                  <c:v>44438</c:v>
                </c:pt>
                <c:pt idx="1644">
                  <c:v>44439</c:v>
                </c:pt>
                <c:pt idx="1645">
                  <c:v>44440</c:v>
                </c:pt>
                <c:pt idx="1646">
                  <c:v>44441</c:v>
                </c:pt>
                <c:pt idx="1647">
                  <c:v>44442</c:v>
                </c:pt>
                <c:pt idx="1648">
                  <c:v>44445</c:v>
                </c:pt>
                <c:pt idx="1649">
                  <c:v>44447</c:v>
                </c:pt>
                <c:pt idx="1650">
                  <c:v>44448</c:v>
                </c:pt>
                <c:pt idx="1651">
                  <c:v>44449</c:v>
                </c:pt>
                <c:pt idx="1652">
                  <c:v>44452</c:v>
                </c:pt>
                <c:pt idx="1653">
                  <c:v>44453</c:v>
                </c:pt>
                <c:pt idx="1654">
                  <c:v>44454</c:v>
                </c:pt>
                <c:pt idx="1655">
                  <c:v>44455</c:v>
                </c:pt>
                <c:pt idx="1656">
                  <c:v>44456</c:v>
                </c:pt>
                <c:pt idx="1657">
                  <c:v>44459</c:v>
                </c:pt>
                <c:pt idx="1658">
                  <c:v>44460</c:v>
                </c:pt>
                <c:pt idx="1659">
                  <c:v>44461</c:v>
                </c:pt>
                <c:pt idx="1660">
                  <c:v>44462</c:v>
                </c:pt>
                <c:pt idx="1661">
                  <c:v>44463</c:v>
                </c:pt>
                <c:pt idx="1662">
                  <c:v>44466</c:v>
                </c:pt>
                <c:pt idx="1663">
                  <c:v>44467</c:v>
                </c:pt>
                <c:pt idx="1664">
                  <c:v>44468</c:v>
                </c:pt>
                <c:pt idx="1665">
                  <c:v>44469</c:v>
                </c:pt>
                <c:pt idx="1666">
                  <c:v>44470</c:v>
                </c:pt>
                <c:pt idx="1667">
                  <c:v>44473</c:v>
                </c:pt>
                <c:pt idx="1668">
                  <c:v>44474</c:v>
                </c:pt>
                <c:pt idx="1669">
                  <c:v>44475</c:v>
                </c:pt>
                <c:pt idx="1670">
                  <c:v>44476</c:v>
                </c:pt>
                <c:pt idx="1671">
                  <c:v>44477</c:v>
                </c:pt>
                <c:pt idx="1672">
                  <c:v>44480</c:v>
                </c:pt>
                <c:pt idx="1673">
                  <c:v>44482</c:v>
                </c:pt>
                <c:pt idx="1674">
                  <c:v>44483</c:v>
                </c:pt>
                <c:pt idx="1675">
                  <c:v>44484</c:v>
                </c:pt>
                <c:pt idx="1676">
                  <c:v>44487</c:v>
                </c:pt>
                <c:pt idx="1677">
                  <c:v>44488</c:v>
                </c:pt>
                <c:pt idx="1678">
                  <c:v>44489</c:v>
                </c:pt>
                <c:pt idx="1679">
                  <c:v>44490</c:v>
                </c:pt>
                <c:pt idx="1680">
                  <c:v>44491</c:v>
                </c:pt>
                <c:pt idx="1681">
                  <c:v>44494</c:v>
                </c:pt>
                <c:pt idx="1682">
                  <c:v>44495</c:v>
                </c:pt>
                <c:pt idx="1683">
                  <c:v>44496</c:v>
                </c:pt>
                <c:pt idx="1684">
                  <c:v>44497</c:v>
                </c:pt>
                <c:pt idx="1685">
                  <c:v>44498</c:v>
                </c:pt>
                <c:pt idx="1686">
                  <c:v>44501</c:v>
                </c:pt>
                <c:pt idx="1687">
                  <c:v>44503</c:v>
                </c:pt>
                <c:pt idx="1688">
                  <c:v>44504</c:v>
                </c:pt>
                <c:pt idx="1689">
                  <c:v>44505</c:v>
                </c:pt>
                <c:pt idx="1690">
                  <c:v>44508</c:v>
                </c:pt>
                <c:pt idx="1691">
                  <c:v>44509</c:v>
                </c:pt>
                <c:pt idx="1692">
                  <c:v>44510</c:v>
                </c:pt>
                <c:pt idx="1693">
                  <c:v>44511</c:v>
                </c:pt>
                <c:pt idx="1694">
                  <c:v>44512</c:v>
                </c:pt>
                <c:pt idx="1695">
                  <c:v>44516</c:v>
                </c:pt>
                <c:pt idx="1696">
                  <c:v>44517</c:v>
                </c:pt>
                <c:pt idx="1697">
                  <c:v>44518</c:v>
                </c:pt>
                <c:pt idx="1698">
                  <c:v>44519</c:v>
                </c:pt>
                <c:pt idx="1699">
                  <c:v>44522</c:v>
                </c:pt>
                <c:pt idx="1700">
                  <c:v>44523</c:v>
                </c:pt>
                <c:pt idx="1701">
                  <c:v>44524</c:v>
                </c:pt>
                <c:pt idx="1702">
                  <c:v>44525</c:v>
                </c:pt>
                <c:pt idx="1703">
                  <c:v>44526</c:v>
                </c:pt>
                <c:pt idx="1704">
                  <c:v>44529</c:v>
                </c:pt>
                <c:pt idx="1705">
                  <c:v>44530</c:v>
                </c:pt>
                <c:pt idx="1706">
                  <c:v>44531</c:v>
                </c:pt>
                <c:pt idx="1707">
                  <c:v>44532</c:v>
                </c:pt>
                <c:pt idx="1708">
                  <c:v>44533</c:v>
                </c:pt>
                <c:pt idx="1709">
                  <c:v>44536</c:v>
                </c:pt>
                <c:pt idx="1710">
                  <c:v>44537</c:v>
                </c:pt>
                <c:pt idx="1711">
                  <c:v>44538</c:v>
                </c:pt>
                <c:pt idx="1712">
                  <c:v>44539</c:v>
                </c:pt>
                <c:pt idx="1713">
                  <c:v>44540</c:v>
                </c:pt>
                <c:pt idx="1714">
                  <c:v>44543</c:v>
                </c:pt>
                <c:pt idx="1715">
                  <c:v>44544</c:v>
                </c:pt>
                <c:pt idx="1716">
                  <c:v>44545</c:v>
                </c:pt>
                <c:pt idx="1717">
                  <c:v>44546</c:v>
                </c:pt>
                <c:pt idx="1718">
                  <c:v>44547</c:v>
                </c:pt>
                <c:pt idx="1719">
                  <c:v>44550</c:v>
                </c:pt>
                <c:pt idx="1720">
                  <c:v>44551</c:v>
                </c:pt>
                <c:pt idx="1721">
                  <c:v>44552</c:v>
                </c:pt>
                <c:pt idx="1722">
                  <c:v>44553</c:v>
                </c:pt>
                <c:pt idx="1723">
                  <c:v>44554</c:v>
                </c:pt>
                <c:pt idx="1724">
                  <c:v>44557</c:v>
                </c:pt>
                <c:pt idx="1725">
                  <c:v>44558</c:v>
                </c:pt>
                <c:pt idx="1726">
                  <c:v>44559</c:v>
                </c:pt>
                <c:pt idx="1727">
                  <c:v>44560</c:v>
                </c:pt>
                <c:pt idx="1728">
                  <c:v>44561</c:v>
                </c:pt>
                <c:pt idx="1729">
                  <c:v>44564</c:v>
                </c:pt>
                <c:pt idx="1730">
                  <c:v>44565</c:v>
                </c:pt>
                <c:pt idx="1731">
                  <c:v>44566</c:v>
                </c:pt>
                <c:pt idx="1732">
                  <c:v>44567</c:v>
                </c:pt>
                <c:pt idx="1733">
                  <c:v>44568</c:v>
                </c:pt>
                <c:pt idx="1734">
                  <c:v>44571</c:v>
                </c:pt>
                <c:pt idx="1735">
                  <c:v>44572</c:v>
                </c:pt>
                <c:pt idx="1736">
                  <c:v>44573</c:v>
                </c:pt>
                <c:pt idx="1737">
                  <c:v>44574</c:v>
                </c:pt>
                <c:pt idx="1738">
                  <c:v>44575</c:v>
                </c:pt>
                <c:pt idx="1739">
                  <c:v>44578</c:v>
                </c:pt>
                <c:pt idx="1740">
                  <c:v>44579</c:v>
                </c:pt>
                <c:pt idx="1741">
                  <c:v>44580</c:v>
                </c:pt>
                <c:pt idx="1742">
                  <c:v>44581</c:v>
                </c:pt>
                <c:pt idx="1743">
                  <c:v>44582</c:v>
                </c:pt>
                <c:pt idx="1744">
                  <c:v>44585</c:v>
                </c:pt>
                <c:pt idx="1745">
                  <c:v>44586</c:v>
                </c:pt>
                <c:pt idx="1746">
                  <c:v>44587</c:v>
                </c:pt>
                <c:pt idx="1747">
                  <c:v>44588</c:v>
                </c:pt>
                <c:pt idx="1748">
                  <c:v>44589</c:v>
                </c:pt>
                <c:pt idx="1749">
                  <c:v>44592</c:v>
                </c:pt>
                <c:pt idx="1750">
                  <c:v>44593</c:v>
                </c:pt>
                <c:pt idx="1751">
                  <c:v>44594</c:v>
                </c:pt>
                <c:pt idx="1752">
                  <c:v>44595</c:v>
                </c:pt>
                <c:pt idx="1753">
                  <c:v>44596</c:v>
                </c:pt>
                <c:pt idx="1754">
                  <c:v>44599</c:v>
                </c:pt>
                <c:pt idx="1755">
                  <c:v>44600</c:v>
                </c:pt>
                <c:pt idx="1756">
                  <c:v>44601</c:v>
                </c:pt>
                <c:pt idx="1757">
                  <c:v>44602</c:v>
                </c:pt>
                <c:pt idx="1758">
                  <c:v>44603</c:v>
                </c:pt>
                <c:pt idx="1759">
                  <c:v>44606</c:v>
                </c:pt>
                <c:pt idx="1760">
                  <c:v>44607</c:v>
                </c:pt>
                <c:pt idx="1761">
                  <c:v>44608</c:v>
                </c:pt>
                <c:pt idx="1762">
                  <c:v>44609</c:v>
                </c:pt>
                <c:pt idx="1763">
                  <c:v>44610</c:v>
                </c:pt>
                <c:pt idx="1764">
                  <c:v>44613</c:v>
                </c:pt>
                <c:pt idx="1765">
                  <c:v>44614</c:v>
                </c:pt>
                <c:pt idx="1766">
                  <c:v>44615</c:v>
                </c:pt>
                <c:pt idx="1767">
                  <c:v>44616</c:v>
                </c:pt>
                <c:pt idx="1768">
                  <c:v>44617</c:v>
                </c:pt>
                <c:pt idx="1769">
                  <c:v>44622</c:v>
                </c:pt>
                <c:pt idx="1770">
                  <c:v>44623</c:v>
                </c:pt>
                <c:pt idx="1771">
                  <c:v>44624</c:v>
                </c:pt>
                <c:pt idx="1772">
                  <c:v>44627</c:v>
                </c:pt>
                <c:pt idx="1773">
                  <c:v>44628</c:v>
                </c:pt>
                <c:pt idx="1774">
                  <c:v>44629</c:v>
                </c:pt>
                <c:pt idx="1775">
                  <c:v>44630</c:v>
                </c:pt>
                <c:pt idx="1776">
                  <c:v>44631</c:v>
                </c:pt>
                <c:pt idx="1777">
                  <c:v>44634</c:v>
                </c:pt>
                <c:pt idx="1778">
                  <c:v>44635</c:v>
                </c:pt>
                <c:pt idx="1779">
                  <c:v>44636</c:v>
                </c:pt>
                <c:pt idx="1780">
                  <c:v>44637</c:v>
                </c:pt>
                <c:pt idx="1781">
                  <c:v>44638</c:v>
                </c:pt>
                <c:pt idx="1782">
                  <c:v>44641</c:v>
                </c:pt>
                <c:pt idx="1783">
                  <c:v>44642</c:v>
                </c:pt>
                <c:pt idx="1784">
                  <c:v>44643</c:v>
                </c:pt>
                <c:pt idx="1785">
                  <c:v>44644</c:v>
                </c:pt>
                <c:pt idx="1786">
                  <c:v>44645</c:v>
                </c:pt>
                <c:pt idx="1787">
                  <c:v>44648</c:v>
                </c:pt>
                <c:pt idx="1788">
                  <c:v>44649</c:v>
                </c:pt>
                <c:pt idx="1789">
                  <c:v>44650</c:v>
                </c:pt>
                <c:pt idx="1790">
                  <c:v>44651</c:v>
                </c:pt>
                <c:pt idx="1791">
                  <c:v>44652</c:v>
                </c:pt>
                <c:pt idx="1792">
                  <c:v>44655</c:v>
                </c:pt>
                <c:pt idx="1793">
                  <c:v>44656</c:v>
                </c:pt>
                <c:pt idx="1794">
                  <c:v>44657</c:v>
                </c:pt>
                <c:pt idx="1795">
                  <c:v>44658</c:v>
                </c:pt>
                <c:pt idx="1796">
                  <c:v>44659</c:v>
                </c:pt>
                <c:pt idx="1797">
                  <c:v>44662</c:v>
                </c:pt>
                <c:pt idx="1798">
                  <c:v>44663</c:v>
                </c:pt>
                <c:pt idx="1799">
                  <c:v>44664</c:v>
                </c:pt>
                <c:pt idx="1800">
                  <c:v>44665</c:v>
                </c:pt>
                <c:pt idx="1801">
                  <c:v>44669</c:v>
                </c:pt>
                <c:pt idx="1802">
                  <c:v>44670</c:v>
                </c:pt>
                <c:pt idx="1803">
                  <c:v>44671</c:v>
                </c:pt>
                <c:pt idx="1804">
                  <c:v>44673</c:v>
                </c:pt>
                <c:pt idx="1805">
                  <c:v>44676</c:v>
                </c:pt>
                <c:pt idx="1806">
                  <c:v>44677</c:v>
                </c:pt>
                <c:pt idx="1807">
                  <c:v>44678</c:v>
                </c:pt>
                <c:pt idx="1808">
                  <c:v>44679</c:v>
                </c:pt>
                <c:pt idx="1809">
                  <c:v>44680</c:v>
                </c:pt>
                <c:pt idx="1810">
                  <c:v>44683</c:v>
                </c:pt>
                <c:pt idx="1811">
                  <c:v>44684</c:v>
                </c:pt>
                <c:pt idx="1812">
                  <c:v>44685</c:v>
                </c:pt>
                <c:pt idx="1813">
                  <c:v>44686</c:v>
                </c:pt>
                <c:pt idx="1814">
                  <c:v>44687</c:v>
                </c:pt>
                <c:pt idx="1815">
                  <c:v>44690</c:v>
                </c:pt>
                <c:pt idx="1816">
                  <c:v>44691</c:v>
                </c:pt>
                <c:pt idx="1817">
                  <c:v>44692</c:v>
                </c:pt>
                <c:pt idx="1818">
                  <c:v>44693</c:v>
                </c:pt>
                <c:pt idx="1819">
                  <c:v>44694</c:v>
                </c:pt>
                <c:pt idx="1820">
                  <c:v>44697</c:v>
                </c:pt>
                <c:pt idx="1821">
                  <c:v>44698</c:v>
                </c:pt>
                <c:pt idx="1822">
                  <c:v>44699</c:v>
                </c:pt>
                <c:pt idx="1823">
                  <c:v>44700</c:v>
                </c:pt>
                <c:pt idx="1824">
                  <c:v>44701</c:v>
                </c:pt>
                <c:pt idx="1825">
                  <c:v>44704</c:v>
                </c:pt>
                <c:pt idx="1826">
                  <c:v>44705</c:v>
                </c:pt>
                <c:pt idx="1827">
                  <c:v>44706</c:v>
                </c:pt>
                <c:pt idx="1828">
                  <c:v>44707</c:v>
                </c:pt>
                <c:pt idx="1829">
                  <c:v>44708</c:v>
                </c:pt>
                <c:pt idx="1830">
                  <c:v>44711</c:v>
                </c:pt>
                <c:pt idx="1831">
                  <c:v>44712</c:v>
                </c:pt>
                <c:pt idx="1832">
                  <c:v>44713</c:v>
                </c:pt>
                <c:pt idx="1833">
                  <c:v>44714</c:v>
                </c:pt>
                <c:pt idx="1834">
                  <c:v>44715</c:v>
                </c:pt>
                <c:pt idx="1835">
                  <c:v>44718</c:v>
                </c:pt>
                <c:pt idx="1836">
                  <c:v>44719</c:v>
                </c:pt>
                <c:pt idx="1837">
                  <c:v>44720</c:v>
                </c:pt>
                <c:pt idx="1838">
                  <c:v>44721</c:v>
                </c:pt>
                <c:pt idx="1839">
                  <c:v>44722</c:v>
                </c:pt>
                <c:pt idx="1840">
                  <c:v>44725</c:v>
                </c:pt>
                <c:pt idx="1841">
                  <c:v>44726</c:v>
                </c:pt>
                <c:pt idx="1842">
                  <c:v>44727</c:v>
                </c:pt>
                <c:pt idx="1843">
                  <c:v>44729</c:v>
                </c:pt>
                <c:pt idx="1844">
                  <c:v>44732</c:v>
                </c:pt>
                <c:pt idx="1845">
                  <c:v>44733</c:v>
                </c:pt>
                <c:pt idx="1846">
                  <c:v>44734</c:v>
                </c:pt>
                <c:pt idx="1847">
                  <c:v>44735</c:v>
                </c:pt>
                <c:pt idx="1848">
                  <c:v>44736</c:v>
                </c:pt>
                <c:pt idx="1849">
                  <c:v>44739</c:v>
                </c:pt>
                <c:pt idx="1850">
                  <c:v>44740</c:v>
                </c:pt>
                <c:pt idx="1851">
                  <c:v>44741</c:v>
                </c:pt>
                <c:pt idx="1852">
                  <c:v>44742</c:v>
                </c:pt>
                <c:pt idx="1853">
                  <c:v>44743</c:v>
                </c:pt>
                <c:pt idx="1854">
                  <c:v>44746</c:v>
                </c:pt>
                <c:pt idx="1855">
                  <c:v>44747</c:v>
                </c:pt>
                <c:pt idx="1856">
                  <c:v>44748</c:v>
                </c:pt>
                <c:pt idx="1857">
                  <c:v>44749</c:v>
                </c:pt>
                <c:pt idx="1858">
                  <c:v>44750</c:v>
                </c:pt>
                <c:pt idx="1859">
                  <c:v>44753</c:v>
                </c:pt>
                <c:pt idx="1860">
                  <c:v>44754</c:v>
                </c:pt>
                <c:pt idx="1861">
                  <c:v>44755</c:v>
                </c:pt>
                <c:pt idx="1862">
                  <c:v>44756</c:v>
                </c:pt>
                <c:pt idx="1863">
                  <c:v>44757</c:v>
                </c:pt>
                <c:pt idx="1864">
                  <c:v>44760</c:v>
                </c:pt>
                <c:pt idx="1865">
                  <c:v>44761</c:v>
                </c:pt>
                <c:pt idx="1866">
                  <c:v>44762</c:v>
                </c:pt>
                <c:pt idx="1867">
                  <c:v>44763</c:v>
                </c:pt>
                <c:pt idx="1868">
                  <c:v>44764</c:v>
                </c:pt>
                <c:pt idx="1869">
                  <c:v>44767</c:v>
                </c:pt>
                <c:pt idx="1870">
                  <c:v>44768</c:v>
                </c:pt>
                <c:pt idx="1871">
                  <c:v>44769</c:v>
                </c:pt>
                <c:pt idx="1872">
                  <c:v>44770</c:v>
                </c:pt>
                <c:pt idx="1873">
                  <c:v>44771</c:v>
                </c:pt>
                <c:pt idx="1874">
                  <c:v>44774</c:v>
                </c:pt>
                <c:pt idx="1875">
                  <c:v>44775</c:v>
                </c:pt>
                <c:pt idx="1876">
                  <c:v>44776</c:v>
                </c:pt>
                <c:pt idx="1877">
                  <c:v>44777</c:v>
                </c:pt>
                <c:pt idx="1878">
                  <c:v>44778</c:v>
                </c:pt>
                <c:pt idx="1879">
                  <c:v>44781</c:v>
                </c:pt>
                <c:pt idx="1880">
                  <c:v>44782</c:v>
                </c:pt>
                <c:pt idx="1881">
                  <c:v>44783</c:v>
                </c:pt>
                <c:pt idx="1882">
                  <c:v>44784</c:v>
                </c:pt>
                <c:pt idx="1883">
                  <c:v>44785</c:v>
                </c:pt>
                <c:pt idx="1884">
                  <c:v>44788</c:v>
                </c:pt>
                <c:pt idx="1885">
                  <c:v>44789</c:v>
                </c:pt>
                <c:pt idx="1886">
                  <c:v>44790</c:v>
                </c:pt>
                <c:pt idx="1887">
                  <c:v>44791</c:v>
                </c:pt>
                <c:pt idx="1888">
                  <c:v>44792</c:v>
                </c:pt>
                <c:pt idx="1889">
                  <c:v>44795</c:v>
                </c:pt>
                <c:pt idx="1890">
                  <c:v>44796</c:v>
                </c:pt>
                <c:pt idx="1891">
                  <c:v>44797</c:v>
                </c:pt>
                <c:pt idx="1892">
                  <c:v>44798</c:v>
                </c:pt>
                <c:pt idx="1893">
                  <c:v>44799</c:v>
                </c:pt>
                <c:pt idx="1894">
                  <c:v>44802</c:v>
                </c:pt>
                <c:pt idx="1895">
                  <c:v>44803</c:v>
                </c:pt>
                <c:pt idx="1896">
                  <c:v>44804</c:v>
                </c:pt>
                <c:pt idx="1897">
                  <c:v>44805</c:v>
                </c:pt>
                <c:pt idx="1898">
                  <c:v>44806</c:v>
                </c:pt>
                <c:pt idx="1899">
                  <c:v>44809</c:v>
                </c:pt>
                <c:pt idx="1900">
                  <c:v>44810</c:v>
                </c:pt>
                <c:pt idx="1901">
                  <c:v>44812</c:v>
                </c:pt>
                <c:pt idx="1902">
                  <c:v>44813</c:v>
                </c:pt>
                <c:pt idx="1903">
                  <c:v>44816</c:v>
                </c:pt>
                <c:pt idx="1904">
                  <c:v>44817</c:v>
                </c:pt>
                <c:pt idx="1905">
                  <c:v>44818</c:v>
                </c:pt>
                <c:pt idx="1906">
                  <c:v>44819</c:v>
                </c:pt>
                <c:pt idx="1907">
                  <c:v>44820</c:v>
                </c:pt>
                <c:pt idx="1908">
                  <c:v>44823</c:v>
                </c:pt>
                <c:pt idx="1909">
                  <c:v>44824</c:v>
                </c:pt>
                <c:pt idx="1910">
                  <c:v>44825</c:v>
                </c:pt>
                <c:pt idx="1911">
                  <c:v>44826</c:v>
                </c:pt>
                <c:pt idx="1912">
                  <c:v>44827</c:v>
                </c:pt>
                <c:pt idx="1913">
                  <c:v>44830</c:v>
                </c:pt>
                <c:pt idx="1914">
                  <c:v>44831</c:v>
                </c:pt>
                <c:pt idx="1915">
                  <c:v>44832</c:v>
                </c:pt>
                <c:pt idx="1916">
                  <c:v>44833</c:v>
                </c:pt>
                <c:pt idx="1917">
                  <c:v>44834</c:v>
                </c:pt>
                <c:pt idx="1918">
                  <c:v>44837</c:v>
                </c:pt>
                <c:pt idx="1919">
                  <c:v>44838</c:v>
                </c:pt>
                <c:pt idx="1920">
                  <c:v>44839</c:v>
                </c:pt>
                <c:pt idx="1921">
                  <c:v>44840</c:v>
                </c:pt>
                <c:pt idx="1922">
                  <c:v>44841</c:v>
                </c:pt>
                <c:pt idx="1923">
                  <c:v>44844</c:v>
                </c:pt>
                <c:pt idx="1924">
                  <c:v>44845</c:v>
                </c:pt>
                <c:pt idx="1925">
                  <c:v>44847</c:v>
                </c:pt>
                <c:pt idx="1926">
                  <c:v>44848</c:v>
                </c:pt>
                <c:pt idx="1927">
                  <c:v>44851</c:v>
                </c:pt>
                <c:pt idx="1928">
                  <c:v>44852</c:v>
                </c:pt>
                <c:pt idx="1929">
                  <c:v>44853</c:v>
                </c:pt>
                <c:pt idx="1930">
                  <c:v>44854</c:v>
                </c:pt>
                <c:pt idx="1931">
                  <c:v>44855</c:v>
                </c:pt>
                <c:pt idx="1932">
                  <c:v>44858</c:v>
                </c:pt>
                <c:pt idx="1933">
                  <c:v>44859</c:v>
                </c:pt>
                <c:pt idx="1934">
                  <c:v>44860</c:v>
                </c:pt>
                <c:pt idx="1935">
                  <c:v>44861</c:v>
                </c:pt>
                <c:pt idx="1936">
                  <c:v>44862</c:v>
                </c:pt>
                <c:pt idx="1937">
                  <c:v>44865</c:v>
                </c:pt>
                <c:pt idx="1938">
                  <c:v>44866</c:v>
                </c:pt>
                <c:pt idx="1939">
                  <c:v>44868</c:v>
                </c:pt>
                <c:pt idx="1940">
                  <c:v>44869</c:v>
                </c:pt>
                <c:pt idx="1941">
                  <c:v>44872</c:v>
                </c:pt>
                <c:pt idx="1942">
                  <c:v>44873</c:v>
                </c:pt>
                <c:pt idx="1943">
                  <c:v>44874</c:v>
                </c:pt>
                <c:pt idx="1944">
                  <c:v>44875</c:v>
                </c:pt>
                <c:pt idx="1945">
                  <c:v>44876</c:v>
                </c:pt>
                <c:pt idx="1946">
                  <c:v>44879</c:v>
                </c:pt>
                <c:pt idx="1947">
                  <c:v>44881</c:v>
                </c:pt>
                <c:pt idx="1948">
                  <c:v>44882</c:v>
                </c:pt>
                <c:pt idx="1949">
                  <c:v>44883</c:v>
                </c:pt>
                <c:pt idx="1950">
                  <c:v>44886</c:v>
                </c:pt>
                <c:pt idx="1951">
                  <c:v>44887</c:v>
                </c:pt>
                <c:pt idx="1952">
                  <c:v>44888</c:v>
                </c:pt>
                <c:pt idx="1953">
                  <c:v>44889</c:v>
                </c:pt>
                <c:pt idx="1954">
                  <c:v>44890</c:v>
                </c:pt>
                <c:pt idx="1955">
                  <c:v>44893</c:v>
                </c:pt>
                <c:pt idx="1956">
                  <c:v>44894</c:v>
                </c:pt>
                <c:pt idx="1957">
                  <c:v>44895</c:v>
                </c:pt>
                <c:pt idx="1958">
                  <c:v>44896</c:v>
                </c:pt>
                <c:pt idx="1959">
                  <c:v>44897</c:v>
                </c:pt>
                <c:pt idx="1960">
                  <c:v>44900</c:v>
                </c:pt>
                <c:pt idx="1961">
                  <c:v>44901</c:v>
                </c:pt>
                <c:pt idx="1962">
                  <c:v>44902</c:v>
                </c:pt>
                <c:pt idx="1963">
                  <c:v>44903</c:v>
                </c:pt>
                <c:pt idx="1964">
                  <c:v>44904</c:v>
                </c:pt>
                <c:pt idx="1965">
                  <c:v>44907</c:v>
                </c:pt>
                <c:pt idx="1966">
                  <c:v>44908</c:v>
                </c:pt>
                <c:pt idx="1967">
                  <c:v>44909</c:v>
                </c:pt>
                <c:pt idx="1968">
                  <c:v>44910</c:v>
                </c:pt>
                <c:pt idx="1969">
                  <c:v>44911</c:v>
                </c:pt>
                <c:pt idx="1970">
                  <c:v>44914</c:v>
                </c:pt>
                <c:pt idx="1971">
                  <c:v>44915</c:v>
                </c:pt>
                <c:pt idx="1972">
                  <c:v>44916</c:v>
                </c:pt>
                <c:pt idx="1973">
                  <c:v>44917</c:v>
                </c:pt>
                <c:pt idx="1974">
                  <c:v>44918</c:v>
                </c:pt>
                <c:pt idx="1975">
                  <c:v>44921</c:v>
                </c:pt>
                <c:pt idx="1976">
                  <c:v>44922</c:v>
                </c:pt>
                <c:pt idx="1977">
                  <c:v>44923</c:v>
                </c:pt>
                <c:pt idx="1978">
                  <c:v>44924</c:v>
                </c:pt>
                <c:pt idx="1979">
                  <c:v>44925</c:v>
                </c:pt>
                <c:pt idx="1980">
                  <c:v>44928</c:v>
                </c:pt>
                <c:pt idx="1981">
                  <c:v>44929</c:v>
                </c:pt>
                <c:pt idx="1982">
                  <c:v>44930</c:v>
                </c:pt>
                <c:pt idx="1983">
                  <c:v>44931</c:v>
                </c:pt>
                <c:pt idx="1984">
                  <c:v>44932</c:v>
                </c:pt>
                <c:pt idx="1985">
                  <c:v>44935</c:v>
                </c:pt>
                <c:pt idx="1986">
                  <c:v>44936</c:v>
                </c:pt>
                <c:pt idx="1987">
                  <c:v>44937</c:v>
                </c:pt>
                <c:pt idx="1988">
                  <c:v>44938</c:v>
                </c:pt>
                <c:pt idx="1989">
                  <c:v>44939</c:v>
                </c:pt>
                <c:pt idx="1990">
                  <c:v>44942</c:v>
                </c:pt>
                <c:pt idx="1991">
                  <c:v>44943</c:v>
                </c:pt>
                <c:pt idx="1992">
                  <c:v>44944</c:v>
                </c:pt>
                <c:pt idx="1993">
                  <c:v>44945</c:v>
                </c:pt>
                <c:pt idx="1994">
                  <c:v>44946</c:v>
                </c:pt>
                <c:pt idx="1995">
                  <c:v>44949</c:v>
                </c:pt>
                <c:pt idx="1996">
                  <c:v>44950</c:v>
                </c:pt>
                <c:pt idx="1997">
                  <c:v>44951</c:v>
                </c:pt>
                <c:pt idx="1998">
                  <c:v>44952</c:v>
                </c:pt>
                <c:pt idx="1999">
                  <c:v>44953</c:v>
                </c:pt>
                <c:pt idx="2000">
                  <c:v>44956</c:v>
                </c:pt>
                <c:pt idx="2001">
                  <c:v>44957</c:v>
                </c:pt>
                <c:pt idx="2002">
                  <c:v>44958</c:v>
                </c:pt>
                <c:pt idx="2003">
                  <c:v>44959</c:v>
                </c:pt>
                <c:pt idx="2004">
                  <c:v>44960</c:v>
                </c:pt>
                <c:pt idx="2005">
                  <c:v>44963</c:v>
                </c:pt>
                <c:pt idx="2006">
                  <c:v>44964</c:v>
                </c:pt>
                <c:pt idx="2007">
                  <c:v>44965</c:v>
                </c:pt>
                <c:pt idx="2008">
                  <c:v>44966</c:v>
                </c:pt>
                <c:pt idx="2009">
                  <c:v>44967</c:v>
                </c:pt>
                <c:pt idx="2010">
                  <c:v>44970</c:v>
                </c:pt>
                <c:pt idx="2011">
                  <c:v>44971</c:v>
                </c:pt>
                <c:pt idx="2012">
                  <c:v>44972</c:v>
                </c:pt>
                <c:pt idx="2013">
                  <c:v>44973</c:v>
                </c:pt>
                <c:pt idx="2014">
                  <c:v>44974</c:v>
                </c:pt>
                <c:pt idx="2015">
                  <c:v>44979</c:v>
                </c:pt>
                <c:pt idx="2016">
                  <c:v>44980</c:v>
                </c:pt>
                <c:pt idx="2017">
                  <c:v>44981</c:v>
                </c:pt>
                <c:pt idx="2018">
                  <c:v>44984</c:v>
                </c:pt>
                <c:pt idx="2019">
                  <c:v>44985</c:v>
                </c:pt>
                <c:pt idx="2020">
                  <c:v>44986</c:v>
                </c:pt>
                <c:pt idx="2021">
                  <c:v>44987</c:v>
                </c:pt>
                <c:pt idx="2022">
                  <c:v>44988</c:v>
                </c:pt>
                <c:pt idx="2023">
                  <c:v>44991</c:v>
                </c:pt>
                <c:pt idx="2024">
                  <c:v>44992</c:v>
                </c:pt>
                <c:pt idx="2025">
                  <c:v>44993</c:v>
                </c:pt>
                <c:pt idx="2026">
                  <c:v>44994</c:v>
                </c:pt>
                <c:pt idx="2027">
                  <c:v>44995</c:v>
                </c:pt>
                <c:pt idx="2028">
                  <c:v>44998</c:v>
                </c:pt>
                <c:pt idx="2029">
                  <c:v>44999</c:v>
                </c:pt>
                <c:pt idx="2030">
                  <c:v>45000</c:v>
                </c:pt>
                <c:pt idx="2031">
                  <c:v>45001</c:v>
                </c:pt>
                <c:pt idx="2032">
                  <c:v>45002</c:v>
                </c:pt>
                <c:pt idx="2033">
                  <c:v>45005</c:v>
                </c:pt>
                <c:pt idx="2034">
                  <c:v>45006</c:v>
                </c:pt>
                <c:pt idx="2035">
                  <c:v>45007</c:v>
                </c:pt>
                <c:pt idx="2036">
                  <c:v>45008</c:v>
                </c:pt>
                <c:pt idx="2037">
                  <c:v>45009</c:v>
                </c:pt>
                <c:pt idx="2038">
                  <c:v>45012</c:v>
                </c:pt>
                <c:pt idx="2039">
                  <c:v>45013</c:v>
                </c:pt>
                <c:pt idx="2040">
                  <c:v>45014</c:v>
                </c:pt>
                <c:pt idx="2041">
                  <c:v>45015</c:v>
                </c:pt>
                <c:pt idx="2042">
                  <c:v>45016</c:v>
                </c:pt>
                <c:pt idx="2043">
                  <c:v>45019</c:v>
                </c:pt>
                <c:pt idx="2044">
                  <c:v>45020</c:v>
                </c:pt>
                <c:pt idx="2045">
                  <c:v>45021</c:v>
                </c:pt>
                <c:pt idx="2046">
                  <c:v>45022</c:v>
                </c:pt>
                <c:pt idx="2047">
                  <c:v>45026</c:v>
                </c:pt>
                <c:pt idx="2048">
                  <c:v>45027</c:v>
                </c:pt>
                <c:pt idx="2049">
                  <c:v>45028</c:v>
                </c:pt>
                <c:pt idx="2050">
                  <c:v>45029</c:v>
                </c:pt>
                <c:pt idx="2051">
                  <c:v>45030</c:v>
                </c:pt>
                <c:pt idx="2052">
                  <c:v>45033</c:v>
                </c:pt>
                <c:pt idx="2053">
                  <c:v>45034</c:v>
                </c:pt>
                <c:pt idx="2054">
                  <c:v>45035</c:v>
                </c:pt>
                <c:pt idx="2055">
                  <c:v>45036</c:v>
                </c:pt>
                <c:pt idx="2056">
                  <c:v>45040</c:v>
                </c:pt>
                <c:pt idx="2057">
                  <c:v>45041</c:v>
                </c:pt>
                <c:pt idx="2058">
                  <c:v>45042</c:v>
                </c:pt>
                <c:pt idx="2059">
                  <c:v>45043</c:v>
                </c:pt>
                <c:pt idx="2060">
                  <c:v>45044</c:v>
                </c:pt>
                <c:pt idx="2061">
                  <c:v>45048</c:v>
                </c:pt>
                <c:pt idx="2062">
                  <c:v>45049</c:v>
                </c:pt>
                <c:pt idx="2063">
                  <c:v>45050</c:v>
                </c:pt>
                <c:pt idx="2064">
                  <c:v>45051</c:v>
                </c:pt>
                <c:pt idx="2065">
                  <c:v>45054</c:v>
                </c:pt>
                <c:pt idx="2066">
                  <c:v>45055</c:v>
                </c:pt>
                <c:pt idx="2067">
                  <c:v>45056</c:v>
                </c:pt>
                <c:pt idx="2068">
                  <c:v>45057</c:v>
                </c:pt>
                <c:pt idx="2069">
                  <c:v>45058</c:v>
                </c:pt>
                <c:pt idx="2070">
                  <c:v>45061</c:v>
                </c:pt>
                <c:pt idx="2071">
                  <c:v>45062</c:v>
                </c:pt>
                <c:pt idx="2072">
                  <c:v>45063</c:v>
                </c:pt>
                <c:pt idx="2073">
                  <c:v>45064</c:v>
                </c:pt>
                <c:pt idx="2074">
                  <c:v>45065</c:v>
                </c:pt>
                <c:pt idx="2075">
                  <c:v>45068</c:v>
                </c:pt>
                <c:pt idx="2076">
                  <c:v>45069</c:v>
                </c:pt>
                <c:pt idx="2077">
                  <c:v>45070</c:v>
                </c:pt>
                <c:pt idx="2078">
                  <c:v>45071</c:v>
                </c:pt>
                <c:pt idx="2079">
                  <c:v>45072</c:v>
                </c:pt>
                <c:pt idx="2080">
                  <c:v>45075</c:v>
                </c:pt>
                <c:pt idx="2081">
                  <c:v>45076</c:v>
                </c:pt>
                <c:pt idx="2082">
                  <c:v>45077</c:v>
                </c:pt>
                <c:pt idx="2083">
                  <c:v>45078</c:v>
                </c:pt>
                <c:pt idx="2084">
                  <c:v>45079</c:v>
                </c:pt>
                <c:pt idx="2085">
                  <c:v>45082</c:v>
                </c:pt>
                <c:pt idx="2086">
                  <c:v>45083</c:v>
                </c:pt>
                <c:pt idx="2087">
                  <c:v>45084</c:v>
                </c:pt>
                <c:pt idx="2088">
                  <c:v>45086</c:v>
                </c:pt>
                <c:pt idx="2089">
                  <c:v>45089</c:v>
                </c:pt>
                <c:pt idx="2090">
                  <c:v>45090</c:v>
                </c:pt>
                <c:pt idx="2091">
                  <c:v>45091</c:v>
                </c:pt>
                <c:pt idx="2092">
                  <c:v>45092</c:v>
                </c:pt>
                <c:pt idx="2093">
                  <c:v>45093</c:v>
                </c:pt>
                <c:pt idx="2094">
                  <c:v>45096</c:v>
                </c:pt>
                <c:pt idx="2095">
                  <c:v>45097</c:v>
                </c:pt>
                <c:pt idx="2096">
                  <c:v>45098</c:v>
                </c:pt>
                <c:pt idx="2097">
                  <c:v>45099</c:v>
                </c:pt>
                <c:pt idx="2098">
                  <c:v>45100</c:v>
                </c:pt>
                <c:pt idx="2099">
                  <c:v>45103</c:v>
                </c:pt>
                <c:pt idx="2100">
                  <c:v>45104</c:v>
                </c:pt>
                <c:pt idx="2101">
                  <c:v>45105</c:v>
                </c:pt>
                <c:pt idx="2102">
                  <c:v>45106</c:v>
                </c:pt>
                <c:pt idx="2103">
                  <c:v>45107</c:v>
                </c:pt>
                <c:pt idx="2104">
                  <c:v>45110</c:v>
                </c:pt>
                <c:pt idx="2105">
                  <c:v>45111</c:v>
                </c:pt>
                <c:pt idx="2106">
                  <c:v>45112</c:v>
                </c:pt>
                <c:pt idx="2107">
                  <c:v>45113</c:v>
                </c:pt>
                <c:pt idx="2108">
                  <c:v>45114</c:v>
                </c:pt>
                <c:pt idx="2109">
                  <c:v>45117</c:v>
                </c:pt>
                <c:pt idx="2110">
                  <c:v>45118</c:v>
                </c:pt>
                <c:pt idx="2111">
                  <c:v>45119</c:v>
                </c:pt>
                <c:pt idx="2112">
                  <c:v>45120</c:v>
                </c:pt>
                <c:pt idx="2113">
                  <c:v>45121</c:v>
                </c:pt>
                <c:pt idx="2114">
                  <c:v>45124</c:v>
                </c:pt>
                <c:pt idx="2115">
                  <c:v>45125</c:v>
                </c:pt>
                <c:pt idx="2116">
                  <c:v>45126</c:v>
                </c:pt>
                <c:pt idx="2117">
                  <c:v>45127</c:v>
                </c:pt>
                <c:pt idx="2118">
                  <c:v>45128</c:v>
                </c:pt>
                <c:pt idx="2119">
                  <c:v>45131</c:v>
                </c:pt>
                <c:pt idx="2120">
                  <c:v>45132</c:v>
                </c:pt>
                <c:pt idx="2121">
                  <c:v>45133</c:v>
                </c:pt>
                <c:pt idx="2122">
                  <c:v>45134</c:v>
                </c:pt>
                <c:pt idx="2123">
                  <c:v>45135</c:v>
                </c:pt>
                <c:pt idx="2124">
                  <c:v>45138</c:v>
                </c:pt>
                <c:pt idx="2125">
                  <c:v>45139</c:v>
                </c:pt>
                <c:pt idx="2126">
                  <c:v>45140</c:v>
                </c:pt>
                <c:pt idx="2127">
                  <c:v>45141</c:v>
                </c:pt>
                <c:pt idx="2128">
                  <c:v>45142</c:v>
                </c:pt>
                <c:pt idx="2129">
                  <c:v>45145</c:v>
                </c:pt>
                <c:pt idx="2130">
                  <c:v>45146</c:v>
                </c:pt>
                <c:pt idx="2131">
                  <c:v>45147</c:v>
                </c:pt>
                <c:pt idx="2132">
                  <c:v>45148</c:v>
                </c:pt>
                <c:pt idx="2133">
                  <c:v>45149</c:v>
                </c:pt>
                <c:pt idx="2134">
                  <c:v>45152</c:v>
                </c:pt>
                <c:pt idx="2135">
                  <c:v>45153</c:v>
                </c:pt>
                <c:pt idx="2136">
                  <c:v>45154</c:v>
                </c:pt>
                <c:pt idx="2137">
                  <c:v>45155</c:v>
                </c:pt>
                <c:pt idx="2138">
                  <c:v>45156</c:v>
                </c:pt>
                <c:pt idx="2139">
                  <c:v>45159</c:v>
                </c:pt>
                <c:pt idx="2140">
                  <c:v>45160</c:v>
                </c:pt>
                <c:pt idx="2141">
                  <c:v>45161</c:v>
                </c:pt>
                <c:pt idx="2142">
                  <c:v>45162</c:v>
                </c:pt>
                <c:pt idx="2143">
                  <c:v>45163</c:v>
                </c:pt>
                <c:pt idx="2144">
                  <c:v>45166</c:v>
                </c:pt>
                <c:pt idx="2145">
                  <c:v>45167</c:v>
                </c:pt>
                <c:pt idx="2146">
                  <c:v>45168</c:v>
                </c:pt>
                <c:pt idx="2147">
                  <c:v>45169</c:v>
                </c:pt>
                <c:pt idx="2148">
                  <c:v>45170</c:v>
                </c:pt>
                <c:pt idx="2149">
                  <c:v>45173</c:v>
                </c:pt>
                <c:pt idx="2150">
                  <c:v>45174</c:v>
                </c:pt>
                <c:pt idx="2151">
                  <c:v>45175</c:v>
                </c:pt>
                <c:pt idx="2152">
                  <c:v>45177</c:v>
                </c:pt>
                <c:pt idx="2153">
                  <c:v>45180</c:v>
                </c:pt>
                <c:pt idx="2154">
                  <c:v>45181</c:v>
                </c:pt>
                <c:pt idx="2155">
                  <c:v>45182</c:v>
                </c:pt>
                <c:pt idx="2156">
                  <c:v>45183</c:v>
                </c:pt>
                <c:pt idx="2157">
                  <c:v>45184</c:v>
                </c:pt>
                <c:pt idx="2158">
                  <c:v>45187</c:v>
                </c:pt>
                <c:pt idx="2159">
                  <c:v>45188</c:v>
                </c:pt>
                <c:pt idx="2160">
                  <c:v>45189</c:v>
                </c:pt>
                <c:pt idx="2161">
                  <c:v>45190</c:v>
                </c:pt>
                <c:pt idx="2162">
                  <c:v>45191</c:v>
                </c:pt>
                <c:pt idx="2163">
                  <c:v>45194</c:v>
                </c:pt>
                <c:pt idx="2164">
                  <c:v>45195</c:v>
                </c:pt>
                <c:pt idx="2165">
                  <c:v>45196</c:v>
                </c:pt>
                <c:pt idx="2166">
                  <c:v>45197</c:v>
                </c:pt>
                <c:pt idx="2167">
                  <c:v>45198</c:v>
                </c:pt>
                <c:pt idx="2168">
                  <c:v>45201</c:v>
                </c:pt>
                <c:pt idx="2169">
                  <c:v>45202</c:v>
                </c:pt>
                <c:pt idx="2170">
                  <c:v>45203</c:v>
                </c:pt>
                <c:pt idx="2171">
                  <c:v>45204</c:v>
                </c:pt>
                <c:pt idx="2172">
                  <c:v>45205</c:v>
                </c:pt>
                <c:pt idx="2173">
                  <c:v>45208</c:v>
                </c:pt>
                <c:pt idx="2174">
                  <c:v>45209</c:v>
                </c:pt>
                <c:pt idx="2175">
                  <c:v>45210</c:v>
                </c:pt>
                <c:pt idx="2176">
                  <c:v>45212</c:v>
                </c:pt>
                <c:pt idx="2177">
                  <c:v>45215</c:v>
                </c:pt>
                <c:pt idx="2178">
                  <c:v>45216</c:v>
                </c:pt>
                <c:pt idx="2179">
                  <c:v>45217</c:v>
                </c:pt>
                <c:pt idx="2180">
                  <c:v>45218</c:v>
                </c:pt>
                <c:pt idx="2181">
                  <c:v>45219</c:v>
                </c:pt>
                <c:pt idx="2182">
                  <c:v>45222</c:v>
                </c:pt>
                <c:pt idx="2183">
                  <c:v>45223</c:v>
                </c:pt>
                <c:pt idx="2184">
                  <c:v>45224</c:v>
                </c:pt>
                <c:pt idx="2185">
                  <c:v>45225</c:v>
                </c:pt>
                <c:pt idx="2186">
                  <c:v>45226</c:v>
                </c:pt>
                <c:pt idx="2187">
                  <c:v>45229</c:v>
                </c:pt>
                <c:pt idx="2188">
                  <c:v>45230</c:v>
                </c:pt>
                <c:pt idx="2189">
                  <c:v>45231</c:v>
                </c:pt>
                <c:pt idx="2190">
                  <c:v>45233</c:v>
                </c:pt>
                <c:pt idx="2191">
                  <c:v>45236</c:v>
                </c:pt>
                <c:pt idx="2192">
                  <c:v>45237</c:v>
                </c:pt>
                <c:pt idx="2193">
                  <c:v>45238</c:v>
                </c:pt>
                <c:pt idx="2194">
                  <c:v>45239</c:v>
                </c:pt>
                <c:pt idx="2195">
                  <c:v>45240</c:v>
                </c:pt>
                <c:pt idx="2196">
                  <c:v>45243</c:v>
                </c:pt>
                <c:pt idx="2197">
                  <c:v>45244</c:v>
                </c:pt>
                <c:pt idx="2198">
                  <c:v>45246</c:v>
                </c:pt>
                <c:pt idx="2199">
                  <c:v>45247</c:v>
                </c:pt>
                <c:pt idx="2200">
                  <c:v>45250</c:v>
                </c:pt>
                <c:pt idx="2201">
                  <c:v>45251</c:v>
                </c:pt>
                <c:pt idx="2202">
                  <c:v>45252</c:v>
                </c:pt>
                <c:pt idx="2203">
                  <c:v>45253</c:v>
                </c:pt>
                <c:pt idx="2204">
                  <c:v>45254</c:v>
                </c:pt>
                <c:pt idx="2205">
                  <c:v>45257</c:v>
                </c:pt>
                <c:pt idx="2206">
                  <c:v>45258</c:v>
                </c:pt>
                <c:pt idx="2207">
                  <c:v>45259</c:v>
                </c:pt>
                <c:pt idx="2208">
                  <c:v>45260</c:v>
                </c:pt>
                <c:pt idx="2209">
                  <c:v>45261</c:v>
                </c:pt>
                <c:pt idx="2210">
                  <c:v>45264</c:v>
                </c:pt>
                <c:pt idx="2211">
                  <c:v>45265</c:v>
                </c:pt>
                <c:pt idx="2212">
                  <c:v>45266</c:v>
                </c:pt>
                <c:pt idx="2213">
                  <c:v>45267</c:v>
                </c:pt>
                <c:pt idx="2214">
                  <c:v>45268</c:v>
                </c:pt>
                <c:pt idx="2215">
                  <c:v>45271</c:v>
                </c:pt>
                <c:pt idx="2216">
                  <c:v>45272</c:v>
                </c:pt>
                <c:pt idx="2217">
                  <c:v>45273</c:v>
                </c:pt>
                <c:pt idx="2218">
                  <c:v>45274</c:v>
                </c:pt>
                <c:pt idx="2219">
                  <c:v>45275</c:v>
                </c:pt>
                <c:pt idx="2220">
                  <c:v>45278</c:v>
                </c:pt>
                <c:pt idx="2221">
                  <c:v>45279</c:v>
                </c:pt>
                <c:pt idx="2222">
                  <c:v>45280</c:v>
                </c:pt>
                <c:pt idx="2223">
                  <c:v>45281</c:v>
                </c:pt>
                <c:pt idx="2224">
                  <c:v>45282</c:v>
                </c:pt>
                <c:pt idx="2225">
                  <c:v>45286</c:v>
                </c:pt>
                <c:pt idx="2226">
                  <c:v>45287</c:v>
                </c:pt>
                <c:pt idx="2227">
                  <c:v>45288</c:v>
                </c:pt>
                <c:pt idx="2228">
                  <c:v>45289</c:v>
                </c:pt>
                <c:pt idx="2229">
                  <c:v>45293</c:v>
                </c:pt>
                <c:pt idx="2230">
                  <c:v>45294</c:v>
                </c:pt>
                <c:pt idx="2231">
                  <c:v>45295</c:v>
                </c:pt>
                <c:pt idx="2232">
                  <c:v>45296</c:v>
                </c:pt>
                <c:pt idx="2233">
                  <c:v>45299</c:v>
                </c:pt>
                <c:pt idx="2234">
                  <c:v>45300</c:v>
                </c:pt>
                <c:pt idx="2235">
                  <c:v>45301</c:v>
                </c:pt>
                <c:pt idx="2236">
                  <c:v>45302</c:v>
                </c:pt>
                <c:pt idx="2237">
                  <c:v>45303</c:v>
                </c:pt>
                <c:pt idx="2238">
                  <c:v>45306</c:v>
                </c:pt>
                <c:pt idx="2239">
                  <c:v>45307</c:v>
                </c:pt>
                <c:pt idx="2240">
                  <c:v>45308</c:v>
                </c:pt>
                <c:pt idx="2241">
                  <c:v>45309</c:v>
                </c:pt>
                <c:pt idx="2242">
                  <c:v>45310</c:v>
                </c:pt>
                <c:pt idx="2243">
                  <c:v>45313</c:v>
                </c:pt>
                <c:pt idx="2244">
                  <c:v>45314</c:v>
                </c:pt>
                <c:pt idx="2245">
                  <c:v>45315</c:v>
                </c:pt>
                <c:pt idx="2246">
                  <c:v>45316</c:v>
                </c:pt>
                <c:pt idx="2247">
                  <c:v>45317</c:v>
                </c:pt>
                <c:pt idx="2248">
                  <c:v>45320</c:v>
                </c:pt>
                <c:pt idx="2249">
                  <c:v>45321</c:v>
                </c:pt>
                <c:pt idx="2250">
                  <c:v>45322</c:v>
                </c:pt>
                <c:pt idx="2251">
                  <c:v>45323</c:v>
                </c:pt>
                <c:pt idx="2252">
                  <c:v>45324</c:v>
                </c:pt>
                <c:pt idx="2253">
                  <c:v>45327</c:v>
                </c:pt>
                <c:pt idx="2254">
                  <c:v>45328</c:v>
                </c:pt>
                <c:pt idx="2255">
                  <c:v>45329</c:v>
                </c:pt>
                <c:pt idx="2256">
                  <c:v>45330</c:v>
                </c:pt>
                <c:pt idx="2257">
                  <c:v>45331</c:v>
                </c:pt>
                <c:pt idx="2258">
                  <c:v>45336</c:v>
                </c:pt>
                <c:pt idx="2259">
                  <c:v>45337</c:v>
                </c:pt>
                <c:pt idx="2260">
                  <c:v>45338</c:v>
                </c:pt>
                <c:pt idx="2261">
                  <c:v>45341</c:v>
                </c:pt>
                <c:pt idx="2262">
                  <c:v>45342</c:v>
                </c:pt>
                <c:pt idx="2263">
                  <c:v>45343</c:v>
                </c:pt>
                <c:pt idx="2264">
                  <c:v>45344</c:v>
                </c:pt>
                <c:pt idx="2265">
                  <c:v>45345</c:v>
                </c:pt>
                <c:pt idx="2266">
                  <c:v>45348</c:v>
                </c:pt>
                <c:pt idx="2267">
                  <c:v>45349</c:v>
                </c:pt>
                <c:pt idx="2268">
                  <c:v>45350</c:v>
                </c:pt>
                <c:pt idx="2269">
                  <c:v>45351</c:v>
                </c:pt>
                <c:pt idx="2270">
                  <c:v>45352</c:v>
                </c:pt>
                <c:pt idx="2271">
                  <c:v>45355</c:v>
                </c:pt>
                <c:pt idx="2272">
                  <c:v>45356</c:v>
                </c:pt>
                <c:pt idx="2273">
                  <c:v>45357</c:v>
                </c:pt>
                <c:pt idx="2274">
                  <c:v>45358</c:v>
                </c:pt>
                <c:pt idx="2275">
                  <c:v>45359</c:v>
                </c:pt>
                <c:pt idx="2276">
                  <c:v>45362</c:v>
                </c:pt>
                <c:pt idx="2277">
                  <c:v>45363</c:v>
                </c:pt>
                <c:pt idx="2278">
                  <c:v>45364</c:v>
                </c:pt>
                <c:pt idx="2279">
                  <c:v>45365</c:v>
                </c:pt>
                <c:pt idx="2280">
                  <c:v>45366</c:v>
                </c:pt>
                <c:pt idx="2281">
                  <c:v>45369</c:v>
                </c:pt>
                <c:pt idx="2282">
                  <c:v>45370</c:v>
                </c:pt>
                <c:pt idx="2283">
                  <c:v>45371</c:v>
                </c:pt>
                <c:pt idx="2284">
                  <c:v>45372</c:v>
                </c:pt>
                <c:pt idx="2285">
                  <c:v>45373</c:v>
                </c:pt>
                <c:pt idx="2286">
                  <c:v>45376</c:v>
                </c:pt>
                <c:pt idx="2287">
                  <c:v>45377</c:v>
                </c:pt>
                <c:pt idx="2288">
                  <c:v>45378</c:v>
                </c:pt>
                <c:pt idx="2289">
                  <c:v>45379</c:v>
                </c:pt>
                <c:pt idx="2290">
                  <c:v>45383</c:v>
                </c:pt>
                <c:pt idx="2291">
                  <c:v>45384</c:v>
                </c:pt>
                <c:pt idx="2292">
                  <c:v>45385</c:v>
                </c:pt>
                <c:pt idx="2293">
                  <c:v>45386</c:v>
                </c:pt>
                <c:pt idx="2294">
                  <c:v>45387</c:v>
                </c:pt>
                <c:pt idx="2295">
                  <c:v>45390</c:v>
                </c:pt>
                <c:pt idx="2296">
                  <c:v>45391</c:v>
                </c:pt>
                <c:pt idx="2297">
                  <c:v>45392</c:v>
                </c:pt>
                <c:pt idx="2298">
                  <c:v>45393</c:v>
                </c:pt>
                <c:pt idx="2299">
                  <c:v>45394</c:v>
                </c:pt>
                <c:pt idx="2300">
                  <c:v>45397</c:v>
                </c:pt>
                <c:pt idx="2301">
                  <c:v>45398</c:v>
                </c:pt>
                <c:pt idx="2302">
                  <c:v>45399</c:v>
                </c:pt>
                <c:pt idx="2303">
                  <c:v>45400</c:v>
                </c:pt>
                <c:pt idx="2304">
                  <c:v>45401</c:v>
                </c:pt>
                <c:pt idx="2305">
                  <c:v>45404</c:v>
                </c:pt>
                <c:pt idx="2306">
                  <c:v>45405</c:v>
                </c:pt>
                <c:pt idx="2307">
                  <c:v>45406</c:v>
                </c:pt>
                <c:pt idx="2308">
                  <c:v>45407</c:v>
                </c:pt>
                <c:pt idx="2309">
                  <c:v>45408</c:v>
                </c:pt>
                <c:pt idx="2310">
                  <c:v>45411</c:v>
                </c:pt>
                <c:pt idx="2311">
                  <c:v>45412</c:v>
                </c:pt>
                <c:pt idx="2312">
                  <c:v>45414</c:v>
                </c:pt>
                <c:pt idx="2313">
                  <c:v>45415</c:v>
                </c:pt>
                <c:pt idx="2314">
                  <c:v>45418</c:v>
                </c:pt>
                <c:pt idx="2315">
                  <c:v>45419</c:v>
                </c:pt>
                <c:pt idx="2316">
                  <c:v>45420</c:v>
                </c:pt>
                <c:pt idx="2317">
                  <c:v>45421</c:v>
                </c:pt>
                <c:pt idx="2318">
                  <c:v>45422</c:v>
                </c:pt>
                <c:pt idx="2319">
                  <c:v>45425</c:v>
                </c:pt>
                <c:pt idx="2320">
                  <c:v>45426</c:v>
                </c:pt>
                <c:pt idx="2321">
                  <c:v>45427</c:v>
                </c:pt>
                <c:pt idx="2322">
                  <c:v>45428</c:v>
                </c:pt>
                <c:pt idx="2323">
                  <c:v>45429</c:v>
                </c:pt>
                <c:pt idx="2324">
                  <c:v>45432</c:v>
                </c:pt>
                <c:pt idx="2325">
                  <c:v>45433</c:v>
                </c:pt>
                <c:pt idx="2326">
                  <c:v>45434</c:v>
                </c:pt>
                <c:pt idx="2327">
                  <c:v>45435</c:v>
                </c:pt>
                <c:pt idx="2328">
                  <c:v>45436</c:v>
                </c:pt>
                <c:pt idx="2329">
                  <c:v>45439</c:v>
                </c:pt>
                <c:pt idx="2330">
                  <c:v>45440</c:v>
                </c:pt>
                <c:pt idx="2331">
                  <c:v>45441</c:v>
                </c:pt>
                <c:pt idx="2332">
                  <c:v>45443</c:v>
                </c:pt>
                <c:pt idx="2333">
                  <c:v>45446</c:v>
                </c:pt>
                <c:pt idx="2334">
                  <c:v>45447</c:v>
                </c:pt>
                <c:pt idx="2335">
                  <c:v>45448</c:v>
                </c:pt>
                <c:pt idx="2336">
                  <c:v>45449</c:v>
                </c:pt>
                <c:pt idx="2337">
                  <c:v>45450</c:v>
                </c:pt>
                <c:pt idx="2338">
                  <c:v>45453</c:v>
                </c:pt>
                <c:pt idx="2339">
                  <c:v>45454</c:v>
                </c:pt>
                <c:pt idx="2340">
                  <c:v>45455</c:v>
                </c:pt>
                <c:pt idx="2341">
                  <c:v>45456</c:v>
                </c:pt>
                <c:pt idx="2342">
                  <c:v>45457</c:v>
                </c:pt>
                <c:pt idx="2343">
                  <c:v>45460</c:v>
                </c:pt>
                <c:pt idx="2344">
                  <c:v>45461</c:v>
                </c:pt>
                <c:pt idx="2345">
                  <c:v>45462</c:v>
                </c:pt>
                <c:pt idx="2346">
                  <c:v>45463</c:v>
                </c:pt>
                <c:pt idx="2347">
                  <c:v>45464</c:v>
                </c:pt>
                <c:pt idx="2348">
                  <c:v>45467</c:v>
                </c:pt>
                <c:pt idx="2349">
                  <c:v>45468</c:v>
                </c:pt>
                <c:pt idx="2350">
                  <c:v>45469</c:v>
                </c:pt>
                <c:pt idx="2351">
                  <c:v>45470</c:v>
                </c:pt>
                <c:pt idx="2352">
                  <c:v>45471</c:v>
                </c:pt>
                <c:pt idx="2353">
                  <c:v>45474</c:v>
                </c:pt>
                <c:pt idx="2354">
                  <c:v>45475</c:v>
                </c:pt>
                <c:pt idx="2355">
                  <c:v>45476</c:v>
                </c:pt>
                <c:pt idx="2356">
                  <c:v>45477</c:v>
                </c:pt>
                <c:pt idx="2357">
                  <c:v>45478</c:v>
                </c:pt>
                <c:pt idx="2358">
                  <c:v>45481</c:v>
                </c:pt>
                <c:pt idx="2359">
                  <c:v>45482</c:v>
                </c:pt>
                <c:pt idx="2360">
                  <c:v>45483</c:v>
                </c:pt>
                <c:pt idx="2361">
                  <c:v>45484</c:v>
                </c:pt>
                <c:pt idx="2362">
                  <c:v>45485</c:v>
                </c:pt>
                <c:pt idx="2363">
                  <c:v>45488</c:v>
                </c:pt>
                <c:pt idx="2364">
                  <c:v>45489</c:v>
                </c:pt>
                <c:pt idx="2365">
                  <c:v>45490</c:v>
                </c:pt>
                <c:pt idx="2366">
                  <c:v>45491</c:v>
                </c:pt>
                <c:pt idx="2367">
                  <c:v>45492</c:v>
                </c:pt>
                <c:pt idx="2368">
                  <c:v>45495</c:v>
                </c:pt>
                <c:pt idx="2369">
                  <c:v>45496</c:v>
                </c:pt>
                <c:pt idx="2370">
                  <c:v>45497</c:v>
                </c:pt>
                <c:pt idx="2371">
                  <c:v>45498</c:v>
                </c:pt>
                <c:pt idx="2372">
                  <c:v>45499</c:v>
                </c:pt>
                <c:pt idx="2373">
                  <c:v>45502</c:v>
                </c:pt>
                <c:pt idx="2374">
                  <c:v>45503</c:v>
                </c:pt>
                <c:pt idx="2375">
                  <c:v>45504</c:v>
                </c:pt>
                <c:pt idx="2376">
                  <c:v>45505</c:v>
                </c:pt>
                <c:pt idx="2377">
                  <c:v>45506</c:v>
                </c:pt>
                <c:pt idx="2378">
                  <c:v>45509</c:v>
                </c:pt>
                <c:pt idx="2379">
                  <c:v>45510</c:v>
                </c:pt>
                <c:pt idx="2380">
                  <c:v>45511</c:v>
                </c:pt>
                <c:pt idx="2381">
                  <c:v>45512</c:v>
                </c:pt>
                <c:pt idx="2382">
                  <c:v>45513</c:v>
                </c:pt>
                <c:pt idx="2383">
                  <c:v>45516</c:v>
                </c:pt>
                <c:pt idx="2384">
                  <c:v>45517</c:v>
                </c:pt>
                <c:pt idx="2385">
                  <c:v>45518</c:v>
                </c:pt>
                <c:pt idx="2386">
                  <c:v>45519</c:v>
                </c:pt>
                <c:pt idx="2387">
                  <c:v>45520</c:v>
                </c:pt>
                <c:pt idx="2388">
                  <c:v>45523</c:v>
                </c:pt>
                <c:pt idx="2389">
                  <c:v>45524</c:v>
                </c:pt>
                <c:pt idx="2390">
                  <c:v>45525</c:v>
                </c:pt>
                <c:pt idx="2391">
                  <c:v>45526</c:v>
                </c:pt>
                <c:pt idx="2392">
                  <c:v>45527</c:v>
                </c:pt>
                <c:pt idx="2393">
                  <c:v>45530</c:v>
                </c:pt>
                <c:pt idx="2394">
                  <c:v>45531</c:v>
                </c:pt>
                <c:pt idx="2395">
                  <c:v>45532</c:v>
                </c:pt>
                <c:pt idx="2396">
                  <c:v>45533</c:v>
                </c:pt>
                <c:pt idx="2397">
                  <c:v>45534</c:v>
                </c:pt>
                <c:pt idx="2398">
                  <c:v>45537</c:v>
                </c:pt>
                <c:pt idx="2399">
                  <c:v>45538</c:v>
                </c:pt>
                <c:pt idx="2400">
                  <c:v>45539</c:v>
                </c:pt>
                <c:pt idx="2401">
                  <c:v>45540</c:v>
                </c:pt>
                <c:pt idx="2402">
                  <c:v>45541</c:v>
                </c:pt>
                <c:pt idx="2403">
                  <c:v>45544</c:v>
                </c:pt>
                <c:pt idx="2404">
                  <c:v>45545</c:v>
                </c:pt>
                <c:pt idx="2405">
                  <c:v>45546</c:v>
                </c:pt>
                <c:pt idx="2406">
                  <c:v>45547</c:v>
                </c:pt>
                <c:pt idx="2407">
                  <c:v>45548</c:v>
                </c:pt>
                <c:pt idx="2408">
                  <c:v>45551</c:v>
                </c:pt>
                <c:pt idx="2409">
                  <c:v>45552</c:v>
                </c:pt>
                <c:pt idx="2410">
                  <c:v>45553</c:v>
                </c:pt>
                <c:pt idx="2411">
                  <c:v>45554</c:v>
                </c:pt>
                <c:pt idx="2412">
                  <c:v>45555</c:v>
                </c:pt>
                <c:pt idx="2413">
                  <c:v>45558</c:v>
                </c:pt>
                <c:pt idx="2414">
                  <c:v>45559</c:v>
                </c:pt>
                <c:pt idx="2415">
                  <c:v>45560</c:v>
                </c:pt>
                <c:pt idx="2416">
                  <c:v>45561</c:v>
                </c:pt>
                <c:pt idx="2417">
                  <c:v>45562</c:v>
                </c:pt>
                <c:pt idx="2418">
                  <c:v>45565</c:v>
                </c:pt>
                <c:pt idx="2419">
                  <c:v>45566</c:v>
                </c:pt>
                <c:pt idx="2420">
                  <c:v>45567</c:v>
                </c:pt>
                <c:pt idx="2421">
                  <c:v>45568</c:v>
                </c:pt>
                <c:pt idx="2422">
                  <c:v>45569</c:v>
                </c:pt>
                <c:pt idx="2423">
                  <c:v>45572</c:v>
                </c:pt>
                <c:pt idx="2424">
                  <c:v>45573</c:v>
                </c:pt>
                <c:pt idx="2425">
                  <c:v>45574</c:v>
                </c:pt>
                <c:pt idx="2426">
                  <c:v>45575</c:v>
                </c:pt>
                <c:pt idx="2427">
                  <c:v>45576</c:v>
                </c:pt>
                <c:pt idx="2428">
                  <c:v>45579</c:v>
                </c:pt>
                <c:pt idx="2429">
                  <c:v>45580</c:v>
                </c:pt>
                <c:pt idx="2430">
                  <c:v>45581</c:v>
                </c:pt>
                <c:pt idx="2431">
                  <c:v>45582</c:v>
                </c:pt>
                <c:pt idx="2432">
                  <c:v>45583</c:v>
                </c:pt>
                <c:pt idx="2433">
                  <c:v>45586</c:v>
                </c:pt>
                <c:pt idx="2434">
                  <c:v>45587</c:v>
                </c:pt>
                <c:pt idx="2435">
                  <c:v>45588</c:v>
                </c:pt>
                <c:pt idx="2436">
                  <c:v>45589</c:v>
                </c:pt>
                <c:pt idx="2437">
                  <c:v>45590</c:v>
                </c:pt>
                <c:pt idx="2438">
                  <c:v>45593</c:v>
                </c:pt>
                <c:pt idx="2439">
                  <c:v>45594</c:v>
                </c:pt>
                <c:pt idx="2440">
                  <c:v>45595</c:v>
                </c:pt>
                <c:pt idx="2441">
                  <c:v>45596</c:v>
                </c:pt>
                <c:pt idx="2442">
                  <c:v>45597</c:v>
                </c:pt>
                <c:pt idx="2443">
                  <c:v>45600</c:v>
                </c:pt>
                <c:pt idx="2444">
                  <c:v>45601</c:v>
                </c:pt>
                <c:pt idx="2445">
                  <c:v>45602</c:v>
                </c:pt>
                <c:pt idx="2446">
                  <c:v>45603</c:v>
                </c:pt>
                <c:pt idx="2447">
                  <c:v>45604</c:v>
                </c:pt>
                <c:pt idx="2448">
                  <c:v>45607</c:v>
                </c:pt>
                <c:pt idx="2449">
                  <c:v>45608</c:v>
                </c:pt>
                <c:pt idx="2450">
                  <c:v>45609</c:v>
                </c:pt>
                <c:pt idx="2451">
                  <c:v>45610</c:v>
                </c:pt>
                <c:pt idx="2452">
                  <c:v>45614</c:v>
                </c:pt>
                <c:pt idx="2453">
                  <c:v>45615</c:v>
                </c:pt>
                <c:pt idx="2454">
                  <c:v>45617</c:v>
                </c:pt>
                <c:pt idx="2455">
                  <c:v>45618</c:v>
                </c:pt>
                <c:pt idx="2456">
                  <c:v>45621</c:v>
                </c:pt>
                <c:pt idx="2457">
                  <c:v>45622</c:v>
                </c:pt>
                <c:pt idx="2458">
                  <c:v>45623</c:v>
                </c:pt>
                <c:pt idx="2459">
                  <c:v>45624</c:v>
                </c:pt>
                <c:pt idx="2460">
                  <c:v>45625</c:v>
                </c:pt>
                <c:pt idx="2461">
                  <c:v>45628</c:v>
                </c:pt>
                <c:pt idx="2462">
                  <c:v>45629</c:v>
                </c:pt>
                <c:pt idx="2463">
                  <c:v>45630</c:v>
                </c:pt>
                <c:pt idx="2464">
                  <c:v>45631</c:v>
                </c:pt>
                <c:pt idx="2465">
                  <c:v>45632</c:v>
                </c:pt>
                <c:pt idx="2466">
                  <c:v>45635</c:v>
                </c:pt>
                <c:pt idx="2467">
                  <c:v>45636</c:v>
                </c:pt>
                <c:pt idx="2468">
                  <c:v>45637</c:v>
                </c:pt>
                <c:pt idx="2469">
                  <c:v>45638</c:v>
                </c:pt>
                <c:pt idx="2470">
                  <c:v>45639</c:v>
                </c:pt>
                <c:pt idx="2471">
                  <c:v>45642</c:v>
                </c:pt>
                <c:pt idx="2472">
                  <c:v>45643</c:v>
                </c:pt>
                <c:pt idx="2473">
                  <c:v>45644</c:v>
                </c:pt>
                <c:pt idx="2474">
                  <c:v>45645</c:v>
                </c:pt>
                <c:pt idx="2475">
                  <c:v>45646</c:v>
                </c:pt>
                <c:pt idx="2476">
                  <c:v>45649</c:v>
                </c:pt>
                <c:pt idx="2477">
                  <c:v>45650</c:v>
                </c:pt>
                <c:pt idx="2478">
                  <c:v>45652</c:v>
                </c:pt>
                <c:pt idx="2479">
                  <c:v>45653</c:v>
                </c:pt>
                <c:pt idx="2480">
                  <c:v>45656</c:v>
                </c:pt>
                <c:pt idx="2481">
                  <c:v>45657</c:v>
                </c:pt>
                <c:pt idx="2482">
                  <c:v>45659</c:v>
                </c:pt>
                <c:pt idx="2483">
                  <c:v>45660</c:v>
                </c:pt>
                <c:pt idx="2484">
                  <c:v>45663</c:v>
                </c:pt>
                <c:pt idx="2485">
                  <c:v>45664</c:v>
                </c:pt>
                <c:pt idx="2486">
                  <c:v>45665</c:v>
                </c:pt>
                <c:pt idx="2487">
                  <c:v>45666</c:v>
                </c:pt>
                <c:pt idx="2488">
                  <c:v>45667</c:v>
                </c:pt>
                <c:pt idx="2489">
                  <c:v>45670</c:v>
                </c:pt>
                <c:pt idx="2490">
                  <c:v>45671</c:v>
                </c:pt>
                <c:pt idx="2491">
                  <c:v>45672</c:v>
                </c:pt>
                <c:pt idx="2492">
                  <c:v>45673</c:v>
                </c:pt>
                <c:pt idx="2493">
                  <c:v>45674</c:v>
                </c:pt>
                <c:pt idx="2494">
                  <c:v>45677</c:v>
                </c:pt>
                <c:pt idx="2495">
                  <c:v>45678</c:v>
                </c:pt>
                <c:pt idx="2496">
                  <c:v>45679</c:v>
                </c:pt>
                <c:pt idx="2497">
                  <c:v>45680</c:v>
                </c:pt>
                <c:pt idx="2498">
                  <c:v>45681</c:v>
                </c:pt>
                <c:pt idx="2499">
                  <c:v>45684</c:v>
                </c:pt>
                <c:pt idx="2500">
                  <c:v>45685</c:v>
                </c:pt>
                <c:pt idx="2501">
                  <c:v>45686</c:v>
                </c:pt>
                <c:pt idx="2502">
                  <c:v>45687</c:v>
                </c:pt>
                <c:pt idx="2503">
                  <c:v>45688</c:v>
                </c:pt>
                <c:pt idx="2504">
                  <c:v>45691</c:v>
                </c:pt>
                <c:pt idx="2505">
                  <c:v>45692</c:v>
                </c:pt>
                <c:pt idx="2506">
                  <c:v>45693</c:v>
                </c:pt>
                <c:pt idx="2507">
                  <c:v>45694</c:v>
                </c:pt>
                <c:pt idx="2508">
                  <c:v>45695</c:v>
                </c:pt>
                <c:pt idx="2509">
                  <c:v>45698</c:v>
                </c:pt>
                <c:pt idx="2510">
                  <c:v>45699</c:v>
                </c:pt>
                <c:pt idx="2511">
                  <c:v>45700</c:v>
                </c:pt>
                <c:pt idx="2512">
                  <c:v>45701</c:v>
                </c:pt>
                <c:pt idx="2513">
                  <c:v>45702</c:v>
                </c:pt>
                <c:pt idx="2514">
                  <c:v>45705</c:v>
                </c:pt>
                <c:pt idx="2515">
                  <c:v>45706</c:v>
                </c:pt>
                <c:pt idx="2516">
                  <c:v>45707</c:v>
                </c:pt>
                <c:pt idx="2517">
                  <c:v>45708</c:v>
                </c:pt>
                <c:pt idx="2518">
                  <c:v>45709</c:v>
                </c:pt>
                <c:pt idx="2519">
                  <c:v>45712</c:v>
                </c:pt>
                <c:pt idx="2520">
                  <c:v>45713</c:v>
                </c:pt>
                <c:pt idx="2521">
                  <c:v>45714</c:v>
                </c:pt>
                <c:pt idx="2522">
                  <c:v>45715</c:v>
                </c:pt>
                <c:pt idx="2523">
                  <c:v>45716</c:v>
                </c:pt>
                <c:pt idx="2524">
                  <c:v>45721</c:v>
                </c:pt>
                <c:pt idx="2525">
                  <c:v>45722</c:v>
                </c:pt>
                <c:pt idx="2526">
                  <c:v>45723</c:v>
                </c:pt>
                <c:pt idx="2527">
                  <c:v>45726</c:v>
                </c:pt>
                <c:pt idx="2528">
                  <c:v>45727</c:v>
                </c:pt>
                <c:pt idx="2529">
                  <c:v>45728</c:v>
                </c:pt>
                <c:pt idx="2530">
                  <c:v>45729</c:v>
                </c:pt>
                <c:pt idx="2531">
                  <c:v>45730</c:v>
                </c:pt>
                <c:pt idx="2532">
                  <c:v>45733</c:v>
                </c:pt>
                <c:pt idx="2533">
                  <c:v>45734</c:v>
                </c:pt>
                <c:pt idx="2534">
                  <c:v>45735</c:v>
                </c:pt>
                <c:pt idx="2535">
                  <c:v>45736</c:v>
                </c:pt>
                <c:pt idx="2536">
                  <c:v>45737</c:v>
                </c:pt>
                <c:pt idx="2537">
                  <c:v>45740</c:v>
                </c:pt>
                <c:pt idx="2538">
                  <c:v>45741</c:v>
                </c:pt>
                <c:pt idx="2539">
                  <c:v>45742</c:v>
                </c:pt>
                <c:pt idx="2540">
                  <c:v>45743</c:v>
                </c:pt>
                <c:pt idx="2541">
                  <c:v>45744</c:v>
                </c:pt>
                <c:pt idx="2542">
                  <c:v>45747</c:v>
                </c:pt>
                <c:pt idx="2543">
                  <c:v>45748</c:v>
                </c:pt>
                <c:pt idx="2544">
                  <c:v>45749</c:v>
                </c:pt>
                <c:pt idx="2545">
                  <c:v>45750</c:v>
                </c:pt>
                <c:pt idx="2546">
                  <c:v>45751</c:v>
                </c:pt>
                <c:pt idx="2547">
                  <c:v>45754</c:v>
                </c:pt>
                <c:pt idx="2548">
                  <c:v>45755</c:v>
                </c:pt>
                <c:pt idx="2549">
                  <c:v>45756</c:v>
                </c:pt>
                <c:pt idx="2550">
                  <c:v>45757</c:v>
                </c:pt>
                <c:pt idx="2551">
                  <c:v>45758</c:v>
                </c:pt>
                <c:pt idx="2552">
                  <c:v>45761</c:v>
                </c:pt>
                <c:pt idx="2553">
                  <c:v>45762</c:v>
                </c:pt>
                <c:pt idx="2554">
                  <c:v>45763</c:v>
                </c:pt>
                <c:pt idx="2555">
                  <c:v>45764</c:v>
                </c:pt>
                <c:pt idx="2556">
                  <c:v>45769</c:v>
                </c:pt>
                <c:pt idx="2557">
                  <c:v>45770</c:v>
                </c:pt>
                <c:pt idx="2558">
                  <c:v>45771</c:v>
                </c:pt>
                <c:pt idx="2559">
                  <c:v>45772</c:v>
                </c:pt>
                <c:pt idx="2560">
                  <c:v>45775</c:v>
                </c:pt>
                <c:pt idx="2561">
                  <c:v>45776</c:v>
                </c:pt>
                <c:pt idx="2562">
                  <c:v>45777</c:v>
                </c:pt>
                <c:pt idx="2563">
                  <c:v>45779</c:v>
                </c:pt>
                <c:pt idx="2564">
                  <c:v>45782</c:v>
                </c:pt>
                <c:pt idx="2565">
                  <c:v>45783</c:v>
                </c:pt>
                <c:pt idx="2566">
                  <c:v>45784</c:v>
                </c:pt>
                <c:pt idx="2567">
                  <c:v>45785</c:v>
                </c:pt>
                <c:pt idx="2568">
                  <c:v>45786</c:v>
                </c:pt>
                <c:pt idx="2569">
                  <c:v>45789</c:v>
                </c:pt>
                <c:pt idx="2570">
                  <c:v>45790</c:v>
                </c:pt>
                <c:pt idx="2571">
                  <c:v>45791</c:v>
                </c:pt>
                <c:pt idx="2572">
                  <c:v>45792</c:v>
                </c:pt>
                <c:pt idx="2573">
                  <c:v>45793</c:v>
                </c:pt>
                <c:pt idx="2574">
                  <c:v>45796</c:v>
                </c:pt>
                <c:pt idx="2575">
                  <c:v>45797</c:v>
                </c:pt>
                <c:pt idx="2576">
                  <c:v>45798</c:v>
                </c:pt>
                <c:pt idx="2577">
                  <c:v>45799</c:v>
                </c:pt>
                <c:pt idx="2578">
                  <c:v>45800</c:v>
                </c:pt>
                <c:pt idx="2579">
                  <c:v>45803</c:v>
                </c:pt>
                <c:pt idx="2580">
                  <c:v>45804</c:v>
                </c:pt>
                <c:pt idx="2581">
                  <c:v>45805</c:v>
                </c:pt>
                <c:pt idx="2582">
                  <c:v>45806</c:v>
                </c:pt>
                <c:pt idx="2583">
                  <c:v>45807</c:v>
                </c:pt>
                <c:pt idx="2584">
                  <c:v>45810</c:v>
                </c:pt>
                <c:pt idx="2585">
                  <c:v>45811</c:v>
                </c:pt>
                <c:pt idx="2586">
                  <c:v>45812</c:v>
                </c:pt>
                <c:pt idx="2587">
                  <c:v>45813</c:v>
                </c:pt>
                <c:pt idx="2588">
                  <c:v>45814</c:v>
                </c:pt>
                <c:pt idx="2589">
                  <c:v>45817</c:v>
                </c:pt>
                <c:pt idx="2590">
                  <c:v>45818</c:v>
                </c:pt>
                <c:pt idx="2591">
                  <c:v>45819</c:v>
                </c:pt>
                <c:pt idx="2592">
                  <c:v>45820</c:v>
                </c:pt>
                <c:pt idx="2593">
                  <c:v>45821</c:v>
                </c:pt>
                <c:pt idx="2594">
                  <c:v>45824</c:v>
                </c:pt>
                <c:pt idx="2595">
                  <c:v>45825</c:v>
                </c:pt>
                <c:pt idx="2596">
                  <c:v>45826</c:v>
                </c:pt>
                <c:pt idx="2597">
                  <c:v>45828</c:v>
                </c:pt>
                <c:pt idx="2598">
                  <c:v>45831</c:v>
                </c:pt>
                <c:pt idx="2599">
                  <c:v>45832</c:v>
                </c:pt>
                <c:pt idx="2600">
                  <c:v>45833</c:v>
                </c:pt>
                <c:pt idx="2601">
                  <c:v>45834</c:v>
                </c:pt>
                <c:pt idx="2602">
                  <c:v>45835</c:v>
                </c:pt>
                <c:pt idx="2603">
                  <c:v>45838</c:v>
                </c:pt>
              </c:numCache>
            </c:numRef>
          </c:cat>
          <c:val>
            <c:numRef>
              <c:f>Historico!$BO$203:$BO$10000</c:f>
              <c:numCache>
                <c:formatCode>0.00%</c:formatCode>
                <c:ptCount val="9798"/>
                <c:pt idx="1">
                  <c:v>8.5498415748364032E-4</c:v>
                </c:pt>
                <c:pt idx="2">
                  <c:v>1.2827067398806236E-3</c:v>
                </c:pt>
                <c:pt idx="3">
                  <c:v>1.7104293222776068E-3</c:v>
                </c:pt>
                <c:pt idx="4">
                  <c:v>2.1383363075984096E-3</c:v>
                </c:pt>
                <c:pt idx="5">
                  <c:v>2.5610800110453802E-3</c:v>
                </c:pt>
                <c:pt idx="6">
                  <c:v>2.9884337875942801E-3</c:v>
                </c:pt>
                <c:pt idx="7">
                  <c:v>3.4158797656052009E-3</c:v>
                </c:pt>
                <c:pt idx="8">
                  <c:v>3.8435101465401633E-3</c:v>
                </c:pt>
                <c:pt idx="9">
                  <c:v>4.2694809011585289E-3</c:v>
                </c:pt>
                <c:pt idx="10">
                  <c:v>4.6952672528528527E-3</c:v>
                </c:pt>
                <c:pt idx="11">
                  <c:v>5.1361746443214784E-3</c:v>
                </c:pt>
                <c:pt idx="12">
                  <c:v>5.2805621338738451E-3</c:v>
                </c:pt>
                <c:pt idx="13">
                  <c:v>5.6962063247438799E-3</c:v>
                </c:pt>
                <c:pt idx="14">
                  <c:v>6.1263261451538487E-3</c:v>
                </c:pt>
                <c:pt idx="15">
                  <c:v>6.5569069728741436E-3</c:v>
                </c:pt>
                <c:pt idx="16">
                  <c:v>6.9875800020564593E-3</c:v>
                </c:pt>
                <c:pt idx="17">
                  <c:v>7.4340194812472227E-3</c:v>
                </c:pt>
                <c:pt idx="18">
                  <c:v>7.8795369458177777E-3</c:v>
                </c:pt>
                <c:pt idx="19">
                  <c:v>8.4096953525396589E-3</c:v>
                </c:pt>
                <c:pt idx="20">
                  <c:v>8.8790929957780484E-3</c:v>
                </c:pt>
                <c:pt idx="21">
                  <c:v>9.330234749532984E-3</c:v>
                </c:pt>
                <c:pt idx="22">
                  <c:v>9.9766591998855514E-3</c:v>
                </c:pt>
                <c:pt idx="23">
                  <c:v>1.0425403715627279E-2</c:v>
                </c:pt>
                <c:pt idx="24">
                  <c:v>1.087709867815434E-2</c:v>
                </c:pt>
                <c:pt idx="25">
                  <c:v>1.1331098677232365E-2</c:v>
                </c:pt>
                <c:pt idx="26">
                  <c:v>1.1785190877772411E-2</c:v>
                </c:pt>
                <c:pt idx="27">
                  <c:v>1.220867219291577E-2</c:v>
                </c:pt>
                <c:pt idx="28">
                  <c:v>1.266691345924742E-2</c:v>
                </c:pt>
                <c:pt idx="29">
                  <c:v>1.3121743271483854E-2</c:v>
                </c:pt>
                <c:pt idx="30">
                  <c:v>1.3581090955360198E-2</c:v>
                </c:pt>
                <c:pt idx="31">
                  <c:v>1.4063120198897883E-2</c:v>
                </c:pt>
                <c:pt idx="32">
                  <c:v>1.4541737988340353E-2</c:v>
                </c:pt>
                <c:pt idx="33">
                  <c:v>1.4998411829817426E-2</c:v>
                </c:pt>
                <c:pt idx="34">
                  <c:v>1.6097453257317262E-2</c:v>
                </c:pt>
                <c:pt idx="35">
                  <c:v>1.656288623768809E-2</c:v>
                </c:pt>
                <c:pt idx="36">
                  <c:v>1.7157677869298782E-2</c:v>
                </c:pt>
                <c:pt idx="37">
                  <c:v>1.7853153497455976E-2</c:v>
                </c:pt>
                <c:pt idx="38">
                  <c:v>1.8320246104143401E-2</c:v>
                </c:pt>
                <c:pt idx="39">
                  <c:v>1.8782913040652938E-2</c:v>
                </c:pt>
                <c:pt idx="40">
                  <c:v>1.9252863892663452E-2</c:v>
                </c:pt>
                <c:pt idx="41">
                  <c:v>1.9731205077719638E-2</c:v>
                </c:pt>
                <c:pt idx="42">
                  <c:v>2.0182531234398615E-2</c:v>
                </c:pt>
                <c:pt idx="43">
                  <c:v>2.0601310274977802E-2</c:v>
                </c:pt>
                <c:pt idx="44">
                  <c:v>2.1044614904459413E-2</c:v>
                </c:pt>
                <c:pt idx="45">
                  <c:v>2.1516962994483135E-2</c:v>
                </c:pt>
                <c:pt idx="46">
                  <c:v>2.1992814740064315E-2</c:v>
                </c:pt>
                <c:pt idx="47">
                  <c:v>2.2468482082721231E-2</c:v>
                </c:pt>
                <c:pt idx="48">
                  <c:v>2.294341181368198E-2</c:v>
                </c:pt>
                <c:pt idx="49">
                  <c:v>2.2952539758423818E-2</c:v>
                </c:pt>
                <c:pt idx="50">
                  <c:v>2.3491457304039454E-2</c:v>
                </c:pt>
                <c:pt idx="51">
                  <c:v>2.3969153078861494E-2</c:v>
                </c:pt>
                <c:pt idx="52">
                  <c:v>2.504947760956755E-2</c:v>
                </c:pt>
                <c:pt idx="53">
                  <c:v>2.552827980193384E-2</c:v>
                </c:pt>
                <c:pt idx="54">
                  <c:v>2.6008926023540768E-2</c:v>
                </c:pt>
                <c:pt idx="55">
                  <c:v>2.6504232277612116E-2</c:v>
                </c:pt>
                <c:pt idx="56">
                  <c:v>2.6691493447012604E-2</c:v>
                </c:pt>
                <c:pt idx="57">
                  <c:v>2.7191778580033965E-2</c:v>
                </c:pt>
                <c:pt idx="58">
                  <c:v>2.7678417896673579E-2</c:v>
                </c:pt>
                <c:pt idx="59">
                  <c:v>2.817861082823292E-2</c:v>
                </c:pt>
                <c:pt idx="60">
                  <c:v>2.8679172565640343E-2</c:v>
                </c:pt>
                <c:pt idx="61">
                  <c:v>2.9362385399346325E-2</c:v>
                </c:pt>
                <c:pt idx="62">
                  <c:v>2.9860826503126825E-2</c:v>
                </c:pt>
                <c:pt idx="63">
                  <c:v>3.036138824053447E-2</c:v>
                </c:pt>
                <c:pt idx="64">
                  <c:v>3.0859552739928908E-2</c:v>
                </c:pt>
                <c:pt idx="65">
                  <c:v>3.1364263543128157E-2</c:v>
                </c:pt>
                <c:pt idx="66">
                  <c:v>3.2281207083101782E-2</c:v>
                </c:pt>
                <c:pt idx="67">
                  <c:v>3.278407385706017E-2</c:v>
                </c:pt>
                <c:pt idx="68">
                  <c:v>3.3306856146819053E-2</c:v>
                </c:pt>
                <c:pt idx="69">
                  <c:v>3.3812396763176933E-2</c:v>
                </c:pt>
                <c:pt idx="70">
                  <c:v>3.4318029580996612E-2</c:v>
                </c:pt>
                <c:pt idx="71">
                  <c:v>3.4823385794430006E-2</c:v>
                </c:pt>
                <c:pt idx="72">
                  <c:v>3.5324961747919881E-2</c:v>
                </c:pt>
                <c:pt idx="73">
                  <c:v>3.5831147774511685E-2</c:v>
                </c:pt>
                <c:pt idx="74">
                  <c:v>3.6338809024496266E-2</c:v>
                </c:pt>
                <c:pt idx="75">
                  <c:v>3.6845087252550091E-2</c:v>
                </c:pt>
                <c:pt idx="76">
                  <c:v>3.7298349639931727E-2</c:v>
                </c:pt>
                <c:pt idx="77">
                  <c:v>3.802001048330772E-2</c:v>
                </c:pt>
                <c:pt idx="78">
                  <c:v>3.8532374007856252E-2</c:v>
                </c:pt>
                <c:pt idx="79">
                  <c:v>3.9062624616040154E-2</c:v>
                </c:pt>
                <c:pt idx="80">
                  <c:v>3.9594811454926937E-2</c:v>
                </c:pt>
                <c:pt idx="81">
                  <c:v>4.0128012509895949E-2</c:v>
                </c:pt>
                <c:pt idx="82">
                  <c:v>4.0655128268370699E-2</c:v>
                </c:pt>
                <c:pt idx="83">
                  <c:v>4.11832582429279E-2</c:v>
                </c:pt>
                <c:pt idx="84">
                  <c:v>4.1712402433567553E-2</c:v>
                </c:pt>
                <c:pt idx="85">
                  <c:v>4.222633338297066E-2</c:v>
                </c:pt>
                <c:pt idx="86">
                  <c:v>4.2757782610160833E-2</c:v>
                </c:pt>
                <c:pt idx="87">
                  <c:v>4.3267195687924032E-2</c:v>
                </c:pt>
                <c:pt idx="88">
                  <c:v>4.4247850438166481E-2</c:v>
                </c:pt>
                <c:pt idx="89">
                  <c:v>4.4771923548393655E-2</c:v>
                </c:pt>
                <c:pt idx="90">
                  <c:v>4.5295996658621052E-2</c:v>
                </c:pt>
                <c:pt idx="91">
                  <c:v>4.5822282603937392E-2</c:v>
                </c:pt>
                <c:pt idx="92">
                  <c:v>4.6348660750715531E-2</c:v>
                </c:pt>
                <c:pt idx="93">
                  <c:v>4.6874577890183566E-2</c:v>
                </c:pt>
                <c:pt idx="94">
                  <c:v>4.7366933697469804E-2</c:v>
                </c:pt>
                <c:pt idx="95">
                  <c:v>4.787865181178419E-2</c:v>
                </c:pt>
                <c:pt idx="96">
                  <c:v>4.8464499901577307E-2</c:v>
                </c:pt>
                <c:pt idx="97">
                  <c:v>4.8992261070286203E-2</c:v>
                </c:pt>
                <c:pt idx="98">
                  <c:v>4.9520852052153508E-2</c:v>
                </c:pt>
                <c:pt idx="99">
                  <c:v>5.0050088444254737E-2</c:v>
                </c:pt>
                <c:pt idx="100">
                  <c:v>5.0579693642204493E-2</c:v>
                </c:pt>
                <c:pt idx="101">
                  <c:v>5.1072418255338814E-2</c:v>
                </c:pt>
                <c:pt idx="102">
                  <c:v>5.1610321584871777E-2</c:v>
                </c:pt>
                <c:pt idx="103">
                  <c:v>5.2146841892473983E-2</c:v>
                </c:pt>
                <c:pt idx="104">
                  <c:v>5.2688709884874729E-2</c:v>
                </c:pt>
                <c:pt idx="105">
                  <c:v>5.3227166423180039E-2</c:v>
                </c:pt>
                <c:pt idx="106">
                  <c:v>5.3765530760023328E-2</c:v>
                </c:pt>
                <c:pt idx="107">
                  <c:v>5.4324640425825521E-2</c:v>
                </c:pt>
                <c:pt idx="108">
                  <c:v>5.4862543755358262E-2</c:v>
                </c:pt>
                <c:pt idx="109">
                  <c:v>5.5403305330214758E-2</c:v>
                </c:pt>
                <c:pt idx="110">
                  <c:v>5.59447123153054E-2</c:v>
                </c:pt>
                <c:pt idx="111">
                  <c:v>5.6486764710630188E-2</c:v>
                </c:pt>
                <c:pt idx="112">
                  <c:v>5.7031583149816267E-2</c:v>
                </c:pt>
                <c:pt idx="113">
                  <c:v>5.7920681848254274E-2</c:v>
                </c:pt>
                <c:pt idx="114">
                  <c:v>5.8514643666706778E-2</c:v>
                </c:pt>
                <c:pt idx="115">
                  <c:v>5.906361117168446E-2</c:v>
                </c:pt>
                <c:pt idx="116">
                  <c:v>5.983884106450521E-2</c:v>
                </c:pt>
                <c:pt idx="117">
                  <c:v>6.0386241144628094E-2</c:v>
                </c:pt>
                <c:pt idx="118">
                  <c:v>6.095669159026107E-2</c:v>
                </c:pt>
                <c:pt idx="119">
                  <c:v>6.1498375179737552E-2</c:v>
                </c:pt>
                <c:pt idx="120">
                  <c:v>6.2050016527114282E-2</c:v>
                </c:pt>
                <c:pt idx="121">
                  <c:v>6.2589948288812369E-2</c:v>
                </c:pt>
                <c:pt idx="122">
                  <c:v>6.3144447881512411E-2</c:v>
                </c:pt>
                <c:pt idx="123">
                  <c:v>6.3715174931531449E-2</c:v>
                </c:pt>
                <c:pt idx="124">
                  <c:v>6.4263865832123068E-2</c:v>
                </c:pt>
                <c:pt idx="125">
                  <c:v>6.4833394263135391E-2</c:v>
                </c:pt>
                <c:pt idx="126">
                  <c:v>6.5385312214898184E-2</c:v>
                </c:pt>
                <c:pt idx="127">
                  <c:v>6.5999466153537245E-2</c:v>
                </c:pt>
                <c:pt idx="128">
                  <c:v>6.6560051042731772E-2</c:v>
                </c:pt>
                <c:pt idx="129">
                  <c:v>6.7117316679293104E-2</c:v>
                </c:pt>
                <c:pt idx="130">
                  <c:v>6.7685462088374893E-2</c:v>
                </c:pt>
                <c:pt idx="131">
                  <c:v>6.8374391412727276E-2</c:v>
                </c:pt>
                <c:pt idx="132">
                  <c:v>6.9007631054008201E-2</c:v>
                </c:pt>
                <c:pt idx="133">
                  <c:v>6.953668304318561E-2</c:v>
                </c:pt>
                <c:pt idx="134">
                  <c:v>7.0016315048710309E-2</c:v>
                </c:pt>
                <c:pt idx="135">
                  <c:v>7.0595616834698616E-2</c:v>
                </c:pt>
                <c:pt idx="136">
                  <c:v>7.1187458019524197E-2</c:v>
                </c:pt>
                <c:pt idx="137">
                  <c:v>7.1766759805512503E-2</c:v>
                </c:pt>
                <c:pt idx="138">
                  <c:v>7.233094055172673E-2</c:v>
                </c:pt>
                <c:pt idx="139">
                  <c:v>7.2856212280960397E-2</c:v>
                </c:pt>
                <c:pt idx="140">
                  <c:v>7.3420485228636423E-2</c:v>
                </c:pt>
                <c:pt idx="141">
                  <c:v>7.397821187250786E-2</c:v>
                </c:pt>
                <c:pt idx="142">
                  <c:v>7.4556960449724263E-2</c:v>
                </c:pt>
                <c:pt idx="143">
                  <c:v>7.5155624542740718E-2</c:v>
                </c:pt>
                <c:pt idx="144">
                  <c:v>7.5778168814425451E-2</c:v>
                </c:pt>
                <c:pt idx="145">
                  <c:v>7.6391400738444082E-2</c:v>
                </c:pt>
                <c:pt idx="146">
                  <c:v>7.7013484002818489E-2</c:v>
                </c:pt>
                <c:pt idx="147">
                  <c:v>7.7597027056060641E-2</c:v>
                </c:pt>
                <c:pt idx="148">
                  <c:v>7.8166186681224881E-2</c:v>
                </c:pt>
                <c:pt idx="149">
                  <c:v>7.8744750855517021E-2</c:v>
                </c:pt>
                <c:pt idx="150">
                  <c:v>7.9308286191496657E-2</c:v>
                </c:pt>
                <c:pt idx="151">
                  <c:v>7.9884360926313791E-2</c:v>
                </c:pt>
                <c:pt idx="152">
                  <c:v>8.0436094475152764E-2</c:v>
                </c:pt>
                <c:pt idx="153">
                  <c:v>8.1017793499154278E-2</c:v>
                </c:pt>
                <c:pt idx="154">
                  <c:v>8.159654207637046E-2</c:v>
                </c:pt>
                <c:pt idx="155">
                  <c:v>8.2265740287846612E-2</c:v>
                </c:pt>
                <c:pt idx="156">
                  <c:v>8.2878234600168854E-2</c:v>
                </c:pt>
                <c:pt idx="157">
                  <c:v>8.3446748815098948E-2</c:v>
                </c:pt>
                <c:pt idx="158">
                  <c:v>8.399304247767736E-2</c:v>
                </c:pt>
                <c:pt idx="159">
                  <c:v>8.457916717185654E-2</c:v>
                </c:pt>
                <c:pt idx="160">
                  <c:v>8.5136064002569567E-2</c:v>
                </c:pt>
                <c:pt idx="161">
                  <c:v>8.5604908437035609E-2</c:v>
                </c:pt>
                <c:pt idx="162">
                  <c:v>8.627687269237283E-2</c:v>
                </c:pt>
                <c:pt idx="163">
                  <c:v>8.6874891375154917E-2</c:v>
                </c:pt>
                <c:pt idx="164">
                  <c:v>8.7424135484518883E-2</c:v>
                </c:pt>
                <c:pt idx="165">
                  <c:v>8.8031927522277176E-2</c:v>
                </c:pt>
                <c:pt idx="166">
                  <c:v>8.8615562776981571E-2</c:v>
                </c:pt>
                <c:pt idx="167">
                  <c:v>8.9188133856241247E-2</c:v>
                </c:pt>
                <c:pt idx="168">
                  <c:v>8.9753052214151863E-2</c:v>
                </c:pt>
                <c:pt idx="169">
                  <c:v>9.0335027842539439E-2</c:v>
                </c:pt>
                <c:pt idx="170">
                  <c:v>9.095111801188116E-2</c:v>
                </c:pt>
                <c:pt idx="171">
                  <c:v>9.1527653754008398E-2</c:v>
                </c:pt>
                <c:pt idx="172">
                  <c:v>9.2106310129762781E-2</c:v>
                </c:pt>
                <c:pt idx="173">
                  <c:v>9.2700640754063368E-2</c:v>
                </c:pt>
                <c:pt idx="174">
                  <c:v>9.3426542864692985E-2</c:v>
                </c:pt>
                <c:pt idx="175">
                  <c:v>9.4015802408581761E-2</c:v>
                </c:pt>
                <c:pt idx="176">
                  <c:v>9.4593628971177734E-2</c:v>
                </c:pt>
                <c:pt idx="177">
                  <c:v>9.517569680102711E-2</c:v>
                </c:pt>
                <c:pt idx="178">
                  <c:v>9.5760438473275755E-2</c:v>
                </c:pt>
                <c:pt idx="179">
                  <c:v>9.6294745945789462E-2</c:v>
                </c:pt>
                <c:pt idx="180">
                  <c:v>9.686870004697945E-2</c:v>
                </c:pt>
                <c:pt idx="181">
                  <c:v>9.7468654960464418E-2</c:v>
                </c:pt>
                <c:pt idx="182">
                  <c:v>9.8042701263116872E-2</c:v>
                </c:pt>
                <c:pt idx="183">
                  <c:v>9.8658146022224225E-2</c:v>
                </c:pt>
                <c:pt idx="184">
                  <c:v>9.924178127692862E-2</c:v>
                </c:pt>
                <c:pt idx="185">
                  <c:v>9.9815182169346706E-2</c:v>
                </c:pt>
                <c:pt idx="186">
                  <c:v>0.10039900182697492</c:v>
                </c:pt>
                <c:pt idx="187">
                  <c:v>0.10097977883635578</c:v>
                </c:pt>
                <c:pt idx="188">
                  <c:v>0.10156452050860443</c:v>
                </c:pt>
                <c:pt idx="189">
                  <c:v>0.1021350631556992</c:v>
                </c:pt>
                <c:pt idx="190">
                  <c:v>0.10274165657445122</c:v>
                </c:pt>
                <c:pt idx="191">
                  <c:v>0.10332658264962391</c:v>
                </c:pt>
                <c:pt idx="192">
                  <c:v>0.10402611514211069</c:v>
                </c:pt>
                <c:pt idx="193">
                  <c:v>0.10462699207021631</c:v>
                </c:pt>
                <c:pt idx="194">
                  <c:v>0.10522759239393564</c:v>
                </c:pt>
                <c:pt idx="195">
                  <c:v>0.10583215738052276</c:v>
                </c:pt>
                <c:pt idx="196">
                  <c:v>0.10644289986506639</c:v>
                </c:pt>
                <c:pt idx="197">
                  <c:v>0.10704903227650786</c:v>
                </c:pt>
                <c:pt idx="198">
                  <c:v>0.10775889133274297</c:v>
                </c:pt>
                <c:pt idx="199">
                  <c:v>0.10835294535265771</c:v>
                </c:pt>
                <c:pt idx="200">
                  <c:v>0.10903643479074954</c:v>
                </c:pt>
                <c:pt idx="201">
                  <c:v>0.10968922114198287</c:v>
                </c:pt>
                <c:pt idx="202">
                  <c:v>0.11031923373209263</c:v>
                </c:pt>
                <c:pt idx="203">
                  <c:v>0.11094878531489205</c:v>
                </c:pt>
                <c:pt idx="204">
                  <c:v>0.11134792544405681</c:v>
                </c:pt>
                <c:pt idx="205">
                  <c:v>0.11196963990258291</c:v>
                </c:pt>
                <c:pt idx="206">
                  <c:v>0.11257438929209385</c:v>
                </c:pt>
                <c:pt idx="207">
                  <c:v>0.11316881211785668</c:v>
                </c:pt>
                <c:pt idx="208">
                  <c:v>0.11376904363572771</c:v>
                </c:pt>
                <c:pt idx="209">
                  <c:v>0.11436291325271841</c:v>
                </c:pt>
                <c:pt idx="210">
                  <c:v>0.11495890350333582</c:v>
                </c:pt>
                <c:pt idx="211">
                  <c:v>0.11561565451743672</c:v>
                </c:pt>
                <c:pt idx="212">
                  <c:v>0.11621957409378947</c:v>
                </c:pt>
                <c:pt idx="213">
                  <c:v>0.11682211064821169</c:v>
                </c:pt>
                <c:pt idx="214">
                  <c:v>0.11742584582164017</c:v>
                </c:pt>
                <c:pt idx="215">
                  <c:v>0.1180386167383487</c:v>
                </c:pt>
                <c:pt idx="216">
                  <c:v>0.11836418010080685</c:v>
                </c:pt>
                <c:pt idx="217">
                  <c:v>0.11901816507104668</c:v>
                </c:pt>
                <c:pt idx="218">
                  <c:v>0.11962088602839294</c:v>
                </c:pt>
                <c:pt idx="219">
                  <c:v>0.12022830926030315</c:v>
                </c:pt>
                <c:pt idx="220">
                  <c:v>0.12082992380010493</c:v>
                </c:pt>
                <c:pt idx="221">
                  <c:v>0.12144490755190218</c:v>
                </c:pt>
                <c:pt idx="222">
                  <c:v>0.1220739981273915</c:v>
                </c:pt>
                <c:pt idx="223">
                  <c:v>0.1226805915461433</c:v>
                </c:pt>
                <c:pt idx="224">
                  <c:v>0.12324237505434432</c:v>
                </c:pt>
                <c:pt idx="225">
                  <c:v>0.12389562241288754</c:v>
                </c:pt>
                <c:pt idx="226">
                  <c:v>0.12449557732637251</c:v>
                </c:pt>
                <c:pt idx="227">
                  <c:v>0.1251053977962957</c:v>
                </c:pt>
                <c:pt idx="228">
                  <c:v>0.12572148796563765</c:v>
                </c:pt>
                <c:pt idx="229">
                  <c:v>0.12561610169452764</c:v>
                </c:pt>
                <c:pt idx="230">
                  <c:v>0.12618350949191304</c:v>
                </c:pt>
                <c:pt idx="231">
                  <c:v>0.12675967642819219</c:v>
                </c:pt>
                <c:pt idx="232">
                  <c:v>0.12732155213785523</c:v>
                </c:pt>
                <c:pt idx="233">
                  <c:v>0.12636551517797701</c:v>
                </c:pt>
                <c:pt idx="234">
                  <c:v>0.1269397458835535</c:v>
                </c:pt>
                <c:pt idx="235">
                  <c:v>0.12750466424146389</c:v>
                </c:pt>
                <c:pt idx="236">
                  <c:v>0.12807022800960866</c:v>
                </c:pt>
                <c:pt idx="237">
                  <c:v>0.12849629096568882</c:v>
                </c:pt>
                <c:pt idx="238">
                  <c:v>0.1290827844657163</c:v>
                </c:pt>
                <c:pt idx="239">
                  <c:v>0.12969850582920994</c:v>
                </c:pt>
                <c:pt idx="240">
                  <c:v>0.13032676659154085</c:v>
                </c:pt>
                <c:pt idx="241">
                  <c:v>0.13093151598105202</c:v>
                </c:pt>
                <c:pt idx="242">
                  <c:v>0.13151266179628118</c:v>
                </c:pt>
                <c:pt idx="243">
                  <c:v>0.13205600501207448</c:v>
                </c:pt>
                <c:pt idx="244">
                  <c:v>0.13239724262307906</c:v>
                </c:pt>
                <c:pt idx="245">
                  <c:v>0.13294372068858196</c:v>
                </c:pt>
                <c:pt idx="246">
                  <c:v>0.13353261142662243</c:v>
                </c:pt>
                <c:pt idx="247">
                  <c:v>0.13412869387870208</c:v>
                </c:pt>
                <c:pt idx="248">
                  <c:v>0.13470264797989229</c:v>
                </c:pt>
                <c:pt idx="249">
                  <c:v>0.13535100866094774</c:v>
                </c:pt>
                <c:pt idx="250">
                  <c:v>0.13598950378556496</c:v>
                </c:pt>
                <c:pt idx="251">
                  <c:v>0.1367045261236739</c:v>
                </c:pt>
                <c:pt idx="252">
                  <c:v>0.1373879233603037</c:v>
                </c:pt>
                <c:pt idx="253">
                  <c:v>0.13801055983345045</c:v>
                </c:pt>
                <c:pt idx="254">
                  <c:v>0.13864462928788979</c:v>
                </c:pt>
                <c:pt idx="255">
                  <c:v>0.13924698143938796</c:v>
                </c:pt>
                <c:pt idx="256">
                  <c:v>0.13989580312775329</c:v>
                </c:pt>
                <c:pt idx="257">
                  <c:v>0.14051299971463971</c:v>
                </c:pt>
                <c:pt idx="258">
                  <c:v>0.14111636608222011</c:v>
                </c:pt>
                <c:pt idx="259">
                  <c:v>0.14166856063836919</c:v>
                </c:pt>
                <c:pt idx="260">
                  <c:v>0.14208383602339092</c:v>
                </c:pt>
                <c:pt idx="261">
                  <c:v>0.14266756347955711</c:v>
                </c:pt>
                <c:pt idx="262">
                  <c:v>0.14330052651645198</c:v>
                </c:pt>
                <c:pt idx="263">
                  <c:v>0.14393358175480908</c:v>
                </c:pt>
                <c:pt idx="264">
                  <c:v>0.14455631042941763</c:v>
                </c:pt>
                <c:pt idx="265">
                  <c:v>0.14518069873034278</c:v>
                </c:pt>
                <c:pt idx="266">
                  <c:v>0.14585552123100332</c:v>
                </c:pt>
                <c:pt idx="267">
                  <c:v>0.14640043187165142</c:v>
                </c:pt>
                <c:pt idx="268">
                  <c:v>0.14703293390123617</c:v>
                </c:pt>
                <c:pt idx="269">
                  <c:v>0.14762431407875165</c:v>
                </c:pt>
                <c:pt idx="270">
                  <c:v>0.14823671618961209</c:v>
                </c:pt>
                <c:pt idx="271">
                  <c:v>0.14886571456363917</c:v>
                </c:pt>
                <c:pt idx="272">
                  <c:v>0.14937789368526344</c:v>
                </c:pt>
                <c:pt idx="273">
                  <c:v>0.1500924550160625</c:v>
                </c:pt>
                <c:pt idx="274">
                  <c:v>0.15065313210671927</c:v>
                </c:pt>
                <c:pt idx="275">
                  <c:v>0.15132048628895456</c:v>
                </c:pt>
                <c:pt idx="276">
                  <c:v>0.15191850497173687</c:v>
                </c:pt>
                <c:pt idx="277">
                  <c:v>0.15257534818729979</c:v>
                </c:pt>
                <c:pt idx="278">
                  <c:v>0.1532444541973137</c:v>
                </c:pt>
                <c:pt idx="279">
                  <c:v>0.15385860813595253</c:v>
                </c:pt>
                <c:pt idx="280">
                  <c:v>0.15448262763102982</c:v>
                </c:pt>
                <c:pt idx="281">
                  <c:v>0.15541727385171478</c:v>
                </c:pt>
                <c:pt idx="282">
                  <c:v>0.1560614854669784</c:v>
                </c:pt>
                <c:pt idx="283">
                  <c:v>0.15668356873135281</c:v>
                </c:pt>
                <c:pt idx="284">
                  <c:v>0.15730260934747986</c:v>
                </c:pt>
                <c:pt idx="285">
                  <c:v>0.15794866499198412</c:v>
                </c:pt>
                <c:pt idx="286">
                  <c:v>0.15851358334989452</c:v>
                </c:pt>
                <c:pt idx="287">
                  <c:v>0.15917079537130552</c:v>
                </c:pt>
                <c:pt idx="288">
                  <c:v>0.15978753095088161</c:v>
                </c:pt>
                <c:pt idx="289">
                  <c:v>0.16037798911377665</c:v>
                </c:pt>
                <c:pt idx="290">
                  <c:v>0.16101759065593835</c:v>
                </c:pt>
                <c:pt idx="291">
                  <c:v>0.16167369625980488</c:v>
                </c:pt>
                <c:pt idx="292">
                  <c:v>0.16229780795634419</c:v>
                </c:pt>
                <c:pt idx="293">
                  <c:v>0.16293141640347342</c:v>
                </c:pt>
                <c:pt idx="294">
                  <c:v>0.16341741030987889</c:v>
                </c:pt>
                <c:pt idx="295">
                  <c:v>0.16412173727839163</c:v>
                </c:pt>
                <c:pt idx="296">
                  <c:v>0.16476585669219324</c:v>
                </c:pt>
                <c:pt idx="297">
                  <c:v>0.16547175108556056</c:v>
                </c:pt>
                <c:pt idx="298">
                  <c:v>0.16611494848474173</c:v>
                </c:pt>
                <c:pt idx="299">
                  <c:v>0.16674634409678224</c:v>
                </c:pt>
                <c:pt idx="300">
                  <c:v>0.16739710201585045</c:v>
                </c:pt>
                <c:pt idx="301">
                  <c:v>0.1680340297156131</c:v>
                </c:pt>
                <c:pt idx="302">
                  <c:v>0.16871493751276834</c:v>
                </c:pt>
                <c:pt idx="303">
                  <c:v>0.16947596838043477</c:v>
                </c:pt>
                <c:pt idx="304">
                  <c:v>0.17011713734745104</c:v>
                </c:pt>
                <c:pt idx="305">
                  <c:v>0.17080090338992915</c:v>
                </c:pt>
                <c:pt idx="306">
                  <c:v>0.17142953295810814</c:v>
                </c:pt>
                <c:pt idx="307">
                  <c:v>0.17200874254263443</c:v>
                </c:pt>
                <c:pt idx="308">
                  <c:v>0.17260574700933407</c:v>
                </c:pt>
                <c:pt idx="309">
                  <c:v>0.17324949761728736</c:v>
                </c:pt>
                <c:pt idx="310">
                  <c:v>0.1738166288102867</c:v>
                </c:pt>
                <c:pt idx="311">
                  <c:v>0.1744983664205999</c:v>
                </c:pt>
                <c:pt idx="312">
                  <c:v>0.17511510200017599</c:v>
                </c:pt>
                <c:pt idx="313">
                  <c:v>0.17581509549997287</c:v>
                </c:pt>
                <c:pt idx="314">
                  <c:v>0.17648171207051178</c:v>
                </c:pt>
                <c:pt idx="315">
                  <c:v>0.17713062596033957</c:v>
                </c:pt>
                <c:pt idx="316">
                  <c:v>0.17798238306665204</c:v>
                </c:pt>
                <c:pt idx="317">
                  <c:v>0.17891039078207038</c:v>
                </c:pt>
                <c:pt idx="318">
                  <c:v>0.17823741231065071</c:v>
                </c:pt>
                <c:pt idx="319">
                  <c:v>0.17874074009191943</c:v>
                </c:pt>
                <c:pt idx="320">
                  <c:v>0.17943308087036702</c:v>
                </c:pt>
                <c:pt idx="321">
                  <c:v>0.18032909467845815</c:v>
                </c:pt>
                <c:pt idx="322">
                  <c:v>0.18097109345863283</c:v>
                </c:pt>
                <c:pt idx="323">
                  <c:v>0.18166896632480301</c:v>
                </c:pt>
                <c:pt idx="324">
                  <c:v>0.18238795332577973</c:v>
                </c:pt>
                <c:pt idx="325">
                  <c:v>0.18314446632180648</c:v>
                </c:pt>
                <c:pt idx="326">
                  <c:v>0.18357338752321017</c:v>
                </c:pt>
                <c:pt idx="327">
                  <c:v>0.18423733025135003</c:v>
                </c:pt>
                <c:pt idx="328">
                  <c:v>0.18496111172835294</c:v>
                </c:pt>
                <c:pt idx="329">
                  <c:v>0.18561168524449734</c:v>
                </c:pt>
                <c:pt idx="330">
                  <c:v>0.18640710725750398</c:v>
                </c:pt>
                <c:pt idx="331">
                  <c:v>0.1871330093681336</c:v>
                </c:pt>
                <c:pt idx="332">
                  <c:v>0.18765293341256895</c:v>
                </c:pt>
                <c:pt idx="333">
                  <c:v>0.1882964996175982</c:v>
                </c:pt>
                <c:pt idx="334">
                  <c:v>0.18886953170416798</c:v>
                </c:pt>
                <c:pt idx="335">
                  <c:v>0.1895769935223901</c:v>
                </c:pt>
                <c:pt idx="336">
                  <c:v>0.19027025631545813</c:v>
                </c:pt>
                <c:pt idx="337">
                  <c:v>0.19097015761379299</c:v>
                </c:pt>
                <c:pt idx="338">
                  <c:v>0.19165318604457493</c:v>
                </c:pt>
                <c:pt idx="339">
                  <c:v>0.19224198458115316</c:v>
                </c:pt>
                <c:pt idx="340">
                  <c:v>0.19289827458794373</c:v>
                </c:pt>
                <c:pt idx="341">
                  <c:v>0.19363312024039114</c:v>
                </c:pt>
                <c:pt idx="342">
                  <c:v>0.19427613323664827</c:v>
                </c:pt>
                <c:pt idx="343">
                  <c:v>0.19492947279665374</c:v>
                </c:pt>
                <c:pt idx="344">
                  <c:v>0.19565602031751772</c:v>
                </c:pt>
                <c:pt idx="345">
                  <c:v>0.19630548741611742</c:v>
                </c:pt>
                <c:pt idx="346">
                  <c:v>0.19692793948633991</c:v>
                </c:pt>
                <c:pt idx="347">
                  <c:v>0.19754135581328236</c:v>
                </c:pt>
                <c:pt idx="348">
                  <c:v>0.19826172583618984</c:v>
                </c:pt>
                <c:pt idx="349">
                  <c:v>0.19884462347919762</c:v>
                </c:pt>
                <c:pt idx="350">
                  <c:v>0.19962381803488571</c:v>
                </c:pt>
                <c:pt idx="351">
                  <c:v>0.20025917830979356</c:v>
                </c:pt>
                <c:pt idx="352">
                  <c:v>0.20081672055074073</c:v>
                </c:pt>
                <c:pt idx="353">
                  <c:v>0.2011267940675765</c:v>
                </c:pt>
                <c:pt idx="354">
                  <c:v>0.20195236595866994</c:v>
                </c:pt>
                <c:pt idx="355">
                  <c:v>0.20265125304092257</c:v>
                </c:pt>
                <c:pt idx="356">
                  <c:v>0.20317283671167496</c:v>
                </c:pt>
                <c:pt idx="357">
                  <c:v>0.20357289885546037</c:v>
                </c:pt>
                <c:pt idx="358">
                  <c:v>0.20420152842363959</c:v>
                </c:pt>
                <c:pt idx="359">
                  <c:v>0.2047191474315242</c:v>
                </c:pt>
                <c:pt idx="360">
                  <c:v>0.20543002070384153</c:v>
                </c:pt>
                <c:pt idx="361">
                  <c:v>0.20652048739537188</c:v>
                </c:pt>
                <c:pt idx="362">
                  <c:v>0.20726095733700389</c:v>
                </c:pt>
                <c:pt idx="363">
                  <c:v>0.2078965942162978</c:v>
                </c:pt>
                <c:pt idx="364">
                  <c:v>0.20706982370619786</c:v>
                </c:pt>
                <c:pt idx="365">
                  <c:v>0.20645972663188861</c:v>
                </c:pt>
                <c:pt idx="366">
                  <c:v>0.20705728430736081</c:v>
                </c:pt>
                <c:pt idx="367">
                  <c:v>0.20766396992757463</c:v>
                </c:pt>
                <c:pt idx="368">
                  <c:v>0.20873959218371674</c:v>
                </c:pt>
                <c:pt idx="369">
                  <c:v>0.20971646667401544</c:v>
                </c:pt>
                <c:pt idx="370">
                  <c:v>0.21014077780231721</c:v>
                </c:pt>
                <c:pt idx="371">
                  <c:v>0.21089286512816585</c:v>
                </c:pt>
                <c:pt idx="372">
                  <c:v>0.21155791427384996</c:v>
                </c:pt>
                <c:pt idx="373">
                  <c:v>0.21216247926043708</c:v>
                </c:pt>
                <c:pt idx="374">
                  <c:v>0.21276584562801748</c:v>
                </c:pt>
                <c:pt idx="375">
                  <c:v>0.2133985320605265</c:v>
                </c:pt>
                <c:pt idx="376">
                  <c:v>0.21445746585203973</c:v>
                </c:pt>
                <c:pt idx="377">
                  <c:v>0.21506590330003239</c:v>
                </c:pt>
                <c:pt idx="378">
                  <c:v>0.21631062303755333</c:v>
                </c:pt>
                <c:pt idx="379">
                  <c:v>0.2171481811187117</c:v>
                </c:pt>
                <c:pt idx="380">
                  <c:v>0.21747051742999868</c:v>
                </c:pt>
                <c:pt idx="381">
                  <c:v>0.21839870954834106</c:v>
                </c:pt>
                <c:pt idx="382">
                  <c:v>0.21908948290193409</c:v>
                </c:pt>
                <c:pt idx="383">
                  <c:v>0.21979676031723194</c:v>
                </c:pt>
                <c:pt idx="384">
                  <c:v>0.22058250117672484</c:v>
                </c:pt>
                <c:pt idx="385">
                  <c:v>0.22124791912825725</c:v>
                </c:pt>
                <c:pt idx="386">
                  <c:v>0.22200369451258761</c:v>
                </c:pt>
                <c:pt idx="387">
                  <c:v>0.2227322704656165</c:v>
                </c:pt>
                <c:pt idx="388">
                  <c:v>0.22354816120319576</c:v>
                </c:pt>
                <c:pt idx="389">
                  <c:v>0.22427655275330061</c:v>
                </c:pt>
                <c:pt idx="390">
                  <c:v>0.22515855193916168</c:v>
                </c:pt>
                <c:pt idx="391">
                  <c:v>0.22600579117383424</c:v>
                </c:pt>
                <c:pt idx="392">
                  <c:v>0.22670643008386548</c:v>
                </c:pt>
                <c:pt idx="393">
                  <c:v>0.22741269328308111</c:v>
                </c:pt>
                <c:pt idx="394">
                  <c:v>0.22812098491446164</c:v>
                </c:pt>
                <c:pt idx="395">
                  <c:v>0.2288898529064014</c:v>
                </c:pt>
                <c:pt idx="396">
                  <c:v>0.22945809051694499</c:v>
                </c:pt>
                <c:pt idx="397">
                  <c:v>0.23043570261894009</c:v>
                </c:pt>
                <c:pt idx="398">
                  <c:v>0.23119931512754377</c:v>
                </c:pt>
                <c:pt idx="399">
                  <c:v>0.23191682690512794</c:v>
                </c:pt>
                <c:pt idx="400">
                  <c:v>0.23253734274464755</c:v>
                </c:pt>
                <c:pt idx="401">
                  <c:v>0.23327089757662645</c:v>
                </c:pt>
                <c:pt idx="402">
                  <c:v>0.23397107547934737</c:v>
                </c:pt>
                <c:pt idx="403">
                  <c:v>0.23465511812621154</c:v>
                </c:pt>
                <c:pt idx="404">
                  <c:v>0.23532164249528842</c:v>
                </c:pt>
                <c:pt idx="405">
                  <c:v>0.23601499748981869</c:v>
                </c:pt>
                <c:pt idx="406">
                  <c:v>0.23669350804896072</c:v>
                </c:pt>
                <c:pt idx="407">
                  <c:v>0.2375127180391734</c:v>
                </c:pt>
                <c:pt idx="408">
                  <c:v>0.23823124403284002</c:v>
                </c:pt>
                <c:pt idx="409">
                  <c:v>0.23893750723205565</c:v>
                </c:pt>
                <c:pt idx="410">
                  <c:v>0.23958356287655991</c:v>
                </c:pt>
                <c:pt idx="411">
                  <c:v>0.24028069813103348</c:v>
                </c:pt>
                <c:pt idx="412">
                  <c:v>0.24100982729283471</c:v>
                </c:pt>
                <c:pt idx="413">
                  <c:v>0.24171194142625851</c:v>
                </c:pt>
                <c:pt idx="414">
                  <c:v>0.24231659861430743</c:v>
                </c:pt>
                <c:pt idx="415">
                  <c:v>0.24318762582618603</c:v>
                </c:pt>
                <c:pt idx="416">
                  <c:v>0.2438834702601913</c:v>
                </c:pt>
                <c:pt idx="417">
                  <c:v>0.24453450478364558</c:v>
                </c:pt>
                <c:pt idx="418">
                  <c:v>0.24524657667496963</c:v>
                </c:pt>
                <c:pt idx="419">
                  <c:v>0.24590618593439362</c:v>
                </c:pt>
                <c:pt idx="420">
                  <c:v>0.24666989064445932</c:v>
                </c:pt>
                <c:pt idx="421">
                  <c:v>0.24721913475382329</c:v>
                </c:pt>
                <c:pt idx="422">
                  <c:v>0.24793443369631851</c:v>
                </c:pt>
                <c:pt idx="423">
                  <c:v>0.24863322857710912</c:v>
                </c:pt>
                <c:pt idx="424">
                  <c:v>0.24932888860819014</c:v>
                </c:pt>
                <c:pt idx="425">
                  <c:v>0.25006189023139691</c:v>
                </c:pt>
                <c:pt idx="426">
                  <c:v>0.25071937885719398</c:v>
                </c:pt>
                <c:pt idx="427">
                  <c:v>0.25145321029355894</c:v>
                </c:pt>
                <c:pt idx="428">
                  <c:v>0.25220446780624939</c:v>
                </c:pt>
                <c:pt idx="429">
                  <c:v>0.25300643612306106</c:v>
                </c:pt>
                <c:pt idx="430">
                  <c:v>0.25375981426937821</c:v>
                </c:pt>
                <c:pt idx="431">
                  <c:v>0.2545495197917389</c:v>
                </c:pt>
                <c:pt idx="432">
                  <c:v>0.25528390443687621</c:v>
                </c:pt>
                <c:pt idx="433">
                  <c:v>0.2559533792527382</c:v>
                </c:pt>
                <c:pt idx="434">
                  <c:v>0.25665521678177616</c:v>
                </c:pt>
                <c:pt idx="435">
                  <c:v>0.25732920946927829</c:v>
                </c:pt>
                <c:pt idx="436">
                  <c:v>0.25802588371644175</c:v>
                </c:pt>
                <c:pt idx="437">
                  <c:v>0.25876091377181321</c:v>
                </c:pt>
                <c:pt idx="438">
                  <c:v>0.25949170255993104</c:v>
                </c:pt>
                <c:pt idx="439">
                  <c:v>0.26016302140503389</c:v>
                </c:pt>
                <c:pt idx="440">
                  <c:v>0.26079395600976385</c:v>
                </c:pt>
                <c:pt idx="441">
                  <c:v>0.26156798728357766</c:v>
                </c:pt>
                <c:pt idx="442">
                  <c:v>0.26232367046644578</c:v>
                </c:pt>
                <c:pt idx="443">
                  <c:v>0.26305925373058958</c:v>
                </c:pt>
                <c:pt idx="444">
                  <c:v>0.26377012700290692</c:v>
                </c:pt>
                <c:pt idx="445">
                  <c:v>0.26452046250097694</c:v>
                </c:pt>
                <c:pt idx="446">
                  <c:v>0.26522303764171085</c:v>
                </c:pt>
                <c:pt idx="447">
                  <c:v>0.26591878987425388</c:v>
                </c:pt>
                <c:pt idx="448">
                  <c:v>0.26663648605476209</c:v>
                </c:pt>
                <c:pt idx="449">
                  <c:v>0.26731545762121423</c:v>
                </c:pt>
                <c:pt idx="450">
                  <c:v>0.26800069888708467</c:v>
                </c:pt>
                <c:pt idx="451">
                  <c:v>0.26873453032344985</c:v>
                </c:pt>
                <c:pt idx="452">
                  <c:v>0.2694528719141922</c:v>
                </c:pt>
                <c:pt idx="453">
                  <c:v>0.27023741415467861</c:v>
                </c:pt>
                <c:pt idx="454">
                  <c:v>0.27077402666374328</c:v>
                </c:pt>
                <c:pt idx="455">
                  <c:v>0.27128463836051298</c:v>
                </c:pt>
                <c:pt idx="456">
                  <c:v>0.2720880819007172</c:v>
                </c:pt>
                <c:pt idx="457">
                  <c:v>0.272625247618554</c:v>
                </c:pt>
                <c:pt idx="458">
                  <c:v>0.27289991577396688</c:v>
                </c:pt>
                <c:pt idx="459">
                  <c:v>0.27346898319766888</c:v>
                </c:pt>
                <c:pt idx="460">
                  <c:v>0.2740928182898219</c:v>
                </c:pt>
                <c:pt idx="461">
                  <c:v>0.27475878945012644</c:v>
                </c:pt>
                <c:pt idx="462">
                  <c:v>0.27531227482674403</c:v>
                </c:pt>
                <c:pt idx="463">
                  <c:v>0.27597852259143485</c:v>
                </c:pt>
                <c:pt idx="464">
                  <c:v>0.27630150431295619</c:v>
                </c:pt>
                <c:pt idx="465">
                  <c:v>0.27683747141178672</c:v>
                </c:pt>
                <c:pt idx="466">
                  <c:v>0.27751312372560522</c:v>
                </c:pt>
                <c:pt idx="467">
                  <c:v>0.2781963365593112</c:v>
                </c:pt>
                <c:pt idx="468">
                  <c:v>0.27598801934202499</c:v>
                </c:pt>
                <c:pt idx="469">
                  <c:v>0.27660788977131023</c:v>
                </c:pt>
                <c:pt idx="470">
                  <c:v>0.27733996937989658</c:v>
                </c:pt>
                <c:pt idx="471">
                  <c:v>0.27819476913445618</c:v>
                </c:pt>
                <c:pt idx="472">
                  <c:v>0.27893173542053051</c:v>
                </c:pt>
                <c:pt idx="473">
                  <c:v>0.27965376506975481</c:v>
                </c:pt>
                <c:pt idx="474">
                  <c:v>0.28034970170522189</c:v>
                </c:pt>
                <c:pt idx="475">
                  <c:v>0.28113433614717032</c:v>
                </c:pt>
                <c:pt idx="476">
                  <c:v>0.28199042672219865</c:v>
                </c:pt>
                <c:pt idx="477">
                  <c:v>0.28288044743525709</c:v>
                </c:pt>
                <c:pt idx="478">
                  <c:v>0.28359316473681506</c:v>
                </c:pt>
                <c:pt idx="479">
                  <c:v>0.28421386497925893</c:v>
                </c:pt>
                <c:pt idx="480">
                  <c:v>0.28494631339369336</c:v>
                </c:pt>
                <c:pt idx="481">
                  <c:v>0.28567710218181119</c:v>
                </c:pt>
                <c:pt idx="482">
                  <c:v>0.28674756115607924</c:v>
                </c:pt>
                <c:pt idx="483">
                  <c:v>0.28742929876639245</c:v>
                </c:pt>
                <c:pt idx="484">
                  <c:v>0.28828944620575037</c:v>
                </c:pt>
                <c:pt idx="485">
                  <c:v>0.28879978129813377</c:v>
                </c:pt>
                <c:pt idx="486">
                  <c:v>0.28954117325438622</c:v>
                </c:pt>
                <c:pt idx="487">
                  <c:v>0.29025573458518528</c:v>
                </c:pt>
                <c:pt idx="488">
                  <c:v>0.29091202459197585</c:v>
                </c:pt>
                <c:pt idx="489">
                  <c:v>0.29159791126808088</c:v>
                </c:pt>
                <c:pt idx="490">
                  <c:v>0.2922865639880472</c:v>
                </c:pt>
                <c:pt idx="491">
                  <c:v>0.29298674189076834</c:v>
                </c:pt>
                <c:pt idx="492">
                  <c:v>0.29363445716158942</c:v>
                </c:pt>
                <c:pt idx="493">
                  <c:v>0.2944050769813078</c:v>
                </c:pt>
                <c:pt idx="494">
                  <c:v>0.29510248884016765</c:v>
                </c:pt>
                <c:pt idx="495">
                  <c:v>0.29568289704370043</c:v>
                </c:pt>
                <c:pt idx="496">
                  <c:v>0.29617110378519484</c:v>
                </c:pt>
                <c:pt idx="497">
                  <c:v>0.29688326787798092</c:v>
                </c:pt>
                <c:pt idx="498">
                  <c:v>0.29672090110333094</c:v>
                </c:pt>
                <c:pt idx="499">
                  <c:v>0.29739738323030807</c:v>
                </c:pt>
                <c:pt idx="500">
                  <c:v>0.29814403066989636</c:v>
                </c:pt>
                <c:pt idx="501">
                  <c:v>0.29886237226063916</c:v>
                </c:pt>
                <c:pt idx="502">
                  <c:v>0.29958762896103441</c:v>
                </c:pt>
                <c:pt idx="503">
                  <c:v>0.30021745714822012</c:v>
                </c:pt>
                <c:pt idx="504">
                  <c:v>0.30088619435238595</c:v>
                </c:pt>
                <c:pt idx="505">
                  <c:v>0.30173463220606478</c:v>
                </c:pt>
                <c:pt idx="506">
                  <c:v>0.30240438362631306</c:v>
                </c:pt>
                <c:pt idx="507">
                  <c:v>0.3029760326909523</c:v>
                </c:pt>
                <c:pt idx="508">
                  <c:v>0.30287470328417188</c:v>
                </c:pt>
                <c:pt idx="509">
                  <c:v>0.3048203385361099</c:v>
                </c:pt>
                <c:pt idx="510">
                  <c:v>0.30556947541517343</c:v>
                </c:pt>
                <c:pt idx="511">
                  <c:v>0.30645534706244004</c:v>
                </c:pt>
                <c:pt idx="512">
                  <c:v>0.30716539052159919</c:v>
                </c:pt>
                <c:pt idx="513">
                  <c:v>0.30785192260793859</c:v>
                </c:pt>
                <c:pt idx="514">
                  <c:v>0.30853070977146646</c:v>
                </c:pt>
                <c:pt idx="515">
                  <c:v>0.30929828694293793</c:v>
                </c:pt>
                <c:pt idx="516">
                  <c:v>0.31001404689274348</c:v>
                </c:pt>
                <c:pt idx="517">
                  <c:v>0.31068739417001145</c:v>
                </c:pt>
                <c:pt idx="518">
                  <c:v>0.31127905095191299</c:v>
                </c:pt>
                <c:pt idx="519">
                  <c:v>0.31191118417564967</c:v>
                </c:pt>
                <c:pt idx="520">
                  <c:v>0.31272679830884287</c:v>
                </c:pt>
                <c:pt idx="521">
                  <c:v>0.31340890472500438</c:v>
                </c:pt>
                <c:pt idx="522">
                  <c:v>0.31400858303410328</c:v>
                </c:pt>
                <c:pt idx="523">
                  <c:v>0.31463370894672504</c:v>
                </c:pt>
                <c:pt idx="524">
                  <c:v>0.31521762080581528</c:v>
                </c:pt>
                <c:pt idx="525">
                  <c:v>0.31584182470381661</c:v>
                </c:pt>
                <c:pt idx="526">
                  <c:v>0.31647054647345785</c:v>
                </c:pt>
                <c:pt idx="527">
                  <c:v>0.31708138115946349</c:v>
                </c:pt>
                <c:pt idx="528">
                  <c:v>0.31771167035395931</c:v>
                </c:pt>
                <c:pt idx="529">
                  <c:v>0.31829447579550507</c:v>
                </c:pt>
                <c:pt idx="530">
                  <c:v>0.31895795751633482</c:v>
                </c:pt>
                <c:pt idx="531">
                  <c:v>0.31957736693830996</c:v>
                </c:pt>
                <c:pt idx="532">
                  <c:v>0.32022286937404187</c:v>
                </c:pt>
                <c:pt idx="533">
                  <c:v>0.3208507613305247</c:v>
                </c:pt>
                <c:pt idx="534">
                  <c:v>0.3214557873244217</c:v>
                </c:pt>
                <c:pt idx="535">
                  <c:v>0.32212489333443584</c:v>
                </c:pt>
                <c:pt idx="536">
                  <c:v>0.32267459845110968</c:v>
                </c:pt>
                <c:pt idx="537">
                  <c:v>0.32333273248714112</c:v>
                </c:pt>
                <c:pt idx="538">
                  <c:v>0.32390262972400174</c:v>
                </c:pt>
                <c:pt idx="539">
                  <c:v>0.32462751761854935</c:v>
                </c:pt>
                <c:pt idx="540">
                  <c:v>0.32536789535871891</c:v>
                </c:pt>
                <c:pt idx="541">
                  <c:v>0.3259792832534969</c:v>
                </c:pt>
                <c:pt idx="542">
                  <c:v>0.3265618120906566</c:v>
                </c:pt>
                <c:pt idx="543">
                  <c:v>0.32723184011529094</c:v>
                </c:pt>
                <c:pt idx="544">
                  <c:v>0.32786452654779974</c:v>
                </c:pt>
                <c:pt idx="545">
                  <c:v>0.32888418251648432</c:v>
                </c:pt>
                <c:pt idx="546">
                  <c:v>0.32949510940395221</c:v>
                </c:pt>
                <c:pt idx="547">
                  <c:v>0.32985478730736451</c:v>
                </c:pt>
                <c:pt idx="548">
                  <c:v>0.33032280192867236</c:v>
                </c:pt>
                <c:pt idx="549">
                  <c:v>0.3301992519695407</c:v>
                </c:pt>
                <c:pt idx="550">
                  <c:v>0.33090321013220536</c:v>
                </c:pt>
                <c:pt idx="551">
                  <c:v>0.33150067560621554</c:v>
                </c:pt>
                <c:pt idx="552">
                  <c:v>0.3321777109419648</c:v>
                </c:pt>
                <c:pt idx="553">
                  <c:v>0.33247349323218467</c:v>
                </c:pt>
                <c:pt idx="554">
                  <c:v>0.33301305618803445</c:v>
                </c:pt>
                <c:pt idx="555">
                  <c:v>0.33351490874591061</c:v>
                </c:pt>
                <c:pt idx="556">
                  <c:v>0.33409872840353882</c:v>
                </c:pt>
                <c:pt idx="557">
                  <c:v>0.33480250216327923</c:v>
                </c:pt>
                <c:pt idx="558">
                  <c:v>0.3354404440791241</c:v>
                </c:pt>
                <c:pt idx="559">
                  <c:v>0.33605902368794105</c:v>
                </c:pt>
                <c:pt idx="560">
                  <c:v>0.33700879094840053</c:v>
                </c:pt>
                <c:pt idx="561">
                  <c:v>0.33758698631684458</c:v>
                </c:pt>
                <c:pt idx="562">
                  <c:v>0.3381665647072194</c:v>
                </c:pt>
                <c:pt idx="563">
                  <c:v>0.33876273936076085</c:v>
                </c:pt>
                <c:pt idx="564">
                  <c:v>0.33938491482659727</c:v>
                </c:pt>
                <c:pt idx="565">
                  <c:v>0.3399377547929805</c:v>
                </c:pt>
                <c:pt idx="566">
                  <c:v>0.34055292294770201</c:v>
                </c:pt>
                <c:pt idx="567">
                  <c:v>0.34117021173605022</c:v>
                </c:pt>
                <c:pt idx="568">
                  <c:v>0.34203764309090934</c:v>
                </c:pt>
                <c:pt idx="569">
                  <c:v>0.34251506226134487</c:v>
                </c:pt>
                <c:pt idx="570">
                  <c:v>0.34303766014817971</c:v>
                </c:pt>
                <c:pt idx="571">
                  <c:v>0.34352724991160444</c:v>
                </c:pt>
                <c:pt idx="572">
                  <c:v>0.34403057769287293</c:v>
                </c:pt>
                <c:pt idx="573">
                  <c:v>0.34454543065689647</c:v>
                </c:pt>
                <c:pt idx="574">
                  <c:v>0.344964762906248</c:v>
                </c:pt>
                <c:pt idx="575">
                  <c:v>0.34544697655270973</c:v>
                </c:pt>
                <c:pt idx="576">
                  <c:v>0.34594099198631256</c:v>
                </c:pt>
                <c:pt idx="577">
                  <c:v>0.3464208083947613</c:v>
                </c:pt>
                <c:pt idx="578">
                  <c:v>0.34703818938457176</c:v>
                </c:pt>
                <c:pt idx="579">
                  <c:v>0.3476726276448594</c:v>
                </c:pt>
                <c:pt idx="580">
                  <c:v>0.34819033885420603</c:v>
                </c:pt>
                <c:pt idx="581">
                  <c:v>0.34852604437748846</c:v>
                </c:pt>
                <c:pt idx="582">
                  <c:v>0.34901544973798937</c:v>
                </c:pt>
                <c:pt idx="583">
                  <c:v>0.34966445582927919</c:v>
                </c:pt>
                <c:pt idx="584">
                  <c:v>0.34959797857514929</c:v>
                </c:pt>
                <c:pt idx="585">
                  <c:v>0.35040907483670281</c:v>
                </c:pt>
                <c:pt idx="586">
                  <c:v>0.35101253340574523</c:v>
                </c:pt>
                <c:pt idx="587">
                  <c:v>0.35164697166603287</c:v>
                </c:pt>
                <c:pt idx="588">
                  <c:v>0.35223152893535747</c:v>
                </c:pt>
                <c:pt idx="589">
                  <c:v>0.35277653177746759</c:v>
                </c:pt>
                <c:pt idx="590">
                  <c:v>0.35354844241765471</c:v>
                </c:pt>
                <c:pt idx="591">
                  <c:v>0.35425110975985086</c:v>
                </c:pt>
                <c:pt idx="592">
                  <c:v>0.3550782490757991</c:v>
                </c:pt>
                <c:pt idx="593">
                  <c:v>0.35572762397293678</c:v>
                </c:pt>
                <c:pt idx="594">
                  <c:v>0.35630351430482965</c:v>
                </c:pt>
                <c:pt idx="595">
                  <c:v>0.35693693834903462</c:v>
                </c:pt>
                <c:pt idx="596">
                  <c:v>0.35748286320576494</c:v>
                </c:pt>
                <c:pt idx="597">
                  <c:v>0.35826768205063741</c:v>
                </c:pt>
                <c:pt idx="598">
                  <c:v>0.35884744484393583</c:v>
                </c:pt>
                <c:pt idx="599">
                  <c:v>0.35934708456672304</c:v>
                </c:pt>
                <c:pt idx="600">
                  <c:v>0.35996243712436859</c:v>
                </c:pt>
                <c:pt idx="601">
                  <c:v>0.36043552282608826</c:v>
                </c:pt>
                <c:pt idx="602">
                  <c:v>0.3609467799330921</c:v>
                </c:pt>
                <c:pt idx="603">
                  <c:v>0.3615083790383693</c:v>
                </c:pt>
                <c:pt idx="604">
                  <c:v>0.36208085791616673</c:v>
                </c:pt>
                <c:pt idx="605">
                  <c:v>0.36266421656648484</c:v>
                </c:pt>
                <c:pt idx="606">
                  <c:v>0.36319206993665576</c:v>
                </c:pt>
                <c:pt idx="607">
                  <c:v>0.3640725938991245</c:v>
                </c:pt>
                <c:pt idx="608">
                  <c:v>0.36446454231425052</c:v>
                </c:pt>
                <c:pt idx="609">
                  <c:v>0.36498188471774928</c:v>
                </c:pt>
                <c:pt idx="610">
                  <c:v>0.3655223696882195</c:v>
                </c:pt>
                <c:pt idx="611">
                  <c:v>0.36607198260343154</c:v>
                </c:pt>
                <c:pt idx="612">
                  <c:v>0.36667903702949345</c:v>
                </c:pt>
                <c:pt idx="613">
                  <c:v>0.36713903012360416</c:v>
                </c:pt>
                <c:pt idx="614">
                  <c:v>0.36786640745762633</c:v>
                </c:pt>
                <c:pt idx="615">
                  <c:v>0.36845465278543243</c:v>
                </c:pt>
                <c:pt idx="616">
                  <c:v>0.36856077666823883</c:v>
                </c:pt>
                <c:pt idx="617">
                  <c:v>0.36982992979319973</c:v>
                </c:pt>
                <c:pt idx="618">
                  <c:v>0.37076614343873948</c:v>
                </c:pt>
                <c:pt idx="619">
                  <c:v>0.37161246065879183</c:v>
                </c:pt>
                <c:pt idx="620">
                  <c:v>0.37219388307840728</c:v>
                </c:pt>
                <c:pt idx="621">
                  <c:v>0.37272570111144554</c:v>
                </c:pt>
                <c:pt idx="622">
                  <c:v>0.3732301353102585</c:v>
                </c:pt>
                <c:pt idx="623">
                  <c:v>0.37379477706378283</c:v>
                </c:pt>
                <c:pt idx="624">
                  <c:v>0.37432309144126363</c:v>
                </c:pt>
                <c:pt idx="625">
                  <c:v>0.37479138266695755</c:v>
                </c:pt>
                <c:pt idx="626">
                  <c:v>0.37531296633770972</c:v>
                </c:pt>
                <c:pt idx="627">
                  <c:v>0.37582459225056186</c:v>
                </c:pt>
                <c:pt idx="628">
                  <c:v>0.3763153806329933</c:v>
                </c:pt>
                <c:pt idx="629">
                  <c:v>0.37695525877954128</c:v>
                </c:pt>
                <c:pt idx="630">
                  <c:v>0.37743369216605926</c:v>
                </c:pt>
                <c:pt idx="631">
                  <c:v>0.37790106137713297</c:v>
                </c:pt>
                <c:pt idx="632">
                  <c:v>0.37836962920721318</c:v>
                </c:pt>
                <c:pt idx="633">
                  <c:v>0.37884852360104149</c:v>
                </c:pt>
                <c:pt idx="634">
                  <c:v>0.37943990377855719</c:v>
                </c:pt>
                <c:pt idx="635">
                  <c:v>0.3797902693343036</c:v>
                </c:pt>
                <c:pt idx="636">
                  <c:v>0.3801522522742673</c:v>
                </c:pt>
                <c:pt idx="637">
                  <c:v>0.38058808858532367</c:v>
                </c:pt>
                <c:pt idx="638">
                  <c:v>0.38106606096453155</c:v>
                </c:pt>
                <c:pt idx="639">
                  <c:v>0.38227011985729331</c:v>
                </c:pt>
                <c:pt idx="640">
                  <c:v>0.38286509589182827</c:v>
                </c:pt>
                <c:pt idx="641">
                  <c:v>0.38337248053742656</c:v>
                </c:pt>
                <c:pt idx="642">
                  <c:v>0.38395003049563647</c:v>
                </c:pt>
                <c:pt idx="643">
                  <c:v>0.3845157786667055</c:v>
                </c:pt>
                <c:pt idx="644">
                  <c:v>0.38509747769070701</c:v>
                </c:pt>
                <c:pt idx="645">
                  <c:v>0.38561647972052215</c:v>
                </c:pt>
                <c:pt idx="646">
                  <c:v>0.38604530872046383</c:v>
                </c:pt>
                <c:pt idx="647">
                  <c:v>0.38643172504786749</c:v>
                </c:pt>
                <c:pt idx="648">
                  <c:v>0.38690425754081526</c:v>
                </c:pt>
                <c:pt idx="649">
                  <c:v>0.38734212228403653</c:v>
                </c:pt>
                <c:pt idx="650">
                  <c:v>0.38786241513432018</c:v>
                </c:pt>
                <c:pt idx="651">
                  <c:v>0.38822744072253101</c:v>
                </c:pt>
                <c:pt idx="652">
                  <c:v>0.38872661943800813</c:v>
                </c:pt>
                <c:pt idx="653">
                  <c:v>0.38916273235345056</c:v>
                </c:pt>
                <c:pt idx="654">
                  <c:v>0.38967011699904885</c:v>
                </c:pt>
                <c:pt idx="655">
                  <c:v>0.39000785095449619</c:v>
                </c:pt>
                <c:pt idx="656">
                  <c:v>0.39051569660740482</c:v>
                </c:pt>
                <c:pt idx="657">
                  <c:v>0.39099265477053047</c:v>
                </c:pt>
                <c:pt idx="658">
                  <c:v>0.39143033511082748</c:v>
                </c:pt>
                <c:pt idx="659">
                  <c:v>0.39188498052013965</c:v>
                </c:pt>
                <c:pt idx="660">
                  <c:v>0.39235880383355592</c:v>
                </c:pt>
                <c:pt idx="661">
                  <c:v>0.39287144396249052</c:v>
                </c:pt>
                <c:pt idx="662">
                  <c:v>0.39326542080978122</c:v>
                </c:pt>
                <c:pt idx="663">
                  <c:v>0.39371333551236498</c:v>
                </c:pt>
                <c:pt idx="664">
                  <c:v>0.39416438506465767</c:v>
                </c:pt>
                <c:pt idx="665">
                  <c:v>0.39463498132690256</c:v>
                </c:pt>
                <c:pt idx="666">
                  <c:v>0.39479126280505783</c:v>
                </c:pt>
                <c:pt idx="667">
                  <c:v>0.39524083713395797</c:v>
                </c:pt>
                <c:pt idx="668">
                  <c:v>0.39571834850585574</c:v>
                </c:pt>
                <c:pt idx="669">
                  <c:v>0.39617197969908546</c:v>
                </c:pt>
                <c:pt idx="670">
                  <c:v>0.39660329813850193</c:v>
                </c:pt>
                <c:pt idx="671">
                  <c:v>0.39699699838140656</c:v>
                </c:pt>
                <c:pt idx="672">
                  <c:v>0.39749046060623705</c:v>
                </c:pt>
                <c:pt idx="673">
                  <c:v>0.39798549025592234</c:v>
                </c:pt>
                <c:pt idx="674">
                  <c:v>0.39845000122167273</c:v>
                </c:pt>
                <c:pt idx="675">
                  <c:v>0.39886748944178341</c:v>
                </c:pt>
                <c:pt idx="676">
                  <c:v>0.39933098619145135</c:v>
                </c:pt>
                <c:pt idx="677">
                  <c:v>0.39977401421654668</c:v>
                </c:pt>
                <c:pt idx="678">
                  <c:v>0.4002721787159409</c:v>
                </c:pt>
                <c:pt idx="679">
                  <c:v>0.40081063525424621</c:v>
                </c:pt>
                <c:pt idx="680">
                  <c:v>0.40131719008668609</c:v>
                </c:pt>
                <c:pt idx="681">
                  <c:v>0.4016894995903979</c:v>
                </c:pt>
                <c:pt idx="682">
                  <c:v>0.40208882412248692</c:v>
                </c:pt>
                <c:pt idx="683">
                  <c:v>0.40249312753352617</c:v>
                </c:pt>
                <c:pt idx="684">
                  <c:v>0.40291485702089069</c:v>
                </c:pt>
                <c:pt idx="685">
                  <c:v>0.40329076238162198</c:v>
                </c:pt>
                <c:pt idx="686">
                  <c:v>0.40367828512657034</c:v>
                </c:pt>
                <c:pt idx="687">
                  <c:v>0.40406414824520165</c:v>
                </c:pt>
                <c:pt idx="688">
                  <c:v>0.40452782939779386</c:v>
                </c:pt>
                <c:pt idx="689">
                  <c:v>0.40498726928313222</c:v>
                </c:pt>
                <c:pt idx="690">
                  <c:v>0.40541729690208017</c:v>
                </c:pt>
                <c:pt idx="691">
                  <c:v>0.40574083183237364</c:v>
                </c:pt>
                <c:pt idx="692">
                  <c:v>0.40614319901271001</c:v>
                </c:pt>
                <c:pt idx="693">
                  <c:v>0.40651283467402277</c:v>
                </c:pt>
                <c:pt idx="694">
                  <c:v>0.40699191347077512</c:v>
                </c:pt>
                <c:pt idx="695">
                  <c:v>0.40738201785666006</c:v>
                </c:pt>
                <c:pt idx="696">
                  <c:v>0.40787465026833214</c:v>
                </c:pt>
                <c:pt idx="697">
                  <c:v>0.40823183873226965</c:v>
                </c:pt>
                <c:pt idx="698">
                  <c:v>0.40861751744797714</c:v>
                </c:pt>
                <c:pt idx="699">
                  <c:v>0.40901988462831351</c:v>
                </c:pt>
                <c:pt idx="700">
                  <c:v>0.40950827577273174</c:v>
                </c:pt>
                <c:pt idx="701">
                  <c:v>0.40994033182384437</c:v>
                </c:pt>
                <c:pt idx="702">
                  <c:v>0.41038040940215459</c:v>
                </c:pt>
                <c:pt idx="703">
                  <c:v>0.41084694880006989</c:v>
                </c:pt>
                <c:pt idx="704">
                  <c:v>0.41125466366520458</c:v>
                </c:pt>
                <c:pt idx="705">
                  <c:v>0.41164486025255176</c:v>
                </c:pt>
                <c:pt idx="706">
                  <c:v>0.41197872174659356</c:v>
                </c:pt>
                <c:pt idx="707">
                  <c:v>0.41232539924385869</c:v>
                </c:pt>
                <c:pt idx="708">
                  <c:v>0.41271983709845972</c:v>
                </c:pt>
                <c:pt idx="709">
                  <c:v>0.41312229648025811</c:v>
                </c:pt>
                <c:pt idx="710">
                  <c:v>0.4134667611424343</c:v>
                </c:pt>
                <c:pt idx="711">
                  <c:v>0.41385170224644541</c:v>
                </c:pt>
                <c:pt idx="712">
                  <c:v>0.41416343538959799</c:v>
                </c:pt>
                <c:pt idx="713">
                  <c:v>0.41454090817518408</c:v>
                </c:pt>
                <c:pt idx="714">
                  <c:v>0.41487818112332131</c:v>
                </c:pt>
                <c:pt idx="715">
                  <c:v>0.41520199265800084</c:v>
                </c:pt>
                <c:pt idx="716">
                  <c:v>0.41555586186930493</c:v>
                </c:pt>
                <c:pt idx="717">
                  <c:v>0.41581882043903895</c:v>
                </c:pt>
                <c:pt idx="718">
                  <c:v>0.41611524813949297</c:v>
                </c:pt>
                <c:pt idx="719">
                  <c:v>0.41657643985261017</c:v>
                </c:pt>
                <c:pt idx="720">
                  <c:v>0.41699872254874681</c:v>
                </c:pt>
                <c:pt idx="721">
                  <c:v>0.41745594959899623</c:v>
                </c:pt>
                <c:pt idx="722">
                  <c:v>0.41794258891563585</c:v>
                </c:pt>
                <c:pt idx="723">
                  <c:v>0.4183191396866015</c:v>
                </c:pt>
                <c:pt idx="724">
                  <c:v>0.41862865999466514</c:v>
                </c:pt>
                <c:pt idx="725">
                  <c:v>0.41914378956307474</c:v>
                </c:pt>
                <c:pt idx="726">
                  <c:v>0.4196264642168468</c:v>
                </c:pt>
                <c:pt idx="727">
                  <c:v>0.42008442887879238</c:v>
                </c:pt>
                <c:pt idx="728">
                  <c:v>0.42051012302902468</c:v>
                </c:pt>
                <c:pt idx="729">
                  <c:v>0.4208620560096259</c:v>
                </c:pt>
                <c:pt idx="730">
                  <c:v>0.42126313236949375</c:v>
                </c:pt>
                <c:pt idx="731">
                  <c:v>0.42170643699897536</c:v>
                </c:pt>
                <c:pt idx="732">
                  <c:v>0.42215306088109039</c:v>
                </c:pt>
                <c:pt idx="733">
                  <c:v>0.42246617704617373</c:v>
                </c:pt>
                <c:pt idx="734">
                  <c:v>0.42285738784960358</c:v>
                </c:pt>
                <c:pt idx="735">
                  <c:v>0.42327321644339744</c:v>
                </c:pt>
                <c:pt idx="736">
                  <c:v>0.42367290978133454</c:v>
                </c:pt>
                <c:pt idx="737">
                  <c:v>0.42408311408594423</c:v>
                </c:pt>
                <c:pt idx="738">
                  <c:v>0.42451563114436741</c:v>
                </c:pt>
                <c:pt idx="739">
                  <c:v>0.42491550888522855</c:v>
                </c:pt>
                <c:pt idx="740">
                  <c:v>0.42536204056588134</c:v>
                </c:pt>
                <c:pt idx="741">
                  <c:v>0.42573988215731529</c:v>
                </c:pt>
                <c:pt idx="742">
                  <c:v>0.42622052837892244</c:v>
                </c:pt>
                <c:pt idx="743">
                  <c:v>0.42652995648552383</c:v>
                </c:pt>
                <c:pt idx="744">
                  <c:v>0.42687045648483224</c:v>
                </c:pt>
                <c:pt idx="745">
                  <c:v>0.42725936225171091</c:v>
                </c:pt>
                <c:pt idx="746">
                  <c:v>0.42774203690548274</c:v>
                </c:pt>
                <c:pt idx="747">
                  <c:v>0.42815804990220085</c:v>
                </c:pt>
                <c:pt idx="748">
                  <c:v>0.4285092452711059</c:v>
                </c:pt>
                <c:pt idx="749">
                  <c:v>0.42884329116807174</c:v>
                </c:pt>
                <c:pt idx="750">
                  <c:v>0.42913427898226564</c:v>
                </c:pt>
                <c:pt idx="751">
                  <c:v>0.42953470993189913</c:v>
                </c:pt>
                <c:pt idx="752">
                  <c:v>0.42983030781919496</c:v>
                </c:pt>
                <c:pt idx="753">
                  <c:v>0.43020418474776134</c:v>
                </c:pt>
                <c:pt idx="754">
                  <c:v>0.4305404434798159</c:v>
                </c:pt>
                <c:pt idx="755">
                  <c:v>0.43108028304005197</c:v>
                </c:pt>
                <c:pt idx="756">
                  <c:v>0.43160085249472191</c:v>
                </c:pt>
                <c:pt idx="757">
                  <c:v>0.43208463356603843</c:v>
                </c:pt>
                <c:pt idx="758">
                  <c:v>0.43242780740774589</c:v>
                </c:pt>
                <c:pt idx="759">
                  <c:v>0.43294173835714878</c:v>
                </c:pt>
                <c:pt idx="760">
                  <c:v>0.43327181959124705</c:v>
                </c:pt>
                <c:pt idx="761">
                  <c:v>0.43362163193822156</c:v>
                </c:pt>
                <c:pt idx="762">
                  <c:v>0.43404926231915675</c:v>
                </c:pt>
                <c:pt idx="763">
                  <c:v>0.43435832161990984</c:v>
                </c:pt>
                <c:pt idx="764">
                  <c:v>0.43468978587593865</c:v>
                </c:pt>
                <c:pt idx="765">
                  <c:v>0.43491595606231925</c:v>
                </c:pt>
                <c:pt idx="766">
                  <c:v>0.43527895321836541</c:v>
                </c:pt>
                <c:pt idx="767">
                  <c:v>0.43571561934258018</c:v>
                </c:pt>
                <c:pt idx="768">
                  <c:v>0.43610277328168023</c:v>
                </c:pt>
                <c:pt idx="769">
                  <c:v>0.43664390366238481</c:v>
                </c:pt>
                <c:pt idx="770">
                  <c:v>0.43683042722008869</c:v>
                </c:pt>
                <c:pt idx="771">
                  <c:v>0.43721794996503682</c:v>
                </c:pt>
                <c:pt idx="772">
                  <c:v>0.43766024037843576</c:v>
                </c:pt>
                <c:pt idx="773">
                  <c:v>0.43812862380559192</c:v>
                </c:pt>
                <c:pt idx="774">
                  <c:v>0.4384718898487614</c:v>
                </c:pt>
                <c:pt idx="775">
                  <c:v>0.43889924362531008</c:v>
                </c:pt>
                <c:pt idx="776">
                  <c:v>0.43934300926210179</c:v>
                </c:pt>
                <c:pt idx="777">
                  <c:v>0.43970084313627367</c:v>
                </c:pt>
                <c:pt idx="778">
                  <c:v>0.44021403647398016</c:v>
                </c:pt>
                <c:pt idx="779">
                  <c:v>0.44132672371786175</c:v>
                </c:pt>
                <c:pt idx="780">
                  <c:v>0.44170060064642813</c:v>
                </c:pt>
                <c:pt idx="781">
                  <c:v>0.44194198407404484</c:v>
                </c:pt>
                <c:pt idx="782">
                  <c:v>0.44226810064527555</c:v>
                </c:pt>
                <c:pt idx="783">
                  <c:v>0.44248265344743953</c:v>
                </c:pt>
                <c:pt idx="784">
                  <c:v>0.44280176270755511</c:v>
                </c:pt>
                <c:pt idx="785">
                  <c:v>0.44317748366536236</c:v>
                </c:pt>
                <c:pt idx="786">
                  <c:v>0.44348838699535631</c:v>
                </c:pt>
                <c:pt idx="787">
                  <c:v>0.44379919812388846</c:v>
                </c:pt>
                <c:pt idx="788">
                  <c:v>0.44413739308664568</c:v>
                </c:pt>
                <c:pt idx="789">
                  <c:v>0.44448803524677816</c:v>
                </c:pt>
                <c:pt idx="790">
                  <c:v>0.44486301859288924</c:v>
                </c:pt>
                <c:pt idx="791">
                  <c:v>0.44518434068809354</c:v>
                </c:pt>
                <c:pt idx="792">
                  <c:v>0.44553267781167549</c:v>
                </c:pt>
                <c:pt idx="793">
                  <c:v>0.44596169121454077</c:v>
                </c:pt>
                <c:pt idx="794">
                  <c:v>0.44628255230243496</c:v>
                </c:pt>
                <c:pt idx="795">
                  <c:v>0.44671534596524398</c:v>
                </c:pt>
                <c:pt idx="796">
                  <c:v>0.447056583576249</c:v>
                </c:pt>
                <c:pt idx="797">
                  <c:v>0.44739634596386124</c:v>
                </c:pt>
                <c:pt idx="798">
                  <c:v>0.44778267008980288</c:v>
                </c:pt>
                <c:pt idx="799">
                  <c:v>0.44816088048708491</c:v>
                </c:pt>
                <c:pt idx="800">
                  <c:v>0.44846016643286202</c:v>
                </c:pt>
                <c:pt idx="801">
                  <c:v>0.44912226513176123</c:v>
                </c:pt>
                <c:pt idx="802">
                  <c:v>0.44953191622759836</c:v>
                </c:pt>
                <c:pt idx="803">
                  <c:v>0.44986633093041228</c:v>
                </c:pt>
                <c:pt idx="804">
                  <c:v>0.45020056123030194</c:v>
                </c:pt>
                <c:pt idx="805">
                  <c:v>0.45069881793115885</c:v>
                </c:pt>
                <c:pt idx="806">
                  <c:v>0.45117762012352514</c:v>
                </c:pt>
                <c:pt idx="807">
                  <c:v>0.45159898080504135</c:v>
                </c:pt>
                <c:pt idx="808">
                  <c:v>0.45185419445196429</c:v>
                </c:pt>
                <c:pt idx="809">
                  <c:v>0.45224356122615328</c:v>
                </c:pt>
                <c:pt idx="810">
                  <c:v>0.45259300476727926</c:v>
                </c:pt>
                <c:pt idx="811">
                  <c:v>0.45286813393000269</c:v>
                </c:pt>
                <c:pt idx="812">
                  <c:v>0.45323306731675128</c:v>
                </c:pt>
                <c:pt idx="813">
                  <c:v>0.45356987925757819</c:v>
                </c:pt>
                <c:pt idx="814">
                  <c:v>0.45396699095457826</c:v>
                </c:pt>
                <c:pt idx="815">
                  <c:v>0.45431754091324894</c:v>
                </c:pt>
                <c:pt idx="816">
                  <c:v>0.45468533254532084</c:v>
                </c:pt>
                <c:pt idx="817">
                  <c:v>0.45497807218729336</c:v>
                </c:pt>
                <c:pt idx="818">
                  <c:v>0.45515694302364818</c:v>
                </c:pt>
                <c:pt idx="819">
                  <c:v>0.45553874927794991</c:v>
                </c:pt>
                <c:pt idx="820">
                  <c:v>0.45584199988659502</c:v>
                </c:pt>
                <c:pt idx="821">
                  <c:v>0.45606365220133571</c:v>
                </c:pt>
                <c:pt idx="822">
                  <c:v>0.45627193530408094</c:v>
                </c:pt>
                <c:pt idx="823">
                  <c:v>0.45649958071385432</c:v>
                </c:pt>
                <c:pt idx="824">
                  <c:v>0.45686986178540123</c:v>
                </c:pt>
                <c:pt idx="825">
                  <c:v>0.45719773018441034</c:v>
                </c:pt>
                <c:pt idx="826">
                  <c:v>0.45753085406675553</c:v>
                </c:pt>
                <c:pt idx="827">
                  <c:v>0.45783871474850213</c:v>
                </c:pt>
                <c:pt idx="828">
                  <c:v>0.45816188087294729</c:v>
                </c:pt>
                <c:pt idx="829">
                  <c:v>0.45824873465018756</c:v>
                </c:pt>
                <c:pt idx="830">
                  <c:v>0.4585994690117825</c:v>
                </c:pt>
                <c:pt idx="831">
                  <c:v>0.45888252750024061</c:v>
                </c:pt>
                <c:pt idx="832">
                  <c:v>0.45935266275517561</c:v>
                </c:pt>
                <c:pt idx="833">
                  <c:v>0.45969002790477465</c:v>
                </c:pt>
                <c:pt idx="834">
                  <c:v>0.46057995641637106</c:v>
                </c:pt>
                <c:pt idx="835">
                  <c:v>0.46098684146834756</c:v>
                </c:pt>
                <c:pt idx="836">
                  <c:v>0.46149053805546414</c:v>
                </c:pt>
                <c:pt idx="837">
                  <c:v>0.46142950068759481</c:v>
                </c:pt>
                <c:pt idx="838">
                  <c:v>0.46170278582107693</c:v>
                </c:pt>
                <c:pt idx="839">
                  <c:v>0.46196353155572223</c:v>
                </c:pt>
                <c:pt idx="840">
                  <c:v>0.46230550677842319</c:v>
                </c:pt>
                <c:pt idx="841">
                  <c:v>0.46267339061195711</c:v>
                </c:pt>
                <c:pt idx="842">
                  <c:v>0.46307963025369925</c:v>
                </c:pt>
                <c:pt idx="843">
                  <c:v>0.46345498240565819</c:v>
                </c:pt>
                <c:pt idx="844">
                  <c:v>0.46412713106391945</c:v>
                </c:pt>
                <c:pt idx="845">
                  <c:v>0.46452700880478082</c:v>
                </c:pt>
                <c:pt idx="846">
                  <c:v>0.46481725900727833</c:v>
                </c:pt>
                <c:pt idx="847">
                  <c:v>0.46524830084230873</c:v>
                </c:pt>
                <c:pt idx="848">
                  <c:v>0.46561111359543039</c:v>
                </c:pt>
                <c:pt idx="849">
                  <c:v>0.46595622366784095</c:v>
                </c:pt>
                <c:pt idx="850">
                  <c:v>0.4663038231797263</c:v>
                </c:pt>
                <c:pt idx="851">
                  <c:v>0.46683499580253063</c:v>
                </c:pt>
                <c:pt idx="852">
                  <c:v>0.46721145437203426</c:v>
                </c:pt>
                <c:pt idx="853">
                  <c:v>0.46764074437928582</c:v>
                </c:pt>
                <c:pt idx="854">
                  <c:v>0.46784155916360559</c:v>
                </c:pt>
                <c:pt idx="855">
                  <c:v>0.46828735323256221</c:v>
                </c:pt>
                <c:pt idx="856">
                  <c:v>0.46870622447460364</c:v>
                </c:pt>
                <c:pt idx="857">
                  <c:v>0.46914372041197661</c:v>
                </c:pt>
                <c:pt idx="858">
                  <c:v>0.46968466638975714</c:v>
                </c:pt>
                <c:pt idx="859">
                  <c:v>0.4700429612712389</c:v>
                </c:pt>
                <c:pt idx="860">
                  <c:v>0.47054186338232973</c:v>
                </c:pt>
                <c:pt idx="861">
                  <c:v>0.47082197142400295</c:v>
                </c:pt>
                <c:pt idx="862">
                  <c:v>0.47123595598855617</c:v>
                </c:pt>
                <c:pt idx="863">
                  <c:v>0.47168829636131759</c:v>
                </c:pt>
                <c:pt idx="864">
                  <c:v>0.47215031788759321</c:v>
                </c:pt>
                <c:pt idx="865">
                  <c:v>0.47242424843130992</c:v>
                </c:pt>
                <c:pt idx="866">
                  <c:v>0.47284118344264825</c:v>
                </c:pt>
                <c:pt idx="867">
                  <c:v>0.47319975492851651</c:v>
                </c:pt>
                <c:pt idx="868">
                  <c:v>0.47362941374161638</c:v>
                </c:pt>
                <c:pt idx="869">
                  <c:v>0.47381584509785846</c:v>
                </c:pt>
                <c:pt idx="870">
                  <c:v>0.47416962210770053</c:v>
                </c:pt>
                <c:pt idx="871">
                  <c:v>0.47449389464969016</c:v>
                </c:pt>
                <c:pt idx="872">
                  <c:v>0.47488316922241691</c:v>
                </c:pt>
                <c:pt idx="873">
                  <c:v>0.47525483331589435</c:v>
                </c:pt>
                <c:pt idx="874">
                  <c:v>0.47537709245455728</c:v>
                </c:pt>
                <c:pt idx="875">
                  <c:v>0.47574820333926282</c:v>
                </c:pt>
                <c:pt idx="876">
                  <c:v>0.47617269887048841</c:v>
                </c:pt>
                <c:pt idx="877">
                  <c:v>0.47671982234622545</c:v>
                </c:pt>
                <c:pt idx="878">
                  <c:v>0.47710633087509136</c:v>
                </c:pt>
                <c:pt idx="879">
                  <c:v>0.47736329634979269</c:v>
                </c:pt>
                <c:pt idx="880">
                  <c:v>0.47779092673072765</c:v>
                </c:pt>
                <c:pt idx="881">
                  <c:v>0.47819937920755851</c:v>
                </c:pt>
                <c:pt idx="882">
                  <c:v>0.47867357132682309</c:v>
                </c:pt>
                <c:pt idx="883">
                  <c:v>0.47900992226033989</c:v>
                </c:pt>
                <c:pt idx="884">
                  <c:v>0.47935143647573097</c:v>
                </c:pt>
                <c:pt idx="885">
                  <c:v>0.47981862128388042</c:v>
                </c:pt>
                <c:pt idx="886">
                  <c:v>0.48019849130747927</c:v>
                </c:pt>
                <c:pt idx="887">
                  <c:v>0.48066503070539457</c:v>
                </c:pt>
                <c:pt idx="888">
                  <c:v>0.48102719804828209</c:v>
                </c:pt>
                <c:pt idx="889">
                  <c:v>0.48138964199555567</c:v>
                </c:pt>
                <c:pt idx="890">
                  <c:v>0.48169528984221355</c:v>
                </c:pt>
                <c:pt idx="891">
                  <c:v>0.48205432233539169</c:v>
                </c:pt>
                <c:pt idx="892">
                  <c:v>0.48246019317128574</c:v>
                </c:pt>
                <c:pt idx="893">
                  <c:v>0.48283241047353531</c:v>
                </c:pt>
                <c:pt idx="894">
                  <c:v>0.48314930689856195</c:v>
                </c:pt>
                <c:pt idx="895">
                  <c:v>0.48352419804321056</c:v>
                </c:pt>
                <c:pt idx="896">
                  <c:v>0.48397165173848378</c:v>
                </c:pt>
                <c:pt idx="897">
                  <c:v>0.48431325815533688</c:v>
                </c:pt>
                <c:pt idx="898">
                  <c:v>0.48470990884502685</c:v>
                </c:pt>
                <c:pt idx="899">
                  <c:v>0.48510047423822211</c:v>
                </c:pt>
                <c:pt idx="900">
                  <c:v>0.48554709812033692</c:v>
                </c:pt>
                <c:pt idx="901">
                  <c:v>0.48584878130412723</c:v>
                </c:pt>
                <c:pt idx="902">
                  <c:v>0.48626101404090183</c:v>
                </c:pt>
                <c:pt idx="903">
                  <c:v>0.48661976992969413</c:v>
                </c:pt>
                <c:pt idx="904">
                  <c:v>0.48711922524955709</c:v>
                </c:pt>
                <c:pt idx="905">
                  <c:v>0.48751412411146822</c:v>
                </c:pt>
                <c:pt idx="906">
                  <c:v>0.48780004084524964</c:v>
                </c:pt>
                <c:pt idx="907">
                  <c:v>0.48816995311094846</c:v>
                </c:pt>
                <c:pt idx="908">
                  <c:v>0.48852917000705087</c:v>
                </c:pt>
                <c:pt idx="909">
                  <c:v>0.48889115294701413</c:v>
                </c:pt>
                <c:pt idx="910">
                  <c:v>0.48920887918519917</c:v>
                </c:pt>
                <c:pt idx="911">
                  <c:v>0.48951425042747099</c:v>
                </c:pt>
                <c:pt idx="912">
                  <c:v>0.48976651362760859</c:v>
                </c:pt>
                <c:pt idx="913">
                  <c:v>0.48994713629174202</c:v>
                </c:pt>
                <c:pt idx="914">
                  <c:v>0.49050080607128366</c:v>
                </c:pt>
                <c:pt idx="915">
                  <c:v>0.49081069518519538</c:v>
                </c:pt>
                <c:pt idx="916">
                  <c:v>0.49113017325115904</c:v>
                </c:pt>
                <c:pt idx="917">
                  <c:v>0.49128663913223836</c:v>
                </c:pt>
                <c:pt idx="918">
                  <c:v>0.49159007414380729</c:v>
                </c:pt>
                <c:pt idx="919">
                  <c:v>0.49199244132414388</c:v>
                </c:pt>
                <c:pt idx="920">
                  <c:v>0.49223041329766537</c:v>
                </c:pt>
                <c:pt idx="921">
                  <c:v>0.4927277479839014</c:v>
                </c:pt>
                <c:pt idx="922">
                  <c:v>0.49326924717045384</c:v>
                </c:pt>
                <c:pt idx="923">
                  <c:v>0.49392295553630738</c:v>
                </c:pt>
                <c:pt idx="924">
                  <c:v>0.49446463912578409</c:v>
                </c:pt>
                <c:pt idx="925">
                  <c:v>0.49474400955576114</c:v>
                </c:pt>
                <c:pt idx="926">
                  <c:v>0.49511456723169411</c:v>
                </c:pt>
                <c:pt idx="927">
                  <c:v>0.49545119476959698</c:v>
                </c:pt>
                <c:pt idx="928">
                  <c:v>0.49617645146999223</c:v>
                </c:pt>
                <c:pt idx="929">
                  <c:v>0.49658637917021586</c:v>
                </c:pt>
                <c:pt idx="930">
                  <c:v>0.4969774977721837</c:v>
                </c:pt>
                <c:pt idx="931">
                  <c:v>0.4975114364388491</c:v>
                </c:pt>
                <c:pt idx="932">
                  <c:v>0.49875007087987555</c:v>
                </c:pt>
                <c:pt idx="933">
                  <c:v>0.49921319882369541</c:v>
                </c:pt>
                <c:pt idx="934">
                  <c:v>0.49968453269763669</c:v>
                </c:pt>
                <c:pt idx="935">
                  <c:v>0.50001525934196889</c:v>
                </c:pt>
                <c:pt idx="936">
                  <c:v>0.50036710012110808</c:v>
                </c:pt>
                <c:pt idx="937">
                  <c:v>0.5006346687639438</c:v>
                </c:pt>
                <c:pt idx="938">
                  <c:v>0.50096023212640195</c:v>
                </c:pt>
                <c:pt idx="939">
                  <c:v>0.50134508102895103</c:v>
                </c:pt>
                <c:pt idx="940">
                  <c:v>0.50179548517100936</c:v>
                </c:pt>
                <c:pt idx="941">
                  <c:v>0.50225566266804411</c:v>
                </c:pt>
                <c:pt idx="942">
                  <c:v>0.50270090352822838</c:v>
                </c:pt>
                <c:pt idx="943">
                  <c:v>0.50315471912438237</c:v>
                </c:pt>
                <c:pt idx="944">
                  <c:v>0.50353034788072759</c:v>
                </c:pt>
                <c:pt idx="945">
                  <c:v>0.50387472034144176</c:v>
                </c:pt>
                <c:pt idx="946">
                  <c:v>0.50431212407735249</c:v>
                </c:pt>
                <c:pt idx="947">
                  <c:v>0.50467263179392341</c:v>
                </c:pt>
                <c:pt idx="948">
                  <c:v>0.50503387712219072</c:v>
                </c:pt>
                <c:pt idx="949">
                  <c:v>0.50523810336060593</c:v>
                </c:pt>
                <c:pt idx="950">
                  <c:v>0.5056346618488341</c:v>
                </c:pt>
                <c:pt idx="951">
                  <c:v>0.50603712123063271</c:v>
                </c:pt>
                <c:pt idx="952">
                  <c:v>0.50649702212328118</c:v>
                </c:pt>
                <c:pt idx="953">
                  <c:v>0.50692852496562146</c:v>
                </c:pt>
                <c:pt idx="954">
                  <c:v>0.50765101562215587</c:v>
                </c:pt>
                <c:pt idx="955">
                  <c:v>0.50798137346064021</c:v>
                </c:pt>
                <c:pt idx="956">
                  <c:v>0.5085385468957393</c:v>
                </c:pt>
                <c:pt idx="957">
                  <c:v>0.50903477516443085</c:v>
                </c:pt>
                <c:pt idx="958">
                  <c:v>0.50941538279972609</c:v>
                </c:pt>
                <c:pt idx="959">
                  <c:v>0.50975698921657897</c:v>
                </c:pt>
                <c:pt idx="960">
                  <c:v>0.5102249116364248</c:v>
                </c:pt>
                <c:pt idx="961">
                  <c:v>0.51095920408010032</c:v>
                </c:pt>
                <c:pt idx="962">
                  <c:v>0.51203722357425563</c:v>
                </c:pt>
                <c:pt idx="963">
                  <c:v>0.51224449246091841</c:v>
                </c:pt>
                <c:pt idx="964">
                  <c:v>0.51263994453160167</c:v>
                </c:pt>
                <c:pt idx="965">
                  <c:v>0.51307043315785972</c:v>
                </c:pt>
                <c:pt idx="966">
                  <c:v>0.51378333486234218</c:v>
                </c:pt>
                <c:pt idx="967">
                  <c:v>0.51415702738798474</c:v>
                </c:pt>
                <c:pt idx="968">
                  <c:v>0.51451310943437778</c:v>
                </c:pt>
                <c:pt idx="969">
                  <c:v>0.51486448920620664</c:v>
                </c:pt>
                <c:pt idx="970">
                  <c:v>0.51517695996105561</c:v>
                </c:pt>
                <c:pt idx="971">
                  <c:v>0.51556651113816843</c:v>
                </c:pt>
                <c:pt idx="972">
                  <c:v>0.51589797539419724</c:v>
                </c:pt>
                <c:pt idx="973">
                  <c:v>0.5162410570344429</c:v>
                </c:pt>
                <c:pt idx="974">
                  <c:v>0.51671524915370726</c:v>
                </c:pt>
                <c:pt idx="975">
                  <c:v>0.51709456596853398</c:v>
                </c:pt>
                <c:pt idx="976">
                  <c:v>0.51757170853458367</c:v>
                </c:pt>
                <c:pt idx="977">
                  <c:v>0.51795342258742316</c:v>
                </c:pt>
                <c:pt idx="978">
                  <c:v>0.51847389984063108</c:v>
                </c:pt>
                <c:pt idx="979">
                  <c:v>0.51896717766253753</c:v>
                </c:pt>
                <c:pt idx="980">
                  <c:v>0.51950978326663466</c:v>
                </c:pt>
                <c:pt idx="981">
                  <c:v>0.5197054347690806</c:v>
                </c:pt>
                <c:pt idx="982">
                  <c:v>0.52010475930116962</c:v>
                </c:pt>
                <c:pt idx="983">
                  <c:v>0.5204189818837972</c:v>
                </c:pt>
                <c:pt idx="984">
                  <c:v>0.52082844857671073</c:v>
                </c:pt>
                <c:pt idx="985">
                  <c:v>0.52133223736528977</c:v>
                </c:pt>
                <c:pt idx="986">
                  <c:v>0.52179241486232431</c:v>
                </c:pt>
                <c:pt idx="987">
                  <c:v>0.52239790186353163</c:v>
                </c:pt>
                <c:pt idx="988">
                  <c:v>0.52323435352714553</c:v>
                </c:pt>
                <c:pt idx="989">
                  <c:v>0.52379622923680857</c:v>
                </c:pt>
                <c:pt idx="990">
                  <c:v>0.524205234922412</c:v>
                </c:pt>
                <c:pt idx="991">
                  <c:v>0.52456463622143845</c:v>
                </c:pt>
                <c:pt idx="992">
                  <c:v>0.52499641566816502</c:v>
                </c:pt>
                <c:pt idx="993">
                  <c:v>0.52539205214177276</c:v>
                </c:pt>
                <c:pt idx="994">
                  <c:v>0.5256420103053594</c:v>
                </c:pt>
                <c:pt idx="995">
                  <c:v>0.52619485027174306</c:v>
                </c:pt>
                <c:pt idx="996">
                  <c:v>0.5267061995802087</c:v>
                </c:pt>
                <c:pt idx="997">
                  <c:v>0.52705508991256256</c:v>
                </c:pt>
                <c:pt idx="998">
                  <c:v>0.5274438112765174</c:v>
                </c:pt>
                <c:pt idx="999">
                  <c:v>0.52798208341189845</c:v>
                </c:pt>
                <c:pt idx="1000">
                  <c:v>0.52846844612415222</c:v>
                </c:pt>
                <c:pt idx="1001">
                  <c:v>0.52869433970614677</c:v>
                </c:pt>
                <c:pt idx="1002">
                  <c:v>0.52914999933154161</c:v>
                </c:pt>
                <c:pt idx="1003">
                  <c:v>0.52940327674776144</c:v>
                </c:pt>
                <c:pt idx="1004">
                  <c:v>0.5298973843828263</c:v>
                </c:pt>
                <c:pt idx="1005">
                  <c:v>0.53033192987341415</c:v>
                </c:pt>
                <c:pt idx="1006">
                  <c:v>0.53075568779294335</c:v>
                </c:pt>
                <c:pt idx="1007">
                  <c:v>0.53116745952240763</c:v>
                </c:pt>
                <c:pt idx="1008">
                  <c:v>0.53153183970038409</c:v>
                </c:pt>
                <c:pt idx="1009">
                  <c:v>0.53198491768484191</c:v>
                </c:pt>
                <c:pt idx="1010">
                  <c:v>0.53230467235519163</c:v>
                </c:pt>
                <c:pt idx="1011">
                  <c:v>0.53272031654606145</c:v>
                </c:pt>
                <c:pt idx="1012">
                  <c:v>0.53313669834862787</c:v>
                </c:pt>
                <c:pt idx="1013">
                  <c:v>0.5333127109396596</c:v>
                </c:pt>
                <c:pt idx="1014">
                  <c:v>0.53372134781941449</c:v>
                </c:pt>
                <c:pt idx="1015">
                  <c:v>0.53398430638914851</c:v>
                </c:pt>
                <c:pt idx="1016">
                  <c:v>0.53440161020633514</c:v>
                </c:pt>
                <c:pt idx="1017">
                  <c:v>0.5348101548846278</c:v>
                </c:pt>
                <c:pt idx="1018">
                  <c:v>0.5351312925769085</c:v>
                </c:pt>
                <c:pt idx="1019">
                  <c:v>0.53557201556545264</c:v>
                </c:pt>
                <c:pt idx="1020">
                  <c:v>0.5359914400162662</c:v>
                </c:pt>
                <c:pt idx="1021">
                  <c:v>0.53633544367113184</c:v>
                </c:pt>
                <c:pt idx="1022">
                  <c:v>0.53673061913742903</c:v>
                </c:pt>
                <c:pt idx="1023">
                  <c:v>0.53722103871401261</c:v>
                </c:pt>
                <c:pt idx="1024">
                  <c:v>0.53763161182447039</c:v>
                </c:pt>
                <c:pt idx="1025">
                  <c:v>0.538056199557158</c:v>
                </c:pt>
                <c:pt idx="1026">
                  <c:v>0.53845340345562032</c:v>
                </c:pt>
                <c:pt idx="1027">
                  <c:v>0.53890749565616058</c:v>
                </c:pt>
                <c:pt idx="1028">
                  <c:v>0.53922854114697905</c:v>
                </c:pt>
                <c:pt idx="1029">
                  <c:v>0.53948458460706017</c:v>
                </c:pt>
                <c:pt idx="1030">
                  <c:v>0.54006517721351721</c:v>
                </c:pt>
                <c:pt idx="1031">
                  <c:v>0.54038428647363279</c:v>
                </c:pt>
                <c:pt idx="1032">
                  <c:v>0.54068993432029067</c:v>
                </c:pt>
                <c:pt idx="1033">
                  <c:v>0.54116532505856152</c:v>
                </c:pt>
                <c:pt idx="1034">
                  <c:v>0.54158133805527964</c:v>
                </c:pt>
                <c:pt idx="1035">
                  <c:v>0.54188071620251876</c:v>
                </c:pt>
                <c:pt idx="1036">
                  <c:v>0.54216008663249582</c:v>
                </c:pt>
                <c:pt idx="1037">
                  <c:v>0.54255516989733121</c:v>
                </c:pt>
                <c:pt idx="1038">
                  <c:v>0.54294499767883053</c:v>
                </c:pt>
                <c:pt idx="1039">
                  <c:v>0.54340379215393453</c:v>
                </c:pt>
                <c:pt idx="1040">
                  <c:v>0.54373811465528665</c:v>
                </c:pt>
                <c:pt idx="1041">
                  <c:v>0.54404007444346303</c:v>
                </c:pt>
                <c:pt idx="1042">
                  <c:v>0.5442898482041254</c:v>
                </c:pt>
                <c:pt idx="1043">
                  <c:v>0.54458996396306092</c:v>
                </c:pt>
                <c:pt idx="1044">
                  <c:v>0.54502441725218653</c:v>
                </c:pt>
                <c:pt idx="1045">
                  <c:v>0.54535560490382928</c:v>
                </c:pt>
                <c:pt idx="1046">
                  <c:v>0.54578563252277723</c:v>
                </c:pt>
                <c:pt idx="1047">
                  <c:v>0.54626609434146034</c:v>
                </c:pt>
                <c:pt idx="1048">
                  <c:v>0.54660198426766704</c:v>
                </c:pt>
                <c:pt idx="1049">
                  <c:v>0.5469867409687541</c:v>
                </c:pt>
                <c:pt idx="1050">
                  <c:v>0.54739685307190178</c:v>
                </c:pt>
                <c:pt idx="1051">
                  <c:v>0.54789252813182121</c:v>
                </c:pt>
                <c:pt idx="1052">
                  <c:v>0.54824003544224453</c:v>
                </c:pt>
                <c:pt idx="1053">
                  <c:v>0.54865632504334849</c:v>
                </c:pt>
                <c:pt idx="1054">
                  <c:v>0.54907178483129448</c:v>
                </c:pt>
                <c:pt idx="1055">
                  <c:v>0.54941717150809088</c:v>
                </c:pt>
                <c:pt idx="1056">
                  <c:v>0.54978957321326449</c:v>
                </c:pt>
                <c:pt idx="1057">
                  <c:v>0.55021499075911073</c:v>
                </c:pt>
                <c:pt idx="1058">
                  <c:v>0.55059089611984224</c:v>
                </c:pt>
                <c:pt idx="1059">
                  <c:v>0.55097823446186656</c:v>
                </c:pt>
                <c:pt idx="1060">
                  <c:v>0.55139092820595104</c:v>
                </c:pt>
                <c:pt idx="1061">
                  <c:v>0.55174479741725491</c:v>
                </c:pt>
                <c:pt idx="1062">
                  <c:v>0.55215675354964322</c:v>
                </c:pt>
                <c:pt idx="1063">
                  <c:v>0.55255875192413151</c:v>
                </c:pt>
                <c:pt idx="1064">
                  <c:v>0.55300473039601217</c:v>
                </c:pt>
                <c:pt idx="1065">
                  <c:v>0.55343531122373224</c:v>
                </c:pt>
                <c:pt idx="1066">
                  <c:v>0.55379434371691039</c:v>
                </c:pt>
                <c:pt idx="1067">
                  <c:v>0.55414673770482192</c:v>
                </c:pt>
                <c:pt idx="1068">
                  <c:v>0.55448742210705482</c:v>
                </c:pt>
                <c:pt idx="1069">
                  <c:v>0.55483658904379496</c:v>
                </c:pt>
                <c:pt idx="1070">
                  <c:v>0.55529353948965809</c:v>
                </c:pt>
                <c:pt idx="1071">
                  <c:v>0.55569802730362117</c:v>
                </c:pt>
                <c:pt idx="1072">
                  <c:v>0.55611551552373162</c:v>
                </c:pt>
                <c:pt idx="1073">
                  <c:v>0.55656850130672741</c:v>
                </c:pt>
                <c:pt idx="1074">
                  <c:v>0.5569914294130982</c:v>
                </c:pt>
                <c:pt idx="1075">
                  <c:v>0.55744358538293559</c:v>
                </c:pt>
                <c:pt idx="1076">
                  <c:v>0.55773300577227447</c:v>
                </c:pt>
                <c:pt idx="1077">
                  <c:v>0.55825080918308334</c:v>
                </c:pt>
                <c:pt idx="1078">
                  <c:v>0.55862192006778844</c:v>
                </c:pt>
                <c:pt idx="1079">
                  <c:v>0.55905600455106597</c:v>
                </c:pt>
                <c:pt idx="1080">
                  <c:v>0.5594063701068126</c:v>
                </c:pt>
                <c:pt idx="1081">
                  <c:v>0.55985944809127042</c:v>
                </c:pt>
                <c:pt idx="1082">
                  <c:v>0.56019755085256606</c:v>
                </c:pt>
                <c:pt idx="1083">
                  <c:v>0.56063301835777435</c:v>
                </c:pt>
                <c:pt idx="1084">
                  <c:v>0.56115266579782386</c:v>
                </c:pt>
                <c:pt idx="1085">
                  <c:v>0.56158951632496268</c:v>
                </c:pt>
                <c:pt idx="1086">
                  <c:v>0.56189129171021501</c:v>
                </c:pt>
                <c:pt idx="1087">
                  <c:v>0.56220975556009645</c:v>
                </c:pt>
                <c:pt idx="1088">
                  <c:v>0.56276886522589842</c:v>
                </c:pt>
                <c:pt idx="1089">
                  <c:v>0.56308696026993132</c:v>
                </c:pt>
                <c:pt idx="1090">
                  <c:v>0.56346747570376454</c:v>
                </c:pt>
                <c:pt idx="1091">
                  <c:v>0.56381498301418786</c:v>
                </c:pt>
                <c:pt idx="1092">
                  <c:v>0.56426667797671515</c:v>
                </c:pt>
                <c:pt idx="1093">
                  <c:v>0.56463695904826228</c:v>
                </c:pt>
                <c:pt idx="1094">
                  <c:v>0.56500779332858131</c:v>
                </c:pt>
                <c:pt idx="1095">
                  <c:v>0.56539181241797198</c:v>
                </c:pt>
                <c:pt idx="1096">
                  <c:v>0.56581898179159684</c:v>
                </c:pt>
                <c:pt idx="1097">
                  <c:v>0.566173127607287</c:v>
                </c:pt>
                <c:pt idx="1098">
                  <c:v>0.5666527596128117</c:v>
                </c:pt>
                <c:pt idx="1099">
                  <c:v>0.56712566091160754</c:v>
                </c:pt>
                <c:pt idx="1100">
                  <c:v>0.56748312597993111</c:v>
                </c:pt>
                <c:pt idx="1101">
                  <c:v>0.56788217390763429</c:v>
                </c:pt>
                <c:pt idx="1102">
                  <c:v>0.56831819462161448</c:v>
                </c:pt>
                <c:pt idx="1103">
                  <c:v>0.5686708652139123</c:v>
                </c:pt>
                <c:pt idx="1104">
                  <c:v>0.56906456545681694</c:v>
                </c:pt>
                <c:pt idx="1105">
                  <c:v>0.56945817349825956</c:v>
                </c:pt>
                <c:pt idx="1106">
                  <c:v>0.56982937658442689</c:v>
                </c:pt>
                <c:pt idx="1107">
                  <c:v>0.57017033759104541</c:v>
                </c:pt>
                <c:pt idx="1108">
                  <c:v>0.57052651183890046</c:v>
                </c:pt>
                <c:pt idx="1109">
                  <c:v>0.57088978559933223</c:v>
                </c:pt>
                <c:pt idx="1110">
                  <c:v>0.5712521373451438</c:v>
                </c:pt>
                <c:pt idx="1111">
                  <c:v>0.57167727828660375</c:v>
                </c:pt>
                <c:pt idx="1112">
                  <c:v>0.57195498909026377</c:v>
                </c:pt>
                <c:pt idx="1113">
                  <c:v>0.57238676853699033</c:v>
                </c:pt>
                <c:pt idx="1114">
                  <c:v>0.57297381524578994</c:v>
                </c:pt>
                <c:pt idx="1115">
                  <c:v>0.57336216780389671</c:v>
                </c:pt>
                <c:pt idx="1116">
                  <c:v>0.57396599517878721</c:v>
                </c:pt>
                <c:pt idx="1117">
                  <c:v>0.57423015236752772</c:v>
                </c:pt>
                <c:pt idx="1118">
                  <c:v>0.57449163571386919</c:v>
                </c:pt>
                <c:pt idx="1119">
                  <c:v>0.57498417592407947</c:v>
                </c:pt>
                <c:pt idx="1120">
                  <c:v>0.57535003132544849</c:v>
                </c:pt>
                <c:pt idx="1121">
                  <c:v>0.57575553335549401</c:v>
                </c:pt>
                <c:pt idx="1122">
                  <c:v>0.57585455772572325</c:v>
                </c:pt>
                <c:pt idx="1123">
                  <c:v>0.57643229208685698</c:v>
                </c:pt>
                <c:pt idx="1124">
                  <c:v>0.57693257721987812</c:v>
                </c:pt>
                <c:pt idx="1125">
                  <c:v>0.57770338144252076</c:v>
                </c:pt>
                <c:pt idx="1126">
                  <c:v>0.57838659427622652</c:v>
                </c:pt>
                <c:pt idx="1127">
                  <c:v>0.57866522709450741</c:v>
                </c:pt>
                <c:pt idx="1128">
                  <c:v>0.5790885240067265</c:v>
                </c:pt>
                <c:pt idx="1129">
                  <c:v>0.57935406421739777</c:v>
                </c:pt>
                <c:pt idx="1130">
                  <c:v>0.57974112595503557</c:v>
                </c:pt>
                <c:pt idx="1131">
                  <c:v>0.58015511051958901</c:v>
                </c:pt>
                <c:pt idx="1132">
                  <c:v>0.5804861137683075</c:v>
                </c:pt>
                <c:pt idx="1133">
                  <c:v>0.58083233025826209</c:v>
                </c:pt>
                <c:pt idx="1134">
                  <c:v>0.58120270353127124</c:v>
                </c:pt>
                <c:pt idx="1135">
                  <c:v>0.58142583106940471</c:v>
                </c:pt>
                <c:pt idx="1136">
                  <c:v>0.58156339565076598</c:v>
                </c:pt>
                <c:pt idx="1137">
                  <c:v>0.58247351628254895</c:v>
                </c:pt>
                <c:pt idx="1138">
                  <c:v>0.58276053943387485</c:v>
                </c:pt>
                <c:pt idx="1139">
                  <c:v>0.58284886843450789</c:v>
                </c:pt>
                <c:pt idx="1140">
                  <c:v>0.58316475064345186</c:v>
                </c:pt>
                <c:pt idx="1141">
                  <c:v>0.58353005283604897</c:v>
                </c:pt>
                <c:pt idx="1142">
                  <c:v>0.58381744479322295</c:v>
                </c:pt>
                <c:pt idx="1143">
                  <c:v>0.58417620068201503</c:v>
                </c:pt>
                <c:pt idx="1144">
                  <c:v>0.58460622830096276</c:v>
                </c:pt>
                <c:pt idx="1145">
                  <c:v>0.58489721611515644</c:v>
                </c:pt>
                <c:pt idx="1146">
                  <c:v>0.585156671029333</c:v>
                </c:pt>
                <c:pt idx="1147">
                  <c:v>0.58544802764937498</c:v>
                </c:pt>
                <c:pt idx="1148">
                  <c:v>0.58559582659302278</c:v>
                </c:pt>
                <c:pt idx="1149">
                  <c:v>0.58603110969530681</c:v>
                </c:pt>
                <c:pt idx="1150">
                  <c:v>0.58647349231016777</c:v>
                </c:pt>
                <c:pt idx="1151">
                  <c:v>0.58681583633871726</c:v>
                </c:pt>
                <c:pt idx="1152">
                  <c:v>0.58719662837693676</c:v>
                </c:pt>
                <c:pt idx="1153">
                  <c:v>0.58760720148739476</c:v>
                </c:pt>
                <c:pt idx="1154">
                  <c:v>0.58790160075568387</c:v>
                </c:pt>
                <c:pt idx="1155">
                  <c:v>0.58838519742407636</c:v>
                </c:pt>
                <c:pt idx="1156">
                  <c:v>0.58876442203744128</c:v>
                </c:pt>
                <c:pt idx="1157">
                  <c:v>0.58896099555450721</c:v>
                </c:pt>
                <c:pt idx="1158">
                  <c:v>0.5892474654970612</c:v>
                </c:pt>
                <c:pt idx="1159">
                  <c:v>0.58999752439074515</c:v>
                </c:pt>
                <c:pt idx="1160">
                  <c:v>0.59043880058806164</c:v>
                </c:pt>
                <c:pt idx="1161">
                  <c:v>0.59086735298361703</c:v>
                </c:pt>
                <c:pt idx="1162">
                  <c:v>0.59122481805194083</c:v>
                </c:pt>
                <c:pt idx="1163">
                  <c:v>0.59141309343742376</c:v>
                </c:pt>
                <c:pt idx="1164">
                  <c:v>0.5916772506261645</c:v>
                </c:pt>
                <c:pt idx="1165">
                  <c:v>0.59190425062570329</c:v>
                </c:pt>
                <c:pt idx="1166">
                  <c:v>0.59212562633605814</c:v>
                </c:pt>
                <c:pt idx="1167">
                  <c:v>0.59231261090107235</c:v>
                </c:pt>
                <c:pt idx="1168">
                  <c:v>0.5925769524927369</c:v>
                </c:pt>
                <c:pt idx="1169">
                  <c:v>0.59276273843874461</c:v>
                </c:pt>
                <c:pt idx="1170">
                  <c:v>0.59300347645612739</c:v>
                </c:pt>
                <c:pt idx="1171">
                  <c:v>0.59320521325506781</c:v>
                </c:pt>
                <c:pt idx="1172">
                  <c:v>0.59345268197917922</c:v>
                </c:pt>
                <c:pt idx="1173">
                  <c:v>0.59360066532575129</c:v>
                </c:pt>
                <c:pt idx="1174">
                  <c:v>0.59395545655167559</c:v>
                </c:pt>
                <c:pt idx="1175">
                  <c:v>0.59465176199299075</c:v>
                </c:pt>
                <c:pt idx="1176">
                  <c:v>0.59467213851610112</c:v>
                </c:pt>
                <c:pt idx="1177">
                  <c:v>0.59462659099385395</c:v>
                </c:pt>
                <c:pt idx="1178">
                  <c:v>0.59458205768768946</c:v>
                </c:pt>
                <c:pt idx="1179">
                  <c:v>0.59473824696438271</c:v>
                </c:pt>
                <c:pt idx="1180">
                  <c:v>0.5942264366486063</c:v>
                </c:pt>
                <c:pt idx="1181">
                  <c:v>0.59421067019859786</c:v>
                </c:pt>
                <c:pt idx="1182">
                  <c:v>0.59377796873725086</c:v>
                </c:pt>
                <c:pt idx="1183">
                  <c:v>0.59395232170196599</c:v>
                </c:pt>
                <c:pt idx="1184">
                  <c:v>0.59375159911910802</c:v>
                </c:pt>
                <c:pt idx="1185">
                  <c:v>0.5938951567955022</c:v>
                </c:pt>
                <c:pt idx="1186">
                  <c:v>0.59388547564198824</c:v>
                </c:pt>
                <c:pt idx="1187">
                  <c:v>0.59415405850090686</c:v>
                </c:pt>
                <c:pt idx="1188">
                  <c:v>0.5942770552512664</c:v>
                </c:pt>
                <c:pt idx="1189">
                  <c:v>0.59380784201095205</c:v>
                </c:pt>
                <c:pt idx="1190">
                  <c:v>0.59355640862397285</c:v>
                </c:pt>
                <c:pt idx="1191">
                  <c:v>0.59323748376678131</c:v>
                </c:pt>
                <c:pt idx="1192">
                  <c:v>0.59296143258943768</c:v>
                </c:pt>
                <c:pt idx="1193">
                  <c:v>0.59209031317609706</c:v>
                </c:pt>
                <c:pt idx="1194">
                  <c:v>0.59203416248571572</c:v>
                </c:pt>
                <c:pt idx="1195">
                  <c:v>0.59184828433824599</c:v>
                </c:pt>
                <c:pt idx="1196">
                  <c:v>0.59182034729524813</c:v>
                </c:pt>
                <c:pt idx="1197">
                  <c:v>0.5916887758089191</c:v>
                </c:pt>
                <c:pt idx="1198">
                  <c:v>0.59199792731113421</c:v>
                </c:pt>
                <c:pt idx="1199">
                  <c:v>0.59190314420815859</c:v>
                </c:pt>
                <c:pt idx="1200">
                  <c:v>0.59214019416705987</c:v>
                </c:pt>
                <c:pt idx="1201">
                  <c:v>0.59166969010627701</c:v>
                </c:pt>
                <c:pt idx="1202">
                  <c:v>0.59147597483453418</c:v>
                </c:pt>
                <c:pt idx="1203">
                  <c:v>0.59151276321788759</c:v>
                </c:pt>
                <c:pt idx="1204">
                  <c:v>0.59162653982204305</c:v>
                </c:pt>
                <c:pt idx="1205">
                  <c:v>0.59184146143005489</c:v>
                </c:pt>
                <c:pt idx="1206">
                  <c:v>0.59185990172246283</c:v>
                </c:pt>
                <c:pt idx="1207">
                  <c:v>0.59200908368804117</c:v>
                </c:pt>
                <c:pt idx="1208">
                  <c:v>0.5916418452647414</c:v>
                </c:pt>
                <c:pt idx="1209">
                  <c:v>0.59166378921270657</c:v>
                </c:pt>
                <c:pt idx="1210">
                  <c:v>0.59214701707525075</c:v>
                </c:pt>
                <c:pt idx="1211">
                  <c:v>0.59248253819560914</c:v>
                </c:pt>
                <c:pt idx="1212">
                  <c:v>0.59318059546470314</c:v>
                </c:pt>
                <c:pt idx="1213">
                  <c:v>0.59357152966374671</c:v>
                </c:pt>
                <c:pt idx="1214">
                  <c:v>0.59489572706154492</c:v>
                </c:pt>
                <c:pt idx="1215">
                  <c:v>0.5949163801890418</c:v>
                </c:pt>
                <c:pt idx="1216">
                  <c:v>0.59526093705267979</c:v>
                </c:pt>
                <c:pt idx="1217">
                  <c:v>0.59558686922098625</c:v>
                </c:pt>
                <c:pt idx="1218">
                  <c:v>0.59607295532885352</c:v>
                </c:pt>
                <c:pt idx="1219">
                  <c:v>0.59656909139608305</c:v>
                </c:pt>
                <c:pt idx="1220">
                  <c:v>0.59699598416532185</c:v>
                </c:pt>
                <c:pt idx="1221">
                  <c:v>0.59754218562643846</c:v>
                </c:pt>
                <c:pt idx="1222">
                  <c:v>0.59791504833892239</c:v>
                </c:pt>
                <c:pt idx="1223">
                  <c:v>0.59854920999482375</c:v>
                </c:pt>
                <c:pt idx="1224">
                  <c:v>0.59884895694791096</c:v>
                </c:pt>
                <c:pt idx="1225">
                  <c:v>0.59947279204006398</c:v>
                </c:pt>
                <c:pt idx="1226">
                  <c:v>0.59984427173061738</c:v>
                </c:pt>
                <c:pt idx="1227">
                  <c:v>0.59992725304645211</c:v>
                </c:pt>
                <c:pt idx="1228">
                  <c:v>0.60028444151038984</c:v>
                </c:pt>
                <c:pt idx="1229">
                  <c:v>0.60055532940585898</c:v>
                </c:pt>
                <c:pt idx="1230">
                  <c:v>0.60106114662660248</c:v>
                </c:pt>
                <c:pt idx="1231">
                  <c:v>0.60137933387209785</c:v>
                </c:pt>
                <c:pt idx="1232">
                  <c:v>0.60173080584538896</c:v>
                </c:pt>
                <c:pt idx="1233">
                  <c:v>0.60190396019109738</c:v>
                </c:pt>
                <c:pt idx="1234">
                  <c:v>0.60227783711966376</c:v>
                </c:pt>
                <c:pt idx="1235">
                  <c:v>0.60271182940147949</c:v>
                </c:pt>
                <c:pt idx="1236">
                  <c:v>0.60335567221089481</c:v>
                </c:pt>
                <c:pt idx="1237">
                  <c:v>0.60384858122695295</c:v>
                </c:pt>
                <c:pt idx="1238">
                  <c:v>0.60439800973924096</c:v>
                </c:pt>
                <c:pt idx="1239">
                  <c:v>0.60466235133090573</c:v>
                </c:pt>
                <c:pt idx="1240">
                  <c:v>0.60475298536808975</c:v>
                </c:pt>
                <c:pt idx="1241">
                  <c:v>0.60491931680560707</c:v>
                </c:pt>
                <c:pt idx="1242">
                  <c:v>0.60517499145983988</c:v>
                </c:pt>
                <c:pt idx="1243">
                  <c:v>0.60549151907901821</c:v>
                </c:pt>
                <c:pt idx="1244">
                  <c:v>0.60573299470809738</c:v>
                </c:pt>
                <c:pt idx="1245">
                  <c:v>0.60603707512990046</c:v>
                </c:pt>
                <c:pt idx="1246">
                  <c:v>0.60626232330166041</c:v>
                </c:pt>
                <c:pt idx="1247">
                  <c:v>0.60608723272524934</c:v>
                </c:pt>
                <c:pt idx="1248">
                  <c:v>0.60645520876024506</c:v>
                </c:pt>
                <c:pt idx="1249">
                  <c:v>0.60647005319563352</c:v>
                </c:pt>
                <c:pt idx="1250">
                  <c:v>0.60644847805351643</c:v>
                </c:pt>
                <c:pt idx="1251">
                  <c:v>0.60651329568132928</c:v>
                </c:pt>
                <c:pt idx="1252">
                  <c:v>0.60650140169272637</c:v>
                </c:pt>
                <c:pt idx="1253">
                  <c:v>0.60657331883311638</c:v>
                </c:pt>
                <c:pt idx="1254">
                  <c:v>0.60642220063683516</c:v>
                </c:pt>
                <c:pt idx="1255">
                  <c:v>0.60635194312276197</c:v>
                </c:pt>
                <c:pt idx="1256">
                  <c:v>0.60624084036100534</c:v>
                </c:pt>
                <c:pt idx="1257">
                  <c:v>0.60624037935369524</c:v>
                </c:pt>
                <c:pt idx="1258">
                  <c:v>0.60643741387807171</c:v>
                </c:pt>
                <c:pt idx="1259">
                  <c:v>0.60663306538051742</c:v>
                </c:pt>
                <c:pt idx="1260">
                  <c:v>0.60684411452712395</c:v>
                </c:pt>
                <c:pt idx="1261">
                  <c:v>0.60700703451054605</c:v>
                </c:pt>
                <c:pt idx="1262">
                  <c:v>0.60715879811706186</c:v>
                </c:pt>
                <c:pt idx="1263">
                  <c:v>0.60730844108995052</c:v>
                </c:pt>
                <c:pt idx="1264">
                  <c:v>0.60752013564679097</c:v>
                </c:pt>
                <c:pt idx="1265">
                  <c:v>0.60775137691358383</c:v>
                </c:pt>
                <c:pt idx="1266">
                  <c:v>0.60767918316880731</c:v>
                </c:pt>
                <c:pt idx="1267">
                  <c:v>0.6076799207805037</c:v>
                </c:pt>
                <c:pt idx="1268">
                  <c:v>0.60747919819764595</c:v>
                </c:pt>
                <c:pt idx="1269">
                  <c:v>0.60731378877474862</c:v>
                </c:pt>
                <c:pt idx="1270">
                  <c:v>0.60752686635351982</c:v>
                </c:pt>
                <c:pt idx="1271">
                  <c:v>0.60759795368075165</c:v>
                </c:pt>
                <c:pt idx="1272">
                  <c:v>0.60737713117916936</c:v>
                </c:pt>
                <c:pt idx="1273">
                  <c:v>0.60660734117260917</c:v>
                </c:pt>
                <c:pt idx="1274">
                  <c:v>0.60567057431829707</c:v>
                </c:pt>
                <c:pt idx="1275">
                  <c:v>0.60422402558037369</c:v>
                </c:pt>
                <c:pt idx="1276">
                  <c:v>0.60406802070660448</c:v>
                </c:pt>
                <c:pt idx="1277">
                  <c:v>0.60366768195843301</c:v>
                </c:pt>
                <c:pt idx="1278">
                  <c:v>0.60347424329107624</c:v>
                </c:pt>
                <c:pt idx="1279">
                  <c:v>0.59852689724100983</c:v>
                </c:pt>
                <c:pt idx="1280">
                  <c:v>0.59458510033593637</c:v>
                </c:pt>
                <c:pt idx="1281">
                  <c:v>0.58754920676777189</c:v>
                </c:pt>
                <c:pt idx="1282">
                  <c:v>0.5749756011881082</c:v>
                </c:pt>
                <c:pt idx="1283">
                  <c:v>0.56563273483827659</c:v>
                </c:pt>
                <c:pt idx="1284">
                  <c:v>0.55308374704897734</c:v>
                </c:pt>
                <c:pt idx="1285">
                  <c:v>0.54030324138849917</c:v>
                </c:pt>
                <c:pt idx="1286">
                  <c:v>0.52805768861076885</c:v>
                </c:pt>
                <c:pt idx="1287">
                  <c:v>0.51974001031734418</c:v>
                </c:pt>
                <c:pt idx="1288">
                  <c:v>0.50626338361847467</c:v>
                </c:pt>
                <c:pt idx="1289">
                  <c:v>0.50130506559442578</c:v>
                </c:pt>
                <c:pt idx="1290">
                  <c:v>0.49891363627353091</c:v>
                </c:pt>
                <c:pt idx="1291">
                  <c:v>0.49293649209395562</c:v>
                </c:pt>
                <c:pt idx="1292">
                  <c:v>0.49645471548242393</c:v>
                </c:pt>
                <c:pt idx="1293">
                  <c:v>0.49335268949359778</c:v>
                </c:pt>
                <c:pt idx="1294">
                  <c:v>0.4891372386491939</c:v>
                </c:pt>
                <c:pt idx="1295">
                  <c:v>0.48622468666485696</c:v>
                </c:pt>
                <c:pt idx="1296">
                  <c:v>0.48350013346161669</c:v>
                </c:pt>
                <c:pt idx="1297">
                  <c:v>0.48414471388272839</c:v>
                </c:pt>
                <c:pt idx="1298">
                  <c:v>0.48677540599761304</c:v>
                </c:pt>
                <c:pt idx="1299">
                  <c:v>0.4913967276779112</c:v>
                </c:pt>
                <c:pt idx="1300">
                  <c:v>0.49643046649790779</c:v>
                </c:pt>
                <c:pt idx="1301">
                  <c:v>0.49443273741991778</c:v>
                </c:pt>
                <c:pt idx="1302">
                  <c:v>0.49814430727428105</c:v>
                </c:pt>
                <c:pt idx="1303">
                  <c:v>0.49971929264882409</c:v>
                </c:pt>
                <c:pt idx="1304">
                  <c:v>0.49952124390836516</c:v>
                </c:pt>
                <c:pt idx="1305">
                  <c:v>0.50185504731548591</c:v>
                </c:pt>
                <c:pt idx="1306">
                  <c:v>0.50836622236318862</c:v>
                </c:pt>
                <c:pt idx="1307">
                  <c:v>0.51153952008217041</c:v>
                </c:pt>
                <c:pt idx="1308">
                  <c:v>0.51369897052457603</c:v>
                </c:pt>
                <c:pt idx="1309">
                  <c:v>0.51022509603934818</c:v>
                </c:pt>
                <c:pt idx="1310">
                  <c:v>0.51235347458904679</c:v>
                </c:pt>
                <c:pt idx="1311">
                  <c:v>0.51370321179182987</c:v>
                </c:pt>
                <c:pt idx="1312">
                  <c:v>0.51337183973726308</c:v>
                </c:pt>
                <c:pt idx="1313">
                  <c:v>0.5141651411166428</c:v>
                </c:pt>
                <c:pt idx="1314">
                  <c:v>0.51405938603968471</c:v>
                </c:pt>
                <c:pt idx="1315">
                  <c:v>0.51425208709534531</c:v>
                </c:pt>
                <c:pt idx="1316">
                  <c:v>0.51405846402506428</c:v>
                </c:pt>
                <c:pt idx="1317">
                  <c:v>0.5146952995233649</c:v>
                </c:pt>
                <c:pt idx="1318">
                  <c:v>0.51547495508636332</c:v>
                </c:pt>
                <c:pt idx="1319">
                  <c:v>0.51544102494833299</c:v>
                </c:pt>
                <c:pt idx="1320">
                  <c:v>0.51490496564804067</c:v>
                </c:pt>
                <c:pt idx="1321">
                  <c:v>0.51504889213028293</c:v>
                </c:pt>
                <c:pt idx="1322">
                  <c:v>0.51630375402862794</c:v>
                </c:pt>
                <c:pt idx="1323">
                  <c:v>0.51551497052088791</c:v>
                </c:pt>
                <c:pt idx="1324">
                  <c:v>0.51769691812003082</c:v>
                </c:pt>
                <c:pt idx="1325">
                  <c:v>0.51784600788414736</c:v>
                </c:pt>
                <c:pt idx="1326">
                  <c:v>0.51984899244547345</c:v>
                </c:pt>
                <c:pt idx="1327">
                  <c:v>0.52015473249359356</c:v>
                </c:pt>
                <c:pt idx="1328">
                  <c:v>0.52059573208652443</c:v>
                </c:pt>
                <c:pt idx="1329">
                  <c:v>0.52111289008709871</c:v>
                </c:pt>
                <c:pt idx="1330">
                  <c:v>0.52352183768578087</c:v>
                </c:pt>
                <c:pt idx="1331">
                  <c:v>0.52044461389024321</c:v>
                </c:pt>
                <c:pt idx="1332">
                  <c:v>0.52038154809020876</c:v>
                </c:pt>
                <c:pt idx="1333">
                  <c:v>0.52010872396403651</c:v>
                </c:pt>
                <c:pt idx="1334">
                  <c:v>0.52062643517338314</c:v>
                </c:pt>
                <c:pt idx="1335">
                  <c:v>0.52227361429270269</c:v>
                </c:pt>
                <c:pt idx="1336">
                  <c:v>0.52405900340361766</c:v>
                </c:pt>
                <c:pt idx="1337">
                  <c:v>0.52468606554694186</c:v>
                </c:pt>
                <c:pt idx="1338">
                  <c:v>0.52505828284919165</c:v>
                </c:pt>
                <c:pt idx="1339">
                  <c:v>0.5251763929220632</c:v>
                </c:pt>
                <c:pt idx="1340">
                  <c:v>0.52599717033713067</c:v>
                </c:pt>
                <c:pt idx="1341">
                  <c:v>0.52583425035370857</c:v>
                </c:pt>
                <c:pt idx="1342">
                  <c:v>0.52712682265002764</c:v>
                </c:pt>
                <c:pt idx="1343">
                  <c:v>0.52702927350319073</c:v>
                </c:pt>
                <c:pt idx="1344">
                  <c:v>0.52831972516588288</c:v>
                </c:pt>
                <c:pt idx="1345">
                  <c:v>0.52797581371247881</c:v>
                </c:pt>
                <c:pt idx="1346">
                  <c:v>0.53068423165986234</c:v>
                </c:pt>
                <c:pt idx="1347">
                  <c:v>0.53160726049633067</c:v>
                </c:pt>
                <c:pt idx="1348">
                  <c:v>0.53399002287979358</c:v>
                </c:pt>
                <c:pt idx="1349">
                  <c:v>0.53602785959377064</c:v>
                </c:pt>
                <c:pt idx="1350">
                  <c:v>0.53766517315665152</c:v>
                </c:pt>
                <c:pt idx="1351">
                  <c:v>0.53674749200498151</c:v>
                </c:pt>
                <c:pt idx="1352">
                  <c:v>0.53814738680311325</c:v>
                </c:pt>
                <c:pt idx="1353">
                  <c:v>0.53987505779879208</c:v>
                </c:pt>
                <c:pt idx="1354">
                  <c:v>0.54074119833318268</c:v>
                </c:pt>
                <c:pt idx="1355">
                  <c:v>0.54236163902851087</c:v>
                </c:pt>
                <c:pt idx="1356">
                  <c:v>0.54441210734278722</c:v>
                </c:pt>
                <c:pt idx="1357">
                  <c:v>0.5463158831309598</c:v>
                </c:pt>
                <c:pt idx="1358">
                  <c:v>0.54778548223439261</c:v>
                </c:pt>
                <c:pt idx="1359">
                  <c:v>0.54910783560294996</c:v>
                </c:pt>
                <c:pt idx="1360">
                  <c:v>0.55034610123812788</c:v>
                </c:pt>
                <c:pt idx="1361">
                  <c:v>0.55163083641017363</c:v>
                </c:pt>
                <c:pt idx="1362">
                  <c:v>0.5538916162593599</c:v>
                </c:pt>
                <c:pt idx="1363">
                  <c:v>0.55499019667954963</c:v>
                </c:pt>
                <c:pt idx="1364">
                  <c:v>0.55535319383559556</c:v>
                </c:pt>
                <c:pt idx="1365">
                  <c:v>0.55573619870890378</c:v>
                </c:pt>
                <c:pt idx="1366">
                  <c:v>0.55682260853610432</c:v>
                </c:pt>
                <c:pt idx="1367">
                  <c:v>0.56008229902501649</c:v>
                </c:pt>
                <c:pt idx="1368">
                  <c:v>0.56279772428351449</c:v>
                </c:pt>
                <c:pt idx="1369">
                  <c:v>0.56100062558692065</c:v>
                </c:pt>
                <c:pt idx="1370">
                  <c:v>0.56188179495962332</c:v>
                </c:pt>
                <c:pt idx="1371">
                  <c:v>0.56535530063900263</c:v>
                </c:pt>
                <c:pt idx="1372">
                  <c:v>0.56700312516855633</c:v>
                </c:pt>
                <c:pt idx="1373">
                  <c:v>0.56861425351621842</c:v>
                </c:pt>
                <c:pt idx="1374">
                  <c:v>0.56885111907219565</c:v>
                </c:pt>
                <c:pt idx="1375">
                  <c:v>0.56928898381541693</c:v>
                </c:pt>
                <c:pt idx="1376">
                  <c:v>0.57200477787976323</c:v>
                </c:pt>
                <c:pt idx="1377">
                  <c:v>0.5722019046056015</c:v>
                </c:pt>
                <c:pt idx="1378">
                  <c:v>0.57294163693553712</c:v>
                </c:pt>
                <c:pt idx="1379">
                  <c:v>0.5731914106961995</c:v>
                </c:pt>
                <c:pt idx="1380">
                  <c:v>0.57274008453952097</c:v>
                </c:pt>
                <c:pt idx="1381">
                  <c:v>0.57236454798463776</c:v>
                </c:pt>
                <c:pt idx="1382">
                  <c:v>0.57304471817009661</c:v>
                </c:pt>
                <c:pt idx="1383">
                  <c:v>0.57296468730104699</c:v>
                </c:pt>
                <c:pt idx="1384">
                  <c:v>0.57599645577579994</c:v>
                </c:pt>
                <c:pt idx="1385">
                  <c:v>0.57619634854549973</c:v>
                </c:pt>
                <c:pt idx="1386">
                  <c:v>0.57634488510084392</c:v>
                </c:pt>
                <c:pt idx="1387">
                  <c:v>0.57768844480566983</c:v>
                </c:pt>
                <c:pt idx="1388">
                  <c:v>0.5793859659232623</c:v>
                </c:pt>
                <c:pt idx="1389">
                  <c:v>0.58045052400395969</c:v>
                </c:pt>
                <c:pt idx="1390">
                  <c:v>0.57958327705202484</c:v>
                </c:pt>
                <c:pt idx="1391">
                  <c:v>0.57959922790495755</c:v>
                </c:pt>
                <c:pt idx="1392">
                  <c:v>0.58133049475765608</c:v>
                </c:pt>
                <c:pt idx="1393">
                  <c:v>0.58105398257300234</c:v>
                </c:pt>
                <c:pt idx="1394">
                  <c:v>0.5827433899619352</c:v>
                </c:pt>
                <c:pt idx="1395">
                  <c:v>0.58271130385314596</c:v>
                </c:pt>
                <c:pt idx="1396">
                  <c:v>0.58375520880634668</c:v>
                </c:pt>
                <c:pt idx="1397">
                  <c:v>0.58446543666842987</c:v>
                </c:pt>
                <c:pt idx="1398">
                  <c:v>0.58369564666186968</c:v>
                </c:pt>
                <c:pt idx="1399">
                  <c:v>0.58476859507561252</c:v>
                </c:pt>
                <c:pt idx="1400">
                  <c:v>0.58336759385993631</c:v>
                </c:pt>
                <c:pt idx="1401">
                  <c:v>0.58386751018710936</c:v>
                </c:pt>
                <c:pt idx="1402">
                  <c:v>0.58494967874705628</c:v>
                </c:pt>
                <c:pt idx="1403">
                  <c:v>0.5837799187981727</c:v>
                </c:pt>
                <c:pt idx="1404">
                  <c:v>0.58323648338091738</c:v>
                </c:pt>
                <c:pt idx="1405">
                  <c:v>0.58427799109610534</c:v>
                </c:pt>
                <c:pt idx="1406">
                  <c:v>0.58293046672841142</c:v>
                </c:pt>
                <c:pt idx="1407">
                  <c:v>0.5824565512135329</c:v>
                </c:pt>
                <c:pt idx="1408">
                  <c:v>0.58378563528881933</c:v>
                </c:pt>
                <c:pt idx="1409">
                  <c:v>0.5829189415456566</c:v>
                </c:pt>
                <c:pt idx="1410">
                  <c:v>0.58513841513984932</c:v>
                </c:pt>
                <c:pt idx="1411">
                  <c:v>0.58531830019228659</c:v>
                </c:pt>
                <c:pt idx="1412">
                  <c:v>0.58336298378683438</c:v>
                </c:pt>
                <c:pt idx="1413">
                  <c:v>0.58303852684192048</c:v>
                </c:pt>
                <c:pt idx="1414">
                  <c:v>0.58446958573422148</c:v>
                </c:pt>
                <c:pt idx="1415">
                  <c:v>0.58388641148682741</c:v>
                </c:pt>
                <c:pt idx="1416">
                  <c:v>0.58256544114020081</c:v>
                </c:pt>
                <c:pt idx="1417">
                  <c:v>0.58442459142074688</c:v>
                </c:pt>
                <c:pt idx="1418">
                  <c:v>0.58389037614969541</c:v>
                </c:pt>
                <c:pt idx="1419">
                  <c:v>0.58475937492940888</c:v>
                </c:pt>
                <c:pt idx="1420">
                  <c:v>0.58660119133509148</c:v>
                </c:pt>
                <c:pt idx="1421">
                  <c:v>0.58682182943374972</c:v>
                </c:pt>
                <c:pt idx="1422">
                  <c:v>0.58737503820598103</c:v>
                </c:pt>
                <c:pt idx="1423">
                  <c:v>0.58754920676777189</c:v>
                </c:pt>
                <c:pt idx="1424">
                  <c:v>0.58672538670445729</c:v>
                </c:pt>
                <c:pt idx="1425">
                  <c:v>0.58632163650219016</c:v>
                </c:pt>
                <c:pt idx="1426">
                  <c:v>0.58818041797688814</c:v>
                </c:pt>
                <c:pt idx="1427">
                  <c:v>0.58959377418847758</c:v>
                </c:pt>
                <c:pt idx="1428">
                  <c:v>0.58915166817800269</c:v>
                </c:pt>
                <c:pt idx="1429">
                  <c:v>0.58849251992588902</c:v>
                </c:pt>
                <c:pt idx="1430">
                  <c:v>0.58664019255353383</c:v>
                </c:pt>
                <c:pt idx="1431">
                  <c:v>0.58707814949821691</c:v>
                </c:pt>
                <c:pt idx="1432">
                  <c:v>0.58833227378486574</c:v>
                </c:pt>
                <c:pt idx="1433">
                  <c:v>0.58790316818053823</c:v>
                </c:pt>
                <c:pt idx="1434">
                  <c:v>0.58862759506777551</c:v>
                </c:pt>
                <c:pt idx="1435">
                  <c:v>0.58828257719682719</c:v>
                </c:pt>
                <c:pt idx="1436">
                  <c:v>0.58818309181928763</c:v>
                </c:pt>
                <c:pt idx="1437">
                  <c:v>0.58853179774871767</c:v>
                </c:pt>
                <c:pt idx="1438">
                  <c:v>0.58861828272010963</c:v>
                </c:pt>
                <c:pt idx="1439">
                  <c:v>0.5892014569675037</c:v>
                </c:pt>
                <c:pt idx="1440">
                  <c:v>0.58999982942729567</c:v>
                </c:pt>
                <c:pt idx="1441">
                  <c:v>0.58981432008567403</c:v>
                </c:pt>
                <c:pt idx="1442">
                  <c:v>0.58914484526981203</c:v>
                </c:pt>
                <c:pt idx="1443">
                  <c:v>0.58896154876327933</c:v>
                </c:pt>
                <c:pt idx="1444">
                  <c:v>0.58985037085733127</c:v>
                </c:pt>
                <c:pt idx="1445">
                  <c:v>0.59006418604779887</c:v>
                </c:pt>
                <c:pt idx="1446">
                  <c:v>0.59061702601418231</c:v>
                </c:pt>
                <c:pt idx="1447">
                  <c:v>0.59054077540507643</c:v>
                </c:pt>
                <c:pt idx="1448">
                  <c:v>0.59069770229346608</c:v>
                </c:pt>
                <c:pt idx="1449">
                  <c:v>0.59069309222036415</c:v>
                </c:pt>
                <c:pt idx="1450">
                  <c:v>0.59135952438797901</c:v>
                </c:pt>
                <c:pt idx="1451">
                  <c:v>0.59213881114512912</c:v>
                </c:pt>
                <c:pt idx="1452">
                  <c:v>0.59218823112878161</c:v>
                </c:pt>
                <c:pt idx="1453">
                  <c:v>0.59270326849572896</c:v>
                </c:pt>
                <c:pt idx="1454">
                  <c:v>0.59333005403466732</c:v>
                </c:pt>
                <c:pt idx="1455">
                  <c:v>0.59336804103702723</c:v>
                </c:pt>
                <c:pt idx="1456">
                  <c:v>0.59345821406690069</c:v>
                </c:pt>
                <c:pt idx="1457">
                  <c:v>0.59439175387004162</c:v>
                </c:pt>
                <c:pt idx="1458">
                  <c:v>0.59516560074093139</c:v>
                </c:pt>
                <c:pt idx="1459">
                  <c:v>0.59485064054660741</c:v>
                </c:pt>
                <c:pt idx="1460">
                  <c:v>0.59565141024441259</c:v>
                </c:pt>
                <c:pt idx="1461">
                  <c:v>0.59496709099316214</c:v>
                </c:pt>
                <c:pt idx="1462">
                  <c:v>0.59476185053866448</c:v>
                </c:pt>
                <c:pt idx="1463">
                  <c:v>0.59598776117792918</c:v>
                </c:pt>
                <c:pt idx="1464">
                  <c:v>0.59675303331284946</c:v>
                </c:pt>
                <c:pt idx="1465">
                  <c:v>0.59691918034744296</c:v>
                </c:pt>
                <c:pt idx="1466">
                  <c:v>0.59659389358937087</c:v>
                </c:pt>
                <c:pt idx="1467">
                  <c:v>0.59659564541714971</c:v>
                </c:pt>
                <c:pt idx="1468">
                  <c:v>0.59654714744811743</c:v>
                </c:pt>
                <c:pt idx="1469">
                  <c:v>0.59683850406815941</c:v>
                </c:pt>
                <c:pt idx="1470">
                  <c:v>0.59712230016831414</c:v>
                </c:pt>
                <c:pt idx="1471">
                  <c:v>0.59766296954170839</c:v>
                </c:pt>
                <c:pt idx="1472">
                  <c:v>0.59815320471536748</c:v>
                </c:pt>
                <c:pt idx="1473">
                  <c:v>0.59851915231819874</c:v>
                </c:pt>
                <c:pt idx="1474">
                  <c:v>0.59813789927266914</c:v>
                </c:pt>
                <c:pt idx="1475">
                  <c:v>0.59857631722466254</c:v>
                </c:pt>
                <c:pt idx="1476">
                  <c:v>0.5990358493114627</c:v>
                </c:pt>
                <c:pt idx="1477">
                  <c:v>0.59941286108973846</c:v>
                </c:pt>
                <c:pt idx="1478">
                  <c:v>0.59973704143026607</c:v>
                </c:pt>
                <c:pt idx="1479">
                  <c:v>0.59915690983111913</c:v>
                </c:pt>
                <c:pt idx="1480">
                  <c:v>0.59909338302377457</c:v>
                </c:pt>
                <c:pt idx="1481">
                  <c:v>0.59891322136695124</c:v>
                </c:pt>
                <c:pt idx="1482">
                  <c:v>0.5999502112104993</c:v>
                </c:pt>
                <c:pt idx="1483">
                  <c:v>0.5997567725431423</c:v>
                </c:pt>
                <c:pt idx="1484">
                  <c:v>0.60074517221619583</c:v>
                </c:pt>
                <c:pt idx="1485">
                  <c:v>0.60115196506670965</c:v>
                </c:pt>
                <c:pt idx="1486">
                  <c:v>0.60183333387117477</c:v>
                </c:pt>
                <c:pt idx="1487">
                  <c:v>0.60190469780279265</c:v>
                </c:pt>
                <c:pt idx="1488">
                  <c:v>0.60232578187992281</c:v>
                </c:pt>
                <c:pt idx="1489">
                  <c:v>0.60232993094571441</c:v>
                </c:pt>
                <c:pt idx="1490">
                  <c:v>0.60283464174891366</c:v>
                </c:pt>
                <c:pt idx="1491">
                  <c:v>0.60308109625694284</c:v>
                </c:pt>
                <c:pt idx="1492">
                  <c:v>0.6037589614058505</c:v>
                </c:pt>
                <c:pt idx="1493">
                  <c:v>0.60404072907384032</c:v>
                </c:pt>
                <c:pt idx="1494">
                  <c:v>0.60456000770804152</c:v>
                </c:pt>
                <c:pt idx="1495">
                  <c:v>0.60542181477371626</c:v>
                </c:pt>
                <c:pt idx="1496">
                  <c:v>0.60587258772162289</c:v>
                </c:pt>
                <c:pt idx="1497">
                  <c:v>0.60623042159579454</c:v>
                </c:pt>
                <c:pt idx="1498">
                  <c:v>0.60658355319540247</c:v>
                </c:pt>
                <c:pt idx="1499">
                  <c:v>0.60727672378700848</c:v>
                </c:pt>
                <c:pt idx="1500">
                  <c:v>0.60767789234833836</c:v>
                </c:pt>
                <c:pt idx="1501">
                  <c:v>0.60866288056729667</c:v>
                </c:pt>
                <c:pt idx="1502">
                  <c:v>0.60954570956631593</c:v>
                </c:pt>
                <c:pt idx="1503">
                  <c:v>0.61013358608827417</c:v>
                </c:pt>
                <c:pt idx="1504">
                  <c:v>0.61082426724040517</c:v>
                </c:pt>
                <c:pt idx="1505">
                  <c:v>0.61166339274641834</c:v>
                </c:pt>
                <c:pt idx="1506">
                  <c:v>0.61279138543299827</c:v>
                </c:pt>
                <c:pt idx="1507">
                  <c:v>0.61363650403404391</c:v>
                </c:pt>
                <c:pt idx="1508">
                  <c:v>0.6139051790944241</c:v>
                </c:pt>
                <c:pt idx="1509">
                  <c:v>0.6147525105305589</c:v>
                </c:pt>
                <c:pt idx="1510">
                  <c:v>0.61536352961948837</c:v>
                </c:pt>
                <c:pt idx="1511">
                  <c:v>0.61628628185157042</c:v>
                </c:pt>
                <c:pt idx="1512">
                  <c:v>0.61657616324821984</c:v>
                </c:pt>
                <c:pt idx="1513">
                  <c:v>0.61662032774853626</c:v>
                </c:pt>
                <c:pt idx="1514">
                  <c:v>0.617126237170742</c:v>
                </c:pt>
                <c:pt idx="1515">
                  <c:v>0.61821578184765213</c:v>
                </c:pt>
                <c:pt idx="1516">
                  <c:v>0.61896381230917141</c:v>
                </c:pt>
                <c:pt idx="1517">
                  <c:v>0.61930292928654929</c:v>
                </c:pt>
                <c:pt idx="1518">
                  <c:v>0.61976780905814777</c:v>
                </c:pt>
                <c:pt idx="1519">
                  <c:v>0.62081383464497542</c:v>
                </c:pt>
                <c:pt idx="1520">
                  <c:v>0.62121057753612741</c:v>
                </c:pt>
                <c:pt idx="1521">
                  <c:v>0.62120670507472164</c:v>
                </c:pt>
                <c:pt idx="1522">
                  <c:v>0.62105844512376351</c:v>
                </c:pt>
                <c:pt idx="1523">
                  <c:v>0.6212217339130337</c:v>
                </c:pt>
                <c:pt idx="1524">
                  <c:v>0.62091027737426741</c:v>
                </c:pt>
                <c:pt idx="1525">
                  <c:v>0.6211356177474896</c:v>
                </c:pt>
                <c:pt idx="1526">
                  <c:v>0.62159551864013807</c:v>
                </c:pt>
                <c:pt idx="1527">
                  <c:v>0.62181283748616312</c:v>
                </c:pt>
                <c:pt idx="1528">
                  <c:v>0.6218037095414215</c:v>
                </c:pt>
                <c:pt idx="1529">
                  <c:v>0.62239850117303219</c:v>
                </c:pt>
                <c:pt idx="1530">
                  <c:v>0.62227024893933658</c:v>
                </c:pt>
                <c:pt idx="1531">
                  <c:v>0.62239186266776558</c:v>
                </c:pt>
                <c:pt idx="1532">
                  <c:v>0.62228205072647769</c:v>
                </c:pt>
                <c:pt idx="1533">
                  <c:v>0.62217786307437417</c:v>
                </c:pt>
                <c:pt idx="1534">
                  <c:v>0.62301643537161522</c:v>
                </c:pt>
                <c:pt idx="1535">
                  <c:v>0.62313998533074688</c:v>
                </c:pt>
                <c:pt idx="1536">
                  <c:v>0.62374574893634005</c:v>
                </c:pt>
                <c:pt idx="1537">
                  <c:v>0.62367327858717769</c:v>
                </c:pt>
                <c:pt idx="1538">
                  <c:v>0.62437032164018924</c:v>
                </c:pt>
                <c:pt idx="1539">
                  <c:v>0.62413520791199062</c:v>
                </c:pt>
                <c:pt idx="1540">
                  <c:v>0.62437760555569022</c:v>
                </c:pt>
                <c:pt idx="1541">
                  <c:v>0.62469275015293801</c:v>
                </c:pt>
                <c:pt idx="1542">
                  <c:v>0.62523028467662312</c:v>
                </c:pt>
                <c:pt idx="1543">
                  <c:v>0.62521654665877935</c:v>
                </c:pt>
                <c:pt idx="1544">
                  <c:v>0.62532875583808023</c:v>
                </c:pt>
                <c:pt idx="1545">
                  <c:v>0.62543331229603183</c:v>
                </c:pt>
                <c:pt idx="1546">
                  <c:v>0.62531750725971125</c:v>
                </c:pt>
                <c:pt idx="1547">
                  <c:v>0.62593783869630681</c:v>
                </c:pt>
                <c:pt idx="1548">
                  <c:v>0.6278607001871217</c:v>
                </c:pt>
                <c:pt idx="1549">
                  <c:v>0.62819751212794883</c:v>
                </c:pt>
                <c:pt idx="1550">
                  <c:v>0.62835231838271155</c:v>
                </c:pt>
                <c:pt idx="1551">
                  <c:v>0.62869521562003317</c:v>
                </c:pt>
                <c:pt idx="1552">
                  <c:v>0.62913529319834316</c:v>
                </c:pt>
                <c:pt idx="1553">
                  <c:v>0.62927553162210415</c:v>
                </c:pt>
                <c:pt idx="1554">
                  <c:v>0.6295738033517988</c:v>
                </c:pt>
                <c:pt idx="1555">
                  <c:v>0.62934661894933575</c:v>
                </c:pt>
                <c:pt idx="1556">
                  <c:v>0.62978346947647434</c:v>
                </c:pt>
                <c:pt idx="1557">
                  <c:v>0.63010838742869812</c:v>
                </c:pt>
                <c:pt idx="1558">
                  <c:v>0.63042371642887018</c:v>
                </c:pt>
                <c:pt idx="1559">
                  <c:v>0.63062231837810145</c:v>
                </c:pt>
                <c:pt idx="1560">
                  <c:v>0.63087559579432129</c:v>
                </c:pt>
                <c:pt idx="1561">
                  <c:v>0.63097286833677191</c:v>
                </c:pt>
                <c:pt idx="1562">
                  <c:v>0.63143986874199709</c:v>
                </c:pt>
                <c:pt idx="1563">
                  <c:v>0.63175888580065065</c:v>
                </c:pt>
                <c:pt idx="1564">
                  <c:v>0.63198293535340433</c:v>
                </c:pt>
                <c:pt idx="1565">
                  <c:v>0.63199731878148224</c:v>
                </c:pt>
                <c:pt idx="1566">
                  <c:v>0.63236418839893371</c:v>
                </c:pt>
                <c:pt idx="1567">
                  <c:v>0.63268477288244185</c:v>
                </c:pt>
                <c:pt idx="1568">
                  <c:v>0.63399882811941555</c:v>
                </c:pt>
                <c:pt idx="1569">
                  <c:v>0.63392644997171521</c:v>
                </c:pt>
                <c:pt idx="1570">
                  <c:v>0.63411767580398304</c:v>
                </c:pt>
                <c:pt idx="1571">
                  <c:v>0.63451100724103959</c:v>
                </c:pt>
                <c:pt idx="1572">
                  <c:v>0.63509390488404782</c:v>
                </c:pt>
                <c:pt idx="1573">
                  <c:v>0.63541568798656245</c:v>
                </c:pt>
                <c:pt idx="1574">
                  <c:v>0.63572668351801842</c:v>
                </c:pt>
                <c:pt idx="1575">
                  <c:v>0.63591329927718454</c:v>
                </c:pt>
                <c:pt idx="1576">
                  <c:v>0.63622475581595106</c:v>
                </c:pt>
                <c:pt idx="1577">
                  <c:v>0.63625333826918307</c:v>
                </c:pt>
                <c:pt idx="1578">
                  <c:v>0.63646143696900426</c:v>
                </c:pt>
                <c:pt idx="1579">
                  <c:v>0.63710481877110947</c:v>
                </c:pt>
                <c:pt idx="1580">
                  <c:v>0.63722569488784186</c:v>
                </c:pt>
                <c:pt idx="1581">
                  <c:v>0.63795731348911833</c:v>
                </c:pt>
                <c:pt idx="1582">
                  <c:v>0.6386139723017572</c:v>
                </c:pt>
                <c:pt idx="1583">
                  <c:v>0.63935471884777528</c:v>
                </c:pt>
                <c:pt idx="1584">
                  <c:v>0.63997302185220595</c:v>
                </c:pt>
                <c:pt idx="1585">
                  <c:v>0.6404781014612535</c:v>
                </c:pt>
                <c:pt idx="1586">
                  <c:v>0.64107575133818751</c:v>
                </c:pt>
                <c:pt idx="1587">
                  <c:v>0.64119524443298981</c:v>
                </c:pt>
                <c:pt idx="1588">
                  <c:v>0.64167026636541258</c:v>
                </c:pt>
                <c:pt idx="1589">
                  <c:v>0.64218530373236016</c:v>
                </c:pt>
                <c:pt idx="1590">
                  <c:v>0.64258186222058833</c:v>
                </c:pt>
                <c:pt idx="1591">
                  <c:v>0.64319085287735311</c:v>
                </c:pt>
                <c:pt idx="1592">
                  <c:v>0.6440427021851276</c:v>
                </c:pt>
                <c:pt idx="1593">
                  <c:v>0.64366891745802302</c:v>
                </c:pt>
                <c:pt idx="1594">
                  <c:v>0.64451726311023982</c:v>
                </c:pt>
                <c:pt idx="1595">
                  <c:v>0.64527543573258295</c:v>
                </c:pt>
                <c:pt idx="1596">
                  <c:v>0.64608238292834463</c:v>
                </c:pt>
                <c:pt idx="1597">
                  <c:v>0.64679021355241484</c:v>
                </c:pt>
                <c:pt idx="1598">
                  <c:v>0.64692704052208017</c:v>
                </c:pt>
                <c:pt idx="1599">
                  <c:v>0.64743304214574793</c:v>
                </c:pt>
                <c:pt idx="1600">
                  <c:v>0.6478071956787006</c:v>
                </c:pt>
                <c:pt idx="1601">
                  <c:v>0.64812584393150563</c:v>
                </c:pt>
                <c:pt idx="1602">
                  <c:v>0.64819167577540115</c:v>
                </c:pt>
                <c:pt idx="1603">
                  <c:v>0.648468648967365</c:v>
                </c:pt>
                <c:pt idx="1604">
                  <c:v>0.64895307544891589</c:v>
                </c:pt>
                <c:pt idx="1605">
                  <c:v>0.6494050470158288</c:v>
                </c:pt>
                <c:pt idx="1606">
                  <c:v>0.64991031102780039</c:v>
                </c:pt>
                <c:pt idx="1607">
                  <c:v>0.65024278949991166</c:v>
                </c:pt>
                <c:pt idx="1608">
                  <c:v>0.65071707382063804</c:v>
                </c:pt>
                <c:pt idx="1609">
                  <c:v>0.65102705513601178</c:v>
                </c:pt>
                <c:pt idx="1610">
                  <c:v>0.65178513555689288</c:v>
                </c:pt>
                <c:pt idx="1611">
                  <c:v>0.65212729518251789</c:v>
                </c:pt>
                <c:pt idx="1612">
                  <c:v>0.65245387276105871</c:v>
                </c:pt>
                <c:pt idx="1613">
                  <c:v>0.6525894089102553</c:v>
                </c:pt>
                <c:pt idx="1614">
                  <c:v>0.65314206447371448</c:v>
                </c:pt>
                <c:pt idx="1615">
                  <c:v>0.65297564083473492</c:v>
                </c:pt>
                <c:pt idx="1616">
                  <c:v>0.65330443124836446</c:v>
                </c:pt>
                <c:pt idx="1617">
                  <c:v>0.65388410184020085</c:v>
                </c:pt>
                <c:pt idx="1618">
                  <c:v>0.65424802101086699</c:v>
                </c:pt>
                <c:pt idx="1619">
                  <c:v>0.65472756081492967</c:v>
                </c:pt>
                <c:pt idx="1620">
                  <c:v>0.6551130551277129</c:v>
                </c:pt>
                <c:pt idx="1621">
                  <c:v>0.65522747714210294</c:v>
                </c:pt>
                <c:pt idx="1622">
                  <c:v>0.65569327892832185</c:v>
                </c:pt>
                <c:pt idx="1623">
                  <c:v>0.65640986869128581</c:v>
                </c:pt>
                <c:pt idx="1624">
                  <c:v>0.65665512458030828</c:v>
                </c:pt>
                <c:pt idx="1625">
                  <c:v>0.65701710752027176</c:v>
                </c:pt>
                <c:pt idx="1626">
                  <c:v>0.65742860264534997</c:v>
                </c:pt>
                <c:pt idx="1627">
                  <c:v>0.65776301734816389</c:v>
                </c:pt>
                <c:pt idx="1628">
                  <c:v>0.65819442798904237</c:v>
                </c:pt>
                <c:pt idx="1629">
                  <c:v>0.65879760995369896</c:v>
                </c:pt>
                <c:pt idx="1630">
                  <c:v>0.65923676551738897</c:v>
                </c:pt>
                <c:pt idx="1631">
                  <c:v>0.66014338249361448</c:v>
                </c:pt>
                <c:pt idx="1632">
                  <c:v>0.66084651084312096</c:v>
                </c:pt>
                <c:pt idx="1633">
                  <c:v>0.66125975779597757</c:v>
                </c:pt>
                <c:pt idx="1634">
                  <c:v>0.66151672327067934</c:v>
                </c:pt>
                <c:pt idx="1635">
                  <c:v>0.66180171798984055</c:v>
                </c:pt>
                <c:pt idx="1636">
                  <c:v>0.66245275251329505</c:v>
                </c:pt>
                <c:pt idx="1637">
                  <c:v>0.66283372895443859</c:v>
                </c:pt>
                <c:pt idx="1638">
                  <c:v>0.66338739873398045</c:v>
                </c:pt>
                <c:pt idx="1639">
                  <c:v>0.66338610791351171</c:v>
                </c:pt>
                <c:pt idx="1640">
                  <c:v>0.66352892797820928</c:v>
                </c:pt>
                <c:pt idx="1641">
                  <c:v>0.66461874925950548</c:v>
                </c:pt>
                <c:pt idx="1642">
                  <c:v>0.66494431262196363</c:v>
                </c:pt>
                <c:pt idx="1643">
                  <c:v>0.66739216923762612</c:v>
                </c:pt>
                <c:pt idx="1644">
                  <c:v>0.66792251204727227</c:v>
                </c:pt>
                <c:pt idx="1645">
                  <c:v>0.66853565176982865</c:v>
                </c:pt>
                <c:pt idx="1646">
                  <c:v>0.66897904860077229</c:v>
                </c:pt>
                <c:pt idx="1647">
                  <c:v>0.66937551488753821</c:v>
                </c:pt>
                <c:pt idx="1648">
                  <c:v>0.6698183585097095</c:v>
                </c:pt>
                <c:pt idx="1649">
                  <c:v>0.67033275046642271</c:v>
                </c:pt>
                <c:pt idx="1650">
                  <c:v>0.67061783738704595</c:v>
                </c:pt>
                <c:pt idx="1651">
                  <c:v>0.67142413917257326</c:v>
                </c:pt>
                <c:pt idx="1652">
                  <c:v>0.67179091658856294</c:v>
                </c:pt>
                <c:pt idx="1653">
                  <c:v>0.67217281504432669</c:v>
                </c:pt>
                <c:pt idx="1654">
                  <c:v>0.67310248238606185</c:v>
                </c:pt>
                <c:pt idx="1655">
                  <c:v>0.67357270984245865</c:v>
                </c:pt>
                <c:pt idx="1656">
                  <c:v>0.67409014444741922</c:v>
                </c:pt>
                <c:pt idx="1657">
                  <c:v>0.67450357580320008</c:v>
                </c:pt>
                <c:pt idx="1658">
                  <c:v>0.6751228930237132</c:v>
                </c:pt>
                <c:pt idx="1659">
                  <c:v>0.67552987027715128</c:v>
                </c:pt>
                <c:pt idx="1660">
                  <c:v>0.67592357052005614</c:v>
                </c:pt>
                <c:pt idx="1661">
                  <c:v>0.67664827401167971</c:v>
                </c:pt>
                <c:pt idx="1662">
                  <c:v>0.67702067571685354</c:v>
                </c:pt>
                <c:pt idx="1663">
                  <c:v>0.67772638570729682</c:v>
                </c:pt>
                <c:pt idx="1664">
                  <c:v>0.67812045475604976</c:v>
                </c:pt>
                <c:pt idx="1665">
                  <c:v>0.67866075532359593</c:v>
                </c:pt>
                <c:pt idx="1666">
                  <c:v>0.67930773298272085</c:v>
                </c:pt>
                <c:pt idx="1667">
                  <c:v>0.67987274354209348</c:v>
                </c:pt>
                <c:pt idx="1668">
                  <c:v>0.68046771957662822</c:v>
                </c:pt>
                <c:pt idx="1669">
                  <c:v>0.68140863549673214</c:v>
                </c:pt>
                <c:pt idx="1670">
                  <c:v>0.68315649861259731</c:v>
                </c:pt>
                <c:pt idx="1671">
                  <c:v>0.68496346286562959</c:v>
                </c:pt>
                <c:pt idx="1672">
                  <c:v>0.68561477399347015</c:v>
                </c:pt>
                <c:pt idx="1673">
                  <c:v>0.68607458268465638</c:v>
                </c:pt>
                <c:pt idx="1674">
                  <c:v>0.68685303962864808</c:v>
                </c:pt>
                <c:pt idx="1675">
                  <c:v>0.68757128901792863</c:v>
                </c:pt>
                <c:pt idx="1676">
                  <c:v>0.68813224271297124</c:v>
                </c:pt>
                <c:pt idx="1677">
                  <c:v>0.68859675367872186</c:v>
                </c:pt>
                <c:pt idx="1678">
                  <c:v>0.68874768747207904</c:v>
                </c:pt>
                <c:pt idx="1679">
                  <c:v>0.6896361407602829</c:v>
                </c:pt>
                <c:pt idx="1680">
                  <c:v>0.68974908755128017</c:v>
                </c:pt>
                <c:pt idx="1681">
                  <c:v>0.68617112683555725</c:v>
                </c:pt>
                <c:pt idx="1682">
                  <c:v>0.6868582951119846</c:v>
                </c:pt>
                <c:pt idx="1683">
                  <c:v>0.68791742252656785</c:v>
                </c:pt>
                <c:pt idx="1684">
                  <c:v>0.68858052622140309</c:v>
                </c:pt>
                <c:pt idx="1685">
                  <c:v>0.68916275079373812</c:v>
                </c:pt>
                <c:pt idx="1686">
                  <c:v>0.69010913426054077</c:v>
                </c:pt>
                <c:pt idx="1687">
                  <c:v>0.69004652946781642</c:v>
                </c:pt>
                <c:pt idx="1688">
                  <c:v>0.69042660233463216</c:v>
                </c:pt>
                <c:pt idx="1689">
                  <c:v>0.69101481078185345</c:v>
                </c:pt>
                <c:pt idx="1690">
                  <c:v>0.69150222459077426</c:v>
                </c:pt>
                <c:pt idx="1691">
                  <c:v>0.6919256137044556</c:v>
                </c:pt>
                <c:pt idx="1692">
                  <c:v>0.6925966928257572</c:v>
                </c:pt>
                <c:pt idx="1693">
                  <c:v>0.69374138319711243</c:v>
                </c:pt>
                <c:pt idx="1694">
                  <c:v>0.69417402011743623</c:v>
                </c:pt>
                <c:pt idx="1695">
                  <c:v>0.69496479517675636</c:v>
                </c:pt>
                <c:pt idx="1696">
                  <c:v>0.6956945144279143</c:v>
                </c:pt>
                <c:pt idx="1697">
                  <c:v>0.69604988652304955</c:v>
                </c:pt>
                <c:pt idx="1698">
                  <c:v>0.69712358176863476</c:v>
                </c:pt>
                <c:pt idx="1699">
                  <c:v>0.69768779017528759</c:v>
                </c:pt>
                <c:pt idx="1700">
                  <c:v>0.69784524261201075</c:v>
                </c:pt>
                <c:pt idx="1701">
                  <c:v>0.69793187510574217</c:v>
                </c:pt>
                <c:pt idx="1702">
                  <c:v>0.69854028489329623</c:v>
                </c:pt>
                <c:pt idx="1703">
                  <c:v>0.69914938619181566</c:v>
                </c:pt>
                <c:pt idx="1704">
                  <c:v>0.69967111738490728</c:v>
                </c:pt>
                <c:pt idx="1705">
                  <c:v>0.70015495377710124</c:v>
                </c:pt>
                <c:pt idx="1706">
                  <c:v>0.70081603825991778</c:v>
                </c:pt>
                <c:pt idx="1707">
                  <c:v>0.7015920149845809</c:v>
                </c:pt>
                <c:pt idx="1708">
                  <c:v>0.70193962371661267</c:v>
                </c:pt>
                <c:pt idx="1709">
                  <c:v>0.702434072497087</c:v>
                </c:pt>
                <c:pt idx="1710">
                  <c:v>0.70277165893019489</c:v>
                </c:pt>
                <c:pt idx="1711">
                  <c:v>0.70323828130942601</c:v>
                </c:pt>
                <c:pt idx="1712">
                  <c:v>0.70306089491660995</c:v>
                </c:pt>
                <c:pt idx="1713">
                  <c:v>0.70347235316110335</c:v>
                </c:pt>
                <c:pt idx="1714">
                  <c:v>0.70408188780649406</c:v>
                </c:pt>
                <c:pt idx="1715">
                  <c:v>0.70455347984452898</c:v>
                </c:pt>
                <c:pt idx="1716">
                  <c:v>0.70498436493707373</c:v>
                </c:pt>
                <c:pt idx="1717">
                  <c:v>0.70552045189780488</c:v>
                </c:pt>
                <c:pt idx="1718">
                  <c:v>0.70608887391127295</c:v>
                </c:pt>
                <c:pt idx="1719">
                  <c:v>0.70698066489240241</c:v>
                </c:pt>
                <c:pt idx="1720">
                  <c:v>0.70771280904201217</c:v>
                </c:pt>
                <c:pt idx="1721">
                  <c:v>0.7083362200074399</c:v>
                </c:pt>
                <c:pt idx="1722">
                  <c:v>0.70893926366990345</c:v>
                </c:pt>
                <c:pt idx="1723">
                  <c:v>0.70957403385545437</c:v>
                </c:pt>
                <c:pt idx="1724">
                  <c:v>0.71027073576305666</c:v>
                </c:pt>
                <c:pt idx="1725">
                  <c:v>0.71095526707766954</c:v>
                </c:pt>
                <c:pt idx="1726">
                  <c:v>0.71156031151185917</c:v>
                </c:pt>
                <c:pt idx="1727">
                  <c:v>0.71203952861080477</c:v>
                </c:pt>
                <c:pt idx="1728">
                  <c:v>0.71268551971428584</c:v>
                </c:pt>
                <c:pt idx="1729">
                  <c:v>0.71377142243344505</c:v>
                </c:pt>
                <c:pt idx="1730">
                  <c:v>0.7143946028952175</c:v>
                </c:pt>
                <c:pt idx="1731">
                  <c:v>0.71501748831231127</c:v>
                </c:pt>
                <c:pt idx="1732">
                  <c:v>0.71564283550844188</c:v>
                </c:pt>
                <c:pt idx="1733">
                  <c:v>0.71626223571027081</c:v>
                </c:pt>
                <c:pt idx="1734">
                  <c:v>0.71691842429545316</c:v>
                </c:pt>
                <c:pt idx="1735">
                  <c:v>0.71767204216557157</c:v>
                </c:pt>
                <c:pt idx="1736">
                  <c:v>0.71846273424357587</c:v>
                </c:pt>
                <c:pt idx="1737">
                  <c:v>0.7189559106438741</c:v>
                </c:pt>
                <c:pt idx="1738">
                  <c:v>0.71942523452594309</c:v>
                </c:pt>
                <c:pt idx="1739">
                  <c:v>0.72008467782273522</c:v>
                </c:pt>
                <c:pt idx="1740">
                  <c:v>0.72069626856072944</c:v>
                </c:pt>
                <c:pt idx="1741">
                  <c:v>0.72118720446549989</c:v>
                </c:pt>
                <c:pt idx="1742">
                  <c:v>0.72153166912767586</c:v>
                </c:pt>
                <c:pt idx="1743">
                  <c:v>0.7220759804588206</c:v>
                </c:pt>
                <c:pt idx="1744">
                  <c:v>0.72292954471378912</c:v>
                </c:pt>
                <c:pt idx="1745">
                  <c:v>0.72361585551661922</c:v>
                </c:pt>
                <c:pt idx="1746">
                  <c:v>0.72388143260787507</c:v>
                </c:pt>
                <c:pt idx="1747">
                  <c:v>0.7244704616481088</c:v>
                </c:pt>
                <c:pt idx="1748">
                  <c:v>0.72483557021763523</c:v>
                </c:pt>
                <c:pt idx="1749">
                  <c:v>0.72580705092240461</c:v>
                </c:pt>
                <c:pt idx="1750">
                  <c:v>0.72622078654301037</c:v>
                </c:pt>
                <c:pt idx="1751">
                  <c:v>0.72682395928752075</c:v>
                </c:pt>
                <c:pt idx="1752">
                  <c:v>0.72741263796219857</c:v>
                </c:pt>
                <c:pt idx="1753">
                  <c:v>0.72820188247724893</c:v>
                </c:pt>
                <c:pt idx="1754">
                  <c:v>0.72887062890156096</c:v>
                </c:pt>
                <c:pt idx="1755">
                  <c:v>0.72962327865632814</c:v>
                </c:pt>
                <c:pt idx="1756">
                  <c:v>0.73092315330844015</c:v>
                </c:pt>
                <c:pt idx="1757">
                  <c:v>0.7316588103337538</c:v>
                </c:pt>
                <c:pt idx="1758">
                  <c:v>0.73245959847185116</c:v>
                </c:pt>
                <c:pt idx="1759">
                  <c:v>0.73321119712995086</c:v>
                </c:pt>
                <c:pt idx="1760">
                  <c:v>0.73404531609657564</c:v>
                </c:pt>
                <c:pt idx="1761">
                  <c:v>0.73490210740271555</c:v>
                </c:pt>
                <c:pt idx="1762">
                  <c:v>0.7356559188959042</c:v>
                </c:pt>
                <c:pt idx="1763">
                  <c:v>0.73669440240313699</c:v>
                </c:pt>
                <c:pt idx="1764">
                  <c:v>0.73746374984267948</c:v>
                </c:pt>
                <c:pt idx="1765">
                  <c:v>0.73830699675404565</c:v>
                </c:pt>
                <c:pt idx="1766">
                  <c:v>0.73904104025377326</c:v>
                </c:pt>
                <c:pt idx="1767">
                  <c:v>0.73990811202293028</c:v>
                </c:pt>
                <c:pt idx="1768">
                  <c:v>0.74066579597752469</c:v>
                </c:pt>
                <c:pt idx="1769">
                  <c:v>0.74147625604899003</c:v>
                </c:pt>
                <c:pt idx="1770">
                  <c:v>0.74219144434973083</c:v>
                </c:pt>
                <c:pt idx="1771">
                  <c:v>0.74304214113922962</c:v>
                </c:pt>
                <c:pt idx="1772">
                  <c:v>0.74382439678345746</c:v>
                </c:pt>
                <c:pt idx="1773">
                  <c:v>0.74487375084306473</c:v>
                </c:pt>
                <c:pt idx="1774">
                  <c:v>0.7453459606308952</c:v>
                </c:pt>
                <c:pt idx="1775">
                  <c:v>0.74624066517822518</c:v>
                </c:pt>
                <c:pt idx="1776">
                  <c:v>0.74768969413547737</c:v>
                </c:pt>
                <c:pt idx="1777">
                  <c:v>0.74856629953580933</c:v>
                </c:pt>
                <c:pt idx="1778">
                  <c:v>0.74900750197195642</c:v>
                </c:pt>
                <c:pt idx="1779">
                  <c:v>0.74970267333528873</c:v>
                </c:pt>
                <c:pt idx="1780">
                  <c:v>0.75024564774523395</c:v>
                </c:pt>
                <c:pt idx="1781">
                  <c:v>0.75087245172446471</c:v>
                </c:pt>
                <c:pt idx="1782">
                  <c:v>0.75163550180414984</c:v>
                </c:pt>
                <c:pt idx="1783">
                  <c:v>0.75226352284267928</c:v>
                </c:pt>
                <c:pt idx="1784">
                  <c:v>0.75293555163903991</c:v>
                </c:pt>
                <c:pt idx="1785">
                  <c:v>0.7535017608174186</c:v>
                </c:pt>
                <c:pt idx="1786">
                  <c:v>0.75393320833888189</c:v>
                </c:pt>
                <c:pt idx="1787">
                  <c:v>0.75474255277265656</c:v>
                </c:pt>
                <c:pt idx="1788">
                  <c:v>0.75559902137367918</c:v>
                </c:pt>
                <c:pt idx="1789">
                  <c:v>0.75640440114458607</c:v>
                </c:pt>
                <c:pt idx="1790">
                  <c:v>0.75714129366949079</c:v>
                </c:pt>
                <c:pt idx="1791">
                  <c:v>0.75786518578824813</c:v>
                </c:pt>
                <c:pt idx="1792">
                  <c:v>0.75860400532370931</c:v>
                </c:pt>
                <c:pt idx="1793">
                  <c:v>0.75949311324229352</c:v>
                </c:pt>
                <c:pt idx="1794">
                  <c:v>0.7605544073912347</c:v>
                </c:pt>
                <c:pt idx="1795">
                  <c:v>0.76139290592730591</c:v>
                </c:pt>
                <c:pt idx="1796">
                  <c:v>0.76202704914291486</c:v>
                </c:pt>
                <c:pt idx="1797">
                  <c:v>0.76302668817419117</c:v>
                </c:pt>
                <c:pt idx="1798">
                  <c:v>0.76384782517496053</c:v>
                </c:pt>
                <c:pt idx="1799">
                  <c:v>0.76466883309368283</c:v>
                </c:pt>
                <c:pt idx="1800">
                  <c:v>0.76521813252392379</c:v>
                </c:pt>
                <c:pt idx="1801">
                  <c:v>0.76611008946768488</c:v>
                </c:pt>
                <c:pt idx="1802">
                  <c:v>0.76697495762189938</c:v>
                </c:pt>
                <c:pt idx="1803">
                  <c:v>0.76777842882254221</c:v>
                </c:pt>
                <c:pt idx="1804">
                  <c:v>0.76858027727745304</c:v>
                </c:pt>
                <c:pt idx="1805">
                  <c:v>0.76948758576464393</c:v>
                </c:pt>
                <c:pt idx="1806">
                  <c:v>0.77026481642919054</c:v>
                </c:pt>
                <c:pt idx="1807">
                  <c:v>0.77111619550950872</c:v>
                </c:pt>
                <c:pt idx="1808">
                  <c:v>0.77185557747388867</c:v>
                </c:pt>
                <c:pt idx="1809">
                  <c:v>0.7729072734506317</c:v>
                </c:pt>
                <c:pt idx="1810">
                  <c:v>0.77360215898943174</c:v>
                </c:pt>
                <c:pt idx="1811">
                  <c:v>0.7745077064286976</c:v>
                </c:pt>
                <c:pt idx="1812">
                  <c:v>0.77529790061880677</c:v>
                </c:pt>
                <c:pt idx="1813">
                  <c:v>0.7762303524446954</c:v>
                </c:pt>
                <c:pt idx="1814">
                  <c:v>0.77765640479760756</c:v>
                </c:pt>
                <c:pt idx="1815">
                  <c:v>0.7785419445196109</c:v>
                </c:pt>
                <c:pt idx="1816">
                  <c:v>0.7793869432587559</c:v>
                </c:pt>
                <c:pt idx="1817">
                  <c:v>0.78049100044579056</c:v>
                </c:pt>
                <c:pt idx="1818">
                  <c:v>0.78123616344184033</c:v>
                </c:pt>
                <c:pt idx="1819">
                  <c:v>0.78197755539809277</c:v>
                </c:pt>
                <c:pt idx="1820">
                  <c:v>0.78268067452745282</c:v>
                </c:pt>
                <c:pt idx="1821">
                  <c:v>0.78353282810005198</c:v>
                </c:pt>
                <c:pt idx="1822">
                  <c:v>0.78427085470293956</c:v>
                </c:pt>
                <c:pt idx="1823">
                  <c:v>0.78516302371006352</c:v>
                </c:pt>
                <c:pt idx="1824">
                  <c:v>0.78591689052412961</c:v>
                </c:pt>
                <c:pt idx="1825">
                  <c:v>0.78678611058735237</c:v>
                </c:pt>
                <c:pt idx="1826">
                  <c:v>0.78769961501279218</c:v>
                </c:pt>
                <c:pt idx="1827">
                  <c:v>0.78879917276847977</c:v>
                </c:pt>
                <c:pt idx="1828">
                  <c:v>0.78951347593518495</c:v>
                </c:pt>
                <c:pt idx="1829">
                  <c:v>0.79033068515367177</c:v>
                </c:pt>
                <c:pt idx="1830">
                  <c:v>0.79140769965189062</c:v>
                </c:pt>
                <c:pt idx="1831">
                  <c:v>0.79221410285902638</c:v>
                </c:pt>
                <c:pt idx="1832">
                  <c:v>0.79313249396195418</c:v>
                </c:pt>
                <c:pt idx="1833">
                  <c:v>0.79398155878557519</c:v>
                </c:pt>
                <c:pt idx="1834">
                  <c:v>0.79478580447849922</c:v>
                </c:pt>
                <c:pt idx="1835">
                  <c:v>0.79575197437905554</c:v>
                </c:pt>
                <c:pt idx="1836">
                  <c:v>0.79649795796811707</c:v>
                </c:pt>
                <c:pt idx="1837">
                  <c:v>0.79728634500957019</c:v>
                </c:pt>
                <c:pt idx="1838">
                  <c:v>0.79803325983339857</c:v>
                </c:pt>
                <c:pt idx="1839">
                  <c:v>0.79893898245544226</c:v>
                </c:pt>
                <c:pt idx="1840">
                  <c:v>0.80002192550767015</c:v>
                </c:pt>
                <c:pt idx="1841">
                  <c:v>0.80105153923425498</c:v>
                </c:pt>
                <c:pt idx="1842">
                  <c:v>0.80194016770523668</c:v>
                </c:pt>
                <c:pt idx="1843">
                  <c:v>0.80333166295017677</c:v>
                </c:pt>
                <c:pt idx="1844">
                  <c:v>0.80435631623810377</c:v>
                </c:pt>
                <c:pt idx="1845">
                  <c:v>0.80541277903043418</c:v>
                </c:pt>
                <c:pt idx="1846">
                  <c:v>0.80624746964612326</c:v>
                </c:pt>
                <c:pt idx="1847">
                  <c:v>0.80712269202452447</c:v>
                </c:pt>
                <c:pt idx="1848">
                  <c:v>0.80816934458129408</c:v>
                </c:pt>
                <c:pt idx="1849">
                  <c:v>0.80905934685405989</c:v>
                </c:pt>
                <c:pt idx="1850">
                  <c:v>0.81055052109961001</c:v>
                </c:pt>
                <c:pt idx="1851">
                  <c:v>0.81163226553283163</c:v>
                </c:pt>
                <c:pt idx="1852">
                  <c:v>0.8124318642720687</c:v>
                </c:pt>
                <c:pt idx="1853">
                  <c:v>0.8132016819390675</c:v>
                </c:pt>
                <c:pt idx="1854">
                  <c:v>0.81407132612901534</c:v>
                </c:pt>
                <c:pt idx="1855">
                  <c:v>0.81499069456744055</c:v>
                </c:pt>
                <c:pt idx="1856">
                  <c:v>0.81582805902552868</c:v>
                </c:pt>
                <c:pt idx="1857">
                  <c:v>0.81670507933243996</c:v>
                </c:pt>
                <c:pt idx="1858">
                  <c:v>0.81763080967174573</c:v>
                </c:pt>
                <c:pt idx="1859">
                  <c:v>0.81863011677775832</c:v>
                </c:pt>
                <c:pt idx="1860">
                  <c:v>0.8195855083274024</c:v>
                </c:pt>
                <c:pt idx="1861">
                  <c:v>0.82053195633522846</c:v>
                </c:pt>
                <c:pt idx="1862">
                  <c:v>0.82140286368520621</c:v>
                </c:pt>
                <c:pt idx="1863">
                  <c:v>0.8224596030819229</c:v>
                </c:pt>
                <c:pt idx="1864">
                  <c:v>0.82337995807599174</c:v>
                </c:pt>
                <c:pt idx="1865">
                  <c:v>0.82427145401244295</c:v>
                </c:pt>
                <c:pt idx="1866">
                  <c:v>0.82522331424609052</c:v>
                </c:pt>
                <c:pt idx="1867">
                  <c:v>0.82613061351313499</c:v>
                </c:pt>
                <c:pt idx="1868">
                  <c:v>0.82696511972590003</c:v>
                </c:pt>
                <c:pt idx="1869">
                  <c:v>0.82776307727911314</c:v>
                </c:pt>
                <c:pt idx="1870">
                  <c:v>0.82866407918630025</c:v>
                </c:pt>
                <c:pt idx="1871">
                  <c:v>0.82963554145077723</c:v>
                </c:pt>
                <c:pt idx="1872">
                  <c:v>0.83050495513707023</c:v>
                </c:pt>
                <c:pt idx="1873">
                  <c:v>0.83157534957031509</c:v>
                </c:pt>
                <c:pt idx="1874">
                  <c:v>0.83252660127431333</c:v>
                </c:pt>
                <c:pt idx="1875">
                  <c:v>0.8336674468447014</c:v>
                </c:pt>
                <c:pt idx="1876">
                  <c:v>0.83452576869511086</c:v>
                </c:pt>
                <c:pt idx="1877">
                  <c:v>0.83554676158499519</c:v>
                </c:pt>
                <c:pt idx="1878">
                  <c:v>0.8365415508193681</c:v>
                </c:pt>
                <c:pt idx="1879">
                  <c:v>0.83745340483863751</c:v>
                </c:pt>
                <c:pt idx="1880">
                  <c:v>0.8386510926103723</c:v>
                </c:pt>
                <c:pt idx="1881">
                  <c:v>0.83990057916348038</c:v>
                </c:pt>
                <c:pt idx="1882">
                  <c:v>0.84077400361337218</c:v>
                </c:pt>
                <c:pt idx="1883">
                  <c:v>0.84159633923314803</c:v>
                </c:pt>
                <c:pt idx="1884">
                  <c:v>0.84263394682649162</c:v>
                </c:pt>
                <c:pt idx="1885">
                  <c:v>0.84366143069930311</c:v>
                </c:pt>
                <c:pt idx="1886">
                  <c:v>0.84492981855212923</c:v>
                </c:pt>
                <c:pt idx="1887">
                  <c:v>0.84576499783556702</c:v>
                </c:pt>
                <c:pt idx="1888">
                  <c:v>0.84680170185458281</c:v>
                </c:pt>
                <c:pt idx="1889">
                  <c:v>0.84792781363133751</c:v>
                </c:pt>
                <c:pt idx="1890">
                  <c:v>0.84877342090013186</c:v>
                </c:pt>
                <c:pt idx="1891">
                  <c:v>0.8499031654144904</c:v>
                </c:pt>
                <c:pt idx="1892">
                  <c:v>0.85088030728902919</c:v>
                </c:pt>
                <c:pt idx="1893">
                  <c:v>0.85195026837540211</c:v>
                </c:pt>
                <c:pt idx="1894">
                  <c:v>0.85267630878822498</c:v>
                </c:pt>
                <c:pt idx="1895">
                  <c:v>0.8538702439604553</c:v>
                </c:pt>
                <c:pt idx="1896">
                  <c:v>0.85466121264284589</c:v>
                </c:pt>
                <c:pt idx="1897">
                  <c:v>0.85598708810725332</c:v>
                </c:pt>
                <c:pt idx="1898">
                  <c:v>0.85670388993357971</c:v>
                </c:pt>
                <c:pt idx="1899">
                  <c:v>0.85765980703155686</c:v>
                </c:pt>
                <c:pt idx="1900">
                  <c:v>0.85878304212269563</c:v>
                </c:pt>
                <c:pt idx="1901">
                  <c:v>0.85962381803487964</c:v>
                </c:pt>
                <c:pt idx="1902">
                  <c:v>0.86100753147642362</c:v>
                </c:pt>
                <c:pt idx="1903">
                  <c:v>0.86207958553598463</c:v>
                </c:pt>
                <c:pt idx="1904">
                  <c:v>0.86309306400671271</c:v>
                </c:pt>
                <c:pt idx="1905">
                  <c:v>0.86416985722142248</c:v>
                </c:pt>
                <c:pt idx="1906">
                  <c:v>0.86549881221466185</c:v>
                </c:pt>
                <c:pt idx="1907">
                  <c:v>0.86633863845178616</c:v>
                </c:pt>
                <c:pt idx="1908">
                  <c:v>0.86730028126055658</c:v>
                </c:pt>
                <c:pt idx="1909">
                  <c:v>0.86844838308600747</c:v>
                </c:pt>
                <c:pt idx="1910">
                  <c:v>0.86955236651187251</c:v>
                </c:pt>
                <c:pt idx="1911">
                  <c:v>0.87067538953964863</c:v>
                </c:pt>
                <c:pt idx="1912">
                  <c:v>0.8715871882380406</c:v>
                </c:pt>
                <c:pt idx="1913">
                  <c:v>0.87268397072972048</c:v>
                </c:pt>
                <c:pt idx="1914">
                  <c:v>0.87389719444780933</c:v>
                </c:pt>
                <c:pt idx="1915">
                  <c:v>0.87531552953834901</c:v>
                </c:pt>
                <c:pt idx="1916">
                  <c:v>0.87642196552310447</c:v>
                </c:pt>
                <c:pt idx="1917">
                  <c:v>0.87742376206859185</c:v>
                </c:pt>
                <c:pt idx="1918">
                  <c:v>0.87818672916696117</c:v>
                </c:pt>
                <c:pt idx="1919">
                  <c:v>0.8793000802613693</c:v>
                </c:pt>
                <c:pt idx="1920">
                  <c:v>0.88062457270384575</c:v>
                </c:pt>
                <c:pt idx="1921">
                  <c:v>0.88162373228751911</c:v>
                </c:pt>
                <c:pt idx="1922">
                  <c:v>0.88260072663971889</c:v>
                </c:pt>
                <c:pt idx="1923">
                  <c:v>0.88357727842490053</c:v>
                </c:pt>
                <c:pt idx="1924">
                  <c:v>0.88437179686357936</c:v>
                </c:pt>
                <c:pt idx="1925">
                  <c:v>0.8854201367071044</c:v>
                </c:pt>
                <c:pt idx="1926">
                  <c:v>0.88644868089672979</c:v>
                </c:pt>
                <c:pt idx="1927">
                  <c:v>0.88744608865262431</c:v>
                </c:pt>
                <c:pt idx="1928">
                  <c:v>0.888686447260991</c:v>
                </c:pt>
                <c:pt idx="1929">
                  <c:v>0.88975367918408743</c:v>
                </c:pt>
                <c:pt idx="1930">
                  <c:v>0.8907514465256845</c:v>
                </c:pt>
                <c:pt idx="1931">
                  <c:v>0.89169509160906468</c:v>
                </c:pt>
                <c:pt idx="1932">
                  <c:v>0.89268826731785222</c:v>
                </c:pt>
                <c:pt idx="1933">
                  <c:v>0.89399776780260143</c:v>
                </c:pt>
                <c:pt idx="1934">
                  <c:v>0.89500660853978897</c:v>
                </c:pt>
                <c:pt idx="1935">
                  <c:v>0.89551649184500848</c:v>
                </c:pt>
                <c:pt idx="1936">
                  <c:v>0.89691975199650509</c:v>
                </c:pt>
                <c:pt idx="1937">
                  <c:v>0.89758325215762724</c:v>
                </c:pt>
                <c:pt idx="1938">
                  <c:v>0.89880870178958205</c:v>
                </c:pt>
                <c:pt idx="1939">
                  <c:v>0.89979069346102358</c:v>
                </c:pt>
                <c:pt idx="1940">
                  <c:v>0.90079361486434828</c:v>
                </c:pt>
                <c:pt idx="1941">
                  <c:v>0.90176225576408742</c:v>
                </c:pt>
                <c:pt idx="1942">
                  <c:v>0.90301742192725709</c:v>
                </c:pt>
                <c:pt idx="1943">
                  <c:v>0.90445699101450394</c:v>
                </c:pt>
                <c:pt idx="1944">
                  <c:v>0.90520681018438642</c:v>
                </c:pt>
                <c:pt idx="1945">
                  <c:v>0.90583158573145228</c:v>
                </c:pt>
                <c:pt idx="1946">
                  <c:v>0.90667236164363563</c:v>
                </c:pt>
                <c:pt idx="1947">
                  <c:v>0.90729179872604937</c:v>
                </c:pt>
                <c:pt idx="1948">
                  <c:v>0.90863943373549794</c:v>
                </c:pt>
                <c:pt idx="1949">
                  <c:v>0.90999849250609266</c:v>
                </c:pt>
                <c:pt idx="1950">
                  <c:v>0.91069037227723038</c:v>
                </c:pt>
                <c:pt idx="1951">
                  <c:v>0.91198720428109503</c:v>
                </c:pt>
                <c:pt idx="1952">
                  <c:v>0.91302329977046148</c:v>
                </c:pt>
                <c:pt idx="1953">
                  <c:v>0.91426962381342158</c:v>
                </c:pt>
                <c:pt idx="1954">
                  <c:v>0.91527581836864824</c:v>
                </c:pt>
                <c:pt idx="1955">
                  <c:v>0.91608229533695362</c:v>
                </c:pt>
                <c:pt idx="1956">
                  <c:v>0.9169942231173922</c:v>
                </c:pt>
                <c:pt idx="1957">
                  <c:v>0.91774001308338371</c:v>
                </c:pt>
                <c:pt idx="1958">
                  <c:v>0.91850234399166464</c:v>
                </c:pt>
                <c:pt idx="1959">
                  <c:v>0.91953082364026639</c:v>
                </c:pt>
                <c:pt idx="1960">
                  <c:v>0.92082770174486273</c:v>
                </c:pt>
                <c:pt idx="1961">
                  <c:v>0.92192238204320809</c:v>
                </c:pt>
                <c:pt idx="1962">
                  <c:v>0.92310595377110483</c:v>
                </c:pt>
                <c:pt idx="1963">
                  <c:v>0.92404698955310938</c:v>
                </c:pt>
                <c:pt idx="1964">
                  <c:v>0.92502116254057021</c:v>
                </c:pt>
                <c:pt idx="1965">
                  <c:v>0.92624447309860591</c:v>
                </c:pt>
                <c:pt idx="1966">
                  <c:v>0.92750924665412016</c:v>
                </c:pt>
                <c:pt idx="1967">
                  <c:v>0.92835144246881929</c:v>
                </c:pt>
                <c:pt idx="1968">
                  <c:v>0.92906037029028732</c:v>
                </c:pt>
                <c:pt idx="1969">
                  <c:v>0.93002104498370564</c:v>
                </c:pt>
                <c:pt idx="1970">
                  <c:v>0.93105581277201832</c:v>
                </c:pt>
                <c:pt idx="1971">
                  <c:v>0.93222470602715868</c:v>
                </c:pt>
                <c:pt idx="1972">
                  <c:v>0.93336403949356961</c:v>
                </c:pt>
                <c:pt idx="1973">
                  <c:v>0.93443734749301433</c:v>
                </c:pt>
                <c:pt idx="1974">
                  <c:v>0.93536688575270244</c:v>
                </c:pt>
                <c:pt idx="1975">
                  <c:v>0.93621121142117447</c:v>
                </c:pt>
                <c:pt idx="1976">
                  <c:v>0.93716083115929494</c:v>
                </c:pt>
                <c:pt idx="1977">
                  <c:v>0.93820579642930935</c:v>
                </c:pt>
                <c:pt idx="1978">
                  <c:v>0.9391351595062194</c:v>
                </c:pt>
                <c:pt idx="1979">
                  <c:v>0.94014555844811531</c:v>
                </c:pt>
                <c:pt idx="1980">
                  <c:v>0.9411741856190563</c:v>
                </c:pt>
                <c:pt idx="1981">
                  <c:v>0.94218408667305686</c:v>
                </c:pt>
                <c:pt idx="1982">
                  <c:v>0.94333166295017423</c:v>
                </c:pt>
                <c:pt idx="1983">
                  <c:v>0.94454139223285116</c:v>
                </c:pt>
                <c:pt idx="1984">
                  <c:v>0.9455542621739299</c:v>
                </c:pt>
                <c:pt idx="1985">
                  <c:v>0.94660595815067294</c:v>
                </c:pt>
                <c:pt idx="1986">
                  <c:v>0.94760174316083567</c:v>
                </c:pt>
                <c:pt idx="1987">
                  <c:v>0.94869798166389008</c:v>
                </c:pt>
                <c:pt idx="1988">
                  <c:v>0.94306479503844987</c:v>
                </c:pt>
                <c:pt idx="1989">
                  <c:v>0.94016632221736618</c:v>
                </c:pt>
                <c:pt idx="1990">
                  <c:v>0.94026354865908579</c:v>
                </c:pt>
                <c:pt idx="1991">
                  <c:v>0.94055584573404083</c:v>
                </c:pt>
                <c:pt idx="1992">
                  <c:v>0.94052875694449378</c:v>
                </c:pt>
                <c:pt idx="1993">
                  <c:v>0.93920869017219477</c:v>
                </c:pt>
                <c:pt idx="1994">
                  <c:v>0.93982227246176953</c:v>
                </c:pt>
                <c:pt idx="1995">
                  <c:v>0.94027709305385931</c:v>
                </c:pt>
                <c:pt idx="1996">
                  <c:v>0.94127513699984222</c:v>
                </c:pt>
                <c:pt idx="1997">
                  <c:v>0.94194536786769323</c:v>
                </c:pt>
                <c:pt idx="1998">
                  <c:v>0.9426567482480519</c:v>
                </c:pt>
                <c:pt idx="1999">
                  <c:v>0.94346048683293482</c:v>
                </c:pt>
                <c:pt idx="2000">
                  <c:v>0.94459794860966606</c:v>
                </c:pt>
                <c:pt idx="2001">
                  <c:v>0.94552268317318156</c:v>
                </c:pt>
                <c:pt idx="2002">
                  <c:v>0.94540461920104124</c:v>
                </c:pt>
                <c:pt idx="2003">
                  <c:v>0.9444979100233537</c:v>
                </c:pt>
                <c:pt idx="2004">
                  <c:v>0.94366543224275357</c:v>
                </c:pt>
                <c:pt idx="2005">
                  <c:v>0.94425480242839654</c:v>
                </c:pt>
                <c:pt idx="2006">
                  <c:v>0.94443235478384402</c:v>
                </c:pt>
                <c:pt idx="2007">
                  <c:v>0.94466378045356092</c:v>
                </c:pt>
                <c:pt idx="2008">
                  <c:v>0.94473096765894837</c:v>
                </c:pt>
                <c:pt idx="2009">
                  <c:v>0.94458741920270084</c:v>
                </c:pt>
                <c:pt idx="2010">
                  <c:v>0.94321487135820936</c:v>
                </c:pt>
                <c:pt idx="2011">
                  <c:v>0.94272586246399537</c:v>
                </c:pt>
                <c:pt idx="2012">
                  <c:v>0.94130017891693152</c:v>
                </c:pt>
                <c:pt idx="2013">
                  <c:v>0.940939689640653</c:v>
                </c:pt>
                <c:pt idx="2014">
                  <c:v>0.94260521685091803</c:v>
                </c:pt>
                <c:pt idx="2015">
                  <c:v>0.9435448788311378</c:v>
                </c:pt>
                <c:pt idx="2016">
                  <c:v>0.94405573025170897</c:v>
                </c:pt>
                <c:pt idx="2017">
                  <c:v>0.94437858289118326</c:v>
                </c:pt>
                <c:pt idx="2018">
                  <c:v>0.94406640718101276</c:v>
                </c:pt>
                <c:pt idx="2019">
                  <c:v>0.94452796769997804</c:v>
                </c:pt>
                <c:pt idx="2020">
                  <c:v>0.94545665770621556</c:v>
                </c:pt>
                <c:pt idx="2021">
                  <c:v>0.94631908252168606</c:v>
                </c:pt>
                <c:pt idx="2022">
                  <c:v>0.946004417372041</c:v>
                </c:pt>
                <c:pt idx="2023">
                  <c:v>0.94594245798955101</c:v>
                </c:pt>
                <c:pt idx="2024">
                  <c:v>0.94673848853220721</c:v>
                </c:pt>
                <c:pt idx="2025">
                  <c:v>0.9458520821164611</c:v>
                </c:pt>
                <c:pt idx="2026">
                  <c:v>0.94698927650895248</c:v>
                </c:pt>
                <c:pt idx="2027">
                  <c:v>0.94776761359104333</c:v>
                </c:pt>
                <c:pt idx="2028">
                  <c:v>0.9482914561976159</c:v>
                </c:pt>
                <c:pt idx="2029">
                  <c:v>0.94910530006273786</c:v>
                </c:pt>
                <c:pt idx="2030">
                  <c:v>0.9500071317830836</c:v>
                </c:pt>
                <c:pt idx="2031">
                  <c:v>0.95060508592484227</c:v>
                </c:pt>
                <c:pt idx="2032">
                  <c:v>0.95118258978232095</c:v>
                </c:pt>
                <c:pt idx="2033">
                  <c:v>0.95164143035815596</c:v>
                </c:pt>
                <c:pt idx="2034">
                  <c:v>0.95152803177999434</c:v>
                </c:pt>
                <c:pt idx="2035">
                  <c:v>0.95131876212160527</c:v>
                </c:pt>
                <c:pt idx="2036">
                  <c:v>0.95180863770956248</c:v>
                </c:pt>
                <c:pt idx="2037">
                  <c:v>0.95232126861835065</c:v>
                </c:pt>
                <c:pt idx="2038">
                  <c:v>0.95236322950372432</c:v>
                </c:pt>
                <c:pt idx="2039">
                  <c:v>0.95401431796503444</c:v>
                </c:pt>
                <c:pt idx="2040">
                  <c:v>0.95425654042595598</c:v>
                </c:pt>
                <c:pt idx="2041">
                  <c:v>0.95508544078982904</c:v>
                </c:pt>
                <c:pt idx="2042">
                  <c:v>0.95392474424466389</c:v>
                </c:pt>
                <c:pt idx="2043">
                  <c:v>0.95503342072494712</c:v>
                </c:pt>
                <c:pt idx="2044">
                  <c:v>0.95619068737572421</c:v>
                </c:pt>
                <c:pt idx="2045">
                  <c:v>0.9575393089408164</c:v>
                </c:pt>
                <c:pt idx="2046">
                  <c:v>0.95795441836320649</c:v>
                </c:pt>
                <c:pt idx="2047">
                  <c:v>0.95882308521765647</c:v>
                </c:pt>
                <c:pt idx="2048">
                  <c:v>0.95901213509542038</c:v>
                </c:pt>
                <c:pt idx="2049">
                  <c:v>0.95818965195330508</c:v>
                </c:pt>
                <c:pt idx="2050">
                  <c:v>0.95716292413248216</c:v>
                </c:pt>
                <c:pt idx="2051">
                  <c:v>0.95893402201678146</c:v>
                </c:pt>
                <c:pt idx="2052">
                  <c:v>0.95944588765343486</c:v>
                </c:pt>
                <c:pt idx="2053">
                  <c:v>0.9601710890329529</c:v>
                </c:pt>
                <c:pt idx="2054">
                  <c:v>0.96069254362165846</c:v>
                </c:pt>
                <c:pt idx="2055">
                  <c:v>0.96093337384050326</c:v>
                </c:pt>
                <c:pt idx="2056">
                  <c:v>0.96200705064579628</c:v>
                </c:pt>
                <c:pt idx="2057">
                  <c:v>0.96261709239922855</c:v>
                </c:pt>
                <c:pt idx="2058">
                  <c:v>0.96350280730400972</c:v>
                </c:pt>
                <c:pt idx="2059">
                  <c:v>0.96419938934971117</c:v>
                </c:pt>
                <c:pt idx="2060">
                  <c:v>0.9647026894705415</c:v>
                </c:pt>
                <c:pt idx="2061">
                  <c:v>0.96548538768178682</c:v>
                </c:pt>
                <c:pt idx="2062">
                  <c:v>0.96586936067044626</c:v>
                </c:pt>
                <c:pt idx="2063">
                  <c:v>0.9668083311397011</c:v>
                </c:pt>
                <c:pt idx="2064">
                  <c:v>0.9676270801226039</c:v>
                </c:pt>
                <c:pt idx="2065">
                  <c:v>0.96826794482479528</c:v>
                </c:pt>
                <c:pt idx="2066">
                  <c:v>0.96921800712993345</c:v>
                </c:pt>
                <c:pt idx="2067">
                  <c:v>0.97030501626663712</c:v>
                </c:pt>
                <c:pt idx="2068">
                  <c:v>0.9706854394990081</c:v>
                </c:pt>
                <c:pt idx="2069">
                  <c:v>0.97142514416850512</c:v>
                </c:pt>
                <c:pt idx="2070">
                  <c:v>0.97291675176092629</c:v>
                </c:pt>
                <c:pt idx="2071">
                  <c:v>0.97431923742014126</c:v>
                </c:pt>
                <c:pt idx="2072">
                  <c:v>0.97560518965148568</c:v>
                </c:pt>
                <c:pt idx="2073">
                  <c:v>0.97688643038811973</c:v>
                </c:pt>
                <c:pt idx="2074">
                  <c:v>0.97909675759727843</c:v>
                </c:pt>
                <c:pt idx="2075">
                  <c:v>0.98129244321426534</c:v>
                </c:pt>
                <c:pt idx="2076">
                  <c:v>0.98311540442096068</c:v>
                </c:pt>
                <c:pt idx="2077">
                  <c:v>0.98439835088464323</c:v>
                </c:pt>
                <c:pt idx="2078">
                  <c:v>0.98593742378972204</c:v>
                </c:pt>
                <c:pt idx="2079">
                  <c:v>0.98753135656471369</c:v>
                </c:pt>
                <c:pt idx="2080">
                  <c:v>0.98945041013514645</c:v>
                </c:pt>
                <c:pt idx="2081">
                  <c:v>0.99085741366600133</c:v>
                </c:pt>
                <c:pt idx="2082">
                  <c:v>0.99227070533656758</c:v>
                </c:pt>
                <c:pt idx="2083">
                  <c:v>0.99379348624330488</c:v>
                </c:pt>
                <c:pt idx="2084">
                  <c:v>0.99511911276376441</c:v>
                </c:pt>
                <c:pt idx="2085">
                  <c:v>0.99614890167312731</c:v>
                </c:pt>
                <c:pt idx="2086">
                  <c:v>0.99758073505770906</c:v>
                </c:pt>
                <c:pt idx="2087">
                  <c:v>0.99939791523273525</c:v>
                </c:pt>
                <c:pt idx="2088">
                  <c:v>1.0012523816790093</c:v>
                </c:pt>
                <c:pt idx="2089">
                  <c:v>1.0027026092552682</c:v>
                </c:pt>
                <c:pt idx="2090">
                  <c:v>1.0042526080335987</c:v>
                </c:pt>
                <c:pt idx="2091">
                  <c:v>1.0055489513697147</c:v>
                </c:pt>
                <c:pt idx="2092">
                  <c:v>1.0067694774435965</c:v>
                </c:pt>
                <c:pt idx="2093">
                  <c:v>1.0082803920221695</c:v>
                </c:pt>
                <c:pt idx="2094">
                  <c:v>1.0097478243912441</c:v>
                </c:pt>
                <c:pt idx="2095">
                  <c:v>1.011092610375516</c:v>
                </c:pt>
                <c:pt idx="2096">
                  <c:v>1.0128007070008045</c:v>
                </c:pt>
                <c:pt idx="2097">
                  <c:v>1.0134002654480025</c:v>
                </c:pt>
                <c:pt idx="2098">
                  <c:v>1.0143104229603699</c:v>
                </c:pt>
                <c:pt idx="2099">
                  <c:v>1.0135953545215295</c:v>
                </c:pt>
                <c:pt idx="2100">
                  <c:v>1.0154506876615477</c:v>
                </c:pt>
                <c:pt idx="2101">
                  <c:v>1.0171219405826055</c:v>
                </c:pt>
                <c:pt idx="2102">
                  <c:v>1.0175349939123919</c:v>
                </c:pt>
                <c:pt idx="2103">
                  <c:v>1.0178079471206107</c:v>
                </c:pt>
                <c:pt idx="2104">
                  <c:v>1.0184413435043771</c:v>
                </c:pt>
                <c:pt idx="2105">
                  <c:v>1.0198978684404927</c:v>
                </c:pt>
                <c:pt idx="2106">
                  <c:v>1.02134984784453</c:v>
                </c:pt>
                <c:pt idx="2107">
                  <c:v>1.0228172709934591</c:v>
                </c:pt>
                <c:pt idx="2108">
                  <c:v>1.0240088919089918</c:v>
                </c:pt>
                <c:pt idx="2109">
                  <c:v>1.0253390731816765</c:v>
                </c:pt>
                <c:pt idx="2110">
                  <c:v>1.0266766121310313</c:v>
                </c:pt>
                <c:pt idx="2111">
                  <c:v>1.0288971091614529</c:v>
                </c:pt>
                <c:pt idx="2112">
                  <c:v>1.0310836022926742</c:v>
                </c:pt>
                <c:pt idx="2113">
                  <c:v>1.03252293165612</c:v>
                </c:pt>
                <c:pt idx="2114">
                  <c:v>1.0338161862432576</c:v>
                </c:pt>
                <c:pt idx="2115">
                  <c:v>1.0354408589856932</c:v>
                </c:pt>
                <c:pt idx="2116">
                  <c:v>1.0377052531321911</c:v>
                </c:pt>
                <c:pt idx="2117">
                  <c:v>1.0397397705935343</c:v>
                </c:pt>
                <c:pt idx="2118">
                  <c:v>1.0416340404109707</c:v>
                </c:pt>
                <c:pt idx="2119">
                  <c:v>1.0436148874012612</c:v>
                </c:pt>
                <c:pt idx="2120">
                  <c:v>1.0452115032387983</c:v>
                </c:pt>
                <c:pt idx="2121">
                  <c:v>1.047560593648325</c:v>
                </c:pt>
                <c:pt idx="2122">
                  <c:v>1.0488888110298684</c:v>
                </c:pt>
                <c:pt idx="2123">
                  <c:v>1.0505881577364091</c:v>
                </c:pt>
                <c:pt idx="2124">
                  <c:v>1.0523285894144343</c:v>
                </c:pt>
                <c:pt idx="2125">
                  <c:v>1.0539655618319062</c:v>
                </c:pt>
                <c:pt idx="2126">
                  <c:v>1.056775134003292</c:v>
                </c:pt>
                <c:pt idx="2127">
                  <c:v>1.0580301157635379</c:v>
                </c:pt>
                <c:pt idx="2128">
                  <c:v>1.0588806650306979</c:v>
                </c:pt>
                <c:pt idx="2129">
                  <c:v>1.0594216110084784</c:v>
                </c:pt>
                <c:pt idx="2130">
                  <c:v>1.0616146227830661</c:v>
                </c:pt>
                <c:pt idx="2131">
                  <c:v>1.0627989690032442</c:v>
                </c:pt>
                <c:pt idx="2132">
                  <c:v>1.0656684352443708</c:v>
                </c:pt>
                <c:pt idx="2133">
                  <c:v>1.0681076710233328</c:v>
                </c:pt>
                <c:pt idx="2134">
                  <c:v>1.0698028778842277</c:v>
                </c:pt>
                <c:pt idx="2135">
                  <c:v>1.0715886358009912</c:v>
                </c:pt>
                <c:pt idx="2136">
                  <c:v>1.0730466912813772</c:v>
                </c:pt>
                <c:pt idx="2137">
                  <c:v>1.0752541694653588</c:v>
                </c:pt>
                <c:pt idx="2138">
                  <c:v>1.0765396238088081</c:v>
                </c:pt>
                <c:pt idx="2139">
                  <c:v>1.078204643911032</c:v>
                </c:pt>
                <c:pt idx="2140">
                  <c:v>1.0795228943145285</c:v>
                </c:pt>
                <c:pt idx="2141">
                  <c:v>1.0807357215663305</c:v>
                </c:pt>
                <c:pt idx="2142">
                  <c:v>1.0838869554754464</c:v>
                </c:pt>
                <c:pt idx="2143">
                  <c:v>1.0862144523025639</c:v>
                </c:pt>
                <c:pt idx="2144">
                  <c:v>1.0878496636721104</c:v>
                </c:pt>
                <c:pt idx="2145">
                  <c:v>1.0898807788995044</c:v>
                </c:pt>
                <c:pt idx="2146">
                  <c:v>1.092236802858976</c:v>
                </c:pt>
                <c:pt idx="2147">
                  <c:v>1.0941750343335124</c:v>
                </c:pt>
                <c:pt idx="2148">
                  <c:v>1.0953985938354953</c:v>
                </c:pt>
                <c:pt idx="2149">
                  <c:v>1.0961439596747615</c:v>
                </c:pt>
                <c:pt idx="2150">
                  <c:v>1.0971689264476594</c:v>
                </c:pt>
                <c:pt idx="2151">
                  <c:v>1.0984527857058159</c:v>
                </c:pt>
                <c:pt idx="2152">
                  <c:v>1.1009004579185544</c:v>
                </c:pt>
                <c:pt idx="2153">
                  <c:v>1.1023471818392556</c:v>
                </c:pt>
                <c:pt idx="2154">
                  <c:v>1.1033927464187729</c:v>
                </c:pt>
                <c:pt idx="2155">
                  <c:v>1.1040498201379911</c:v>
                </c:pt>
                <c:pt idx="2156">
                  <c:v>1.1057816309793154</c:v>
                </c:pt>
                <c:pt idx="2157">
                  <c:v>1.1073633378404408</c:v>
                </c:pt>
                <c:pt idx="2158">
                  <c:v>1.1085506990484273</c:v>
                </c:pt>
                <c:pt idx="2159">
                  <c:v>1.1101569222783092</c:v>
                </c:pt>
                <c:pt idx="2160">
                  <c:v>1.1123815591543762</c:v>
                </c:pt>
                <c:pt idx="2161">
                  <c:v>1.1130973375444739</c:v>
                </c:pt>
                <c:pt idx="2162">
                  <c:v>1.1140201450974336</c:v>
                </c:pt>
                <c:pt idx="2163">
                  <c:v>1.1154202150783434</c:v>
                </c:pt>
                <c:pt idx="2164">
                  <c:v>1.1168992924920742</c:v>
                </c:pt>
                <c:pt idx="2165">
                  <c:v>1.1174122922067102</c:v>
                </c:pt>
                <c:pt idx="2166">
                  <c:v>1.1181022910680216</c:v>
                </c:pt>
                <c:pt idx="2167">
                  <c:v>1.1191760139740459</c:v>
                </c:pt>
                <c:pt idx="2168">
                  <c:v>1.1203605169367097</c:v>
                </c:pt>
                <c:pt idx="2169">
                  <c:v>1.1217277631971334</c:v>
                </c:pt>
                <c:pt idx="2170">
                  <c:v>1.1227392040155508</c:v>
                </c:pt>
                <c:pt idx="2171">
                  <c:v>1.1200037433793515</c:v>
                </c:pt>
                <c:pt idx="2172">
                  <c:v>1.1202744007711654</c:v>
                </c:pt>
                <c:pt idx="2173">
                  <c:v>1.1209549582027649</c:v>
                </c:pt>
                <c:pt idx="2174">
                  <c:v>1.1223788991421966</c:v>
                </c:pt>
                <c:pt idx="2175">
                  <c:v>1.1238683031196754</c:v>
                </c:pt>
                <c:pt idx="2176">
                  <c:v>1.1249296894700791</c:v>
                </c:pt>
                <c:pt idx="2177">
                  <c:v>1.1266398975088481</c:v>
                </c:pt>
                <c:pt idx="2178">
                  <c:v>1.1277969889768475</c:v>
                </c:pt>
                <c:pt idx="2179">
                  <c:v>1.1285038699258587</c:v>
                </c:pt>
                <c:pt idx="2180">
                  <c:v>1.1303238806857689</c:v>
                </c:pt>
                <c:pt idx="2181">
                  <c:v>1.131940808505393</c:v>
                </c:pt>
                <c:pt idx="2182">
                  <c:v>1.133055957528311</c:v>
                </c:pt>
                <c:pt idx="2183">
                  <c:v>1.134487016420612</c:v>
                </c:pt>
                <c:pt idx="2184">
                  <c:v>1.1358275242570448</c:v>
                </c:pt>
                <c:pt idx="2185">
                  <c:v>1.1375834181202538</c:v>
                </c:pt>
                <c:pt idx="2186">
                  <c:v>1.1382214153569761</c:v>
                </c:pt>
                <c:pt idx="2187">
                  <c:v>1.1403644631592851</c:v>
                </c:pt>
                <c:pt idx="2188">
                  <c:v>1.1432196566140878</c:v>
                </c:pt>
                <c:pt idx="2189">
                  <c:v>1.1443459804542049</c:v>
                </c:pt>
                <c:pt idx="2190">
                  <c:v>1.1455199355696113</c:v>
                </c:pt>
                <c:pt idx="2191">
                  <c:v>1.1468868591249182</c:v>
                </c:pt>
                <c:pt idx="2192">
                  <c:v>1.1481970511206328</c:v>
                </c:pt>
                <c:pt idx="2193">
                  <c:v>1.1493878145625684</c:v>
                </c:pt>
                <c:pt idx="2194">
                  <c:v>1.1520740027374545</c:v>
                </c:pt>
                <c:pt idx="2195">
                  <c:v>1.1528316682517565</c:v>
                </c:pt>
                <c:pt idx="2196">
                  <c:v>1.1537223159347572</c:v>
                </c:pt>
                <c:pt idx="2197">
                  <c:v>1.1549626653229774</c:v>
                </c:pt>
                <c:pt idx="2198">
                  <c:v>1.1562319475299856</c:v>
                </c:pt>
                <c:pt idx="2199">
                  <c:v>1.1570778590636048</c:v>
                </c:pt>
                <c:pt idx="2200">
                  <c:v>1.1583733080455394</c:v>
                </c:pt>
                <c:pt idx="2201">
                  <c:v>1.1595044448019749</c:v>
                </c:pt>
                <c:pt idx="2202">
                  <c:v>1.1614207876494231</c:v>
                </c:pt>
                <c:pt idx="2203">
                  <c:v>1.1624658912216304</c:v>
                </c:pt>
                <c:pt idx="2204">
                  <c:v>1.16375911814833</c:v>
                </c:pt>
                <c:pt idx="2205">
                  <c:v>1.1650055989337758</c:v>
                </c:pt>
                <c:pt idx="2206">
                  <c:v>1.1666412344300481</c:v>
                </c:pt>
                <c:pt idx="2207">
                  <c:v>1.16858885201342</c:v>
                </c:pt>
                <c:pt idx="2208">
                  <c:v>1.1701647594025828</c:v>
                </c:pt>
                <c:pt idx="2209">
                  <c:v>1.1714594154519444</c:v>
                </c:pt>
                <c:pt idx="2210">
                  <c:v>1.1724087309252398</c:v>
                </c:pt>
                <c:pt idx="2211">
                  <c:v>1.1742252933504704</c:v>
                </c:pt>
                <c:pt idx="2212">
                  <c:v>1.1765609868875626</c:v>
                </c:pt>
                <c:pt idx="2213">
                  <c:v>1.1777940892408667</c:v>
                </c:pt>
                <c:pt idx="2214">
                  <c:v>1.1793648978891795</c:v>
                </c:pt>
                <c:pt idx="2215">
                  <c:v>1.1808385815173814</c:v>
                </c:pt>
                <c:pt idx="2216">
                  <c:v>1.1825455071841016</c:v>
                </c:pt>
                <c:pt idx="2217">
                  <c:v>1.1836398463370377</c:v>
                </c:pt>
                <c:pt idx="2218">
                  <c:v>1.1856175676977654</c:v>
                </c:pt>
                <c:pt idx="2219">
                  <c:v>1.1857211191597807</c:v>
                </c:pt>
                <c:pt idx="2220">
                  <c:v>1.1865879512051363</c:v>
                </c:pt>
                <c:pt idx="2221">
                  <c:v>1.1879539804062613</c:v>
                </c:pt>
                <c:pt idx="2222">
                  <c:v>1.1887949499415154</c:v>
                </c:pt>
                <c:pt idx="2223">
                  <c:v>1.1900342113524838</c:v>
                </c:pt>
                <c:pt idx="2224">
                  <c:v>1.1915156306833503</c:v>
                </c:pt>
                <c:pt idx="2225">
                  <c:v>1.1936401459917896</c:v>
                </c:pt>
                <c:pt idx="2226">
                  <c:v>1.1949155042751456</c:v>
                </c:pt>
                <c:pt idx="2227">
                  <c:v>1.1958015972059215</c:v>
                </c:pt>
                <c:pt idx="2228">
                  <c:v>1.1969971459037372</c:v>
                </c:pt>
                <c:pt idx="2229">
                  <c:v>1.1972343065043924</c:v>
                </c:pt>
                <c:pt idx="2230">
                  <c:v>1.1991382482551969</c:v>
                </c:pt>
                <c:pt idx="2231">
                  <c:v>1.200336480015558</c:v>
                </c:pt>
                <c:pt idx="2232">
                  <c:v>1.2012426820852045</c:v>
                </c:pt>
                <c:pt idx="2233">
                  <c:v>1.2022934929279119</c:v>
                </c:pt>
                <c:pt idx="2234">
                  <c:v>1.2037150827300613</c:v>
                </c:pt>
                <c:pt idx="2235">
                  <c:v>1.2047342131504126</c:v>
                </c:pt>
                <c:pt idx="2236">
                  <c:v>1.2053457393473832</c:v>
                </c:pt>
                <c:pt idx="2237">
                  <c:v>1.2067536280122733</c:v>
                </c:pt>
                <c:pt idx="2238">
                  <c:v>1.2079027532739528</c:v>
                </c:pt>
                <c:pt idx="2239">
                  <c:v>1.2093079127755666</c:v>
                </c:pt>
                <c:pt idx="2240">
                  <c:v>1.2115795723972735</c:v>
                </c:pt>
                <c:pt idx="2241">
                  <c:v>1.212827261021872</c:v>
                </c:pt>
                <c:pt idx="2242">
                  <c:v>1.2144928527731604</c:v>
                </c:pt>
                <c:pt idx="2243">
                  <c:v>1.2158678439563957</c:v>
                </c:pt>
                <c:pt idx="2244">
                  <c:v>1.2171965500056876</c:v>
                </c:pt>
                <c:pt idx="2245">
                  <c:v>1.2182254906616001</c:v>
                </c:pt>
                <c:pt idx="2246">
                  <c:v>1.2196760225026835</c:v>
                </c:pt>
                <c:pt idx="2247">
                  <c:v>1.2208257562940119</c:v>
                </c:pt>
                <c:pt idx="2248">
                  <c:v>1.2219314270066324</c:v>
                </c:pt>
                <c:pt idx="2249">
                  <c:v>1.2239700935337674</c:v>
                </c:pt>
                <c:pt idx="2250">
                  <c:v>1.2254402366258268</c:v>
                </c:pt>
                <c:pt idx="2251">
                  <c:v>1.227043334226146</c:v>
                </c:pt>
                <c:pt idx="2252">
                  <c:v>1.2287240009164777</c:v>
                </c:pt>
                <c:pt idx="2253">
                  <c:v>1.2314143658175936</c:v>
                </c:pt>
                <c:pt idx="2254">
                  <c:v>1.2332547438804684</c:v>
                </c:pt>
                <c:pt idx="2255">
                  <c:v>1.2346454830734199</c:v>
                </c:pt>
                <c:pt idx="2256">
                  <c:v>1.235622431324888</c:v>
                </c:pt>
                <c:pt idx="2257">
                  <c:v>1.2365115208031798</c:v>
                </c:pt>
                <c:pt idx="2258">
                  <c:v>1.2367226805915408</c:v>
                </c:pt>
                <c:pt idx="2259">
                  <c:v>1.2378406048784663</c:v>
                </c:pt>
                <c:pt idx="2260">
                  <c:v>1.2389841980524232</c:v>
                </c:pt>
                <c:pt idx="2261">
                  <c:v>1.240544385092309</c:v>
                </c:pt>
                <c:pt idx="2262">
                  <c:v>1.2422729873227549</c:v>
                </c:pt>
                <c:pt idx="2263">
                  <c:v>1.244085732607457</c:v>
                </c:pt>
                <c:pt idx="2264">
                  <c:v>1.2445203334189223</c:v>
                </c:pt>
                <c:pt idx="2265">
                  <c:v>1.2453301665204455</c:v>
                </c:pt>
                <c:pt idx="2266">
                  <c:v>1.2467674305711416</c:v>
                </c:pt>
                <c:pt idx="2267">
                  <c:v>1.2477490534367353</c:v>
                </c:pt>
                <c:pt idx="2268">
                  <c:v>1.2492774770729489</c:v>
                </c:pt>
                <c:pt idx="2269">
                  <c:v>1.2513381152084881</c:v>
                </c:pt>
                <c:pt idx="2270">
                  <c:v>1.2525574887640949</c:v>
                </c:pt>
                <c:pt idx="2271">
                  <c:v>1.2538493511091557</c:v>
                </c:pt>
                <c:pt idx="2272">
                  <c:v>1.2553754512685265</c:v>
                </c:pt>
                <c:pt idx="2273">
                  <c:v>1.2570523930197917</c:v>
                </c:pt>
                <c:pt idx="2274">
                  <c:v>1.2584759098324976</c:v>
                </c:pt>
                <c:pt idx="2275">
                  <c:v>1.2594324077996859</c:v>
                </c:pt>
                <c:pt idx="2276">
                  <c:v>1.2611645413461279</c:v>
                </c:pt>
                <c:pt idx="2277">
                  <c:v>1.2626728097427402</c:v>
                </c:pt>
                <c:pt idx="2278">
                  <c:v>1.2639817293582785</c:v>
                </c:pt>
                <c:pt idx="2279">
                  <c:v>1.2650741783812429</c:v>
                </c:pt>
                <c:pt idx="2280">
                  <c:v>1.2668553354450505</c:v>
                </c:pt>
                <c:pt idx="2281">
                  <c:v>1.2676656848747614</c:v>
                </c:pt>
                <c:pt idx="2282">
                  <c:v>1.2690297409645988</c:v>
                </c:pt>
                <c:pt idx="2283">
                  <c:v>1.2704240206936923</c:v>
                </c:pt>
                <c:pt idx="2284">
                  <c:v>1.2716489908780444</c:v>
                </c:pt>
                <c:pt idx="2285">
                  <c:v>1.2729768578940317</c:v>
                </c:pt>
                <c:pt idx="2286">
                  <c:v>1.2741868822213878</c:v>
                </c:pt>
                <c:pt idx="2287">
                  <c:v>1.2750960900586965</c:v>
                </c:pt>
                <c:pt idx="2288">
                  <c:v>1.2771287266102145</c:v>
                </c:pt>
                <c:pt idx="2289">
                  <c:v>1.27740440898171</c:v>
                </c:pt>
                <c:pt idx="2290">
                  <c:v>1.2774586326615345</c:v>
                </c:pt>
                <c:pt idx="2291">
                  <c:v>1.2789396647462601</c:v>
                </c:pt>
                <c:pt idx="2292">
                  <c:v>1.2800794592199809</c:v>
                </c:pt>
                <c:pt idx="2293">
                  <c:v>1.2808679845636277</c:v>
                </c:pt>
                <c:pt idx="2294">
                  <c:v>1.2817823464626641</c:v>
                </c:pt>
                <c:pt idx="2295">
                  <c:v>1.2828324289138213</c:v>
                </c:pt>
                <c:pt idx="2296">
                  <c:v>1.2845034789916623</c:v>
                </c:pt>
                <c:pt idx="2297">
                  <c:v>1.285195220460607</c:v>
                </c:pt>
                <c:pt idx="2298">
                  <c:v>1.2859727185093934</c:v>
                </c:pt>
                <c:pt idx="2299">
                  <c:v>1.2874072810572521</c:v>
                </c:pt>
                <c:pt idx="2300">
                  <c:v>1.2880249017708634</c:v>
                </c:pt>
                <c:pt idx="2301">
                  <c:v>1.2885699875942893</c:v>
                </c:pt>
                <c:pt idx="2302">
                  <c:v>1.2904038654540901</c:v>
                </c:pt>
                <c:pt idx="2303">
                  <c:v>1.2911770300341612</c:v>
                </c:pt>
                <c:pt idx="2304">
                  <c:v>1.2918081029410846</c:v>
                </c:pt>
                <c:pt idx="2305">
                  <c:v>1.2933348208502506</c:v>
                </c:pt>
                <c:pt idx="2306">
                  <c:v>1.2947198712129944</c:v>
                </c:pt>
                <c:pt idx="2307">
                  <c:v>1.2959062643056294</c:v>
                </c:pt>
                <c:pt idx="2308">
                  <c:v>1.2969373348153144</c:v>
                </c:pt>
                <c:pt idx="2309">
                  <c:v>1.2982776674689691</c:v>
                </c:pt>
                <c:pt idx="2310">
                  <c:v>1.2997232941922725</c:v>
                </c:pt>
                <c:pt idx="2311">
                  <c:v>1.2996823383028349</c:v>
                </c:pt>
                <c:pt idx="2312">
                  <c:v>1.3006292380978248</c:v>
                </c:pt>
                <c:pt idx="2313">
                  <c:v>1.3022333499142262</c:v>
                </c:pt>
                <c:pt idx="2314">
                  <c:v>1.3026849434551449</c:v>
                </c:pt>
                <c:pt idx="2315">
                  <c:v>1.3036261636400734</c:v>
                </c:pt>
                <c:pt idx="2316">
                  <c:v>1.3043888725743491</c:v>
                </c:pt>
                <c:pt idx="2317">
                  <c:v>1.3045839247672917</c:v>
                </c:pt>
                <c:pt idx="2318">
                  <c:v>1.303646346540114</c:v>
                </c:pt>
                <c:pt idx="2319">
                  <c:v>1.3050679640027019</c:v>
                </c:pt>
                <c:pt idx="2320">
                  <c:v>1.3056220302485304</c:v>
                </c:pt>
                <c:pt idx="2321">
                  <c:v>1.3065916761442051</c:v>
                </c:pt>
                <c:pt idx="2322">
                  <c:v>1.3087719641170321</c:v>
                </c:pt>
                <c:pt idx="2323">
                  <c:v>1.3099330571284842</c:v>
                </c:pt>
                <c:pt idx="2324">
                  <c:v>1.3107002562739605</c:v>
                </c:pt>
                <c:pt idx="2325">
                  <c:v>1.3118619024941847</c:v>
                </c:pt>
                <c:pt idx="2326">
                  <c:v>1.3125795064732309</c:v>
                </c:pt>
                <c:pt idx="2327">
                  <c:v>1.314354227874988</c:v>
                </c:pt>
                <c:pt idx="2328">
                  <c:v>1.3157480189363331</c:v>
                </c:pt>
                <c:pt idx="2329">
                  <c:v>1.3168694192183774</c:v>
                </c:pt>
                <c:pt idx="2330">
                  <c:v>1.3180333428147137</c:v>
                </c:pt>
                <c:pt idx="2331">
                  <c:v>1.3189297254286529</c:v>
                </c:pt>
                <c:pt idx="2332">
                  <c:v>1.319694176970561</c:v>
                </c:pt>
                <c:pt idx="2333">
                  <c:v>1.3210768485355837</c:v>
                </c:pt>
                <c:pt idx="2334">
                  <c:v>1.3217576825715693</c:v>
                </c:pt>
                <c:pt idx="2335">
                  <c:v>1.3227474929269918</c:v>
                </c:pt>
                <c:pt idx="2336">
                  <c:v>1.3240843311452357</c:v>
                </c:pt>
                <c:pt idx="2337">
                  <c:v>1.324797426472788</c:v>
                </c:pt>
                <c:pt idx="2338">
                  <c:v>1.325766620581299</c:v>
                </c:pt>
                <c:pt idx="2339">
                  <c:v>1.3270450860539258</c:v>
                </c:pt>
                <c:pt idx="2340">
                  <c:v>1.3274723568491584</c:v>
                </c:pt>
                <c:pt idx="2341">
                  <c:v>1.3288227486823216</c:v>
                </c:pt>
                <c:pt idx="2342">
                  <c:v>1.3296340477870912</c:v>
                </c:pt>
                <c:pt idx="2343">
                  <c:v>1.3305140923019567</c:v>
                </c:pt>
                <c:pt idx="2344">
                  <c:v>1.3315681117555433</c:v>
                </c:pt>
                <c:pt idx="2345">
                  <c:v>1.3325249600882874</c:v>
                </c:pt>
                <c:pt idx="2346">
                  <c:v>1.333500746601334</c:v>
                </c:pt>
                <c:pt idx="2347">
                  <c:v>1.3345615613026727</c:v>
                </c:pt>
                <c:pt idx="2348">
                  <c:v>1.3357651960687091</c:v>
                </c:pt>
                <c:pt idx="2349">
                  <c:v>1.3366937846533382</c:v>
                </c:pt>
                <c:pt idx="2350">
                  <c:v>1.337795767307477</c:v>
                </c:pt>
                <c:pt idx="2351">
                  <c:v>1.3404962928097102</c:v>
                </c:pt>
                <c:pt idx="2352">
                  <c:v>1.3413960776575982</c:v>
                </c:pt>
                <c:pt idx="2353">
                  <c:v>1.3421370547072708</c:v>
                </c:pt>
                <c:pt idx="2354">
                  <c:v>1.3432806386610814</c:v>
                </c:pt>
                <c:pt idx="2355">
                  <c:v>1.3447245965379211</c:v>
                </c:pt>
                <c:pt idx="2356">
                  <c:v>1.3460982231395184</c:v>
                </c:pt>
                <c:pt idx="2357">
                  <c:v>1.3471962780113746</c:v>
                </c:pt>
                <c:pt idx="2358">
                  <c:v>1.3484585805677063</c:v>
                </c:pt>
                <c:pt idx="2359">
                  <c:v>1.3496203005490996</c:v>
                </c:pt>
                <c:pt idx="2360">
                  <c:v>1.350766226420046</c:v>
                </c:pt>
                <c:pt idx="2361">
                  <c:v>1.3518967546468321</c:v>
                </c:pt>
                <c:pt idx="2362">
                  <c:v>1.3527456719481137</c:v>
                </c:pt>
                <c:pt idx="2363">
                  <c:v>1.3537297012718668</c:v>
                </c:pt>
                <c:pt idx="2364">
                  <c:v>1.3547834441210673</c:v>
                </c:pt>
                <c:pt idx="2365">
                  <c:v>1.3557549340459829</c:v>
                </c:pt>
                <c:pt idx="2366">
                  <c:v>1.3569405526463374</c:v>
                </c:pt>
                <c:pt idx="2367">
                  <c:v>1.3577185578031652</c:v>
                </c:pt>
                <c:pt idx="2368">
                  <c:v>1.3585958823749014</c:v>
                </c:pt>
                <c:pt idx="2369">
                  <c:v>1.3592969546318039</c:v>
                </c:pt>
                <c:pt idx="2370">
                  <c:v>1.3609771326543862</c:v>
                </c:pt>
                <c:pt idx="2371">
                  <c:v>1.3620286534483514</c:v>
                </c:pt>
                <c:pt idx="2372">
                  <c:v>1.3635374934940288</c:v>
                </c:pt>
                <c:pt idx="2373">
                  <c:v>1.364294633459997</c:v>
                </c:pt>
                <c:pt idx="2374">
                  <c:v>1.3653602149769228</c:v>
                </c:pt>
                <c:pt idx="2375">
                  <c:v>1.3665817644870333</c:v>
                </c:pt>
                <c:pt idx="2376">
                  <c:v>1.3675488748425022</c:v>
                </c:pt>
                <c:pt idx="2377">
                  <c:v>1.3687574147263191</c:v>
                </c:pt>
                <c:pt idx="2378">
                  <c:v>1.3693944991685667</c:v>
                </c:pt>
                <c:pt idx="2379">
                  <c:v>1.3697209845456455</c:v>
                </c:pt>
                <c:pt idx="2380">
                  <c:v>1.370685513260177</c:v>
                </c:pt>
                <c:pt idx="2381">
                  <c:v>1.3711702255662601</c:v>
                </c:pt>
                <c:pt idx="2382">
                  <c:v>1.3727321736540707</c:v>
                </c:pt>
                <c:pt idx="2383">
                  <c:v>1.3736253199966924</c:v>
                </c:pt>
                <c:pt idx="2384">
                  <c:v>1.374935788596793</c:v>
                </c:pt>
                <c:pt idx="2385">
                  <c:v>1.3758646445656622</c:v>
                </c:pt>
                <c:pt idx="2386">
                  <c:v>1.3769306594294597</c:v>
                </c:pt>
                <c:pt idx="2387">
                  <c:v>1.377682322628583</c:v>
                </c:pt>
                <c:pt idx="2388">
                  <c:v>1.3786889413105352</c:v>
                </c:pt>
                <c:pt idx="2389">
                  <c:v>1.3797204082865071</c:v>
                </c:pt>
                <c:pt idx="2390">
                  <c:v>1.3805866686827981</c:v>
                </c:pt>
                <c:pt idx="2391">
                  <c:v>1.3814475629539986</c:v>
                </c:pt>
                <c:pt idx="2392">
                  <c:v>1.3826912131545597</c:v>
                </c:pt>
                <c:pt idx="2393">
                  <c:v>1.3839013389035242</c:v>
                </c:pt>
                <c:pt idx="2394">
                  <c:v>1.3851588469838299</c:v>
                </c:pt>
                <c:pt idx="2395">
                  <c:v>1.3861515340248678</c:v>
                </c:pt>
                <c:pt idx="2396">
                  <c:v>1.386851997752121</c:v>
                </c:pt>
                <c:pt idx="2397">
                  <c:v>1.3876410117635163</c:v>
                </c:pt>
                <c:pt idx="2398">
                  <c:v>1.3886500830043591</c:v>
                </c:pt>
                <c:pt idx="2399">
                  <c:v>1.3894166644000401</c:v>
                </c:pt>
                <c:pt idx="2400">
                  <c:v>1.3907192682154292</c:v>
                </c:pt>
                <c:pt idx="2401">
                  <c:v>1.3917942727217758</c:v>
                </c:pt>
                <c:pt idx="2402">
                  <c:v>1.3926868935160641</c:v>
                </c:pt>
                <c:pt idx="2403">
                  <c:v>1.3941752832774603</c:v>
                </c:pt>
                <c:pt idx="2404">
                  <c:v>1.3951514017157707</c:v>
                </c:pt>
                <c:pt idx="2405">
                  <c:v>1.3962683671074907</c:v>
                </c:pt>
                <c:pt idx="2406">
                  <c:v>1.3972503218983472</c:v>
                </c:pt>
                <c:pt idx="2407">
                  <c:v>1.3984660903767878</c:v>
                </c:pt>
                <c:pt idx="2408">
                  <c:v>1.3993166488640942</c:v>
                </c:pt>
                <c:pt idx="2409">
                  <c:v>1.400225368033654</c:v>
                </c:pt>
                <c:pt idx="2410">
                  <c:v>1.4012007673005602</c:v>
                </c:pt>
                <c:pt idx="2411">
                  <c:v>1.4019813356580326</c:v>
                </c:pt>
                <c:pt idx="2412">
                  <c:v>1.4030923448353052</c:v>
                </c:pt>
                <c:pt idx="2413">
                  <c:v>1.40383356160878</c:v>
                </c:pt>
                <c:pt idx="2414">
                  <c:v>1.4055162659514226</c:v>
                </c:pt>
                <c:pt idx="2415">
                  <c:v>1.4061473296381992</c:v>
                </c:pt>
                <c:pt idx="2416">
                  <c:v>1.4070107594496051</c:v>
                </c:pt>
                <c:pt idx="2417">
                  <c:v>1.4081904494959501</c:v>
                </c:pt>
                <c:pt idx="2418">
                  <c:v>1.4089986137510109</c:v>
                </c:pt>
                <c:pt idx="2419">
                  <c:v>1.4098637585096112</c:v>
                </c:pt>
                <c:pt idx="2420">
                  <c:v>1.4115200010326485</c:v>
                </c:pt>
                <c:pt idx="2421">
                  <c:v>1.4122808106168065</c:v>
                </c:pt>
                <c:pt idx="2422">
                  <c:v>1.4135844009878391</c:v>
                </c:pt>
                <c:pt idx="2423">
                  <c:v>1.4145472977364926</c:v>
                </c:pt>
                <c:pt idx="2424">
                  <c:v>1.4153206190590488</c:v>
                </c:pt>
                <c:pt idx="2425">
                  <c:v>1.4159517657271414</c:v>
                </c:pt>
                <c:pt idx="2426">
                  <c:v>1.4166871000473376</c:v>
                </c:pt>
                <c:pt idx="2427">
                  <c:v>1.4175130315241331</c:v>
                </c:pt>
                <c:pt idx="2428">
                  <c:v>1.4186896973625234</c:v>
                </c:pt>
                <c:pt idx="2429">
                  <c:v>1.419612246751389</c:v>
                </c:pt>
                <c:pt idx="2430">
                  <c:v>1.4205628346048611</c:v>
                </c:pt>
                <c:pt idx="2431">
                  <c:v>1.4216846036927535</c:v>
                </c:pt>
                <c:pt idx="2432">
                  <c:v>1.4225590146982889</c:v>
                </c:pt>
                <c:pt idx="2433">
                  <c:v>1.4236857073442541</c:v>
                </c:pt>
                <c:pt idx="2434">
                  <c:v>1.4242916184721865</c:v>
                </c:pt>
                <c:pt idx="2435">
                  <c:v>1.4252663446684197</c:v>
                </c:pt>
                <c:pt idx="2436">
                  <c:v>1.4264751150558919</c:v>
                </c:pt>
                <c:pt idx="2437">
                  <c:v>1.4273948154195804</c:v>
                </c:pt>
                <c:pt idx="2438">
                  <c:v>1.4283337766686892</c:v>
                </c:pt>
                <c:pt idx="2439">
                  <c:v>1.4292227094044958</c:v>
                </c:pt>
                <c:pt idx="2440">
                  <c:v>1.4301724858851017</c:v>
                </c:pt>
                <c:pt idx="2441">
                  <c:v>1.431148327719026</c:v>
                </c:pt>
                <c:pt idx="2442">
                  <c:v>1.4316850600899906</c:v>
                </c:pt>
                <c:pt idx="2443">
                  <c:v>1.4333163344571083</c:v>
                </c:pt>
                <c:pt idx="2444">
                  <c:v>1.4340553660559321</c:v>
                </c:pt>
                <c:pt idx="2445">
                  <c:v>1.4350229927395879</c:v>
                </c:pt>
                <c:pt idx="2446">
                  <c:v>1.4359608660114445</c:v>
                </c:pt>
                <c:pt idx="2447">
                  <c:v>1.436582820193772</c:v>
                </c:pt>
                <c:pt idx="2448">
                  <c:v>1.437701334570054</c:v>
                </c:pt>
                <c:pt idx="2449">
                  <c:v>1.4389525821710873</c:v>
                </c:pt>
                <c:pt idx="2450">
                  <c:v>1.440417322257471</c:v>
                </c:pt>
                <c:pt idx="2451">
                  <c:v>1.4416186243265181</c:v>
                </c:pt>
                <c:pt idx="2452">
                  <c:v>1.4432145025523595</c:v>
                </c:pt>
                <c:pt idx="2453">
                  <c:v>1.4445971280166519</c:v>
                </c:pt>
                <c:pt idx="2454">
                  <c:v>1.4456589753743652</c:v>
                </c:pt>
                <c:pt idx="2455">
                  <c:v>1.4466249424317041</c:v>
                </c:pt>
                <c:pt idx="2456">
                  <c:v>1.4475546743144627</c:v>
                </c:pt>
                <c:pt idx="2457">
                  <c:v>1.4486189557907743</c:v>
                </c:pt>
                <c:pt idx="2458">
                  <c:v>1.449854418501507</c:v>
                </c:pt>
                <c:pt idx="2459">
                  <c:v>1.4503466728871848</c:v>
                </c:pt>
                <c:pt idx="2460">
                  <c:v>1.4514269789775986</c:v>
                </c:pt>
                <c:pt idx="2461">
                  <c:v>1.4525667550110271</c:v>
                </c:pt>
                <c:pt idx="2462">
                  <c:v>1.4538290575673591</c:v>
                </c:pt>
                <c:pt idx="2463">
                  <c:v>1.45492151581047</c:v>
                </c:pt>
                <c:pt idx="2464">
                  <c:v>1.455814699033676</c:v>
                </c:pt>
                <c:pt idx="2465">
                  <c:v>1.4564997097958914</c:v>
                </c:pt>
                <c:pt idx="2466">
                  <c:v>1.457491769866988</c:v>
                </c:pt>
                <c:pt idx="2467">
                  <c:v>1.4588480625937219</c:v>
                </c:pt>
                <c:pt idx="2468">
                  <c:v>1.4601188753450001</c:v>
                </c:pt>
                <c:pt idx="2469">
                  <c:v>1.4609798157169318</c:v>
                </c:pt>
                <c:pt idx="2470">
                  <c:v>1.4613768536527627</c:v>
                </c:pt>
                <c:pt idx="2471">
                  <c:v>1.4628915484912786</c:v>
                </c:pt>
                <c:pt idx="2472">
                  <c:v>1.4640152814703122</c:v>
                </c:pt>
                <c:pt idx="2473">
                  <c:v>1.4648475379674037</c:v>
                </c:pt>
                <c:pt idx="2474">
                  <c:v>1.4643124006817319</c:v>
                </c:pt>
                <c:pt idx="2475">
                  <c:v>1.4627290895151672</c:v>
                </c:pt>
                <c:pt idx="2476">
                  <c:v>1.4620875056415716</c:v>
                </c:pt>
                <c:pt idx="2477">
                  <c:v>1.4632238333403196</c:v>
                </c:pt>
                <c:pt idx="2478">
                  <c:v>1.4634535993837194</c:v>
                </c:pt>
                <c:pt idx="2479">
                  <c:v>1.4637304158331976</c:v>
                </c:pt>
                <c:pt idx="2480">
                  <c:v>1.4650305855299885</c:v>
                </c:pt>
                <c:pt idx="2481">
                  <c:v>1.4661174563644992</c:v>
                </c:pt>
                <c:pt idx="2482">
                  <c:v>1.4670702754933527</c:v>
                </c:pt>
                <c:pt idx="2483">
                  <c:v>1.4685676548972975</c:v>
                </c:pt>
                <c:pt idx="2484">
                  <c:v>1.4695984580227428</c:v>
                </c:pt>
                <c:pt idx="2485">
                  <c:v>1.4707629993688749</c:v>
                </c:pt>
                <c:pt idx="2486">
                  <c:v>1.4719788416084851</c:v>
                </c:pt>
                <c:pt idx="2487">
                  <c:v>1.4731956611835932</c:v>
                </c:pt>
                <c:pt idx="2488">
                  <c:v>1.4741280392483125</c:v>
                </c:pt>
                <c:pt idx="2489">
                  <c:v>1.4750593938768026</c:v>
                </c:pt>
                <c:pt idx="2490">
                  <c:v>1.4759790573599068</c:v>
                </c:pt>
                <c:pt idx="2491">
                  <c:v>1.4778003958208705</c:v>
                </c:pt>
                <c:pt idx="2492">
                  <c:v>1.4786992955347236</c:v>
                </c:pt>
                <c:pt idx="2493">
                  <c:v>1.4796818127544991</c:v>
                </c:pt>
                <c:pt idx="2494">
                  <c:v>1.481218995529606</c:v>
                </c:pt>
                <c:pt idx="2495">
                  <c:v>1.4826868981261376</c:v>
                </c:pt>
                <c:pt idx="2496">
                  <c:v>1.4842035568557947</c:v>
                </c:pt>
                <c:pt idx="2497">
                  <c:v>1.485350063595952</c:v>
                </c:pt>
                <c:pt idx="2498">
                  <c:v>1.4866114256973715</c:v>
                </c:pt>
                <c:pt idx="2499">
                  <c:v>1.4878698281318585</c:v>
                </c:pt>
                <c:pt idx="2500">
                  <c:v>1.4891471410862098</c:v>
                </c:pt>
                <c:pt idx="2501">
                  <c:v>1.490370848110532</c:v>
                </c:pt>
                <c:pt idx="2502">
                  <c:v>1.4917764132985791</c:v>
                </c:pt>
                <c:pt idx="2503">
                  <c:v>1.4927938195515904</c:v>
                </c:pt>
                <c:pt idx="2504">
                  <c:v>1.4940923757227962</c:v>
                </c:pt>
                <c:pt idx="2505">
                  <c:v>1.4956609162151424</c:v>
                </c:pt>
                <c:pt idx="2506">
                  <c:v>1.4968328152379451</c:v>
                </c:pt>
                <c:pt idx="2507">
                  <c:v>1.4981689527250772</c:v>
                </c:pt>
                <c:pt idx="2508">
                  <c:v>1.4991994054849664</c:v>
                </c:pt>
                <c:pt idx="2509">
                  <c:v>1.5007322363510651</c:v>
                </c:pt>
                <c:pt idx="2510">
                  <c:v>1.5027222758271215</c:v>
                </c:pt>
                <c:pt idx="2511">
                  <c:v>1.5042739250116228</c:v>
                </c:pt>
                <c:pt idx="2512">
                  <c:v>1.5053786644894767</c:v>
                </c:pt>
                <c:pt idx="2513">
                  <c:v>1.5068570042915108</c:v>
                </c:pt>
                <c:pt idx="2514">
                  <c:v>1.5081676019736583</c:v>
                </c:pt>
                <c:pt idx="2515">
                  <c:v>1.509293243522956</c:v>
                </c:pt>
                <c:pt idx="2516">
                  <c:v>1.5106429254048614</c:v>
                </c:pt>
                <c:pt idx="2517">
                  <c:v>1.5122025592359751</c:v>
                </c:pt>
                <c:pt idx="2518">
                  <c:v>1.513806293026382</c:v>
                </c:pt>
                <c:pt idx="2519">
                  <c:v>1.5147252281179355</c:v>
                </c:pt>
                <c:pt idx="2520">
                  <c:v>1.5167135803072367</c:v>
                </c:pt>
                <c:pt idx="2521">
                  <c:v>1.5174490805900649</c:v>
                </c:pt>
                <c:pt idx="2522">
                  <c:v>1.5187697835524521</c:v>
                </c:pt>
                <c:pt idx="2523">
                  <c:v>1.5199924487002532</c:v>
                </c:pt>
                <c:pt idx="2524">
                  <c:v>1.5210915915493617</c:v>
                </c:pt>
                <c:pt idx="2525">
                  <c:v>1.5219192195330584</c:v>
                </c:pt>
                <c:pt idx="2526">
                  <c:v>1.5234133073448088</c:v>
                </c:pt>
                <c:pt idx="2527">
                  <c:v>1.5251078042544459</c:v>
                </c:pt>
                <c:pt idx="2528">
                  <c:v>1.5265218704172936</c:v>
                </c:pt>
                <c:pt idx="2529">
                  <c:v>1.5283036728913357</c:v>
                </c:pt>
                <c:pt idx="2530">
                  <c:v>1.5297682470150873</c:v>
                </c:pt>
                <c:pt idx="2531">
                  <c:v>1.5308994851931312</c:v>
                </c:pt>
                <c:pt idx="2532">
                  <c:v>1.5327227230042135</c:v>
                </c:pt>
                <c:pt idx="2533">
                  <c:v>1.5326245284471423</c:v>
                </c:pt>
                <c:pt idx="2534">
                  <c:v>1.5339775480219737</c:v>
                </c:pt>
                <c:pt idx="2535">
                  <c:v>1.535043221740362</c:v>
                </c:pt>
                <c:pt idx="2536">
                  <c:v>1.536700377057874</c:v>
                </c:pt>
                <c:pt idx="2537">
                  <c:v>1.538140527014332</c:v>
                </c:pt>
                <c:pt idx="2538">
                  <c:v>1.5398563316818468</c:v>
                </c:pt>
                <c:pt idx="2539">
                  <c:v>1.5410332925649155</c:v>
                </c:pt>
                <c:pt idx="2540">
                  <c:v>1.5428098672160599</c:v>
                </c:pt>
                <c:pt idx="2541">
                  <c:v>1.5434713481651632</c:v>
                </c:pt>
                <c:pt idx="2542">
                  <c:v>1.5451707225321427</c:v>
                </c:pt>
                <c:pt idx="2543">
                  <c:v>1.5461913281758859</c:v>
                </c:pt>
                <c:pt idx="2544">
                  <c:v>1.5476746837374553</c:v>
                </c:pt>
                <c:pt idx="2545">
                  <c:v>1.5498409939686364</c:v>
                </c:pt>
                <c:pt idx="2546">
                  <c:v>1.5513744241442389</c:v>
                </c:pt>
                <c:pt idx="2547">
                  <c:v>1.5530056524106257</c:v>
                </c:pt>
                <c:pt idx="2548">
                  <c:v>1.5541392878266826</c:v>
                </c:pt>
                <c:pt idx="2549">
                  <c:v>1.554719447086268</c:v>
                </c:pt>
                <c:pt idx="2550">
                  <c:v>1.5548698829917305</c:v>
                </c:pt>
                <c:pt idx="2551">
                  <c:v>1.5559794446060491</c:v>
                </c:pt>
                <c:pt idx="2552">
                  <c:v>1.5569598965130749</c:v>
                </c:pt>
                <c:pt idx="2553">
                  <c:v>1.5578351188914765</c:v>
                </c:pt>
                <c:pt idx="2554">
                  <c:v>1.5581664079647273</c:v>
                </c:pt>
                <c:pt idx="2555">
                  <c:v>1.5598108579207706</c:v>
                </c:pt>
                <c:pt idx="2556">
                  <c:v>1.5608797033694524</c:v>
                </c:pt>
                <c:pt idx="2557">
                  <c:v>1.5625922809857959</c:v>
                </c:pt>
                <c:pt idx="2558">
                  <c:v>1.5640323664012303</c:v>
                </c:pt>
                <c:pt idx="2559">
                  <c:v>1.5655169943429756</c:v>
                </c:pt>
                <c:pt idx="2560">
                  <c:v>1.566006833050348</c:v>
                </c:pt>
                <c:pt idx="2561">
                  <c:v>1.5677092224051359</c:v>
                </c:pt>
                <c:pt idx="2562">
                  <c:v>1.5693433273571387</c:v>
                </c:pt>
                <c:pt idx="2563">
                  <c:v>1.5703279283299563</c:v>
                </c:pt>
                <c:pt idx="2564">
                  <c:v>1.5720828264173754</c:v>
                </c:pt>
                <c:pt idx="2565">
                  <c:v>1.5731714582998109</c:v>
                </c:pt>
                <c:pt idx="2566">
                  <c:v>1.5749820091897164</c:v>
                </c:pt>
                <c:pt idx="2567">
                  <c:v>1.5766946421269372</c:v>
                </c:pt>
                <c:pt idx="2568">
                  <c:v>1.5778195184041</c:v>
                </c:pt>
                <c:pt idx="2569">
                  <c:v>1.5790046114561203</c:v>
                </c:pt>
                <c:pt idx="2570">
                  <c:v>1.5807406359042599</c:v>
                </c:pt>
                <c:pt idx="2571">
                  <c:v>1.5820174048699851</c:v>
                </c:pt>
                <c:pt idx="2572">
                  <c:v>1.5835739130715356</c:v>
                </c:pt>
                <c:pt idx="2573">
                  <c:v>1.5850289351238205</c:v>
                </c:pt>
                <c:pt idx="2574">
                  <c:v>1.5863250479562816</c:v>
                </c:pt>
                <c:pt idx="2575">
                  <c:v>1.587703939261361</c:v>
                </c:pt>
                <c:pt idx="2576">
                  <c:v>1.589402760419568</c:v>
                </c:pt>
                <c:pt idx="2577">
                  <c:v>1.5915033955493394</c:v>
                </c:pt>
                <c:pt idx="2578">
                  <c:v>1.5926620544421932</c:v>
                </c:pt>
                <c:pt idx="2579">
                  <c:v>1.5941956505804273</c:v>
                </c:pt>
                <c:pt idx="2580">
                  <c:v>1.595988083883042</c:v>
                </c:pt>
                <c:pt idx="2581">
                  <c:v>1.5970812889579951</c:v>
                </c:pt>
                <c:pt idx="2582">
                  <c:v>1.5988298712452647</c:v>
                </c:pt>
                <c:pt idx="2583">
                  <c:v>1.6000955022743759</c:v>
                </c:pt>
                <c:pt idx="2584">
                  <c:v>1.6015802869586073</c:v>
                </c:pt>
                <c:pt idx="2585">
                  <c:v>1.6031840668497446</c:v>
                </c:pt>
                <c:pt idx="2586">
                  <c:v>1.6049040113629052</c:v>
                </c:pt>
                <c:pt idx="2587">
                  <c:v>1.6061832052270826</c:v>
                </c:pt>
                <c:pt idx="2588">
                  <c:v>1.6076615173686783</c:v>
                </c:pt>
                <c:pt idx="2589">
                  <c:v>1.6099908490048902</c:v>
                </c:pt>
                <c:pt idx="2590">
                  <c:v>1.6117067643141589</c:v>
                </c:pt>
                <c:pt idx="2591">
                  <c:v>1.6133670268209412</c:v>
                </c:pt>
                <c:pt idx="2592">
                  <c:v>1.6143753696702343</c:v>
                </c:pt>
                <c:pt idx="2593">
                  <c:v>1.616004532623871</c:v>
                </c:pt>
                <c:pt idx="2594">
                  <c:v>1.6174887640993294</c:v>
                </c:pt>
                <c:pt idx="2595">
                  <c:v>1.6188290783126922</c:v>
                </c:pt>
                <c:pt idx="2596">
                  <c:v>1.62047123245233</c:v>
                </c:pt>
                <c:pt idx="2597">
                  <c:v>1.6221195548697787</c:v>
                </c:pt>
                <c:pt idx="2598">
                  <c:v>1.6233765650621894</c:v>
                </c:pt>
                <c:pt idx="2599">
                  <c:v>1.6248353397139788</c:v>
                </c:pt>
                <c:pt idx="2600">
                  <c:v>1.6265424129030386</c:v>
                </c:pt>
                <c:pt idx="2601">
                  <c:v>1.6279285051423034</c:v>
                </c:pt>
                <c:pt idx="2602">
                  <c:v>1.6290015734179466</c:v>
                </c:pt>
                <c:pt idx="2603">
                  <c:v>1.6308540298723484</c:v>
                </c:pt>
              </c:numCache>
            </c:numRef>
          </c:val>
          <c:smooth val="0"/>
          <c:extLst>
            <c:ext xmlns:c16="http://schemas.microsoft.com/office/drawing/2014/chart" uri="{C3380CC4-5D6E-409C-BE32-E72D297353CC}">
              <c16:uniqueId val="{00000000-6FF2-454E-8EC0-C45AED2B702B}"/>
            </c:ext>
          </c:extLst>
        </c:ser>
        <c:ser>
          <c:idx val="1"/>
          <c:order val="1"/>
          <c:tx>
            <c:v>CDI</c:v>
          </c:tx>
          <c:spPr>
            <a:ln w="28575" cap="rnd">
              <a:solidFill>
                <a:srgbClr val="7B868C"/>
              </a:solidFill>
              <a:round/>
            </a:ln>
            <a:effectLst/>
          </c:spPr>
          <c:marker>
            <c:symbol val="none"/>
          </c:marker>
          <c:cat>
            <c:numRef>
              <c:f>Historico!$B$203:$B$65500</c:f>
              <c:numCache>
                <c:formatCode>m/d/yyyy</c:formatCode>
                <c:ptCount val="65298"/>
                <c:pt idx="0">
                  <c:v>42044</c:v>
                </c:pt>
                <c:pt idx="1">
                  <c:v>42045</c:v>
                </c:pt>
                <c:pt idx="2">
                  <c:v>42046</c:v>
                </c:pt>
                <c:pt idx="3">
                  <c:v>42047</c:v>
                </c:pt>
                <c:pt idx="4">
                  <c:v>42048</c:v>
                </c:pt>
                <c:pt idx="5">
                  <c:v>42053</c:v>
                </c:pt>
                <c:pt idx="6">
                  <c:v>42054</c:v>
                </c:pt>
                <c:pt idx="7">
                  <c:v>42055</c:v>
                </c:pt>
                <c:pt idx="8">
                  <c:v>42058</c:v>
                </c:pt>
                <c:pt idx="9">
                  <c:v>42059</c:v>
                </c:pt>
                <c:pt idx="10">
                  <c:v>42060</c:v>
                </c:pt>
                <c:pt idx="11">
                  <c:v>42061</c:v>
                </c:pt>
                <c:pt idx="12">
                  <c:v>42062</c:v>
                </c:pt>
                <c:pt idx="13">
                  <c:v>42065</c:v>
                </c:pt>
                <c:pt idx="14">
                  <c:v>42066</c:v>
                </c:pt>
                <c:pt idx="15">
                  <c:v>42067</c:v>
                </c:pt>
                <c:pt idx="16">
                  <c:v>42068</c:v>
                </c:pt>
                <c:pt idx="17">
                  <c:v>42069</c:v>
                </c:pt>
                <c:pt idx="18">
                  <c:v>42072</c:v>
                </c:pt>
                <c:pt idx="19">
                  <c:v>42073</c:v>
                </c:pt>
                <c:pt idx="20">
                  <c:v>42074</c:v>
                </c:pt>
                <c:pt idx="21">
                  <c:v>42075</c:v>
                </c:pt>
                <c:pt idx="22">
                  <c:v>42076</c:v>
                </c:pt>
                <c:pt idx="23">
                  <c:v>42079</c:v>
                </c:pt>
                <c:pt idx="24">
                  <c:v>42080</c:v>
                </c:pt>
                <c:pt idx="25">
                  <c:v>42081</c:v>
                </c:pt>
                <c:pt idx="26">
                  <c:v>42082</c:v>
                </c:pt>
                <c:pt idx="27">
                  <c:v>42083</c:v>
                </c:pt>
                <c:pt idx="28">
                  <c:v>42086</c:v>
                </c:pt>
                <c:pt idx="29">
                  <c:v>42087</c:v>
                </c:pt>
                <c:pt idx="30">
                  <c:v>42088</c:v>
                </c:pt>
                <c:pt idx="31">
                  <c:v>42089</c:v>
                </c:pt>
                <c:pt idx="32">
                  <c:v>42090</c:v>
                </c:pt>
                <c:pt idx="33">
                  <c:v>42093</c:v>
                </c:pt>
                <c:pt idx="34">
                  <c:v>42094</c:v>
                </c:pt>
                <c:pt idx="35">
                  <c:v>42095</c:v>
                </c:pt>
                <c:pt idx="36">
                  <c:v>42096</c:v>
                </c:pt>
                <c:pt idx="37">
                  <c:v>42100</c:v>
                </c:pt>
                <c:pt idx="38">
                  <c:v>42101</c:v>
                </c:pt>
                <c:pt idx="39">
                  <c:v>42102</c:v>
                </c:pt>
                <c:pt idx="40">
                  <c:v>42103</c:v>
                </c:pt>
                <c:pt idx="41">
                  <c:v>42104</c:v>
                </c:pt>
                <c:pt idx="42">
                  <c:v>42107</c:v>
                </c:pt>
                <c:pt idx="43">
                  <c:v>42108</c:v>
                </c:pt>
                <c:pt idx="44">
                  <c:v>42109</c:v>
                </c:pt>
                <c:pt idx="45">
                  <c:v>42110</c:v>
                </c:pt>
                <c:pt idx="46">
                  <c:v>42111</c:v>
                </c:pt>
                <c:pt idx="47">
                  <c:v>42114</c:v>
                </c:pt>
                <c:pt idx="48">
                  <c:v>42116</c:v>
                </c:pt>
                <c:pt idx="49">
                  <c:v>42117</c:v>
                </c:pt>
                <c:pt idx="50">
                  <c:v>42118</c:v>
                </c:pt>
                <c:pt idx="51">
                  <c:v>42121</c:v>
                </c:pt>
                <c:pt idx="52">
                  <c:v>42122</c:v>
                </c:pt>
                <c:pt idx="53">
                  <c:v>42123</c:v>
                </c:pt>
                <c:pt idx="54">
                  <c:v>42124</c:v>
                </c:pt>
                <c:pt idx="55">
                  <c:v>42128</c:v>
                </c:pt>
                <c:pt idx="56">
                  <c:v>42129</c:v>
                </c:pt>
                <c:pt idx="57">
                  <c:v>42130</c:v>
                </c:pt>
                <c:pt idx="58">
                  <c:v>42131</c:v>
                </c:pt>
                <c:pt idx="59">
                  <c:v>42132</c:v>
                </c:pt>
                <c:pt idx="60">
                  <c:v>42135</c:v>
                </c:pt>
                <c:pt idx="61">
                  <c:v>42136</c:v>
                </c:pt>
                <c:pt idx="62">
                  <c:v>42137</c:v>
                </c:pt>
                <c:pt idx="63">
                  <c:v>42138</c:v>
                </c:pt>
                <c:pt idx="64">
                  <c:v>42139</c:v>
                </c:pt>
                <c:pt idx="65">
                  <c:v>42142</c:v>
                </c:pt>
                <c:pt idx="66">
                  <c:v>42143</c:v>
                </c:pt>
                <c:pt idx="67">
                  <c:v>42144</c:v>
                </c:pt>
                <c:pt idx="68">
                  <c:v>42145</c:v>
                </c:pt>
                <c:pt idx="69">
                  <c:v>42146</c:v>
                </c:pt>
                <c:pt idx="70">
                  <c:v>42149</c:v>
                </c:pt>
                <c:pt idx="71">
                  <c:v>42150</c:v>
                </c:pt>
                <c:pt idx="72">
                  <c:v>42151</c:v>
                </c:pt>
                <c:pt idx="73">
                  <c:v>42152</c:v>
                </c:pt>
                <c:pt idx="74">
                  <c:v>42153</c:v>
                </c:pt>
                <c:pt idx="75">
                  <c:v>42156</c:v>
                </c:pt>
                <c:pt idx="76">
                  <c:v>42157</c:v>
                </c:pt>
                <c:pt idx="77">
                  <c:v>42158</c:v>
                </c:pt>
                <c:pt idx="78">
                  <c:v>42160</c:v>
                </c:pt>
                <c:pt idx="79">
                  <c:v>42163</c:v>
                </c:pt>
                <c:pt idx="80">
                  <c:v>42164</c:v>
                </c:pt>
                <c:pt idx="81">
                  <c:v>42165</c:v>
                </c:pt>
                <c:pt idx="82">
                  <c:v>42166</c:v>
                </c:pt>
                <c:pt idx="83">
                  <c:v>42167</c:v>
                </c:pt>
                <c:pt idx="84">
                  <c:v>42170</c:v>
                </c:pt>
                <c:pt idx="85">
                  <c:v>42171</c:v>
                </c:pt>
                <c:pt idx="86">
                  <c:v>42172</c:v>
                </c:pt>
                <c:pt idx="87">
                  <c:v>42173</c:v>
                </c:pt>
                <c:pt idx="88">
                  <c:v>42174</c:v>
                </c:pt>
                <c:pt idx="89">
                  <c:v>42177</c:v>
                </c:pt>
                <c:pt idx="90">
                  <c:v>42178</c:v>
                </c:pt>
                <c:pt idx="91">
                  <c:v>42179</c:v>
                </c:pt>
                <c:pt idx="92">
                  <c:v>42180</c:v>
                </c:pt>
                <c:pt idx="93">
                  <c:v>42181</c:v>
                </c:pt>
                <c:pt idx="94">
                  <c:v>42184</c:v>
                </c:pt>
                <c:pt idx="95">
                  <c:v>42185</c:v>
                </c:pt>
                <c:pt idx="96">
                  <c:v>42186</c:v>
                </c:pt>
                <c:pt idx="97">
                  <c:v>42187</c:v>
                </c:pt>
                <c:pt idx="98">
                  <c:v>42188</c:v>
                </c:pt>
                <c:pt idx="99">
                  <c:v>42191</c:v>
                </c:pt>
                <c:pt idx="100">
                  <c:v>42192</c:v>
                </c:pt>
                <c:pt idx="101">
                  <c:v>42193</c:v>
                </c:pt>
                <c:pt idx="102">
                  <c:v>42194</c:v>
                </c:pt>
                <c:pt idx="103">
                  <c:v>42195</c:v>
                </c:pt>
                <c:pt idx="104">
                  <c:v>42198</c:v>
                </c:pt>
                <c:pt idx="105">
                  <c:v>42199</c:v>
                </c:pt>
                <c:pt idx="106">
                  <c:v>42200</c:v>
                </c:pt>
                <c:pt idx="107">
                  <c:v>42201</c:v>
                </c:pt>
                <c:pt idx="108">
                  <c:v>42202</c:v>
                </c:pt>
                <c:pt idx="109">
                  <c:v>42205</c:v>
                </c:pt>
                <c:pt idx="110">
                  <c:v>42206</c:v>
                </c:pt>
                <c:pt idx="111">
                  <c:v>42207</c:v>
                </c:pt>
                <c:pt idx="112">
                  <c:v>42208</c:v>
                </c:pt>
                <c:pt idx="113">
                  <c:v>42209</c:v>
                </c:pt>
                <c:pt idx="114">
                  <c:v>42212</c:v>
                </c:pt>
                <c:pt idx="115">
                  <c:v>42213</c:v>
                </c:pt>
                <c:pt idx="116">
                  <c:v>42214</c:v>
                </c:pt>
                <c:pt idx="117">
                  <c:v>42215</c:v>
                </c:pt>
                <c:pt idx="118">
                  <c:v>42216</c:v>
                </c:pt>
                <c:pt idx="119">
                  <c:v>42219</c:v>
                </c:pt>
                <c:pt idx="120">
                  <c:v>42220</c:v>
                </c:pt>
                <c:pt idx="121">
                  <c:v>42221</c:v>
                </c:pt>
                <c:pt idx="122">
                  <c:v>42222</c:v>
                </c:pt>
                <c:pt idx="123">
                  <c:v>42223</c:v>
                </c:pt>
                <c:pt idx="124">
                  <c:v>42226</c:v>
                </c:pt>
                <c:pt idx="125">
                  <c:v>42227</c:v>
                </c:pt>
                <c:pt idx="126">
                  <c:v>42228</c:v>
                </c:pt>
                <c:pt idx="127">
                  <c:v>42229</c:v>
                </c:pt>
                <c:pt idx="128">
                  <c:v>42230</c:v>
                </c:pt>
                <c:pt idx="129">
                  <c:v>42233</c:v>
                </c:pt>
                <c:pt idx="130">
                  <c:v>42234</c:v>
                </c:pt>
                <c:pt idx="131">
                  <c:v>42235</c:v>
                </c:pt>
                <c:pt idx="132">
                  <c:v>42236</c:v>
                </c:pt>
                <c:pt idx="133">
                  <c:v>42237</c:v>
                </c:pt>
                <c:pt idx="134">
                  <c:v>42240</c:v>
                </c:pt>
                <c:pt idx="135">
                  <c:v>42241</c:v>
                </c:pt>
                <c:pt idx="136">
                  <c:v>42242</c:v>
                </c:pt>
                <c:pt idx="137">
                  <c:v>42243</c:v>
                </c:pt>
                <c:pt idx="138">
                  <c:v>42244</c:v>
                </c:pt>
                <c:pt idx="139">
                  <c:v>42247</c:v>
                </c:pt>
                <c:pt idx="140">
                  <c:v>42248</c:v>
                </c:pt>
                <c:pt idx="141">
                  <c:v>42249</c:v>
                </c:pt>
                <c:pt idx="142">
                  <c:v>42250</c:v>
                </c:pt>
                <c:pt idx="143">
                  <c:v>42251</c:v>
                </c:pt>
                <c:pt idx="144">
                  <c:v>42255</c:v>
                </c:pt>
                <c:pt idx="145">
                  <c:v>42256</c:v>
                </c:pt>
                <c:pt idx="146">
                  <c:v>42257</c:v>
                </c:pt>
                <c:pt idx="147">
                  <c:v>42258</c:v>
                </c:pt>
                <c:pt idx="148">
                  <c:v>42261</c:v>
                </c:pt>
                <c:pt idx="149">
                  <c:v>42262</c:v>
                </c:pt>
                <c:pt idx="150">
                  <c:v>42263</c:v>
                </c:pt>
                <c:pt idx="151">
                  <c:v>42264</c:v>
                </c:pt>
                <c:pt idx="152">
                  <c:v>42265</c:v>
                </c:pt>
                <c:pt idx="153">
                  <c:v>42268</c:v>
                </c:pt>
                <c:pt idx="154">
                  <c:v>42269</c:v>
                </c:pt>
                <c:pt idx="155">
                  <c:v>42270</c:v>
                </c:pt>
                <c:pt idx="156">
                  <c:v>42271</c:v>
                </c:pt>
                <c:pt idx="157">
                  <c:v>42272</c:v>
                </c:pt>
                <c:pt idx="158">
                  <c:v>42275</c:v>
                </c:pt>
                <c:pt idx="159">
                  <c:v>42276</c:v>
                </c:pt>
                <c:pt idx="160">
                  <c:v>42277</c:v>
                </c:pt>
                <c:pt idx="161">
                  <c:v>42278</c:v>
                </c:pt>
                <c:pt idx="162">
                  <c:v>42279</c:v>
                </c:pt>
                <c:pt idx="163">
                  <c:v>42282</c:v>
                </c:pt>
                <c:pt idx="164">
                  <c:v>42283</c:v>
                </c:pt>
                <c:pt idx="165">
                  <c:v>42284</c:v>
                </c:pt>
                <c:pt idx="166">
                  <c:v>42285</c:v>
                </c:pt>
                <c:pt idx="167">
                  <c:v>42286</c:v>
                </c:pt>
                <c:pt idx="168">
                  <c:v>42290</c:v>
                </c:pt>
                <c:pt idx="169">
                  <c:v>42291</c:v>
                </c:pt>
                <c:pt idx="170">
                  <c:v>42292</c:v>
                </c:pt>
                <c:pt idx="171">
                  <c:v>42293</c:v>
                </c:pt>
                <c:pt idx="172">
                  <c:v>42296</c:v>
                </c:pt>
                <c:pt idx="173">
                  <c:v>42297</c:v>
                </c:pt>
                <c:pt idx="174">
                  <c:v>42298</c:v>
                </c:pt>
                <c:pt idx="175">
                  <c:v>42299</c:v>
                </c:pt>
                <c:pt idx="176">
                  <c:v>42300</c:v>
                </c:pt>
                <c:pt idx="177">
                  <c:v>42303</c:v>
                </c:pt>
                <c:pt idx="178">
                  <c:v>42304</c:v>
                </c:pt>
                <c:pt idx="179">
                  <c:v>42305</c:v>
                </c:pt>
                <c:pt idx="180">
                  <c:v>42306</c:v>
                </c:pt>
                <c:pt idx="181">
                  <c:v>42307</c:v>
                </c:pt>
                <c:pt idx="182">
                  <c:v>42311</c:v>
                </c:pt>
                <c:pt idx="183">
                  <c:v>42312</c:v>
                </c:pt>
                <c:pt idx="184">
                  <c:v>42313</c:v>
                </c:pt>
                <c:pt idx="185">
                  <c:v>42314</c:v>
                </c:pt>
                <c:pt idx="186">
                  <c:v>42317</c:v>
                </c:pt>
                <c:pt idx="187">
                  <c:v>42318</c:v>
                </c:pt>
                <c:pt idx="188">
                  <c:v>42319</c:v>
                </c:pt>
                <c:pt idx="189">
                  <c:v>42320</c:v>
                </c:pt>
                <c:pt idx="190">
                  <c:v>42321</c:v>
                </c:pt>
                <c:pt idx="191">
                  <c:v>42324</c:v>
                </c:pt>
                <c:pt idx="192">
                  <c:v>42325</c:v>
                </c:pt>
                <c:pt idx="193">
                  <c:v>42326</c:v>
                </c:pt>
                <c:pt idx="194">
                  <c:v>42327</c:v>
                </c:pt>
                <c:pt idx="195">
                  <c:v>42328</c:v>
                </c:pt>
                <c:pt idx="196">
                  <c:v>42331</c:v>
                </c:pt>
                <c:pt idx="197">
                  <c:v>42332</c:v>
                </c:pt>
                <c:pt idx="198">
                  <c:v>42333</c:v>
                </c:pt>
                <c:pt idx="199">
                  <c:v>42334</c:v>
                </c:pt>
                <c:pt idx="200">
                  <c:v>42335</c:v>
                </c:pt>
                <c:pt idx="201">
                  <c:v>42338</c:v>
                </c:pt>
                <c:pt idx="202">
                  <c:v>42339</c:v>
                </c:pt>
                <c:pt idx="203">
                  <c:v>42340</c:v>
                </c:pt>
                <c:pt idx="204">
                  <c:v>42341</c:v>
                </c:pt>
                <c:pt idx="205">
                  <c:v>42342</c:v>
                </c:pt>
                <c:pt idx="206">
                  <c:v>42345</c:v>
                </c:pt>
                <c:pt idx="207">
                  <c:v>42346</c:v>
                </c:pt>
                <c:pt idx="208">
                  <c:v>42347</c:v>
                </c:pt>
                <c:pt idx="209">
                  <c:v>42348</c:v>
                </c:pt>
                <c:pt idx="210">
                  <c:v>42349</c:v>
                </c:pt>
                <c:pt idx="211">
                  <c:v>42352</c:v>
                </c:pt>
                <c:pt idx="212">
                  <c:v>42353</c:v>
                </c:pt>
                <c:pt idx="213">
                  <c:v>42354</c:v>
                </c:pt>
                <c:pt idx="214">
                  <c:v>42355</c:v>
                </c:pt>
                <c:pt idx="215">
                  <c:v>42356</c:v>
                </c:pt>
                <c:pt idx="216">
                  <c:v>42359</c:v>
                </c:pt>
                <c:pt idx="217">
                  <c:v>42360</c:v>
                </c:pt>
                <c:pt idx="218">
                  <c:v>42361</c:v>
                </c:pt>
                <c:pt idx="219">
                  <c:v>42362</c:v>
                </c:pt>
                <c:pt idx="220">
                  <c:v>42366</c:v>
                </c:pt>
                <c:pt idx="221">
                  <c:v>42367</c:v>
                </c:pt>
                <c:pt idx="222">
                  <c:v>42368</c:v>
                </c:pt>
                <c:pt idx="223">
                  <c:v>42369</c:v>
                </c:pt>
                <c:pt idx="224">
                  <c:v>42373</c:v>
                </c:pt>
                <c:pt idx="225">
                  <c:v>42374</c:v>
                </c:pt>
                <c:pt idx="226">
                  <c:v>42375</c:v>
                </c:pt>
                <c:pt idx="227">
                  <c:v>42376</c:v>
                </c:pt>
                <c:pt idx="228">
                  <c:v>42377</c:v>
                </c:pt>
                <c:pt idx="229">
                  <c:v>42380</c:v>
                </c:pt>
                <c:pt idx="230">
                  <c:v>42381</c:v>
                </c:pt>
                <c:pt idx="231">
                  <c:v>42382</c:v>
                </c:pt>
                <c:pt idx="232">
                  <c:v>42383</c:v>
                </c:pt>
                <c:pt idx="233">
                  <c:v>42384</c:v>
                </c:pt>
                <c:pt idx="234">
                  <c:v>42387</c:v>
                </c:pt>
                <c:pt idx="235">
                  <c:v>42388</c:v>
                </c:pt>
                <c:pt idx="236">
                  <c:v>42389</c:v>
                </c:pt>
                <c:pt idx="237">
                  <c:v>42390</c:v>
                </c:pt>
                <c:pt idx="238">
                  <c:v>42391</c:v>
                </c:pt>
                <c:pt idx="239">
                  <c:v>42394</c:v>
                </c:pt>
                <c:pt idx="240">
                  <c:v>42395</c:v>
                </c:pt>
                <c:pt idx="241">
                  <c:v>42396</c:v>
                </c:pt>
                <c:pt idx="242">
                  <c:v>42397</c:v>
                </c:pt>
                <c:pt idx="243">
                  <c:v>42398</c:v>
                </c:pt>
                <c:pt idx="244">
                  <c:v>42401</c:v>
                </c:pt>
                <c:pt idx="245">
                  <c:v>42402</c:v>
                </c:pt>
                <c:pt idx="246">
                  <c:v>42403</c:v>
                </c:pt>
                <c:pt idx="247">
                  <c:v>42404</c:v>
                </c:pt>
                <c:pt idx="248">
                  <c:v>42405</c:v>
                </c:pt>
                <c:pt idx="249">
                  <c:v>42410</c:v>
                </c:pt>
                <c:pt idx="250">
                  <c:v>42411</c:v>
                </c:pt>
                <c:pt idx="251">
                  <c:v>42412</c:v>
                </c:pt>
                <c:pt idx="252">
                  <c:v>42415</c:v>
                </c:pt>
                <c:pt idx="253">
                  <c:v>42416</c:v>
                </c:pt>
                <c:pt idx="254">
                  <c:v>42417</c:v>
                </c:pt>
                <c:pt idx="255">
                  <c:v>42418</c:v>
                </c:pt>
                <c:pt idx="256">
                  <c:v>42419</c:v>
                </c:pt>
                <c:pt idx="257">
                  <c:v>42422</c:v>
                </c:pt>
                <c:pt idx="258">
                  <c:v>42423</c:v>
                </c:pt>
                <c:pt idx="259">
                  <c:v>42424</c:v>
                </c:pt>
                <c:pt idx="260">
                  <c:v>42425</c:v>
                </c:pt>
                <c:pt idx="261">
                  <c:v>42426</c:v>
                </c:pt>
                <c:pt idx="262">
                  <c:v>42429</c:v>
                </c:pt>
                <c:pt idx="263">
                  <c:v>42430</c:v>
                </c:pt>
                <c:pt idx="264">
                  <c:v>42431</c:v>
                </c:pt>
                <c:pt idx="265">
                  <c:v>42432</c:v>
                </c:pt>
                <c:pt idx="266">
                  <c:v>42433</c:v>
                </c:pt>
                <c:pt idx="267">
                  <c:v>42436</c:v>
                </c:pt>
                <c:pt idx="268">
                  <c:v>42437</c:v>
                </c:pt>
                <c:pt idx="269">
                  <c:v>42438</c:v>
                </c:pt>
                <c:pt idx="270">
                  <c:v>42439</c:v>
                </c:pt>
                <c:pt idx="271">
                  <c:v>42440</c:v>
                </c:pt>
                <c:pt idx="272">
                  <c:v>42443</c:v>
                </c:pt>
                <c:pt idx="273">
                  <c:v>42444</c:v>
                </c:pt>
                <c:pt idx="274">
                  <c:v>42445</c:v>
                </c:pt>
                <c:pt idx="275">
                  <c:v>42446</c:v>
                </c:pt>
                <c:pt idx="276">
                  <c:v>42447</c:v>
                </c:pt>
                <c:pt idx="277">
                  <c:v>42450</c:v>
                </c:pt>
                <c:pt idx="278">
                  <c:v>42451</c:v>
                </c:pt>
                <c:pt idx="279">
                  <c:v>42452</c:v>
                </c:pt>
                <c:pt idx="280">
                  <c:v>42453</c:v>
                </c:pt>
                <c:pt idx="281">
                  <c:v>42457</c:v>
                </c:pt>
                <c:pt idx="282">
                  <c:v>42458</c:v>
                </c:pt>
                <c:pt idx="283">
                  <c:v>42459</c:v>
                </c:pt>
                <c:pt idx="284">
                  <c:v>42460</c:v>
                </c:pt>
                <c:pt idx="285">
                  <c:v>42461</c:v>
                </c:pt>
                <c:pt idx="286">
                  <c:v>42464</c:v>
                </c:pt>
                <c:pt idx="287">
                  <c:v>42465</c:v>
                </c:pt>
                <c:pt idx="288">
                  <c:v>42466</c:v>
                </c:pt>
                <c:pt idx="289">
                  <c:v>42467</c:v>
                </c:pt>
                <c:pt idx="290">
                  <c:v>42468</c:v>
                </c:pt>
                <c:pt idx="291">
                  <c:v>42471</c:v>
                </c:pt>
                <c:pt idx="292">
                  <c:v>42472</c:v>
                </c:pt>
                <c:pt idx="293">
                  <c:v>42473</c:v>
                </c:pt>
                <c:pt idx="294">
                  <c:v>42474</c:v>
                </c:pt>
                <c:pt idx="295">
                  <c:v>42475</c:v>
                </c:pt>
                <c:pt idx="296">
                  <c:v>42478</c:v>
                </c:pt>
                <c:pt idx="297">
                  <c:v>42479</c:v>
                </c:pt>
                <c:pt idx="298">
                  <c:v>42480</c:v>
                </c:pt>
                <c:pt idx="299">
                  <c:v>42482</c:v>
                </c:pt>
                <c:pt idx="300">
                  <c:v>42485</c:v>
                </c:pt>
                <c:pt idx="301">
                  <c:v>42486</c:v>
                </c:pt>
                <c:pt idx="302">
                  <c:v>42487</c:v>
                </c:pt>
                <c:pt idx="303">
                  <c:v>42488</c:v>
                </c:pt>
                <c:pt idx="304">
                  <c:v>42489</c:v>
                </c:pt>
                <c:pt idx="305">
                  <c:v>42492</c:v>
                </c:pt>
                <c:pt idx="306">
                  <c:v>42493</c:v>
                </c:pt>
                <c:pt idx="307">
                  <c:v>42494</c:v>
                </c:pt>
                <c:pt idx="308">
                  <c:v>42495</c:v>
                </c:pt>
                <c:pt idx="309">
                  <c:v>42496</c:v>
                </c:pt>
                <c:pt idx="310">
                  <c:v>42499</c:v>
                </c:pt>
                <c:pt idx="311">
                  <c:v>42500</c:v>
                </c:pt>
                <c:pt idx="312">
                  <c:v>42501</c:v>
                </c:pt>
                <c:pt idx="313">
                  <c:v>42502</c:v>
                </c:pt>
                <c:pt idx="314">
                  <c:v>42503</c:v>
                </c:pt>
                <c:pt idx="315">
                  <c:v>42506</c:v>
                </c:pt>
                <c:pt idx="316">
                  <c:v>42507</c:v>
                </c:pt>
                <c:pt idx="317">
                  <c:v>42508</c:v>
                </c:pt>
                <c:pt idx="318">
                  <c:v>42509</c:v>
                </c:pt>
                <c:pt idx="319">
                  <c:v>42510</c:v>
                </c:pt>
                <c:pt idx="320">
                  <c:v>42513</c:v>
                </c:pt>
                <c:pt idx="321">
                  <c:v>42514</c:v>
                </c:pt>
                <c:pt idx="322">
                  <c:v>42515</c:v>
                </c:pt>
                <c:pt idx="323">
                  <c:v>42517</c:v>
                </c:pt>
                <c:pt idx="324">
                  <c:v>42520</c:v>
                </c:pt>
                <c:pt idx="325">
                  <c:v>42521</c:v>
                </c:pt>
                <c:pt idx="326">
                  <c:v>42522</c:v>
                </c:pt>
                <c:pt idx="327">
                  <c:v>42523</c:v>
                </c:pt>
                <c:pt idx="328">
                  <c:v>42524</c:v>
                </c:pt>
                <c:pt idx="329">
                  <c:v>42527</c:v>
                </c:pt>
                <c:pt idx="330">
                  <c:v>42528</c:v>
                </c:pt>
                <c:pt idx="331">
                  <c:v>42529</c:v>
                </c:pt>
                <c:pt idx="332">
                  <c:v>42530</c:v>
                </c:pt>
                <c:pt idx="333">
                  <c:v>42531</c:v>
                </c:pt>
                <c:pt idx="334">
                  <c:v>42534</c:v>
                </c:pt>
                <c:pt idx="335">
                  <c:v>42535</c:v>
                </c:pt>
                <c:pt idx="336">
                  <c:v>42536</c:v>
                </c:pt>
                <c:pt idx="337">
                  <c:v>42537</c:v>
                </c:pt>
                <c:pt idx="338">
                  <c:v>42538</c:v>
                </c:pt>
                <c:pt idx="339">
                  <c:v>42541</c:v>
                </c:pt>
                <c:pt idx="340">
                  <c:v>42542</c:v>
                </c:pt>
                <c:pt idx="341">
                  <c:v>42543</c:v>
                </c:pt>
                <c:pt idx="342">
                  <c:v>42544</c:v>
                </c:pt>
                <c:pt idx="343">
                  <c:v>42545</c:v>
                </c:pt>
                <c:pt idx="344">
                  <c:v>42548</c:v>
                </c:pt>
                <c:pt idx="345">
                  <c:v>42549</c:v>
                </c:pt>
                <c:pt idx="346">
                  <c:v>42550</c:v>
                </c:pt>
                <c:pt idx="347">
                  <c:v>42551</c:v>
                </c:pt>
                <c:pt idx="348">
                  <c:v>42552</c:v>
                </c:pt>
                <c:pt idx="349">
                  <c:v>42555</c:v>
                </c:pt>
                <c:pt idx="350">
                  <c:v>42556</c:v>
                </c:pt>
                <c:pt idx="351">
                  <c:v>42557</c:v>
                </c:pt>
                <c:pt idx="352">
                  <c:v>42558</c:v>
                </c:pt>
                <c:pt idx="353">
                  <c:v>42559</c:v>
                </c:pt>
                <c:pt idx="354">
                  <c:v>42562</c:v>
                </c:pt>
                <c:pt idx="355">
                  <c:v>42563</c:v>
                </c:pt>
                <c:pt idx="356">
                  <c:v>42564</c:v>
                </c:pt>
                <c:pt idx="357">
                  <c:v>42565</c:v>
                </c:pt>
                <c:pt idx="358">
                  <c:v>42566</c:v>
                </c:pt>
                <c:pt idx="359">
                  <c:v>42569</c:v>
                </c:pt>
                <c:pt idx="360">
                  <c:v>42570</c:v>
                </c:pt>
                <c:pt idx="361">
                  <c:v>42571</c:v>
                </c:pt>
                <c:pt idx="362">
                  <c:v>42572</c:v>
                </c:pt>
                <c:pt idx="363">
                  <c:v>42573</c:v>
                </c:pt>
                <c:pt idx="364">
                  <c:v>42576</c:v>
                </c:pt>
                <c:pt idx="365">
                  <c:v>42577</c:v>
                </c:pt>
                <c:pt idx="366">
                  <c:v>42578</c:v>
                </c:pt>
                <c:pt idx="367">
                  <c:v>42579</c:v>
                </c:pt>
                <c:pt idx="368">
                  <c:v>42580</c:v>
                </c:pt>
                <c:pt idx="369">
                  <c:v>42583</c:v>
                </c:pt>
                <c:pt idx="370">
                  <c:v>42584</c:v>
                </c:pt>
                <c:pt idx="371">
                  <c:v>42585</c:v>
                </c:pt>
                <c:pt idx="372">
                  <c:v>42586</c:v>
                </c:pt>
                <c:pt idx="373">
                  <c:v>42587</c:v>
                </c:pt>
                <c:pt idx="374">
                  <c:v>42590</c:v>
                </c:pt>
                <c:pt idx="375">
                  <c:v>42591</c:v>
                </c:pt>
                <c:pt idx="376">
                  <c:v>42592</c:v>
                </c:pt>
                <c:pt idx="377">
                  <c:v>42593</c:v>
                </c:pt>
                <c:pt idx="378">
                  <c:v>42594</c:v>
                </c:pt>
                <c:pt idx="379">
                  <c:v>42597</c:v>
                </c:pt>
                <c:pt idx="380">
                  <c:v>42598</c:v>
                </c:pt>
                <c:pt idx="381">
                  <c:v>42599</c:v>
                </c:pt>
                <c:pt idx="382">
                  <c:v>42600</c:v>
                </c:pt>
                <c:pt idx="383">
                  <c:v>42601</c:v>
                </c:pt>
                <c:pt idx="384">
                  <c:v>42604</c:v>
                </c:pt>
                <c:pt idx="385">
                  <c:v>42605</c:v>
                </c:pt>
                <c:pt idx="386">
                  <c:v>42606</c:v>
                </c:pt>
                <c:pt idx="387">
                  <c:v>42607</c:v>
                </c:pt>
                <c:pt idx="388">
                  <c:v>42608</c:v>
                </c:pt>
                <c:pt idx="389">
                  <c:v>42611</c:v>
                </c:pt>
                <c:pt idx="390">
                  <c:v>42612</c:v>
                </c:pt>
                <c:pt idx="391">
                  <c:v>42613</c:v>
                </c:pt>
                <c:pt idx="392">
                  <c:v>42614</c:v>
                </c:pt>
                <c:pt idx="393">
                  <c:v>42615</c:v>
                </c:pt>
                <c:pt idx="394">
                  <c:v>42618</c:v>
                </c:pt>
                <c:pt idx="395">
                  <c:v>42619</c:v>
                </c:pt>
                <c:pt idx="396">
                  <c:v>42621</c:v>
                </c:pt>
                <c:pt idx="397">
                  <c:v>42622</c:v>
                </c:pt>
                <c:pt idx="398">
                  <c:v>42625</c:v>
                </c:pt>
                <c:pt idx="399">
                  <c:v>42626</c:v>
                </c:pt>
                <c:pt idx="400">
                  <c:v>42627</c:v>
                </c:pt>
                <c:pt idx="401">
                  <c:v>42628</c:v>
                </c:pt>
                <c:pt idx="402">
                  <c:v>42629</c:v>
                </c:pt>
                <c:pt idx="403">
                  <c:v>42632</c:v>
                </c:pt>
                <c:pt idx="404">
                  <c:v>42633</c:v>
                </c:pt>
                <c:pt idx="405">
                  <c:v>42634</c:v>
                </c:pt>
                <c:pt idx="406">
                  <c:v>42635</c:v>
                </c:pt>
                <c:pt idx="407">
                  <c:v>42636</c:v>
                </c:pt>
                <c:pt idx="408">
                  <c:v>42639</c:v>
                </c:pt>
                <c:pt idx="409">
                  <c:v>42640</c:v>
                </c:pt>
                <c:pt idx="410">
                  <c:v>42641</c:v>
                </c:pt>
                <c:pt idx="411">
                  <c:v>42642</c:v>
                </c:pt>
                <c:pt idx="412">
                  <c:v>42643</c:v>
                </c:pt>
                <c:pt idx="413">
                  <c:v>42646</c:v>
                </c:pt>
                <c:pt idx="414">
                  <c:v>42647</c:v>
                </c:pt>
                <c:pt idx="415">
                  <c:v>42648</c:v>
                </c:pt>
                <c:pt idx="416">
                  <c:v>42649</c:v>
                </c:pt>
                <c:pt idx="417">
                  <c:v>42650</c:v>
                </c:pt>
                <c:pt idx="418">
                  <c:v>42653</c:v>
                </c:pt>
                <c:pt idx="419">
                  <c:v>42654</c:v>
                </c:pt>
                <c:pt idx="420">
                  <c:v>42656</c:v>
                </c:pt>
                <c:pt idx="421">
                  <c:v>42657</c:v>
                </c:pt>
                <c:pt idx="422">
                  <c:v>42660</c:v>
                </c:pt>
                <c:pt idx="423">
                  <c:v>42661</c:v>
                </c:pt>
                <c:pt idx="424">
                  <c:v>42662</c:v>
                </c:pt>
                <c:pt idx="425">
                  <c:v>42663</c:v>
                </c:pt>
                <c:pt idx="426">
                  <c:v>42664</c:v>
                </c:pt>
                <c:pt idx="427">
                  <c:v>42667</c:v>
                </c:pt>
                <c:pt idx="428">
                  <c:v>42668</c:v>
                </c:pt>
                <c:pt idx="429">
                  <c:v>42669</c:v>
                </c:pt>
                <c:pt idx="430">
                  <c:v>42670</c:v>
                </c:pt>
                <c:pt idx="431">
                  <c:v>42671</c:v>
                </c:pt>
                <c:pt idx="432">
                  <c:v>42674</c:v>
                </c:pt>
                <c:pt idx="433">
                  <c:v>42675</c:v>
                </c:pt>
                <c:pt idx="434">
                  <c:v>42677</c:v>
                </c:pt>
                <c:pt idx="435">
                  <c:v>42678</c:v>
                </c:pt>
                <c:pt idx="436">
                  <c:v>42681</c:v>
                </c:pt>
                <c:pt idx="437">
                  <c:v>42682</c:v>
                </c:pt>
                <c:pt idx="438">
                  <c:v>42683</c:v>
                </c:pt>
                <c:pt idx="439">
                  <c:v>42684</c:v>
                </c:pt>
                <c:pt idx="440">
                  <c:v>42685</c:v>
                </c:pt>
                <c:pt idx="441">
                  <c:v>42688</c:v>
                </c:pt>
                <c:pt idx="442">
                  <c:v>42690</c:v>
                </c:pt>
                <c:pt idx="443">
                  <c:v>42691</c:v>
                </c:pt>
                <c:pt idx="444">
                  <c:v>42692</c:v>
                </c:pt>
                <c:pt idx="445">
                  <c:v>42695</c:v>
                </c:pt>
                <c:pt idx="446">
                  <c:v>42696</c:v>
                </c:pt>
                <c:pt idx="447">
                  <c:v>42697</c:v>
                </c:pt>
                <c:pt idx="448">
                  <c:v>42698</c:v>
                </c:pt>
                <c:pt idx="449">
                  <c:v>42699</c:v>
                </c:pt>
                <c:pt idx="450">
                  <c:v>42702</c:v>
                </c:pt>
                <c:pt idx="451">
                  <c:v>42703</c:v>
                </c:pt>
                <c:pt idx="452">
                  <c:v>42704</c:v>
                </c:pt>
                <c:pt idx="453">
                  <c:v>42705</c:v>
                </c:pt>
                <c:pt idx="454">
                  <c:v>42706</c:v>
                </c:pt>
                <c:pt idx="455">
                  <c:v>42709</c:v>
                </c:pt>
                <c:pt idx="456">
                  <c:v>42710</c:v>
                </c:pt>
                <c:pt idx="457">
                  <c:v>42711</c:v>
                </c:pt>
                <c:pt idx="458">
                  <c:v>42712</c:v>
                </c:pt>
                <c:pt idx="459">
                  <c:v>42713</c:v>
                </c:pt>
                <c:pt idx="460">
                  <c:v>42716</c:v>
                </c:pt>
                <c:pt idx="461">
                  <c:v>42717</c:v>
                </c:pt>
                <c:pt idx="462">
                  <c:v>42718</c:v>
                </c:pt>
                <c:pt idx="463">
                  <c:v>42719</c:v>
                </c:pt>
                <c:pt idx="464">
                  <c:v>42720</c:v>
                </c:pt>
                <c:pt idx="465">
                  <c:v>42723</c:v>
                </c:pt>
                <c:pt idx="466">
                  <c:v>42724</c:v>
                </c:pt>
                <c:pt idx="467">
                  <c:v>42725</c:v>
                </c:pt>
                <c:pt idx="468">
                  <c:v>42726</c:v>
                </c:pt>
                <c:pt idx="469">
                  <c:v>42727</c:v>
                </c:pt>
                <c:pt idx="470">
                  <c:v>42730</c:v>
                </c:pt>
                <c:pt idx="471">
                  <c:v>42731</c:v>
                </c:pt>
                <c:pt idx="472">
                  <c:v>42732</c:v>
                </c:pt>
                <c:pt idx="473">
                  <c:v>42733</c:v>
                </c:pt>
                <c:pt idx="474">
                  <c:v>42734</c:v>
                </c:pt>
                <c:pt idx="475">
                  <c:v>42737</c:v>
                </c:pt>
                <c:pt idx="476">
                  <c:v>42738</c:v>
                </c:pt>
                <c:pt idx="477">
                  <c:v>42739</c:v>
                </c:pt>
                <c:pt idx="478">
                  <c:v>42740</c:v>
                </c:pt>
                <c:pt idx="479">
                  <c:v>42741</c:v>
                </c:pt>
                <c:pt idx="480">
                  <c:v>42744</c:v>
                </c:pt>
                <c:pt idx="481">
                  <c:v>42745</c:v>
                </c:pt>
                <c:pt idx="482">
                  <c:v>42746</c:v>
                </c:pt>
                <c:pt idx="483">
                  <c:v>42747</c:v>
                </c:pt>
                <c:pt idx="484">
                  <c:v>42748</c:v>
                </c:pt>
                <c:pt idx="485">
                  <c:v>42751</c:v>
                </c:pt>
                <c:pt idx="486">
                  <c:v>42752</c:v>
                </c:pt>
                <c:pt idx="487">
                  <c:v>42753</c:v>
                </c:pt>
                <c:pt idx="488">
                  <c:v>42754</c:v>
                </c:pt>
                <c:pt idx="489">
                  <c:v>42755</c:v>
                </c:pt>
                <c:pt idx="490">
                  <c:v>42758</c:v>
                </c:pt>
                <c:pt idx="491">
                  <c:v>42759</c:v>
                </c:pt>
                <c:pt idx="492">
                  <c:v>42760</c:v>
                </c:pt>
                <c:pt idx="493">
                  <c:v>42761</c:v>
                </c:pt>
                <c:pt idx="494">
                  <c:v>42762</c:v>
                </c:pt>
                <c:pt idx="495">
                  <c:v>42765</c:v>
                </c:pt>
                <c:pt idx="496">
                  <c:v>42766</c:v>
                </c:pt>
                <c:pt idx="497">
                  <c:v>42767</c:v>
                </c:pt>
                <c:pt idx="498">
                  <c:v>42768</c:v>
                </c:pt>
                <c:pt idx="499">
                  <c:v>42769</c:v>
                </c:pt>
                <c:pt idx="500">
                  <c:v>42772</c:v>
                </c:pt>
                <c:pt idx="501">
                  <c:v>42773</c:v>
                </c:pt>
                <c:pt idx="502">
                  <c:v>42774</c:v>
                </c:pt>
                <c:pt idx="503">
                  <c:v>42775</c:v>
                </c:pt>
                <c:pt idx="504">
                  <c:v>42776</c:v>
                </c:pt>
                <c:pt idx="505">
                  <c:v>42779</c:v>
                </c:pt>
                <c:pt idx="506">
                  <c:v>42780</c:v>
                </c:pt>
                <c:pt idx="507">
                  <c:v>42781</c:v>
                </c:pt>
                <c:pt idx="508">
                  <c:v>42782</c:v>
                </c:pt>
                <c:pt idx="509">
                  <c:v>42783</c:v>
                </c:pt>
                <c:pt idx="510">
                  <c:v>42786</c:v>
                </c:pt>
                <c:pt idx="511">
                  <c:v>42787</c:v>
                </c:pt>
                <c:pt idx="512">
                  <c:v>42788</c:v>
                </c:pt>
                <c:pt idx="513">
                  <c:v>42789</c:v>
                </c:pt>
                <c:pt idx="514">
                  <c:v>42790</c:v>
                </c:pt>
                <c:pt idx="515">
                  <c:v>42795</c:v>
                </c:pt>
                <c:pt idx="516">
                  <c:v>42796</c:v>
                </c:pt>
                <c:pt idx="517">
                  <c:v>42797</c:v>
                </c:pt>
                <c:pt idx="518">
                  <c:v>42800</c:v>
                </c:pt>
                <c:pt idx="519">
                  <c:v>42801</c:v>
                </c:pt>
                <c:pt idx="520">
                  <c:v>42802</c:v>
                </c:pt>
                <c:pt idx="521">
                  <c:v>42803</c:v>
                </c:pt>
                <c:pt idx="522">
                  <c:v>42804</c:v>
                </c:pt>
                <c:pt idx="523">
                  <c:v>42807</c:v>
                </c:pt>
                <c:pt idx="524">
                  <c:v>42808</c:v>
                </c:pt>
                <c:pt idx="525">
                  <c:v>42809</c:v>
                </c:pt>
                <c:pt idx="526">
                  <c:v>42810</c:v>
                </c:pt>
                <c:pt idx="527">
                  <c:v>42811</c:v>
                </c:pt>
                <c:pt idx="528">
                  <c:v>42814</c:v>
                </c:pt>
                <c:pt idx="529">
                  <c:v>42815</c:v>
                </c:pt>
                <c:pt idx="530">
                  <c:v>42816</c:v>
                </c:pt>
                <c:pt idx="531">
                  <c:v>42817</c:v>
                </c:pt>
                <c:pt idx="532">
                  <c:v>42818</c:v>
                </c:pt>
                <c:pt idx="533">
                  <c:v>42821</c:v>
                </c:pt>
                <c:pt idx="534">
                  <c:v>42822</c:v>
                </c:pt>
                <c:pt idx="535">
                  <c:v>42823</c:v>
                </c:pt>
                <c:pt idx="536">
                  <c:v>42824</c:v>
                </c:pt>
                <c:pt idx="537">
                  <c:v>42825</c:v>
                </c:pt>
                <c:pt idx="538">
                  <c:v>42828</c:v>
                </c:pt>
                <c:pt idx="539">
                  <c:v>42829</c:v>
                </c:pt>
                <c:pt idx="540">
                  <c:v>42830</c:v>
                </c:pt>
                <c:pt idx="541">
                  <c:v>42831</c:v>
                </c:pt>
                <c:pt idx="542">
                  <c:v>42832</c:v>
                </c:pt>
                <c:pt idx="543">
                  <c:v>42835</c:v>
                </c:pt>
                <c:pt idx="544">
                  <c:v>42836</c:v>
                </c:pt>
                <c:pt idx="545">
                  <c:v>42837</c:v>
                </c:pt>
                <c:pt idx="546">
                  <c:v>42838</c:v>
                </c:pt>
                <c:pt idx="547">
                  <c:v>42842</c:v>
                </c:pt>
                <c:pt idx="548">
                  <c:v>42843</c:v>
                </c:pt>
                <c:pt idx="549">
                  <c:v>42844</c:v>
                </c:pt>
                <c:pt idx="550">
                  <c:v>42845</c:v>
                </c:pt>
                <c:pt idx="551">
                  <c:v>42849</c:v>
                </c:pt>
                <c:pt idx="552">
                  <c:v>42850</c:v>
                </c:pt>
                <c:pt idx="553">
                  <c:v>42851</c:v>
                </c:pt>
                <c:pt idx="554">
                  <c:v>42852</c:v>
                </c:pt>
                <c:pt idx="555">
                  <c:v>42853</c:v>
                </c:pt>
                <c:pt idx="556">
                  <c:v>42857</c:v>
                </c:pt>
                <c:pt idx="557">
                  <c:v>42858</c:v>
                </c:pt>
                <c:pt idx="558">
                  <c:v>42859</c:v>
                </c:pt>
                <c:pt idx="559">
                  <c:v>42860</c:v>
                </c:pt>
                <c:pt idx="560">
                  <c:v>42863</c:v>
                </c:pt>
                <c:pt idx="561">
                  <c:v>42864</c:v>
                </c:pt>
                <c:pt idx="562">
                  <c:v>42865</c:v>
                </c:pt>
                <c:pt idx="563">
                  <c:v>42866</c:v>
                </c:pt>
                <c:pt idx="564">
                  <c:v>42867</c:v>
                </c:pt>
                <c:pt idx="565">
                  <c:v>42870</c:v>
                </c:pt>
                <c:pt idx="566">
                  <c:v>42871</c:v>
                </c:pt>
                <c:pt idx="567">
                  <c:v>42872</c:v>
                </c:pt>
                <c:pt idx="568">
                  <c:v>42873</c:v>
                </c:pt>
                <c:pt idx="569">
                  <c:v>42874</c:v>
                </c:pt>
                <c:pt idx="570">
                  <c:v>42877</c:v>
                </c:pt>
                <c:pt idx="571">
                  <c:v>42878</c:v>
                </c:pt>
                <c:pt idx="572">
                  <c:v>42879</c:v>
                </c:pt>
                <c:pt idx="573">
                  <c:v>42880</c:v>
                </c:pt>
                <c:pt idx="574">
                  <c:v>42881</c:v>
                </c:pt>
                <c:pt idx="575">
                  <c:v>42884</c:v>
                </c:pt>
                <c:pt idx="576">
                  <c:v>42885</c:v>
                </c:pt>
                <c:pt idx="577">
                  <c:v>42886</c:v>
                </c:pt>
                <c:pt idx="578">
                  <c:v>42887</c:v>
                </c:pt>
                <c:pt idx="579">
                  <c:v>42888</c:v>
                </c:pt>
                <c:pt idx="580">
                  <c:v>42891</c:v>
                </c:pt>
                <c:pt idx="581">
                  <c:v>42892</c:v>
                </c:pt>
                <c:pt idx="582">
                  <c:v>42893</c:v>
                </c:pt>
                <c:pt idx="583">
                  <c:v>42894</c:v>
                </c:pt>
                <c:pt idx="584">
                  <c:v>42895</c:v>
                </c:pt>
                <c:pt idx="585">
                  <c:v>42898</c:v>
                </c:pt>
                <c:pt idx="586">
                  <c:v>42899</c:v>
                </c:pt>
                <c:pt idx="587">
                  <c:v>42900</c:v>
                </c:pt>
                <c:pt idx="588">
                  <c:v>42902</c:v>
                </c:pt>
                <c:pt idx="589">
                  <c:v>42905</c:v>
                </c:pt>
                <c:pt idx="590">
                  <c:v>42906</c:v>
                </c:pt>
                <c:pt idx="591">
                  <c:v>42907</c:v>
                </c:pt>
                <c:pt idx="592">
                  <c:v>42908</c:v>
                </c:pt>
                <c:pt idx="593">
                  <c:v>42909</c:v>
                </c:pt>
                <c:pt idx="594">
                  <c:v>42912</c:v>
                </c:pt>
                <c:pt idx="595">
                  <c:v>42913</c:v>
                </c:pt>
                <c:pt idx="596">
                  <c:v>42914</c:v>
                </c:pt>
                <c:pt idx="597">
                  <c:v>42915</c:v>
                </c:pt>
                <c:pt idx="598">
                  <c:v>42916</c:v>
                </c:pt>
                <c:pt idx="599">
                  <c:v>42919</c:v>
                </c:pt>
                <c:pt idx="600">
                  <c:v>42920</c:v>
                </c:pt>
                <c:pt idx="601">
                  <c:v>42921</c:v>
                </c:pt>
                <c:pt idx="602">
                  <c:v>42922</c:v>
                </c:pt>
                <c:pt idx="603">
                  <c:v>42923</c:v>
                </c:pt>
                <c:pt idx="604">
                  <c:v>42926</c:v>
                </c:pt>
                <c:pt idx="605">
                  <c:v>42927</c:v>
                </c:pt>
                <c:pt idx="606">
                  <c:v>42928</c:v>
                </c:pt>
                <c:pt idx="607">
                  <c:v>42929</c:v>
                </c:pt>
                <c:pt idx="608">
                  <c:v>42930</c:v>
                </c:pt>
                <c:pt idx="609">
                  <c:v>42933</c:v>
                </c:pt>
                <c:pt idx="610">
                  <c:v>42934</c:v>
                </c:pt>
                <c:pt idx="611">
                  <c:v>42935</c:v>
                </c:pt>
                <c:pt idx="612">
                  <c:v>42936</c:v>
                </c:pt>
                <c:pt idx="613">
                  <c:v>42937</c:v>
                </c:pt>
                <c:pt idx="614">
                  <c:v>42940</c:v>
                </c:pt>
                <c:pt idx="615">
                  <c:v>42941</c:v>
                </c:pt>
                <c:pt idx="616">
                  <c:v>42942</c:v>
                </c:pt>
                <c:pt idx="617">
                  <c:v>42943</c:v>
                </c:pt>
                <c:pt idx="618">
                  <c:v>42944</c:v>
                </c:pt>
                <c:pt idx="619">
                  <c:v>42947</c:v>
                </c:pt>
                <c:pt idx="620">
                  <c:v>42948</c:v>
                </c:pt>
                <c:pt idx="621">
                  <c:v>42949</c:v>
                </c:pt>
                <c:pt idx="622">
                  <c:v>42950</c:v>
                </c:pt>
                <c:pt idx="623">
                  <c:v>42951</c:v>
                </c:pt>
                <c:pt idx="624">
                  <c:v>42954</c:v>
                </c:pt>
                <c:pt idx="625">
                  <c:v>42955</c:v>
                </c:pt>
                <c:pt idx="626">
                  <c:v>42956</c:v>
                </c:pt>
                <c:pt idx="627">
                  <c:v>42957</c:v>
                </c:pt>
                <c:pt idx="628">
                  <c:v>42958</c:v>
                </c:pt>
                <c:pt idx="629">
                  <c:v>42961</c:v>
                </c:pt>
                <c:pt idx="630">
                  <c:v>42962</c:v>
                </c:pt>
                <c:pt idx="631">
                  <c:v>42963</c:v>
                </c:pt>
                <c:pt idx="632">
                  <c:v>42964</c:v>
                </c:pt>
                <c:pt idx="633">
                  <c:v>42965</c:v>
                </c:pt>
                <c:pt idx="634">
                  <c:v>42968</c:v>
                </c:pt>
                <c:pt idx="635">
                  <c:v>42969</c:v>
                </c:pt>
                <c:pt idx="636">
                  <c:v>42970</c:v>
                </c:pt>
                <c:pt idx="637">
                  <c:v>42971</c:v>
                </c:pt>
                <c:pt idx="638">
                  <c:v>42972</c:v>
                </c:pt>
                <c:pt idx="639">
                  <c:v>42975</c:v>
                </c:pt>
                <c:pt idx="640">
                  <c:v>42976</c:v>
                </c:pt>
                <c:pt idx="641">
                  <c:v>42977</c:v>
                </c:pt>
                <c:pt idx="642">
                  <c:v>42978</c:v>
                </c:pt>
                <c:pt idx="643">
                  <c:v>42979</c:v>
                </c:pt>
                <c:pt idx="644">
                  <c:v>42982</c:v>
                </c:pt>
                <c:pt idx="645">
                  <c:v>42983</c:v>
                </c:pt>
                <c:pt idx="646">
                  <c:v>42984</c:v>
                </c:pt>
                <c:pt idx="647">
                  <c:v>42986</c:v>
                </c:pt>
                <c:pt idx="648">
                  <c:v>42989</c:v>
                </c:pt>
                <c:pt idx="649">
                  <c:v>42990</c:v>
                </c:pt>
                <c:pt idx="650">
                  <c:v>42991</c:v>
                </c:pt>
                <c:pt idx="651">
                  <c:v>42992</c:v>
                </c:pt>
                <c:pt idx="652">
                  <c:v>42993</c:v>
                </c:pt>
                <c:pt idx="653">
                  <c:v>42996</c:v>
                </c:pt>
                <c:pt idx="654">
                  <c:v>42997</c:v>
                </c:pt>
                <c:pt idx="655">
                  <c:v>42998</c:v>
                </c:pt>
                <c:pt idx="656">
                  <c:v>42999</c:v>
                </c:pt>
                <c:pt idx="657">
                  <c:v>43000</c:v>
                </c:pt>
                <c:pt idx="658">
                  <c:v>43003</c:v>
                </c:pt>
                <c:pt idx="659">
                  <c:v>43004</c:v>
                </c:pt>
                <c:pt idx="660">
                  <c:v>43005</c:v>
                </c:pt>
                <c:pt idx="661">
                  <c:v>43006</c:v>
                </c:pt>
                <c:pt idx="662">
                  <c:v>43007</c:v>
                </c:pt>
                <c:pt idx="663">
                  <c:v>43010</c:v>
                </c:pt>
                <c:pt idx="664">
                  <c:v>43011</c:v>
                </c:pt>
                <c:pt idx="665">
                  <c:v>43012</c:v>
                </c:pt>
                <c:pt idx="666">
                  <c:v>43013</c:v>
                </c:pt>
                <c:pt idx="667">
                  <c:v>43014</c:v>
                </c:pt>
                <c:pt idx="668">
                  <c:v>43017</c:v>
                </c:pt>
                <c:pt idx="669">
                  <c:v>43018</c:v>
                </c:pt>
                <c:pt idx="670">
                  <c:v>43019</c:v>
                </c:pt>
                <c:pt idx="671">
                  <c:v>43021</c:v>
                </c:pt>
                <c:pt idx="672">
                  <c:v>43024</c:v>
                </c:pt>
                <c:pt idx="673">
                  <c:v>43025</c:v>
                </c:pt>
                <c:pt idx="674">
                  <c:v>43026</c:v>
                </c:pt>
                <c:pt idx="675">
                  <c:v>43027</c:v>
                </c:pt>
                <c:pt idx="676">
                  <c:v>43028</c:v>
                </c:pt>
                <c:pt idx="677">
                  <c:v>43031</c:v>
                </c:pt>
                <c:pt idx="678">
                  <c:v>43032</c:v>
                </c:pt>
                <c:pt idx="679">
                  <c:v>43033</c:v>
                </c:pt>
                <c:pt idx="680">
                  <c:v>43034</c:v>
                </c:pt>
                <c:pt idx="681">
                  <c:v>43035</c:v>
                </c:pt>
                <c:pt idx="682">
                  <c:v>43038</c:v>
                </c:pt>
                <c:pt idx="683">
                  <c:v>43039</c:v>
                </c:pt>
                <c:pt idx="684">
                  <c:v>43040</c:v>
                </c:pt>
                <c:pt idx="685">
                  <c:v>43042</c:v>
                </c:pt>
                <c:pt idx="686">
                  <c:v>43045</c:v>
                </c:pt>
                <c:pt idx="687">
                  <c:v>43046</c:v>
                </c:pt>
                <c:pt idx="688">
                  <c:v>43047</c:v>
                </c:pt>
                <c:pt idx="689">
                  <c:v>43048</c:v>
                </c:pt>
                <c:pt idx="690">
                  <c:v>43049</c:v>
                </c:pt>
                <c:pt idx="691">
                  <c:v>43052</c:v>
                </c:pt>
                <c:pt idx="692">
                  <c:v>43053</c:v>
                </c:pt>
                <c:pt idx="693">
                  <c:v>43055</c:v>
                </c:pt>
                <c:pt idx="694">
                  <c:v>43056</c:v>
                </c:pt>
                <c:pt idx="695">
                  <c:v>43059</c:v>
                </c:pt>
                <c:pt idx="696">
                  <c:v>43060</c:v>
                </c:pt>
                <c:pt idx="697">
                  <c:v>43061</c:v>
                </c:pt>
                <c:pt idx="698">
                  <c:v>43062</c:v>
                </c:pt>
                <c:pt idx="699">
                  <c:v>43063</c:v>
                </c:pt>
                <c:pt idx="700">
                  <c:v>43066</c:v>
                </c:pt>
                <c:pt idx="701">
                  <c:v>43067</c:v>
                </c:pt>
                <c:pt idx="702">
                  <c:v>43068</c:v>
                </c:pt>
                <c:pt idx="703">
                  <c:v>43069</c:v>
                </c:pt>
                <c:pt idx="704">
                  <c:v>43070</c:v>
                </c:pt>
                <c:pt idx="705">
                  <c:v>43073</c:v>
                </c:pt>
                <c:pt idx="706">
                  <c:v>43074</c:v>
                </c:pt>
                <c:pt idx="707">
                  <c:v>43075</c:v>
                </c:pt>
                <c:pt idx="708">
                  <c:v>43076</c:v>
                </c:pt>
                <c:pt idx="709">
                  <c:v>43077</c:v>
                </c:pt>
                <c:pt idx="710">
                  <c:v>43080</c:v>
                </c:pt>
                <c:pt idx="711">
                  <c:v>43081</c:v>
                </c:pt>
                <c:pt idx="712">
                  <c:v>43082</c:v>
                </c:pt>
                <c:pt idx="713">
                  <c:v>43083</c:v>
                </c:pt>
                <c:pt idx="714">
                  <c:v>43084</c:v>
                </c:pt>
                <c:pt idx="715">
                  <c:v>43087</c:v>
                </c:pt>
                <c:pt idx="716">
                  <c:v>43088</c:v>
                </c:pt>
                <c:pt idx="717">
                  <c:v>43089</c:v>
                </c:pt>
                <c:pt idx="718">
                  <c:v>43090</c:v>
                </c:pt>
                <c:pt idx="719">
                  <c:v>43091</c:v>
                </c:pt>
                <c:pt idx="720">
                  <c:v>43095</c:v>
                </c:pt>
                <c:pt idx="721">
                  <c:v>43096</c:v>
                </c:pt>
                <c:pt idx="722">
                  <c:v>43097</c:v>
                </c:pt>
                <c:pt idx="723">
                  <c:v>43098</c:v>
                </c:pt>
                <c:pt idx="724">
                  <c:v>43102</c:v>
                </c:pt>
                <c:pt idx="725">
                  <c:v>43103</c:v>
                </c:pt>
                <c:pt idx="726">
                  <c:v>43104</c:v>
                </c:pt>
                <c:pt idx="727">
                  <c:v>43105</c:v>
                </c:pt>
                <c:pt idx="728">
                  <c:v>43108</c:v>
                </c:pt>
                <c:pt idx="729">
                  <c:v>43109</c:v>
                </c:pt>
                <c:pt idx="730">
                  <c:v>43110</c:v>
                </c:pt>
                <c:pt idx="731">
                  <c:v>43111</c:v>
                </c:pt>
                <c:pt idx="732">
                  <c:v>43112</c:v>
                </c:pt>
                <c:pt idx="733">
                  <c:v>43115</c:v>
                </c:pt>
                <c:pt idx="734">
                  <c:v>43116</c:v>
                </c:pt>
                <c:pt idx="735">
                  <c:v>43117</c:v>
                </c:pt>
                <c:pt idx="736">
                  <c:v>43118</c:v>
                </c:pt>
                <c:pt idx="737">
                  <c:v>43119</c:v>
                </c:pt>
                <c:pt idx="738">
                  <c:v>43122</c:v>
                </c:pt>
                <c:pt idx="739">
                  <c:v>43123</c:v>
                </c:pt>
                <c:pt idx="740">
                  <c:v>43124</c:v>
                </c:pt>
                <c:pt idx="741">
                  <c:v>43125</c:v>
                </c:pt>
                <c:pt idx="742">
                  <c:v>43126</c:v>
                </c:pt>
                <c:pt idx="743">
                  <c:v>43129</c:v>
                </c:pt>
                <c:pt idx="744">
                  <c:v>43130</c:v>
                </c:pt>
                <c:pt idx="745">
                  <c:v>43131</c:v>
                </c:pt>
                <c:pt idx="746">
                  <c:v>43132</c:v>
                </c:pt>
                <c:pt idx="747">
                  <c:v>43133</c:v>
                </c:pt>
                <c:pt idx="748">
                  <c:v>43136</c:v>
                </c:pt>
                <c:pt idx="749">
                  <c:v>43137</c:v>
                </c:pt>
                <c:pt idx="750">
                  <c:v>43138</c:v>
                </c:pt>
                <c:pt idx="751">
                  <c:v>43139</c:v>
                </c:pt>
                <c:pt idx="752">
                  <c:v>43140</c:v>
                </c:pt>
                <c:pt idx="753">
                  <c:v>43145</c:v>
                </c:pt>
                <c:pt idx="754">
                  <c:v>43146</c:v>
                </c:pt>
                <c:pt idx="755">
                  <c:v>43147</c:v>
                </c:pt>
                <c:pt idx="756">
                  <c:v>43150</c:v>
                </c:pt>
                <c:pt idx="757">
                  <c:v>43151</c:v>
                </c:pt>
                <c:pt idx="758">
                  <c:v>43152</c:v>
                </c:pt>
                <c:pt idx="759">
                  <c:v>43153</c:v>
                </c:pt>
                <c:pt idx="760">
                  <c:v>43154</c:v>
                </c:pt>
                <c:pt idx="761">
                  <c:v>43157</c:v>
                </c:pt>
                <c:pt idx="762">
                  <c:v>43158</c:v>
                </c:pt>
                <c:pt idx="763">
                  <c:v>43159</c:v>
                </c:pt>
                <c:pt idx="764">
                  <c:v>43160</c:v>
                </c:pt>
                <c:pt idx="765">
                  <c:v>43161</c:v>
                </c:pt>
                <c:pt idx="766">
                  <c:v>43164</c:v>
                </c:pt>
                <c:pt idx="767">
                  <c:v>43165</c:v>
                </c:pt>
                <c:pt idx="768">
                  <c:v>43166</c:v>
                </c:pt>
                <c:pt idx="769">
                  <c:v>43167</c:v>
                </c:pt>
                <c:pt idx="770">
                  <c:v>43168</c:v>
                </c:pt>
                <c:pt idx="771">
                  <c:v>43171</c:v>
                </c:pt>
                <c:pt idx="772">
                  <c:v>43172</c:v>
                </c:pt>
                <c:pt idx="773">
                  <c:v>43173</c:v>
                </c:pt>
                <c:pt idx="774">
                  <c:v>43174</c:v>
                </c:pt>
                <c:pt idx="775">
                  <c:v>43175</c:v>
                </c:pt>
                <c:pt idx="776">
                  <c:v>43178</c:v>
                </c:pt>
                <c:pt idx="777">
                  <c:v>43179</c:v>
                </c:pt>
                <c:pt idx="778">
                  <c:v>43180</c:v>
                </c:pt>
                <c:pt idx="779">
                  <c:v>43181</c:v>
                </c:pt>
                <c:pt idx="780">
                  <c:v>43182</c:v>
                </c:pt>
                <c:pt idx="781">
                  <c:v>43185</c:v>
                </c:pt>
                <c:pt idx="782">
                  <c:v>43186</c:v>
                </c:pt>
                <c:pt idx="783">
                  <c:v>43187</c:v>
                </c:pt>
                <c:pt idx="784">
                  <c:v>43188</c:v>
                </c:pt>
                <c:pt idx="785">
                  <c:v>43192</c:v>
                </c:pt>
                <c:pt idx="786">
                  <c:v>43193</c:v>
                </c:pt>
                <c:pt idx="787">
                  <c:v>43194</c:v>
                </c:pt>
                <c:pt idx="788">
                  <c:v>43195</c:v>
                </c:pt>
                <c:pt idx="789">
                  <c:v>43196</c:v>
                </c:pt>
                <c:pt idx="790">
                  <c:v>43199</c:v>
                </c:pt>
                <c:pt idx="791">
                  <c:v>43200</c:v>
                </c:pt>
                <c:pt idx="792">
                  <c:v>43201</c:v>
                </c:pt>
                <c:pt idx="793">
                  <c:v>43202</c:v>
                </c:pt>
                <c:pt idx="794">
                  <c:v>43203</c:v>
                </c:pt>
                <c:pt idx="795">
                  <c:v>43206</c:v>
                </c:pt>
                <c:pt idx="796">
                  <c:v>43207</c:v>
                </c:pt>
                <c:pt idx="797">
                  <c:v>43208</c:v>
                </c:pt>
                <c:pt idx="798">
                  <c:v>43209</c:v>
                </c:pt>
                <c:pt idx="799">
                  <c:v>43210</c:v>
                </c:pt>
                <c:pt idx="800">
                  <c:v>43213</c:v>
                </c:pt>
                <c:pt idx="801">
                  <c:v>43214</c:v>
                </c:pt>
                <c:pt idx="802">
                  <c:v>43215</c:v>
                </c:pt>
                <c:pt idx="803">
                  <c:v>43216</c:v>
                </c:pt>
                <c:pt idx="804">
                  <c:v>43217</c:v>
                </c:pt>
                <c:pt idx="805">
                  <c:v>43220</c:v>
                </c:pt>
                <c:pt idx="806">
                  <c:v>43222</c:v>
                </c:pt>
                <c:pt idx="807">
                  <c:v>43223</c:v>
                </c:pt>
                <c:pt idx="808">
                  <c:v>43224</c:v>
                </c:pt>
                <c:pt idx="809">
                  <c:v>43227</c:v>
                </c:pt>
                <c:pt idx="810">
                  <c:v>43228</c:v>
                </c:pt>
                <c:pt idx="811">
                  <c:v>43229</c:v>
                </c:pt>
                <c:pt idx="812">
                  <c:v>43230</c:v>
                </c:pt>
                <c:pt idx="813">
                  <c:v>43231</c:v>
                </c:pt>
                <c:pt idx="814">
                  <c:v>43234</c:v>
                </c:pt>
                <c:pt idx="815">
                  <c:v>43235</c:v>
                </c:pt>
                <c:pt idx="816">
                  <c:v>43236</c:v>
                </c:pt>
                <c:pt idx="817">
                  <c:v>43237</c:v>
                </c:pt>
                <c:pt idx="818">
                  <c:v>43238</c:v>
                </c:pt>
                <c:pt idx="819">
                  <c:v>43241</c:v>
                </c:pt>
                <c:pt idx="820">
                  <c:v>43242</c:v>
                </c:pt>
                <c:pt idx="821">
                  <c:v>43243</c:v>
                </c:pt>
                <c:pt idx="822">
                  <c:v>43244</c:v>
                </c:pt>
                <c:pt idx="823">
                  <c:v>43245</c:v>
                </c:pt>
                <c:pt idx="824">
                  <c:v>43248</c:v>
                </c:pt>
                <c:pt idx="825">
                  <c:v>43249</c:v>
                </c:pt>
                <c:pt idx="826">
                  <c:v>43250</c:v>
                </c:pt>
                <c:pt idx="827">
                  <c:v>43252</c:v>
                </c:pt>
                <c:pt idx="828">
                  <c:v>43255</c:v>
                </c:pt>
                <c:pt idx="829">
                  <c:v>43256</c:v>
                </c:pt>
                <c:pt idx="830">
                  <c:v>43257</c:v>
                </c:pt>
                <c:pt idx="831">
                  <c:v>43258</c:v>
                </c:pt>
                <c:pt idx="832">
                  <c:v>43259</c:v>
                </c:pt>
                <c:pt idx="833">
                  <c:v>43262</c:v>
                </c:pt>
                <c:pt idx="834">
                  <c:v>43263</c:v>
                </c:pt>
                <c:pt idx="835">
                  <c:v>43264</c:v>
                </c:pt>
                <c:pt idx="836">
                  <c:v>43265</c:v>
                </c:pt>
                <c:pt idx="837">
                  <c:v>43266</c:v>
                </c:pt>
                <c:pt idx="838">
                  <c:v>43269</c:v>
                </c:pt>
                <c:pt idx="839">
                  <c:v>43270</c:v>
                </c:pt>
                <c:pt idx="840">
                  <c:v>43271</c:v>
                </c:pt>
                <c:pt idx="841">
                  <c:v>43272</c:v>
                </c:pt>
                <c:pt idx="842">
                  <c:v>43273</c:v>
                </c:pt>
                <c:pt idx="843">
                  <c:v>43276</c:v>
                </c:pt>
                <c:pt idx="844">
                  <c:v>43277</c:v>
                </c:pt>
                <c:pt idx="845">
                  <c:v>43278</c:v>
                </c:pt>
                <c:pt idx="846">
                  <c:v>43279</c:v>
                </c:pt>
                <c:pt idx="847">
                  <c:v>43280</c:v>
                </c:pt>
                <c:pt idx="848">
                  <c:v>43283</c:v>
                </c:pt>
                <c:pt idx="849">
                  <c:v>43284</c:v>
                </c:pt>
                <c:pt idx="850">
                  <c:v>43285</c:v>
                </c:pt>
                <c:pt idx="851">
                  <c:v>43286</c:v>
                </c:pt>
                <c:pt idx="852">
                  <c:v>43287</c:v>
                </c:pt>
                <c:pt idx="853">
                  <c:v>43290</c:v>
                </c:pt>
                <c:pt idx="854">
                  <c:v>43291</c:v>
                </c:pt>
                <c:pt idx="855">
                  <c:v>43292</c:v>
                </c:pt>
                <c:pt idx="856">
                  <c:v>43293</c:v>
                </c:pt>
                <c:pt idx="857">
                  <c:v>43294</c:v>
                </c:pt>
                <c:pt idx="858">
                  <c:v>43297</c:v>
                </c:pt>
                <c:pt idx="859">
                  <c:v>43298</c:v>
                </c:pt>
                <c:pt idx="860">
                  <c:v>43299</c:v>
                </c:pt>
                <c:pt idx="861">
                  <c:v>43300</c:v>
                </c:pt>
                <c:pt idx="862">
                  <c:v>43301</c:v>
                </c:pt>
                <c:pt idx="863">
                  <c:v>43304</c:v>
                </c:pt>
                <c:pt idx="864">
                  <c:v>43305</c:v>
                </c:pt>
                <c:pt idx="865">
                  <c:v>43306</c:v>
                </c:pt>
                <c:pt idx="866">
                  <c:v>43307</c:v>
                </c:pt>
                <c:pt idx="867">
                  <c:v>43308</c:v>
                </c:pt>
                <c:pt idx="868">
                  <c:v>43311</c:v>
                </c:pt>
                <c:pt idx="869">
                  <c:v>43312</c:v>
                </c:pt>
                <c:pt idx="870">
                  <c:v>43313</c:v>
                </c:pt>
                <c:pt idx="871">
                  <c:v>43314</c:v>
                </c:pt>
                <c:pt idx="872">
                  <c:v>43315</c:v>
                </c:pt>
                <c:pt idx="873">
                  <c:v>43318</c:v>
                </c:pt>
                <c:pt idx="874">
                  <c:v>43319</c:v>
                </c:pt>
                <c:pt idx="875">
                  <c:v>43320</c:v>
                </c:pt>
                <c:pt idx="876">
                  <c:v>43321</c:v>
                </c:pt>
                <c:pt idx="877">
                  <c:v>43322</c:v>
                </c:pt>
                <c:pt idx="878">
                  <c:v>43325</c:v>
                </c:pt>
                <c:pt idx="879">
                  <c:v>43326</c:v>
                </c:pt>
                <c:pt idx="880">
                  <c:v>43327</c:v>
                </c:pt>
                <c:pt idx="881">
                  <c:v>43328</c:v>
                </c:pt>
                <c:pt idx="882">
                  <c:v>43329</c:v>
                </c:pt>
                <c:pt idx="883">
                  <c:v>43332</c:v>
                </c:pt>
                <c:pt idx="884">
                  <c:v>43333</c:v>
                </c:pt>
                <c:pt idx="885">
                  <c:v>43334</c:v>
                </c:pt>
                <c:pt idx="886">
                  <c:v>43335</c:v>
                </c:pt>
                <c:pt idx="887">
                  <c:v>43336</c:v>
                </c:pt>
                <c:pt idx="888">
                  <c:v>43339</c:v>
                </c:pt>
                <c:pt idx="889">
                  <c:v>43340</c:v>
                </c:pt>
                <c:pt idx="890">
                  <c:v>43341</c:v>
                </c:pt>
                <c:pt idx="891">
                  <c:v>43342</c:v>
                </c:pt>
                <c:pt idx="892">
                  <c:v>43343</c:v>
                </c:pt>
                <c:pt idx="893">
                  <c:v>43346</c:v>
                </c:pt>
                <c:pt idx="894">
                  <c:v>43347</c:v>
                </c:pt>
                <c:pt idx="895">
                  <c:v>43348</c:v>
                </c:pt>
                <c:pt idx="896">
                  <c:v>43349</c:v>
                </c:pt>
                <c:pt idx="897">
                  <c:v>43353</c:v>
                </c:pt>
                <c:pt idx="898">
                  <c:v>43354</c:v>
                </c:pt>
                <c:pt idx="899">
                  <c:v>43355</c:v>
                </c:pt>
                <c:pt idx="900">
                  <c:v>43356</c:v>
                </c:pt>
                <c:pt idx="901">
                  <c:v>43357</c:v>
                </c:pt>
                <c:pt idx="902">
                  <c:v>43360</c:v>
                </c:pt>
                <c:pt idx="903">
                  <c:v>43361</c:v>
                </c:pt>
                <c:pt idx="904">
                  <c:v>43362</c:v>
                </c:pt>
                <c:pt idx="905">
                  <c:v>43363</c:v>
                </c:pt>
                <c:pt idx="906">
                  <c:v>43364</c:v>
                </c:pt>
                <c:pt idx="907">
                  <c:v>43367</c:v>
                </c:pt>
                <c:pt idx="908">
                  <c:v>43368</c:v>
                </c:pt>
                <c:pt idx="909">
                  <c:v>43369</c:v>
                </c:pt>
                <c:pt idx="910">
                  <c:v>43370</c:v>
                </c:pt>
                <c:pt idx="911">
                  <c:v>43371</c:v>
                </c:pt>
                <c:pt idx="912">
                  <c:v>43374</c:v>
                </c:pt>
                <c:pt idx="913">
                  <c:v>43375</c:v>
                </c:pt>
                <c:pt idx="914">
                  <c:v>43376</c:v>
                </c:pt>
                <c:pt idx="915">
                  <c:v>43377</c:v>
                </c:pt>
                <c:pt idx="916">
                  <c:v>43378</c:v>
                </c:pt>
                <c:pt idx="917">
                  <c:v>43381</c:v>
                </c:pt>
                <c:pt idx="918">
                  <c:v>43382</c:v>
                </c:pt>
                <c:pt idx="919">
                  <c:v>43383</c:v>
                </c:pt>
                <c:pt idx="920">
                  <c:v>43384</c:v>
                </c:pt>
                <c:pt idx="921">
                  <c:v>43388</c:v>
                </c:pt>
                <c:pt idx="922">
                  <c:v>43389</c:v>
                </c:pt>
                <c:pt idx="923">
                  <c:v>43390</c:v>
                </c:pt>
                <c:pt idx="924">
                  <c:v>43391</c:v>
                </c:pt>
                <c:pt idx="925">
                  <c:v>43392</c:v>
                </c:pt>
                <c:pt idx="926">
                  <c:v>43395</c:v>
                </c:pt>
                <c:pt idx="927">
                  <c:v>43396</c:v>
                </c:pt>
                <c:pt idx="928">
                  <c:v>43397</c:v>
                </c:pt>
                <c:pt idx="929">
                  <c:v>43398</c:v>
                </c:pt>
                <c:pt idx="930">
                  <c:v>43399</c:v>
                </c:pt>
                <c:pt idx="931">
                  <c:v>43402</c:v>
                </c:pt>
                <c:pt idx="932">
                  <c:v>43403</c:v>
                </c:pt>
                <c:pt idx="933">
                  <c:v>43404</c:v>
                </c:pt>
                <c:pt idx="934">
                  <c:v>43405</c:v>
                </c:pt>
                <c:pt idx="935">
                  <c:v>43409</c:v>
                </c:pt>
                <c:pt idx="936">
                  <c:v>43410</c:v>
                </c:pt>
                <c:pt idx="937">
                  <c:v>43411</c:v>
                </c:pt>
                <c:pt idx="938">
                  <c:v>43412</c:v>
                </c:pt>
                <c:pt idx="939">
                  <c:v>43413</c:v>
                </c:pt>
                <c:pt idx="940">
                  <c:v>43416</c:v>
                </c:pt>
                <c:pt idx="941">
                  <c:v>43417</c:v>
                </c:pt>
                <c:pt idx="942">
                  <c:v>43418</c:v>
                </c:pt>
                <c:pt idx="943">
                  <c:v>43420</c:v>
                </c:pt>
                <c:pt idx="944">
                  <c:v>43423</c:v>
                </c:pt>
                <c:pt idx="945">
                  <c:v>43424</c:v>
                </c:pt>
                <c:pt idx="946">
                  <c:v>43425</c:v>
                </c:pt>
                <c:pt idx="947">
                  <c:v>43426</c:v>
                </c:pt>
                <c:pt idx="948">
                  <c:v>43427</c:v>
                </c:pt>
                <c:pt idx="949">
                  <c:v>43430</c:v>
                </c:pt>
                <c:pt idx="950">
                  <c:v>43431</c:v>
                </c:pt>
                <c:pt idx="951">
                  <c:v>43432</c:v>
                </c:pt>
                <c:pt idx="952">
                  <c:v>43433</c:v>
                </c:pt>
                <c:pt idx="953">
                  <c:v>43434</c:v>
                </c:pt>
                <c:pt idx="954">
                  <c:v>43437</c:v>
                </c:pt>
                <c:pt idx="955">
                  <c:v>43438</c:v>
                </c:pt>
                <c:pt idx="956">
                  <c:v>43439</c:v>
                </c:pt>
                <c:pt idx="957">
                  <c:v>43440</c:v>
                </c:pt>
                <c:pt idx="958">
                  <c:v>43441</c:v>
                </c:pt>
                <c:pt idx="959">
                  <c:v>43444</c:v>
                </c:pt>
                <c:pt idx="960">
                  <c:v>43445</c:v>
                </c:pt>
                <c:pt idx="961">
                  <c:v>43446</c:v>
                </c:pt>
                <c:pt idx="962">
                  <c:v>43447</c:v>
                </c:pt>
                <c:pt idx="963">
                  <c:v>43448</c:v>
                </c:pt>
                <c:pt idx="964">
                  <c:v>43451</c:v>
                </c:pt>
                <c:pt idx="965">
                  <c:v>43452</c:v>
                </c:pt>
                <c:pt idx="966">
                  <c:v>43453</c:v>
                </c:pt>
                <c:pt idx="967">
                  <c:v>43454</c:v>
                </c:pt>
                <c:pt idx="968">
                  <c:v>43455</c:v>
                </c:pt>
                <c:pt idx="969">
                  <c:v>43458</c:v>
                </c:pt>
                <c:pt idx="970">
                  <c:v>43460</c:v>
                </c:pt>
                <c:pt idx="971">
                  <c:v>43461</c:v>
                </c:pt>
                <c:pt idx="972">
                  <c:v>43462</c:v>
                </c:pt>
                <c:pt idx="973">
                  <c:v>43465</c:v>
                </c:pt>
                <c:pt idx="974">
                  <c:v>43467</c:v>
                </c:pt>
                <c:pt idx="975">
                  <c:v>43468</c:v>
                </c:pt>
                <c:pt idx="976">
                  <c:v>43469</c:v>
                </c:pt>
                <c:pt idx="977">
                  <c:v>43472</c:v>
                </c:pt>
                <c:pt idx="978">
                  <c:v>43473</c:v>
                </c:pt>
                <c:pt idx="979">
                  <c:v>43474</c:v>
                </c:pt>
                <c:pt idx="980">
                  <c:v>43475</c:v>
                </c:pt>
                <c:pt idx="981">
                  <c:v>43476</c:v>
                </c:pt>
                <c:pt idx="982">
                  <c:v>43479</c:v>
                </c:pt>
                <c:pt idx="983">
                  <c:v>43480</c:v>
                </c:pt>
                <c:pt idx="984">
                  <c:v>43481</c:v>
                </c:pt>
                <c:pt idx="985">
                  <c:v>43482</c:v>
                </c:pt>
                <c:pt idx="986">
                  <c:v>43483</c:v>
                </c:pt>
                <c:pt idx="987">
                  <c:v>43486</c:v>
                </c:pt>
                <c:pt idx="988">
                  <c:v>43487</c:v>
                </c:pt>
                <c:pt idx="989">
                  <c:v>43488</c:v>
                </c:pt>
                <c:pt idx="990">
                  <c:v>43489</c:v>
                </c:pt>
                <c:pt idx="991">
                  <c:v>43490</c:v>
                </c:pt>
                <c:pt idx="992">
                  <c:v>43493</c:v>
                </c:pt>
                <c:pt idx="993">
                  <c:v>43494</c:v>
                </c:pt>
                <c:pt idx="994">
                  <c:v>43495</c:v>
                </c:pt>
                <c:pt idx="995">
                  <c:v>43496</c:v>
                </c:pt>
                <c:pt idx="996">
                  <c:v>43497</c:v>
                </c:pt>
                <c:pt idx="997">
                  <c:v>43500</c:v>
                </c:pt>
                <c:pt idx="998">
                  <c:v>43501</c:v>
                </c:pt>
                <c:pt idx="999">
                  <c:v>43502</c:v>
                </c:pt>
                <c:pt idx="1000">
                  <c:v>43503</c:v>
                </c:pt>
                <c:pt idx="1001">
                  <c:v>43504</c:v>
                </c:pt>
                <c:pt idx="1002">
                  <c:v>43507</c:v>
                </c:pt>
                <c:pt idx="1003">
                  <c:v>43508</c:v>
                </c:pt>
                <c:pt idx="1004">
                  <c:v>43509</c:v>
                </c:pt>
                <c:pt idx="1005">
                  <c:v>43510</c:v>
                </c:pt>
                <c:pt idx="1006">
                  <c:v>43511</c:v>
                </c:pt>
                <c:pt idx="1007">
                  <c:v>43514</c:v>
                </c:pt>
                <c:pt idx="1008">
                  <c:v>43515</c:v>
                </c:pt>
                <c:pt idx="1009">
                  <c:v>43516</c:v>
                </c:pt>
                <c:pt idx="1010">
                  <c:v>43517</c:v>
                </c:pt>
                <c:pt idx="1011">
                  <c:v>43518</c:v>
                </c:pt>
                <c:pt idx="1012">
                  <c:v>43521</c:v>
                </c:pt>
                <c:pt idx="1013">
                  <c:v>43522</c:v>
                </c:pt>
                <c:pt idx="1014">
                  <c:v>43523</c:v>
                </c:pt>
                <c:pt idx="1015">
                  <c:v>43524</c:v>
                </c:pt>
                <c:pt idx="1016">
                  <c:v>43525</c:v>
                </c:pt>
                <c:pt idx="1017">
                  <c:v>43530</c:v>
                </c:pt>
                <c:pt idx="1018">
                  <c:v>43531</c:v>
                </c:pt>
                <c:pt idx="1019">
                  <c:v>43532</c:v>
                </c:pt>
                <c:pt idx="1020">
                  <c:v>43535</c:v>
                </c:pt>
                <c:pt idx="1021">
                  <c:v>43536</c:v>
                </c:pt>
                <c:pt idx="1022">
                  <c:v>43537</c:v>
                </c:pt>
                <c:pt idx="1023">
                  <c:v>43538</c:v>
                </c:pt>
                <c:pt idx="1024">
                  <c:v>43539</c:v>
                </c:pt>
                <c:pt idx="1025">
                  <c:v>43542</c:v>
                </c:pt>
                <c:pt idx="1026">
                  <c:v>43543</c:v>
                </c:pt>
                <c:pt idx="1027">
                  <c:v>43544</c:v>
                </c:pt>
                <c:pt idx="1028">
                  <c:v>43545</c:v>
                </c:pt>
                <c:pt idx="1029">
                  <c:v>43546</c:v>
                </c:pt>
                <c:pt idx="1030">
                  <c:v>43549</c:v>
                </c:pt>
                <c:pt idx="1031">
                  <c:v>43550</c:v>
                </c:pt>
                <c:pt idx="1032">
                  <c:v>43551</c:v>
                </c:pt>
                <c:pt idx="1033">
                  <c:v>43552</c:v>
                </c:pt>
                <c:pt idx="1034">
                  <c:v>43553</c:v>
                </c:pt>
                <c:pt idx="1035">
                  <c:v>43556</c:v>
                </c:pt>
                <c:pt idx="1036">
                  <c:v>43557</c:v>
                </c:pt>
                <c:pt idx="1037">
                  <c:v>43558</c:v>
                </c:pt>
                <c:pt idx="1038">
                  <c:v>43559</c:v>
                </c:pt>
                <c:pt idx="1039">
                  <c:v>43560</c:v>
                </c:pt>
                <c:pt idx="1040">
                  <c:v>43563</c:v>
                </c:pt>
                <c:pt idx="1041">
                  <c:v>43564</c:v>
                </c:pt>
                <c:pt idx="1042">
                  <c:v>43565</c:v>
                </c:pt>
                <c:pt idx="1043">
                  <c:v>43566</c:v>
                </c:pt>
                <c:pt idx="1044">
                  <c:v>43567</c:v>
                </c:pt>
                <c:pt idx="1045">
                  <c:v>43570</c:v>
                </c:pt>
                <c:pt idx="1046">
                  <c:v>43571</c:v>
                </c:pt>
                <c:pt idx="1047">
                  <c:v>43572</c:v>
                </c:pt>
                <c:pt idx="1048">
                  <c:v>43573</c:v>
                </c:pt>
                <c:pt idx="1049">
                  <c:v>43577</c:v>
                </c:pt>
                <c:pt idx="1050">
                  <c:v>43578</c:v>
                </c:pt>
                <c:pt idx="1051">
                  <c:v>43579</c:v>
                </c:pt>
                <c:pt idx="1052">
                  <c:v>43580</c:v>
                </c:pt>
                <c:pt idx="1053">
                  <c:v>43581</c:v>
                </c:pt>
                <c:pt idx="1054">
                  <c:v>43584</c:v>
                </c:pt>
                <c:pt idx="1055">
                  <c:v>43585</c:v>
                </c:pt>
                <c:pt idx="1056">
                  <c:v>43587</c:v>
                </c:pt>
                <c:pt idx="1057">
                  <c:v>43588</c:v>
                </c:pt>
                <c:pt idx="1058">
                  <c:v>43591</c:v>
                </c:pt>
                <c:pt idx="1059">
                  <c:v>43592</c:v>
                </c:pt>
                <c:pt idx="1060">
                  <c:v>43593</c:v>
                </c:pt>
                <c:pt idx="1061">
                  <c:v>43594</c:v>
                </c:pt>
                <c:pt idx="1062">
                  <c:v>43595</c:v>
                </c:pt>
                <c:pt idx="1063">
                  <c:v>43598</c:v>
                </c:pt>
                <c:pt idx="1064">
                  <c:v>43599</c:v>
                </c:pt>
                <c:pt idx="1065">
                  <c:v>43600</c:v>
                </c:pt>
                <c:pt idx="1066">
                  <c:v>43601</c:v>
                </c:pt>
                <c:pt idx="1067">
                  <c:v>43602</c:v>
                </c:pt>
                <c:pt idx="1068">
                  <c:v>43605</c:v>
                </c:pt>
                <c:pt idx="1069">
                  <c:v>43606</c:v>
                </c:pt>
                <c:pt idx="1070">
                  <c:v>43607</c:v>
                </c:pt>
                <c:pt idx="1071">
                  <c:v>43608</c:v>
                </c:pt>
                <c:pt idx="1072">
                  <c:v>43609</c:v>
                </c:pt>
                <c:pt idx="1073">
                  <c:v>43612</c:v>
                </c:pt>
                <c:pt idx="1074">
                  <c:v>43613</c:v>
                </c:pt>
                <c:pt idx="1075">
                  <c:v>43614</c:v>
                </c:pt>
                <c:pt idx="1076">
                  <c:v>43615</c:v>
                </c:pt>
                <c:pt idx="1077">
                  <c:v>43616</c:v>
                </c:pt>
                <c:pt idx="1078">
                  <c:v>43619</c:v>
                </c:pt>
                <c:pt idx="1079">
                  <c:v>43620</c:v>
                </c:pt>
                <c:pt idx="1080">
                  <c:v>43621</c:v>
                </c:pt>
                <c:pt idx="1081">
                  <c:v>43622</c:v>
                </c:pt>
                <c:pt idx="1082">
                  <c:v>43623</c:v>
                </c:pt>
                <c:pt idx="1083">
                  <c:v>43626</c:v>
                </c:pt>
                <c:pt idx="1084">
                  <c:v>43627</c:v>
                </c:pt>
                <c:pt idx="1085">
                  <c:v>43628</c:v>
                </c:pt>
                <c:pt idx="1086">
                  <c:v>43629</c:v>
                </c:pt>
                <c:pt idx="1087">
                  <c:v>43630</c:v>
                </c:pt>
                <c:pt idx="1088">
                  <c:v>43633</c:v>
                </c:pt>
                <c:pt idx="1089">
                  <c:v>43634</c:v>
                </c:pt>
                <c:pt idx="1090">
                  <c:v>43635</c:v>
                </c:pt>
                <c:pt idx="1091">
                  <c:v>43637</c:v>
                </c:pt>
                <c:pt idx="1092">
                  <c:v>43640</c:v>
                </c:pt>
                <c:pt idx="1093">
                  <c:v>43641</c:v>
                </c:pt>
                <c:pt idx="1094">
                  <c:v>43642</c:v>
                </c:pt>
                <c:pt idx="1095">
                  <c:v>43643</c:v>
                </c:pt>
                <c:pt idx="1096">
                  <c:v>43644</c:v>
                </c:pt>
                <c:pt idx="1097">
                  <c:v>43647</c:v>
                </c:pt>
                <c:pt idx="1098">
                  <c:v>43648</c:v>
                </c:pt>
                <c:pt idx="1099">
                  <c:v>43649</c:v>
                </c:pt>
                <c:pt idx="1100">
                  <c:v>43650</c:v>
                </c:pt>
                <c:pt idx="1101">
                  <c:v>43651</c:v>
                </c:pt>
                <c:pt idx="1102">
                  <c:v>43654</c:v>
                </c:pt>
                <c:pt idx="1103">
                  <c:v>43655</c:v>
                </c:pt>
                <c:pt idx="1104">
                  <c:v>43656</c:v>
                </c:pt>
                <c:pt idx="1105">
                  <c:v>43657</c:v>
                </c:pt>
                <c:pt idx="1106">
                  <c:v>43658</c:v>
                </c:pt>
                <c:pt idx="1107">
                  <c:v>43661</c:v>
                </c:pt>
                <c:pt idx="1108">
                  <c:v>43662</c:v>
                </c:pt>
                <c:pt idx="1109">
                  <c:v>43663</c:v>
                </c:pt>
                <c:pt idx="1110">
                  <c:v>43664</c:v>
                </c:pt>
                <c:pt idx="1111">
                  <c:v>43665</c:v>
                </c:pt>
                <c:pt idx="1112">
                  <c:v>43668</c:v>
                </c:pt>
                <c:pt idx="1113">
                  <c:v>43669</c:v>
                </c:pt>
                <c:pt idx="1114">
                  <c:v>43670</c:v>
                </c:pt>
                <c:pt idx="1115">
                  <c:v>43671</c:v>
                </c:pt>
                <c:pt idx="1116">
                  <c:v>43672</c:v>
                </c:pt>
                <c:pt idx="1117">
                  <c:v>43675</c:v>
                </c:pt>
                <c:pt idx="1118">
                  <c:v>43676</c:v>
                </c:pt>
                <c:pt idx="1119">
                  <c:v>43677</c:v>
                </c:pt>
                <c:pt idx="1120">
                  <c:v>43678</c:v>
                </c:pt>
                <c:pt idx="1121">
                  <c:v>43679</c:v>
                </c:pt>
                <c:pt idx="1122">
                  <c:v>43682</c:v>
                </c:pt>
                <c:pt idx="1123">
                  <c:v>43683</c:v>
                </c:pt>
                <c:pt idx="1124">
                  <c:v>43684</c:v>
                </c:pt>
                <c:pt idx="1125">
                  <c:v>43685</c:v>
                </c:pt>
                <c:pt idx="1126">
                  <c:v>43686</c:v>
                </c:pt>
                <c:pt idx="1127">
                  <c:v>43689</c:v>
                </c:pt>
                <c:pt idx="1128">
                  <c:v>43690</c:v>
                </c:pt>
                <c:pt idx="1129">
                  <c:v>43691</c:v>
                </c:pt>
                <c:pt idx="1130">
                  <c:v>43692</c:v>
                </c:pt>
                <c:pt idx="1131">
                  <c:v>43693</c:v>
                </c:pt>
                <c:pt idx="1132">
                  <c:v>43696</c:v>
                </c:pt>
                <c:pt idx="1133">
                  <c:v>43697</c:v>
                </c:pt>
                <c:pt idx="1134">
                  <c:v>43698</c:v>
                </c:pt>
                <c:pt idx="1135">
                  <c:v>43699</c:v>
                </c:pt>
                <c:pt idx="1136">
                  <c:v>43700</c:v>
                </c:pt>
                <c:pt idx="1137">
                  <c:v>43703</c:v>
                </c:pt>
                <c:pt idx="1138">
                  <c:v>43704</c:v>
                </c:pt>
                <c:pt idx="1139">
                  <c:v>43705</c:v>
                </c:pt>
                <c:pt idx="1140">
                  <c:v>43706</c:v>
                </c:pt>
                <c:pt idx="1141">
                  <c:v>43707</c:v>
                </c:pt>
                <c:pt idx="1142">
                  <c:v>43710</c:v>
                </c:pt>
                <c:pt idx="1143">
                  <c:v>43711</c:v>
                </c:pt>
                <c:pt idx="1144">
                  <c:v>43712</c:v>
                </c:pt>
                <c:pt idx="1145">
                  <c:v>43713</c:v>
                </c:pt>
                <c:pt idx="1146">
                  <c:v>43714</c:v>
                </c:pt>
                <c:pt idx="1147">
                  <c:v>43717</c:v>
                </c:pt>
                <c:pt idx="1148">
                  <c:v>43718</c:v>
                </c:pt>
                <c:pt idx="1149">
                  <c:v>43719</c:v>
                </c:pt>
                <c:pt idx="1150">
                  <c:v>43720</c:v>
                </c:pt>
                <c:pt idx="1151">
                  <c:v>43721</c:v>
                </c:pt>
                <c:pt idx="1152">
                  <c:v>43724</c:v>
                </c:pt>
                <c:pt idx="1153">
                  <c:v>43725</c:v>
                </c:pt>
                <c:pt idx="1154">
                  <c:v>43726</c:v>
                </c:pt>
                <c:pt idx="1155">
                  <c:v>43727</c:v>
                </c:pt>
                <c:pt idx="1156">
                  <c:v>43728</c:v>
                </c:pt>
                <c:pt idx="1157">
                  <c:v>43731</c:v>
                </c:pt>
                <c:pt idx="1158">
                  <c:v>43732</c:v>
                </c:pt>
                <c:pt idx="1159">
                  <c:v>43733</c:v>
                </c:pt>
                <c:pt idx="1160">
                  <c:v>43734</c:v>
                </c:pt>
                <c:pt idx="1161">
                  <c:v>43735</c:v>
                </c:pt>
                <c:pt idx="1162">
                  <c:v>43738</c:v>
                </c:pt>
                <c:pt idx="1163">
                  <c:v>43739</c:v>
                </c:pt>
                <c:pt idx="1164">
                  <c:v>43740</c:v>
                </c:pt>
                <c:pt idx="1165">
                  <c:v>43741</c:v>
                </c:pt>
                <c:pt idx="1166">
                  <c:v>43742</c:v>
                </c:pt>
                <c:pt idx="1167">
                  <c:v>43745</c:v>
                </c:pt>
                <c:pt idx="1168">
                  <c:v>43746</c:v>
                </c:pt>
                <c:pt idx="1169">
                  <c:v>43747</c:v>
                </c:pt>
                <c:pt idx="1170">
                  <c:v>43748</c:v>
                </c:pt>
                <c:pt idx="1171">
                  <c:v>43749</c:v>
                </c:pt>
                <c:pt idx="1172">
                  <c:v>43752</c:v>
                </c:pt>
                <c:pt idx="1173">
                  <c:v>43753</c:v>
                </c:pt>
                <c:pt idx="1174">
                  <c:v>43754</c:v>
                </c:pt>
                <c:pt idx="1175">
                  <c:v>43755</c:v>
                </c:pt>
                <c:pt idx="1176">
                  <c:v>43756</c:v>
                </c:pt>
                <c:pt idx="1177">
                  <c:v>43759</c:v>
                </c:pt>
                <c:pt idx="1178">
                  <c:v>43760</c:v>
                </c:pt>
                <c:pt idx="1179">
                  <c:v>43761</c:v>
                </c:pt>
                <c:pt idx="1180">
                  <c:v>43762</c:v>
                </c:pt>
                <c:pt idx="1181">
                  <c:v>43763</c:v>
                </c:pt>
                <c:pt idx="1182">
                  <c:v>43766</c:v>
                </c:pt>
                <c:pt idx="1183">
                  <c:v>43767</c:v>
                </c:pt>
                <c:pt idx="1184">
                  <c:v>43768</c:v>
                </c:pt>
                <c:pt idx="1185">
                  <c:v>43769</c:v>
                </c:pt>
                <c:pt idx="1186">
                  <c:v>43770</c:v>
                </c:pt>
                <c:pt idx="1187">
                  <c:v>43773</c:v>
                </c:pt>
                <c:pt idx="1188">
                  <c:v>43774</c:v>
                </c:pt>
                <c:pt idx="1189">
                  <c:v>43775</c:v>
                </c:pt>
                <c:pt idx="1190">
                  <c:v>43776</c:v>
                </c:pt>
                <c:pt idx="1191">
                  <c:v>43777</c:v>
                </c:pt>
                <c:pt idx="1192">
                  <c:v>43780</c:v>
                </c:pt>
                <c:pt idx="1193">
                  <c:v>43781</c:v>
                </c:pt>
                <c:pt idx="1194">
                  <c:v>43782</c:v>
                </c:pt>
                <c:pt idx="1195">
                  <c:v>43783</c:v>
                </c:pt>
                <c:pt idx="1196">
                  <c:v>43787</c:v>
                </c:pt>
                <c:pt idx="1197">
                  <c:v>43788</c:v>
                </c:pt>
                <c:pt idx="1198">
                  <c:v>43789</c:v>
                </c:pt>
                <c:pt idx="1199">
                  <c:v>43790</c:v>
                </c:pt>
                <c:pt idx="1200">
                  <c:v>43791</c:v>
                </c:pt>
                <c:pt idx="1201">
                  <c:v>43794</c:v>
                </c:pt>
                <c:pt idx="1202">
                  <c:v>43795</c:v>
                </c:pt>
                <c:pt idx="1203">
                  <c:v>43796</c:v>
                </c:pt>
                <c:pt idx="1204">
                  <c:v>43797</c:v>
                </c:pt>
                <c:pt idx="1205">
                  <c:v>43798</c:v>
                </c:pt>
                <c:pt idx="1206">
                  <c:v>43801</c:v>
                </c:pt>
                <c:pt idx="1207">
                  <c:v>43802</c:v>
                </c:pt>
                <c:pt idx="1208">
                  <c:v>43803</c:v>
                </c:pt>
                <c:pt idx="1209">
                  <c:v>43804</c:v>
                </c:pt>
                <c:pt idx="1210">
                  <c:v>43805</c:v>
                </c:pt>
                <c:pt idx="1211">
                  <c:v>43808</c:v>
                </c:pt>
                <c:pt idx="1212">
                  <c:v>43809</c:v>
                </c:pt>
                <c:pt idx="1213">
                  <c:v>43810</c:v>
                </c:pt>
                <c:pt idx="1214">
                  <c:v>43811</c:v>
                </c:pt>
                <c:pt idx="1215">
                  <c:v>43812</c:v>
                </c:pt>
                <c:pt idx="1216">
                  <c:v>43815</c:v>
                </c:pt>
                <c:pt idx="1217">
                  <c:v>43816</c:v>
                </c:pt>
                <c:pt idx="1218">
                  <c:v>43817</c:v>
                </c:pt>
                <c:pt idx="1219">
                  <c:v>43818</c:v>
                </c:pt>
                <c:pt idx="1220">
                  <c:v>43819</c:v>
                </c:pt>
                <c:pt idx="1221">
                  <c:v>43822</c:v>
                </c:pt>
                <c:pt idx="1222">
                  <c:v>43823</c:v>
                </c:pt>
                <c:pt idx="1223">
                  <c:v>43825</c:v>
                </c:pt>
                <c:pt idx="1224">
                  <c:v>43826</c:v>
                </c:pt>
                <c:pt idx="1225">
                  <c:v>43829</c:v>
                </c:pt>
                <c:pt idx="1226">
                  <c:v>43830</c:v>
                </c:pt>
                <c:pt idx="1227">
                  <c:v>43832</c:v>
                </c:pt>
                <c:pt idx="1228">
                  <c:v>43833</c:v>
                </c:pt>
                <c:pt idx="1229">
                  <c:v>43836</c:v>
                </c:pt>
                <c:pt idx="1230">
                  <c:v>43837</c:v>
                </c:pt>
                <c:pt idx="1231">
                  <c:v>43838</c:v>
                </c:pt>
                <c:pt idx="1232">
                  <c:v>43839</c:v>
                </c:pt>
                <c:pt idx="1233">
                  <c:v>43840</c:v>
                </c:pt>
                <c:pt idx="1234">
                  <c:v>43843</c:v>
                </c:pt>
                <c:pt idx="1235">
                  <c:v>43844</c:v>
                </c:pt>
                <c:pt idx="1236">
                  <c:v>43845</c:v>
                </c:pt>
                <c:pt idx="1237">
                  <c:v>43846</c:v>
                </c:pt>
                <c:pt idx="1238">
                  <c:v>43847</c:v>
                </c:pt>
                <c:pt idx="1239">
                  <c:v>43850</c:v>
                </c:pt>
                <c:pt idx="1240">
                  <c:v>43851</c:v>
                </c:pt>
                <c:pt idx="1241">
                  <c:v>43852</c:v>
                </c:pt>
                <c:pt idx="1242">
                  <c:v>43853</c:v>
                </c:pt>
                <c:pt idx="1243">
                  <c:v>43854</c:v>
                </c:pt>
                <c:pt idx="1244">
                  <c:v>43857</c:v>
                </c:pt>
                <c:pt idx="1245">
                  <c:v>43858</c:v>
                </c:pt>
                <c:pt idx="1246">
                  <c:v>43859</c:v>
                </c:pt>
                <c:pt idx="1247">
                  <c:v>43860</c:v>
                </c:pt>
                <c:pt idx="1248">
                  <c:v>43861</c:v>
                </c:pt>
                <c:pt idx="1249">
                  <c:v>43864</c:v>
                </c:pt>
                <c:pt idx="1250">
                  <c:v>43865</c:v>
                </c:pt>
                <c:pt idx="1251">
                  <c:v>43866</c:v>
                </c:pt>
                <c:pt idx="1252">
                  <c:v>43867</c:v>
                </c:pt>
                <c:pt idx="1253">
                  <c:v>43868</c:v>
                </c:pt>
                <c:pt idx="1254">
                  <c:v>43871</c:v>
                </c:pt>
                <c:pt idx="1255">
                  <c:v>43872</c:v>
                </c:pt>
                <c:pt idx="1256">
                  <c:v>43873</c:v>
                </c:pt>
                <c:pt idx="1257">
                  <c:v>43874</c:v>
                </c:pt>
                <c:pt idx="1258">
                  <c:v>43875</c:v>
                </c:pt>
                <c:pt idx="1259">
                  <c:v>43878</c:v>
                </c:pt>
                <c:pt idx="1260">
                  <c:v>43879</c:v>
                </c:pt>
                <c:pt idx="1261">
                  <c:v>43880</c:v>
                </c:pt>
                <c:pt idx="1262">
                  <c:v>43881</c:v>
                </c:pt>
                <c:pt idx="1263">
                  <c:v>43882</c:v>
                </c:pt>
                <c:pt idx="1264">
                  <c:v>43887</c:v>
                </c:pt>
                <c:pt idx="1265">
                  <c:v>43888</c:v>
                </c:pt>
                <c:pt idx="1266">
                  <c:v>43889</c:v>
                </c:pt>
                <c:pt idx="1267">
                  <c:v>43892</c:v>
                </c:pt>
                <c:pt idx="1268">
                  <c:v>43893</c:v>
                </c:pt>
                <c:pt idx="1269">
                  <c:v>43894</c:v>
                </c:pt>
                <c:pt idx="1270">
                  <c:v>43895</c:v>
                </c:pt>
                <c:pt idx="1271">
                  <c:v>43896</c:v>
                </c:pt>
                <c:pt idx="1272">
                  <c:v>43899</c:v>
                </c:pt>
                <c:pt idx="1273">
                  <c:v>43900</c:v>
                </c:pt>
                <c:pt idx="1274">
                  <c:v>43901</c:v>
                </c:pt>
                <c:pt idx="1275">
                  <c:v>43902</c:v>
                </c:pt>
                <c:pt idx="1276">
                  <c:v>43903</c:v>
                </c:pt>
                <c:pt idx="1277">
                  <c:v>43906</c:v>
                </c:pt>
                <c:pt idx="1278">
                  <c:v>43907</c:v>
                </c:pt>
                <c:pt idx="1279">
                  <c:v>43908</c:v>
                </c:pt>
                <c:pt idx="1280">
                  <c:v>43909</c:v>
                </c:pt>
                <c:pt idx="1281">
                  <c:v>43910</c:v>
                </c:pt>
                <c:pt idx="1282">
                  <c:v>43913</c:v>
                </c:pt>
                <c:pt idx="1283">
                  <c:v>43914</c:v>
                </c:pt>
                <c:pt idx="1284">
                  <c:v>43915</c:v>
                </c:pt>
                <c:pt idx="1285">
                  <c:v>43916</c:v>
                </c:pt>
                <c:pt idx="1286">
                  <c:v>43917</c:v>
                </c:pt>
                <c:pt idx="1287">
                  <c:v>43920</c:v>
                </c:pt>
                <c:pt idx="1288">
                  <c:v>43921</c:v>
                </c:pt>
                <c:pt idx="1289">
                  <c:v>43922</c:v>
                </c:pt>
                <c:pt idx="1290">
                  <c:v>43923</c:v>
                </c:pt>
                <c:pt idx="1291">
                  <c:v>43924</c:v>
                </c:pt>
                <c:pt idx="1292">
                  <c:v>43927</c:v>
                </c:pt>
                <c:pt idx="1293">
                  <c:v>43928</c:v>
                </c:pt>
                <c:pt idx="1294">
                  <c:v>43929</c:v>
                </c:pt>
                <c:pt idx="1295">
                  <c:v>43930</c:v>
                </c:pt>
                <c:pt idx="1296">
                  <c:v>43934</c:v>
                </c:pt>
                <c:pt idx="1297">
                  <c:v>43935</c:v>
                </c:pt>
                <c:pt idx="1298">
                  <c:v>43936</c:v>
                </c:pt>
                <c:pt idx="1299">
                  <c:v>43937</c:v>
                </c:pt>
                <c:pt idx="1300">
                  <c:v>43938</c:v>
                </c:pt>
                <c:pt idx="1301">
                  <c:v>43941</c:v>
                </c:pt>
                <c:pt idx="1302">
                  <c:v>43943</c:v>
                </c:pt>
                <c:pt idx="1303">
                  <c:v>43944</c:v>
                </c:pt>
                <c:pt idx="1304">
                  <c:v>43945</c:v>
                </c:pt>
                <c:pt idx="1305">
                  <c:v>43948</c:v>
                </c:pt>
                <c:pt idx="1306">
                  <c:v>43949</c:v>
                </c:pt>
                <c:pt idx="1307">
                  <c:v>43950</c:v>
                </c:pt>
                <c:pt idx="1308">
                  <c:v>43951</c:v>
                </c:pt>
                <c:pt idx="1309">
                  <c:v>43955</c:v>
                </c:pt>
                <c:pt idx="1310">
                  <c:v>43956</c:v>
                </c:pt>
                <c:pt idx="1311">
                  <c:v>43957</c:v>
                </c:pt>
                <c:pt idx="1312">
                  <c:v>43958</c:v>
                </c:pt>
                <c:pt idx="1313">
                  <c:v>43959</c:v>
                </c:pt>
                <c:pt idx="1314">
                  <c:v>43962</c:v>
                </c:pt>
                <c:pt idx="1315">
                  <c:v>43963</c:v>
                </c:pt>
                <c:pt idx="1316">
                  <c:v>43964</c:v>
                </c:pt>
                <c:pt idx="1317">
                  <c:v>43965</c:v>
                </c:pt>
                <c:pt idx="1318">
                  <c:v>43966</c:v>
                </c:pt>
                <c:pt idx="1319">
                  <c:v>43969</c:v>
                </c:pt>
                <c:pt idx="1320">
                  <c:v>43970</c:v>
                </c:pt>
                <c:pt idx="1321">
                  <c:v>43971</c:v>
                </c:pt>
                <c:pt idx="1322">
                  <c:v>43972</c:v>
                </c:pt>
                <c:pt idx="1323">
                  <c:v>43973</c:v>
                </c:pt>
                <c:pt idx="1324">
                  <c:v>43976</c:v>
                </c:pt>
                <c:pt idx="1325">
                  <c:v>43977</c:v>
                </c:pt>
                <c:pt idx="1326">
                  <c:v>43978</c:v>
                </c:pt>
                <c:pt idx="1327">
                  <c:v>43979</c:v>
                </c:pt>
                <c:pt idx="1328">
                  <c:v>43980</c:v>
                </c:pt>
                <c:pt idx="1329">
                  <c:v>43983</c:v>
                </c:pt>
                <c:pt idx="1330">
                  <c:v>43984</c:v>
                </c:pt>
                <c:pt idx="1331">
                  <c:v>43985</c:v>
                </c:pt>
                <c:pt idx="1332">
                  <c:v>43986</c:v>
                </c:pt>
                <c:pt idx="1333">
                  <c:v>43987</c:v>
                </c:pt>
                <c:pt idx="1334">
                  <c:v>43990</c:v>
                </c:pt>
                <c:pt idx="1335">
                  <c:v>43991</c:v>
                </c:pt>
                <c:pt idx="1336">
                  <c:v>43992</c:v>
                </c:pt>
                <c:pt idx="1337">
                  <c:v>43994</c:v>
                </c:pt>
                <c:pt idx="1338">
                  <c:v>43997</c:v>
                </c:pt>
                <c:pt idx="1339">
                  <c:v>43998</c:v>
                </c:pt>
                <c:pt idx="1340">
                  <c:v>43999</c:v>
                </c:pt>
                <c:pt idx="1341">
                  <c:v>44000</c:v>
                </c:pt>
                <c:pt idx="1342">
                  <c:v>44001</c:v>
                </c:pt>
                <c:pt idx="1343">
                  <c:v>44004</c:v>
                </c:pt>
                <c:pt idx="1344">
                  <c:v>44005</c:v>
                </c:pt>
                <c:pt idx="1345">
                  <c:v>44006</c:v>
                </c:pt>
                <c:pt idx="1346">
                  <c:v>44007</c:v>
                </c:pt>
                <c:pt idx="1347">
                  <c:v>44008</c:v>
                </c:pt>
                <c:pt idx="1348">
                  <c:v>44011</c:v>
                </c:pt>
                <c:pt idx="1349">
                  <c:v>44012</c:v>
                </c:pt>
                <c:pt idx="1350">
                  <c:v>44013</c:v>
                </c:pt>
                <c:pt idx="1351">
                  <c:v>44014</c:v>
                </c:pt>
                <c:pt idx="1352">
                  <c:v>44015</c:v>
                </c:pt>
                <c:pt idx="1353">
                  <c:v>44018</c:v>
                </c:pt>
                <c:pt idx="1354">
                  <c:v>44019</c:v>
                </c:pt>
                <c:pt idx="1355">
                  <c:v>44020</c:v>
                </c:pt>
                <c:pt idx="1356">
                  <c:v>44021</c:v>
                </c:pt>
                <c:pt idx="1357">
                  <c:v>44022</c:v>
                </c:pt>
                <c:pt idx="1358">
                  <c:v>44025</c:v>
                </c:pt>
                <c:pt idx="1359">
                  <c:v>44026</c:v>
                </c:pt>
                <c:pt idx="1360">
                  <c:v>44027</c:v>
                </c:pt>
                <c:pt idx="1361">
                  <c:v>44028</c:v>
                </c:pt>
                <c:pt idx="1362">
                  <c:v>44029</c:v>
                </c:pt>
                <c:pt idx="1363">
                  <c:v>44032</c:v>
                </c:pt>
                <c:pt idx="1364">
                  <c:v>44033</c:v>
                </c:pt>
                <c:pt idx="1365">
                  <c:v>44034</c:v>
                </c:pt>
                <c:pt idx="1366">
                  <c:v>44035</c:v>
                </c:pt>
                <c:pt idx="1367">
                  <c:v>44036</c:v>
                </c:pt>
                <c:pt idx="1368">
                  <c:v>44039</c:v>
                </c:pt>
                <c:pt idx="1369">
                  <c:v>44040</c:v>
                </c:pt>
                <c:pt idx="1370">
                  <c:v>44041</c:v>
                </c:pt>
                <c:pt idx="1371">
                  <c:v>44042</c:v>
                </c:pt>
                <c:pt idx="1372">
                  <c:v>44043</c:v>
                </c:pt>
                <c:pt idx="1373">
                  <c:v>44046</c:v>
                </c:pt>
                <c:pt idx="1374">
                  <c:v>44047</c:v>
                </c:pt>
                <c:pt idx="1375">
                  <c:v>44048</c:v>
                </c:pt>
                <c:pt idx="1376">
                  <c:v>44049</c:v>
                </c:pt>
                <c:pt idx="1377">
                  <c:v>44050</c:v>
                </c:pt>
                <c:pt idx="1378">
                  <c:v>44053</c:v>
                </c:pt>
                <c:pt idx="1379">
                  <c:v>44054</c:v>
                </c:pt>
                <c:pt idx="1380">
                  <c:v>44055</c:v>
                </c:pt>
                <c:pt idx="1381">
                  <c:v>44056</c:v>
                </c:pt>
                <c:pt idx="1382">
                  <c:v>44057</c:v>
                </c:pt>
                <c:pt idx="1383">
                  <c:v>44060</c:v>
                </c:pt>
                <c:pt idx="1384">
                  <c:v>44061</c:v>
                </c:pt>
                <c:pt idx="1385">
                  <c:v>44062</c:v>
                </c:pt>
                <c:pt idx="1386">
                  <c:v>44063</c:v>
                </c:pt>
                <c:pt idx="1387">
                  <c:v>44064</c:v>
                </c:pt>
                <c:pt idx="1388">
                  <c:v>44067</c:v>
                </c:pt>
                <c:pt idx="1389">
                  <c:v>44068</c:v>
                </c:pt>
                <c:pt idx="1390">
                  <c:v>44069</c:v>
                </c:pt>
                <c:pt idx="1391">
                  <c:v>44070</c:v>
                </c:pt>
                <c:pt idx="1392">
                  <c:v>44071</c:v>
                </c:pt>
                <c:pt idx="1393">
                  <c:v>44074</c:v>
                </c:pt>
                <c:pt idx="1394">
                  <c:v>44075</c:v>
                </c:pt>
                <c:pt idx="1395">
                  <c:v>44076</c:v>
                </c:pt>
                <c:pt idx="1396">
                  <c:v>44077</c:v>
                </c:pt>
                <c:pt idx="1397">
                  <c:v>44078</c:v>
                </c:pt>
                <c:pt idx="1398">
                  <c:v>44082</c:v>
                </c:pt>
                <c:pt idx="1399">
                  <c:v>44083</c:v>
                </c:pt>
                <c:pt idx="1400">
                  <c:v>44084</c:v>
                </c:pt>
                <c:pt idx="1401">
                  <c:v>44085</c:v>
                </c:pt>
                <c:pt idx="1402">
                  <c:v>44088</c:v>
                </c:pt>
                <c:pt idx="1403">
                  <c:v>44089</c:v>
                </c:pt>
                <c:pt idx="1404">
                  <c:v>44090</c:v>
                </c:pt>
                <c:pt idx="1405">
                  <c:v>44091</c:v>
                </c:pt>
                <c:pt idx="1406">
                  <c:v>44092</c:v>
                </c:pt>
                <c:pt idx="1407">
                  <c:v>44095</c:v>
                </c:pt>
                <c:pt idx="1408">
                  <c:v>44096</c:v>
                </c:pt>
                <c:pt idx="1409">
                  <c:v>44097</c:v>
                </c:pt>
                <c:pt idx="1410">
                  <c:v>44098</c:v>
                </c:pt>
                <c:pt idx="1411">
                  <c:v>44099</c:v>
                </c:pt>
                <c:pt idx="1412">
                  <c:v>44102</c:v>
                </c:pt>
                <c:pt idx="1413">
                  <c:v>44103</c:v>
                </c:pt>
                <c:pt idx="1414">
                  <c:v>44104</c:v>
                </c:pt>
                <c:pt idx="1415">
                  <c:v>44105</c:v>
                </c:pt>
                <c:pt idx="1416">
                  <c:v>44106</c:v>
                </c:pt>
                <c:pt idx="1417">
                  <c:v>44109</c:v>
                </c:pt>
                <c:pt idx="1418">
                  <c:v>44110</c:v>
                </c:pt>
                <c:pt idx="1419">
                  <c:v>44111</c:v>
                </c:pt>
                <c:pt idx="1420">
                  <c:v>44112</c:v>
                </c:pt>
                <c:pt idx="1421">
                  <c:v>44113</c:v>
                </c:pt>
                <c:pt idx="1422">
                  <c:v>44117</c:v>
                </c:pt>
                <c:pt idx="1423">
                  <c:v>44118</c:v>
                </c:pt>
                <c:pt idx="1424">
                  <c:v>44119</c:v>
                </c:pt>
                <c:pt idx="1425">
                  <c:v>44120</c:v>
                </c:pt>
                <c:pt idx="1426">
                  <c:v>44123</c:v>
                </c:pt>
                <c:pt idx="1427">
                  <c:v>44124</c:v>
                </c:pt>
                <c:pt idx="1428">
                  <c:v>44125</c:v>
                </c:pt>
                <c:pt idx="1429">
                  <c:v>44126</c:v>
                </c:pt>
                <c:pt idx="1430">
                  <c:v>44127</c:v>
                </c:pt>
                <c:pt idx="1431">
                  <c:v>44130</c:v>
                </c:pt>
                <c:pt idx="1432">
                  <c:v>44131</c:v>
                </c:pt>
                <c:pt idx="1433">
                  <c:v>44132</c:v>
                </c:pt>
                <c:pt idx="1434">
                  <c:v>44133</c:v>
                </c:pt>
                <c:pt idx="1435">
                  <c:v>44134</c:v>
                </c:pt>
                <c:pt idx="1436">
                  <c:v>44138</c:v>
                </c:pt>
                <c:pt idx="1437">
                  <c:v>44139</c:v>
                </c:pt>
                <c:pt idx="1438">
                  <c:v>44140</c:v>
                </c:pt>
                <c:pt idx="1439">
                  <c:v>44141</c:v>
                </c:pt>
                <c:pt idx="1440">
                  <c:v>44144</c:v>
                </c:pt>
                <c:pt idx="1441">
                  <c:v>44145</c:v>
                </c:pt>
                <c:pt idx="1442">
                  <c:v>44146</c:v>
                </c:pt>
                <c:pt idx="1443">
                  <c:v>44147</c:v>
                </c:pt>
                <c:pt idx="1444">
                  <c:v>44148</c:v>
                </c:pt>
                <c:pt idx="1445">
                  <c:v>44151</c:v>
                </c:pt>
                <c:pt idx="1446">
                  <c:v>44152</c:v>
                </c:pt>
                <c:pt idx="1447">
                  <c:v>44153</c:v>
                </c:pt>
                <c:pt idx="1448">
                  <c:v>44154</c:v>
                </c:pt>
                <c:pt idx="1449">
                  <c:v>44155</c:v>
                </c:pt>
                <c:pt idx="1450">
                  <c:v>44158</c:v>
                </c:pt>
                <c:pt idx="1451">
                  <c:v>44159</c:v>
                </c:pt>
                <c:pt idx="1452">
                  <c:v>44160</c:v>
                </c:pt>
                <c:pt idx="1453">
                  <c:v>44161</c:v>
                </c:pt>
                <c:pt idx="1454">
                  <c:v>44162</c:v>
                </c:pt>
                <c:pt idx="1455">
                  <c:v>44165</c:v>
                </c:pt>
                <c:pt idx="1456">
                  <c:v>44166</c:v>
                </c:pt>
                <c:pt idx="1457">
                  <c:v>44167</c:v>
                </c:pt>
                <c:pt idx="1458">
                  <c:v>44168</c:v>
                </c:pt>
                <c:pt idx="1459">
                  <c:v>44169</c:v>
                </c:pt>
                <c:pt idx="1460">
                  <c:v>44172</c:v>
                </c:pt>
                <c:pt idx="1461">
                  <c:v>44173</c:v>
                </c:pt>
                <c:pt idx="1462">
                  <c:v>44174</c:v>
                </c:pt>
                <c:pt idx="1463">
                  <c:v>44175</c:v>
                </c:pt>
                <c:pt idx="1464">
                  <c:v>44176</c:v>
                </c:pt>
                <c:pt idx="1465">
                  <c:v>44179</c:v>
                </c:pt>
                <c:pt idx="1466">
                  <c:v>44180</c:v>
                </c:pt>
                <c:pt idx="1467">
                  <c:v>44181</c:v>
                </c:pt>
                <c:pt idx="1468">
                  <c:v>44182</c:v>
                </c:pt>
                <c:pt idx="1469">
                  <c:v>44183</c:v>
                </c:pt>
                <c:pt idx="1470">
                  <c:v>44186</c:v>
                </c:pt>
                <c:pt idx="1471">
                  <c:v>44187</c:v>
                </c:pt>
                <c:pt idx="1472">
                  <c:v>44188</c:v>
                </c:pt>
                <c:pt idx="1473">
                  <c:v>44189</c:v>
                </c:pt>
                <c:pt idx="1474">
                  <c:v>44193</c:v>
                </c:pt>
                <c:pt idx="1475">
                  <c:v>44194</c:v>
                </c:pt>
                <c:pt idx="1476">
                  <c:v>44195</c:v>
                </c:pt>
                <c:pt idx="1477">
                  <c:v>44196</c:v>
                </c:pt>
                <c:pt idx="1478">
                  <c:v>44200</c:v>
                </c:pt>
                <c:pt idx="1479">
                  <c:v>44201</c:v>
                </c:pt>
                <c:pt idx="1480">
                  <c:v>44202</c:v>
                </c:pt>
                <c:pt idx="1481">
                  <c:v>44203</c:v>
                </c:pt>
                <c:pt idx="1482">
                  <c:v>44204</c:v>
                </c:pt>
                <c:pt idx="1483">
                  <c:v>44207</c:v>
                </c:pt>
                <c:pt idx="1484">
                  <c:v>44208</c:v>
                </c:pt>
                <c:pt idx="1485">
                  <c:v>44209</c:v>
                </c:pt>
                <c:pt idx="1486">
                  <c:v>44210</c:v>
                </c:pt>
                <c:pt idx="1487">
                  <c:v>44211</c:v>
                </c:pt>
                <c:pt idx="1488">
                  <c:v>44214</c:v>
                </c:pt>
                <c:pt idx="1489">
                  <c:v>44215</c:v>
                </c:pt>
                <c:pt idx="1490">
                  <c:v>44216</c:v>
                </c:pt>
                <c:pt idx="1491">
                  <c:v>44217</c:v>
                </c:pt>
                <c:pt idx="1492">
                  <c:v>44218</c:v>
                </c:pt>
                <c:pt idx="1493">
                  <c:v>44221</c:v>
                </c:pt>
                <c:pt idx="1494">
                  <c:v>44222</c:v>
                </c:pt>
                <c:pt idx="1495">
                  <c:v>44223</c:v>
                </c:pt>
                <c:pt idx="1496">
                  <c:v>44224</c:v>
                </c:pt>
                <c:pt idx="1497">
                  <c:v>44225</c:v>
                </c:pt>
                <c:pt idx="1498">
                  <c:v>44228</c:v>
                </c:pt>
                <c:pt idx="1499">
                  <c:v>44229</c:v>
                </c:pt>
                <c:pt idx="1500">
                  <c:v>44230</c:v>
                </c:pt>
                <c:pt idx="1501">
                  <c:v>44231</c:v>
                </c:pt>
                <c:pt idx="1502">
                  <c:v>44232</c:v>
                </c:pt>
                <c:pt idx="1503">
                  <c:v>44235</c:v>
                </c:pt>
                <c:pt idx="1504">
                  <c:v>44236</c:v>
                </c:pt>
                <c:pt idx="1505">
                  <c:v>44237</c:v>
                </c:pt>
                <c:pt idx="1506">
                  <c:v>44238</c:v>
                </c:pt>
                <c:pt idx="1507">
                  <c:v>44239</c:v>
                </c:pt>
                <c:pt idx="1508">
                  <c:v>44244</c:v>
                </c:pt>
                <c:pt idx="1509">
                  <c:v>44245</c:v>
                </c:pt>
                <c:pt idx="1510">
                  <c:v>44246</c:v>
                </c:pt>
                <c:pt idx="1511">
                  <c:v>44249</c:v>
                </c:pt>
                <c:pt idx="1512">
                  <c:v>44250</c:v>
                </c:pt>
                <c:pt idx="1513">
                  <c:v>44251</c:v>
                </c:pt>
                <c:pt idx="1514">
                  <c:v>44252</c:v>
                </c:pt>
                <c:pt idx="1515">
                  <c:v>44253</c:v>
                </c:pt>
                <c:pt idx="1516">
                  <c:v>44256</c:v>
                </c:pt>
                <c:pt idx="1517">
                  <c:v>44257</c:v>
                </c:pt>
                <c:pt idx="1518">
                  <c:v>44258</c:v>
                </c:pt>
                <c:pt idx="1519">
                  <c:v>44259</c:v>
                </c:pt>
                <c:pt idx="1520">
                  <c:v>44260</c:v>
                </c:pt>
                <c:pt idx="1521">
                  <c:v>44263</c:v>
                </c:pt>
                <c:pt idx="1522">
                  <c:v>44264</c:v>
                </c:pt>
                <c:pt idx="1523">
                  <c:v>44265</c:v>
                </c:pt>
                <c:pt idx="1524">
                  <c:v>44266</c:v>
                </c:pt>
                <c:pt idx="1525">
                  <c:v>44267</c:v>
                </c:pt>
                <c:pt idx="1526">
                  <c:v>44270</c:v>
                </c:pt>
                <c:pt idx="1527">
                  <c:v>44271</c:v>
                </c:pt>
                <c:pt idx="1528">
                  <c:v>44272</c:v>
                </c:pt>
                <c:pt idx="1529">
                  <c:v>44273</c:v>
                </c:pt>
                <c:pt idx="1530">
                  <c:v>44274</c:v>
                </c:pt>
                <c:pt idx="1531">
                  <c:v>44277</c:v>
                </c:pt>
                <c:pt idx="1532">
                  <c:v>44278</c:v>
                </c:pt>
                <c:pt idx="1533">
                  <c:v>44279</c:v>
                </c:pt>
                <c:pt idx="1534">
                  <c:v>44280</c:v>
                </c:pt>
                <c:pt idx="1535">
                  <c:v>44281</c:v>
                </c:pt>
                <c:pt idx="1536">
                  <c:v>44284</c:v>
                </c:pt>
                <c:pt idx="1537">
                  <c:v>44285</c:v>
                </c:pt>
                <c:pt idx="1538">
                  <c:v>44286</c:v>
                </c:pt>
                <c:pt idx="1539">
                  <c:v>44287</c:v>
                </c:pt>
                <c:pt idx="1540">
                  <c:v>44291</c:v>
                </c:pt>
                <c:pt idx="1541">
                  <c:v>44292</c:v>
                </c:pt>
                <c:pt idx="1542">
                  <c:v>44293</c:v>
                </c:pt>
                <c:pt idx="1543">
                  <c:v>44294</c:v>
                </c:pt>
                <c:pt idx="1544">
                  <c:v>44295</c:v>
                </c:pt>
                <c:pt idx="1545">
                  <c:v>44298</c:v>
                </c:pt>
                <c:pt idx="1546">
                  <c:v>44299</c:v>
                </c:pt>
                <c:pt idx="1547">
                  <c:v>44300</c:v>
                </c:pt>
                <c:pt idx="1548">
                  <c:v>44301</c:v>
                </c:pt>
                <c:pt idx="1549">
                  <c:v>44302</c:v>
                </c:pt>
                <c:pt idx="1550">
                  <c:v>44305</c:v>
                </c:pt>
                <c:pt idx="1551">
                  <c:v>44306</c:v>
                </c:pt>
                <c:pt idx="1552">
                  <c:v>44308</c:v>
                </c:pt>
                <c:pt idx="1553">
                  <c:v>44309</c:v>
                </c:pt>
                <c:pt idx="1554">
                  <c:v>44312</c:v>
                </c:pt>
                <c:pt idx="1555">
                  <c:v>44313</c:v>
                </c:pt>
                <c:pt idx="1556">
                  <c:v>44314</c:v>
                </c:pt>
                <c:pt idx="1557">
                  <c:v>44315</c:v>
                </c:pt>
                <c:pt idx="1558">
                  <c:v>44316</c:v>
                </c:pt>
                <c:pt idx="1559">
                  <c:v>44319</c:v>
                </c:pt>
                <c:pt idx="1560">
                  <c:v>44320</c:v>
                </c:pt>
                <c:pt idx="1561">
                  <c:v>44321</c:v>
                </c:pt>
                <c:pt idx="1562">
                  <c:v>44322</c:v>
                </c:pt>
                <c:pt idx="1563">
                  <c:v>44323</c:v>
                </c:pt>
                <c:pt idx="1564">
                  <c:v>44326</c:v>
                </c:pt>
                <c:pt idx="1565">
                  <c:v>44327</c:v>
                </c:pt>
                <c:pt idx="1566">
                  <c:v>44328</c:v>
                </c:pt>
                <c:pt idx="1567">
                  <c:v>44329</c:v>
                </c:pt>
                <c:pt idx="1568">
                  <c:v>44330</c:v>
                </c:pt>
                <c:pt idx="1569">
                  <c:v>44333</c:v>
                </c:pt>
                <c:pt idx="1570">
                  <c:v>44334</c:v>
                </c:pt>
                <c:pt idx="1571">
                  <c:v>44335</c:v>
                </c:pt>
                <c:pt idx="1572">
                  <c:v>44336</c:v>
                </c:pt>
                <c:pt idx="1573">
                  <c:v>44337</c:v>
                </c:pt>
                <c:pt idx="1574">
                  <c:v>44340</c:v>
                </c:pt>
                <c:pt idx="1575">
                  <c:v>44341</c:v>
                </c:pt>
                <c:pt idx="1576">
                  <c:v>44342</c:v>
                </c:pt>
                <c:pt idx="1577">
                  <c:v>44343</c:v>
                </c:pt>
                <c:pt idx="1578">
                  <c:v>44344</c:v>
                </c:pt>
                <c:pt idx="1579">
                  <c:v>44347</c:v>
                </c:pt>
                <c:pt idx="1580">
                  <c:v>44348</c:v>
                </c:pt>
                <c:pt idx="1581">
                  <c:v>44349</c:v>
                </c:pt>
                <c:pt idx="1582">
                  <c:v>44351</c:v>
                </c:pt>
                <c:pt idx="1583">
                  <c:v>44354</c:v>
                </c:pt>
                <c:pt idx="1584">
                  <c:v>44355</c:v>
                </c:pt>
                <c:pt idx="1585">
                  <c:v>44356</c:v>
                </c:pt>
                <c:pt idx="1586">
                  <c:v>44357</c:v>
                </c:pt>
                <c:pt idx="1587">
                  <c:v>44358</c:v>
                </c:pt>
                <c:pt idx="1588">
                  <c:v>44361</c:v>
                </c:pt>
                <c:pt idx="1589">
                  <c:v>44362</c:v>
                </c:pt>
                <c:pt idx="1590">
                  <c:v>44363</c:v>
                </c:pt>
                <c:pt idx="1591">
                  <c:v>44364</c:v>
                </c:pt>
                <c:pt idx="1592">
                  <c:v>44365</c:v>
                </c:pt>
                <c:pt idx="1593">
                  <c:v>44368</c:v>
                </c:pt>
                <c:pt idx="1594">
                  <c:v>44369</c:v>
                </c:pt>
                <c:pt idx="1595">
                  <c:v>44370</c:v>
                </c:pt>
                <c:pt idx="1596">
                  <c:v>44371</c:v>
                </c:pt>
                <c:pt idx="1597">
                  <c:v>44372</c:v>
                </c:pt>
                <c:pt idx="1598">
                  <c:v>44375</c:v>
                </c:pt>
                <c:pt idx="1599">
                  <c:v>44376</c:v>
                </c:pt>
                <c:pt idx="1600">
                  <c:v>44377</c:v>
                </c:pt>
                <c:pt idx="1601">
                  <c:v>44378</c:v>
                </c:pt>
                <c:pt idx="1602">
                  <c:v>44379</c:v>
                </c:pt>
                <c:pt idx="1603">
                  <c:v>44382</c:v>
                </c:pt>
                <c:pt idx="1604">
                  <c:v>44383</c:v>
                </c:pt>
                <c:pt idx="1605">
                  <c:v>44384</c:v>
                </c:pt>
                <c:pt idx="1606">
                  <c:v>44385</c:v>
                </c:pt>
                <c:pt idx="1607">
                  <c:v>44386</c:v>
                </c:pt>
                <c:pt idx="1608">
                  <c:v>44389</c:v>
                </c:pt>
                <c:pt idx="1609">
                  <c:v>44390</c:v>
                </c:pt>
                <c:pt idx="1610">
                  <c:v>44391</c:v>
                </c:pt>
                <c:pt idx="1611">
                  <c:v>44392</c:v>
                </c:pt>
                <c:pt idx="1612">
                  <c:v>44393</c:v>
                </c:pt>
                <c:pt idx="1613">
                  <c:v>44396</c:v>
                </c:pt>
                <c:pt idx="1614">
                  <c:v>44397</c:v>
                </c:pt>
                <c:pt idx="1615">
                  <c:v>44398</c:v>
                </c:pt>
                <c:pt idx="1616">
                  <c:v>44399</c:v>
                </c:pt>
                <c:pt idx="1617">
                  <c:v>44400</c:v>
                </c:pt>
                <c:pt idx="1618">
                  <c:v>44403</c:v>
                </c:pt>
                <c:pt idx="1619">
                  <c:v>44404</c:v>
                </c:pt>
                <c:pt idx="1620">
                  <c:v>44405</c:v>
                </c:pt>
                <c:pt idx="1621">
                  <c:v>44406</c:v>
                </c:pt>
                <c:pt idx="1622">
                  <c:v>44407</c:v>
                </c:pt>
                <c:pt idx="1623">
                  <c:v>44410</c:v>
                </c:pt>
                <c:pt idx="1624">
                  <c:v>44411</c:v>
                </c:pt>
                <c:pt idx="1625">
                  <c:v>44412</c:v>
                </c:pt>
                <c:pt idx="1626">
                  <c:v>44413</c:v>
                </c:pt>
                <c:pt idx="1627">
                  <c:v>44414</c:v>
                </c:pt>
                <c:pt idx="1628">
                  <c:v>44417</c:v>
                </c:pt>
                <c:pt idx="1629">
                  <c:v>44418</c:v>
                </c:pt>
                <c:pt idx="1630">
                  <c:v>44419</c:v>
                </c:pt>
                <c:pt idx="1631">
                  <c:v>44420</c:v>
                </c:pt>
                <c:pt idx="1632">
                  <c:v>44421</c:v>
                </c:pt>
                <c:pt idx="1633">
                  <c:v>44424</c:v>
                </c:pt>
                <c:pt idx="1634">
                  <c:v>44425</c:v>
                </c:pt>
                <c:pt idx="1635">
                  <c:v>44426</c:v>
                </c:pt>
                <c:pt idx="1636">
                  <c:v>44427</c:v>
                </c:pt>
                <c:pt idx="1637">
                  <c:v>44428</c:v>
                </c:pt>
                <c:pt idx="1638">
                  <c:v>44431</c:v>
                </c:pt>
                <c:pt idx="1639">
                  <c:v>44432</c:v>
                </c:pt>
                <c:pt idx="1640">
                  <c:v>44433</c:v>
                </c:pt>
                <c:pt idx="1641">
                  <c:v>44434</c:v>
                </c:pt>
                <c:pt idx="1642">
                  <c:v>44435</c:v>
                </c:pt>
                <c:pt idx="1643">
                  <c:v>44438</c:v>
                </c:pt>
                <c:pt idx="1644">
                  <c:v>44439</c:v>
                </c:pt>
                <c:pt idx="1645">
                  <c:v>44440</c:v>
                </c:pt>
                <c:pt idx="1646">
                  <c:v>44441</c:v>
                </c:pt>
                <c:pt idx="1647">
                  <c:v>44442</c:v>
                </c:pt>
                <c:pt idx="1648">
                  <c:v>44445</c:v>
                </c:pt>
                <c:pt idx="1649">
                  <c:v>44447</c:v>
                </c:pt>
                <c:pt idx="1650">
                  <c:v>44448</c:v>
                </c:pt>
                <c:pt idx="1651">
                  <c:v>44449</c:v>
                </c:pt>
                <c:pt idx="1652">
                  <c:v>44452</c:v>
                </c:pt>
                <c:pt idx="1653">
                  <c:v>44453</c:v>
                </c:pt>
                <c:pt idx="1654">
                  <c:v>44454</c:v>
                </c:pt>
                <c:pt idx="1655">
                  <c:v>44455</c:v>
                </c:pt>
                <c:pt idx="1656">
                  <c:v>44456</c:v>
                </c:pt>
                <c:pt idx="1657">
                  <c:v>44459</c:v>
                </c:pt>
                <c:pt idx="1658">
                  <c:v>44460</c:v>
                </c:pt>
                <c:pt idx="1659">
                  <c:v>44461</c:v>
                </c:pt>
                <c:pt idx="1660">
                  <c:v>44462</c:v>
                </c:pt>
                <c:pt idx="1661">
                  <c:v>44463</c:v>
                </c:pt>
                <c:pt idx="1662">
                  <c:v>44466</c:v>
                </c:pt>
                <c:pt idx="1663">
                  <c:v>44467</c:v>
                </c:pt>
                <c:pt idx="1664">
                  <c:v>44468</c:v>
                </c:pt>
                <c:pt idx="1665">
                  <c:v>44469</c:v>
                </c:pt>
                <c:pt idx="1666">
                  <c:v>44470</c:v>
                </c:pt>
                <c:pt idx="1667">
                  <c:v>44473</c:v>
                </c:pt>
                <c:pt idx="1668">
                  <c:v>44474</c:v>
                </c:pt>
                <c:pt idx="1669">
                  <c:v>44475</c:v>
                </c:pt>
                <c:pt idx="1670">
                  <c:v>44476</c:v>
                </c:pt>
                <c:pt idx="1671">
                  <c:v>44477</c:v>
                </c:pt>
                <c:pt idx="1672">
                  <c:v>44480</c:v>
                </c:pt>
                <c:pt idx="1673">
                  <c:v>44482</c:v>
                </c:pt>
                <c:pt idx="1674">
                  <c:v>44483</c:v>
                </c:pt>
                <c:pt idx="1675">
                  <c:v>44484</c:v>
                </c:pt>
                <c:pt idx="1676">
                  <c:v>44487</c:v>
                </c:pt>
                <c:pt idx="1677">
                  <c:v>44488</c:v>
                </c:pt>
                <c:pt idx="1678">
                  <c:v>44489</c:v>
                </c:pt>
                <c:pt idx="1679">
                  <c:v>44490</c:v>
                </c:pt>
                <c:pt idx="1680">
                  <c:v>44491</c:v>
                </c:pt>
                <c:pt idx="1681">
                  <c:v>44494</c:v>
                </c:pt>
                <c:pt idx="1682">
                  <c:v>44495</c:v>
                </c:pt>
                <c:pt idx="1683">
                  <c:v>44496</c:v>
                </c:pt>
                <c:pt idx="1684">
                  <c:v>44497</c:v>
                </c:pt>
                <c:pt idx="1685">
                  <c:v>44498</c:v>
                </c:pt>
                <c:pt idx="1686">
                  <c:v>44501</c:v>
                </c:pt>
                <c:pt idx="1687">
                  <c:v>44503</c:v>
                </c:pt>
                <c:pt idx="1688">
                  <c:v>44504</c:v>
                </c:pt>
                <c:pt idx="1689">
                  <c:v>44505</c:v>
                </c:pt>
                <c:pt idx="1690">
                  <c:v>44508</c:v>
                </c:pt>
                <c:pt idx="1691">
                  <c:v>44509</c:v>
                </c:pt>
                <c:pt idx="1692">
                  <c:v>44510</c:v>
                </c:pt>
                <c:pt idx="1693">
                  <c:v>44511</c:v>
                </c:pt>
                <c:pt idx="1694">
                  <c:v>44512</c:v>
                </c:pt>
                <c:pt idx="1695">
                  <c:v>44516</c:v>
                </c:pt>
                <c:pt idx="1696">
                  <c:v>44517</c:v>
                </c:pt>
                <c:pt idx="1697">
                  <c:v>44518</c:v>
                </c:pt>
                <c:pt idx="1698">
                  <c:v>44519</c:v>
                </c:pt>
                <c:pt idx="1699">
                  <c:v>44522</c:v>
                </c:pt>
                <c:pt idx="1700">
                  <c:v>44523</c:v>
                </c:pt>
                <c:pt idx="1701">
                  <c:v>44524</c:v>
                </c:pt>
                <c:pt idx="1702">
                  <c:v>44525</c:v>
                </c:pt>
                <c:pt idx="1703">
                  <c:v>44526</c:v>
                </c:pt>
                <c:pt idx="1704">
                  <c:v>44529</c:v>
                </c:pt>
                <c:pt idx="1705">
                  <c:v>44530</c:v>
                </c:pt>
                <c:pt idx="1706">
                  <c:v>44531</c:v>
                </c:pt>
                <c:pt idx="1707">
                  <c:v>44532</c:v>
                </c:pt>
                <c:pt idx="1708">
                  <c:v>44533</c:v>
                </c:pt>
                <c:pt idx="1709">
                  <c:v>44536</c:v>
                </c:pt>
                <c:pt idx="1710">
                  <c:v>44537</c:v>
                </c:pt>
                <c:pt idx="1711">
                  <c:v>44538</c:v>
                </c:pt>
                <c:pt idx="1712">
                  <c:v>44539</c:v>
                </c:pt>
                <c:pt idx="1713">
                  <c:v>44540</c:v>
                </c:pt>
                <c:pt idx="1714">
                  <c:v>44543</c:v>
                </c:pt>
                <c:pt idx="1715">
                  <c:v>44544</c:v>
                </c:pt>
                <c:pt idx="1716">
                  <c:v>44545</c:v>
                </c:pt>
                <c:pt idx="1717">
                  <c:v>44546</c:v>
                </c:pt>
                <c:pt idx="1718">
                  <c:v>44547</c:v>
                </c:pt>
                <c:pt idx="1719">
                  <c:v>44550</c:v>
                </c:pt>
                <c:pt idx="1720">
                  <c:v>44551</c:v>
                </c:pt>
                <c:pt idx="1721">
                  <c:v>44552</c:v>
                </c:pt>
                <c:pt idx="1722">
                  <c:v>44553</c:v>
                </c:pt>
                <c:pt idx="1723">
                  <c:v>44554</c:v>
                </c:pt>
                <c:pt idx="1724">
                  <c:v>44557</c:v>
                </c:pt>
                <c:pt idx="1725">
                  <c:v>44558</c:v>
                </c:pt>
                <c:pt idx="1726">
                  <c:v>44559</c:v>
                </c:pt>
                <c:pt idx="1727">
                  <c:v>44560</c:v>
                </c:pt>
                <c:pt idx="1728">
                  <c:v>44561</c:v>
                </c:pt>
                <c:pt idx="1729">
                  <c:v>44564</c:v>
                </c:pt>
                <c:pt idx="1730">
                  <c:v>44565</c:v>
                </c:pt>
                <c:pt idx="1731">
                  <c:v>44566</c:v>
                </c:pt>
                <c:pt idx="1732">
                  <c:v>44567</c:v>
                </c:pt>
                <c:pt idx="1733">
                  <c:v>44568</c:v>
                </c:pt>
                <c:pt idx="1734">
                  <c:v>44571</c:v>
                </c:pt>
                <c:pt idx="1735">
                  <c:v>44572</c:v>
                </c:pt>
                <c:pt idx="1736">
                  <c:v>44573</c:v>
                </c:pt>
                <c:pt idx="1737">
                  <c:v>44574</c:v>
                </c:pt>
                <c:pt idx="1738">
                  <c:v>44575</c:v>
                </c:pt>
                <c:pt idx="1739">
                  <c:v>44578</c:v>
                </c:pt>
                <c:pt idx="1740">
                  <c:v>44579</c:v>
                </c:pt>
                <c:pt idx="1741">
                  <c:v>44580</c:v>
                </c:pt>
                <c:pt idx="1742">
                  <c:v>44581</c:v>
                </c:pt>
                <c:pt idx="1743">
                  <c:v>44582</c:v>
                </c:pt>
                <c:pt idx="1744">
                  <c:v>44585</c:v>
                </c:pt>
                <c:pt idx="1745">
                  <c:v>44586</c:v>
                </c:pt>
                <c:pt idx="1746">
                  <c:v>44587</c:v>
                </c:pt>
                <c:pt idx="1747">
                  <c:v>44588</c:v>
                </c:pt>
                <c:pt idx="1748">
                  <c:v>44589</c:v>
                </c:pt>
                <c:pt idx="1749">
                  <c:v>44592</c:v>
                </c:pt>
                <c:pt idx="1750">
                  <c:v>44593</c:v>
                </c:pt>
                <c:pt idx="1751">
                  <c:v>44594</c:v>
                </c:pt>
                <c:pt idx="1752">
                  <c:v>44595</c:v>
                </c:pt>
                <c:pt idx="1753">
                  <c:v>44596</c:v>
                </c:pt>
                <c:pt idx="1754">
                  <c:v>44599</c:v>
                </c:pt>
                <c:pt idx="1755">
                  <c:v>44600</c:v>
                </c:pt>
                <c:pt idx="1756">
                  <c:v>44601</c:v>
                </c:pt>
                <c:pt idx="1757">
                  <c:v>44602</c:v>
                </c:pt>
                <c:pt idx="1758">
                  <c:v>44603</c:v>
                </c:pt>
                <c:pt idx="1759">
                  <c:v>44606</c:v>
                </c:pt>
                <c:pt idx="1760">
                  <c:v>44607</c:v>
                </c:pt>
                <c:pt idx="1761">
                  <c:v>44608</c:v>
                </c:pt>
                <c:pt idx="1762">
                  <c:v>44609</c:v>
                </c:pt>
                <c:pt idx="1763">
                  <c:v>44610</c:v>
                </c:pt>
                <c:pt idx="1764">
                  <c:v>44613</c:v>
                </c:pt>
                <c:pt idx="1765">
                  <c:v>44614</c:v>
                </c:pt>
                <c:pt idx="1766">
                  <c:v>44615</c:v>
                </c:pt>
                <c:pt idx="1767">
                  <c:v>44616</c:v>
                </c:pt>
                <c:pt idx="1768">
                  <c:v>44617</c:v>
                </c:pt>
                <c:pt idx="1769">
                  <c:v>44622</c:v>
                </c:pt>
                <c:pt idx="1770">
                  <c:v>44623</c:v>
                </c:pt>
                <c:pt idx="1771">
                  <c:v>44624</c:v>
                </c:pt>
                <c:pt idx="1772">
                  <c:v>44627</c:v>
                </c:pt>
                <c:pt idx="1773">
                  <c:v>44628</c:v>
                </c:pt>
                <c:pt idx="1774">
                  <c:v>44629</c:v>
                </c:pt>
                <c:pt idx="1775">
                  <c:v>44630</c:v>
                </c:pt>
                <c:pt idx="1776">
                  <c:v>44631</c:v>
                </c:pt>
                <c:pt idx="1777">
                  <c:v>44634</c:v>
                </c:pt>
                <c:pt idx="1778">
                  <c:v>44635</c:v>
                </c:pt>
                <c:pt idx="1779">
                  <c:v>44636</c:v>
                </c:pt>
                <c:pt idx="1780">
                  <c:v>44637</c:v>
                </c:pt>
                <c:pt idx="1781">
                  <c:v>44638</c:v>
                </c:pt>
                <c:pt idx="1782">
                  <c:v>44641</c:v>
                </c:pt>
                <c:pt idx="1783">
                  <c:v>44642</c:v>
                </c:pt>
                <c:pt idx="1784">
                  <c:v>44643</c:v>
                </c:pt>
                <c:pt idx="1785">
                  <c:v>44644</c:v>
                </c:pt>
                <c:pt idx="1786">
                  <c:v>44645</c:v>
                </c:pt>
                <c:pt idx="1787">
                  <c:v>44648</c:v>
                </c:pt>
                <c:pt idx="1788">
                  <c:v>44649</c:v>
                </c:pt>
                <c:pt idx="1789">
                  <c:v>44650</c:v>
                </c:pt>
                <c:pt idx="1790">
                  <c:v>44651</c:v>
                </c:pt>
                <c:pt idx="1791">
                  <c:v>44652</c:v>
                </c:pt>
                <c:pt idx="1792">
                  <c:v>44655</c:v>
                </c:pt>
                <c:pt idx="1793">
                  <c:v>44656</c:v>
                </c:pt>
                <c:pt idx="1794">
                  <c:v>44657</c:v>
                </c:pt>
                <c:pt idx="1795">
                  <c:v>44658</c:v>
                </c:pt>
                <c:pt idx="1796">
                  <c:v>44659</c:v>
                </c:pt>
                <c:pt idx="1797">
                  <c:v>44662</c:v>
                </c:pt>
                <c:pt idx="1798">
                  <c:v>44663</c:v>
                </c:pt>
                <c:pt idx="1799">
                  <c:v>44664</c:v>
                </c:pt>
                <c:pt idx="1800">
                  <c:v>44665</c:v>
                </c:pt>
                <c:pt idx="1801">
                  <c:v>44669</c:v>
                </c:pt>
                <c:pt idx="1802">
                  <c:v>44670</c:v>
                </c:pt>
                <c:pt idx="1803">
                  <c:v>44671</c:v>
                </c:pt>
                <c:pt idx="1804">
                  <c:v>44673</c:v>
                </c:pt>
                <c:pt idx="1805">
                  <c:v>44676</c:v>
                </c:pt>
                <c:pt idx="1806">
                  <c:v>44677</c:v>
                </c:pt>
                <c:pt idx="1807">
                  <c:v>44678</c:v>
                </c:pt>
                <c:pt idx="1808">
                  <c:v>44679</c:v>
                </c:pt>
                <c:pt idx="1809">
                  <c:v>44680</c:v>
                </c:pt>
                <c:pt idx="1810">
                  <c:v>44683</c:v>
                </c:pt>
                <c:pt idx="1811">
                  <c:v>44684</c:v>
                </c:pt>
                <c:pt idx="1812">
                  <c:v>44685</c:v>
                </c:pt>
                <c:pt idx="1813">
                  <c:v>44686</c:v>
                </c:pt>
                <c:pt idx="1814">
                  <c:v>44687</c:v>
                </c:pt>
                <c:pt idx="1815">
                  <c:v>44690</c:v>
                </c:pt>
                <c:pt idx="1816">
                  <c:v>44691</c:v>
                </c:pt>
                <c:pt idx="1817">
                  <c:v>44692</c:v>
                </c:pt>
                <c:pt idx="1818">
                  <c:v>44693</c:v>
                </c:pt>
                <c:pt idx="1819">
                  <c:v>44694</c:v>
                </c:pt>
                <c:pt idx="1820">
                  <c:v>44697</c:v>
                </c:pt>
                <c:pt idx="1821">
                  <c:v>44698</c:v>
                </c:pt>
                <c:pt idx="1822">
                  <c:v>44699</c:v>
                </c:pt>
                <c:pt idx="1823">
                  <c:v>44700</c:v>
                </c:pt>
                <c:pt idx="1824">
                  <c:v>44701</c:v>
                </c:pt>
                <c:pt idx="1825">
                  <c:v>44704</c:v>
                </c:pt>
                <c:pt idx="1826">
                  <c:v>44705</c:v>
                </c:pt>
                <c:pt idx="1827">
                  <c:v>44706</c:v>
                </c:pt>
                <c:pt idx="1828">
                  <c:v>44707</c:v>
                </c:pt>
                <c:pt idx="1829">
                  <c:v>44708</c:v>
                </c:pt>
                <c:pt idx="1830">
                  <c:v>44711</c:v>
                </c:pt>
                <c:pt idx="1831">
                  <c:v>44712</c:v>
                </c:pt>
                <c:pt idx="1832">
                  <c:v>44713</c:v>
                </c:pt>
                <c:pt idx="1833">
                  <c:v>44714</c:v>
                </c:pt>
                <c:pt idx="1834">
                  <c:v>44715</c:v>
                </c:pt>
                <c:pt idx="1835">
                  <c:v>44718</c:v>
                </c:pt>
                <c:pt idx="1836">
                  <c:v>44719</c:v>
                </c:pt>
                <c:pt idx="1837">
                  <c:v>44720</c:v>
                </c:pt>
                <c:pt idx="1838">
                  <c:v>44721</c:v>
                </c:pt>
                <c:pt idx="1839">
                  <c:v>44722</c:v>
                </c:pt>
                <c:pt idx="1840">
                  <c:v>44725</c:v>
                </c:pt>
                <c:pt idx="1841">
                  <c:v>44726</c:v>
                </c:pt>
                <c:pt idx="1842">
                  <c:v>44727</c:v>
                </c:pt>
                <c:pt idx="1843">
                  <c:v>44729</c:v>
                </c:pt>
                <c:pt idx="1844">
                  <c:v>44732</c:v>
                </c:pt>
                <c:pt idx="1845">
                  <c:v>44733</c:v>
                </c:pt>
                <c:pt idx="1846">
                  <c:v>44734</c:v>
                </c:pt>
                <c:pt idx="1847">
                  <c:v>44735</c:v>
                </c:pt>
                <c:pt idx="1848">
                  <c:v>44736</c:v>
                </c:pt>
                <c:pt idx="1849">
                  <c:v>44739</c:v>
                </c:pt>
                <c:pt idx="1850">
                  <c:v>44740</c:v>
                </c:pt>
                <c:pt idx="1851">
                  <c:v>44741</c:v>
                </c:pt>
                <c:pt idx="1852">
                  <c:v>44742</c:v>
                </c:pt>
                <c:pt idx="1853">
                  <c:v>44743</c:v>
                </c:pt>
                <c:pt idx="1854">
                  <c:v>44746</c:v>
                </c:pt>
                <c:pt idx="1855">
                  <c:v>44747</c:v>
                </c:pt>
                <c:pt idx="1856">
                  <c:v>44748</c:v>
                </c:pt>
                <c:pt idx="1857">
                  <c:v>44749</c:v>
                </c:pt>
                <c:pt idx="1858">
                  <c:v>44750</c:v>
                </c:pt>
                <c:pt idx="1859">
                  <c:v>44753</c:v>
                </c:pt>
                <c:pt idx="1860">
                  <c:v>44754</c:v>
                </c:pt>
                <c:pt idx="1861">
                  <c:v>44755</c:v>
                </c:pt>
                <c:pt idx="1862">
                  <c:v>44756</c:v>
                </c:pt>
                <c:pt idx="1863">
                  <c:v>44757</c:v>
                </c:pt>
                <c:pt idx="1864">
                  <c:v>44760</c:v>
                </c:pt>
                <c:pt idx="1865">
                  <c:v>44761</c:v>
                </c:pt>
                <c:pt idx="1866">
                  <c:v>44762</c:v>
                </c:pt>
                <c:pt idx="1867">
                  <c:v>44763</c:v>
                </c:pt>
                <c:pt idx="1868">
                  <c:v>44764</c:v>
                </c:pt>
                <c:pt idx="1869">
                  <c:v>44767</c:v>
                </c:pt>
                <c:pt idx="1870">
                  <c:v>44768</c:v>
                </c:pt>
                <c:pt idx="1871">
                  <c:v>44769</c:v>
                </c:pt>
                <c:pt idx="1872">
                  <c:v>44770</c:v>
                </c:pt>
                <c:pt idx="1873">
                  <c:v>44771</c:v>
                </c:pt>
                <c:pt idx="1874">
                  <c:v>44774</c:v>
                </c:pt>
                <c:pt idx="1875">
                  <c:v>44775</c:v>
                </c:pt>
                <c:pt idx="1876">
                  <c:v>44776</c:v>
                </c:pt>
                <c:pt idx="1877">
                  <c:v>44777</c:v>
                </c:pt>
                <c:pt idx="1878">
                  <c:v>44778</c:v>
                </c:pt>
                <c:pt idx="1879">
                  <c:v>44781</c:v>
                </c:pt>
                <c:pt idx="1880">
                  <c:v>44782</c:v>
                </c:pt>
                <c:pt idx="1881">
                  <c:v>44783</c:v>
                </c:pt>
                <c:pt idx="1882">
                  <c:v>44784</c:v>
                </c:pt>
                <c:pt idx="1883">
                  <c:v>44785</c:v>
                </c:pt>
                <c:pt idx="1884">
                  <c:v>44788</c:v>
                </c:pt>
                <c:pt idx="1885">
                  <c:v>44789</c:v>
                </c:pt>
                <c:pt idx="1886">
                  <c:v>44790</c:v>
                </c:pt>
                <c:pt idx="1887">
                  <c:v>44791</c:v>
                </c:pt>
                <c:pt idx="1888">
                  <c:v>44792</c:v>
                </c:pt>
                <c:pt idx="1889">
                  <c:v>44795</c:v>
                </c:pt>
                <c:pt idx="1890">
                  <c:v>44796</c:v>
                </c:pt>
                <c:pt idx="1891">
                  <c:v>44797</c:v>
                </c:pt>
                <c:pt idx="1892">
                  <c:v>44798</c:v>
                </c:pt>
                <c:pt idx="1893">
                  <c:v>44799</c:v>
                </c:pt>
                <c:pt idx="1894">
                  <c:v>44802</c:v>
                </c:pt>
                <c:pt idx="1895">
                  <c:v>44803</c:v>
                </c:pt>
                <c:pt idx="1896">
                  <c:v>44804</c:v>
                </c:pt>
                <c:pt idx="1897">
                  <c:v>44805</c:v>
                </c:pt>
                <c:pt idx="1898">
                  <c:v>44806</c:v>
                </c:pt>
                <c:pt idx="1899">
                  <c:v>44809</c:v>
                </c:pt>
                <c:pt idx="1900">
                  <c:v>44810</c:v>
                </c:pt>
                <c:pt idx="1901">
                  <c:v>44812</c:v>
                </c:pt>
                <c:pt idx="1902">
                  <c:v>44813</c:v>
                </c:pt>
                <c:pt idx="1903">
                  <c:v>44816</c:v>
                </c:pt>
                <c:pt idx="1904">
                  <c:v>44817</c:v>
                </c:pt>
                <c:pt idx="1905">
                  <c:v>44818</c:v>
                </c:pt>
                <c:pt idx="1906">
                  <c:v>44819</c:v>
                </c:pt>
                <c:pt idx="1907">
                  <c:v>44820</c:v>
                </c:pt>
                <c:pt idx="1908">
                  <c:v>44823</c:v>
                </c:pt>
                <c:pt idx="1909">
                  <c:v>44824</c:v>
                </c:pt>
                <c:pt idx="1910">
                  <c:v>44825</c:v>
                </c:pt>
                <c:pt idx="1911">
                  <c:v>44826</c:v>
                </c:pt>
                <c:pt idx="1912">
                  <c:v>44827</c:v>
                </c:pt>
                <c:pt idx="1913">
                  <c:v>44830</c:v>
                </c:pt>
                <c:pt idx="1914">
                  <c:v>44831</c:v>
                </c:pt>
                <c:pt idx="1915">
                  <c:v>44832</c:v>
                </c:pt>
                <c:pt idx="1916">
                  <c:v>44833</c:v>
                </c:pt>
                <c:pt idx="1917">
                  <c:v>44834</c:v>
                </c:pt>
                <c:pt idx="1918">
                  <c:v>44837</c:v>
                </c:pt>
                <c:pt idx="1919">
                  <c:v>44838</c:v>
                </c:pt>
                <c:pt idx="1920">
                  <c:v>44839</c:v>
                </c:pt>
                <c:pt idx="1921">
                  <c:v>44840</c:v>
                </c:pt>
                <c:pt idx="1922">
                  <c:v>44841</c:v>
                </c:pt>
                <c:pt idx="1923">
                  <c:v>44844</c:v>
                </c:pt>
                <c:pt idx="1924">
                  <c:v>44845</c:v>
                </c:pt>
                <c:pt idx="1925">
                  <c:v>44847</c:v>
                </c:pt>
                <c:pt idx="1926">
                  <c:v>44848</c:v>
                </c:pt>
                <c:pt idx="1927">
                  <c:v>44851</c:v>
                </c:pt>
                <c:pt idx="1928">
                  <c:v>44852</c:v>
                </c:pt>
                <c:pt idx="1929">
                  <c:v>44853</c:v>
                </c:pt>
                <c:pt idx="1930">
                  <c:v>44854</c:v>
                </c:pt>
                <c:pt idx="1931">
                  <c:v>44855</c:v>
                </c:pt>
                <c:pt idx="1932">
                  <c:v>44858</c:v>
                </c:pt>
                <c:pt idx="1933">
                  <c:v>44859</c:v>
                </c:pt>
                <c:pt idx="1934">
                  <c:v>44860</c:v>
                </c:pt>
                <c:pt idx="1935">
                  <c:v>44861</c:v>
                </c:pt>
                <c:pt idx="1936">
                  <c:v>44862</c:v>
                </c:pt>
                <c:pt idx="1937">
                  <c:v>44865</c:v>
                </c:pt>
                <c:pt idx="1938">
                  <c:v>44866</c:v>
                </c:pt>
                <c:pt idx="1939">
                  <c:v>44868</c:v>
                </c:pt>
                <c:pt idx="1940">
                  <c:v>44869</c:v>
                </c:pt>
                <c:pt idx="1941">
                  <c:v>44872</c:v>
                </c:pt>
                <c:pt idx="1942">
                  <c:v>44873</c:v>
                </c:pt>
                <c:pt idx="1943">
                  <c:v>44874</c:v>
                </c:pt>
                <c:pt idx="1944">
                  <c:v>44875</c:v>
                </c:pt>
                <c:pt idx="1945">
                  <c:v>44876</c:v>
                </c:pt>
                <c:pt idx="1946">
                  <c:v>44879</c:v>
                </c:pt>
                <c:pt idx="1947">
                  <c:v>44881</c:v>
                </c:pt>
                <c:pt idx="1948">
                  <c:v>44882</c:v>
                </c:pt>
                <c:pt idx="1949">
                  <c:v>44883</c:v>
                </c:pt>
                <c:pt idx="1950">
                  <c:v>44886</c:v>
                </c:pt>
                <c:pt idx="1951">
                  <c:v>44887</c:v>
                </c:pt>
                <c:pt idx="1952">
                  <c:v>44888</c:v>
                </c:pt>
                <c:pt idx="1953">
                  <c:v>44889</c:v>
                </c:pt>
                <c:pt idx="1954">
                  <c:v>44890</c:v>
                </c:pt>
                <c:pt idx="1955">
                  <c:v>44893</c:v>
                </c:pt>
                <c:pt idx="1956">
                  <c:v>44894</c:v>
                </c:pt>
                <c:pt idx="1957">
                  <c:v>44895</c:v>
                </c:pt>
                <c:pt idx="1958">
                  <c:v>44896</c:v>
                </c:pt>
                <c:pt idx="1959">
                  <c:v>44897</c:v>
                </c:pt>
                <c:pt idx="1960">
                  <c:v>44900</c:v>
                </c:pt>
                <c:pt idx="1961">
                  <c:v>44901</c:v>
                </c:pt>
                <c:pt idx="1962">
                  <c:v>44902</c:v>
                </c:pt>
                <c:pt idx="1963">
                  <c:v>44903</c:v>
                </c:pt>
                <c:pt idx="1964">
                  <c:v>44904</c:v>
                </c:pt>
                <c:pt idx="1965">
                  <c:v>44907</c:v>
                </c:pt>
                <c:pt idx="1966">
                  <c:v>44908</c:v>
                </c:pt>
                <c:pt idx="1967">
                  <c:v>44909</c:v>
                </c:pt>
                <c:pt idx="1968">
                  <c:v>44910</c:v>
                </c:pt>
                <c:pt idx="1969">
                  <c:v>44911</c:v>
                </c:pt>
                <c:pt idx="1970">
                  <c:v>44914</c:v>
                </c:pt>
                <c:pt idx="1971">
                  <c:v>44915</c:v>
                </c:pt>
                <c:pt idx="1972">
                  <c:v>44916</c:v>
                </c:pt>
                <c:pt idx="1973">
                  <c:v>44917</c:v>
                </c:pt>
                <c:pt idx="1974">
                  <c:v>44918</c:v>
                </c:pt>
                <c:pt idx="1975">
                  <c:v>44921</c:v>
                </c:pt>
                <c:pt idx="1976">
                  <c:v>44922</c:v>
                </c:pt>
                <c:pt idx="1977">
                  <c:v>44923</c:v>
                </c:pt>
                <c:pt idx="1978">
                  <c:v>44924</c:v>
                </c:pt>
                <c:pt idx="1979">
                  <c:v>44925</c:v>
                </c:pt>
                <c:pt idx="1980">
                  <c:v>44928</c:v>
                </c:pt>
                <c:pt idx="1981">
                  <c:v>44929</c:v>
                </c:pt>
                <c:pt idx="1982">
                  <c:v>44930</c:v>
                </c:pt>
                <c:pt idx="1983">
                  <c:v>44931</c:v>
                </c:pt>
                <c:pt idx="1984">
                  <c:v>44932</c:v>
                </c:pt>
                <c:pt idx="1985">
                  <c:v>44935</c:v>
                </c:pt>
                <c:pt idx="1986">
                  <c:v>44936</c:v>
                </c:pt>
                <c:pt idx="1987">
                  <c:v>44937</c:v>
                </c:pt>
                <c:pt idx="1988">
                  <c:v>44938</c:v>
                </c:pt>
                <c:pt idx="1989">
                  <c:v>44939</c:v>
                </c:pt>
                <c:pt idx="1990">
                  <c:v>44942</c:v>
                </c:pt>
                <c:pt idx="1991">
                  <c:v>44943</c:v>
                </c:pt>
                <c:pt idx="1992">
                  <c:v>44944</c:v>
                </c:pt>
                <c:pt idx="1993">
                  <c:v>44945</c:v>
                </c:pt>
                <c:pt idx="1994">
                  <c:v>44946</c:v>
                </c:pt>
                <c:pt idx="1995">
                  <c:v>44949</c:v>
                </c:pt>
                <c:pt idx="1996">
                  <c:v>44950</c:v>
                </c:pt>
                <c:pt idx="1997">
                  <c:v>44951</c:v>
                </c:pt>
                <c:pt idx="1998">
                  <c:v>44952</c:v>
                </c:pt>
                <c:pt idx="1999">
                  <c:v>44953</c:v>
                </c:pt>
                <c:pt idx="2000">
                  <c:v>44956</c:v>
                </c:pt>
                <c:pt idx="2001">
                  <c:v>44957</c:v>
                </c:pt>
                <c:pt idx="2002">
                  <c:v>44958</c:v>
                </c:pt>
                <c:pt idx="2003">
                  <c:v>44959</c:v>
                </c:pt>
                <c:pt idx="2004">
                  <c:v>44960</c:v>
                </c:pt>
                <c:pt idx="2005">
                  <c:v>44963</c:v>
                </c:pt>
                <c:pt idx="2006">
                  <c:v>44964</c:v>
                </c:pt>
                <c:pt idx="2007">
                  <c:v>44965</c:v>
                </c:pt>
                <c:pt idx="2008">
                  <c:v>44966</c:v>
                </c:pt>
                <c:pt idx="2009">
                  <c:v>44967</c:v>
                </c:pt>
                <c:pt idx="2010">
                  <c:v>44970</c:v>
                </c:pt>
                <c:pt idx="2011">
                  <c:v>44971</c:v>
                </c:pt>
                <c:pt idx="2012">
                  <c:v>44972</c:v>
                </c:pt>
                <c:pt idx="2013">
                  <c:v>44973</c:v>
                </c:pt>
                <c:pt idx="2014">
                  <c:v>44974</c:v>
                </c:pt>
                <c:pt idx="2015">
                  <c:v>44979</c:v>
                </c:pt>
                <c:pt idx="2016">
                  <c:v>44980</c:v>
                </c:pt>
                <c:pt idx="2017">
                  <c:v>44981</c:v>
                </c:pt>
                <c:pt idx="2018">
                  <c:v>44984</c:v>
                </c:pt>
                <c:pt idx="2019">
                  <c:v>44985</c:v>
                </c:pt>
                <c:pt idx="2020">
                  <c:v>44986</c:v>
                </c:pt>
                <c:pt idx="2021">
                  <c:v>44987</c:v>
                </c:pt>
                <c:pt idx="2022">
                  <c:v>44988</c:v>
                </c:pt>
                <c:pt idx="2023">
                  <c:v>44991</c:v>
                </c:pt>
                <c:pt idx="2024">
                  <c:v>44992</c:v>
                </c:pt>
                <c:pt idx="2025">
                  <c:v>44993</c:v>
                </c:pt>
                <c:pt idx="2026">
                  <c:v>44994</c:v>
                </c:pt>
                <c:pt idx="2027">
                  <c:v>44995</c:v>
                </c:pt>
                <c:pt idx="2028">
                  <c:v>44998</c:v>
                </c:pt>
                <c:pt idx="2029">
                  <c:v>44999</c:v>
                </c:pt>
                <c:pt idx="2030">
                  <c:v>45000</c:v>
                </c:pt>
                <c:pt idx="2031">
                  <c:v>45001</c:v>
                </c:pt>
                <c:pt idx="2032">
                  <c:v>45002</c:v>
                </c:pt>
                <c:pt idx="2033">
                  <c:v>45005</c:v>
                </c:pt>
                <c:pt idx="2034">
                  <c:v>45006</c:v>
                </c:pt>
                <c:pt idx="2035">
                  <c:v>45007</c:v>
                </c:pt>
                <c:pt idx="2036">
                  <c:v>45008</c:v>
                </c:pt>
                <c:pt idx="2037">
                  <c:v>45009</c:v>
                </c:pt>
                <c:pt idx="2038">
                  <c:v>45012</c:v>
                </c:pt>
                <c:pt idx="2039">
                  <c:v>45013</c:v>
                </c:pt>
                <c:pt idx="2040">
                  <c:v>45014</c:v>
                </c:pt>
                <c:pt idx="2041">
                  <c:v>45015</c:v>
                </c:pt>
                <c:pt idx="2042">
                  <c:v>45016</c:v>
                </c:pt>
                <c:pt idx="2043">
                  <c:v>45019</c:v>
                </c:pt>
                <c:pt idx="2044">
                  <c:v>45020</c:v>
                </c:pt>
                <c:pt idx="2045">
                  <c:v>45021</c:v>
                </c:pt>
                <c:pt idx="2046">
                  <c:v>45022</c:v>
                </c:pt>
                <c:pt idx="2047">
                  <c:v>45026</c:v>
                </c:pt>
                <c:pt idx="2048">
                  <c:v>45027</c:v>
                </c:pt>
                <c:pt idx="2049">
                  <c:v>45028</c:v>
                </c:pt>
                <c:pt idx="2050">
                  <c:v>45029</c:v>
                </c:pt>
                <c:pt idx="2051">
                  <c:v>45030</c:v>
                </c:pt>
                <c:pt idx="2052">
                  <c:v>45033</c:v>
                </c:pt>
                <c:pt idx="2053">
                  <c:v>45034</c:v>
                </c:pt>
                <c:pt idx="2054">
                  <c:v>45035</c:v>
                </c:pt>
                <c:pt idx="2055">
                  <c:v>45036</c:v>
                </c:pt>
                <c:pt idx="2056">
                  <c:v>45040</c:v>
                </c:pt>
                <c:pt idx="2057">
                  <c:v>45041</c:v>
                </c:pt>
                <c:pt idx="2058">
                  <c:v>45042</c:v>
                </c:pt>
                <c:pt idx="2059">
                  <c:v>45043</c:v>
                </c:pt>
                <c:pt idx="2060">
                  <c:v>45044</c:v>
                </c:pt>
                <c:pt idx="2061">
                  <c:v>45048</c:v>
                </c:pt>
                <c:pt idx="2062">
                  <c:v>45049</c:v>
                </c:pt>
                <c:pt idx="2063">
                  <c:v>45050</c:v>
                </c:pt>
                <c:pt idx="2064">
                  <c:v>45051</c:v>
                </c:pt>
                <c:pt idx="2065">
                  <c:v>45054</c:v>
                </c:pt>
                <c:pt idx="2066">
                  <c:v>45055</c:v>
                </c:pt>
                <c:pt idx="2067">
                  <c:v>45056</c:v>
                </c:pt>
                <c:pt idx="2068">
                  <c:v>45057</c:v>
                </c:pt>
                <c:pt idx="2069">
                  <c:v>45058</c:v>
                </c:pt>
                <c:pt idx="2070">
                  <c:v>45061</c:v>
                </c:pt>
                <c:pt idx="2071">
                  <c:v>45062</c:v>
                </c:pt>
                <c:pt idx="2072">
                  <c:v>45063</c:v>
                </c:pt>
                <c:pt idx="2073">
                  <c:v>45064</c:v>
                </c:pt>
                <c:pt idx="2074">
                  <c:v>45065</c:v>
                </c:pt>
                <c:pt idx="2075">
                  <c:v>45068</c:v>
                </c:pt>
                <c:pt idx="2076">
                  <c:v>45069</c:v>
                </c:pt>
                <c:pt idx="2077">
                  <c:v>45070</c:v>
                </c:pt>
                <c:pt idx="2078">
                  <c:v>45071</c:v>
                </c:pt>
                <c:pt idx="2079">
                  <c:v>45072</c:v>
                </c:pt>
                <c:pt idx="2080">
                  <c:v>45075</c:v>
                </c:pt>
                <c:pt idx="2081">
                  <c:v>45076</c:v>
                </c:pt>
                <c:pt idx="2082">
                  <c:v>45077</c:v>
                </c:pt>
                <c:pt idx="2083">
                  <c:v>45078</c:v>
                </c:pt>
                <c:pt idx="2084">
                  <c:v>45079</c:v>
                </c:pt>
                <c:pt idx="2085">
                  <c:v>45082</c:v>
                </c:pt>
                <c:pt idx="2086">
                  <c:v>45083</c:v>
                </c:pt>
                <c:pt idx="2087">
                  <c:v>45084</c:v>
                </c:pt>
                <c:pt idx="2088">
                  <c:v>45086</c:v>
                </c:pt>
                <c:pt idx="2089">
                  <c:v>45089</c:v>
                </c:pt>
                <c:pt idx="2090">
                  <c:v>45090</c:v>
                </c:pt>
                <c:pt idx="2091">
                  <c:v>45091</c:v>
                </c:pt>
                <c:pt idx="2092">
                  <c:v>45092</c:v>
                </c:pt>
                <c:pt idx="2093">
                  <c:v>45093</c:v>
                </c:pt>
                <c:pt idx="2094">
                  <c:v>45096</c:v>
                </c:pt>
                <c:pt idx="2095">
                  <c:v>45097</c:v>
                </c:pt>
                <c:pt idx="2096">
                  <c:v>45098</c:v>
                </c:pt>
                <c:pt idx="2097">
                  <c:v>45099</c:v>
                </c:pt>
                <c:pt idx="2098">
                  <c:v>45100</c:v>
                </c:pt>
                <c:pt idx="2099">
                  <c:v>45103</c:v>
                </c:pt>
                <c:pt idx="2100">
                  <c:v>45104</c:v>
                </c:pt>
                <c:pt idx="2101">
                  <c:v>45105</c:v>
                </c:pt>
                <c:pt idx="2102">
                  <c:v>45106</c:v>
                </c:pt>
                <c:pt idx="2103">
                  <c:v>45107</c:v>
                </c:pt>
                <c:pt idx="2104">
                  <c:v>45110</c:v>
                </c:pt>
                <c:pt idx="2105">
                  <c:v>45111</c:v>
                </c:pt>
                <c:pt idx="2106">
                  <c:v>45112</c:v>
                </c:pt>
                <c:pt idx="2107">
                  <c:v>45113</c:v>
                </c:pt>
                <c:pt idx="2108">
                  <c:v>45114</c:v>
                </c:pt>
                <c:pt idx="2109">
                  <c:v>45117</c:v>
                </c:pt>
                <c:pt idx="2110">
                  <c:v>45118</c:v>
                </c:pt>
                <c:pt idx="2111">
                  <c:v>45119</c:v>
                </c:pt>
                <c:pt idx="2112">
                  <c:v>45120</c:v>
                </c:pt>
                <c:pt idx="2113">
                  <c:v>45121</c:v>
                </c:pt>
                <c:pt idx="2114">
                  <c:v>45124</c:v>
                </c:pt>
                <c:pt idx="2115">
                  <c:v>45125</c:v>
                </c:pt>
                <c:pt idx="2116">
                  <c:v>45126</c:v>
                </c:pt>
                <c:pt idx="2117">
                  <c:v>45127</c:v>
                </c:pt>
                <c:pt idx="2118">
                  <c:v>45128</c:v>
                </c:pt>
                <c:pt idx="2119">
                  <c:v>45131</c:v>
                </c:pt>
                <c:pt idx="2120">
                  <c:v>45132</c:v>
                </c:pt>
                <c:pt idx="2121">
                  <c:v>45133</c:v>
                </c:pt>
                <c:pt idx="2122">
                  <c:v>45134</c:v>
                </c:pt>
                <c:pt idx="2123">
                  <c:v>45135</c:v>
                </c:pt>
                <c:pt idx="2124">
                  <c:v>45138</c:v>
                </c:pt>
                <c:pt idx="2125">
                  <c:v>45139</c:v>
                </c:pt>
                <c:pt idx="2126">
                  <c:v>45140</c:v>
                </c:pt>
                <c:pt idx="2127">
                  <c:v>45141</c:v>
                </c:pt>
                <c:pt idx="2128">
                  <c:v>45142</c:v>
                </c:pt>
                <c:pt idx="2129">
                  <c:v>45145</c:v>
                </c:pt>
                <c:pt idx="2130">
                  <c:v>45146</c:v>
                </c:pt>
                <c:pt idx="2131">
                  <c:v>45147</c:v>
                </c:pt>
                <c:pt idx="2132">
                  <c:v>45148</c:v>
                </c:pt>
                <c:pt idx="2133">
                  <c:v>45149</c:v>
                </c:pt>
                <c:pt idx="2134">
                  <c:v>45152</c:v>
                </c:pt>
                <c:pt idx="2135">
                  <c:v>45153</c:v>
                </c:pt>
                <c:pt idx="2136">
                  <c:v>45154</c:v>
                </c:pt>
                <c:pt idx="2137">
                  <c:v>45155</c:v>
                </c:pt>
                <c:pt idx="2138">
                  <c:v>45156</c:v>
                </c:pt>
                <c:pt idx="2139">
                  <c:v>45159</c:v>
                </c:pt>
                <c:pt idx="2140">
                  <c:v>45160</c:v>
                </c:pt>
                <c:pt idx="2141">
                  <c:v>45161</c:v>
                </c:pt>
                <c:pt idx="2142">
                  <c:v>45162</c:v>
                </c:pt>
                <c:pt idx="2143">
                  <c:v>45163</c:v>
                </c:pt>
                <c:pt idx="2144">
                  <c:v>45166</c:v>
                </c:pt>
                <c:pt idx="2145">
                  <c:v>45167</c:v>
                </c:pt>
                <c:pt idx="2146">
                  <c:v>45168</c:v>
                </c:pt>
                <c:pt idx="2147">
                  <c:v>45169</c:v>
                </c:pt>
                <c:pt idx="2148">
                  <c:v>45170</c:v>
                </c:pt>
                <c:pt idx="2149">
                  <c:v>45173</c:v>
                </c:pt>
                <c:pt idx="2150">
                  <c:v>45174</c:v>
                </c:pt>
                <c:pt idx="2151">
                  <c:v>45175</c:v>
                </c:pt>
                <c:pt idx="2152">
                  <c:v>45177</c:v>
                </c:pt>
                <c:pt idx="2153">
                  <c:v>45180</c:v>
                </c:pt>
                <c:pt idx="2154">
                  <c:v>45181</c:v>
                </c:pt>
                <c:pt idx="2155">
                  <c:v>45182</c:v>
                </c:pt>
                <c:pt idx="2156">
                  <c:v>45183</c:v>
                </c:pt>
                <c:pt idx="2157">
                  <c:v>45184</c:v>
                </c:pt>
                <c:pt idx="2158">
                  <c:v>45187</c:v>
                </c:pt>
                <c:pt idx="2159">
                  <c:v>45188</c:v>
                </c:pt>
                <c:pt idx="2160">
                  <c:v>45189</c:v>
                </c:pt>
                <c:pt idx="2161">
                  <c:v>45190</c:v>
                </c:pt>
                <c:pt idx="2162">
                  <c:v>45191</c:v>
                </c:pt>
                <c:pt idx="2163">
                  <c:v>45194</c:v>
                </c:pt>
                <c:pt idx="2164">
                  <c:v>45195</c:v>
                </c:pt>
                <c:pt idx="2165">
                  <c:v>45196</c:v>
                </c:pt>
                <c:pt idx="2166">
                  <c:v>45197</c:v>
                </c:pt>
                <c:pt idx="2167">
                  <c:v>45198</c:v>
                </c:pt>
                <c:pt idx="2168">
                  <c:v>45201</c:v>
                </c:pt>
                <c:pt idx="2169">
                  <c:v>45202</c:v>
                </c:pt>
                <c:pt idx="2170">
                  <c:v>45203</c:v>
                </c:pt>
                <c:pt idx="2171">
                  <c:v>45204</c:v>
                </c:pt>
                <c:pt idx="2172">
                  <c:v>45205</c:v>
                </c:pt>
                <c:pt idx="2173">
                  <c:v>45208</c:v>
                </c:pt>
                <c:pt idx="2174">
                  <c:v>45209</c:v>
                </c:pt>
                <c:pt idx="2175">
                  <c:v>45210</c:v>
                </c:pt>
                <c:pt idx="2176">
                  <c:v>45212</c:v>
                </c:pt>
                <c:pt idx="2177">
                  <c:v>45215</c:v>
                </c:pt>
                <c:pt idx="2178">
                  <c:v>45216</c:v>
                </c:pt>
                <c:pt idx="2179">
                  <c:v>45217</c:v>
                </c:pt>
                <c:pt idx="2180">
                  <c:v>45218</c:v>
                </c:pt>
                <c:pt idx="2181">
                  <c:v>45219</c:v>
                </c:pt>
                <c:pt idx="2182">
                  <c:v>45222</c:v>
                </c:pt>
                <c:pt idx="2183">
                  <c:v>45223</c:v>
                </c:pt>
                <c:pt idx="2184">
                  <c:v>45224</c:v>
                </c:pt>
                <c:pt idx="2185">
                  <c:v>45225</c:v>
                </c:pt>
                <c:pt idx="2186">
                  <c:v>45226</c:v>
                </c:pt>
                <c:pt idx="2187">
                  <c:v>45229</c:v>
                </c:pt>
                <c:pt idx="2188">
                  <c:v>45230</c:v>
                </c:pt>
                <c:pt idx="2189">
                  <c:v>45231</c:v>
                </c:pt>
                <c:pt idx="2190">
                  <c:v>45233</c:v>
                </c:pt>
                <c:pt idx="2191">
                  <c:v>45236</c:v>
                </c:pt>
                <c:pt idx="2192">
                  <c:v>45237</c:v>
                </c:pt>
                <c:pt idx="2193">
                  <c:v>45238</c:v>
                </c:pt>
                <c:pt idx="2194">
                  <c:v>45239</c:v>
                </c:pt>
                <c:pt idx="2195">
                  <c:v>45240</c:v>
                </c:pt>
                <c:pt idx="2196">
                  <c:v>45243</c:v>
                </c:pt>
                <c:pt idx="2197">
                  <c:v>45244</c:v>
                </c:pt>
                <c:pt idx="2198">
                  <c:v>45246</c:v>
                </c:pt>
                <c:pt idx="2199">
                  <c:v>45247</c:v>
                </c:pt>
                <c:pt idx="2200">
                  <c:v>45250</c:v>
                </c:pt>
                <c:pt idx="2201">
                  <c:v>45251</c:v>
                </c:pt>
                <c:pt idx="2202">
                  <c:v>45252</c:v>
                </c:pt>
                <c:pt idx="2203">
                  <c:v>45253</c:v>
                </c:pt>
                <c:pt idx="2204">
                  <c:v>45254</c:v>
                </c:pt>
                <c:pt idx="2205">
                  <c:v>45257</c:v>
                </c:pt>
                <c:pt idx="2206">
                  <c:v>45258</c:v>
                </c:pt>
                <c:pt idx="2207">
                  <c:v>45259</c:v>
                </c:pt>
                <c:pt idx="2208">
                  <c:v>45260</c:v>
                </c:pt>
                <c:pt idx="2209">
                  <c:v>45261</c:v>
                </c:pt>
                <c:pt idx="2210">
                  <c:v>45264</c:v>
                </c:pt>
                <c:pt idx="2211">
                  <c:v>45265</c:v>
                </c:pt>
                <c:pt idx="2212">
                  <c:v>45266</c:v>
                </c:pt>
                <c:pt idx="2213">
                  <c:v>45267</c:v>
                </c:pt>
                <c:pt idx="2214">
                  <c:v>45268</c:v>
                </c:pt>
                <c:pt idx="2215">
                  <c:v>45271</c:v>
                </c:pt>
                <c:pt idx="2216">
                  <c:v>45272</c:v>
                </c:pt>
                <c:pt idx="2217">
                  <c:v>45273</c:v>
                </c:pt>
                <c:pt idx="2218">
                  <c:v>45274</c:v>
                </c:pt>
                <c:pt idx="2219">
                  <c:v>45275</c:v>
                </c:pt>
                <c:pt idx="2220">
                  <c:v>45278</c:v>
                </c:pt>
                <c:pt idx="2221">
                  <c:v>45279</c:v>
                </c:pt>
                <c:pt idx="2222">
                  <c:v>45280</c:v>
                </c:pt>
                <c:pt idx="2223">
                  <c:v>45281</c:v>
                </c:pt>
                <c:pt idx="2224">
                  <c:v>45282</c:v>
                </c:pt>
                <c:pt idx="2225">
                  <c:v>45286</c:v>
                </c:pt>
                <c:pt idx="2226">
                  <c:v>45287</c:v>
                </c:pt>
                <c:pt idx="2227">
                  <c:v>45288</c:v>
                </c:pt>
                <c:pt idx="2228">
                  <c:v>45289</c:v>
                </c:pt>
                <c:pt idx="2229">
                  <c:v>45293</c:v>
                </c:pt>
                <c:pt idx="2230">
                  <c:v>45294</c:v>
                </c:pt>
                <c:pt idx="2231">
                  <c:v>45295</c:v>
                </c:pt>
                <c:pt idx="2232">
                  <c:v>45296</c:v>
                </c:pt>
                <c:pt idx="2233">
                  <c:v>45299</c:v>
                </c:pt>
                <c:pt idx="2234">
                  <c:v>45300</c:v>
                </c:pt>
                <c:pt idx="2235">
                  <c:v>45301</c:v>
                </c:pt>
                <c:pt idx="2236">
                  <c:v>45302</c:v>
                </c:pt>
                <c:pt idx="2237">
                  <c:v>45303</c:v>
                </c:pt>
                <c:pt idx="2238">
                  <c:v>45306</c:v>
                </c:pt>
                <c:pt idx="2239">
                  <c:v>45307</c:v>
                </c:pt>
                <c:pt idx="2240">
                  <c:v>45308</c:v>
                </c:pt>
                <c:pt idx="2241">
                  <c:v>45309</c:v>
                </c:pt>
                <c:pt idx="2242">
                  <c:v>45310</c:v>
                </c:pt>
                <c:pt idx="2243">
                  <c:v>45313</c:v>
                </c:pt>
                <c:pt idx="2244">
                  <c:v>45314</c:v>
                </c:pt>
                <c:pt idx="2245">
                  <c:v>45315</c:v>
                </c:pt>
                <c:pt idx="2246">
                  <c:v>45316</c:v>
                </c:pt>
                <c:pt idx="2247">
                  <c:v>45317</c:v>
                </c:pt>
                <c:pt idx="2248">
                  <c:v>45320</c:v>
                </c:pt>
                <c:pt idx="2249">
                  <c:v>45321</c:v>
                </c:pt>
                <c:pt idx="2250">
                  <c:v>45322</c:v>
                </c:pt>
                <c:pt idx="2251">
                  <c:v>45323</c:v>
                </c:pt>
                <c:pt idx="2252">
                  <c:v>45324</c:v>
                </c:pt>
                <c:pt idx="2253">
                  <c:v>45327</c:v>
                </c:pt>
                <c:pt idx="2254">
                  <c:v>45328</c:v>
                </c:pt>
                <c:pt idx="2255">
                  <c:v>45329</c:v>
                </c:pt>
                <c:pt idx="2256">
                  <c:v>45330</c:v>
                </c:pt>
                <c:pt idx="2257">
                  <c:v>45331</c:v>
                </c:pt>
                <c:pt idx="2258">
                  <c:v>45336</c:v>
                </c:pt>
                <c:pt idx="2259">
                  <c:v>45337</c:v>
                </c:pt>
                <c:pt idx="2260">
                  <c:v>45338</c:v>
                </c:pt>
                <c:pt idx="2261">
                  <c:v>45341</c:v>
                </c:pt>
                <c:pt idx="2262">
                  <c:v>45342</c:v>
                </c:pt>
                <c:pt idx="2263">
                  <c:v>45343</c:v>
                </c:pt>
                <c:pt idx="2264">
                  <c:v>45344</c:v>
                </c:pt>
                <c:pt idx="2265">
                  <c:v>45345</c:v>
                </c:pt>
                <c:pt idx="2266">
                  <c:v>45348</c:v>
                </c:pt>
                <c:pt idx="2267">
                  <c:v>45349</c:v>
                </c:pt>
                <c:pt idx="2268">
                  <c:v>45350</c:v>
                </c:pt>
                <c:pt idx="2269">
                  <c:v>45351</c:v>
                </c:pt>
                <c:pt idx="2270">
                  <c:v>45352</c:v>
                </c:pt>
                <c:pt idx="2271">
                  <c:v>45355</c:v>
                </c:pt>
                <c:pt idx="2272">
                  <c:v>45356</c:v>
                </c:pt>
                <c:pt idx="2273">
                  <c:v>45357</c:v>
                </c:pt>
                <c:pt idx="2274">
                  <c:v>45358</c:v>
                </c:pt>
                <c:pt idx="2275">
                  <c:v>45359</c:v>
                </c:pt>
                <c:pt idx="2276">
                  <c:v>45362</c:v>
                </c:pt>
                <c:pt idx="2277">
                  <c:v>45363</c:v>
                </c:pt>
                <c:pt idx="2278">
                  <c:v>45364</c:v>
                </c:pt>
                <c:pt idx="2279">
                  <c:v>45365</c:v>
                </c:pt>
                <c:pt idx="2280">
                  <c:v>45366</c:v>
                </c:pt>
                <c:pt idx="2281">
                  <c:v>45369</c:v>
                </c:pt>
                <c:pt idx="2282">
                  <c:v>45370</c:v>
                </c:pt>
                <c:pt idx="2283">
                  <c:v>45371</c:v>
                </c:pt>
                <c:pt idx="2284">
                  <c:v>45372</c:v>
                </c:pt>
                <c:pt idx="2285">
                  <c:v>45373</c:v>
                </c:pt>
                <c:pt idx="2286">
                  <c:v>45376</c:v>
                </c:pt>
                <c:pt idx="2287">
                  <c:v>45377</c:v>
                </c:pt>
                <c:pt idx="2288">
                  <c:v>45378</c:v>
                </c:pt>
                <c:pt idx="2289">
                  <c:v>45379</c:v>
                </c:pt>
                <c:pt idx="2290">
                  <c:v>45383</c:v>
                </c:pt>
                <c:pt idx="2291">
                  <c:v>45384</c:v>
                </c:pt>
                <c:pt idx="2292">
                  <c:v>45385</c:v>
                </c:pt>
                <c:pt idx="2293">
                  <c:v>45386</c:v>
                </c:pt>
                <c:pt idx="2294">
                  <c:v>45387</c:v>
                </c:pt>
                <c:pt idx="2295">
                  <c:v>45390</c:v>
                </c:pt>
                <c:pt idx="2296">
                  <c:v>45391</c:v>
                </c:pt>
                <c:pt idx="2297">
                  <c:v>45392</c:v>
                </c:pt>
                <c:pt idx="2298">
                  <c:v>45393</c:v>
                </c:pt>
                <c:pt idx="2299">
                  <c:v>45394</c:v>
                </c:pt>
                <c:pt idx="2300">
                  <c:v>45397</c:v>
                </c:pt>
                <c:pt idx="2301">
                  <c:v>45398</c:v>
                </c:pt>
                <c:pt idx="2302">
                  <c:v>45399</c:v>
                </c:pt>
                <c:pt idx="2303">
                  <c:v>45400</c:v>
                </c:pt>
                <c:pt idx="2304">
                  <c:v>45401</c:v>
                </c:pt>
                <c:pt idx="2305">
                  <c:v>45404</c:v>
                </c:pt>
                <c:pt idx="2306">
                  <c:v>45405</c:v>
                </c:pt>
                <c:pt idx="2307">
                  <c:v>45406</c:v>
                </c:pt>
                <c:pt idx="2308">
                  <c:v>45407</c:v>
                </c:pt>
                <c:pt idx="2309">
                  <c:v>45408</c:v>
                </c:pt>
                <c:pt idx="2310">
                  <c:v>45411</c:v>
                </c:pt>
                <c:pt idx="2311">
                  <c:v>45412</c:v>
                </c:pt>
                <c:pt idx="2312">
                  <c:v>45414</c:v>
                </c:pt>
                <c:pt idx="2313">
                  <c:v>45415</c:v>
                </c:pt>
                <c:pt idx="2314">
                  <c:v>45418</c:v>
                </c:pt>
                <c:pt idx="2315">
                  <c:v>45419</c:v>
                </c:pt>
                <c:pt idx="2316">
                  <c:v>45420</c:v>
                </c:pt>
                <c:pt idx="2317">
                  <c:v>45421</c:v>
                </c:pt>
                <c:pt idx="2318">
                  <c:v>45422</c:v>
                </c:pt>
                <c:pt idx="2319">
                  <c:v>45425</c:v>
                </c:pt>
                <c:pt idx="2320">
                  <c:v>45426</c:v>
                </c:pt>
                <c:pt idx="2321">
                  <c:v>45427</c:v>
                </c:pt>
                <c:pt idx="2322">
                  <c:v>45428</c:v>
                </c:pt>
                <c:pt idx="2323">
                  <c:v>45429</c:v>
                </c:pt>
                <c:pt idx="2324">
                  <c:v>45432</c:v>
                </c:pt>
                <c:pt idx="2325">
                  <c:v>45433</c:v>
                </c:pt>
                <c:pt idx="2326">
                  <c:v>45434</c:v>
                </c:pt>
                <c:pt idx="2327">
                  <c:v>45435</c:v>
                </c:pt>
                <c:pt idx="2328">
                  <c:v>45436</c:v>
                </c:pt>
                <c:pt idx="2329">
                  <c:v>45439</c:v>
                </c:pt>
                <c:pt idx="2330">
                  <c:v>45440</c:v>
                </c:pt>
                <c:pt idx="2331">
                  <c:v>45441</c:v>
                </c:pt>
                <c:pt idx="2332">
                  <c:v>45443</c:v>
                </c:pt>
                <c:pt idx="2333">
                  <c:v>45446</c:v>
                </c:pt>
                <c:pt idx="2334">
                  <c:v>45447</c:v>
                </c:pt>
                <c:pt idx="2335">
                  <c:v>45448</c:v>
                </c:pt>
                <c:pt idx="2336">
                  <c:v>45449</c:v>
                </c:pt>
                <c:pt idx="2337">
                  <c:v>45450</c:v>
                </c:pt>
                <c:pt idx="2338">
                  <c:v>45453</c:v>
                </c:pt>
                <c:pt idx="2339">
                  <c:v>45454</c:v>
                </c:pt>
                <c:pt idx="2340">
                  <c:v>45455</c:v>
                </c:pt>
                <c:pt idx="2341">
                  <c:v>45456</c:v>
                </c:pt>
                <c:pt idx="2342">
                  <c:v>45457</c:v>
                </c:pt>
                <c:pt idx="2343">
                  <c:v>45460</c:v>
                </c:pt>
                <c:pt idx="2344">
                  <c:v>45461</c:v>
                </c:pt>
                <c:pt idx="2345">
                  <c:v>45462</c:v>
                </c:pt>
                <c:pt idx="2346">
                  <c:v>45463</c:v>
                </c:pt>
                <c:pt idx="2347">
                  <c:v>45464</c:v>
                </c:pt>
                <c:pt idx="2348">
                  <c:v>45467</c:v>
                </c:pt>
                <c:pt idx="2349">
                  <c:v>45468</c:v>
                </c:pt>
                <c:pt idx="2350">
                  <c:v>45469</c:v>
                </c:pt>
                <c:pt idx="2351">
                  <c:v>45470</c:v>
                </c:pt>
                <c:pt idx="2352">
                  <c:v>45471</c:v>
                </c:pt>
                <c:pt idx="2353">
                  <c:v>45474</c:v>
                </c:pt>
                <c:pt idx="2354">
                  <c:v>45475</c:v>
                </c:pt>
                <c:pt idx="2355">
                  <c:v>45476</c:v>
                </c:pt>
                <c:pt idx="2356">
                  <c:v>45477</c:v>
                </c:pt>
                <c:pt idx="2357">
                  <c:v>45478</c:v>
                </c:pt>
                <c:pt idx="2358">
                  <c:v>45481</c:v>
                </c:pt>
                <c:pt idx="2359">
                  <c:v>45482</c:v>
                </c:pt>
                <c:pt idx="2360">
                  <c:v>45483</c:v>
                </c:pt>
                <c:pt idx="2361">
                  <c:v>45484</c:v>
                </c:pt>
                <c:pt idx="2362">
                  <c:v>45485</c:v>
                </c:pt>
                <c:pt idx="2363">
                  <c:v>45488</c:v>
                </c:pt>
                <c:pt idx="2364">
                  <c:v>45489</c:v>
                </c:pt>
                <c:pt idx="2365">
                  <c:v>45490</c:v>
                </c:pt>
                <c:pt idx="2366">
                  <c:v>45491</c:v>
                </c:pt>
                <c:pt idx="2367">
                  <c:v>45492</c:v>
                </c:pt>
                <c:pt idx="2368">
                  <c:v>45495</c:v>
                </c:pt>
                <c:pt idx="2369">
                  <c:v>45496</c:v>
                </c:pt>
                <c:pt idx="2370">
                  <c:v>45497</c:v>
                </c:pt>
                <c:pt idx="2371">
                  <c:v>45498</c:v>
                </c:pt>
                <c:pt idx="2372">
                  <c:v>45499</c:v>
                </c:pt>
                <c:pt idx="2373">
                  <c:v>45502</c:v>
                </c:pt>
                <c:pt idx="2374">
                  <c:v>45503</c:v>
                </c:pt>
                <c:pt idx="2375">
                  <c:v>45504</c:v>
                </c:pt>
                <c:pt idx="2376">
                  <c:v>45505</c:v>
                </c:pt>
                <c:pt idx="2377">
                  <c:v>45506</c:v>
                </c:pt>
                <c:pt idx="2378">
                  <c:v>45509</c:v>
                </c:pt>
                <c:pt idx="2379">
                  <c:v>45510</c:v>
                </c:pt>
                <c:pt idx="2380">
                  <c:v>45511</c:v>
                </c:pt>
                <c:pt idx="2381">
                  <c:v>45512</c:v>
                </c:pt>
                <c:pt idx="2382">
                  <c:v>45513</c:v>
                </c:pt>
                <c:pt idx="2383">
                  <c:v>45516</c:v>
                </c:pt>
                <c:pt idx="2384">
                  <c:v>45517</c:v>
                </c:pt>
                <c:pt idx="2385">
                  <c:v>45518</c:v>
                </c:pt>
                <c:pt idx="2386">
                  <c:v>45519</c:v>
                </c:pt>
                <c:pt idx="2387">
                  <c:v>45520</c:v>
                </c:pt>
                <c:pt idx="2388">
                  <c:v>45523</c:v>
                </c:pt>
                <c:pt idx="2389">
                  <c:v>45524</c:v>
                </c:pt>
                <c:pt idx="2390">
                  <c:v>45525</c:v>
                </c:pt>
                <c:pt idx="2391">
                  <c:v>45526</c:v>
                </c:pt>
                <c:pt idx="2392">
                  <c:v>45527</c:v>
                </c:pt>
                <c:pt idx="2393">
                  <c:v>45530</c:v>
                </c:pt>
                <c:pt idx="2394">
                  <c:v>45531</c:v>
                </c:pt>
                <c:pt idx="2395">
                  <c:v>45532</c:v>
                </c:pt>
                <c:pt idx="2396">
                  <c:v>45533</c:v>
                </c:pt>
                <c:pt idx="2397">
                  <c:v>45534</c:v>
                </c:pt>
                <c:pt idx="2398">
                  <c:v>45537</c:v>
                </c:pt>
                <c:pt idx="2399">
                  <c:v>45538</c:v>
                </c:pt>
                <c:pt idx="2400">
                  <c:v>45539</c:v>
                </c:pt>
                <c:pt idx="2401">
                  <c:v>45540</c:v>
                </c:pt>
                <c:pt idx="2402">
                  <c:v>45541</c:v>
                </c:pt>
                <c:pt idx="2403">
                  <c:v>45544</c:v>
                </c:pt>
                <c:pt idx="2404">
                  <c:v>45545</c:v>
                </c:pt>
                <c:pt idx="2405">
                  <c:v>45546</c:v>
                </c:pt>
                <c:pt idx="2406">
                  <c:v>45547</c:v>
                </c:pt>
                <c:pt idx="2407">
                  <c:v>45548</c:v>
                </c:pt>
                <c:pt idx="2408">
                  <c:v>45551</c:v>
                </c:pt>
                <c:pt idx="2409">
                  <c:v>45552</c:v>
                </c:pt>
                <c:pt idx="2410">
                  <c:v>45553</c:v>
                </c:pt>
                <c:pt idx="2411">
                  <c:v>45554</c:v>
                </c:pt>
                <c:pt idx="2412">
                  <c:v>45555</c:v>
                </c:pt>
                <c:pt idx="2413">
                  <c:v>45558</c:v>
                </c:pt>
                <c:pt idx="2414">
                  <c:v>45559</c:v>
                </c:pt>
                <c:pt idx="2415">
                  <c:v>45560</c:v>
                </c:pt>
                <c:pt idx="2416">
                  <c:v>45561</c:v>
                </c:pt>
                <c:pt idx="2417">
                  <c:v>45562</c:v>
                </c:pt>
                <c:pt idx="2418">
                  <c:v>45565</c:v>
                </c:pt>
                <c:pt idx="2419">
                  <c:v>45566</c:v>
                </c:pt>
                <c:pt idx="2420">
                  <c:v>45567</c:v>
                </c:pt>
                <c:pt idx="2421">
                  <c:v>45568</c:v>
                </c:pt>
                <c:pt idx="2422">
                  <c:v>45569</c:v>
                </c:pt>
                <c:pt idx="2423">
                  <c:v>45572</c:v>
                </c:pt>
                <c:pt idx="2424">
                  <c:v>45573</c:v>
                </c:pt>
                <c:pt idx="2425">
                  <c:v>45574</c:v>
                </c:pt>
                <c:pt idx="2426">
                  <c:v>45575</c:v>
                </c:pt>
                <c:pt idx="2427">
                  <c:v>45576</c:v>
                </c:pt>
                <c:pt idx="2428">
                  <c:v>45579</c:v>
                </c:pt>
                <c:pt idx="2429">
                  <c:v>45580</c:v>
                </c:pt>
                <c:pt idx="2430">
                  <c:v>45581</c:v>
                </c:pt>
                <c:pt idx="2431">
                  <c:v>45582</c:v>
                </c:pt>
                <c:pt idx="2432">
                  <c:v>45583</c:v>
                </c:pt>
                <c:pt idx="2433">
                  <c:v>45586</c:v>
                </c:pt>
                <c:pt idx="2434">
                  <c:v>45587</c:v>
                </c:pt>
                <c:pt idx="2435">
                  <c:v>45588</c:v>
                </c:pt>
                <c:pt idx="2436">
                  <c:v>45589</c:v>
                </c:pt>
                <c:pt idx="2437">
                  <c:v>45590</c:v>
                </c:pt>
                <c:pt idx="2438">
                  <c:v>45593</c:v>
                </c:pt>
                <c:pt idx="2439">
                  <c:v>45594</c:v>
                </c:pt>
                <c:pt idx="2440">
                  <c:v>45595</c:v>
                </c:pt>
                <c:pt idx="2441">
                  <c:v>45596</c:v>
                </c:pt>
                <c:pt idx="2442">
                  <c:v>45597</c:v>
                </c:pt>
                <c:pt idx="2443">
                  <c:v>45600</c:v>
                </c:pt>
                <c:pt idx="2444">
                  <c:v>45601</c:v>
                </c:pt>
                <c:pt idx="2445">
                  <c:v>45602</c:v>
                </c:pt>
                <c:pt idx="2446">
                  <c:v>45603</c:v>
                </c:pt>
                <c:pt idx="2447">
                  <c:v>45604</c:v>
                </c:pt>
                <c:pt idx="2448">
                  <c:v>45607</c:v>
                </c:pt>
                <c:pt idx="2449">
                  <c:v>45608</c:v>
                </c:pt>
                <c:pt idx="2450">
                  <c:v>45609</c:v>
                </c:pt>
                <c:pt idx="2451">
                  <c:v>45610</c:v>
                </c:pt>
                <c:pt idx="2452">
                  <c:v>45614</c:v>
                </c:pt>
                <c:pt idx="2453">
                  <c:v>45615</c:v>
                </c:pt>
                <c:pt idx="2454">
                  <c:v>45617</c:v>
                </c:pt>
                <c:pt idx="2455">
                  <c:v>45618</c:v>
                </c:pt>
                <c:pt idx="2456">
                  <c:v>45621</c:v>
                </c:pt>
                <c:pt idx="2457">
                  <c:v>45622</c:v>
                </c:pt>
                <c:pt idx="2458">
                  <c:v>45623</c:v>
                </c:pt>
                <c:pt idx="2459">
                  <c:v>45624</c:v>
                </c:pt>
                <c:pt idx="2460">
                  <c:v>45625</c:v>
                </c:pt>
                <c:pt idx="2461">
                  <c:v>45628</c:v>
                </c:pt>
                <c:pt idx="2462">
                  <c:v>45629</c:v>
                </c:pt>
                <c:pt idx="2463">
                  <c:v>45630</c:v>
                </c:pt>
                <c:pt idx="2464">
                  <c:v>45631</c:v>
                </c:pt>
                <c:pt idx="2465">
                  <c:v>45632</c:v>
                </c:pt>
                <c:pt idx="2466">
                  <c:v>45635</c:v>
                </c:pt>
                <c:pt idx="2467">
                  <c:v>45636</c:v>
                </c:pt>
                <c:pt idx="2468">
                  <c:v>45637</c:v>
                </c:pt>
                <c:pt idx="2469">
                  <c:v>45638</c:v>
                </c:pt>
                <c:pt idx="2470">
                  <c:v>45639</c:v>
                </c:pt>
                <c:pt idx="2471">
                  <c:v>45642</c:v>
                </c:pt>
                <c:pt idx="2472">
                  <c:v>45643</c:v>
                </c:pt>
                <c:pt idx="2473">
                  <c:v>45644</c:v>
                </c:pt>
                <c:pt idx="2474">
                  <c:v>45645</c:v>
                </c:pt>
                <c:pt idx="2475">
                  <c:v>45646</c:v>
                </c:pt>
                <c:pt idx="2476">
                  <c:v>45649</c:v>
                </c:pt>
                <c:pt idx="2477">
                  <c:v>45650</c:v>
                </c:pt>
                <c:pt idx="2478">
                  <c:v>45652</c:v>
                </c:pt>
                <c:pt idx="2479">
                  <c:v>45653</c:v>
                </c:pt>
                <c:pt idx="2480">
                  <c:v>45656</c:v>
                </c:pt>
                <c:pt idx="2481">
                  <c:v>45657</c:v>
                </c:pt>
                <c:pt idx="2482">
                  <c:v>45659</c:v>
                </c:pt>
                <c:pt idx="2483">
                  <c:v>45660</c:v>
                </c:pt>
                <c:pt idx="2484">
                  <c:v>45663</c:v>
                </c:pt>
                <c:pt idx="2485">
                  <c:v>45664</c:v>
                </c:pt>
                <c:pt idx="2486">
                  <c:v>45665</c:v>
                </c:pt>
                <c:pt idx="2487">
                  <c:v>45666</c:v>
                </c:pt>
                <c:pt idx="2488">
                  <c:v>45667</c:v>
                </c:pt>
                <c:pt idx="2489">
                  <c:v>45670</c:v>
                </c:pt>
                <c:pt idx="2490">
                  <c:v>45671</c:v>
                </c:pt>
                <c:pt idx="2491">
                  <c:v>45672</c:v>
                </c:pt>
                <c:pt idx="2492">
                  <c:v>45673</c:v>
                </c:pt>
                <c:pt idx="2493">
                  <c:v>45674</c:v>
                </c:pt>
                <c:pt idx="2494">
                  <c:v>45677</c:v>
                </c:pt>
                <c:pt idx="2495">
                  <c:v>45678</c:v>
                </c:pt>
                <c:pt idx="2496">
                  <c:v>45679</c:v>
                </c:pt>
                <c:pt idx="2497">
                  <c:v>45680</c:v>
                </c:pt>
                <c:pt idx="2498">
                  <c:v>45681</c:v>
                </c:pt>
                <c:pt idx="2499">
                  <c:v>45684</c:v>
                </c:pt>
                <c:pt idx="2500">
                  <c:v>45685</c:v>
                </c:pt>
                <c:pt idx="2501">
                  <c:v>45686</c:v>
                </c:pt>
                <c:pt idx="2502">
                  <c:v>45687</c:v>
                </c:pt>
                <c:pt idx="2503">
                  <c:v>45688</c:v>
                </c:pt>
                <c:pt idx="2504">
                  <c:v>45691</c:v>
                </c:pt>
                <c:pt idx="2505">
                  <c:v>45692</c:v>
                </c:pt>
                <c:pt idx="2506">
                  <c:v>45693</c:v>
                </c:pt>
                <c:pt idx="2507">
                  <c:v>45694</c:v>
                </c:pt>
                <c:pt idx="2508">
                  <c:v>45695</c:v>
                </c:pt>
                <c:pt idx="2509">
                  <c:v>45698</c:v>
                </c:pt>
                <c:pt idx="2510">
                  <c:v>45699</c:v>
                </c:pt>
                <c:pt idx="2511">
                  <c:v>45700</c:v>
                </c:pt>
                <c:pt idx="2512">
                  <c:v>45701</c:v>
                </c:pt>
                <c:pt idx="2513">
                  <c:v>45702</c:v>
                </c:pt>
                <c:pt idx="2514">
                  <c:v>45705</c:v>
                </c:pt>
                <c:pt idx="2515">
                  <c:v>45706</c:v>
                </c:pt>
                <c:pt idx="2516">
                  <c:v>45707</c:v>
                </c:pt>
                <c:pt idx="2517">
                  <c:v>45708</c:v>
                </c:pt>
                <c:pt idx="2518">
                  <c:v>45709</c:v>
                </c:pt>
                <c:pt idx="2519">
                  <c:v>45712</c:v>
                </c:pt>
                <c:pt idx="2520">
                  <c:v>45713</c:v>
                </c:pt>
                <c:pt idx="2521">
                  <c:v>45714</c:v>
                </c:pt>
                <c:pt idx="2522">
                  <c:v>45715</c:v>
                </c:pt>
                <c:pt idx="2523">
                  <c:v>45716</c:v>
                </c:pt>
                <c:pt idx="2524">
                  <c:v>45721</c:v>
                </c:pt>
                <c:pt idx="2525">
                  <c:v>45722</c:v>
                </c:pt>
                <c:pt idx="2526">
                  <c:v>45723</c:v>
                </c:pt>
                <c:pt idx="2527">
                  <c:v>45726</c:v>
                </c:pt>
                <c:pt idx="2528">
                  <c:v>45727</c:v>
                </c:pt>
                <c:pt idx="2529">
                  <c:v>45728</c:v>
                </c:pt>
                <c:pt idx="2530">
                  <c:v>45729</c:v>
                </c:pt>
                <c:pt idx="2531">
                  <c:v>45730</c:v>
                </c:pt>
                <c:pt idx="2532">
                  <c:v>45733</c:v>
                </c:pt>
                <c:pt idx="2533">
                  <c:v>45734</c:v>
                </c:pt>
                <c:pt idx="2534">
                  <c:v>45735</c:v>
                </c:pt>
                <c:pt idx="2535">
                  <c:v>45736</c:v>
                </c:pt>
                <c:pt idx="2536">
                  <c:v>45737</c:v>
                </c:pt>
                <c:pt idx="2537">
                  <c:v>45740</c:v>
                </c:pt>
                <c:pt idx="2538">
                  <c:v>45741</c:v>
                </c:pt>
                <c:pt idx="2539">
                  <c:v>45742</c:v>
                </c:pt>
                <c:pt idx="2540">
                  <c:v>45743</c:v>
                </c:pt>
                <c:pt idx="2541">
                  <c:v>45744</c:v>
                </c:pt>
                <c:pt idx="2542">
                  <c:v>45747</c:v>
                </c:pt>
                <c:pt idx="2543">
                  <c:v>45748</c:v>
                </c:pt>
                <c:pt idx="2544">
                  <c:v>45749</c:v>
                </c:pt>
                <c:pt idx="2545">
                  <c:v>45750</c:v>
                </c:pt>
                <c:pt idx="2546">
                  <c:v>45751</c:v>
                </c:pt>
                <c:pt idx="2547">
                  <c:v>45754</c:v>
                </c:pt>
                <c:pt idx="2548">
                  <c:v>45755</c:v>
                </c:pt>
                <c:pt idx="2549">
                  <c:v>45756</c:v>
                </c:pt>
                <c:pt idx="2550">
                  <c:v>45757</c:v>
                </c:pt>
                <c:pt idx="2551">
                  <c:v>45758</c:v>
                </c:pt>
                <c:pt idx="2552">
                  <c:v>45761</c:v>
                </c:pt>
                <c:pt idx="2553">
                  <c:v>45762</c:v>
                </c:pt>
                <c:pt idx="2554">
                  <c:v>45763</c:v>
                </c:pt>
                <c:pt idx="2555">
                  <c:v>45764</c:v>
                </c:pt>
                <c:pt idx="2556">
                  <c:v>45769</c:v>
                </c:pt>
                <c:pt idx="2557">
                  <c:v>45770</c:v>
                </c:pt>
                <c:pt idx="2558">
                  <c:v>45771</c:v>
                </c:pt>
                <c:pt idx="2559">
                  <c:v>45772</c:v>
                </c:pt>
                <c:pt idx="2560">
                  <c:v>45775</c:v>
                </c:pt>
                <c:pt idx="2561">
                  <c:v>45776</c:v>
                </c:pt>
                <c:pt idx="2562">
                  <c:v>45777</c:v>
                </c:pt>
                <c:pt idx="2563">
                  <c:v>45779</c:v>
                </c:pt>
                <c:pt idx="2564">
                  <c:v>45782</c:v>
                </c:pt>
                <c:pt idx="2565">
                  <c:v>45783</c:v>
                </c:pt>
                <c:pt idx="2566">
                  <c:v>45784</c:v>
                </c:pt>
                <c:pt idx="2567">
                  <c:v>45785</c:v>
                </c:pt>
                <c:pt idx="2568">
                  <c:v>45786</c:v>
                </c:pt>
                <c:pt idx="2569">
                  <c:v>45789</c:v>
                </c:pt>
                <c:pt idx="2570">
                  <c:v>45790</c:v>
                </c:pt>
                <c:pt idx="2571">
                  <c:v>45791</c:v>
                </c:pt>
                <c:pt idx="2572">
                  <c:v>45792</c:v>
                </c:pt>
                <c:pt idx="2573">
                  <c:v>45793</c:v>
                </c:pt>
                <c:pt idx="2574">
                  <c:v>45796</c:v>
                </c:pt>
                <c:pt idx="2575">
                  <c:v>45797</c:v>
                </c:pt>
                <c:pt idx="2576">
                  <c:v>45798</c:v>
                </c:pt>
                <c:pt idx="2577">
                  <c:v>45799</c:v>
                </c:pt>
                <c:pt idx="2578">
                  <c:v>45800</c:v>
                </c:pt>
                <c:pt idx="2579">
                  <c:v>45803</c:v>
                </c:pt>
                <c:pt idx="2580">
                  <c:v>45804</c:v>
                </c:pt>
                <c:pt idx="2581">
                  <c:v>45805</c:v>
                </c:pt>
                <c:pt idx="2582">
                  <c:v>45806</c:v>
                </c:pt>
                <c:pt idx="2583">
                  <c:v>45807</c:v>
                </c:pt>
                <c:pt idx="2584">
                  <c:v>45810</c:v>
                </c:pt>
                <c:pt idx="2585">
                  <c:v>45811</c:v>
                </c:pt>
                <c:pt idx="2586">
                  <c:v>45812</c:v>
                </c:pt>
                <c:pt idx="2587">
                  <c:v>45813</c:v>
                </c:pt>
                <c:pt idx="2588">
                  <c:v>45814</c:v>
                </c:pt>
                <c:pt idx="2589">
                  <c:v>45817</c:v>
                </c:pt>
                <c:pt idx="2590">
                  <c:v>45818</c:v>
                </c:pt>
                <c:pt idx="2591">
                  <c:v>45819</c:v>
                </c:pt>
                <c:pt idx="2592">
                  <c:v>45820</c:v>
                </c:pt>
                <c:pt idx="2593">
                  <c:v>45821</c:v>
                </c:pt>
                <c:pt idx="2594">
                  <c:v>45824</c:v>
                </c:pt>
                <c:pt idx="2595">
                  <c:v>45825</c:v>
                </c:pt>
                <c:pt idx="2596">
                  <c:v>45826</c:v>
                </c:pt>
                <c:pt idx="2597">
                  <c:v>45828</c:v>
                </c:pt>
                <c:pt idx="2598">
                  <c:v>45831</c:v>
                </c:pt>
                <c:pt idx="2599">
                  <c:v>45832</c:v>
                </c:pt>
                <c:pt idx="2600">
                  <c:v>45833</c:v>
                </c:pt>
                <c:pt idx="2601">
                  <c:v>45834</c:v>
                </c:pt>
                <c:pt idx="2602">
                  <c:v>45835</c:v>
                </c:pt>
                <c:pt idx="2603">
                  <c:v>45838</c:v>
                </c:pt>
              </c:numCache>
            </c:numRef>
          </c:cat>
          <c:val>
            <c:numRef>
              <c:f>Historico!$BQ$203:$BQ$10000</c:f>
              <c:numCache>
                <c:formatCode>General</c:formatCode>
                <c:ptCount val="9798"/>
                <c:pt idx="0">
                  <c:v>4.5300707690665298E-4</c:v>
                </c:pt>
                <c:pt idx="1">
                  <c:v>9.0621936922508084E-4</c:v>
                </c:pt>
                <c:pt idx="2">
                  <c:v>1.3596369699191424E-3</c:v>
                </c:pt>
                <c:pt idx="3">
                  <c:v>1.813259971995107E-3</c:v>
                </c:pt>
                <c:pt idx="4">
                  <c:v>2.2670884685014325E-3</c:v>
                </c:pt>
                <c:pt idx="5">
                  <c:v>2.7211225525283211E-3</c:v>
                </c:pt>
                <c:pt idx="6">
                  <c:v>3.1753623172083856E-3</c:v>
                </c:pt>
                <c:pt idx="7">
                  <c:v>3.6298078557164271E-3</c:v>
                </c:pt>
                <c:pt idx="8">
                  <c:v>4.0844592612694353E-3</c:v>
                </c:pt>
                <c:pt idx="9">
                  <c:v>4.5393166271268104E-3</c:v>
                </c:pt>
                <c:pt idx="10">
                  <c:v>4.9943800465899191E-3</c:v>
                </c:pt>
                <c:pt idx="11">
                  <c:v>5.4496496130025385E-3</c:v>
                </c:pt>
                <c:pt idx="12">
                  <c:v>5.9051254197506342E-3</c:v>
                </c:pt>
                <c:pt idx="13">
                  <c:v>6.3608075602623604E-3</c:v>
                </c:pt>
                <c:pt idx="14">
                  <c:v>6.8166961280087257E-3</c:v>
                </c:pt>
                <c:pt idx="15">
                  <c:v>7.2727912165024833E-3</c:v>
                </c:pt>
                <c:pt idx="16">
                  <c:v>7.7290929192990188E-3</c:v>
                </c:pt>
                <c:pt idx="17">
                  <c:v>8.2037632197449195E-3</c:v>
                </c:pt>
                <c:pt idx="18">
                  <c:v>8.6786571039849658E-3</c:v>
                </c:pt>
                <c:pt idx="19">
                  <c:v>9.1537746773338036E-3</c:v>
                </c:pt>
                <c:pt idx="20">
                  <c:v>9.6291160451555946E-3</c:v>
                </c:pt>
                <c:pt idx="21">
                  <c:v>1.0104681312864239E-2</c:v>
                </c:pt>
                <c:pt idx="22">
                  <c:v>1.0580470585923152E-2</c:v>
                </c:pt>
                <c:pt idx="23">
                  <c:v>1.105648396984571E-2</c:v>
                </c:pt>
                <c:pt idx="24">
                  <c:v>1.1532721570194582E-2</c:v>
                </c:pt>
                <c:pt idx="25">
                  <c:v>1.2009183492582398E-2</c:v>
                </c:pt>
                <c:pt idx="26">
                  <c:v>1.2485869842671526E-2</c:v>
                </c:pt>
                <c:pt idx="27">
                  <c:v>1.2962780726174072E-2</c:v>
                </c:pt>
                <c:pt idx="28">
                  <c:v>1.343991624885188E-2</c:v>
                </c:pt>
                <c:pt idx="29">
                  <c:v>1.3917633825869524E-2</c:v>
                </c:pt>
                <c:pt idx="30">
                  <c:v>1.4395576590468195E-2</c:v>
                </c:pt>
                <c:pt idx="31">
                  <c:v>1.4873744648797427E-2</c:v>
                </c:pt>
                <c:pt idx="32">
                  <c:v>1.5352138107056712E-2</c:v>
                </c:pt>
                <c:pt idx="33">
                  <c:v>1.5830757071495727E-2</c:v>
                </c:pt>
                <c:pt idx="34">
                  <c:v>1.6309243496120285E-2</c:v>
                </c:pt>
                <c:pt idx="35">
                  <c:v>1.6787955302046909E-2</c:v>
                </c:pt>
                <c:pt idx="36">
                  <c:v>1.7266892595436678E-2</c:v>
                </c:pt>
                <c:pt idx="37">
                  <c:v>1.7746055482500855E-2</c:v>
                </c:pt>
                <c:pt idx="38">
                  <c:v>1.8225444069500885E-2</c:v>
                </c:pt>
                <c:pt idx="39">
                  <c:v>1.870505846274817E-2</c:v>
                </c:pt>
                <c:pt idx="40">
                  <c:v>1.9184898768603853E-2</c:v>
                </c:pt>
                <c:pt idx="41">
                  <c:v>1.9664965093479703E-2</c:v>
                </c:pt>
                <c:pt idx="42">
                  <c:v>2.0145257543837447E-2</c:v>
                </c:pt>
                <c:pt idx="43">
                  <c:v>2.0625776226188774E-2</c:v>
                </c:pt>
                <c:pt idx="44">
                  <c:v>2.1106521247095777E-2</c:v>
                </c:pt>
                <c:pt idx="45">
                  <c:v>2.1587492713170509E-2</c:v>
                </c:pt>
                <c:pt idx="46">
                  <c:v>2.2068690731075424E-2</c:v>
                </c:pt>
                <c:pt idx="47">
                  <c:v>2.2550115407523164E-2</c:v>
                </c:pt>
                <c:pt idx="48">
                  <c:v>2.3031766849276547E-2</c:v>
                </c:pt>
                <c:pt idx="49">
                  <c:v>2.35136451631488E-2</c:v>
                </c:pt>
                <c:pt idx="50">
                  <c:v>2.3995750456003329E-2</c:v>
                </c:pt>
                <c:pt idx="51">
                  <c:v>2.4478082834754167E-2</c:v>
                </c:pt>
                <c:pt idx="52">
                  <c:v>2.496100360745368E-2</c:v>
                </c:pt>
                <c:pt idx="53">
                  <c:v>2.5444513359818899E-2</c:v>
                </c:pt>
                <c:pt idx="54">
                  <c:v>2.592825120055009E-2</c:v>
                </c:pt>
                <c:pt idx="55">
                  <c:v>2.6429900503628145E-2</c:v>
                </c:pt>
                <c:pt idx="56">
                  <c:v>2.6931795098736222E-2</c:v>
                </c:pt>
                <c:pt idx="57">
                  <c:v>2.7434655954511999E-2</c:v>
                </c:pt>
                <c:pt idx="58">
                  <c:v>2.7937763047712227E-2</c:v>
                </c:pt>
                <c:pt idx="59">
                  <c:v>2.8441116498912677E-2</c:v>
                </c:pt>
                <c:pt idx="60">
                  <c:v>2.8944716428748185E-2</c:v>
                </c:pt>
                <c:pt idx="61">
                  <c:v>2.9448562957912872E-2</c:v>
                </c:pt>
                <c:pt idx="62">
                  <c:v>2.99526562071597E-2</c:v>
                </c:pt>
                <c:pt idx="63">
                  <c:v>3.0456996297300698E-2</c:v>
                </c:pt>
                <c:pt idx="64">
                  <c:v>3.09615833492074E-2</c:v>
                </c:pt>
                <c:pt idx="65">
                  <c:v>3.1466417483810405E-2</c:v>
                </c:pt>
                <c:pt idx="66">
                  <c:v>3.1971498822099154E-2</c:v>
                </c:pt>
                <c:pt idx="67">
                  <c:v>3.2476827485122817E-2</c:v>
                </c:pt>
                <c:pt idx="68">
                  <c:v>3.2982403593989851E-2</c:v>
                </c:pt>
                <c:pt idx="69">
                  <c:v>3.3488227269867554E-2</c:v>
                </c:pt>
                <c:pt idx="70">
                  <c:v>3.3994298633982956E-2</c:v>
                </c:pt>
                <c:pt idx="71">
                  <c:v>3.4500617807622147E-2</c:v>
                </c:pt>
                <c:pt idx="72">
                  <c:v>3.5007184912130951E-2</c:v>
                </c:pt>
                <c:pt idx="73">
                  <c:v>3.5514000068914475E-2</c:v>
                </c:pt>
                <c:pt idx="74">
                  <c:v>3.6021063399437114E-2</c:v>
                </c:pt>
                <c:pt idx="75">
                  <c:v>3.6528375025222992E-2</c:v>
                </c:pt>
                <c:pt idx="76">
                  <c:v>3.7035935067855519E-2</c:v>
                </c:pt>
                <c:pt idx="77">
                  <c:v>3.7543743648977834E-2</c:v>
                </c:pt>
                <c:pt idx="78">
                  <c:v>3.8051800890292364E-2</c:v>
                </c:pt>
                <c:pt idx="79">
                  <c:v>3.8578644375634852E-2</c:v>
                </c:pt>
                <c:pt idx="80">
                  <c:v>3.9105755250386842E-2</c:v>
                </c:pt>
                <c:pt idx="81">
                  <c:v>3.9633133650256669E-2</c:v>
                </c:pt>
                <c:pt idx="82">
                  <c:v>4.0160779711021721E-2</c:v>
                </c:pt>
                <c:pt idx="83">
                  <c:v>4.0688693568528222E-2</c:v>
                </c:pt>
                <c:pt idx="84">
                  <c:v>4.121687535869123E-2</c:v>
                </c:pt>
                <c:pt idx="85">
                  <c:v>4.1745325217494855E-2</c:v>
                </c:pt>
                <c:pt idx="86">
                  <c:v>4.2274043280992268E-2</c:v>
                </c:pt>
                <c:pt idx="87">
                  <c:v>4.2803029685305694E-2</c:v>
                </c:pt>
                <c:pt idx="88">
                  <c:v>4.3332284566626633E-2</c:v>
                </c:pt>
                <c:pt idx="89">
                  <c:v>4.3861808061215202E-2</c:v>
                </c:pt>
                <c:pt idx="90">
                  <c:v>4.4391600305401013E-2</c:v>
                </c:pt>
                <c:pt idx="91">
                  <c:v>4.492166143558296E-2</c:v>
                </c:pt>
                <c:pt idx="92">
                  <c:v>4.545199158822899E-2</c:v>
                </c:pt>
                <c:pt idx="93">
                  <c:v>4.5982590899876108E-2</c:v>
                </c:pt>
                <c:pt idx="94">
                  <c:v>4.6513459507131039E-2</c:v>
                </c:pt>
                <c:pt idx="95">
                  <c:v>4.7044597546669786E-2</c:v>
                </c:pt>
                <c:pt idx="96">
                  <c:v>4.7576005155237411E-2</c:v>
                </c:pt>
                <c:pt idx="97">
                  <c:v>4.8107682469648694E-2</c:v>
                </c:pt>
                <c:pt idx="98">
                  <c:v>4.8639629626787695E-2</c:v>
                </c:pt>
                <c:pt idx="99">
                  <c:v>4.9171846763607752E-2</c:v>
                </c:pt>
                <c:pt idx="100">
                  <c:v>4.9704334017132146E-2</c:v>
                </c:pt>
                <c:pt idx="101">
                  <c:v>5.0237091524453437E-2</c:v>
                </c:pt>
                <c:pt idx="102">
                  <c:v>5.0770119422733684E-2</c:v>
                </c:pt>
                <c:pt idx="103">
                  <c:v>5.1303417849204891E-2</c:v>
                </c:pt>
                <c:pt idx="104">
                  <c:v>5.1836986941168339E-2</c:v>
                </c:pt>
                <c:pt idx="105">
                  <c:v>5.2370826835995254E-2</c:v>
                </c:pt>
                <c:pt idx="106">
                  <c:v>5.2904937671126584E-2</c:v>
                </c:pt>
                <c:pt idx="107">
                  <c:v>5.3439319584072775E-2</c:v>
                </c:pt>
                <c:pt idx="108">
                  <c:v>5.397397271241422E-2</c:v>
                </c:pt>
                <c:pt idx="109">
                  <c:v>5.4508897193801253E-2</c:v>
                </c:pt>
                <c:pt idx="110">
                  <c:v>5.5044093165953711E-2</c:v>
                </c:pt>
                <c:pt idx="111">
                  <c:v>5.5579560766661817E-2</c:v>
                </c:pt>
                <c:pt idx="112">
                  <c:v>5.6115300133785517E-2</c:v>
                </c:pt>
                <c:pt idx="113">
                  <c:v>5.6651311405254701E-2</c:v>
                </c:pt>
                <c:pt idx="114">
                  <c:v>5.7187594719068979E-2</c:v>
                </c:pt>
                <c:pt idx="115">
                  <c:v>5.7724150213298575E-2</c:v>
                </c:pt>
                <c:pt idx="116">
                  <c:v>5.8260978026083432E-2</c:v>
                </c:pt>
                <c:pt idx="117">
                  <c:v>5.879807829563366E-2</c:v>
                </c:pt>
                <c:pt idx="118">
                  <c:v>5.9353538175157095E-2</c:v>
                </c:pt>
                <c:pt idx="119">
                  <c:v>5.9909289456491654E-2</c:v>
                </c:pt>
                <c:pt idx="120">
                  <c:v>6.0465332292510832E-2</c:v>
                </c:pt>
                <c:pt idx="121">
                  <c:v>6.1021666836168276E-2</c:v>
                </c:pt>
                <c:pt idx="122">
                  <c:v>6.1578293240497572E-2</c:v>
                </c:pt>
                <c:pt idx="123">
                  <c:v>6.213521165861291E-2</c:v>
                </c:pt>
                <c:pt idx="124">
                  <c:v>6.2692422243708856E-2</c:v>
                </c:pt>
                <c:pt idx="125">
                  <c:v>6.3249925149059916E-2</c:v>
                </c:pt>
                <c:pt idx="126">
                  <c:v>6.3807720528021417E-2</c:v>
                </c:pt>
                <c:pt idx="127">
                  <c:v>6.4365808534028846E-2</c:v>
                </c:pt>
                <c:pt idx="128">
                  <c:v>6.4924189320598513E-2</c:v>
                </c:pt>
                <c:pt idx="129">
                  <c:v>6.5482863041326889E-2</c:v>
                </c:pt>
                <c:pt idx="130">
                  <c:v>6.6041829849891487E-2</c:v>
                </c:pt>
                <c:pt idx="131">
                  <c:v>6.6601089900049981E-2</c:v>
                </c:pt>
                <c:pt idx="132">
                  <c:v>6.7160643345640869E-2</c:v>
                </c:pt>
                <c:pt idx="133">
                  <c:v>6.7720490340583472E-2</c:v>
                </c:pt>
                <c:pt idx="134">
                  <c:v>6.8280631038877937E-2</c:v>
                </c:pt>
                <c:pt idx="135">
                  <c:v>6.8841065594604789E-2</c:v>
                </c:pt>
                <c:pt idx="136">
                  <c:v>6.9401794161925601E-2</c:v>
                </c:pt>
                <c:pt idx="137">
                  <c:v>6.9962816895082991E-2</c:v>
                </c:pt>
                <c:pt idx="138">
                  <c:v>7.0524133948400403E-2</c:v>
                </c:pt>
                <c:pt idx="139">
                  <c:v>7.1085745476282103E-2</c:v>
                </c:pt>
                <c:pt idx="140">
                  <c:v>7.1647651633213627E-2</c:v>
                </c:pt>
                <c:pt idx="141">
                  <c:v>7.2209852573761113E-2</c:v>
                </c:pt>
                <c:pt idx="142">
                  <c:v>7.2772348452572189E-2</c:v>
                </c:pt>
                <c:pt idx="143">
                  <c:v>7.3335139424375528E-2</c:v>
                </c:pt>
                <c:pt idx="144">
                  <c:v>7.3898225643980853E-2</c:v>
                </c:pt>
                <c:pt idx="145">
                  <c:v>7.4461607266279151E-2</c:v>
                </c:pt>
                <c:pt idx="146">
                  <c:v>7.5025284446242901E-2</c:v>
                </c:pt>
                <c:pt idx="147">
                  <c:v>7.5589257338925409E-2</c:v>
                </c:pt>
                <c:pt idx="148">
                  <c:v>7.6153526099461688E-2</c:v>
                </c:pt>
                <c:pt idx="149">
                  <c:v>7.6718090883068024E-2</c:v>
                </c:pt>
                <c:pt idx="150">
                  <c:v>7.7282951845042192E-2</c:v>
                </c:pt>
                <c:pt idx="151">
                  <c:v>7.7848109140763455E-2</c:v>
                </c:pt>
                <c:pt idx="152">
                  <c:v>7.841356292569257E-2</c:v>
                </c:pt>
                <c:pt idx="153">
                  <c:v>7.8979313355371561E-2</c:v>
                </c:pt>
                <c:pt idx="154">
                  <c:v>7.9545360585424607E-2</c:v>
                </c:pt>
                <c:pt idx="155">
                  <c:v>8.0111704771556935E-2</c:v>
                </c:pt>
                <c:pt idx="156">
                  <c:v>8.0678346069555928E-2</c:v>
                </c:pt>
                <c:pt idx="157">
                  <c:v>8.124528463529046E-2</c:v>
                </c:pt>
                <c:pt idx="158">
                  <c:v>8.1812520624711116E-2</c:v>
                </c:pt>
                <c:pt idx="159">
                  <c:v>8.2380054193850638E-2</c:v>
                </c:pt>
                <c:pt idx="160">
                  <c:v>8.2947885498823259E-2</c:v>
                </c:pt>
                <c:pt idx="161">
                  <c:v>8.3516014695825147E-2</c:v>
                </c:pt>
                <c:pt idx="162">
                  <c:v>8.4084441941134624E-2</c:v>
                </c:pt>
                <c:pt idx="163">
                  <c:v>8.465316739111195E-2</c:v>
                </c:pt>
                <c:pt idx="164">
                  <c:v>8.5222191202199316E-2</c:v>
                </c:pt>
                <c:pt idx="165">
                  <c:v>8.5791513530921071E-2</c:v>
                </c:pt>
                <c:pt idx="166">
                  <c:v>8.6361134533883499E-2</c:v>
                </c:pt>
                <c:pt idx="167">
                  <c:v>8.6931054367775262E-2</c:v>
                </c:pt>
                <c:pt idx="168">
                  <c:v>8.7501273189366957E-2</c:v>
                </c:pt>
                <c:pt idx="169">
                  <c:v>8.8071791155511781E-2</c:v>
                </c:pt>
                <c:pt idx="170">
                  <c:v>8.8642608423145086E-2</c:v>
                </c:pt>
                <c:pt idx="171">
                  <c:v>8.9213725149284384E-2</c:v>
                </c:pt>
                <c:pt idx="172">
                  <c:v>8.9785141491029785E-2</c:v>
                </c:pt>
                <c:pt idx="173">
                  <c:v>9.0356857605563556E-2</c:v>
                </c:pt>
                <c:pt idx="174">
                  <c:v>9.0928873650150566E-2</c:v>
                </c:pt>
                <c:pt idx="175">
                  <c:v>9.1501189782138503E-2</c:v>
                </c:pt>
                <c:pt idx="176">
                  <c:v>9.2073806158956994E-2</c:v>
                </c:pt>
                <c:pt idx="177">
                  <c:v>9.2646722938118709E-2</c:v>
                </c:pt>
                <c:pt idx="178">
                  <c:v>9.3220320368787801E-2</c:v>
                </c:pt>
                <c:pt idx="179">
                  <c:v>9.3794218916007699E-2</c:v>
                </c:pt>
                <c:pt idx="180">
                  <c:v>9.4368418737853066E-2</c:v>
                </c:pt>
                <c:pt idx="181">
                  <c:v>9.4942919992481389E-2</c:v>
                </c:pt>
                <c:pt idx="182">
                  <c:v>9.5517722838133201E-2</c:v>
                </c:pt>
                <c:pt idx="183">
                  <c:v>9.60928274331323E-2</c:v>
                </c:pt>
                <c:pt idx="184">
                  <c:v>9.6668233935885306E-2</c:v>
                </c:pt>
                <c:pt idx="185">
                  <c:v>9.724394250488233E-2</c:v>
                </c:pt>
                <c:pt idx="186">
                  <c:v>9.7819953298696527E-2</c:v>
                </c:pt>
                <c:pt idx="187">
                  <c:v>9.8396266475984095E-2</c:v>
                </c:pt>
                <c:pt idx="188">
                  <c:v>9.8972882195484946E-2</c:v>
                </c:pt>
                <c:pt idx="189">
                  <c:v>9.9549800616021811E-2</c:v>
                </c:pt>
                <c:pt idx="190">
                  <c:v>0.10012702189650136</c:v>
                </c:pt>
                <c:pt idx="191">
                  <c:v>0.10070454619591307</c:v>
                </c:pt>
                <c:pt idx="192">
                  <c:v>0.10128237367333059</c:v>
                </c:pt>
                <c:pt idx="193">
                  <c:v>0.1018605044879104</c:v>
                </c:pt>
                <c:pt idx="194">
                  <c:v>0.10243893879889288</c:v>
                </c:pt>
                <c:pt idx="195">
                  <c:v>0.10301767676560192</c:v>
                </c:pt>
                <c:pt idx="196">
                  <c:v>0.10359671854744512</c:v>
                </c:pt>
                <c:pt idx="197">
                  <c:v>0.1041760643039138</c:v>
                </c:pt>
                <c:pt idx="198">
                  <c:v>0.10475571419458296</c:v>
                </c:pt>
                <c:pt idx="199">
                  <c:v>0.10533566837911112</c:v>
                </c:pt>
                <c:pt idx="200">
                  <c:v>0.10591592701724095</c:v>
                </c:pt>
                <c:pt idx="201">
                  <c:v>0.10649649026879882</c:v>
                </c:pt>
                <c:pt idx="202">
                  <c:v>0.10707735829369525</c:v>
                </c:pt>
                <c:pt idx="203">
                  <c:v>0.10765853125192426</c:v>
                </c:pt>
                <c:pt idx="204">
                  <c:v>0.10824000930356426</c:v>
                </c:pt>
                <c:pt idx="205">
                  <c:v>0.10882179260877733</c:v>
                </c:pt>
                <c:pt idx="206">
                  <c:v>0.10940388132780998</c:v>
                </c:pt>
                <c:pt idx="207">
                  <c:v>0.10998627562099261</c:v>
                </c:pt>
                <c:pt idx="208">
                  <c:v>0.11056897564874002</c:v>
                </c:pt>
                <c:pt idx="209">
                  <c:v>0.11115198157155093</c:v>
                </c:pt>
                <c:pt idx="210">
                  <c:v>0.11173529355000866</c:v>
                </c:pt>
                <c:pt idx="211">
                  <c:v>0.11231891174478048</c:v>
                </c:pt>
                <c:pt idx="212">
                  <c:v>0.11290283631661802</c:v>
                </c:pt>
                <c:pt idx="213">
                  <c:v>0.11348706742635772</c:v>
                </c:pt>
                <c:pt idx="214">
                  <c:v>0.11407160523491999</c:v>
                </c:pt>
                <c:pt idx="215">
                  <c:v>0.11465644990331003</c:v>
                </c:pt>
                <c:pt idx="216">
                  <c:v>0.1152416015926172</c:v>
                </c:pt>
                <c:pt idx="217">
                  <c:v>0.11582706046401592</c:v>
                </c:pt>
                <c:pt idx="218">
                  <c:v>0.11641282667876474</c:v>
                </c:pt>
                <c:pt idx="219">
                  <c:v>0.11699890039820726</c:v>
                </c:pt>
                <c:pt idx="220">
                  <c:v>0.11758528178377148</c:v>
                </c:pt>
                <c:pt idx="221">
                  <c:v>0.11817197099697019</c:v>
                </c:pt>
                <c:pt idx="222">
                  <c:v>0.11875896819940124</c:v>
                </c:pt>
                <c:pt idx="223">
                  <c:v>0.11934627355274685</c:v>
                </c:pt>
                <c:pt idx="224">
                  <c:v>0.11993388721877452</c:v>
                </c:pt>
                <c:pt idx="225">
                  <c:v>0.12052180935933654</c:v>
                </c:pt>
                <c:pt idx="226">
                  <c:v>0.12111004013637028</c:v>
                </c:pt>
                <c:pt idx="227">
                  <c:v>0.12169857971189768</c:v>
                </c:pt>
                <c:pt idx="228">
                  <c:v>0.12228742824802641</c:v>
                </c:pt>
                <c:pt idx="229">
                  <c:v>0.12287658590694872</c:v>
                </c:pt>
                <c:pt idx="230">
                  <c:v>0.12346605285094214</c:v>
                </c:pt>
                <c:pt idx="231">
                  <c:v>0.12405582924236946</c:v>
                </c:pt>
                <c:pt idx="232">
                  <c:v>0.12464591524367852</c:v>
                </c:pt>
                <c:pt idx="233">
                  <c:v>0.12523631101740262</c:v>
                </c:pt>
                <c:pt idx="234">
                  <c:v>0.12582701672616059</c:v>
                </c:pt>
                <c:pt idx="235">
                  <c:v>0.12641803253265604</c:v>
                </c:pt>
                <c:pt idx="236">
                  <c:v>0.12700935859967855</c:v>
                </c:pt>
                <c:pt idx="237">
                  <c:v>0.12760099509010292</c:v>
                </c:pt>
                <c:pt idx="238">
                  <c:v>0.12819254991601592</c:v>
                </c:pt>
                <c:pt idx="239">
                  <c:v>0.12878441507964022</c:v>
                </c:pt>
                <c:pt idx="240">
                  <c:v>0.12937659074378316</c:v>
                </c:pt>
                <c:pt idx="241">
                  <c:v>0.12996907707133754</c:v>
                </c:pt>
                <c:pt idx="242">
                  <c:v>0.13056187422528165</c:v>
                </c:pt>
                <c:pt idx="243">
                  <c:v>0.13115498236867928</c:v>
                </c:pt>
                <c:pt idx="244">
                  <c:v>0.13174840166467972</c:v>
                </c:pt>
                <c:pt idx="245">
                  <c:v>0.13234213227651792</c:v>
                </c:pt>
                <c:pt idx="246">
                  <c:v>0.13293617436751415</c:v>
                </c:pt>
                <c:pt idx="247">
                  <c:v>0.1335305281010748</c:v>
                </c:pt>
                <c:pt idx="248">
                  <c:v>0.13412519364069175</c:v>
                </c:pt>
                <c:pt idx="249">
                  <c:v>0.13472017114994284</c:v>
                </c:pt>
                <c:pt idx="250">
                  <c:v>0.13531546079249135</c:v>
                </c:pt>
                <c:pt idx="251">
                  <c:v>0.13591106273208675</c:v>
                </c:pt>
                <c:pt idx="252">
                  <c:v>0.13650697713256443</c:v>
                </c:pt>
                <c:pt idx="253">
                  <c:v>0.13710320415784549</c:v>
                </c:pt>
                <c:pt idx="254">
                  <c:v>0.13769974397193718</c:v>
                </c:pt>
                <c:pt idx="255">
                  <c:v>0.13829659673893291</c:v>
                </c:pt>
                <c:pt idx="256">
                  <c:v>0.13889376262301178</c:v>
                </c:pt>
                <c:pt idx="257">
                  <c:v>0.13949124178843952</c:v>
                </c:pt>
                <c:pt idx="258">
                  <c:v>0.14008903439956755</c:v>
                </c:pt>
                <c:pt idx="259">
                  <c:v>0.14068714062083387</c:v>
                </c:pt>
                <c:pt idx="260">
                  <c:v>0.14128556061676267</c:v>
                </c:pt>
                <c:pt idx="261">
                  <c:v>0.1418842945519645</c:v>
                </c:pt>
                <c:pt idx="262">
                  <c:v>0.14248334259113604</c:v>
                </c:pt>
                <c:pt idx="263">
                  <c:v>0.14308270489906039</c:v>
                </c:pt>
                <c:pt idx="264">
                  <c:v>0.14368238164060743</c:v>
                </c:pt>
                <c:pt idx="265">
                  <c:v>0.14428237298073321</c:v>
                </c:pt>
                <c:pt idx="266">
                  <c:v>0.14488267908448038</c:v>
                </c:pt>
                <c:pt idx="267">
                  <c:v>0.14548330011697819</c:v>
                </c:pt>
                <c:pt idx="268">
                  <c:v>0.14608423624344269</c:v>
                </c:pt>
                <c:pt idx="269">
                  <c:v>0.14668548762917633</c:v>
                </c:pt>
                <c:pt idx="270">
                  <c:v>0.14728705443956858</c:v>
                </c:pt>
                <c:pt idx="271">
                  <c:v>0.1478889368400953</c:v>
                </c:pt>
                <c:pt idx="272">
                  <c:v>0.14849113499631961</c:v>
                </c:pt>
                <c:pt idx="273">
                  <c:v>0.149093649073891</c:v>
                </c:pt>
                <c:pt idx="274">
                  <c:v>0.14969647923854623</c:v>
                </c:pt>
                <c:pt idx="275">
                  <c:v>0.15029962565610888</c:v>
                </c:pt>
                <c:pt idx="276">
                  <c:v>0.15090308849248957</c:v>
                </c:pt>
                <c:pt idx="277">
                  <c:v>0.15150686791368595</c:v>
                </c:pt>
                <c:pt idx="278">
                  <c:v>0.15211096408578273</c:v>
                </c:pt>
                <c:pt idx="279">
                  <c:v>0.15271537717495165</c:v>
                </c:pt>
                <c:pt idx="280">
                  <c:v>0.15332010734745172</c:v>
                </c:pt>
                <c:pt idx="281">
                  <c:v>0.1539251547696292</c:v>
                </c:pt>
                <c:pt idx="282">
                  <c:v>0.15453051960791742</c:v>
                </c:pt>
                <c:pt idx="283">
                  <c:v>0.15513620202883738</c:v>
                </c:pt>
                <c:pt idx="284">
                  <c:v>0.15574220219899715</c:v>
                </c:pt>
                <c:pt idx="285">
                  <c:v>0.1563485202850925</c:v>
                </c:pt>
                <c:pt idx="286">
                  <c:v>0.15695515645390623</c:v>
                </c:pt>
                <c:pt idx="287">
                  <c:v>0.15756211087230887</c:v>
                </c:pt>
                <c:pt idx="288">
                  <c:v>0.15816938370725864</c:v>
                </c:pt>
                <c:pt idx="289">
                  <c:v>0.15877697512580125</c:v>
                </c:pt>
                <c:pt idx="290">
                  <c:v>0.15938488529506967</c:v>
                </c:pt>
                <c:pt idx="291">
                  <c:v>0.15999311438228525</c:v>
                </c:pt>
                <c:pt idx="292">
                  <c:v>0.16060166255475639</c:v>
                </c:pt>
                <c:pt idx="293">
                  <c:v>0.16121052997987961</c:v>
                </c:pt>
                <c:pt idx="294">
                  <c:v>0.1618197168251394</c:v>
                </c:pt>
                <c:pt idx="295">
                  <c:v>0.16242922325810771</c:v>
                </c:pt>
                <c:pt idx="296">
                  <c:v>0.16303904944644465</c:v>
                </c:pt>
                <c:pt idx="297">
                  <c:v>0.16364919555789825</c:v>
                </c:pt>
                <c:pt idx="298">
                  <c:v>0.16425966176030449</c:v>
                </c:pt>
                <c:pt idx="299">
                  <c:v>0.16487044822158747</c:v>
                </c:pt>
                <c:pt idx="300">
                  <c:v>0.16548155510975926</c:v>
                </c:pt>
                <c:pt idx="301">
                  <c:v>0.16609298259292027</c:v>
                </c:pt>
                <c:pt idx="302">
                  <c:v>0.16670473083925907</c:v>
                </c:pt>
                <c:pt idx="303">
                  <c:v>0.16731680001705218</c:v>
                </c:pt>
                <c:pt idx="304">
                  <c:v>0.16792919029466469</c:v>
                </c:pt>
                <c:pt idx="305">
                  <c:v>0.16854190184055007</c:v>
                </c:pt>
                <c:pt idx="306">
                  <c:v>0.16915493482324995</c:v>
                </c:pt>
                <c:pt idx="307">
                  <c:v>0.16976828941139432</c:v>
                </c:pt>
                <c:pt idx="308">
                  <c:v>0.17038196577370202</c:v>
                </c:pt>
                <c:pt idx="309">
                  <c:v>0.17099596407897999</c:v>
                </c:pt>
                <c:pt idx="310">
                  <c:v>0.17161028449612381</c:v>
                </c:pt>
                <c:pt idx="311">
                  <c:v>0.17222492719411786</c:v>
                </c:pt>
                <c:pt idx="312">
                  <c:v>0.17283989234203512</c:v>
                </c:pt>
                <c:pt idx="313">
                  <c:v>0.17345518010903715</c:v>
                </c:pt>
                <c:pt idx="314">
                  <c:v>0.17407079066437436</c:v>
                </c:pt>
                <c:pt idx="315">
                  <c:v>0.17468672417738573</c:v>
                </c:pt>
                <c:pt idx="316">
                  <c:v>0.17530298081749951</c:v>
                </c:pt>
                <c:pt idx="317">
                  <c:v>0.17591956075423232</c:v>
                </c:pt>
                <c:pt idx="318">
                  <c:v>0.17653646415719004</c:v>
                </c:pt>
                <c:pt idx="319">
                  <c:v>0.17715369119606761</c:v>
                </c:pt>
                <c:pt idx="320">
                  <c:v>0.17777124204064876</c:v>
                </c:pt>
                <c:pt idx="321">
                  <c:v>0.17838911686080627</c:v>
                </c:pt>
                <c:pt idx="322">
                  <c:v>0.1790073158265022</c:v>
                </c:pt>
                <c:pt idx="323">
                  <c:v>0.17962583910778762</c:v>
                </c:pt>
                <c:pt idx="324">
                  <c:v>0.18024468687480311</c:v>
                </c:pt>
                <c:pt idx="325">
                  <c:v>0.18086385929777804</c:v>
                </c:pt>
                <c:pt idx="326">
                  <c:v>0.18148335654703152</c:v>
                </c:pt>
                <c:pt idx="327">
                  <c:v>0.18210317879297189</c:v>
                </c:pt>
                <c:pt idx="328">
                  <c:v>0.18272332620609677</c:v>
                </c:pt>
                <c:pt idx="329">
                  <c:v>0.18334379895699326</c:v>
                </c:pt>
                <c:pt idx="330">
                  <c:v>0.18396459721633796</c:v>
                </c:pt>
                <c:pt idx="331">
                  <c:v>0.18458572115489713</c:v>
                </c:pt>
                <c:pt idx="332">
                  <c:v>0.18520717094352634</c:v>
                </c:pt>
                <c:pt idx="333">
                  <c:v>0.18582894675317108</c:v>
                </c:pt>
                <c:pt idx="334">
                  <c:v>0.18645104875486651</c:v>
                </c:pt>
                <c:pt idx="335">
                  <c:v>0.18707347711973732</c:v>
                </c:pt>
                <c:pt idx="336">
                  <c:v>0.18769623201899788</c:v>
                </c:pt>
                <c:pt idx="337">
                  <c:v>0.18831931362395293</c:v>
                </c:pt>
                <c:pt idx="338">
                  <c:v>0.1889427221059965</c:v>
                </c:pt>
                <c:pt idx="339">
                  <c:v>0.18956645763661273</c:v>
                </c:pt>
                <c:pt idx="340">
                  <c:v>0.19019052038737594</c:v>
                </c:pt>
                <c:pt idx="341">
                  <c:v>0.19081491052995014</c:v>
                </c:pt>
                <c:pt idx="342">
                  <c:v>0.19143962823608951</c:v>
                </c:pt>
                <c:pt idx="343">
                  <c:v>0.19206467367763835</c:v>
                </c:pt>
                <c:pt idx="344">
                  <c:v>0.19269004702653114</c:v>
                </c:pt>
                <c:pt idx="345">
                  <c:v>0.19331574845479271</c:v>
                </c:pt>
                <c:pt idx="346">
                  <c:v>0.19394177813453783</c:v>
                </c:pt>
                <c:pt idx="347">
                  <c:v>0.19456813623797165</c:v>
                </c:pt>
                <c:pt idx="348">
                  <c:v>0.19519482293738966</c:v>
                </c:pt>
                <c:pt idx="349">
                  <c:v>0.19582183840517797</c:v>
                </c:pt>
                <c:pt idx="350">
                  <c:v>0.19644918281381263</c:v>
                </c:pt>
                <c:pt idx="351">
                  <c:v>0.1970768563358607</c:v>
                </c:pt>
                <c:pt idx="352">
                  <c:v>0.19770485914397962</c:v>
                </c:pt>
                <c:pt idx="353">
                  <c:v>0.19833319141091721</c:v>
                </c:pt>
                <c:pt idx="354">
                  <c:v>0.1989618533095121</c:v>
                </c:pt>
                <c:pt idx="355">
                  <c:v>0.19959084501269353</c:v>
                </c:pt>
                <c:pt idx="356">
                  <c:v>0.20022016669348153</c:v>
                </c:pt>
                <c:pt idx="357">
                  <c:v>0.20084981852498673</c:v>
                </c:pt>
                <c:pt idx="358">
                  <c:v>0.20147980068041083</c:v>
                </c:pt>
                <c:pt idx="359">
                  <c:v>0.20211011333304629</c:v>
                </c:pt>
                <c:pt idx="360">
                  <c:v>0.20274075665627622</c:v>
                </c:pt>
                <c:pt idx="361">
                  <c:v>0.20337173082357496</c:v>
                </c:pt>
                <c:pt idx="362">
                  <c:v>0.20400303600850789</c:v>
                </c:pt>
                <c:pt idx="363">
                  <c:v>0.20463467238473143</c:v>
                </c:pt>
                <c:pt idx="364">
                  <c:v>0.20526664012599305</c:v>
                </c:pt>
                <c:pt idx="365">
                  <c:v>0.20589893940613124</c:v>
                </c:pt>
                <c:pt idx="366">
                  <c:v>0.20653157039907577</c:v>
                </c:pt>
                <c:pt idx="367">
                  <c:v>0.20716453327884765</c:v>
                </c:pt>
                <c:pt idx="368">
                  <c:v>0.20779782821955939</c:v>
                </c:pt>
                <c:pt idx="369">
                  <c:v>0.20843145539541474</c:v>
                </c:pt>
                <c:pt idx="370">
                  <c:v>0.20906541498070852</c:v>
                </c:pt>
                <c:pt idx="371">
                  <c:v>0.20969970714982744</c:v>
                </c:pt>
                <c:pt idx="372">
                  <c:v>0.2103343320772495</c:v>
                </c:pt>
                <c:pt idx="373">
                  <c:v>0.21096928993754416</c:v>
                </c:pt>
                <c:pt idx="374">
                  <c:v>0.2116045809053726</c:v>
                </c:pt>
                <c:pt idx="375">
                  <c:v>0.21224020515548747</c:v>
                </c:pt>
                <c:pt idx="376">
                  <c:v>0.21287616286273314</c:v>
                </c:pt>
                <c:pt idx="377">
                  <c:v>0.2135124542020459</c:v>
                </c:pt>
                <c:pt idx="378">
                  <c:v>0.21414907934845373</c:v>
                </c:pt>
                <c:pt idx="379">
                  <c:v>0.21478603847707611</c:v>
                </c:pt>
                <c:pt idx="380">
                  <c:v>0.21542333176312489</c:v>
                </c:pt>
                <c:pt idx="381">
                  <c:v>0.21606095938190362</c:v>
                </c:pt>
                <c:pt idx="382">
                  <c:v>0.21669892150880754</c:v>
                </c:pt>
                <c:pt idx="383">
                  <c:v>0.21733721831932451</c:v>
                </c:pt>
                <c:pt idx="384">
                  <c:v>0.21797584998903385</c:v>
                </c:pt>
                <c:pt idx="385">
                  <c:v>0.21861481669360727</c:v>
                </c:pt>
                <c:pt idx="386">
                  <c:v>0.21925411860880883</c:v>
                </c:pt>
                <c:pt idx="387">
                  <c:v>0.21989375591049432</c:v>
                </c:pt>
                <c:pt idx="388">
                  <c:v>0.2205337287746123</c:v>
                </c:pt>
                <c:pt idx="389">
                  <c:v>0.22117403737720309</c:v>
                </c:pt>
                <c:pt idx="390">
                  <c:v>0.22181468189440001</c:v>
                </c:pt>
                <c:pt idx="391">
                  <c:v>0.2224556625024281</c:v>
                </c:pt>
                <c:pt idx="392">
                  <c:v>0.22309697887127822</c:v>
                </c:pt>
                <c:pt idx="393">
                  <c:v>0.22373863317898324</c:v>
                </c:pt>
                <c:pt idx="394">
                  <c:v>0.22438062250077784</c:v>
                </c:pt>
                <c:pt idx="395">
                  <c:v>0.22502294964012726</c:v>
                </c:pt>
                <c:pt idx="396">
                  <c:v>0.22566561319529832</c:v>
                </c:pt>
                <c:pt idx="397">
                  <c:v>0.2263086145680242</c:v>
                </c:pt>
                <c:pt idx="398">
                  <c:v>0.22695195235657217</c:v>
                </c:pt>
                <c:pt idx="399">
                  <c:v>0.2275956279626743</c:v>
                </c:pt>
                <c:pt idx="400">
                  <c:v>0.22823964138633168</c:v>
                </c:pt>
                <c:pt idx="401">
                  <c:v>0.22888399262754344</c:v>
                </c:pt>
                <c:pt idx="402">
                  <c:v>0.2295286816863098</c:v>
                </c:pt>
                <c:pt idx="403">
                  <c:v>0.23017370856263053</c:v>
                </c:pt>
                <c:pt idx="404">
                  <c:v>0.23081907465823859</c:v>
                </c:pt>
                <c:pt idx="405">
                  <c:v>0.23146477997313397</c:v>
                </c:pt>
                <c:pt idx="406">
                  <c:v>0.23211082310558373</c:v>
                </c:pt>
                <c:pt idx="407">
                  <c:v>0.23275720405558809</c:v>
                </c:pt>
                <c:pt idx="408">
                  <c:v>0.23340392594716053</c:v>
                </c:pt>
                <c:pt idx="409">
                  <c:v>0.23405098643031996</c:v>
                </c:pt>
                <c:pt idx="410">
                  <c:v>0.2346983863702139</c:v>
                </c:pt>
                <c:pt idx="411">
                  <c:v>0.23534612594492565</c:v>
                </c:pt>
                <c:pt idx="412">
                  <c:v>0.23599420533263249</c:v>
                </c:pt>
                <c:pt idx="413">
                  <c:v>0.23664262471160491</c:v>
                </c:pt>
                <c:pt idx="414">
                  <c:v>0.23729138426020691</c:v>
                </c:pt>
                <c:pt idx="415">
                  <c:v>0.23794048415689617</c:v>
                </c:pt>
                <c:pt idx="416">
                  <c:v>0.23858992458022388</c:v>
                </c:pt>
                <c:pt idx="417">
                  <c:v>0.2392397057088349</c:v>
                </c:pt>
                <c:pt idx="418">
                  <c:v>0.23988982772146805</c:v>
                </c:pt>
                <c:pt idx="419">
                  <c:v>0.2405402907969556</c:v>
                </c:pt>
                <c:pt idx="420">
                  <c:v>0.24119109511422376</c:v>
                </c:pt>
                <c:pt idx="421">
                  <c:v>0.24184224085229267</c:v>
                </c:pt>
                <c:pt idx="422">
                  <c:v>0.24249372819027615</c:v>
                </c:pt>
                <c:pt idx="423">
                  <c:v>0.24314555730738241</c:v>
                </c:pt>
                <c:pt idx="424">
                  <c:v>0.24379772838291314</c:v>
                </c:pt>
                <c:pt idx="425">
                  <c:v>0.24445024159626461</c:v>
                </c:pt>
                <c:pt idx="426">
                  <c:v>0.24509226237014325</c:v>
                </c:pt>
                <c:pt idx="427">
                  <c:v>0.24573461436712796</c:v>
                </c:pt>
                <c:pt idx="428">
                  <c:v>0.24637729775809869</c:v>
                </c:pt>
                <c:pt idx="429">
                  <c:v>0.24702031271402425</c:v>
                </c:pt>
                <c:pt idx="430">
                  <c:v>0.24766365940596136</c:v>
                </c:pt>
                <c:pt idx="431">
                  <c:v>0.24830733800505489</c:v>
                </c:pt>
                <c:pt idx="432">
                  <c:v>0.2489513486825381</c:v>
                </c:pt>
                <c:pt idx="433">
                  <c:v>0.24959569160973261</c:v>
                </c:pt>
                <c:pt idx="434">
                  <c:v>0.25024036695804841</c:v>
                </c:pt>
                <c:pt idx="435">
                  <c:v>0.2508853748989841</c:v>
                </c:pt>
                <c:pt idx="436">
                  <c:v>0.25153071560412643</c:v>
                </c:pt>
                <c:pt idx="437">
                  <c:v>0.25217638924515096</c:v>
                </c:pt>
                <c:pt idx="438">
                  <c:v>0.25282239599382139</c:v>
                </c:pt>
                <c:pt idx="439">
                  <c:v>0.25346873602199071</c:v>
                </c:pt>
                <c:pt idx="440">
                  <c:v>0.25411540950160005</c:v>
                </c:pt>
                <c:pt idx="441">
                  <c:v>0.25476241660467935</c:v>
                </c:pt>
                <c:pt idx="442">
                  <c:v>0.25540975750334738</c:v>
                </c:pt>
                <c:pt idx="443">
                  <c:v>0.25605743236981171</c:v>
                </c:pt>
                <c:pt idx="444">
                  <c:v>0.25670544137636853</c:v>
                </c:pt>
                <c:pt idx="445">
                  <c:v>0.25735378469540326</c:v>
                </c:pt>
                <c:pt idx="446">
                  <c:v>0.25800246249939018</c:v>
                </c:pt>
                <c:pt idx="447">
                  <c:v>0.25865147496089236</c:v>
                </c:pt>
                <c:pt idx="448">
                  <c:v>0.2593008222525619</c:v>
                </c:pt>
                <c:pt idx="449">
                  <c:v>0.25995050454714019</c:v>
                </c:pt>
                <c:pt idx="450">
                  <c:v>0.26060052201745765</c:v>
                </c:pt>
                <c:pt idx="451">
                  <c:v>0.26125087483643372</c:v>
                </c:pt>
                <c:pt idx="452">
                  <c:v>0.26190156317707736</c:v>
                </c:pt>
                <c:pt idx="453">
                  <c:v>0.26255258721248631</c:v>
                </c:pt>
                <c:pt idx="454">
                  <c:v>0.26319293068967942</c:v>
                </c:pt>
                <c:pt idx="455">
                  <c:v>0.26383359893731995</c:v>
                </c:pt>
                <c:pt idx="456">
                  <c:v>0.2644745921201257</c:v>
                </c:pt>
                <c:pt idx="457">
                  <c:v>0.26511591040289773</c:v>
                </c:pt>
                <c:pt idx="458">
                  <c:v>0.26575755395052081</c:v>
                </c:pt>
                <c:pt idx="459">
                  <c:v>0.26639952292796321</c:v>
                </c:pt>
                <c:pt idx="460">
                  <c:v>0.26704181750027689</c:v>
                </c:pt>
                <c:pt idx="461">
                  <c:v>0.26768443783259777</c:v>
                </c:pt>
                <c:pt idx="462">
                  <c:v>0.26832738409014523</c:v>
                </c:pt>
                <c:pt idx="463">
                  <c:v>0.2689706564382226</c:v>
                </c:pt>
                <c:pt idx="464">
                  <c:v>0.26961425504221714</c:v>
                </c:pt>
                <c:pt idx="465">
                  <c:v>0.27025818006759961</c:v>
                </c:pt>
                <c:pt idx="466">
                  <c:v>0.27090243167992512</c:v>
                </c:pt>
                <c:pt idx="467">
                  <c:v>0.2715470100448325</c:v>
                </c:pt>
                <c:pt idx="468">
                  <c:v>0.27219191532804476</c:v>
                </c:pt>
                <c:pt idx="469">
                  <c:v>0.2728371476953686</c:v>
                </c:pt>
                <c:pt idx="470">
                  <c:v>0.27348270731269531</c:v>
                </c:pt>
                <c:pt idx="471">
                  <c:v>0.2741285943459999</c:v>
                </c:pt>
                <c:pt idx="472">
                  <c:v>0.27477480896134199</c:v>
                </c:pt>
                <c:pt idx="473">
                  <c:v>0.27542135132486489</c:v>
                </c:pt>
                <c:pt idx="474">
                  <c:v>0.27606822160279676</c:v>
                </c:pt>
                <c:pt idx="475">
                  <c:v>0.27671541996144944</c:v>
                </c:pt>
                <c:pt idx="476">
                  <c:v>0.2773629465672196</c:v>
                </c:pt>
                <c:pt idx="477">
                  <c:v>0.27801080158658809</c:v>
                </c:pt>
                <c:pt idx="478">
                  <c:v>0.27865898518612031</c:v>
                </c:pt>
                <c:pt idx="479">
                  <c:v>0.27930749753246609</c:v>
                </c:pt>
                <c:pt idx="480">
                  <c:v>0.27995633879235982</c:v>
                </c:pt>
                <c:pt idx="481">
                  <c:v>0.28060550913262028</c:v>
                </c:pt>
                <c:pt idx="482">
                  <c:v>0.28125500872015108</c:v>
                </c:pt>
                <c:pt idx="483">
                  <c:v>0.28190483772194042</c:v>
                </c:pt>
                <c:pt idx="484">
                  <c:v>0.28252129278856764</c:v>
                </c:pt>
                <c:pt idx="485">
                  <c:v>0.28313804430219913</c:v>
                </c:pt>
                <c:pt idx="486">
                  <c:v>0.28375509240539354</c:v>
                </c:pt>
                <c:pt idx="487">
                  <c:v>0.28437243724077765</c:v>
                </c:pt>
                <c:pt idx="488">
                  <c:v>0.28499007895104711</c:v>
                </c:pt>
                <c:pt idx="489">
                  <c:v>0.28560801767896593</c:v>
                </c:pt>
                <c:pt idx="490">
                  <c:v>0.28622625356736697</c:v>
                </c:pt>
                <c:pt idx="491">
                  <c:v>0.2868447867591517</c:v>
                </c:pt>
                <c:pt idx="492">
                  <c:v>0.28746361739729021</c:v>
                </c:pt>
                <c:pt idx="493">
                  <c:v>0.28808274562482161</c:v>
                </c:pt>
                <c:pt idx="494">
                  <c:v>0.28870217158485345</c:v>
                </c:pt>
                <c:pt idx="495">
                  <c:v>0.2893218954205623</c:v>
                </c:pt>
                <c:pt idx="496">
                  <c:v>0.28994191727519358</c:v>
                </c:pt>
                <c:pt idx="497">
                  <c:v>0.29056223729206176</c:v>
                </c:pt>
                <c:pt idx="498">
                  <c:v>0.29118285561454971</c:v>
                </c:pt>
                <c:pt idx="499">
                  <c:v>0.29180377238610977</c:v>
                </c:pt>
                <c:pt idx="500">
                  <c:v>0.29242498775026315</c:v>
                </c:pt>
                <c:pt idx="501">
                  <c:v>0.29304650185059988</c:v>
                </c:pt>
                <c:pt idx="502">
                  <c:v>0.29366831483077926</c:v>
                </c:pt>
                <c:pt idx="503">
                  <c:v>0.29429042683452966</c:v>
                </c:pt>
                <c:pt idx="504">
                  <c:v>0.29491283800564827</c:v>
                </c:pt>
                <c:pt idx="505">
                  <c:v>0.29553554848800179</c:v>
                </c:pt>
                <c:pt idx="506">
                  <c:v>0.29615855842552596</c:v>
                </c:pt>
                <c:pt idx="507">
                  <c:v>0.29678186796222561</c:v>
                </c:pt>
                <c:pt idx="508">
                  <c:v>0.29740547724217503</c:v>
                </c:pt>
                <c:pt idx="509">
                  <c:v>0.29802938640951782</c:v>
                </c:pt>
                <c:pt idx="510">
                  <c:v>0.2986535956084666</c:v>
                </c:pt>
                <c:pt idx="511">
                  <c:v>0.29927810498330376</c:v>
                </c:pt>
                <c:pt idx="512">
                  <c:v>0.29990291467838071</c:v>
                </c:pt>
                <c:pt idx="513">
                  <c:v>0.30052802483811836</c:v>
                </c:pt>
                <c:pt idx="514">
                  <c:v>0.30111901541605079</c:v>
                </c:pt>
                <c:pt idx="515">
                  <c:v>0.30171027455402699</c:v>
                </c:pt>
                <c:pt idx="516">
                  <c:v>0.30230180237408688</c:v>
                </c:pt>
                <c:pt idx="517">
                  <c:v>0.30289359899832591</c:v>
                </c:pt>
                <c:pt idx="518">
                  <c:v>0.30348566454889525</c:v>
                </c:pt>
                <c:pt idx="519">
                  <c:v>0.30407799914800115</c:v>
                </c:pt>
                <c:pt idx="520">
                  <c:v>0.3046706029179056</c:v>
                </c:pt>
                <c:pt idx="521">
                  <c:v>0.30526347598092629</c:v>
                </c:pt>
                <c:pt idx="522">
                  <c:v>0.30585661845943624</c:v>
                </c:pt>
                <c:pt idx="523">
                  <c:v>0.30645003047586417</c:v>
                </c:pt>
                <c:pt idx="524">
                  <c:v>0.30704371215269455</c:v>
                </c:pt>
                <c:pt idx="525">
                  <c:v>0.30763766361246736</c:v>
                </c:pt>
                <c:pt idx="526">
                  <c:v>0.30823188497777831</c:v>
                </c:pt>
                <c:pt idx="527">
                  <c:v>0.30882637637127908</c:v>
                </c:pt>
                <c:pt idx="528">
                  <c:v>0.3094211379156766</c:v>
                </c:pt>
                <c:pt idx="529">
                  <c:v>0.3100161697337338</c:v>
                </c:pt>
                <c:pt idx="530">
                  <c:v>0.31061147194826955</c:v>
                </c:pt>
                <c:pt idx="531">
                  <c:v>0.31120704468215821</c:v>
                </c:pt>
                <c:pt idx="532">
                  <c:v>0.31180288805833012</c:v>
                </c:pt>
                <c:pt idx="533">
                  <c:v>0.31239900219977157</c:v>
                </c:pt>
                <c:pt idx="534">
                  <c:v>0.3129953872295248</c:v>
                </c:pt>
                <c:pt idx="535">
                  <c:v>0.31359204327068779</c:v>
                </c:pt>
                <c:pt idx="536">
                  <c:v>0.31418897044641447</c:v>
                </c:pt>
                <c:pt idx="537">
                  <c:v>0.31478616887991473</c:v>
                </c:pt>
                <c:pt idx="538">
                  <c:v>0.31538363869445463</c:v>
                </c:pt>
                <c:pt idx="539">
                  <c:v>0.31598138001335596</c:v>
                </c:pt>
                <c:pt idx="540">
                  <c:v>0.31657939295999671</c:v>
                </c:pt>
                <c:pt idx="541">
                  <c:v>0.31717767765781102</c:v>
                </c:pt>
                <c:pt idx="542">
                  <c:v>0.317776234230289</c:v>
                </c:pt>
                <c:pt idx="543">
                  <c:v>0.31837506280097694</c:v>
                </c:pt>
                <c:pt idx="544">
                  <c:v>0.31897416349347729</c:v>
                </c:pt>
                <c:pt idx="545">
                  <c:v>0.31957353643144848</c:v>
                </c:pt>
                <c:pt idx="546">
                  <c:v>0.32017318173860532</c:v>
                </c:pt>
                <c:pt idx="547">
                  <c:v>0.32072614885354223</c:v>
                </c:pt>
                <c:pt idx="548">
                  <c:v>0.32127934758402366</c:v>
                </c:pt>
                <c:pt idx="549">
                  <c:v>0.32183277802706378</c:v>
                </c:pt>
                <c:pt idx="550">
                  <c:v>0.32238644027971763</c:v>
                </c:pt>
                <c:pt idx="551">
                  <c:v>0.3229403344390811</c:v>
                </c:pt>
                <c:pt idx="552">
                  <c:v>0.32349446060229026</c:v>
                </c:pt>
                <c:pt idx="553">
                  <c:v>0.32404881886652226</c:v>
                </c:pt>
                <c:pt idx="554">
                  <c:v>0.3246034093289949</c:v>
                </c:pt>
                <c:pt idx="555">
                  <c:v>0.32515823208696637</c:v>
                </c:pt>
                <c:pt idx="556">
                  <c:v>0.32571328723773618</c:v>
                </c:pt>
                <c:pt idx="557">
                  <c:v>0.32626857487864402</c:v>
                </c:pt>
                <c:pt idx="558">
                  <c:v>0.32682409510707067</c:v>
                </c:pt>
                <c:pt idx="559">
                  <c:v>0.32737984802043774</c:v>
                </c:pt>
                <c:pt idx="560">
                  <c:v>0.32793583371620727</c:v>
                </c:pt>
                <c:pt idx="561">
                  <c:v>0.32849205229188261</c:v>
                </c:pt>
                <c:pt idx="562">
                  <c:v>0.32904850384500772</c:v>
                </c:pt>
                <c:pt idx="563">
                  <c:v>0.32960518847316722</c:v>
                </c:pt>
                <c:pt idx="564">
                  <c:v>0.33016210627398701</c:v>
                </c:pt>
                <c:pt idx="565">
                  <c:v>0.33071925734513363</c:v>
                </c:pt>
                <c:pt idx="566">
                  <c:v>0.33127664178431471</c:v>
                </c:pt>
                <c:pt idx="567">
                  <c:v>0.33183425968927849</c:v>
                </c:pt>
                <c:pt idx="568">
                  <c:v>0.33239211115781431</c:v>
                </c:pt>
                <c:pt idx="569">
                  <c:v>0.33295019628775258</c:v>
                </c:pt>
                <c:pt idx="570">
                  <c:v>0.33350851517696456</c:v>
                </c:pt>
                <c:pt idx="571">
                  <c:v>0.3340670679233626</c:v>
                </c:pt>
                <c:pt idx="572">
                  <c:v>0.33462585462490013</c:v>
                </c:pt>
                <c:pt idx="573">
                  <c:v>0.33518487537957142</c:v>
                </c:pt>
                <c:pt idx="574">
                  <c:v>0.33574413028541161</c:v>
                </c:pt>
                <c:pt idx="575">
                  <c:v>0.33630361944049736</c:v>
                </c:pt>
                <c:pt idx="576">
                  <c:v>0.33686334294294618</c:v>
                </c:pt>
                <c:pt idx="577">
                  <c:v>0.33742330089091666</c:v>
                </c:pt>
                <c:pt idx="578">
                  <c:v>0.33798349338260869</c:v>
                </c:pt>
                <c:pt idx="579">
                  <c:v>0.33849639028507617</c:v>
                </c:pt>
                <c:pt idx="580">
                  <c:v>0.33900948379926099</c:v>
                </c:pt>
                <c:pt idx="581">
                  <c:v>0.33952277400053155</c:v>
                </c:pt>
                <c:pt idx="582">
                  <c:v>0.34003626096428508</c:v>
                </c:pt>
                <c:pt idx="583">
                  <c:v>0.34054994476594769</c:v>
                </c:pt>
                <c:pt idx="584">
                  <c:v>0.34106382548097436</c:v>
                </c:pt>
                <c:pt idx="585">
                  <c:v>0.34157790318484893</c:v>
                </c:pt>
                <c:pt idx="586">
                  <c:v>0.34209217795308433</c:v>
                </c:pt>
                <c:pt idx="587">
                  <c:v>0.34260664986122258</c:v>
                </c:pt>
                <c:pt idx="588">
                  <c:v>0.34312131898483411</c:v>
                </c:pt>
                <c:pt idx="589">
                  <c:v>0.3436361853995189</c:v>
                </c:pt>
                <c:pt idx="590">
                  <c:v>0.34415124918090556</c:v>
                </c:pt>
                <c:pt idx="591">
                  <c:v>0.34466651040465179</c:v>
                </c:pt>
                <c:pt idx="592">
                  <c:v>0.34518196914644439</c:v>
                </c:pt>
                <c:pt idx="593">
                  <c:v>0.345697625481999</c:v>
                </c:pt>
                <c:pt idx="594">
                  <c:v>0.34621347948706038</c:v>
                </c:pt>
                <c:pt idx="595">
                  <c:v>0.34672953123740236</c:v>
                </c:pt>
                <c:pt idx="596">
                  <c:v>0.34724578080882784</c:v>
                </c:pt>
                <c:pt idx="597">
                  <c:v>0.34776222827716863</c:v>
                </c:pt>
                <c:pt idx="598">
                  <c:v>0.34827887371828559</c:v>
                </c:pt>
                <c:pt idx="599">
                  <c:v>0.3487957172080689</c:v>
                </c:pt>
                <c:pt idx="600">
                  <c:v>0.34931275882243762</c:v>
                </c:pt>
                <c:pt idx="601">
                  <c:v>0.3498299986373401</c:v>
                </c:pt>
                <c:pt idx="602">
                  <c:v>0.35034743672875357</c:v>
                </c:pt>
                <c:pt idx="603">
                  <c:v>0.35086507317268456</c:v>
                </c:pt>
                <c:pt idx="604">
                  <c:v>0.3513829080451687</c:v>
                </c:pt>
                <c:pt idx="605">
                  <c:v>0.35190094142227069</c:v>
                </c:pt>
                <c:pt idx="606">
                  <c:v>0.35241917338008455</c:v>
                </c:pt>
                <c:pt idx="607">
                  <c:v>0.3529376039947334</c:v>
                </c:pt>
                <c:pt idx="608">
                  <c:v>0.3534562333423692</c:v>
                </c:pt>
                <c:pt idx="609">
                  <c:v>0.35397506149917368</c:v>
                </c:pt>
                <c:pt idx="610">
                  <c:v>0.35449408854135744</c:v>
                </c:pt>
                <c:pt idx="611">
                  <c:v>0.35501331454516039</c:v>
                </c:pt>
                <c:pt idx="612">
                  <c:v>0.3555327395868515</c:v>
                </c:pt>
                <c:pt idx="613">
                  <c:v>0.35605236374272931</c:v>
                </c:pt>
                <c:pt idx="614">
                  <c:v>0.3565721870891212</c:v>
                </c:pt>
                <c:pt idx="615">
                  <c:v>0.35709220970238409</c:v>
                </c:pt>
                <c:pt idx="616">
                  <c:v>0.35761243165890422</c:v>
                </c:pt>
                <c:pt idx="617">
                  <c:v>0.3581328530350969</c:v>
                </c:pt>
                <c:pt idx="618">
                  <c:v>0.35865347390740676</c:v>
                </c:pt>
                <c:pt idx="619">
                  <c:v>0.35912510164370026</c:v>
                </c:pt>
                <c:pt idx="620">
                  <c:v>0.35959689309555931</c:v>
                </c:pt>
                <c:pt idx="621">
                  <c:v>0.36006884831981401</c:v>
                </c:pt>
                <c:pt idx="622">
                  <c:v>0.36054096737331465</c:v>
                </c:pt>
                <c:pt idx="623">
                  <c:v>0.36101325031293108</c:v>
                </c:pt>
                <c:pt idx="624">
                  <c:v>0.36148569719555268</c:v>
                </c:pt>
                <c:pt idx="625">
                  <c:v>0.36195830807808904</c:v>
                </c:pt>
                <c:pt idx="626">
                  <c:v>0.36243108301746907</c:v>
                </c:pt>
                <c:pt idx="627">
                  <c:v>0.36290402207064165</c:v>
                </c:pt>
                <c:pt idx="628">
                  <c:v>0.36337712529457544</c:v>
                </c:pt>
                <c:pt idx="629">
                  <c:v>0.36385039274625885</c:v>
                </c:pt>
                <c:pt idx="630">
                  <c:v>0.36432382448270006</c:v>
                </c:pt>
                <c:pt idx="631">
                  <c:v>0.36479742056092723</c:v>
                </c:pt>
                <c:pt idx="632">
                  <c:v>0.36527118103798784</c:v>
                </c:pt>
                <c:pt idx="633">
                  <c:v>0.36574510597094956</c:v>
                </c:pt>
                <c:pt idx="634">
                  <c:v>0.36621919541689985</c:v>
                </c:pt>
                <c:pt idx="635">
                  <c:v>0.36669344943294568</c:v>
                </c:pt>
                <c:pt idx="636">
                  <c:v>0.36716786807621427</c:v>
                </c:pt>
                <c:pt idx="637">
                  <c:v>0.36764245140385232</c:v>
                </c:pt>
                <c:pt idx="638">
                  <c:v>0.36811719947302679</c:v>
                </c:pt>
                <c:pt idx="639">
                  <c:v>0.36859211234092393</c:v>
                </c:pt>
                <c:pt idx="640">
                  <c:v>0.36906719006475019</c:v>
                </c:pt>
                <c:pt idx="641">
                  <c:v>0.36954243270173182</c:v>
                </c:pt>
                <c:pt idx="642">
                  <c:v>0.36996825513914411</c:v>
                </c:pt>
                <c:pt idx="643">
                  <c:v>0.37044381056175468</c:v>
                </c:pt>
                <c:pt idx="644">
                  <c:v>0.37091953106334352</c:v>
                </c:pt>
                <c:pt idx="645">
                  <c:v>0.37139541670121456</c:v>
                </c:pt>
                <c:pt idx="646">
                  <c:v>0.37187146753269107</c:v>
                </c:pt>
                <c:pt idx="647">
                  <c:v>0.37234768361511672</c:v>
                </c:pt>
                <c:pt idx="648">
                  <c:v>0.37277392091974915</c:v>
                </c:pt>
                <c:pt idx="649">
                  <c:v>0.37320029060937565</c:v>
                </c:pt>
                <c:pt idx="650">
                  <c:v>0.37362679272511357</c:v>
                </c:pt>
                <c:pt idx="651">
                  <c:v>0.3740534273080931</c:v>
                </c:pt>
                <c:pt idx="652">
                  <c:v>0.37448019439945712</c:v>
                </c:pt>
                <c:pt idx="653">
                  <c:v>0.3749070940403616</c:v>
                </c:pt>
                <c:pt idx="654">
                  <c:v>0.37533412627197515</c:v>
                </c:pt>
                <c:pt idx="655">
                  <c:v>0.37576129113547885</c:v>
                </c:pt>
                <c:pt idx="656">
                  <c:v>0.37618858867206706</c:v>
                </c:pt>
                <c:pt idx="657">
                  <c:v>0.3766160189229466</c:v>
                </c:pt>
                <c:pt idx="658">
                  <c:v>0.37704358192933718</c:v>
                </c:pt>
                <c:pt idx="659">
                  <c:v>0.37747127773247113</c:v>
                </c:pt>
                <c:pt idx="660">
                  <c:v>0.37789910637359414</c:v>
                </c:pt>
                <c:pt idx="661">
                  <c:v>0.37832706789396409</c:v>
                </c:pt>
                <c:pt idx="662">
                  <c:v>0.37875516233485196</c:v>
                </c:pt>
                <c:pt idx="663">
                  <c:v>0.37918338973754162</c:v>
                </c:pt>
                <c:pt idx="664">
                  <c:v>0.3796117501433296</c:v>
                </c:pt>
                <c:pt idx="665">
                  <c:v>0.38004024359352528</c:v>
                </c:pt>
                <c:pt idx="666">
                  <c:v>0.38046887012945096</c:v>
                </c:pt>
                <c:pt idx="667">
                  <c:v>0.38089762979244179</c:v>
                </c:pt>
                <c:pt idx="668">
                  <c:v>0.38132652262384559</c:v>
                </c:pt>
                <c:pt idx="669">
                  <c:v>0.38175554866502304</c:v>
                </c:pt>
                <c:pt idx="670">
                  <c:v>0.38218470795734794</c:v>
                </c:pt>
                <c:pt idx="671">
                  <c:v>0.38261400054220651</c:v>
                </c:pt>
                <c:pt idx="672">
                  <c:v>0.38304342646099832</c:v>
                </c:pt>
                <c:pt idx="673">
                  <c:v>0.38347298575513533</c:v>
                </c:pt>
                <c:pt idx="674">
                  <c:v>0.38390267846604265</c:v>
                </c:pt>
                <c:pt idx="675">
                  <c:v>0.38433250463515822</c:v>
                </c:pt>
                <c:pt idx="676">
                  <c:v>0.38476246430393291</c:v>
                </c:pt>
                <c:pt idx="677">
                  <c:v>0.38519255751383019</c:v>
                </c:pt>
                <c:pt idx="678">
                  <c:v>0.38562278430632646</c:v>
                </c:pt>
                <c:pt idx="679">
                  <c:v>0.38605314472291141</c:v>
                </c:pt>
                <c:pt idx="680">
                  <c:v>0.38648363880508718</c:v>
                </c:pt>
                <c:pt idx="681">
                  <c:v>0.38687596398504276</c:v>
                </c:pt>
                <c:pt idx="682">
                  <c:v>0.38726840017896391</c:v>
                </c:pt>
                <c:pt idx="683">
                  <c:v>0.38766094741826351</c:v>
                </c:pt>
                <c:pt idx="684">
                  <c:v>0.38805360573436332</c:v>
                </c:pt>
                <c:pt idx="685">
                  <c:v>0.38844637515869418</c:v>
                </c:pt>
                <c:pt idx="686">
                  <c:v>0.38883925572269584</c:v>
                </c:pt>
                <c:pt idx="687">
                  <c:v>0.3892322474578167</c:v>
                </c:pt>
                <c:pt idx="688">
                  <c:v>0.38962535039551427</c:v>
                </c:pt>
                <c:pt idx="689">
                  <c:v>0.39001856456725492</c:v>
                </c:pt>
                <c:pt idx="690">
                  <c:v>0.39041189000451393</c:v>
                </c:pt>
                <c:pt idx="691">
                  <c:v>0.39080532673877544</c:v>
                </c:pt>
                <c:pt idx="692">
                  <c:v>0.39119887480153248</c:v>
                </c:pt>
                <c:pt idx="693">
                  <c:v>0.39159253422428697</c:v>
                </c:pt>
                <c:pt idx="694">
                  <c:v>0.39198630503854992</c:v>
                </c:pt>
                <c:pt idx="695">
                  <c:v>0.39238018727584101</c:v>
                </c:pt>
                <c:pt idx="696">
                  <c:v>0.39277418096768901</c:v>
                </c:pt>
                <c:pt idx="697">
                  <c:v>0.3931682861456316</c:v>
                </c:pt>
                <c:pt idx="698">
                  <c:v>0.3935625028412153</c:v>
                </c:pt>
                <c:pt idx="699">
                  <c:v>0.39395683108599555</c:v>
                </c:pt>
                <c:pt idx="700">
                  <c:v>0.39435127091153688</c:v>
                </c:pt>
                <c:pt idx="701">
                  <c:v>0.39474582234941247</c:v>
                </c:pt>
                <c:pt idx="702">
                  <c:v>0.39514048543120484</c:v>
                </c:pt>
                <c:pt idx="703">
                  <c:v>0.39553526018850516</c:v>
                </c:pt>
                <c:pt idx="704">
                  <c:v>0.39593014665291348</c:v>
                </c:pt>
                <c:pt idx="705">
                  <c:v>0.39632514485603898</c:v>
                </c:pt>
                <c:pt idx="706">
                  <c:v>0.39672025482949991</c:v>
                </c:pt>
                <c:pt idx="707">
                  <c:v>0.39711547660492297</c:v>
                </c:pt>
                <c:pt idx="708">
                  <c:v>0.39751081021394419</c:v>
                </c:pt>
                <c:pt idx="709">
                  <c:v>0.39788036803770677</c:v>
                </c:pt>
                <c:pt idx="710">
                  <c:v>0.39825002358735739</c:v>
                </c:pt>
                <c:pt idx="711">
                  <c:v>0.39861977688873873</c:v>
                </c:pt>
                <c:pt idx="712">
                  <c:v>0.39898962796770032</c:v>
                </c:pt>
                <c:pt idx="713">
                  <c:v>0.3993595768500986</c:v>
                </c:pt>
                <c:pt idx="714">
                  <c:v>0.39972962356179642</c:v>
                </c:pt>
                <c:pt idx="715">
                  <c:v>0.40009976812866399</c:v>
                </c:pt>
                <c:pt idx="716">
                  <c:v>0.40047001057657816</c:v>
                </c:pt>
                <c:pt idx="717">
                  <c:v>0.40084035093142245</c:v>
                </c:pt>
                <c:pt idx="718">
                  <c:v>0.40121078921908748</c:v>
                </c:pt>
                <c:pt idx="719">
                  <c:v>0.40158132546547054</c:v>
                </c:pt>
                <c:pt idx="720">
                  <c:v>0.40195195969647579</c:v>
                </c:pt>
                <c:pt idx="721">
                  <c:v>0.40232269193801429</c:v>
                </c:pt>
                <c:pt idx="722">
                  <c:v>0.40269352221600418</c:v>
                </c:pt>
                <c:pt idx="723">
                  <c:v>0.40306445055637008</c:v>
                </c:pt>
                <c:pt idx="724">
                  <c:v>0.40343547698504345</c:v>
                </c:pt>
                <c:pt idx="725">
                  <c:v>0.40380660152796288</c:v>
                </c:pt>
                <c:pt idx="726">
                  <c:v>0.40417782421107384</c:v>
                </c:pt>
                <c:pt idx="727">
                  <c:v>0.40454914506032846</c:v>
                </c:pt>
                <c:pt idx="728">
                  <c:v>0.40492056410168575</c:v>
                </c:pt>
                <c:pt idx="729">
                  <c:v>0.40529208136111161</c:v>
                </c:pt>
                <c:pt idx="730">
                  <c:v>0.40566369686457882</c:v>
                </c:pt>
                <c:pt idx="731">
                  <c:v>0.40603541063806703</c:v>
                </c:pt>
                <c:pt idx="732">
                  <c:v>0.4064072227075628</c:v>
                </c:pt>
                <c:pt idx="733">
                  <c:v>0.40677913309905955</c:v>
                </c:pt>
                <c:pt idx="734">
                  <c:v>0.40715114183855761</c:v>
                </c:pt>
                <c:pt idx="735">
                  <c:v>0.40752324895206415</c:v>
                </c:pt>
                <c:pt idx="736">
                  <c:v>0.40789545446559305</c:v>
                </c:pt>
                <c:pt idx="737">
                  <c:v>0.40826775840516527</c:v>
                </c:pt>
                <c:pt idx="738">
                  <c:v>0.40864016079680865</c:v>
                </c:pt>
                <c:pt idx="739">
                  <c:v>0.40901266166655792</c:v>
                </c:pt>
                <c:pt idx="740">
                  <c:v>0.40938526104045447</c:v>
                </c:pt>
                <c:pt idx="741">
                  <c:v>0.40975795894454681</c:v>
                </c:pt>
                <c:pt idx="742">
                  <c:v>0.4101307554048903</c:v>
                </c:pt>
                <c:pt idx="743">
                  <c:v>0.410503650447547</c:v>
                </c:pt>
                <c:pt idx="744">
                  <c:v>0.41087664409858626</c:v>
                </c:pt>
                <c:pt idx="745">
                  <c:v>0.41124973638408391</c:v>
                </c:pt>
                <c:pt idx="746">
                  <c:v>0.41162292733012285</c:v>
                </c:pt>
                <c:pt idx="747">
                  <c:v>0.41199621696279309</c:v>
                </c:pt>
                <c:pt idx="748">
                  <c:v>0.41236960530819111</c:v>
                </c:pt>
                <c:pt idx="749">
                  <c:v>0.41274309239242069</c:v>
                </c:pt>
                <c:pt idx="750">
                  <c:v>0.41311667824159204</c:v>
                </c:pt>
                <c:pt idx="751">
                  <c:v>0.41349036288182295</c:v>
                </c:pt>
                <c:pt idx="752">
                  <c:v>0.41385100872741187</c:v>
                </c:pt>
                <c:pt idx="753">
                  <c:v>0.4142117465902011</c:v>
                </c:pt>
                <c:pt idx="754">
                  <c:v>0.41457257649366852</c:v>
                </c:pt>
                <c:pt idx="755">
                  <c:v>0.41493349846129779</c:v>
                </c:pt>
                <c:pt idx="756">
                  <c:v>0.41529451251657878</c:v>
                </c:pt>
                <c:pt idx="757">
                  <c:v>0.41565561868300716</c:v>
                </c:pt>
                <c:pt idx="758">
                  <c:v>0.41601681698408477</c:v>
                </c:pt>
                <c:pt idx="759">
                  <c:v>0.41637810744331949</c:v>
                </c:pt>
                <c:pt idx="760">
                  <c:v>0.41673949008422473</c:v>
                </c:pt>
                <c:pt idx="761">
                  <c:v>0.41710096493032056</c:v>
                </c:pt>
                <c:pt idx="762">
                  <c:v>0.41746253200513261</c:v>
                </c:pt>
                <c:pt idx="763">
                  <c:v>0.41782419133219251</c:v>
                </c:pt>
                <c:pt idx="764">
                  <c:v>0.41818594293503808</c:v>
                </c:pt>
                <c:pt idx="765">
                  <c:v>0.41854778683721316</c:v>
                </c:pt>
                <c:pt idx="766">
                  <c:v>0.41890972306226759</c:v>
                </c:pt>
                <c:pt idx="767">
                  <c:v>0.41927175163375696</c:v>
                </c:pt>
                <c:pt idx="768">
                  <c:v>0.41963387257524309</c:v>
                </c:pt>
                <c:pt idx="769">
                  <c:v>0.4199960859102938</c:v>
                </c:pt>
                <c:pt idx="770">
                  <c:v>0.4203583916624829</c:v>
                </c:pt>
                <c:pt idx="771">
                  <c:v>0.42072078985539019</c:v>
                </c:pt>
                <c:pt idx="772">
                  <c:v>0.42108328051260169</c:v>
                </c:pt>
                <c:pt idx="773">
                  <c:v>0.42144586365770897</c:v>
                </c:pt>
                <c:pt idx="774">
                  <c:v>0.42180853931431028</c:v>
                </c:pt>
                <c:pt idx="775">
                  <c:v>0.42217130750600917</c:v>
                </c:pt>
                <c:pt idx="776">
                  <c:v>0.42253416825641565</c:v>
                </c:pt>
                <c:pt idx="777">
                  <c:v>0.42289712158914572</c:v>
                </c:pt>
                <c:pt idx="778">
                  <c:v>0.42326016752782136</c:v>
                </c:pt>
                <c:pt idx="779">
                  <c:v>0.42362330609607057</c:v>
                </c:pt>
                <c:pt idx="780">
                  <c:v>0.42397327459277867</c:v>
                </c:pt>
                <c:pt idx="781">
                  <c:v>0.42432332912204052</c:v>
                </c:pt>
                <c:pt idx="782">
                  <c:v>0.42467346970500564</c:v>
                </c:pt>
                <c:pt idx="783">
                  <c:v>0.42502369636282844</c:v>
                </c:pt>
                <c:pt idx="784">
                  <c:v>0.42537400911666867</c:v>
                </c:pt>
                <c:pt idx="785">
                  <c:v>0.42572440798769118</c:v>
                </c:pt>
                <c:pt idx="786">
                  <c:v>0.42607489299706613</c:v>
                </c:pt>
                <c:pt idx="787">
                  <c:v>0.42642546416596905</c:v>
                </c:pt>
                <c:pt idx="788">
                  <c:v>0.42677612151558031</c:v>
                </c:pt>
                <c:pt idx="789">
                  <c:v>0.42712686506708564</c:v>
                </c:pt>
                <c:pt idx="790">
                  <c:v>0.42747769484167608</c:v>
                </c:pt>
                <c:pt idx="791">
                  <c:v>0.4278286108605478</c:v>
                </c:pt>
                <c:pt idx="792">
                  <c:v>0.42817961314490205</c:v>
                </c:pt>
                <c:pt idx="793">
                  <c:v>0.42853070171594565</c:v>
                </c:pt>
                <c:pt idx="794">
                  <c:v>0.4288818765948903</c:v>
                </c:pt>
                <c:pt idx="795">
                  <c:v>0.4292331378029528</c:v>
                </c:pt>
                <c:pt idx="796">
                  <c:v>0.42958448536135574</c:v>
                </c:pt>
                <c:pt idx="797">
                  <c:v>0.42993591929132635</c:v>
                </c:pt>
                <c:pt idx="798">
                  <c:v>0.43028743961409743</c:v>
                </c:pt>
                <c:pt idx="799">
                  <c:v>0.43063904635090688</c:v>
                </c:pt>
                <c:pt idx="800">
                  <c:v>0.43099073952299771</c:v>
                </c:pt>
                <c:pt idx="801">
                  <c:v>0.43134251915161825</c:v>
                </c:pt>
                <c:pt idx="802">
                  <c:v>0.43169438525802217</c:v>
                </c:pt>
                <c:pt idx="803">
                  <c:v>0.43204633786346824</c:v>
                </c:pt>
                <c:pt idx="804">
                  <c:v>0.43239837698922035</c:v>
                </c:pt>
                <c:pt idx="805">
                  <c:v>0.43275050265654791</c:v>
                </c:pt>
                <c:pt idx="806">
                  <c:v>0.43310271488672525</c:v>
                </c:pt>
                <c:pt idx="807">
                  <c:v>0.43345501370103201</c:v>
                </c:pt>
                <c:pt idx="808">
                  <c:v>0.43380739912075339</c:v>
                </c:pt>
                <c:pt idx="809">
                  <c:v>0.43415987116717925</c:v>
                </c:pt>
                <c:pt idx="810">
                  <c:v>0.43451242986160521</c:v>
                </c:pt>
                <c:pt idx="811">
                  <c:v>0.4348650752253318</c:v>
                </c:pt>
                <c:pt idx="812">
                  <c:v>0.43521780727966486</c:v>
                </c:pt>
                <c:pt idx="813">
                  <c:v>0.43557062604591534</c:v>
                </c:pt>
                <c:pt idx="814">
                  <c:v>0.43592353154539976</c:v>
                </c:pt>
                <c:pt idx="815">
                  <c:v>0.43627652379943971</c:v>
                </c:pt>
                <c:pt idx="816">
                  <c:v>0.43662960282936214</c:v>
                </c:pt>
                <c:pt idx="817">
                  <c:v>0.43698276865649888</c:v>
                </c:pt>
                <c:pt idx="818">
                  <c:v>0.43733602130218729</c:v>
                </c:pt>
                <c:pt idx="819">
                  <c:v>0.4376893607877701</c:v>
                </c:pt>
                <c:pt idx="820">
                  <c:v>0.43804278713459488</c:v>
                </c:pt>
                <c:pt idx="821">
                  <c:v>0.43839630036401478</c:v>
                </c:pt>
                <c:pt idx="822">
                  <c:v>0.43874990049738805</c:v>
                </c:pt>
                <c:pt idx="823">
                  <c:v>0.43910358755607826</c:v>
                </c:pt>
                <c:pt idx="824">
                  <c:v>0.43945736156145432</c:v>
                </c:pt>
                <c:pt idx="825">
                  <c:v>0.43981122253489024</c:v>
                </c:pt>
                <c:pt idx="826">
                  <c:v>0.44016517049776516</c:v>
                </c:pt>
                <c:pt idx="827">
                  <c:v>0.44051920547146373</c:v>
                </c:pt>
                <c:pt idx="828">
                  <c:v>0.44087332747737595</c:v>
                </c:pt>
                <c:pt idx="829">
                  <c:v>0.44122753653689673</c:v>
                </c:pt>
                <c:pt idx="830">
                  <c:v>0.44158183267142648</c:v>
                </c:pt>
                <c:pt idx="831">
                  <c:v>0.44193621590237075</c:v>
                </c:pt>
                <c:pt idx="832">
                  <c:v>0.44229068625114021</c:v>
                </c:pt>
                <c:pt idx="833">
                  <c:v>0.44264524373915126</c:v>
                </c:pt>
                <c:pt idx="834">
                  <c:v>0.44299988838782522</c:v>
                </c:pt>
                <c:pt idx="835">
                  <c:v>0.44335462021858874</c:v>
                </c:pt>
                <c:pt idx="836">
                  <c:v>0.44370943925287376</c:v>
                </c:pt>
                <c:pt idx="837">
                  <c:v>0.44406434551211738</c:v>
                </c:pt>
                <c:pt idx="838">
                  <c:v>0.4444193390177622</c:v>
                </c:pt>
                <c:pt idx="839">
                  <c:v>0.44477441979125576</c:v>
                </c:pt>
                <c:pt idx="840">
                  <c:v>0.44512958785405132</c:v>
                </c:pt>
                <c:pt idx="841">
                  <c:v>0.44548484322760706</c:v>
                </c:pt>
                <c:pt idx="842">
                  <c:v>0.44584018593338648</c:v>
                </c:pt>
                <c:pt idx="843">
                  <c:v>0.4461956159928584</c:v>
                </c:pt>
                <c:pt idx="844">
                  <c:v>0.44655113342749697</c:v>
                </c:pt>
                <c:pt idx="845">
                  <c:v>0.44690673825878147</c:v>
                </c:pt>
                <c:pt idx="846">
                  <c:v>0.4472624305081967</c:v>
                </c:pt>
                <c:pt idx="847">
                  <c:v>0.44761821019723258</c:v>
                </c:pt>
                <c:pt idx="848">
                  <c:v>0.44797407734738437</c:v>
                </c:pt>
                <c:pt idx="849">
                  <c:v>0.44833003198015242</c:v>
                </c:pt>
                <c:pt idx="850">
                  <c:v>0.44868607411704264</c:v>
                </c:pt>
                <c:pt idx="851">
                  <c:v>0.44904220377956627</c:v>
                </c:pt>
                <c:pt idx="852">
                  <c:v>0.44939842098923943</c:v>
                </c:pt>
                <c:pt idx="853">
                  <c:v>0.44975472576758402</c:v>
                </c:pt>
                <c:pt idx="854">
                  <c:v>0.45011111813612681</c:v>
                </c:pt>
                <c:pt idx="855">
                  <c:v>0.45046759811640014</c:v>
                </c:pt>
                <c:pt idx="856">
                  <c:v>0.45082416572994166</c:v>
                </c:pt>
                <c:pt idx="857">
                  <c:v>0.45118082099829393</c:v>
                </c:pt>
                <c:pt idx="858">
                  <c:v>0.45153756394300526</c:v>
                </c:pt>
                <c:pt idx="859">
                  <c:v>0.45189439458562908</c:v>
                </c:pt>
                <c:pt idx="860">
                  <c:v>0.45225131294772414</c:v>
                </c:pt>
                <c:pt idx="861">
                  <c:v>0.4526083190508543</c:v>
                </c:pt>
                <c:pt idx="862">
                  <c:v>0.45296541291658898</c:v>
                </c:pt>
                <c:pt idx="863">
                  <c:v>0.45332259456650292</c:v>
                </c:pt>
                <c:pt idx="864">
                  <c:v>0.45367986402217597</c:v>
                </c:pt>
                <c:pt idx="865">
                  <c:v>0.45403722130519331</c:v>
                </c:pt>
                <c:pt idx="866">
                  <c:v>0.45439466643714566</c:v>
                </c:pt>
                <c:pt idx="867">
                  <c:v>0.45475219943962863</c:v>
                </c:pt>
                <c:pt idx="868">
                  <c:v>0.45510982033424363</c:v>
                </c:pt>
                <c:pt idx="869">
                  <c:v>0.45546752914259692</c:v>
                </c:pt>
                <c:pt idx="870">
                  <c:v>0.45582532588630031</c:v>
                </c:pt>
                <c:pt idx="871">
                  <c:v>0.45618321058697098</c:v>
                </c:pt>
                <c:pt idx="872">
                  <c:v>0.45654118326623139</c:v>
                </c:pt>
                <c:pt idx="873">
                  <c:v>0.45689924394570913</c:v>
                </c:pt>
                <c:pt idx="874">
                  <c:v>0.45725739264703735</c:v>
                </c:pt>
                <c:pt idx="875">
                  <c:v>0.45761562939185429</c:v>
                </c:pt>
                <c:pt idx="876">
                  <c:v>0.45797395420180376</c:v>
                </c:pt>
                <c:pt idx="877">
                  <c:v>0.45833236709853464</c:v>
                </c:pt>
                <c:pt idx="878">
                  <c:v>0.45869086810370141</c:v>
                </c:pt>
                <c:pt idx="879">
                  <c:v>0.45904945723896362</c:v>
                </c:pt>
                <c:pt idx="880">
                  <c:v>0.45940813452598617</c:v>
                </c:pt>
                <c:pt idx="881">
                  <c:v>0.45976689998643949</c:v>
                </c:pt>
                <c:pt idx="882">
                  <c:v>0.46012575364199915</c:v>
                </c:pt>
                <c:pt idx="883">
                  <c:v>0.46048469551434601</c:v>
                </c:pt>
                <c:pt idx="884">
                  <c:v>0.46084372562516651</c:v>
                </c:pt>
                <c:pt idx="885">
                  <c:v>0.46120284399615219</c:v>
                </c:pt>
                <c:pt idx="886">
                  <c:v>0.46156205064900013</c:v>
                </c:pt>
                <c:pt idx="887">
                  <c:v>0.46192134560541231</c:v>
                </c:pt>
                <c:pt idx="888">
                  <c:v>0.4622807288870967</c:v>
                </c:pt>
                <c:pt idx="889">
                  <c:v>0.46264020051576593</c:v>
                </c:pt>
                <c:pt idx="890">
                  <c:v>0.4629997605131384</c:v>
                </c:pt>
                <c:pt idx="891">
                  <c:v>0.46335940890093785</c:v>
                </c:pt>
                <c:pt idx="892">
                  <c:v>0.46371914570089312</c:v>
                </c:pt>
                <c:pt idx="893">
                  <c:v>0.4640789709347386</c:v>
                </c:pt>
                <c:pt idx="894">
                  <c:v>0.46443888462421379</c:v>
                </c:pt>
                <c:pt idx="895">
                  <c:v>0.46479888679106396</c:v>
                </c:pt>
                <c:pt idx="896">
                  <c:v>0.46515897745703927</c:v>
                </c:pt>
                <c:pt idx="897">
                  <c:v>0.46551915664389543</c:v>
                </c:pt>
                <c:pt idx="898">
                  <c:v>0.46587942437339347</c:v>
                </c:pt>
                <c:pt idx="899">
                  <c:v>0.46623978066729976</c:v>
                </c:pt>
                <c:pt idx="900">
                  <c:v>0.466600225547386</c:v>
                </c:pt>
                <c:pt idx="901">
                  <c:v>0.46696075903542944</c:v>
                </c:pt>
                <c:pt idx="902">
                  <c:v>0.46732138115321242</c:v>
                </c:pt>
                <c:pt idx="903">
                  <c:v>0.46768209192252264</c:v>
                </c:pt>
                <c:pt idx="904">
                  <c:v>0.46804289136515331</c:v>
                </c:pt>
                <c:pt idx="905">
                  <c:v>0.46840377950290302</c:v>
                </c:pt>
                <c:pt idx="906">
                  <c:v>0.46876475635757564</c:v>
                </c:pt>
                <c:pt idx="907">
                  <c:v>0.4691258219509804</c:v>
                </c:pt>
                <c:pt idx="908">
                  <c:v>0.46948697630493186</c:v>
                </c:pt>
                <c:pt idx="909">
                  <c:v>0.46984821944124988</c:v>
                </c:pt>
                <c:pt idx="910">
                  <c:v>0.4702095513817599</c:v>
                </c:pt>
                <c:pt idx="911">
                  <c:v>0.47057097214829247</c:v>
                </c:pt>
                <c:pt idx="912">
                  <c:v>0.47093248176268387</c:v>
                </c:pt>
                <c:pt idx="913">
                  <c:v>0.47129462900091457</c:v>
                </c:pt>
                <c:pt idx="914">
                  <c:v>0.47165686540069673</c:v>
                </c:pt>
                <c:pt idx="915">
                  <c:v>0.47201919098398215</c:v>
                </c:pt>
                <c:pt idx="916">
                  <c:v>0.47238160577272814</c:v>
                </c:pt>
                <c:pt idx="917">
                  <c:v>0.47274410978889714</c:v>
                </c:pt>
                <c:pt idx="918">
                  <c:v>0.47310670305445712</c:v>
                </c:pt>
                <c:pt idx="919">
                  <c:v>0.47346938559138163</c:v>
                </c:pt>
                <c:pt idx="920">
                  <c:v>0.47383215742164952</c:v>
                </c:pt>
                <c:pt idx="921">
                  <c:v>0.474195018567245</c:v>
                </c:pt>
                <c:pt idx="922">
                  <c:v>0.47455796905015757</c:v>
                </c:pt>
                <c:pt idx="923">
                  <c:v>0.47492100889238253</c:v>
                </c:pt>
                <c:pt idx="924">
                  <c:v>0.4752841381159203</c:v>
                </c:pt>
                <c:pt idx="925">
                  <c:v>0.47564735674277681</c:v>
                </c:pt>
                <c:pt idx="926">
                  <c:v>0.47601066479496335</c:v>
                </c:pt>
                <c:pt idx="927">
                  <c:v>0.47637406229449653</c:v>
                </c:pt>
                <c:pt idx="928">
                  <c:v>0.47673754926339851</c:v>
                </c:pt>
                <c:pt idx="929">
                  <c:v>0.47710112572369701</c:v>
                </c:pt>
                <c:pt idx="930">
                  <c:v>0.47746479169742506</c:v>
                </c:pt>
                <c:pt idx="931">
                  <c:v>0.47782854720662105</c:v>
                </c:pt>
                <c:pt idx="932">
                  <c:v>0.47819239227332866</c:v>
                </c:pt>
                <c:pt idx="933">
                  <c:v>0.47855632691959737</c:v>
                </c:pt>
                <c:pt idx="934">
                  <c:v>0.47892035116748199</c:v>
                </c:pt>
                <c:pt idx="935">
                  <c:v>0.47928446503904243</c:v>
                </c:pt>
                <c:pt idx="936">
                  <c:v>0.47964866855634436</c:v>
                </c:pt>
                <c:pt idx="937">
                  <c:v>0.4800129617414588</c:v>
                </c:pt>
                <c:pt idx="938">
                  <c:v>0.48037734461646209</c:v>
                </c:pt>
                <c:pt idx="939">
                  <c:v>0.48074181720343612</c:v>
                </c:pt>
                <c:pt idx="940">
                  <c:v>0.48110637952446833</c:v>
                </c:pt>
                <c:pt idx="941">
                  <c:v>0.48147103160165128</c:v>
                </c:pt>
                <c:pt idx="942">
                  <c:v>0.48183577345708328</c:v>
                </c:pt>
                <c:pt idx="943">
                  <c:v>0.482200605112868</c:v>
                </c:pt>
                <c:pt idx="944">
                  <c:v>0.4825655265911144</c:v>
                </c:pt>
                <c:pt idx="945">
                  <c:v>0.48293053791393725</c:v>
                </c:pt>
                <c:pt idx="946">
                  <c:v>0.48329563910345619</c:v>
                </c:pt>
                <c:pt idx="947">
                  <c:v>0.48366083018179684</c:v>
                </c:pt>
                <c:pt idx="948">
                  <c:v>0.48402611117108996</c:v>
                </c:pt>
                <c:pt idx="949">
                  <c:v>0.48439148209347183</c:v>
                </c:pt>
                <c:pt idx="950">
                  <c:v>0.48475694297108407</c:v>
                </c:pt>
                <c:pt idx="951">
                  <c:v>0.48512249382607409</c:v>
                </c:pt>
                <c:pt idx="952">
                  <c:v>0.4854881346805946</c:v>
                </c:pt>
                <c:pt idx="953">
                  <c:v>0.48585386555680343</c:v>
                </c:pt>
                <c:pt idx="954">
                  <c:v>0.48621968647686442</c:v>
                </c:pt>
                <c:pt idx="955">
                  <c:v>0.4865855974629465</c:v>
                </c:pt>
                <c:pt idx="956">
                  <c:v>0.48695159853722414</c:v>
                </c:pt>
                <c:pt idx="957">
                  <c:v>0.48731768972187717</c:v>
                </c:pt>
                <c:pt idx="958">
                  <c:v>0.48768387103909117</c:v>
                </c:pt>
                <c:pt idx="959">
                  <c:v>0.48805014251105683</c:v>
                </c:pt>
                <c:pt idx="960">
                  <c:v>0.48841650415997062</c:v>
                </c:pt>
                <c:pt idx="961">
                  <c:v>0.48878295600803412</c:v>
                </c:pt>
                <c:pt idx="962">
                  <c:v>0.48914949807745489</c:v>
                </c:pt>
                <c:pt idx="963">
                  <c:v>0.48951613039044539</c:v>
                </c:pt>
                <c:pt idx="964">
                  <c:v>0.48988285296922385</c:v>
                </c:pt>
                <c:pt idx="965">
                  <c:v>0.49024966583601404</c:v>
                </c:pt>
                <c:pt idx="966">
                  <c:v>0.49061656901304507</c:v>
                </c:pt>
                <c:pt idx="967">
                  <c:v>0.4909835625225516</c:v>
                </c:pt>
                <c:pt idx="968">
                  <c:v>0.49135064638677362</c:v>
                </c:pt>
                <c:pt idx="969">
                  <c:v>0.49171782062795666</c:v>
                </c:pt>
                <c:pt idx="970">
                  <c:v>0.49208508526835182</c:v>
                </c:pt>
                <c:pt idx="971">
                  <c:v>0.49245244033021551</c:v>
                </c:pt>
                <c:pt idx="972">
                  <c:v>0.49281988583580993</c:v>
                </c:pt>
                <c:pt idx="973">
                  <c:v>0.49318742180740238</c:v>
                </c:pt>
                <c:pt idx="974">
                  <c:v>0.49355504826726571</c:v>
                </c:pt>
                <c:pt idx="975">
                  <c:v>0.49392276523767853</c:v>
                </c:pt>
                <c:pt idx="976">
                  <c:v>0.49429057274092481</c:v>
                </c:pt>
                <c:pt idx="977">
                  <c:v>0.49465847079929381</c:v>
                </c:pt>
                <c:pt idx="978">
                  <c:v>0.49502645943508061</c:v>
                </c:pt>
                <c:pt idx="979">
                  <c:v>0.49539453867058536</c:v>
                </c:pt>
                <c:pt idx="980">
                  <c:v>0.49576270852811399</c:v>
                </c:pt>
                <c:pt idx="981">
                  <c:v>0.496130969029978</c:v>
                </c:pt>
                <c:pt idx="982">
                  <c:v>0.49649932019849419</c:v>
                </c:pt>
                <c:pt idx="983">
                  <c:v>0.49686776205598493</c:v>
                </c:pt>
                <c:pt idx="984">
                  <c:v>0.49723629462477814</c:v>
                </c:pt>
                <c:pt idx="985">
                  <c:v>0.49760491792720707</c:v>
                </c:pt>
                <c:pt idx="986">
                  <c:v>0.49797363198561051</c:v>
                </c:pt>
                <c:pt idx="987">
                  <c:v>0.49834243682233281</c:v>
                </c:pt>
                <c:pt idx="988">
                  <c:v>0.49871133245972388</c:v>
                </c:pt>
                <c:pt idx="989">
                  <c:v>0.49908031892013915</c:v>
                </c:pt>
                <c:pt idx="990">
                  <c:v>0.49944939622593942</c:v>
                </c:pt>
                <c:pt idx="991">
                  <c:v>0.49981856439949102</c:v>
                </c:pt>
                <c:pt idx="992">
                  <c:v>0.50018782346316581</c:v>
                </c:pt>
                <c:pt idx="993">
                  <c:v>0.50055717343934125</c:v>
                </c:pt>
                <c:pt idx="994">
                  <c:v>0.50092661435040009</c:v>
                </c:pt>
                <c:pt idx="995">
                  <c:v>0.50129614621873086</c:v>
                </c:pt>
                <c:pt idx="996">
                  <c:v>0.50166576906672744</c:v>
                </c:pt>
                <c:pt idx="997">
                  <c:v>0.50203548291678901</c:v>
                </c:pt>
                <c:pt idx="998">
                  <c:v>0.50240528779132076</c:v>
                </c:pt>
                <c:pt idx="999">
                  <c:v>0.50277518371273322</c:v>
                </c:pt>
                <c:pt idx="1000">
                  <c:v>0.503145170703442</c:v>
                </c:pt>
                <c:pt idx="1001">
                  <c:v>0.50351524878586895</c:v>
                </c:pt>
                <c:pt idx="1002">
                  <c:v>0.5038854179824408</c:v>
                </c:pt>
                <c:pt idx="1003">
                  <c:v>0.50425567831559026</c:v>
                </c:pt>
                <c:pt idx="1004">
                  <c:v>0.50462602980775539</c:v>
                </c:pt>
                <c:pt idx="1005">
                  <c:v>0.5049964724813798</c:v>
                </c:pt>
                <c:pt idx="1006">
                  <c:v>0.50536700635891241</c:v>
                </c:pt>
                <c:pt idx="1007">
                  <c:v>0.50573763146280792</c:v>
                </c:pt>
                <c:pt idx="1008">
                  <c:v>0.5061083478155266</c:v>
                </c:pt>
                <c:pt idx="1009">
                  <c:v>0.50647915543953403</c:v>
                </c:pt>
                <c:pt idx="1010">
                  <c:v>0.50685005435730135</c:v>
                </c:pt>
                <c:pt idx="1011">
                  <c:v>0.50722104459130546</c:v>
                </c:pt>
                <c:pt idx="1012">
                  <c:v>0.5075921261640286</c:v>
                </c:pt>
                <c:pt idx="1013">
                  <c:v>0.50796329909795856</c:v>
                </c:pt>
                <c:pt idx="1014">
                  <c:v>0.50833456341558869</c:v>
                </c:pt>
                <c:pt idx="1015">
                  <c:v>0.50870591913941787</c:v>
                </c:pt>
                <c:pt idx="1016">
                  <c:v>0.50907736629195077</c:v>
                </c:pt>
                <c:pt idx="1017">
                  <c:v>0.50944890489569716</c:v>
                </c:pt>
                <c:pt idx="1018">
                  <c:v>0.50982053497317259</c:v>
                </c:pt>
                <c:pt idx="1019">
                  <c:v>0.51019225654689793</c:v>
                </c:pt>
                <c:pt idx="1020">
                  <c:v>0.51056406963940004</c:v>
                </c:pt>
                <c:pt idx="1021">
                  <c:v>0.51093597427321091</c:v>
                </c:pt>
                <c:pt idx="1022">
                  <c:v>0.51130797047086829</c:v>
                </c:pt>
                <c:pt idx="1023">
                  <c:v>0.51168005825491547</c:v>
                </c:pt>
                <c:pt idx="1024">
                  <c:v>0.51205223764790131</c:v>
                </c:pt>
                <c:pt idx="1025">
                  <c:v>0.51242450867237999</c:v>
                </c:pt>
                <c:pt idx="1026">
                  <c:v>0.51279687135091145</c:v>
                </c:pt>
                <c:pt idx="1027">
                  <c:v>0.51316932570606122</c:v>
                </c:pt>
                <c:pt idx="1028">
                  <c:v>0.51354187176040034</c:v>
                </c:pt>
                <c:pt idx="1029">
                  <c:v>0.51391450953650541</c:v>
                </c:pt>
                <c:pt idx="1030">
                  <c:v>0.51428723905695839</c:v>
                </c:pt>
                <c:pt idx="1031">
                  <c:v>0.51466006034434697</c:v>
                </c:pt>
                <c:pt idx="1032">
                  <c:v>0.51503297342126464</c:v>
                </c:pt>
                <c:pt idx="1033">
                  <c:v>0.51540597831030999</c:v>
                </c:pt>
                <c:pt idx="1034">
                  <c:v>0.51577907503408738</c:v>
                </c:pt>
                <c:pt idx="1035">
                  <c:v>0.51615226361520694</c:v>
                </c:pt>
                <c:pt idx="1036">
                  <c:v>0.51652554407628393</c:v>
                </c:pt>
                <c:pt idx="1037">
                  <c:v>0.51689891643993957</c:v>
                </c:pt>
                <c:pt idx="1038">
                  <c:v>0.51727238072880044</c:v>
                </c:pt>
                <c:pt idx="1039">
                  <c:v>0.51764593696549888</c:v>
                </c:pt>
                <c:pt idx="1040">
                  <c:v>0.51801958517267255</c:v>
                </c:pt>
                <c:pt idx="1041">
                  <c:v>0.5183933253729649</c:v>
                </c:pt>
                <c:pt idx="1042">
                  <c:v>0.51876715758902492</c:v>
                </c:pt>
                <c:pt idx="1043">
                  <c:v>0.51914108184350694</c:v>
                </c:pt>
                <c:pt idx="1044">
                  <c:v>0.51951509815907104</c:v>
                </c:pt>
                <c:pt idx="1045">
                  <c:v>0.51988920655838311</c:v>
                </c:pt>
                <c:pt idx="1046">
                  <c:v>0.52026340706411411</c:v>
                </c:pt>
                <c:pt idx="1047">
                  <c:v>0.52063769969894103</c:v>
                </c:pt>
                <c:pt idx="1048">
                  <c:v>0.52101208448554637</c:v>
                </c:pt>
                <c:pt idx="1049">
                  <c:v>0.52138656144661799</c:v>
                </c:pt>
                <c:pt idx="1050">
                  <c:v>0.52176113060484952</c:v>
                </c:pt>
                <c:pt idx="1051">
                  <c:v>0.52213579198294013</c:v>
                </c:pt>
                <c:pt idx="1052">
                  <c:v>0.52251054560359456</c:v>
                </c:pt>
                <c:pt idx="1053">
                  <c:v>0.52288539148952329</c:v>
                </c:pt>
                <c:pt idx="1054">
                  <c:v>0.52326032966344216</c:v>
                </c:pt>
                <c:pt idx="1055">
                  <c:v>0.52363536014807255</c:v>
                </c:pt>
                <c:pt idx="1056">
                  <c:v>0.52401048296614183</c:v>
                </c:pt>
                <c:pt idx="1057">
                  <c:v>0.52438569814038249</c:v>
                </c:pt>
                <c:pt idx="1058">
                  <c:v>0.52476100569353301</c:v>
                </c:pt>
                <c:pt idx="1059">
                  <c:v>0.52513640564833741</c:v>
                </c:pt>
                <c:pt idx="1060">
                  <c:v>0.52551189802754505</c:v>
                </c:pt>
                <c:pt idx="1061">
                  <c:v>0.52588748285391107</c:v>
                </c:pt>
                <c:pt idx="1062">
                  <c:v>0.52626316015019614</c:v>
                </c:pt>
                <c:pt idx="1063">
                  <c:v>0.52663892993916672</c:v>
                </c:pt>
                <c:pt idx="1064">
                  <c:v>0.5270147922435946</c:v>
                </c:pt>
                <c:pt idx="1065">
                  <c:v>0.52739074708625733</c:v>
                </c:pt>
                <c:pt idx="1066">
                  <c:v>0.52776679448993802</c:v>
                </c:pt>
                <c:pt idx="1067">
                  <c:v>0.52814293447742555</c:v>
                </c:pt>
                <c:pt idx="1068">
                  <c:v>0.52851916707151414</c:v>
                </c:pt>
                <c:pt idx="1069">
                  <c:v>0.52889549229500399</c:v>
                </c:pt>
                <c:pt idx="1070">
                  <c:v>0.52927191017070041</c:v>
                </c:pt>
                <c:pt idx="1071">
                  <c:v>0.52964842072141494</c:v>
                </c:pt>
                <c:pt idx="1072">
                  <c:v>0.5300250239699642</c:v>
                </c:pt>
                <c:pt idx="1073">
                  <c:v>0.53040171993917062</c:v>
                </c:pt>
                <c:pt idx="1074">
                  <c:v>0.53077850865186216</c:v>
                </c:pt>
                <c:pt idx="1075">
                  <c:v>0.53115539013087276</c:v>
                </c:pt>
                <c:pt idx="1076">
                  <c:v>0.5315323643990415</c:v>
                </c:pt>
                <c:pt idx="1077">
                  <c:v>0.53190943147921343</c:v>
                </c:pt>
                <c:pt idx="1078">
                  <c:v>0.53228659139423895</c:v>
                </c:pt>
                <c:pt idx="1079">
                  <c:v>0.53266384416697421</c:v>
                </c:pt>
                <c:pt idx="1080">
                  <c:v>0.53304118982028115</c:v>
                </c:pt>
                <c:pt idx="1081">
                  <c:v>0.53341862837702725</c:v>
                </c:pt>
                <c:pt idx="1082">
                  <c:v>0.53379615986008555</c:v>
                </c:pt>
                <c:pt idx="1083">
                  <c:v>0.53417378429233464</c:v>
                </c:pt>
                <c:pt idx="1084">
                  <c:v>0.53455150169665888</c:v>
                </c:pt>
                <c:pt idx="1085">
                  <c:v>0.53492931209594818</c:v>
                </c:pt>
                <c:pt idx="1086">
                  <c:v>0.53530721551309823</c:v>
                </c:pt>
                <c:pt idx="1087">
                  <c:v>0.53568521197101004</c:v>
                </c:pt>
                <c:pt idx="1088">
                  <c:v>0.53606330149259085</c:v>
                </c:pt>
                <c:pt idx="1089">
                  <c:v>0.53644148410075276</c:v>
                </c:pt>
                <c:pt idx="1090">
                  <c:v>0.53681975981841412</c:v>
                </c:pt>
                <c:pt idx="1091">
                  <c:v>0.53719812866849881</c:v>
                </c:pt>
                <c:pt idx="1092">
                  <c:v>0.53757659067393604</c:v>
                </c:pt>
                <c:pt idx="1093">
                  <c:v>0.53795514585766102</c:v>
                </c:pt>
                <c:pt idx="1094">
                  <c:v>0.53833379424261452</c:v>
                </c:pt>
                <c:pt idx="1095">
                  <c:v>0.53871253585174284</c:v>
                </c:pt>
                <c:pt idx="1096">
                  <c:v>0.53909137070799806</c:v>
                </c:pt>
                <c:pt idx="1097">
                  <c:v>0.53947029883433784</c:v>
                </c:pt>
                <c:pt idx="1098">
                  <c:v>0.53984932025372556</c:v>
                </c:pt>
                <c:pt idx="1099">
                  <c:v>0.5402284349891302</c:v>
                </c:pt>
                <c:pt idx="1100">
                  <c:v>0.54060764306352627</c:v>
                </c:pt>
                <c:pt idx="1101">
                  <c:v>0.54098694449989404</c:v>
                </c:pt>
                <c:pt idx="1102">
                  <c:v>0.54136633932121958</c:v>
                </c:pt>
                <c:pt idx="1103">
                  <c:v>0.5417458275504945</c:v>
                </c:pt>
                <c:pt idx="1104">
                  <c:v>0.54212540921071595</c:v>
                </c:pt>
                <c:pt idx="1105">
                  <c:v>0.54250508432488709</c:v>
                </c:pt>
                <c:pt idx="1106">
                  <c:v>0.5428848529160164</c:v>
                </c:pt>
                <c:pt idx="1107">
                  <c:v>0.54326471500711793</c:v>
                </c:pt>
                <c:pt idx="1108">
                  <c:v>0.54364467062121191</c:v>
                </c:pt>
                <c:pt idx="1109">
                  <c:v>0.54402471978132372</c:v>
                </c:pt>
                <c:pt idx="1110">
                  <c:v>0.5444048625104847</c:v>
                </c:pt>
                <c:pt idx="1111">
                  <c:v>0.54478509883173176</c:v>
                </c:pt>
                <c:pt idx="1112">
                  <c:v>0.54516542876810759</c:v>
                </c:pt>
                <c:pt idx="1113">
                  <c:v>0.5455458523426604</c:v>
                </c:pt>
                <c:pt idx="1114">
                  <c:v>0.5459263695784442</c:v>
                </c:pt>
                <c:pt idx="1115">
                  <c:v>0.54630698049851856</c:v>
                </c:pt>
                <c:pt idx="1116">
                  <c:v>0.54668768512594879</c:v>
                </c:pt>
                <c:pt idx="1117">
                  <c:v>0.54706848348380599</c:v>
                </c:pt>
                <c:pt idx="1118">
                  <c:v>0.5474493755951666</c:v>
                </c:pt>
                <c:pt idx="1119">
                  <c:v>0.54783036148311304</c:v>
                </c:pt>
                <c:pt idx="1120">
                  <c:v>0.5482114411707335</c:v>
                </c:pt>
                <c:pt idx="1121">
                  <c:v>0.54856366902535925</c:v>
                </c:pt>
                <c:pt idx="1122">
                  <c:v>0.54891597701404038</c:v>
                </c:pt>
                <c:pt idx="1123">
                  <c:v>0.5492683651550081</c:v>
                </c:pt>
                <c:pt idx="1124">
                  <c:v>0.54962083346649759</c:v>
                </c:pt>
                <c:pt idx="1125">
                  <c:v>0.54997338196674805</c:v>
                </c:pt>
                <c:pt idx="1126">
                  <c:v>0.55032601067400289</c:v>
                </c:pt>
                <c:pt idx="1127">
                  <c:v>0.55067871960650971</c:v>
                </c:pt>
                <c:pt idx="1128">
                  <c:v>0.55103150878252016</c:v>
                </c:pt>
                <c:pt idx="1129">
                  <c:v>0.55138437822029029</c:v>
                </c:pt>
                <c:pt idx="1130">
                  <c:v>0.55173732793808017</c:v>
                </c:pt>
                <c:pt idx="1131">
                  <c:v>0.55209035795415407</c:v>
                </c:pt>
                <c:pt idx="1132">
                  <c:v>0.55244346828678026</c:v>
                </c:pt>
                <c:pt idx="1133">
                  <c:v>0.55279665895423125</c:v>
                </c:pt>
                <c:pt idx="1134">
                  <c:v>0.55314992997478374</c:v>
                </c:pt>
                <c:pt idx="1135">
                  <c:v>0.55350328136671845</c:v>
                </c:pt>
                <c:pt idx="1136">
                  <c:v>0.55385671314832052</c:v>
                </c:pt>
                <c:pt idx="1137">
                  <c:v>0.55421022533787911</c:v>
                </c:pt>
                <c:pt idx="1138">
                  <c:v>0.55456381795368759</c:v>
                </c:pt>
                <c:pt idx="1139">
                  <c:v>0.55491749101404331</c:v>
                </c:pt>
                <c:pt idx="1140">
                  <c:v>0.55527124453724785</c:v>
                </c:pt>
                <c:pt idx="1141">
                  <c:v>0.55562507854160725</c:v>
                </c:pt>
                <c:pt idx="1142">
                  <c:v>0.5559789930454313</c:v>
                </c:pt>
                <c:pt idx="1143">
                  <c:v>0.55633298806703424</c:v>
                </c:pt>
                <c:pt idx="1144">
                  <c:v>0.5566870636247343</c:v>
                </c:pt>
                <c:pt idx="1145">
                  <c:v>0.55704121973685394</c:v>
                </c:pt>
                <c:pt idx="1146">
                  <c:v>0.55739545642171984</c:v>
                </c:pt>
                <c:pt idx="1147">
                  <c:v>0.55774977369766265</c:v>
                </c:pt>
                <c:pt idx="1148">
                  <c:v>0.55810417158301751</c:v>
                </c:pt>
                <c:pt idx="1149">
                  <c:v>0.5584586500961235</c:v>
                </c:pt>
                <c:pt idx="1150">
                  <c:v>0.55881320925532418</c:v>
                </c:pt>
                <c:pt idx="1151">
                  <c:v>0.55916784907896666</c:v>
                </c:pt>
                <c:pt idx="1152">
                  <c:v>0.55952256958540292</c:v>
                </c:pt>
                <c:pt idx="1153">
                  <c:v>0.55987737079298872</c:v>
                </c:pt>
                <c:pt idx="1154">
                  <c:v>0.56023225272008403</c:v>
                </c:pt>
                <c:pt idx="1155">
                  <c:v>0.56058721538505307</c:v>
                </c:pt>
                <c:pt idx="1156">
                  <c:v>0.56091294423593796</c:v>
                </c:pt>
                <c:pt idx="1157">
                  <c:v>0.56123874107359284</c:v>
                </c:pt>
                <c:pt idx="1158">
                  <c:v>0.56156460591220814</c:v>
                </c:pt>
                <c:pt idx="1159">
                  <c:v>0.56189053876597739</c:v>
                </c:pt>
                <c:pt idx="1160">
                  <c:v>0.56221653964909657</c:v>
                </c:pt>
                <c:pt idx="1161">
                  <c:v>0.56254260857576499</c:v>
                </c:pt>
                <c:pt idx="1162">
                  <c:v>0.56286874556018485</c:v>
                </c:pt>
                <c:pt idx="1163">
                  <c:v>0.56319495061656122</c:v>
                </c:pt>
                <c:pt idx="1164">
                  <c:v>0.5635212237591023</c:v>
                </c:pt>
                <c:pt idx="1165">
                  <c:v>0.56384756500201916</c:v>
                </c:pt>
                <c:pt idx="1166">
                  <c:v>0.56417397435952599</c:v>
                </c:pt>
                <c:pt idx="1167">
                  <c:v>0.56450045184583963</c:v>
                </c:pt>
                <c:pt idx="1168">
                  <c:v>0.56482699747518006</c:v>
                </c:pt>
                <c:pt idx="1169">
                  <c:v>0.56515361126177011</c:v>
                </c:pt>
                <c:pt idx="1170">
                  <c:v>0.56548029321983595</c:v>
                </c:pt>
                <c:pt idx="1171">
                  <c:v>0.56580704336360643</c:v>
                </c:pt>
                <c:pt idx="1172">
                  <c:v>0.56613386170731328</c:v>
                </c:pt>
                <c:pt idx="1173">
                  <c:v>0.56646074826519133</c:v>
                </c:pt>
                <c:pt idx="1174">
                  <c:v>0.5667877030514783</c:v>
                </c:pt>
                <c:pt idx="1175">
                  <c:v>0.56711472608041524</c:v>
                </c:pt>
                <c:pt idx="1176">
                  <c:v>0.56744181736624566</c:v>
                </c:pt>
                <c:pt idx="1177">
                  <c:v>0.56776897692321637</c:v>
                </c:pt>
                <c:pt idx="1178">
                  <c:v>0.5680962047655771</c:v>
                </c:pt>
                <c:pt idx="1179">
                  <c:v>0.56842350090758043</c:v>
                </c:pt>
                <c:pt idx="1180">
                  <c:v>0.56875086536348185</c:v>
                </c:pt>
                <c:pt idx="1181">
                  <c:v>0.56907829814754018</c:v>
                </c:pt>
                <c:pt idx="1182">
                  <c:v>0.56940579927401691</c:v>
                </c:pt>
                <c:pt idx="1183">
                  <c:v>0.56973336875717662</c:v>
                </c:pt>
                <c:pt idx="1184">
                  <c:v>0.570061006611287</c:v>
                </c:pt>
                <c:pt idx="1185">
                  <c:v>0.57038871285061843</c:v>
                </c:pt>
                <c:pt idx="1186">
                  <c:v>0.57068684909252343</c:v>
                </c:pt>
                <c:pt idx="1187">
                  <c:v>0.57098504193520383</c:v>
                </c:pt>
                <c:pt idx="1188">
                  <c:v>0.57128329138940526</c:v>
                </c:pt>
                <c:pt idx="1189">
                  <c:v>0.57158159746587511</c:v>
                </c:pt>
                <c:pt idx="1190">
                  <c:v>0.57187996017536324</c:v>
                </c:pt>
                <c:pt idx="1191">
                  <c:v>0.57217837952862127</c:v>
                </c:pt>
                <c:pt idx="1192">
                  <c:v>0.57247685553640304</c:v>
                </c:pt>
                <c:pt idx="1193">
                  <c:v>0.57277538820946416</c:v>
                </c:pt>
                <c:pt idx="1194">
                  <c:v>0.57307397755856271</c:v>
                </c:pt>
                <c:pt idx="1195">
                  <c:v>0.57337262359445829</c:v>
                </c:pt>
                <c:pt idx="1196">
                  <c:v>0.57367132632791296</c:v>
                </c:pt>
                <c:pt idx="1197">
                  <c:v>0.57397008576969055</c:v>
                </c:pt>
                <c:pt idx="1198">
                  <c:v>0.57426890193055735</c:v>
                </c:pt>
                <c:pt idx="1199">
                  <c:v>0.57456777482128119</c:v>
                </c:pt>
                <c:pt idx="1200">
                  <c:v>0.5748667044526321</c:v>
                </c:pt>
                <c:pt idx="1201">
                  <c:v>0.57516569083538238</c:v>
                </c:pt>
                <c:pt idx="1202">
                  <c:v>0.57546473398030606</c:v>
                </c:pt>
                <c:pt idx="1203">
                  <c:v>0.57576383389817942</c:v>
                </c:pt>
                <c:pt idx="1204">
                  <c:v>0.57606299059978072</c:v>
                </c:pt>
                <c:pt idx="1205">
                  <c:v>0.57636220409589045</c:v>
                </c:pt>
                <c:pt idx="1206">
                  <c:v>0.57666147439729065</c:v>
                </c:pt>
                <c:pt idx="1207">
                  <c:v>0.57696080151476603</c:v>
                </c:pt>
                <c:pt idx="1208">
                  <c:v>0.57726018545910285</c:v>
                </c:pt>
                <c:pt idx="1209">
                  <c:v>0.57755962624108981</c:v>
                </c:pt>
                <c:pt idx="1210">
                  <c:v>0.57785912387151717</c:v>
                </c:pt>
                <c:pt idx="1211">
                  <c:v>0.57815867836117785</c:v>
                </c:pt>
                <c:pt idx="1212">
                  <c:v>0.57845828972086633</c:v>
                </c:pt>
                <c:pt idx="1213">
                  <c:v>0.5787579579613793</c:v>
                </c:pt>
                <c:pt idx="1214">
                  <c:v>0.57905768309351546</c:v>
                </c:pt>
                <c:pt idx="1215">
                  <c:v>0.57932752129607401</c:v>
                </c:pt>
                <c:pt idx="1216">
                  <c:v>0.57959740561009299</c:v>
                </c:pt>
                <c:pt idx="1217">
                  <c:v>0.57986733604345186</c:v>
                </c:pt>
                <c:pt idx="1218">
                  <c:v>0.5801373126040319</c:v>
                </c:pt>
                <c:pt idx="1219">
                  <c:v>0.58040733529971567</c:v>
                </c:pt>
                <c:pt idx="1220">
                  <c:v>0.58067740413838687</c:v>
                </c:pt>
                <c:pt idx="1221">
                  <c:v>0.58094751912793052</c:v>
                </c:pt>
                <c:pt idx="1222">
                  <c:v>0.58121768027623344</c:v>
                </c:pt>
                <c:pt idx="1223">
                  <c:v>0.58148788759118331</c:v>
                </c:pt>
                <c:pt idx="1224">
                  <c:v>0.58175814108066937</c:v>
                </c:pt>
                <c:pt idx="1225">
                  <c:v>0.5820284407525822</c:v>
                </c:pt>
                <c:pt idx="1226">
                  <c:v>0.58229878661481371</c:v>
                </c:pt>
                <c:pt idx="1227">
                  <c:v>0.58256917867525715</c:v>
                </c:pt>
                <c:pt idx="1228">
                  <c:v>0.5828396169418073</c:v>
                </c:pt>
                <c:pt idx="1229">
                  <c:v>0.58311010142235986</c:v>
                </c:pt>
                <c:pt idx="1230">
                  <c:v>0.58338063212481228</c:v>
                </c:pt>
                <c:pt idx="1231">
                  <c:v>0.58365120905706314</c:v>
                </c:pt>
                <c:pt idx="1232">
                  <c:v>0.58392183222701255</c:v>
                </c:pt>
                <c:pt idx="1233">
                  <c:v>0.58419250164256176</c:v>
                </c:pt>
                <c:pt idx="1234">
                  <c:v>0.58446321731161355</c:v>
                </c:pt>
                <c:pt idx="1235">
                  <c:v>0.58473397924207204</c:v>
                </c:pt>
                <c:pt idx="1236">
                  <c:v>0.58500478744184248</c:v>
                </c:pt>
                <c:pt idx="1237">
                  <c:v>0.58527564191883164</c:v>
                </c:pt>
                <c:pt idx="1238">
                  <c:v>0.58554654268094786</c:v>
                </c:pt>
                <c:pt idx="1239">
                  <c:v>0.58581748973610037</c:v>
                </c:pt>
                <c:pt idx="1240">
                  <c:v>0.58608848309219996</c:v>
                </c:pt>
                <c:pt idx="1241">
                  <c:v>0.58635952275715897</c:v>
                </c:pt>
                <c:pt idx="1242">
                  <c:v>0.58663060873889084</c:v>
                </c:pt>
                <c:pt idx="1243">
                  <c:v>0.58690174104531034</c:v>
                </c:pt>
                <c:pt idx="1244">
                  <c:v>0.58717291968433383</c:v>
                </c:pt>
                <c:pt idx="1245">
                  <c:v>0.58744414466387873</c:v>
                </c:pt>
                <c:pt idx="1246">
                  <c:v>0.58771541599186405</c:v>
                </c:pt>
                <c:pt idx="1247">
                  <c:v>0.58798673367621013</c:v>
                </c:pt>
                <c:pt idx="1248">
                  <c:v>0.58825809772483861</c:v>
                </c:pt>
                <c:pt idx="1249">
                  <c:v>0.58852950814567251</c:v>
                </c:pt>
                <c:pt idx="1250">
                  <c:v>0.58880096494663592</c:v>
                </c:pt>
                <c:pt idx="1251">
                  <c:v>0.58907246813565473</c:v>
                </c:pt>
                <c:pt idx="1252">
                  <c:v>0.58934401772065592</c:v>
                </c:pt>
                <c:pt idx="1253">
                  <c:v>0.58960049030635076</c:v>
                </c:pt>
                <c:pt idx="1254">
                  <c:v>0.58985700427904963</c:v>
                </c:pt>
                <c:pt idx="1255">
                  <c:v>0.59011355964543122</c:v>
                </c:pt>
                <c:pt idx="1256">
                  <c:v>0.59037015641217505</c:v>
                </c:pt>
                <c:pt idx="1257">
                  <c:v>0.59062679458596201</c:v>
                </c:pt>
                <c:pt idx="1258">
                  <c:v>0.59088347417347387</c:v>
                </c:pt>
                <c:pt idx="1259">
                  <c:v>0.59114019518139371</c:v>
                </c:pt>
                <c:pt idx="1260">
                  <c:v>0.59139695761640554</c:v>
                </c:pt>
                <c:pt idx="1261">
                  <c:v>0.59165376148519422</c:v>
                </c:pt>
                <c:pt idx="1262">
                  <c:v>0.59191060679444618</c:v>
                </c:pt>
                <c:pt idx="1263">
                  <c:v>0.59216749355084852</c:v>
                </c:pt>
                <c:pt idx="1264">
                  <c:v>0.59242442176108967</c:v>
                </c:pt>
                <c:pt idx="1265">
                  <c:v>0.59268139143185894</c:v>
                </c:pt>
                <c:pt idx="1266">
                  <c:v>0.59293840256984676</c:v>
                </c:pt>
                <c:pt idx="1267">
                  <c:v>0.59319545518174488</c:v>
                </c:pt>
                <c:pt idx="1268">
                  <c:v>0.59345254927424596</c:v>
                </c:pt>
                <c:pt idx="1269">
                  <c:v>0.59370968485404352</c:v>
                </c:pt>
                <c:pt idx="1270">
                  <c:v>0.59396686192783266</c:v>
                </c:pt>
                <c:pt idx="1271">
                  <c:v>0.5942240805023089</c:v>
                </c:pt>
                <c:pt idx="1272">
                  <c:v>0.59448134058416957</c:v>
                </c:pt>
                <c:pt idx="1273">
                  <c:v>0.59473864218011241</c:v>
                </c:pt>
                <c:pt idx="1274">
                  <c:v>0.59499598529683673</c:v>
                </c:pt>
                <c:pt idx="1275">
                  <c:v>0.59525336994104272</c:v>
                </c:pt>
                <c:pt idx="1276">
                  <c:v>0.5955107961194317</c:v>
                </c:pt>
                <c:pt idx="1277">
                  <c:v>0.59576826383870607</c:v>
                </c:pt>
                <c:pt idx="1278">
                  <c:v>0.59602577310556915</c:v>
                </c:pt>
                <c:pt idx="1279">
                  <c:v>0.59628332392672556</c:v>
                </c:pt>
                <c:pt idx="1280">
                  <c:v>0.59654091630888106</c:v>
                </c:pt>
                <c:pt idx="1281">
                  <c:v>0.59676805721779003</c:v>
                </c:pt>
                <c:pt idx="1282">
                  <c:v>0.59699523044218306</c:v>
                </c:pt>
                <c:pt idx="1283">
                  <c:v>0.59722243598665758</c:v>
                </c:pt>
                <c:pt idx="1284">
                  <c:v>0.59744967385581194</c:v>
                </c:pt>
                <c:pt idx="1285">
                  <c:v>0.5976769440542451</c:v>
                </c:pt>
                <c:pt idx="1286">
                  <c:v>0.59790424658655628</c:v>
                </c:pt>
                <c:pt idx="1287">
                  <c:v>0.5981315814573458</c:v>
                </c:pt>
                <c:pt idx="1288">
                  <c:v>0.59835894867121442</c:v>
                </c:pt>
                <c:pt idx="1289">
                  <c:v>0.59858634823276358</c:v>
                </c:pt>
                <c:pt idx="1290">
                  <c:v>0.59881378014659559</c:v>
                </c:pt>
                <c:pt idx="1291">
                  <c:v>0.59904124441731299</c:v>
                </c:pt>
                <c:pt idx="1292">
                  <c:v>0.59926874104951944</c:v>
                </c:pt>
                <c:pt idx="1293">
                  <c:v>0.5994962700478188</c:v>
                </c:pt>
                <c:pt idx="1294">
                  <c:v>0.59972383141681607</c:v>
                </c:pt>
                <c:pt idx="1295">
                  <c:v>0.59995142516111644</c:v>
                </c:pt>
                <c:pt idx="1296">
                  <c:v>0.600179051285326</c:v>
                </c:pt>
                <c:pt idx="1297">
                  <c:v>0.60040670979405153</c:v>
                </c:pt>
                <c:pt idx="1298">
                  <c:v>0.60063440069190022</c:v>
                </c:pt>
                <c:pt idx="1299">
                  <c:v>0.60086212398348038</c:v>
                </c:pt>
                <c:pt idx="1300">
                  <c:v>0.60108987967340055</c:v>
                </c:pt>
                <c:pt idx="1301">
                  <c:v>0.60131766776626994</c:v>
                </c:pt>
                <c:pt idx="1302">
                  <c:v>0.60154548826669862</c:v>
                </c:pt>
                <c:pt idx="1303">
                  <c:v>0.60177334117929737</c:v>
                </c:pt>
                <c:pt idx="1304">
                  <c:v>0.60200122650867738</c:v>
                </c:pt>
                <c:pt idx="1305">
                  <c:v>0.60222914425945051</c:v>
                </c:pt>
                <c:pt idx="1306">
                  <c:v>0.60245709443622952</c:v>
                </c:pt>
                <c:pt idx="1307">
                  <c:v>0.60268507704362762</c:v>
                </c:pt>
                <c:pt idx="1308">
                  <c:v>0.60291309208625887</c:v>
                </c:pt>
                <c:pt idx="1309">
                  <c:v>0.60314113956873761</c:v>
                </c:pt>
                <c:pt idx="1310">
                  <c:v>0.60336921949567923</c:v>
                </c:pt>
                <c:pt idx="1311">
                  <c:v>0.60359733187169962</c:v>
                </c:pt>
                <c:pt idx="1312">
                  <c:v>0.60382547670141529</c:v>
                </c:pt>
                <c:pt idx="1313">
                  <c:v>0.60400742865512891</c:v>
                </c:pt>
                <c:pt idx="1314">
                  <c:v>0.60418940125105958</c:v>
                </c:pt>
                <c:pt idx="1315">
                  <c:v>0.60437139449154897</c:v>
                </c:pt>
                <c:pt idx="1316">
                  <c:v>0.60455340837893923</c:v>
                </c:pt>
                <c:pt idx="1317">
                  <c:v>0.60473544291557291</c:v>
                </c:pt>
                <c:pt idx="1318">
                  <c:v>0.60491749810379236</c:v>
                </c:pt>
                <c:pt idx="1319">
                  <c:v>0.60509957394594061</c:v>
                </c:pt>
                <c:pt idx="1320">
                  <c:v>0.60528167044436088</c:v>
                </c:pt>
                <c:pt idx="1321">
                  <c:v>0.60546378760139641</c:v>
                </c:pt>
                <c:pt idx="1322">
                  <c:v>0.60564592541939111</c:v>
                </c:pt>
                <c:pt idx="1323">
                  <c:v>0.60582808390068887</c:v>
                </c:pt>
                <c:pt idx="1324">
                  <c:v>0.60601026304763383</c:v>
                </c:pt>
                <c:pt idx="1325">
                  <c:v>0.60619246286257056</c:v>
                </c:pt>
                <c:pt idx="1326">
                  <c:v>0.60637468334784383</c:v>
                </c:pt>
                <c:pt idx="1327">
                  <c:v>0.60655692450579846</c:v>
                </c:pt>
                <c:pt idx="1328">
                  <c:v>0.6067391863387801</c:v>
                </c:pt>
                <c:pt idx="1329">
                  <c:v>0.606921468849134</c:v>
                </c:pt>
                <c:pt idx="1330">
                  <c:v>0.60710377203920607</c:v>
                </c:pt>
                <c:pt idx="1331">
                  <c:v>0.60728609591134242</c:v>
                </c:pt>
                <c:pt idx="1332">
                  <c:v>0.60746844046788939</c:v>
                </c:pt>
                <c:pt idx="1333">
                  <c:v>0.60765080571119356</c:v>
                </c:pt>
                <c:pt idx="1334">
                  <c:v>0.60783319164360194</c:v>
                </c:pt>
                <c:pt idx="1335">
                  <c:v>0.60801559826746154</c:v>
                </c:pt>
                <c:pt idx="1336">
                  <c:v>0.60819802558512004</c:v>
                </c:pt>
                <c:pt idx="1337">
                  <c:v>0.60838047359892489</c:v>
                </c:pt>
                <c:pt idx="1338">
                  <c:v>0.60856294231122399</c:v>
                </c:pt>
                <c:pt idx="1339">
                  <c:v>0.60874543172436568</c:v>
                </c:pt>
                <c:pt idx="1340">
                  <c:v>0.60892794184069854</c:v>
                </c:pt>
                <c:pt idx="1341">
                  <c:v>0.60911047266257112</c:v>
                </c:pt>
                <c:pt idx="1342">
                  <c:v>0.60924630861649098</c:v>
                </c:pt>
                <c:pt idx="1343">
                  <c:v>0.60938215603724721</c:v>
                </c:pt>
                <c:pt idx="1344">
                  <c:v>0.60951801492580771</c:v>
                </c:pt>
                <c:pt idx="1345">
                  <c:v>0.60965388528314057</c:v>
                </c:pt>
                <c:pt idx="1346">
                  <c:v>0.60978976711021393</c:v>
                </c:pt>
                <c:pt idx="1347">
                  <c:v>0.60992566040799612</c:v>
                </c:pt>
                <c:pt idx="1348">
                  <c:v>0.61006156517745547</c:v>
                </c:pt>
                <c:pt idx="1349">
                  <c:v>0.61019748141956032</c:v>
                </c:pt>
                <c:pt idx="1350">
                  <c:v>0.610333409135279</c:v>
                </c:pt>
                <c:pt idx="1351">
                  <c:v>0.61046934832558031</c:v>
                </c:pt>
                <c:pt idx="1352">
                  <c:v>0.61060529899143279</c:v>
                </c:pt>
                <c:pt idx="1353">
                  <c:v>0.61074126113380522</c:v>
                </c:pt>
                <c:pt idx="1354">
                  <c:v>0.6108772347536664</c:v>
                </c:pt>
                <c:pt idx="1355">
                  <c:v>0.61101321985198509</c:v>
                </c:pt>
                <c:pt idx="1356">
                  <c:v>0.6111492164297303</c:v>
                </c:pt>
                <c:pt idx="1357">
                  <c:v>0.61128522448787126</c:v>
                </c:pt>
                <c:pt idx="1358">
                  <c:v>0.61142124402737696</c:v>
                </c:pt>
                <c:pt idx="1359">
                  <c:v>0.61155727504921664</c:v>
                </c:pt>
                <c:pt idx="1360">
                  <c:v>0.61169331755435974</c:v>
                </c:pt>
                <c:pt idx="1361">
                  <c:v>0.61182937154377548</c:v>
                </c:pt>
                <c:pt idx="1362">
                  <c:v>0.61196543701843331</c:v>
                </c:pt>
                <c:pt idx="1363">
                  <c:v>0.6121015139793029</c:v>
                </c:pt>
                <c:pt idx="1364">
                  <c:v>0.61223760242735392</c:v>
                </c:pt>
                <c:pt idx="1365">
                  <c:v>0.61237370236355582</c:v>
                </c:pt>
                <c:pt idx="1366">
                  <c:v>0.6125098137888787</c:v>
                </c:pt>
                <c:pt idx="1367">
                  <c:v>0.61264593670429224</c:v>
                </c:pt>
                <c:pt idx="1368">
                  <c:v>0.61278207111076655</c:v>
                </c:pt>
                <c:pt idx="1369">
                  <c:v>0.61291821700927152</c:v>
                </c:pt>
                <c:pt idx="1370">
                  <c:v>0.61305437440077726</c:v>
                </c:pt>
                <c:pt idx="1371">
                  <c:v>0.61319054328625411</c:v>
                </c:pt>
                <c:pt idx="1372">
                  <c:v>0.61332672366667218</c:v>
                </c:pt>
                <c:pt idx="1373">
                  <c:v>0.61346291554300203</c:v>
                </c:pt>
                <c:pt idx="1374">
                  <c:v>0.61359911891621399</c:v>
                </c:pt>
                <c:pt idx="1375">
                  <c:v>0.61373533378727863</c:v>
                </c:pt>
                <c:pt idx="1376">
                  <c:v>0.61387156015716648</c:v>
                </c:pt>
                <c:pt idx="1377">
                  <c:v>0.61399210392022052</c:v>
                </c:pt>
                <c:pt idx="1378">
                  <c:v>0.61411265668696413</c:v>
                </c:pt>
                <c:pt idx="1379">
                  <c:v>0.61423321845807011</c:v>
                </c:pt>
                <c:pt idx="1380">
                  <c:v>0.6143537892342108</c:v>
                </c:pt>
                <c:pt idx="1381">
                  <c:v>0.61447436901605901</c:v>
                </c:pt>
                <c:pt idx="1382">
                  <c:v>0.6145949578042873</c:v>
                </c:pt>
                <c:pt idx="1383">
                  <c:v>0.61471555559956825</c:v>
                </c:pt>
                <c:pt idx="1384">
                  <c:v>0.61483616240257488</c:v>
                </c:pt>
                <c:pt idx="1385">
                  <c:v>0.61495677821397976</c:v>
                </c:pt>
                <c:pt idx="1386">
                  <c:v>0.61507740303445591</c:v>
                </c:pt>
                <c:pt idx="1387">
                  <c:v>0.61519803686467611</c:v>
                </c:pt>
                <c:pt idx="1388">
                  <c:v>0.6153186797053134</c:v>
                </c:pt>
                <c:pt idx="1389">
                  <c:v>0.61543933155704078</c:v>
                </c:pt>
                <c:pt idx="1390">
                  <c:v>0.61555999242053128</c:v>
                </c:pt>
                <c:pt idx="1391">
                  <c:v>0.6156806622964579</c:v>
                </c:pt>
                <c:pt idx="1392">
                  <c:v>0.61580134118549412</c:v>
                </c:pt>
                <c:pt idx="1393">
                  <c:v>0.61592202908831295</c:v>
                </c:pt>
                <c:pt idx="1394">
                  <c:v>0.61604272600558763</c:v>
                </c:pt>
                <c:pt idx="1395">
                  <c:v>0.61616343193799139</c:v>
                </c:pt>
                <c:pt idx="1396">
                  <c:v>0.6162841468861977</c:v>
                </c:pt>
                <c:pt idx="1397">
                  <c:v>0.61640487085088003</c:v>
                </c:pt>
                <c:pt idx="1398">
                  <c:v>0.61652560383271182</c:v>
                </c:pt>
                <c:pt idx="1399">
                  <c:v>0.61664634583236655</c:v>
                </c:pt>
                <c:pt idx="1400">
                  <c:v>0.61676709685051767</c:v>
                </c:pt>
                <c:pt idx="1401">
                  <c:v>0.61688785688783887</c:v>
                </c:pt>
                <c:pt idx="1402">
                  <c:v>0.61700862594500383</c:v>
                </c:pt>
                <c:pt idx="1403">
                  <c:v>0.61712940402268623</c:v>
                </c:pt>
                <c:pt idx="1404">
                  <c:v>0.61725019112155999</c:v>
                </c:pt>
                <c:pt idx="1405">
                  <c:v>0.61737098724229877</c:v>
                </c:pt>
                <c:pt idx="1406">
                  <c:v>0.6174917923855765</c:v>
                </c:pt>
                <c:pt idx="1407">
                  <c:v>0.61761260655206707</c:v>
                </c:pt>
                <c:pt idx="1408">
                  <c:v>0.61773342974244438</c:v>
                </c:pt>
                <c:pt idx="1409">
                  <c:v>0.61785426195738236</c:v>
                </c:pt>
                <c:pt idx="1410">
                  <c:v>0.61797510319755533</c:v>
                </c:pt>
                <c:pt idx="1411">
                  <c:v>0.61809595346363722</c:v>
                </c:pt>
                <c:pt idx="1412">
                  <c:v>0.61821681275630236</c:v>
                </c:pt>
                <c:pt idx="1413">
                  <c:v>0.61833768107622489</c:v>
                </c:pt>
                <c:pt idx="1414">
                  <c:v>0.61845855842407893</c:v>
                </c:pt>
                <c:pt idx="1415">
                  <c:v>0.61857944480053906</c:v>
                </c:pt>
                <c:pt idx="1416">
                  <c:v>0.6187003402062794</c:v>
                </c:pt>
                <c:pt idx="1417">
                  <c:v>0.61882124464197452</c:v>
                </c:pt>
                <c:pt idx="1418">
                  <c:v>0.61894215810829878</c:v>
                </c:pt>
                <c:pt idx="1419">
                  <c:v>0.61906308060592674</c:v>
                </c:pt>
                <c:pt idx="1420">
                  <c:v>0.6191840121355332</c:v>
                </c:pt>
                <c:pt idx="1421">
                  <c:v>0.61930495269779251</c:v>
                </c:pt>
                <c:pt idx="1422">
                  <c:v>0.61942590229337946</c:v>
                </c:pt>
                <c:pt idx="1423">
                  <c:v>0.61954686092296862</c:v>
                </c:pt>
                <c:pt idx="1424">
                  <c:v>0.61966782858723479</c:v>
                </c:pt>
                <c:pt idx="1425">
                  <c:v>0.61978880528685298</c:v>
                </c:pt>
                <c:pt idx="1426">
                  <c:v>0.61990979102249777</c:v>
                </c:pt>
                <c:pt idx="1427">
                  <c:v>0.62003078579484439</c:v>
                </c:pt>
                <c:pt idx="1428">
                  <c:v>0.62015178960456763</c:v>
                </c:pt>
                <c:pt idx="1429">
                  <c:v>0.62027280245234251</c:v>
                </c:pt>
                <c:pt idx="1430">
                  <c:v>0.62039382433884427</c:v>
                </c:pt>
                <c:pt idx="1431">
                  <c:v>0.62051485526474792</c:v>
                </c:pt>
                <c:pt idx="1432">
                  <c:v>0.62063589523072848</c:v>
                </c:pt>
                <c:pt idx="1433">
                  <c:v>0.62075694423746142</c:v>
                </c:pt>
                <c:pt idx="1434">
                  <c:v>0.62087800228562173</c:v>
                </c:pt>
                <c:pt idx="1435">
                  <c:v>0.62099906937588512</c:v>
                </c:pt>
                <c:pt idx="1436">
                  <c:v>0.62112014550892658</c:v>
                </c:pt>
                <c:pt idx="1437">
                  <c:v>0.62124123068542181</c:v>
                </c:pt>
                <c:pt idx="1438">
                  <c:v>0.62136232490604626</c:v>
                </c:pt>
                <c:pt idx="1439">
                  <c:v>0.62148342817147539</c:v>
                </c:pt>
                <c:pt idx="1440">
                  <c:v>0.62160454048238467</c:v>
                </c:pt>
                <c:pt idx="1441">
                  <c:v>0.62172566183944977</c:v>
                </c:pt>
                <c:pt idx="1442">
                  <c:v>0.6218467922433466</c:v>
                </c:pt>
                <c:pt idx="1443">
                  <c:v>0.62196793169475062</c:v>
                </c:pt>
                <c:pt idx="1444">
                  <c:v>0.62208908019433773</c:v>
                </c:pt>
                <c:pt idx="1445">
                  <c:v>0.62221023774278383</c:v>
                </c:pt>
                <c:pt idx="1446">
                  <c:v>0.62233140434076462</c:v>
                </c:pt>
                <c:pt idx="1447">
                  <c:v>0.6224525799889562</c:v>
                </c:pt>
                <c:pt idx="1448">
                  <c:v>0.62257376468803449</c:v>
                </c:pt>
                <c:pt idx="1449">
                  <c:v>0.62269495843867539</c:v>
                </c:pt>
                <c:pt idx="1450">
                  <c:v>0.62281616124155503</c:v>
                </c:pt>
                <c:pt idx="1451">
                  <c:v>0.62293737309734976</c:v>
                </c:pt>
                <c:pt idx="1452">
                  <c:v>0.62305859400673547</c:v>
                </c:pt>
                <c:pt idx="1453">
                  <c:v>0.62317982397038851</c:v>
                </c:pt>
                <c:pt idx="1454">
                  <c:v>0.62330106298898524</c:v>
                </c:pt>
                <c:pt idx="1455">
                  <c:v>0.62342231106320201</c:v>
                </c:pt>
                <c:pt idx="1456">
                  <c:v>0.62354356819371515</c:v>
                </c:pt>
                <c:pt idx="1457">
                  <c:v>0.62366483438120102</c:v>
                </c:pt>
                <c:pt idx="1458">
                  <c:v>0.62378610962633618</c:v>
                </c:pt>
                <c:pt idx="1459">
                  <c:v>0.62390739392979722</c:v>
                </c:pt>
                <c:pt idx="1460">
                  <c:v>0.62402868729226069</c:v>
                </c:pt>
                <c:pt idx="1461">
                  <c:v>0.62414998971440316</c:v>
                </c:pt>
                <c:pt idx="1462">
                  <c:v>0.62427130119690122</c:v>
                </c:pt>
                <c:pt idx="1463">
                  <c:v>0.62439262174043186</c:v>
                </c:pt>
                <c:pt idx="1464">
                  <c:v>0.62451395134567167</c:v>
                </c:pt>
                <c:pt idx="1465">
                  <c:v>0.62463529001329765</c:v>
                </c:pt>
                <c:pt idx="1466">
                  <c:v>0.6247566377439866</c:v>
                </c:pt>
                <c:pt idx="1467">
                  <c:v>0.62487799453841553</c:v>
                </c:pt>
                <c:pt idx="1468">
                  <c:v>0.62499936039726123</c:v>
                </c:pt>
                <c:pt idx="1469">
                  <c:v>0.62512073532120094</c:v>
                </c:pt>
                <c:pt idx="1470">
                  <c:v>0.62524211931091167</c:v>
                </c:pt>
                <c:pt idx="1471">
                  <c:v>0.62536351236707066</c:v>
                </c:pt>
                <c:pt idx="1472">
                  <c:v>0.62548491449035515</c:v>
                </c:pt>
                <c:pt idx="1473">
                  <c:v>0.62560632568144214</c:v>
                </c:pt>
                <c:pt idx="1474">
                  <c:v>0.62572774594100911</c:v>
                </c:pt>
                <c:pt idx="1475">
                  <c:v>0.62584917526973327</c:v>
                </c:pt>
                <c:pt idx="1476">
                  <c:v>0.6259706136682921</c:v>
                </c:pt>
                <c:pt idx="1477">
                  <c:v>0.62609206113736304</c:v>
                </c:pt>
                <c:pt idx="1478">
                  <c:v>0.62621351767762357</c:v>
                </c:pt>
                <c:pt idx="1479">
                  <c:v>0.62633498328975135</c:v>
                </c:pt>
                <c:pt idx="1480">
                  <c:v>0.62645645797442384</c:v>
                </c:pt>
                <c:pt idx="1481">
                  <c:v>0.62657794173231873</c:v>
                </c:pt>
                <c:pt idx="1482">
                  <c:v>0.6266994345641137</c:v>
                </c:pt>
                <c:pt idx="1483">
                  <c:v>0.62682093647048664</c:v>
                </c:pt>
                <c:pt idx="1484">
                  <c:v>0.62694244745211525</c:v>
                </c:pt>
                <c:pt idx="1485">
                  <c:v>0.62706396750967741</c:v>
                </c:pt>
                <c:pt idx="1486">
                  <c:v>0.62718549664385081</c:v>
                </c:pt>
                <c:pt idx="1487">
                  <c:v>0.62730703485531358</c:v>
                </c:pt>
                <c:pt idx="1488">
                  <c:v>0.62742858214474384</c:v>
                </c:pt>
                <c:pt idx="1489">
                  <c:v>0.62755013851281949</c:v>
                </c:pt>
                <c:pt idx="1490">
                  <c:v>0.62767170396021865</c:v>
                </c:pt>
                <c:pt idx="1491">
                  <c:v>0.62779327848761945</c:v>
                </c:pt>
                <c:pt idx="1492">
                  <c:v>0.62791486209570024</c:v>
                </c:pt>
                <c:pt idx="1493">
                  <c:v>0.62803645478513914</c:v>
                </c:pt>
                <c:pt idx="1494">
                  <c:v>0.6281580565566145</c:v>
                </c:pt>
                <c:pt idx="1495">
                  <c:v>0.62827966741080465</c:v>
                </c:pt>
                <c:pt idx="1496">
                  <c:v>0.62840128734838818</c:v>
                </c:pt>
                <c:pt idx="1497">
                  <c:v>0.62852291637004321</c:v>
                </c:pt>
                <c:pt idx="1498">
                  <c:v>0.62864455447644851</c:v>
                </c:pt>
                <c:pt idx="1499">
                  <c:v>0.62876620166828245</c:v>
                </c:pt>
                <c:pt idx="1500">
                  <c:v>0.62888785794622382</c:v>
                </c:pt>
                <c:pt idx="1501">
                  <c:v>0.62900952331095117</c:v>
                </c:pt>
                <c:pt idx="1502">
                  <c:v>0.6291311977631433</c:v>
                </c:pt>
                <c:pt idx="1503">
                  <c:v>0.62925288130347901</c:v>
                </c:pt>
                <c:pt idx="1504">
                  <c:v>0.62937457393263707</c:v>
                </c:pt>
                <c:pt idx="1505">
                  <c:v>0.62949627565129629</c:v>
                </c:pt>
                <c:pt idx="1506">
                  <c:v>0.62961798646013567</c:v>
                </c:pt>
                <c:pt idx="1507">
                  <c:v>0.62973970635983401</c:v>
                </c:pt>
                <c:pt idx="1508">
                  <c:v>0.62986143535107053</c:v>
                </c:pt>
                <c:pt idx="1509">
                  <c:v>0.62998317343452404</c:v>
                </c:pt>
                <c:pt idx="1510">
                  <c:v>0.63010492061087398</c:v>
                </c:pt>
                <c:pt idx="1511">
                  <c:v>0.63022667688079936</c:v>
                </c:pt>
                <c:pt idx="1512">
                  <c:v>0.63034844224497921</c:v>
                </c:pt>
                <c:pt idx="1513">
                  <c:v>0.63047021670409298</c:v>
                </c:pt>
                <c:pt idx="1514">
                  <c:v>0.63059200025882012</c:v>
                </c:pt>
                <c:pt idx="1515">
                  <c:v>0.63071379290983987</c:v>
                </c:pt>
                <c:pt idx="1516">
                  <c:v>0.63083559465783168</c:v>
                </c:pt>
                <c:pt idx="1517">
                  <c:v>0.63095740550347501</c:v>
                </c:pt>
                <c:pt idx="1518">
                  <c:v>0.63107922544744932</c:v>
                </c:pt>
                <c:pt idx="1519">
                  <c:v>0.63120105449043429</c:v>
                </c:pt>
                <c:pt idx="1520">
                  <c:v>0.63132289263310959</c:v>
                </c:pt>
                <c:pt idx="1521">
                  <c:v>0.63144473987615468</c:v>
                </c:pt>
                <c:pt idx="1522">
                  <c:v>0.63156659622024947</c:v>
                </c:pt>
                <c:pt idx="1523">
                  <c:v>0.63168846166607362</c:v>
                </c:pt>
                <c:pt idx="1524">
                  <c:v>0.63181033621430704</c:v>
                </c:pt>
                <c:pt idx="1525">
                  <c:v>0.63193221986562964</c:v>
                </c:pt>
                <c:pt idx="1526">
                  <c:v>0.63205411262072131</c:v>
                </c:pt>
                <c:pt idx="1527">
                  <c:v>0.63217601448026195</c:v>
                </c:pt>
                <c:pt idx="1528">
                  <c:v>0.63229792544493169</c:v>
                </c:pt>
                <c:pt idx="1529">
                  <c:v>0.63241984551541064</c:v>
                </c:pt>
                <c:pt idx="1530">
                  <c:v>0.63258928237022172</c:v>
                </c:pt>
                <c:pt idx="1531">
                  <c:v>0.63275873681171424</c:v>
                </c:pt>
                <c:pt idx="1532">
                  <c:v>0.63292820884171364</c:v>
                </c:pt>
                <c:pt idx="1533">
                  <c:v>0.63309769846204533</c:v>
                </c:pt>
                <c:pt idx="1534">
                  <c:v>0.63326720567453521</c:v>
                </c:pt>
                <c:pt idx="1535">
                  <c:v>0.63343673048100935</c:v>
                </c:pt>
                <c:pt idx="1536">
                  <c:v>0.63360627288329385</c:v>
                </c:pt>
                <c:pt idx="1537">
                  <c:v>0.63377583288321504</c:v>
                </c:pt>
                <c:pt idx="1538">
                  <c:v>0.63394541048259945</c:v>
                </c:pt>
                <c:pt idx="1539">
                  <c:v>0.63411500568327384</c:v>
                </c:pt>
                <c:pt idx="1540">
                  <c:v>0.63428461848706519</c:v>
                </c:pt>
                <c:pt idx="1541">
                  <c:v>0.63445424889580049</c:v>
                </c:pt>
                <c:pt idx="1542">
                  <c:v>0.63462389691130716</c:v>
                </c:pt>
                <c:pt idx="1543">
                  <c:v>0.63479356253541264</c:v>
                </c:pt>
                <c:pt idx="1544">
                  <c:v>0.63496324576994478</c:v>
                </c:pt>
                <c:pt idx="1545">
                  <c:v>0.63513294661673125</c:v>
                </c:pt>
                <c:pt idx="1546">
                  <c:v>0.63530266507760014</c:v>
                </c:pt>
                <c:pt idx="1547">
                  <c:v>0.63547240115437975</c:v>
                </c:pt>
                <c:pt idx="1548">
                  <c:v>0.63564215484889841</c:v>
                </c:pt>
                <c:pt idx="1549">
                  <c:v>0.63581192616298488</c:v>
                </c:pt>
                <c:pt idx="1550">
                  <c:v>0.6359817150984679</c:v>
                </c:pt>
                <c:pt idx="1551">
                  <c:v>0.63615152165717648</c:v>
                </c:pt>
                <c:pt idx="1552">
                  <c:v>0.63632134584094002</c:v>
                </c:pt>
                <c:pt idx="1553">
                  <c:v>0.63649118765158774</c:v>
                </c:pt>
                <c:pt idx="1554">
                  <c:v>0.63666104709094906</c:v>
                </c:pt>
                <c:pt idx="1555">
                  <c:v>0.63683092416085407</c:v>
                </c:pt>
                <c:pt idx="1556">
                  <c:v>0.63700081886313265</c:v>
                </c:pt>
                <c:pt idx="1557">
                  <c:v>0.63717073119961487</c:v>
                </c:pt>
                <c:pt idx="1558">
                  <c:v>0.63734066117213106</c:v>
                </c:pt>
                <c:pt idx="1559">
                  <c:v>0.63751060878251176</c:v>
                </c:pt>
                <c:pt idx="1560">
                  <c:v>0.63768057403258771</c:v>
                </c:pt>
                <c:pt idx="1561">
                  <c:v>0.63785055692418968</c:v>
                </c:pt>
                <c:pt idx="1562">
                  <c:v>0.63802055745914887</c:v>
                </c:pt>
                <c:pt idx="1563">
                  <c:v>0.63823790064920205</c:v>
                </c:pt>
                <c:pt idx="1564">
                  <c:v>0.63845527267775903</c:v>
                </c:pt>
                <c:pt idx="1565">
                  <c:v>0.63867267354864654</c:v>
                </c:pt>
                <c:pt idx="1566">
                  <c:v>0.63889010326569129</c:v>
                </c:pt>
                <c:pt idx="1567">
                  <c:v>0.63910756183272088</c:v>
                </c:pt>
                <c:pt idx="1568">
                  <c:v>0.63932504925356337</c:v>
                </c:pt>
                <c:pt idx="1569">
                  <c:v>0.63954256553204725</c:v>
                </c:pt>
                <c:pt idx="1570">
                  <c:v>0.63976011067200167</c:v>
                </c:pt>
                <c:pt idx="1571">
                  <c:v>0.63997768467725602</c:v>
                </c:pt>
                <c:pt idx="1572">
                  <c:v>0.64019528755164035</c:v>
                </c:pt>
                <c:pt idx="1573">
                  <c:v>0.64041291929898514</c:v>
                </c:pt>
                <c:pt idx="1574">
                  <c:v>0.64063057992312156</c:v>
                </c:pt>
                <c:pt idx="1575">
                  <c:v>0.64084826942788098</c:v>
                </c:pt>
                <c:pt idx="1576">
                  <c:v>0.64106598781709567</c:v>
                </c:pt>
                <c:pt idx="1577">
                  <c:v>0.64128373509459813</c:v>
                </c:pt>
                <c:pt idx="1578">
                  <c:v>0.6415015112642215</c:v>
                </c:pt>
                <c:pt idx="1579">
                  <c:v>0.64171931632979939</c:v>
                </c:pt>
                <c:pt idx="1580">
                  <c:v>0.64193715029516585</c:v>
                </c:pt>
                <c:pt idx="1581">
                  <c:v>0.64215501316415535</c:v>
                </c:pt>
                <c:pt idx="1582">
                  <c:v>0.64237290494060328</c:v>
                </c:pt>
                <c:pt idx="1583">
                  <c:v>0.64259082562834502</c:v>
                </c:pt>
                <c:pt idx="1584">
                  <c:v>0.64280877523121682</c:v>
                </c:pt>
                <c:pt idx="1585">
                  <c:v>0.6430267537530554</c:v>
                </c:pt>
                <c:pt idx="1586">
                  <c:v>0.64324476119769769</c:v>
                </c:pt>
                <c:pt idx="1587">
                  <c:v>0.6434627975689815</c:v>
                </c:pt>
                <c:pt idx="1588">
                  <c:v>0.64368086287074511</c:v>
                </c:pt>
                <c:pt idx="1589">
                  <c:v>0.64389895710682699</c:v>
                </c:pt>
                <c:pt idx="1590">
                  <c:v>0.64411708028106651</c:v>
                </c:pt>
                <c:pt idx="1591">
                  <c:v>0.64433523239730328</c:v>
                </c:pt>
                <c:pt idx="1592">
                  <c:v>0.64460057892020828</c:v>
                </c:pt>
                <c:pt idx="1593">
                  <c:v>0.6448659682621054</c:v>
                </c:pt>
                <c:pt idx="1594">
                  <c:v>0.64513140042990424</c:v>
                </c:pt>
                <c:pt idx="1595">
                  <c:v>0.64539687543051572</c:v>
                </c:pt>
                <c:pt idx="1596">
                  <c:v>0.64566239327085162</c:v>
                </c:pt>
                <c:pt idx="1597">
                  <c:v>0.6459279539578251</c:v>
                </c:pt>
                <c:pt idx="1598">
                  <c:v>0.64619355749835017</c:v>
                </c:pt>
                <c:pt idx="1599">
                  <c:v>0.64645920389934242</c:v>
                </c:pt>
                <c:pt idx="1600">
                  <c:v>0.64672489316771786</c:v>
                </c:pt>
                <c:pt idx="1601">
                  <c:v>0.64699062531039431</c:v>
                </c:pt>
                <c:pt idx="1602">
                  <c:v>0.64725640033429022</c:v>
                </c:pt>
                <c:pt idx="1603">
                  <c:v>0.64752221824632539</c:v>
                </c:pt>
                <c:pt idx="1604">
                  <c:v>0.64778807905342073</c:v>
                </c:pt>
                <c:pt idx="1605">
                  <c:v>0.64805398276249826</c:v>
                </c:pt>
                <c:pt idx="1606">
                  <c:v>0.64831992938048089</c:v>
                </c:pt>
                <c:pt idx="1607">
                  <c:v>0.64858591891429307</c:v>
                </c:pt>
                <c:pt idx="1608">
                  <c:v>0.64885195137085994</c:v>
                </c:pt>
                <c:pt idx="1609">
                  <c:v>0.64911802675710817</c:v>
                </c:pt>
                <c:pt idx="1610">
                  <c:v>0.64938414507996511</c:v>
                </c:pt>
                <c:pt idx="1611">
                  <c:v>0.64965030634635945</c:v>
                </c:pt>
                <c:pt idx="1612">
                  <c:v>0.64991651056322097</c:v>
                </c:pt>
                <c:pt idx="1613">
                  <c:v>0.6501827577374808</c:v>
                </c:pt>
                <c:pt idx="1614">
                  <c:v>0.65044904787607094</c:v>
                </c:pt>
                <c:pt idx="1615">
                  <c:v>0.6507153809859243</c:v>
                </c:pt>
                <c:pt idx="1616">
                  <c:v>0.65098175707397532</c:v>
                </c:pt>
                <c:pt idx="1617">
                  <c:v>0.65124817614715935</c:v>
                </c:pt>
                <c:pt idx="1618">
                  <c:v>0.65151463821241307</c:v>
                </c:pt>
                <c:pt idx="1619">
                  <c:v>0.65178114327667402</c:v>
                </c:pt>
                <c:pt idx="1620">
                  <c:v>0.6520476913468809</c:v>
                </c:pt>
                <c:pt idx="1621">
                  <c:v>0.65231428242997369</c:v>
                </c:pt>
                <c:pt idx="1622">
                  <c:v>0.6525809165328933</c:v>
                </c:pt>
                <c:pt idx="1623">
                  <c:v>0.65284759366258172</c:v>
                </c:pt>
                <c:pt idx="1624">
                  <c:v>0.65311431382598228</c:v>
                </c:pt>
                <c:pt idx="1625">
                  <c:v>0.65338107703003945</c:v>
                </c:pt>
                <c:pt idx="1626">
                  <c:v>0.65364788328169854</c:v>
                </c:pt>
                <c:pt idx="1627">
                  <c:v>0.65397744953086367</c:v>
                </c:pt>
                <c:pt idx="1628">
                  <c:v>0.65430708146143157</c:v>
                </c:pt>
                <c:pt idx="1629">
                  <c:v>0.6546367790864922</c:v>
                </c:pt>
                <c:pt idx="1630">
                  <c:v>0.65496654241913821</c:v>
                </c:pt>
                <c:pt idx="1631">
                  <c:v>0.65529637147246511</c:v>
                </c:pt>
                <c:pt idx="1632">
                  <c:v>0.65562626625957066</c:v>
                </c:pt>
                <c:pt idx="1633">
                  <c:v>0.65595622679355547</c:v>
                </c:pt>
                <c:pt idx="1634">
                  <c:v>0.65628625308752242</c:v>
                </c:pt>
                <c:pt idx="1635">
                  <c:v>0.65661634515457745</c:v>
                </c:pt>
                <c:pt idx="1636">
                  <c:v>0.65694650300782897</c:v>
                </c:pt>
                <c:pt idx="1637">
                  <c:v>0.65727672666038783</c:v>
                </c:pt>
                <c:pt idx="1638">
                  <c:v>0.65760701612536754</c:v>
                </c:pt>
                <c:pt idx="1639">
                  <c:v>0.65793737141588449</c:v>
                </c:pt>
                <c:pt idx="1640">
                  <c:v>0.6582677925450573</c:v>
                </c:pt>
                <c:pt idx="1641">
                  <c:v>0.65859827952600747</c:v>
                </c:pt>
                <c:pt idx="1642">
                  <c:v>0.65892883237185895</c:v>
                </c:pt>
                <c:pt idx="1643">
                  <c:v>0.65925945109573836</c:v>
                </c:pt>
                <c:pt idx="1644">
                  <c:v>0.65959013571077518</c:v>
                </c:pt>
                <c:pt idx="1645">
                  <c:v>0.65992088623010114</c:v>
                </c:pt>
                <c:pt idx="1646">
                  <c:v>0.66025170266685063</c:v>
                </c:pt>
                <c:pt idx="1647">
                  <c:v>0.6605825850341609</c:v>
                </c:pt>
                <c:pt idx="1648">
                  <c:v>0.66091353334517167</c:v>
                </c:pt>
                <c:pt idx="1649">
                  <c:v>0.66124454761302531</c:v>
                </c:pt>
                <c:pt idx="1650">
                  <c:v>0.66157562785086665</c:v>
                </c:pt>
                <c:pt idx="1651">
                  <c:v>0.6619067740718434</c:v>
                </c:pt>
                <c:pt idx="1652">
                  <c:v>0.66223798628910568</c:v>
                </c:pt>
                <c:pt idx="1653">
                  <c:v>0.66256926451580633</c:v>
                </c:pt>
                <c:pt idx="1654">
                  <c:v>0.66290060876510104</c:v>
                </c:pt>
                <c:pt idx="1655">
                  <c:v>0.6632320190501475</c:v>
                </c:pt>
                <c:pt idx="1656">
                  <c:v>0.66356349538410675</c:v>
                </c:pt>
                <c:pt idx="1657">
                  <c:v>0.66389503778014181</c:v>
                </c:pt>
                <c:pt idx="1658">
                  <c:v>0.66422664625141881</c:v>
                </c:pt>
                <c:pt idx="1659">
                  <c:v>0.66455832081110633</c:v>
                </c:pt>
                <c:pt idx="1660">
                  <c:v>0.66489006147237562</c:v>
                </c:pt>
                <c:pt idx="1661">
                  <c:v>0.66528441625337198</c:v>
                </c:pt>
                <c:pt idx="1662">
                  <c:v>0.66567886444335467</c:v>
                </c:pt>
                <c:pt idx="1663">
                  <c:v>0.66607340606444931</c:v>
                </c:pt>
                <c:pt idx="1664">
                  <c:v>0.66646804113878644</c:v>
                </c:pt>
                <c:pt idx="1665">
                  <c:v>0.66686276968850189</c:v>
                </c:pt>
                <c:pt idx="1666">
                  <c:v>0.66725759173573662</c:v>
                </c:pt>
                <c:pt idx="1667">
                  <c:v>0.66765250730263714</c:v>
                </c:pt>
                <c:pt idx="1668">
                  <c:v>0.66804751641135485</c:v>
                </c:pt>
                <c:pt idx="1669">
                  <c:v>0.66844261908404667</c:v>
                </c:pt>
                <c:pt idx="1670">
                  <c:v>0.66883781534287468</c:v>
                </c:pt>
                <c:pt idx="1671">
                  <c:v>0.66923310521000601</c:v>
                </c:pt>
                <c:pt idx="1672">
                  <c:v>0.66962848870761338</c:v>
                </c:pt>
                <c:pt idx="1673">
                  <c:v>0.6700239658578746</c:v>
                </c:pt>
                <c:pt idx="1674">
                  <c:v>0.67041953668297283</c:v>
                </c:pt>
                <c:pt idx="1675">
                  <c:v>0.6708152012050963</c:v>
                </c:pt>
                <c:pt idx="1676">
                  <c:v>0.6712109594464386</c:v>
                </c:pt>
                <c:pt idx="1677">
                  <c:v>0.67160681142919842</c:v>
                </c:pt>
                <c:pt idx="1678">
                  <c:v>0.67200275717558</c:v>
                </c:pt>
                <c:pt idx="1679">
                  <c:v>0.67239879670779268</c:v>
                </c:pt>
                <c:pt idx="1680">
                  <c:v>0.67279493004805113</c:v>
                </c:pt>
                <c:pt idx="1681">
                  <c:v>0.67319115721857514</c:v>
                </c:pt>
                <c:pt idx="1682">
                  <c:v>0.67358747824158982</c:v>
                </c:pt>
                <c:pt idx="1683">
                  <c:v>0.67398389313932561</c:v>
                </c:pt>
                <c:pt idx="1684">
                  <c:v>0.67438040193401827</c:v>
                </c:pt>
                <c:pt idx="1685">
                  <c:v>0.67487026331835342</c:v>
                </c:pt>
                <c:pt idx="1686">
                  <c:v>0.67536026801789673</c:v>
                </c:pt>
                <c:pt idx="1687">
                  <c:v>0.67585041607457685</c:v>
                </c:pt>
                <c:pt idx="1688">
                  <c:v>0.67634070753033493</c:v>
                </c:pt>
                <c:pt idx="1689">
                  <c:v>0.67683114242712406</c:v>
                </c:pt>
                <c:pt idx="1690">
                  <c:v>0.67732172080690956</c:v>
                </c:pt>
                <c:pt idx="1691">
                  <c:v>0.67781244271166941</c:v>
                </c:pt>
                <c:pt idx="1692">
                  <c:v>0.67830330818339379</c:v>
                </c:pt>
                <c:pt idx="1693">
                  <c:v>0.6787943172640849</c:v>
                </c:pt>
                <c:pt idx="1694">
                  <c:v>0.67928546999575756</c:v>
                </c:pt>
                <c:pt idx="1695">
                  <c:v>0.67977676642043838</c:v>
                </c:pt>
                <c:pt idx="1696">
                  <c:v>0.68026820658016685</c:v>
                </c:pt>
                <c:pt idx="1697">
                  <c:v>0.68075979051699442</c:v>
                </c:pt>
                <c:pt idx="1698">
                  <c:v>0.6812515182729848</c:v>
                </c:pt>
                <c:pt idx="1699">
                  <c:v>0.68174338989021432</c:v>
                </c:pt>
                <c:pt idx="1700">
                  <c:v>0.68223540541077132</c:v>
                </c:pt>
                <c:pt idx="1701">
                  <c:v>0.68272756487675657</c:v>
                </c:pt>
                <c:pt idx="1702">
                  <c:v>0.68321986833028325</c:v>
                </c:pt>
                <c:pt idx="1703">
                  <c:v>0.68371231581347658</c:v>
                </c:pt>
                <c:pt idx="1704">
                  <c:v>0.68420490736847439</c:v>
                </c:pt>
                <c:pt idx="1705">
                  <c:v>0.68469764303742653</c:v>
                </c:pt>
                <c:pt idx="1706">
                  <c:v>0.68519052286249571</c:v>
                </c:pt>
                <c:pt idx="1707">
                  <c:v>0.68568354688585642</c:v>
                </c:pt>
                <c:pt idx="1708">
                  <c:v>0.6861767151496958</c:v>
                </c:pt>
                <c:pt idx="1709">
                  <c:v>0.68667002769621321</c:v>
                </c:pt>
                <c:pt idx="1710">
                  <c:v>0.68716348456762044</c:v>
                </c:pt>
                <c:pt idx="1711">
                  <c:v>0.68765708580614149</c:v>
                </c:pt>
                <c:pt idx="1712">
                  <c:v>0.68815083145401279</c:v>
                </c:pt>
                <c:pt idx="1713">
                  <c:v>0.68873745119417884</c:v>
                </c:pt>
                <c:pt idx="1714">
                  <c:v>0.68932427478030056</c:v>
                </c:pt>
                <c:pt idx="1715">
                  <c:v>0.68991130228321285</c:v>
                </c:pt>
                <c:pt idx="1716">
                  <c:v>0.69049853377377524</c:v>
                </c:pt>
                <c:pt idx="1717">
                  <c:v>0.69108596932287192</c:v>
                </c:pt>
                <c:pt idx="1718">
                  <c:v>0.69167360900141195</c:v>
                </c:pt>
                <c:pt idx="1719">
                  <c:v>0.69226145288032837</c:v>
                </c:pt>
                <c:pt idx="1720">
                  <c:v>0.69284950103057952</c:v>
                </c:pt>
                <c:pt idx="1721">
                  <c:v>0.69343775352314818</c:v>
                </c:pt>
                <c:pt idx="1722">
                  <c:v>0.69402621042904178</c:v>
                </c:pt>
                <c:pt idx="1723">
                  <c:v>0.69461487181929238</c:v>
                </c:pt>
                <c:pt idx="1724">
                  <c:v>0.6952037377649567</c:v>
                </c:pt>
                <c:pt idx="1725">
                  <c:v>0.6957928083371161</c:v>
                </c:pt>
                <c:pt idx="1726">
                  <c:v>0.69638208360687703</c:v>
                </c:pt>
                <c:pt idx="1727">
                  <c:v>0.69697156364537016</c:v>
                </c:pt>
                <c:pt idx="1728">
                  <c:v>0.69756124852375123</c:v>
                </c:pt>
                <c:pt idx="1729">
                  <c:v>0.69815113831320041</c:v>
                </c:pt>
                <c:pt idx="1730">
                  <c:v>0.69874123308492275</c:v>
                </c:pt>
                <c:pt idx="1731">
                  <c:v>0.69933153291014816</c:v>
                </c:pt>
                <c:pt idx="1732">
                  <c:v>0.69992203786013119</c:v>
                </c:pt>
                <c:pt idx="1733">
                  <c:v>0.70051274800615126</c:v>
                </c:pt>
                <c:pt idx="1734">
                  <c:v>0.70110366341951225</c:v>
                </c:pt>
                <c:pt idx="1735">
                  <c:v>0.70169478417154307</c:v>
                </c:pt>
                <c:pt idx="1736">
                  <c:v>0.70228611033359734</c:v>
                </c:pt>
                <c:pt idx="1737">
                  <c:v>0.70287764197705371</c:v>
                </c:pt>
                <c:pt idx="1738">
                  <c:v>0.70346937917331509</c:v>
                </c:pt>
                <c:pt idx="1739">
                  <c:v>0.70406132199380989</c:v>
                </c:pt>
                <c:pt idx="1740">
                  <c:v>0.70465347050999072</c:v>
                </c:pt>
                <c:pt idx="1741">
                  <c:v>0.70524582479333531</c:v>
                </c:pt>
                <c:pt idx="1742">
                  <c:v>0.70583838491534645</c:v>
                </c:pt>
                <c:pt idx="1743">
                  <c:v>0.70643115094755116</c:v>
                </c:pt>
                <c:pt idx="1744">
                  <c:v>0.70702412296150197</c:v>
                </c:pt>
                <c:pt idx="1745">
                  <c:v>0.70761730102877585</c:v>
                </c:pt>
                <c:pt idx="1746">
                  <c:v>0.70821068522097486</c:v>
                </c:pt>
                <c:pt idx="1747">
                  <c:v>0.70880427560972592</c:v>
                </c:pt>
                <c:pt idx="1748">
                  <c:v>0.70939807226668061</c:v>
                </c:pt>
                <c:pt idx="1749">
                  <c:v>0.7099920752635156</c:v>
                </c:pt>
                <c:pt idx="1750">
                  <c:v>0.71058628467193263</c:v>
                </c:pt>
                <c:pt idx="1751">
                  <c:v>0.71118070056365812</c:v>
                </c:pt>
                <c:pt idx="1752">
                  <c:v>0.71177532301044333</c:v>
                </c:pt>
                <c:pt idx="1753">
                  <c:v>0.71246290107181309</c:v>
                </c:pt>
                <c:pt idx="1754">
                  <c:v>0.71315075531638539</c:v>
                </c:pt>
                <c:pt idx="1755">
                  <c:v>0.71383888585509614</c:v>
                </c:pt>
                <c:pt idx="1756">
                  <c:v>0.71452729279892568</c:v>
                </c:pt>
                <c:pt idx="1757">
                  <c:v>0.71521597625889943</c:v>
                </c:pt>
                <c:pt idx="1758">
                  <c:v>0.71590493634608698</c:v>
                </c:pt>
                <c:pt idx="1759">
                  <c:v>0.71659417317160279</c:v>
                </c:pt>
                <c:pt idx="1760">
                  <c:v>0.71728368684660571</c:v>
                </c:pt>
                <c:pt idx="1761">
                  <c:v>0.71797347748229945</c:v>
                </c:pt>
                <c:pt idx="1762">
                  <c:v>0.71866354518993214</c:v>
                </c:pt>
                <c:pt idx="1763">
                  <c:v>0.71935389008079698</c:v>
                </c:pt>
                <c:pt idx="1764">
                  <c:v>0.72004451226623156</c:v>
                </c:pt>
                <c:pt idx="1765">
                  <c:v>0.72073541185761836</c:v>
                </c:pt>
                <c:pt idx="1766">
                  <c:v>0.72142658896638445</c:v>
                </c:pt>
                <c:pt idx="1767">
                  <c:v>0.72211804370400179</c:v>
                </c:pt>
                <c:pt idx="1768">
                  <c:v>0.72280977618198716</c:v>
                </c:pt>
                <c:pt idx="1769">
                  <c:v>0.72350178651190178</c:v>
                </c:pt>
                <c:pt idx="1770">
                  <c:v>0.72419407480535214</c:v>
                </c:pt>
                <c:pt idx="1771">
                  <c:v>0.72488664117398938</c:v>
                </c:pt>
                <c:pt idx="1772">
                  <c:v>0.72557948572950925</c:v>
                </c:pt>
                <c:pt idx="1773">
                  <c:v>0.72627260858365283</c:v>
                </c:pt>
                <c:pt idx="1774">
                  <c:v>0.72696600984820581</c:v>
                </c:pt>
                <c:pt idx="1775">
                  <c:v>0.72765968963499872</c:v>
                </c:pt>
                <c:pt idx="1776">
                  <c:v>0.72835364805590697</c:v>
                </c:pt>
                <c:pt idx="1777">
                  <c:v>0.72904788522285124</c:v>
                </c:pt>
                <c:pt idx="1778">
                  <c:v>0.72974240124779688</c:v>
                </c:pt>
                <c:pt idx="1779">
                  <c:v>0.73043719624275427</c:v>
                </c:pt>
                <c:pt idx="1780">
                  <c:v>0.7311322703197789</c:v>
                </c:pt>
                <c:pt idx="1781">
                  <c:v>0.73188945445805498</c:v>
                </c:pt>
                <c:pt idx="1782">
                  <c:v>0.73264696978293609</c:v>
                </c:pt>
                <c:pt idx="1783">
                  <c:v>0.73340481643928057</c:v>
                </c:pt>
                <c:pt idx="1784">
                  <c:v>0.73416299457201029</c:v>
                </c:pt>
                <c:pt idx="1785">
                  <c:v>0.73492150432611059</c:v>
                </c:pt>
                <c:pt idx="1786">
                  <c:v>0.73568034584663011</c:v>
                </c:pt>
                <c:pt idx="1787">
                  <c:v>0.73643951927868101</c:v>
                </c:pt>
                <c:pt idx="1788">
                  <c:v>0.73719902476743893</c:v>
                </c:pt>
                <c:pt idx="1789">
                  <c:v>0.73795886245814279</c:v>
                </c:pt>
                <c:pt idx="1790">
                  <c:v>0.73871903249609527</c:v>
                </c:pt>
                <c:pt idx="1791">
                  <c:v>0.73947953502666253</c:v>
                </c:pt>
                <c:pt idx="1792">
                  <c:v>0.74024037019527444</c:v>
                </c:pt>
                <c:pt idx="1793">
                  <c:v>0.7410015381474242</c:v>
                </c:pt>
                <c:pt idx="1794">
                  <c:v>0.74176303902866891</c:v>
                </c:pt>
                <c:pt idx="1795">
                  <c:v>0.74252487298462921</c:v>
                </c:pt>
                <c:pt idx="1796">
                  <c:v>0.74328704016098945</c:v>
                </c:pt>
                <c:pt idx="1797">
                  <c:v>0.74404954070349771</c:v>
                </c:pt>
                <c:pt idx="1798">
                  <c:v>0.7448123747579658</c:v>
                </c:pt>
                <c:pt idx="1799">
                  <c:v>0.74557554247026925</c:v>
                </c:pt>
                <c:pt idx="1800">
                  <c:v>0.74633904398634754</c:v>
                </c:pt>
                <c:pt idx="1801">
                  <c:v>0.74710287945220388</c:v>
                </c:pt>
                <c:pt idx="1802">
                  <c:v>0.74786704901390544</c:v>
                </c:pt>
                <c:pt idx="1803">
                  <c:v>0.74863155281758331</c:v>
                </c:pt>
                <c:pt idx="1804">
                  <c:v>0.74939639100943212</c:v>
                </c:pt>
                <c:pt idx="1805">
                  <c:v>0.75016156373571108</c:v>
                </c:pt>
                <c:pt idx="1806">
                  <c:v>0.75092707114274271</c:v>
                </c:pt>
                <c:pt idx="1807">
                  <c:v>0.75169291337691391</c:v>
                </c:pt>
                <c:pt idx="1808">
                  <c:v>0.75245909058467553</c:v>
                </c:pt>
                <c:pt idx="1809">
                  <c:v>0.75322560291254259</c:v>
                </c:pt>
                <c:pt idx="1810">
                  <c:v>0.75399245050709407</c:v>
                </c:pt>
                <c:pt idx="1811">
                  <c:v>0.75475963351497288</c:v>
                </c:pt>
                <c:pt idx="1812">
                  <c:v>0.75552715208288657</c:v>
                </c:pt>
                <c:pt idx="1813">
                  <c:v>0.75629500635760616</c:v>
                </c:pt>
                <c:pt idx="1814">
                  <c:v>0.75712536895638172</c:v>
                </c:pt>
                <c:pt idx="1815">
                  <c:v>0.75795612414412594</c:v>
                </c:pt>
                <c:pt idx="1816">
                  <c:v>0.75878727210645214</c:v>
                </c:pt>
                <c:pt idx="1817">
                  <c:v>0.75961881302906087</c:v>
                </c:pt>
                <c:pt idx="1818">
                  <c:v>0.76045074709774063</c:v>
                </c:pt>
                <c:pt idx="1819">
                  <c:v>0.76128307449836785</c:v>
                </c:pt>
                <c:pt idx="1820">
                  <c:v>0.76211579541690688</c:v>
                </c:pt>
                <c:pt idx="1821">
                  <c:v>0.76294891003941001</c:v>
                </c:pt>
                <c:pt idx="1822">
                  <c:v>0.76378241855201723</c:v>
                </c:pt>
                <c:pt idx="1823">
                  <c:v>0.7646163211409569</c:v>
                </c:pt>
                <c:pt idx="1824">
                  <c:v>0.7654506179925451</c:v>
                </c:pt>
                <c:pt idx="1825">
                  <c:v>0.76628530929318628</c:v>
                </c:pt>
                <c:pt idx="1826">
                  <c:v>0.76712039522937259</c:v>
                </c:pt>
                <c:pt idx="1827">
                  <c:v>0.767955875987685</c:v>
                </c:pt>
                <c:pt idx="1828">
                  <c:v>0.7687917517547922</c:v>
                </c:pt>
                <c:pt idx="1829">
                  <c:v>0.76962802271745123</c:v>
                </c:pt>
                <c:pt idx="1830">
                  <c:v>0.77046468906250731</c:v>
                </c:pt>
                <c:pt idx="1831">
                  <c:v>0.77130175097689446</c:v>
                </c:pt>
                <c:pt idx="1832">
                  <c:v>0.77213920864763463</c:v>
                </c:pt>
                <c:pt idx="1833">
                  <c:v>0.77297706226183838</c:v>
                </c:pt>
                <c:pt idx="1834">
                  <c:v>0.77381531200670461</c:v>
                </c:pt>
                <c:pt idx="1835">
                  <c:v>0.77465395806952086</c:v>
                </c:pt>
                <c:pt idx="1836">
                  <c:v>0.77549300063766324</c:v>
                </c:pt>
                <c:pt idx="1837">
                  <c:v>0.77633243989859624</c:v>
                </c:pt>
                <c:pt idx="1838">
                  <c:v>0.77717227603987316</c:v>
                </c:pt>
                <c:pt idx="1839">
                  <c:v>0.77801250924913612</c:v>
                </c:pt>
                <c:pt idx="1840">
                  <c:v>0.77885313971411563</c:v>
                </c:pt>
                <c:pt idx="1841">
                  <c:v>0.779694167622631</c:v>
                </c:pt>
                <c:pt idx="1842">
                  <c:v>0.78053559316259058</c:v>
                </c:pt>
                <c:pt idx="1843">
                  <c:v>0.78137741652199133</c:v>
                </c:pt>
                <c:pt idx="1844">
                  <c:v>0.78225095929660382</c:v>
                </c:pt>
                <c:pt idx="1845">
                  <c:v>0.78312493043466813</c:v>
                </c:pt>
                <c:pt idx="1846">
                  <c:v>0.7839993301462429</c:v>
                </c:pt>
                <c:pt idx="1847">
                  <c:v>0.78487415864149002</c:v>
                </c:pt>
                <c:pt idx="1848">
                  <c:v>0.78574941613067395</c:v>
                </c:pt>
                <c:pt idx="1849">
                  <c:v>0.78662510282416265</c:v>
                </c:pt>
                <c:pt idx="1850">
                  <c:v>0.78750121893242708</c:v>
                </c:pt>
                <c:pt idx="1851">
                  <c:v>0.7883777646660417</c:v>
                </c:pt>
                <c:pt idx="1852">
                  <c:v>0.78925474023568376</c:v>
                </c:pt>
                <c:pt idx="1853">
                  <c:v>0.7901321458521342</c:v>
                </c:pt>
                <c:pt idx="1854">
                  <c:v>0.79100998172627701</c:v>
                </c:pt>
                <c:pt idx="1855">
                  <c:v>0.79188824806909985</c:v>
                </c:pt>
                <c:pt idx="1856">
                  <c:v>0.79276694509169388</c:v>
                </c:pt>
                <c:pt idx="1857">
                  <c:v>0.79364607300525347</c:v>
                </c:pt>
                <c:pt idx="1858">
                  <c:v>0.79452563202107673</c:v>
                </c:pt>
                <c:pt idx="1859">
                  <c:v>0.79540562235056544</c:v>
                </c:pt>
                <c:pt idx="1860">
                  <c:v>0.79628604420522509</c:v>
                </c:pt>
                <c:pt idx="1861">
                  <c:v>0.79716689779666483</c:v>
                </c:pt>
                <c:pt idx="1862">
                  <c:v>0.79804818333659733</c:v>
                </c:pt>
                <c:pt idx="1863">
                  <c:v>0.79892990103683936</c:v>
                </c:pt>
                <c:pt idx="1864">
                  <c:v>0.79981205110931164</c:v>
                </c:pt>
                <c:pt idx="1865">
                  <c:v>0.80069463376603855</c:v>
                </c:pt>
                <c:pt idx="1866">
                  <c:v>0.80157764921914842</c:v>
                </c:pt>
                <c:pt idx="1867">
                  <c:v>0.80246109768087392</c:v>
                </c:pt>
                <c:pt idx="1868">
                  <c:v>0.80334497936355165</c:v>
                </c:pt>
                <c:pt idx="1869">
                  <c:v>0.8042292944796221</c:v>
                </c:pt>
                <c:pt idx="1870">
                  <c:v>0.80511404324163016</c:v>
                </c:pt>
                <c:pt idx="1871">
                  <c:v>0.80599922586222505</c:v>
                </c:pt>
                <c:pt idx="1872">
                  <c:v>0.80688484255415993</c:v>
                </c:pt>
                <c:pt idx="1873">
                  <c:v>0.80777089353029274</c:v>
                </c:pt>
                <c:pt idx="1874">
                  <c:v>0.80865737900358536</c:v>
                </c:pt>
                <c:pt idx="1875">
                  <c:v>0.80954429918710447</c:v>
                </c:pt>
                <c:pt idx="1876">
                  <c:v>0.81043165429402086</c:v>
                </c:pt>
                <c:pt idx="1877">
                  <c:v>0.81131944453761018</c:v>
                </c:pt>
                <c:pt idx="1878">
                  <c:v>0.81223937813319846</c:v>
                </c:pt>
                <c:pt idx="1879">
                  <c:v>0.81315977894500469</c:v>
                </c:pt>
                <c:pt idx="1880">
                  <c:v>0.81408064721031881</c:v>
                </c:pt>
                <c:pt idx="1881">
                  <c:v>0.81500198316655115</c:v>
                </c:pt>
                <c:pt idx="1882">
                  <c:v>0.81592378705123281</c:v>
                </c:pt>
                <c:pt idx="1883">
                  <c:v>0.81684605910201546</c:v>
                </c:pt>
                <c:pt idx="1884">
                  <c:v>0.81776879955667159</c:v>
                </c:pt>
                <c:pt idx="1885">
                  <c:v>0.81869200865309422</c:v>
                </c:pt>
                <c:pt idx="1886">
                  <c:v>0.8196156866292974</c:v>
                </c:pt>
                <c:pt idx="1887">
                  <c:v>0.82053983372341577</c:v>
                </c:pt>
                <c:pt idx="1888">
                  <c:v>0.8214644501737054</c:v>
                </c:pt>
                <c:pt idx="1889">
                  <c:v>0.82238953621854294</c:v>
                </c:pt>
                <c:pt idx="1890">
                  <c:v>0.82331509209642606</c:v>
                </c:pt>
                <c:pt idx="1891">
                  <c:v>0.82424111804597411</c:v>
                </c:pt>
                <c:pt idx="1892">
                  <c:v>0.825167614305927</c:v>
                </c:pt>
                <c:pt idx="1893">
                  <c:v>0.82609458111514611</c:v>
                </c:pt>
                <c:pt idx="1894">
                  <c:v>0.82702201871261427</c:v>
                </c:pt>
                <c:pt idx="1895">
                  <c:v>0.82794992733743578</c:v>
                </c:pt>
                <c:pt idx="1896">
                  <c:v>0.82887830722883593</c:v>
                </c:pt>
                <c:pt idx="1897">
                  <c:v>0.82980715862616194</c:v>
                </c:pt>
                <c:pt idx="1898">
                  <c:v>0.83073648176888226</c:v>
                </c:pt>
                <c:pt idx="1899">
                  <c:v>0.83166627689658723</c:v>
                </c:pt>
                <c:pt idx="1900">
                  <c:v>0.83259654424898866</c:v>
                </c:pt>
                <c:pt idx="1901">
                  <c:v>0.83352728406592025</c:v>
                </c:pt>
                <c:pt idx="1902">
                  <c:v>0.83445849658733739</c:v>
                </c:pt>
                <c:pt idx="1903">
                  <c:v>0.83539018205331761</c:v>
                </c:pt>
                <c:pt idx="1904">
                  <c:v>0.83632234070406009</c:v>
                </c:pt>
                <c:pt idx="1905">
                  <c:v>0.83725497277988592</c:v>
                </c:pt>
                <c:pt idx="1906">
                  <c:v>0.83818807852123856</c:v>
                </c:pt>
                <c:pt idx="1907">
                  <c:v>0.83912165816868356</c:v>
                </c:pt>
                <c:pt idx="1908">
                  <c:v>0.84005571196290818</c:v>
                </c:pt>
                <c:pt idx="1909">
                  <c:v>0.84099024014472246</c:v>
                </c:pt>
                <c:pt idx="1910">
                  <c:v>0.84192524295505855</c:v>
                </c:pt>
                <c:pt idx="1911">
                  <c:v>0.84286072063497097</c:v>
                </c:pt>
                <c:pt idx="1912">
                  <c:v>0.8437966734256368</c:v>
                </c:pt>
                <c:pt idx="1913">
                  <c:v>0.84473310156835524</c:v>
                </c:pt>
                <c:pt idx="1914">
                  <c:v>0.84567000530454828</c:v>
                </c:pt>
                <c:pt idx="1915">
                  <c:v>0.8466073848757607</c:v>
                </c:pt>
                <c:pt idx="1916">
                  <c:v>0.84754524052365965</c:v>
                </c:pt>
                <c:pt idx="1917">
                  <c:v>0.84848357249003503</c:v>
                </c:pt>
                <c:pt idx="1918">
                  <c:v>0.84942238101679979</c:v>
                </c:pt>
                <c:pt idx="1919">
                  <c:v>0.85036166634598942</c:v>
                </c:pt>
                <c:pt idx="1920">
                  <c:v>0.85130142871976267</c:v>
                </c:pt>
                <c:pt idx="1921">
                  <c:v>0.85224166838040105</c:v>
                </c:pt>
                <c:pt idx="1922">
                  <c:v>0.85318238557030934</c:v>
                </c:pt>
                <c:pt idx="1923">
                  <c:v>0.85412358053201509</c:v>
                </c:pt>
                <c:pt idx="1924">
                  <c:v>0.85506525350816931</c:v>
                </c:pt>
                <c:pt idx="1925">
                  <c:v>0.85600740474154624</c:v>
                </c:pt>
                <c:pt idx="1926">
                  <c:v>0.85695003447504314</c:v>
                </c:pt>
                <c:pt idx="1927">
                  <c:v>0.85789314295168095</c:v>
                </c:pt>
                <c:pt idx="1928">
                  <c:v>0.85883673041460384</c:v>
                </c:pt>
                <c:pt idx="1929">
                  <c:v>0.85978079710707966</c:v>
                </c:pt>
                <c:pt idx="1930">
                  <c:v>0.86072534327249972</c:v>
                </c:pt>
                <c:pt idx="1931">
                  <c:v>0.86167036915437878</c:v>
                </c:pt>
                <c:pt idx="1932">
                  <c:v>0.8626158749963555</c:v>
                </c:pt>
                <c:pt idx="1933">
                  <c:v>0.86356186104219224</c:v>
                </c:pt>
                <c:pt idx="1934">
                  <c:v>0.864508327535775</c:v>
                </c:pt>
                <c:pt idx="1935">
                  <c:v>0.86545527472111372</c:v>
                </c:pt>
                <c:pt idx="1936">
                  <c:v>0.86640270284234244</c:v>
                </c:pt>
                <c:pt idx="1937">
                  <c:v>0.86735061214371889</c:v>
                </c:pt>
                <c:pt idx="1938">
                  <c:v>0.86829900286962514</c:v>
                </c:pt>
                <c:pt idx="1939">
                  <c:v>0.86924787526456737</c:v>
                </c:pt>
                <c:pt idx="1940">
                  <c:v>0.87019722957317569</c:v>
                </c:pt>
                <c:pt idx="1941">
                  <c:v>0.87114706604020475</c:v>
                </c:pt>
                <c:pt idx="1942">
                  <c:v>0.87209738491053312</c:v>
                </c:pt>
                <c:pt idx="1943">
                  <c:v>0.87304818642916415</c:v>
                </c:pt>
                <c:pt idx="1944">
                  <c:v>0.87399947084122531</c:v>
                </c:pt>
                <c:pt idx="1945">
                  <c:v>0.87495123839196864</c:v>
                </c:pt>
                <c:pt idx="1946">
                  <c:v>0.87590348932677098</c:v>
                </c:pt>
                <c:pt idx="1947">
                  <c:v>0.87685622389113349</c:v>
                </c:pt>
                <c:pt idx="1948">
                  <c:v>0.87780944233068214</c:v>
                </c:pt>
                <c:pt idx="1949">
                  <c:v>0.87876314489116769</c:v>
                </c:pt>
                <c:pt idx="1950">
                  <c:v>0.87971733181846568</c:v>
                </c:pt>
                <c:pt idx="1951">
                  <c:v>0.88067200335857643</c:v>
                </c:pt>
                <c:pt idx="1952">
                  <c:v>0.88162715975762529</c:v>
                </c:pt>
                <c:pt idx="1953">
                  <c:v>0.88258280126186262</c:v>
                </c:pt>
                <c:pt idx="1954">
                  <c:v>0.88353892811766399</c:v>
                </c:pt>
                <c:pt idx="1955">
                  <c:v>0.88449554057152957</c:v>
                </c:pt>
                <c:pt idx="1956">
                  <c:v>0.88545263887008541</c:v>
                </c:pt>
                <c:pt idx="1957">
                  <c:v>0.88641022326008234</c:v>
                </c:pt>
                <c:pt idx="1958">
                  <c:v>0.88736829398839667</c:v>
                </c:pt>
                <c:pt idx="1959">
                  <c:v>0.88832685130203015</c:v>
                </c:pt>
                <c:pt idx="1960">
                  <c:v>0.88928589544810976</c:v>
                </c:pt>
                <c:pt idx="1961">
                  <c:v>0.8902454266738884</c:v>
                </c:pt>
                <c:pt idx="1962">
                  <c:v>0.89120544522674416</c:v>
                </c:pt>
                <c:pt idx="1963">
                  <c:v>0.89216595135418086</c:v>
                </c:pt>
                <c:pt idx="1964">
                  <c:v>0.89312694530382797</c:v>
                </c:pt>
                <c:pt idx="1965">
                  <c:v>0.89408842732344107</c:v>
                </c:pt>
                <c:pt idx="1966">
                  <c:v>0.89505039766090122</c:v>
                </c:pt>
                <c:pt idx="1967">
                  <c:v>0.89601285656421537</c:v>
                </c:pt>
                <c:pt idx="1968">
                  <c:v>0.89697580428151658</c:v>
                </c:pt>
                <c:pt idx="1969">
                  <c:v>0.89793924106106382</c:v>
                </c:pt>
                <c:pt idx="1970">
                  <c:v>0.89890316715124219</c:v>
                </c:pt>
                <c:pt idx="1971">
                  <c:v>0.89986758280056311</c:v>
                </c:pt>
                <c:pt idx="1972">
                  <c:v>0.90083248825766393</c:v>
                </c:pt>
                <c:pt idx="1973">
                  <c:v>0.90179788377130854</c:v>
                </c:pt>
                <c:pt idx="1974">
                  <c:v>0.90276376959038696</c:v>
                </c:pt>
                <c:pt idx="1975">
                  <c:v>0.90373014596391577</c:v>
                </c:pt>
                <c:pt idx="1976">
                  <c:v>0.9046970131410379</c:v>
                </c:pt>
                <c:pt idx="1977">
                  <c:v>0.90566437137102285</c:v>
                </c:pt>
                <c:pt idx="1978">
                  <c:v>0.90663222090326667</c:v>
                </c:pt>
                <c:pt idx="1979">
                  <c:v>0.90760056198729222</c:v>
                </c:pt>
                <c:pt idx="1980">
                  <c:v>0.9085693948727489</c:v>
                </c:pt>
                <c:pt idx="1981">
                  <c:v>0.90953871980941314</c:v>
                </c:pt>
                <c:pt idx="1982">
                  <c:v>0.91050853704718793</c:v>
                </c:pt>
                <c:pt idx="1983">
                  <c:v>0.91147884683610347</c:v>
                </c:pt>
                <c:pt idx="1984">
                  <c:v>0.91244964942631679</c:v>
                </c:pt>
                <c:pt idx="1985">
                  <c:v>0.91342094506811189</c:v>
                </c:pt>
                <c:pt idx="1986">
                  <c:v>0.91439273401190024</c:v>
                </c:pt>
                <c:pt idx="1987">
                  <c:v>0.91536501650822011</c:v>
                </c:pt>
                <c:pt idx="1988">
                  <c:v>0.91633779280773697</c:v>
                </c:pt>
                <c:pt idx="1989">
                  <c:v>0.917311063161244</c:v>
                </c:pt>
                <c:pt idx="1990">
                  <c:v>0.91828482781966136</c:v>
                </c:pt>
                <c:pt idx="1991">
                  <c:v>0.91925908703403691</c:v>
                </c:pt>
                <c:pt idx="1992">
                  <c:v>0.92023384105554595</c:v>
                </c:pt>
                <c:pt idx="1993">
                  <c:v>0.92120909013549124</c:v>
                </c:pt>
                <c:pt idx="1994">
                  <c:v>0.92218483452530342</c:v>
                </c:pt>
                <c:pt idx="1995">
                  <c:v>0.92316107447654039</c:v>
                </c:pt>
                <c:pt idx="1996">
                  <c:v>0.92413781024088815</c:v>
                </c:pt>
                <c:pt idx="1997">
                  <c:v>0.9251150420701606</c:v>
                </c:pt>
                <c:pt idx="1998">
                  <c:v>0.92609277021629932</c:v>
                </c:pt>
                <c:pt idx="1999">
                  <c:v>0.92707099493137379</c:v>
                </c:pt>
                <c:pt idx="2000">
                  <c:v>0.92804971646758161</c:v>
                </c:pt>
                <c:pt idx="2001">
                  <c:v>0.92902893507724871</c:v>
                </c:pt>
                <c:pt idx="2002">
                  <c:v>0.9300086510128287</c:v>
                </c:pt>
                <c:pt idx="2003">
                  <c:v>0.93098886452690377</c:v>
                </c:pt>
                <c:pt idx="2004">
                  <c:v>0.93196957587218421</c:v>
                </c:pt>
                <c:pt idx="2005">
                  <c:v>0.93295078530150888</c:v>
                </c:pt>
                <c:pt idx="2006">
                  <c:v>0.93393249306784476</c:v>
                </c:pt>
                <c:pt idx="2007">
                  <c:v>0.9349146994242874</c:v>
                </c:pt>
                <c:pt idx="2008">
                  <c:v>0.9358974046240609</c:v>
                </c:pt>
                <c:pt idx="2009">
                  <c:v>0.93688060892051817</c:v>
                </c:pt>
                <c:pt idx="2010">
                  <c:v>0.93786431256714042</c:v>
                </c:pt>
                <c:pt idx="2011">
                  <c:v>0.93884851581753792</c:v>
                </c:pt>
                <c:pt idx="2012">
                  <c:v>0.93983321892544969</c:v>
                </c:pt>
                <c:pt idx="2013">
                  <c:v>0.94081842214474332</c:v>
                </c:pt>
                <c:pt idx="2014">
                  <c:v>0.94180412572941563</c:v>
                </c:pt>
                <c:pt idx="2015">
                  <c:v>0.94279032993359246</c:v>
                </c:pt>
                <c:pt idx="2016">
                  <c:v>0.94377703501152865</c:v>
                </c:pt>
                <c:pt idx="2017">
                  <c:v>0.94476424121760827</c:v>
                </c:pt>
                <c:pt idx="2018">
                  <c:v>0.94575194880634417</c:v>
                </c:pt>
                <c:pt idx="2019">
                  <c:v>0.94674015803237888</c:v>
                </c:pt>
                <c:pt idx="2020">
                  <c:v>0.94772886915048415</c:v>
                </c:pt>
                <c:pt idx="2021">
                  <c:v>0.94871808241556121</c:v>
                </c:pt>
                <c:pt idx="2022">
                  <c:v>0.94970779808264072</c:v>
                </c:pt>
                <c:pt idx="2023">
                  <c:v>0.95069801640688256</c:v>
                </c:pt>
                <c:pt idx="2024">
                  <c:v>0.95168873764357653</c:v>
                </c:pt>
                <c:pt idx="2025">
                  <c:v>0.95267996204814187</c:v>
                </c:pt>
                <c:pt idx="2026">
                  <c:v>0.95367168987612794</c:v>
                </c:pt>
                <c:pt idx="2027">
                  <c:v>0.95466392138321332</c:v>
                </c:pt>
                <c:pt idx="2028">
                  <c:v>0.95565665682520695</c:v>
                </c:pt>
                <c:pt idx="2029">
                  <c:v>0.95664989645804743</c:v>
                </c:pt>
                <c:pt idx="2030">
                  <c:v>0.95764364053780326</c:v>
                </c:pt>
                <c:pt idx="2031">
                  <c:v>0.95863788932067329</c:v>
                </c:pt>
                <c:pt idx="2032">
                  <c:v>0.95963264306298623</c:v>
                </c:pt>
                <c:pt idx="2033">
                  <c:v>0.96062790202120119</c:v>
                </c:pt>
                <c:pt idx="2034">
                  <c:v>0.96162366645190733</c:v>
                </c:pt>
                <c:pt idx="2035">
                  <c:v>0.96261993661182421</c:v>
                </c:pt>
                <c:pt idx="2036">
                  <c:v>0.96361671275780192</c:v>
                </c:pt>
                <c:pt idx="2037">
                  <c:v>0.96461399514682067</c:v>
                </c:pt>
                <c:pt idx="2038">
                  <c:v>0.96561178403599146</c:v>
                </c:pt>
                <c:pt idx="2039">
                  <c:v>0.96661007968255563</c:v>
                </c:pt>
                <c:pt idx="2040">
                  <c:v>0.96760888234388531</c:v>
                </c:pt>
                <c:pt idx="2041">
                  <c:v>0.96860819227748363</c:v>
                </c:pt>
                <c:pt idx="2042">
                  <c:v>0.96960800974098382</c:v>
                </c:pt>
                <c:pt idx="2043">
                  <c:v>0.9706083349921506</c:v>
                </c:pt>
                <c:pt idx="2044">
                  <c:v>0.97160916828887944</c:v>
                </c:pt>
                <c:pt idx="2045">
                  <c:v>0.97261050988919662</c:v>
                </c:pt>
                <c:pt idx="2046">
                  <c:v>0.9736123600512594</c:v>
                </c:pt>
                <c:pt idx="2047">
                  <c:v>0.9746147190333565</c:v>
                </c:pt>
                <c:pt idx="2048">
                  <c:v>0.97561758709390767</c:v>
                </c:pt>
                <c:pt idx="2049">
                  <c:v>0.97662096449146363</c:v>
                </c:pt>
                <c:pt idx="2050">
                  <c:v>0.97762485148470679</c:v>
                </c:pt>
                <c:pt idx="2051">
                  <c:v>0.9786292483324508</c:v>
                </c:pt>
                <c:pt idx="2052">
                  <c:v>0.97963415529364073</c:v>
                </c:pt>
                <c:pt idx="2053">
                  <c:v>0.98063957262735313</c:v>
                </c:pt>
                <c:pt idx="2054">
                  <c:v>0.98164550059279643</c:v>
                </c:pt>
                <c:pt idx="2055">
                  <c:v>0.98265193944931029</c:v>
                </c:pt>
                <c:pt idx="2056">
                  <c:v>0.98365888945636626</c:v>
                </c:pt>
                <c:pt idx="2057">
                  <c:v>0.98466635087356758</c:v>
                </c:pt>
                <c:pt idx="2058">
                  <c:v>0.98567432396064958</c:v>
                </c:pt>
                <c:pt idx="2059">
                  <c:v>0.98668280897747929</c:v>
                </c:pt>
                <c:pt idx="2060">
                  <c:v>0.98769180618405583</c:v>
                </c:pt>
                <c:pt idx="2061">
                  <c:v>0.98870131584051024</c:v>
                </c:pt>
                <c:pt idx="2062">
                  <c:v>0.98971133820710566</c:v>
                </c:pt>
                <c:pt idx="2063">
                  <c:v>0.99072187354423757</c:v>
                </c:pt>
                <c:pt idx="2064">
                  <c:v>0.9917329221124338</c:v>
                </c:pt>
                <c:pt idx="2065">
                  <c:v>0.99274448417235428</c:v>
                </c:pt>
                <c:pt idx="2066">
                  <c:v>0.99375655998479129</c:v>
                </c:pt>
                <c:pt idx="2067">
                  <c:v>0.99476914981066966</c:v>
                </c:pt>
                <c:pt idx="2068">
                  <c:v>0.9957822539110468</c:v>
                </c:pt>
                <c:pt idx="2069">
                  <c:v>0.99679587254711266</c:v>
                </c:pt>
                <c:pt idx="2070">
                  <c:v>0.99781000598018976</c:v>
                </c:pt>
                <c:pt idx="2071">
                  <c:v>0.99882465447173341</c:v>
                </c:pt>
                <c:pt idx="2072">
                  <c:v>0.99983981828333146</c:v>
                </c:pt>
                <c:pt idx="2073">
                  <c:v>1.0008554976767052</c:v>
                </c:pt>
                <c:pt idx="2074">
                  <c:v>1.0018716929137081</c:v>
                </c:pt>
                <c:pt idx="2075">
                  <c:v>1.0028884042563275</c:v>
                </c:pt>
                <c:pt idx="2076">
                  <c:v>1.003905631966683</c:v>
                </c:pt>
                <c:pt idx="2077">
                  <c:v>1.004923376307028</c:v>
                </c:pt>
                <c:pt idx="2078">
                  <c:v>1.0059416375397481</c:v>
                </c:pt>
                <c:pt idx="2079">
                  <c:v>1.0069604159273635</c:v>
                </c:pt>
                <c:pt idx="2080">
                  <c:v>1.0079797117325264</c:v>
                </c:pt>
                <c:pt idx="2081">
                  <c:v>1.0089995252180235</c:v>
                </c:pt>
                <c:pt idx="2082">
                  <c:v>1.0100198566467742</c:v>
                </c:pt>
                <c:pt idx="2083">
                  <c:v>1.0110407062818316</c:v>
                </c:pt>
                <c:pt idx="2084">
                  <c:v>1.0120620743863831</c:v>
                </c:pt>
                <c:pt idx="2085">
                  <c:v>1.0130839612237486</c:v>
                </c:pt>
                <c:pt idx="2086">
                  <c:v>1.0141063670573822</c:v>
                </c:pt>
                <c:pt idx="2087">
                  <c:v>1.0151292921508723</c:v>
                </c:pt>
                <c:pt idx="2088">
                  <c:v>1.0161527367679408</c:v>
                </c:pt>
                <c:pt idx="2089">
                  <c:v>1.0171767011724433</c:v>
                </c:pt>
                <c:pt idx="2090">
                  <c:v>1.0182011856283699</c:v>
                </c:pt>
                <c:pt idx="2091">
                  <c:v>1.0192261903998445</c:v>
                </c:pt>
                <c:pt idx="2092">
                  <c:v>1.0202517157511251</c:v>
                </c:pt>
                <c:pt idx="2093">
                  <c:v>1.0212777619466036</c:v>
                </c:pt>
                <c:pt idx="2094">
                  <c:v>1.0223043292508072</c:v>
                </c:pt>
                <c:pt idx="2095">
                  <c:v>1.0233314179283961</c:v>
                </c:pt>
                <c:pt idx="2096">
                  <c:v>1.0243590282441661</c:v>
                </c:pt>
                <c:pt idx="2097">
                  <c:v>1.0253871604630467</c:v>
                </c:pt>
                <c:pt idx="2098">
                  <c:v>1.0264158148501026</c:v>
                </c:pt>
                <c:pt idx="2099">
                  <c:v>1.0274449916705324</c:v>
                </c:pt>
                <c:pt idx="2100">
                  <c:v>1.0284746911896701</c:v>
                </c:pt>
                <c:pt idx="2101">
                  <c:v>1.0295049136729837</c:v>
                </c:pt>
                <c:pt idx="2102">
                  <c:v>1.0305356593860768</c:v>
                </c:pt>
                <c:pt idx="2103">
                  <c:v>1.0315669285946876</c:v>
                </c:pt>
                <c:pt idx="2104">
                  <c:v>1.0325987215646886</c:v>
                </c:pt>
                <c:pt idx="2105">
                  <c:v>1.0336310385620884</c:v>
                </c:pt>
                <c:pt idx="2106">
                  <c:v>1.0346638798530301</c:v>
                </c:pt>
                <c:pt idx="2107">
                  <c:v>1.0356972457037923</c:v>
                </c:pt>
                <c:pt idx="2108">
                  <c:v>1.0367311363807885</c:v>
                </c:pt>
                <c:pt idx="2109">
                  <c:v>1.0377655521505678</c:v>
                </c:pt>
                <c:pt idx="2110">
                  <c:v>1.0388004932798141</c:v>
                </c:pt>
                <c:pt idx="2111">
                  <c:v>1.0398359600353477</c:v>
                </c:pt>
                <c:pt idx="2112">
                  <c:v>1.0408719526841237</c:v>
                </c:pt>
                <c:pt idx="2113">
                  <c:v>1.0419084714932327</c:v>
                </c:pt>
                <c:pt idx="2114">
                  <c:v>1.0429455167299011</c:v>
                </c:pt>
                <c:pt idx="2115">
                  <c:v>1.0439830886614914</c:v>
                </c:pt>
                <c:pt idx="2116">
                  <c:v>1.0450211875555016</c:v>
                </c:pt>
                <c:pt idx="2117">
                  <c:v>1.0460598136795656</c:v>
                </c:pt>
                <c:pt idx="2118">
                  <c:v>1.0470989673014532</c:v>
                </c:pt>
                <c:pt idx="2119">
                  <c:v>1.0481386486890703</c:v>
                </c:pt>
                <c:pt idx="2120">
                  <c:v>1.0491788581104586</c:v>
                </c:pt>
                <c:pt idx="2121">
                  <c:v>1.0502195958337963</c:v>
                </c:pt>
                <c:pt idx="2122">
                  <c:v>1.0512608621273971</c:v>
                </c:pt>
                <c:pt idx="2123">
                  <c:v>1.0523026572597121</c:v>
                </c:pt>
                <c:pt idx="2124">
                  <c:v>1.0533449814993276</c:v>
                </c:pt>
                <c:pt idx="2125">
                  <c:v>1.0543878351149671</c:v>
                </c:pt>
                <c:pt idx="2126">
                  <c:v>1.0554312183754901</c:v>
                </c:pt>
                <c:pt idx="2127">
                  <c:v>1.056475131549893</c:v>
                </c:pt>
                <c:pt idx="2128">
                  <c:v>1.0574835753393304</c:v>
                </c:pt>
                <c:pt idx="2129">
                  <c:v>1.0584925136442913</c:v>
                </c:pt>
                <c:pt idx="2130">
                  <c:v>1.0595019467072739</c:v>
                </c:pt>
                <c:pt idx="2131">
                  <c:v>1.0605118747708953</c:v>
                </c:pt>
                <c:pt idx="2132">
                  <c:v>1.0615222980778909</c:v>
                </c:pt>
                <c:pt idx="2133">
                  <c:v>1.0625332168711159</c:v>
                </c:pt>
                <c:pt idx="2134">
                  <c:v>1.0635446313935444</c:v>
                </c:pt>
                <c:pt idx="2135">
                  <c:v>1.0645565418882694</c:v>
                </c:pt>
                <c:pt idx="2136">
                  <c:v>1.0655689485985032</c:v>
                </c:pt>
                <c:pt idx="2137">
                  <c:v>1.0665818517675771</c:v>
                </c:pt>
                <c:pt idx="2138">
                  <c:v>1.0675952516389429</c:v>
                </c:pt>
                <c:pt idx="2139">
                  <c:v>1.0686091484561704</c:v>
                </c:pt>
                <c:pt idx="2140">
                  <c:v>1.0696235424629492</c:v>
                </c:pt>
                <c:pt idx="2141">
                  <c:v>1.0706384339030892</c:v>
                </c:pt>
                <c:pt idx="2142">
                  <c:v>1.0716538230205188</c:v>
                </c:pt>
                <c:pt idx="2143">
                  <c:v>1.0726697100592864</c:v>
                </c:pt>
                <c:pt idx="2144">
                  <c:v>1.0736860952635601</c:v>
                </c:pt>
                <c:pt idx="2145">
                  <c:v>1.0747029788776281</c:v>
                </c:pt>
                <c:pt idx="2146">
                  <c:v>1.0757203611458981</c:v>
                </c:pt>
                <c:pt idx="2147">
                  <c:v>1.0767382423128971</c:v>
                </c:pt>
                <c:pt idx="2148">
                  <c:v>1.0777566226232729</c:v>
                </c:pt>
                <c:pt idx="2149">
                  <c:v>1.0787755023217929</c:v>
                </c:pt>
                <c:pt idx="2150">
                  <c:v>1.0797948816533443</c:v>
                </c:pt>
                <c:pt idx="2151">
                  <c:v>1.0808147608629346</c:v>
                </c:pt>
                <c:pt idx="2152">
                  <c:v>1.0818351401956914</c:v>
                </c:pt>
                <c:pt idx="2153">
                  <c:v>1.0828560198968629</c:v>
                </c:pt>
                <c:pt idx="2154">
                  <c:v>1.0838774002118168</c:v>
                </c:pt>
                <c:pt idx="2155">
                  <c:v>1.0848992813860416</c:v>
                </c:pt>
                <c:pt idx="2156">
                  <c:v>1.0859216636651463</c:v>
                </c:pt>
                <c:pt idx="2157">
                  <c:v>1.0869445472948605</c:v>
                </c:pt>
                <c:pt idx="2158">
                  <c:v>1.0879679325210332</c:v>
                </c:pt>
                <c:pt idx="2159">
                  <c:v>1.0889918195896353</c:v>
                </c:pt>
                <c:pt idx="2160">
                  <c:v>1.0900162087467575</c:v>
                </c:pt>
                <c:pt idx="2161">
                  <c:v>1.0910411002386113</c:v>
                </c:pt>
                <c:pt idx="2162">
                  <c:v>1.0920297281831508</c:v>
                </c:pt>
                <c:pt idx="2163">
                  <c:v>1.0930188235432818</c:v>
                </c:pt>
                <c:pt idx="2164">
                  <c:v>1.0940083865399948</c:v>
                </c:pt>
                <c:pt idx="2165">
                  <c:v>1.0949984173943847</c:v>
                </c:pt>
                <c:pt idx="2166">
                  <c:v>1.0959889163276513</c:v>
                </c:pt>
                <c:pt idx="2167">
                  <c:v>1.0969798835610978</c:v>
                </c:pt>
                <c:pt idx="2168">
                  <c:v>1.0979713193161333</c:v>
                </c:pt>
                <c:pt idx="2169">
                  <c:v>1.0989632238142715</c:v>
                </c:pt>
                <c:pt idx="2170">
                  <c:v>1.09995559727713</c:v>
                </c:pt>
                <c:pt idx="2171">
                  <c:v>1.100948439926432</c:v>
                </c:pt>
                <c:pt idx="2172">
                  <c:v>1.1019417519840053</c:v>
                </c:pt>
                <c:pt idx="2173">
                  <c:v>1.1029355336717823</c:v>
                </c:pt>
                <c:pt idx="2174">
                  <c:v>1.1039297852118004</c:v>
                </c:pt>
                <c:pt idx="2175">
                  <c:v>1.1049245068262019</c:v>
                </c:pt>
                <c:pt idx="2176">
                  <c:v>1.1059196987372348</c:v>
                </c:pt>
                <c:pt idx="2177">
                  <c:v>1.1069153611672515</c:v>
                </c:pt>
                <c:pt idx="2178">
                  <c:v>1.1079114943387096</c:v>
                </c:pt>
                <c:pt idx="2179">
                  <c:v>1.1089080984741719</c:v>
                </c:pt>
                <c:pt idx="2180">
                  <c:v>1.1099051737963066</c:v>
                </c:pt>
                <c:pt idx="2181">
                  <c:v>1.1109027205278874</c:v>
                </c:pt>
                <c:pt idx="2182">
                  <c:v>1.1119007388917925</c:v>
                </c:pt>
                <c:pt idx="2183">
                  <c:v>1.1128992291110062</c:v>
                </c:pt>
                <c:pt idx="2184">
                  <c:v>1.1138981914086181</c:v>
                </c:pt>
                <c:pt idx="2185">
                  <c:v>1.1148976260078234</c:v>
                </c:pt>
                <c:pt idx="2186">
                  <c:v>1.1158975331319221</c:v>
                </c:pt>
                <c:pt idx="2187">
                  <c:v>1.1168979130043204</c:v>
                </c:pt>
                <c:pt idx="2188">
                  <c:v>1.1178987658485302</c:v>
                </c:pt>
                <c:pt idx="2189">
                  <c:v>1.1189000918881691</c:v>
                </c:pt>
                <c:pt idx="2190">
                  <c:v>1.1199018913469598</c:v>
                </c:pt>
                <c:pt idx="2191">
                  <c:v>1.1208667257211422</c:v>
                </c:pt>
                <c:pt idx="2192">
                  <c:v>1.121831999221953</c:v>
                </c:pt>
                <c:pt idx="2193">
                  <c:v>1.1227977120492523</c:v>
                </c:pt>
                <c:pt idx="2194">
                  <c:v>1.1237638644029917</c:v>
                </c:pt>
                <c:pt idx="2195">
                  <c:v>1.1247304564832135</c:v>
                </c:pt>
                <c:pt idx="2196">
                  <c:v>1.1256974884900508</c:v>
                </c:pt>
                <c:pt idx="2197">
                  <c:v>1.1266649606237285</c:v>
                </c:pt>
                <c:pt idx="2198">
                  <c:v>1.1276328730845622</c:v>
                </c:pt>
                <c:pt idx="2199">
                  <c:v>1.1286012260729583</c:v>
                </c:pt>
                <c:pt idx="2200">
                  <c:v>1.1295700197894152</c:v>
                </c:pt>
                <c:pt idx="2201">
                  <c:v>1.1305392544345221</c:v>
                </c:pt>
                <c:pt idx="2202">
                  <c:v>1.1315089302089598</c:v>
                </c:pt>
                <c:pt idx="2203">
                  <c:v>1.1324790473134998</c:v>
                </c:pt>
                <c:pt idx="2204">
                  <c:v>1.1334496059490058</c:v>
                </c:pt>
                <c:pt idx="2205">
                  <c:v>1.1344206063164322</c:v>
                </c:pt>
                <c:pt idx="2206">
                  <c:v>1.1353920486168252</c:v>
                </c:pt>
                <c:pt idx="2207">
                  <c:v>1.1363639330513227</c:v>
                </c:pt>
                <c:pt idx="2208">
                  <c:v>1.1373362598211534</c:v>
                </c:pt>
                <c:pt idx="2209">
                  <c:v>1.1383090291276385</c:v>
                </c:pt>
                <c:pt idx="2210">
                  <c:v>1.1392822411721903</c:v>
                </c:pt>
                <c:pt idx="2211">
                  <c:v>1.140255896156313</c:v>
                </c:pt>
                <c:pt idx="2212">
                  <c:v>1.1412299942816024</c:v>
                </c:pt>
                <c:pt idx="2213">
                  <c:v>1.1422045357497459</c:v>
                </c:pt>
                <c:pt idx="2214">
                  <c:v>1.1431795207625228</c:v>
                </c:pt>
                <c:pt idx="2215">
                  <c:v>1.1441549495218046</c:v>
                </c:pt>
                <c:pt idx="2216">
                  <c:v>1.1451308222295542</c:v>
                </c:pt>
                <c:pt idx="2217">
                  <c:v>1.1461071390878264</c:v>
                </c:pt>
                <c:pt idx="2218">
                  <c:v>1.1470839002987683</c:v>
                </c:pt>
                <c:pt idx="2219">
                  <c:v>1.1480230185283382</c:v>
                </c:pt>
                <c:pt idx="2220">
                  <c:v>1.1489625475211063</c:v>
                </c:pt>
                <c:pt idx="2221">
                  <c:v>1.1499024874567367</c:v>
                </c:pt>
                <c:pt idx="2222">
                  <c:v>1.1508428385149734</c:v>
                </c:pt>
                <c:pt idx="2223">
                  <c:v>1.1517836008756377</c:v>
                </c:pt>
                <c:pt idx="2224">
                  <c:v>1.1527247747186307</c:v>
                </c:pt>
                <c:pt idx="2225">
                  <c:v>1.153666360223931</c:v>
                </c:pt>
                <c:pt idx="2226">
                  <c:v>1.1546083575715973</c:v>
                </c:pt>
                <c:pt idx="2227">
                  <c:v>1.1555507669417659</c:v>
                </c:pt>
                <c:pt idx="2228">
                  <c:v>1.1564935885146523</c:v>
                </c:pt>
                <c:pt idx="2229">
                  <c:v>1.1574368224705509</c:v>
                </c:pt>
                <c:pt idx="2230">
                  <c:v>1.1583804689898352</c:v>
                </c:pt>
                <c:pt idx="2231">
                  <c:v>1.1593245282529567</c:v>
                </c:pt>
                <c:pt idx="2232">
                  <c:v>1.1602690004404468</c:v>
                </c:pt>
                <c:pt idx="2233">
                  <c:v>1.1612138857329155</c:v>
                </c:pt>
                <c:pt idx="2234">
                  <c:v>1.1621591843110517</c:v>
                </c:pt>
                <c:pt idx="2235">
                  <c:v>1.1631048963556236</c:v>
                </c:pt>
                <c:pt idx="2236">
                  <c:v>1.1640510220474782</c:v>
                </c:pt>
                <c:pt idx="2237">
                  <c:v>1.1649975615675414</c:v>
                </c:pt>
                <c:pt idx="2238">
                  <c:v>1.1659445150968191</c:v>
                </c:pt>
                <c:pt idx="2239">
                  <c:v>1.1668918828163952</c:v>
                </c:pt>
                <c:pt idx="2240">
                  <c:v>1.1678396649074338</c:v>
                </c:pt>
                <c:pt idx="2241">
                  <c:v>1.1687878615511775</c:v>
                </c:pt>
                <c:pt idx="2242">
                  <c:v>1.1697364729289488</c:v>
                </c:pt>
                <c:pt idx="2243">
                  <c:v>1.1706854992221492</c:v>
                </c:pt>
                <c:pt idx="2244">
                  <c:v>1.1716349406122593</c:v>
                </c:pt>
                <c:pt idx="2245">
                  <c:v>1.1725847972808396</c:v>
                </c:pt>
                <c:pt idx="2246">
                  <c:v>1.1735350694095299</c:v>
                </c:pt>
                <c:pt idx="2247">
                  <c:v>1.1744857571800491</c:v>
                </c:pt>
                <c:pt idx="2248">
                  <c:v>1.1754368607741954</c:v>
                </c:pt>
                <c:pt idx="2249">
                  <c:v>1.1763883803738473</c:v>
                </c:pt>
                <c:pt idx="2250">
                  <c:v>1.1773403161609628</c:v>
                </c:pt>
                <c:pt idx="2251">
                  <c:v>1.1782926683175785</c:v>
                </c:pt>
                <c:pt idx="2252">
                  <c:v>1.179206623126086</c:v>
                </c:pt>
                <c:pt idx="2253">
                  <c:v>1.1801209614062018</c:v>
                </c:pt>
                <c:pt idx="2254">
                  <c:v>1.1810356833188198</c:v>
                </c:pt>
                <c:pt idx="2255">
                  <c:v>1.1819507890249028</c:v>
                </c:pt>
                <c:pt idx="2256">
                  <c:v>1.1828662786854802</c:v>
                </c:pt>
                <c:pt idx="2257">
                  <c:v>1.1837821524616494</c:v>
                </c:pt>
                <c:pt idx="2258">
                  <c:v>1.1846984105145753</c:v>
                </c:pt>
                <c:pt idx="2259">
                  <c:v>1.1856150530054905</c:v>
                </c:pt>
                <c:pt idx="2260">
                  <c:v>1.1865320800956951</c:v>
                </c:pt>
                <c:pt idx="2261">
                  <c:v>1.1874494919465568</c:v>
                </c:pt>
                <c:pt idx="2262">
                  <c:v>1.1883672887195114</c:v>
                </c:pt>
                <c:pt idx="2263">
                  <c:v>1.189285470576062</c:v>
                </c:pt>
                <c:pt idx="2264">
                  <c:v>1.1902040376777796</c:v>
                </c:pt>
                <c:pt idx="2265">
                  <c:v>1.1911229901863032</c:v>
                </c:pt>
                <c:pt idx="2266">
                  <c:v>1.192042328263339</c:v>
                </c:pt>
                <c:pt idx="2267">
                  <c:v>1.1929620520706621</c:v>
                </c:pt>
                <c:pt idx="2268">
                  <c:v>1.1938821617701145</c:v>
                </c:pt>
                <c:pt idx="2269">
                  <c:v>1.1948026575236064</c:v>
                </c:pt>
                <c:pt idx="2270">
                  <c:v>1.195723539493116</c:v>
                </c:pt>
                <c:pt idx="2271">
                  <c:v>1.1966448078406899</c:v>
                </c:pt>
                <c:pt idx="2272">
                  <c:v>1.1975664627284419</c:v>
                </c:pt>
                <c:pt idx="2273">
                  <c:v>1.1984885043185542</c:v>
                </c:pt>
                <c:pt idx="2274">
                  <c:v>1.1994109327732771</c:v>
                </c:pt>
                <c:pt idx="2275">
                  <c:v>1.2003337482549292</c:v>
                </c:pt>
                <c:pt idx="2276">
                  <c:v>1.2012569509258966</c:v>
                </c:pt>
                <c:pt idx="2277">
                  <c:v>1.2021805409486337</c:v>
                </c:pt>
                <c:pt idx="2278">
                  <c:v>1.2031045184856635</c:v>
                </c:pt>
                <c:pt idx="2279">
                  <c:v>1.2040288836995767</c:v>
                </c:pt>
                <c:pt idx="2280">
                  <c:v>1.2049536367530327</c:v>
                </c:pt>
                <c:pt idx="2281">
                  <c:v>1.2058787778087585</c:v>
                </c:pt>
                <c:pt idx="2282">
                  <c:v>1.2068043070295498</c:v>
                </c:pt>
                <c:pt idx="2283">
                  <c:v>1.2077302245782704</c:v>
                </c:pt>
                <c:pt idx="2284">
                  <c:v>1.2086565306178532</c:v>
                </c:pt>
                <c:pt idx="2285">
                  <c:v>1.2095436936439468</c:v>
                </c:pt>
                <c:pt idx="2286">
                  <c:v>1.2104312130216162</c:v>
                </c:pt>
                <c:pt idx="2287">
                  <c:v>1.2113190888939989</c:v>
                </c:pt>
                <c:pt idx="2288">
                  <c:v>1.2122073214042901</c:v>
                </c:pt>
                <c:pt idx="2289">
                  <c:v>1.2130959106957424</c:v>
                </c:pt>
                <c:pt idx="2290">
                  <c:v>1.213984856911666</c:v>
                </c:pt>
                <c:pt idx="2291">
                  <c:v>1.2148741601954289</c:v>
                </c:pt>
                <c:pt idx="2292">
                  <c:v>1.2157638206904564</c:v>
                </c:pt>
                <c:pt idx="2293">
                  <c:v>1.2166538385402315</c:v>
                </c:pt>
                <c:pt idx="2294">
                  <c:v>1.2175442138882948</c:v>
                </c:pt>
                <c:pt idx="2295">
                  <c:v>1.2184349468782445</c:v>
                </c:pt>
                <c:pt idx="2296">
                  <c:v>1.2193260376537367</c:v>
                </c:pt>
                <c:pt idx="2297">
                  <c:v>1.2202174863584849</c:v>
                </c:pt>
                <c:pt idx="2298">
                  <c:v>1.2211092931362608</c:v>
                </c:pt>
                <c:pt idx="2299">
                  <c:v>1.2220014581308929</c:v>
                </c:pt>
                <c:pt idx="2300">
                  <c:v>1.2228939814862687</c:v>
                </c:pt>
                <c:pt idx="2301">
                  <c:v>1.2237868633463327</c:v>
                </c:pt>
                <c:pt idx="2302">
                  <c:v>1.2246801038550874</c:v>
                </c:pt>
                <c:pt idx="2303">
                  <c:v>1.2255737031565932</c:v>
                </c:pt>
                <c:pt idx="2304">
                  <c:v>1.2264676613949681</c:v>
                </c:pt>
                <c:pt idx="2305">
                  <c:v>1.2273619787143883</c:v>
                </c:pt>
                <c:pt idx="2306">
                  <c:v>1.2282566552590883</c:v>
                </c:pt>
                <c:pt idx="2307">
                  <c:v>1.2291516911733598</c:v>
                </c:pt>
                <c:pt idx="2308">
                  <c:v>1.2300470866015525</c:v>
                </c:pt>
                <c:pt idx="2309">
                  <c:v>1.2309428416880741</c:v>
                </c:pt>
                <c:pt idx="2310">
                  <c:v>1.2318389565773908</c:v>
                </c:pt>
                <c:pt idx="2311">
                  <c:v>1.2327354314140266</c:v>
                </c:pt>
                <c:pt idx="2312">
                  <c:v>1.2336322663425636</c:v>
                </c:pt>
                <c:pt idx="2313">
                  <c:v>1.2345294615076416</c:v>
                </c:pt>
                <c:pt idx="2314">
                  <c:v>1.2354270170539592</c:v>
                </c:pt>
                <c:pt idx="2315">
                  <c:v>1.236324933126272</c:v>
                </c:pt>
                <c:pt idx="2316">
                  <c:v>1.2372232098693949</c:v>
                </c:pt>
                <c:pt idx="2317">
                  <c:v>1.2381218474282005</c:v>
                </c:pt>
                <c:pt idx="2318">
                  <c:v>1.2390007487585906</c:v>
                </c:pt>
                <c:pt idx="2319">
                  <c:v>1.239879995229952</c:v>
                </c:pt>
                <c:pt idx="2320">
                  <c:v>1.2407595869778203</c:v>
                </c:pt>
                <c:pt idx="2321">
                  <c:v>1.241639524137784</c:v>
                </c:pt>
                <c:pt idx="2322">
                  <c:v>1.2425198068454852</c:v>
                </c:pt>
                <c:pt idx="2323">
                  <c:v>1.243400435236619</c:v>
                </c:pt>
                <c:pt idx="2324">
                  <c:v>1.2442814094469341</c:v>
                </c:pt>
                <c:pt idx="2325">
                  <c:v>1.2451627296122321</c:v>
                </c:pt>
                <c:pt idx="2326">
                  <c:v>1.2460443958683678</c:v>
                </c:pt>
                <c:pt idx="2327">
                  <c:v>1.2469264083512503</c:v>
                </c:pt>
                <c:pt idx="2328">
                  <c:v>1.2478087671968412</c:v>
                </c:pt>
                <c:pt idx="2329">
                  <c:v>1.2486914725411555</c:v>
                </c:pt>
                <c:pt idx="2330">
                  <c:v>1.2495745245202619</c:v>
                </c:pt>
                <c:pt idx="2331">
                  <c:v>1.2504579232702824</c:v>
                </c:pt>
                <c:pt idx="2332">
                  <c:v>1.2513416689273931</c:v>
                </c:pt>
                <c:pt idx="2333">
                  <c:v>1.2522257616278223</c:v>
                </c:pt>
                <c:pt idx="2334">
                  <c:v>1.253110201507853</c:v>
                </c:pt>
                <c:pt idx="2335">
                  <c:v>1.2539949887038206</c:v>
                </c:pt>
                <c:pt idx="2336">
                  <c:v>1.2548801233521152</c:v>
                </c:pt>
                <c:pt idx="2337">
                  <c:v>1.2557656055891799</c:v>
                </c:pt>
                <c:pt idx="2338">
                  <c:v>1.256651435551511</c:v>
                </c:pt>
                <c:pt idx="2339">
                  <c:v>1.2575376133756593</c:v>
                </c:pt>
                <c:pt idx="2340">
                  <c:v>1.2584241391982283</c:v>
                </c:pt>
                <c:pt idx="2341">
                  <c:v>1.2593110131558758</c:v>
                </c:pt>
                <c:pt idx="2342">
                  <c:v>1.2601982353853129</c:v>
                </c:pt>
                <c:pt idx="2343">
                  <c:v>1.2610858060233046</c:v>
                </c:pt>
                <c:pt idx="2344">
                  <c:v>1.2619737252066696</c:v>
                </c:pt>
                <c:pt idx="2345">
                  <c:v>1.26286199307228</c:v>
                </c:pt>
                <c:pt idx="2346">
                  <c:v>1.2637506097570621</c:v>
                </c:pt>
                <c:pt idx="2347">
                  <c:v>1.2646395753979958</c:v>
                </c:pt>
                <c:pt idx="2348">
                  <c:v>1.2655288901321144</c:v>
                </c:pt>
                <c:pt idx="2349">
                  <c:v>1.2664185540965058</c:v>
                </c:pt>
                <c:pt idx="2350">
                  <c:v>1.2673085674283113</c:v>
                </c:pt>
                <c:pt idx="2351">
                  <c:v>1.2681989302647256</c:v>
                </c:pt>
                <c:pt idx="2352">
                  <c:v>1.2690896427429981</c:v>
                </c:pt>
                <c:pt idx="2353">
                  <c:v>1.2699807050004317</c:v>
                </c:pt>
                <c:pt idx="2354">
                  <c:v>1.2708721171743833</c:v>
                </c:pt>
                <c:pt idx="2355">
                  <c:v>1.2717638794022634</c:v>
                </c:pt>
                <c:pt idx="2356">
                  <c:v>1.2726559918215372</c:v>
                </c:pt>
                <c:pt idx="2357">
                  <c:v>1.2735484545697231</c:v>
                </c:pt>
                <c:pt idx="2358">
                  <c:v>1.2744412677843937</c:v>
                </c:pt>
                <c:pt idx="2359">
                  <c:v>1.2753344316031763</c:v>
                </c:pt>
                <c:pt idx="2360">
                  <c:v>1.2762279461637513</c:v>
                </c:pt>
                <c:pt idx="2361">
                  <c:v>1.2771218116038536</c:v>
                </c:pt>
                <c:pt idx="2362">
                  <c:v>1.2780160280612725</c:v>
                </c:pt>
                <c:pt idx="2363">
                  <c:v>1.2789105956738505</c:v>
                </c:pt>
                <c:pt idx="2364">
                  <c:v>1.2798055145794853</c:v>
                </c:pt>
                <c:pt idx="2365">
                  <c:v>1.280700784916128</c:v>
                </c:pt>
                <c:pt idx="2366">
                  <c:v>1.2815964068217842</c:v>
                </c:pt>
                <c:pt idx="2367">
                  <c:v>1.2824923804345136</c:v>
                </c:pt>
                <c:pt idx="2368">
                  <c:v>1.2833887058924298</c:v>
                </c:pt>
                <c:pt idx="2369">
                  <c:v>1.2842853833337013</c:v>
                </c:pt>
                <c:pt idx="2370">
                  <c:v>1.2851824128965506</c:v>
                </c:pt>
                <c:pt idx="2371">
                  <c:v>1.2860797947192544</c:v>
                </c:pt>
                <c:pt idx="2372">
                  <c:v>1.2869775289401435</c:v>
                </c:pt>
                <c:pt idx="2373">
                  <c:v>1.2878756156976037</c:v>
                </c:pt>
                <c:pt idx="2374">
                  <c:v>1.2887740551300744</c:v>
                </c:pt>
                <c:pt idx="2375">
                  <c:v>1.2896728473760493</c:v>
                </c:pt>
                <c:pt idx="2376">
                  <c:v>1.2905719925740771</c:v>
                </c:pt>
                <c:pt idx="2377">
                  <c:v>1.2914714908627607</c:v>
                </c:pt>
                <c:pt idx="2378">
                  <c:v>1.2923713423807572</c:v>
                </c:pt>
                <c:pt idx="2379">
                  <c:v>1.2932715472667788</c:v>
                </c:pt>
                <c:pt idx="2380">
                  <c:v>1.2941721056595914</c:v>
                </c:pt>
                <c:pt idx="2381">
                  <c:v>1.2950730176980154</c:v>
                </c:pt>
                <c:pt idx="2382">
                  <c:v>1.295974283520926</c:v>
                </c:pt>
                <c:pt idx="2383">
                  <c:v>1.2968759032672534</c:v>
                </c:pt>
                <c:pt idx="2384">
                  <c:v>1.2977778770759816</c:v>
                </c:pt>
                <c:pt idx="2385">
                  <c:v>1.298680205086149</c:v>
                </c:pt>
                <c:pt idx="2386">
                  <c:v>1.2995828874368498</c:v>
                </c:pt>
                <c:pt idx="2387">
                  <c:v>1.3004859242672318</c:v>
                </c:pt>
                <c:pt idx="2388">
                  <c:v>1.3013893157164977</c:v>
                </c:pt>
                <c:pt idx="2389">
                  <c:v>1.3022930619239048</c:v>
                </c:pt>
                <c:pt idx="2390">
                  <c:v>1.3031971630287655</c:v>
                </c:pt>
                <c:pt idx="2391">
                  <c:v>1.3041016191704462</c:v>
                </c:pt>
                <c:pt idx="2392">
                  <c:v>1.3050064304883686</c:v>
                </c:pt>
                <c:pt idx="2393">
                  <c:v>1.3059115971220088</c:v>
                </c:pt>
                <c:pt idx="2394">
                  <c:v>1.3068171192108982</c:v>
                </c:pt>
                <c:pt idx="2395">
                  <c:v>1.3077229968946225</c:v>
                </c:pt>
                <c:pt idx="2396">
                  <c:v>1.308629230312822</c:v>
                </c:pt>
                <c:pt idx="2397">
                  <c:v>1.3095358196051925</c:v>
                </c:pt>
                <c:pt idx="2398">
                  <c:v>1.3104427649114845</c:v>
                </c:pt>
                <c:pt idx="2399">
                  <c:v>1.311350066371503</c:v>
                </c:pt>
                <c:pt idx="2400">
                  <c:v>1.3122577241251081</c:v>
                </c:pt>
                <c:pt idx="2401">
                  <c:v>1.3131657383122146</c:v>
                </c:pt>
                <c:pt idx="2402">
                  <c:v>1.3140741090727928</c:v>
                </c:pt>
                <c:pt idx="2403">
                  <c:v>1.3149828365468674</c:v>
                </c:pt>
                <c:pt idx="2404">
                  <c:v>1.3158919208745186</c:v>
                </c:pt>
                <c:pt idx="2405">
                  <c:v>1.3168013621958812</c:v>
                </c:pt>
                <c:pt idx="2406">
                  <c:v>1.3177111606511454</c:v>
                </c:pt>
                <c:pt idx="2407">
                  <c:v>1.3186213163805558</c:v>
                </c:pt>
                <c:pt idx="2408">
                  <c:v>1.3195318295244132</c:v>
                </c:pt>
                <c:pt idx="2409">
                  <c:v>1.3204427002230723</c:v>
                </c:pt>
                <c:pt idx="2410">
                  <c:v>1.3213539286169431</c:v>
                </c:pt>
                <c:pt idx="2411">
                  <c:v>1.3222655148464915</c:v>
                </c:pt>
                <c:pt idx="2412">
                  <c:v>1.3231983118083477</c:v>
                </c:pt>
                <c:pt idx="2413">
                  <c:v>1.3241314834518096</c:v>
                </c:pt>
                <c:pt idx="2414">
                  <c:v>1.3250650299273774</c:v>
                </c:pt>
                <c:pt idx="2415">
                  <c:v>1.3259989513856123</c:v>
                </c:pt>
                <c:pt idx="2416">
                  <c:v>1.3269332479771356</c:v>
                </c:pt>
                <c:pt idx="2417">
                  <c:v>1.3278679198526291</c:v>
                </c:pt>
                <c:pt idx="2418">
                  <c:v>1.3288029671628347</c:v>
                </c:pt>
                <c:pt idx="2419">
                  <c:v>1.329738390058556</c:v>
                </c:pt>
                <c:pt idx="2420">
                  <c:v>1.3306741886906557</c:v>
                </c:pt>
                <c:pt idx="2421">
                  <c:v>1.3316103632100584</c:v>
                </c:pt>
                <c:pt idx="2422">
                  <c:v>1.3325469137677488</c:v>
                </c:pt>
                <c:pt idx="2423">
                  <c:v>1.3334838405147718</c:v>
                </c:pt>
                <c:pt idx="2424">
                  <c:v>1.334421143602234</c:v>
                </c:pt>
                <c:pt idx="2425">
                  <c:v>1.3353588231813016</c:v>
                </c:pt>
                <c:pt idx="2426">
                  <c:v>1.3362968794032022</c:v>
                </c:pt>
                <c:pt idx="2427">
                  <c:v>1.337235312419224</c:v>
                </c:pt>
                <c:pt idx="2428">
                  <c:v>1.3381741223807162</c:v>
                </c:pt>
                <c:pt idx="2429">
                  <c:v>1.3391133094390879</c:v>
                </c:pt>
                <c:pt idx="2430">
                  <c:v>1.3400528737458104</c:v>
                </c:pt>
                <c:pt idx="2431">
                  <c:v>1.3409928154524144</c:v>
                </c:pt>
                <c:pt idx="2432">
                  <c:v>1.3419331347104926</c:v>
                </c:pt>
                <c:pt idx="2433">
                  <c:v>1.3428738316716977</c:v>
                </c:pt>
                <c:pt idx="2434">
                  <c:v>1.343814906487744</c:v>
                </c:pt>
                <c:pt idx="2435">
                  <c:v>1.3447563593104066</c:v>
                </c:pt>
                <c:pt idx="2436">
                  <c:v>1.3456981902915217</c:v>
                </c:pt>
                <c:pt idx="2437">
                  <c:v>1.3466403995829856</c:v>
                </c:pt>
                <c:pt idx="2438">
                  <c:v>1.3475829873367569</c:v>
                </c:pt>
                <c:pt idx="2439">
                  <c:v>1.3485259537048542</c:v>
                </c:pt>
                <c:pt idx="2440">
                  <c:v>1.3494692988393577</c:v>
                </c:pt>
                <c:pt idx="2441">
                  <c:v>1.3504130228924085</c:v>
                </c:pt>
                <c:pt idx="2442">
                  <c:v>1.3513571260162092</c:v>
                </c:pt>
                <c:pt idx="2443">
                  <c:v>1.3523016083630228</c:v>
                </c:pt>
                <c:pt idx="2444">
                  <c:v>1.3532464700851738</c:v>
                </c:pt>
                <c:pt idx="2445">
                  <c:v>1.3541917113350483</c:v>
                </c:pt>
                <c:pt idx="2446">
                  <c:v>1.3551373322650933</c:v>
                </c:pt>
                <c:pt idx="2447">
                  <c:v>1.3561254864836823</c:v>
                </c:pt>
                <c:pt idx="2448">
                  <c:v>1.3571140553060173</c:v>
                </c:pt>
                <c:pt idx="2449">
                  <c:v>1.3581030389060547</c:v>
                </c:pt>
                <c:pt idx="2450">
                  <c:v>1.3590924374578246</c:v>
                </c:pt>
                <c:pt idx="2451">
                  <c:v>1.36008225113543</c:v>
                </c:pt>
                <c:pt idx="2452">
                  <c:v>1.3610724801130472</c:v>
                </c:pt>
                <c:pt idx="2453">
                  <c:v>1.3620631245649246</c:v>
                </c:pt>
                <c:pt idx="2454">
                  <c:v>1.3630541846653847</c:v>
                </c:pt>
                <c:pt idx="2455">
                  <c:v>1.3640456605888232</c:v>
                </c:pt>
                <c:pt idx="2456">
                  <c:v>1.3650375525097078</c:v>
                </c:pt>
                <c:pt idx="2457">
                  <c:v>1.3660298606025809</c:v>
                </c:pt>
                <c:pt idx="2458">
                  <c:v>1.367022585042057</c:v>
                </c:pt>
                <c:pt idx="2459">
                  <c:v>1.3680157260028243</c:v>
                </c:pt>
                <c:pt idx="2460">
                  <c:v>1.3690092836596444</c:v>
                </c:pt>
                <c:pt idx="2461">
                  <c:v>1.370003258187352</c:v>
                </c:pt>
                <c:pt idx="2462">
                  <c:v>1.3709976497608554</c:v>
                </c:pt>
                <c:pt idx="2463">
                  <c:v>1.3719924585551362</c:v>
                </c:pt>
                <c:pt idx="2464">
                  <c:v>1.3729876847452491</c:v>
                </c:pt>
                <c:pt idx="2465">
                  <c:v>1.3739833285063225</c:v>
                </c:pt>
                <c:pt idx="2466">
                  <c:v>1.3749793900135585</c:v>
                </c:pt>
                <c:pt idx="2467">
                  <c:v>1.3759758694422324</c:v>
                </c:pt>
                <c:pt idx="2468">
                  <c:v>1.3769727669676932</c:v>
                </c:pt>
                <c:pt idx="2469">
                  <c:v>1.3779700827653634</c:v>
                </c:pt>
                <c:pt idx="2470">
                  <c:v>1.3790523721326191</c:v>
                </c:pt>
                <c:pt idx="2471">
                  <c:v>1.3801351540839835</c:v>
                </c:pt>
                <c:pt idx="2472">
                  <c:v>1.3812184288436478</c:v>
                </c:pt>
                <c:pt idx="2473">
                  <c:v>1.3823021966359041</c:v>
                </c:pt>
                <c:pt idx="2474">
                  <c:v>1.3833864576851473</c:v>
                </c:pt>
                <c:pt idx="2475">
                  <c:v>1.3844712122158747</c:v>
                </c:pt>
                <c:pt idx="2476">
                  <c:v>1.3855564604526847</c:v>
                </c:pt>
                <c:pt idx="2477">
                  <c:v>1.3866422026202789</c:v>
                </c:pt>
                <c:pt idx="2478">
                  <c:v>1.3877284389434608</c:v>
                </c:pt>
                <c:pt idx="2479">
                  <c:v>1.388815169647136</c:v>
                </c:pt>
                <c:pt idx="2480">
                  <c:v>1.3899023949563127</c:v>
                </c:pt>
                <c:pt idx="2481">
                  <c:v>1.3909901150961019</c:v>
                </c:pt>
                <c:pt idx="2482">
                  <c:v>1.3920783302917163</c:v>
                </c:pt>
                <c:pt idx="2483">
                  <c:v>1.3931670407684718</c:v>
                </c:pt>
                <c:pt idx="2484">
                  <c:v>1.3942562467517861</c:v>
                </c:pt>
                <c:pt idx="2485">
                  <c:v>1.3953459484671797</c:v>
                </c:pt>
                <c:pt idx="2486">
                  <c:v>1.3964361461402768</c:v>
                </c:pt>
                <c:pt idx="2487">
                  <c:v>1.3975268399968028</c:v>
                </c:pt>
                <c:pt idx="2488">
                  <c:v>1.3986180302625866</c:v>
                </c:pt>
                <c:pt idx="2489">
                  <c:v>1.3997097171635597</c:v>
                </c:pt>
                <c:pt idx="2490">
                  <c:v>1.4008019009257566</c:v>
                </c:pt>
                <c:pt idx="2491">
                  <c:v>1.4018945817753141</c:v>
                </c:pt>
                <c:pt idx="2492">
                  <c:v>1.402987759938473</c:v>
                </c:pt>
                <c:pt idx="2493">
                  <c:v>1.4040814356415763</c:v>
                </c:pt>
                <c:pt idx="2494">
                  <c:v>1.4051756091110699</c:v>
                </c:pt>
                <c:pt idx="2495">
                  <c:v>1.4062702805735032</c:v>
                </c:pt>
                <c:pt idx="2496">
                  <c:v>1.4073654502555284</c:v>
                </c:pt>
                <c:pt idx="2497">
                  <c:v>1.4084611183839013</c:v>
                </c:pt>
                <c:pt idx="2498">
                  <c:v>1.4095572851854801</c:v>
                </c:pt>
                <c:pt idx="2499">
                  <c:v>1.4106539508872271</c:v>
                </c:pt>
                <c:pt idx="2500">
                  <c:v>1.4117511157162075</c:v>
                </c:pt>
                <c:pt idx="2501">
                  <c:v>1.4128487798995897</c:v>
                </c:pt>
                <c:pt idx="2502">
                  <c:v>1.4139469436646461</c:v>
                </c:pt>
                <c:pt idx="2503">
                  <c:v>1.4151306826586283</c:v>
                </c:pt>
                <c:pt idx="2504">
                  <c:v>1.4163150021285027</c:v>
                </c:pt>
                <c:pt idx="2505">
                  <c:v>1.4174999023589203</c:v>
                </c:pt>
                <c:pt idx="2506">
                  <c:v>1.4186853836346711</c:v>
                </c:pt>
                <c:pt idx="2507">
                  <c:v>1.4198714462406854</c:v>
                </c:pt>
                <c:pt idx="2508">
                  <c:v>1.4210580904620329</c:v>
                </c:pt>
                <c:pt idx="2509">
                  <c:v>1.4222453165839233</c:v>
                </c:pt>
                <c:pt idx="2510">
                  <c:v>1.423433124891706</c:v>
                </c:pt>
                <c:pt idx="2511">
                  <c:v>1.4246215156708701</c:v>
                </c:pt>
                <c:pt idx="2512">
                  <c:v>1.4258104892070453</c:v>
                </c:pt>
                <c:pt idx="2513">
                  <c:v>1.4270000457860008</c:v>
                </c:pt>
                <c:pt idx="2514">
                  <c:v>1.4281901856936461</c:v>
                </c:pt>
                <c:pt idx="2515">
                  <c:v>1.429380909216031</c:v>
                </c:pt>
                <c:pt idx="2516">
                  <c:v>1.4305722166393453</c:v>
                </c:pt>
                <c:pt idx="2517">
                  <c:v>1.43176410824992</c:v>
                </c:pt>
                <c:pt idx="2518">
                  <c:v>1.4329565843342253</c:v>
                </c:pt>
                <c:pt idx="2519">
                  <c:v>1.4341496451788727</c:v>
                </c:pt>
                <c:pt idx="2520">
                  <c:v>1.4353432910706139</c:v>
                </c:pt>
                <c:pt idx="2521">
                  <c:v>1.4365375222963412</c:v>
                </c:pt>
                <c:pt idx="2522">
                  <c:v>1.4377323391430878</c:v>
                </c:pt>
                <c:pt idx="2523">
                  <c:v>1.4389277418980275</c:v>
                </c:pt>
                <c:pt idx="2524">
                  <c:v>1.4401237308484753</c:v>
                </c:pt>
                <c:pt idx="2525">
                  <c:v>1.4413203062818862</c:v>
                </c:pt>
                <c:pt idx="2526">
                  <c:v>1.4425174684858573</c:v>
                </c:pt>
                <c:pt idx="2527">
                  <c:v>1.4437152177481258</c:v>
                </c:pt>
                <c:pt idx="2528">
                  <c:v>1.4449135543565705</c:v>
                </c:pt>
                <c:pt idx="2529">
                  <c:v>1.4461124785992112</c:v>
                </c:pt>
                <c:pt idx="2530">
                  <c:v>1.4473119907642089</c:v>
                </c:pt>
                <c:pt idx="2531">
                  <c:v>1.4485120911398659</c:v>
                </c:pt>
                <c:pt idx="2532">
                  <c:v>1.4497127800146261</c:v>
                </c:pt>
                <c:pt idx="2533">
                  <c:v>1.4509140576770747</c:v>
                </c:pt>
                <c:pt idx="2534">
                  <c:v>1.4521159244159381</c:v>
                </c:pt>
                <c:pt idx="2535">
                  <c:v>1.4533183805200847</c:v>
                </c:pt>
                <c:pt idx="2536">
                  <c:v>1.4546071314899836</c:v>
                </c:pt>
                <c:pt idx="2537">
                  <c:v>1.4558965594527566</c:v>
                </c:pt>
                <c:pt idx="2538">
                  <c:v>1.457186664764035</c:v>
                </c:pt>
                <c:pt idx="2539">
                  <c:v>1.4584774477796358</c:v>
                </c:pt>
                <c:pt idx="2540">
                  <c:v>1.4597689088555637</c:v>
                </c:pt>
                <c:pt idx="2541">
                  <c:v>1.46106104834801</c:v>
                </c:pt>
                <c:pt idx="2542">
                  <c:v>1.4623538666133533</c:v>
                </c:pt>
                <c:pt idx="2543">
                  <c:v>1.4636473640081591</c:v>
                </c:pt>
                <c:pt idx="2544">
                  <c:v>1.4649415408891806</c:v>
                </c:pt>
                <c:pt idx="2545">
                  <c:v>1.4662363976133581</c:v>
                </c:pt>
                <c:pt idx="2546">
                  <c:v>1.4675319345378197</c:v>
                </c:pt>
                <c:pt idx="2547">
                  <c:v>1.4688281520198809</c:v>
                </c:pt>
                <c:pt idx="2548">
                  <c:v>1.4701250504170447</c:v>
                </c:pt>
                <c:pt idx="2549">
                  <c:v>1.4714226300870021</c:v>
                </c:pt>
                <c:pt idx="2550">
                  <c:v>1.4727208913876324</c:v>
                </c:pt>
                <c:pt idx="2551">
                  <c:v>1.4740198346770024</c:v>
                </c:pt>
                <c:pt idx="2552">
                  <c:v>1.4753194603133672</c:v>
                </c:pt>
                <c:pt idx="2553">
                  <c:v>1.4766197686551701</c:v>
                </c:pt>
                <c:pt idx="2554">
                  <c:v>1.4779207600610422</c:v>
                </c:pt>
                <c:pt idx="2555">
                  <c:v>1.4792224348898038</c:v>
                </c:pt>
                <c:pt idx="2556">
                  <c:v>1.4805247935004631</c:v>
                </c:pt>
                <c:pt idx="2557">
                  <c:v>1.4818278362522173</c:v>
                </c:pt>
                <c:pt idx="2558">
                  <c:v>1.4831315635044517</c:v>
                </c:pt>
                <c:pt idx="2559">
                  <c:v>1.4844359756167411</c:v>
                </c:pt>
                <c:pt idx="2560">
                  <c:v>1.4857410729488487</c:v>
                </c:pt>
                <c:pt idx="2561">
                  <c:v>1.487046855860727</c:v>
                </c:pt>
                <c:pt idx="2562">
                  <c:v>1.4883533247125174</c:v>
                </c:pt>
                <c:pt idx="2563">
                  <c:v>1.4896604798645505</c:v>
                </c:pt>
                <c:pt idx="2564">
                  <c:v>1.4909683216773462</c:v>
                </c:pt>
                <c:pt idx="2565">
                  <c:v>1.4922768505116135</c:v>
                </c:pt>
                <c:pt idx="2566">
                  <c:v>1.4935860667282514</c:v>
                </c:pt>
                <c:pt idx="2567">
                  <c:v>1.4948959706883485</c:v>
                </c:pt>
                <c:pt idx="2568">
                  <c:v>1.4962498568234075</c:v>
                </c:pt>
                <c:pt idx="2569">
                  <c:v>1.4976044776615116</c:v>
                </c:pt>
                <c:pt idx="2570">
                  <c:v>1.4989598336013565</c:v>
                </c:pt>
                <c:pt idx="2571">
                  <c:v>1.5003159250418543</c:v>
                </c:pt>
                <c:pt idx="2572">
                  <c:v>1.5016727523821332</c:v>
                </c:pt>
                <c:pt idx="2573">
                  <c:v>1.5030303160215386</c:v>
                </c:pt>
                <c:pt idx="2574">
                  <c:v>1.5043886163596323</c:v>
                </c:pt>
                <c:pt idx="2575">
                  <c:v>1.5057476537961927</c:v>
                </c:pt>
                <c:pt idx="2576">
                  <c:v>1.5071074287312158</c:v>
                </c:pt>
                <c:pt idx="2577">
                  <c:v>1.508467941564914</c:v>
                </c:pt>
                <c:pt idx="2578">
                  <c:v>1.5098291926977172</c:v>
                </c:pt>
                <c:pt idx="2579">
                  <c:v>1.5111911825302724</c:v>
                </c:pt>
                <c:pt idx="2580">
                  <c:v>1.5125539114634443</c:v>
                </c:pt>
                <c:pt idx="2581">
                  <c:v>1.5139173798983148</c:v>
                </c:pt>
                <c:pt idx="2582">
                  <c:v>1.5152815882361836</c:v>
                </c:pt>
                <c:pt idx="2583">
                  <c:v>1.5166465368785684</c:v>
                </c:pt>
                <c:pt idx="2584">
                  <c:v>1.5180122262272047</c:v>
                </c:pt>
                <c:pt idx="2585">
                  <c:v>1.5193786566840459</c:v>
                </c:pt>
                <c:pt idx="2586">
                  <c:v>1.5207458286512634</c:v>
                </c:pt>
                <c:pt idx="2587">
                  <c:v>1.5221137425312468</c:v>
                </c:pt>
                <c:pt idx="2588">
                  <c:v>1.5234823987266042</c:v>
                </c:pt>
                <c:pt idx="2589">
                  <c:v>1.5248517976401628</c:v>
                </c:pt>
                <c:pt idx="2590">
                  <c:v>1.5262219396749672</c:v>
                </c:pt>
                <c:pt idx="2591">
                  <c:v>1.5275928252342816</c:v>
                </c:pt>
                <c:pt idx="2592">
                  <c:v>1.5289644547215886</c:v>
                </c:pt>
                <c:pt idx="2593">
                  <c:v>1.5303368285405901</c:v>
                </c:pt>
                <c:pt idx="2594">
                  <c:v>1.5317099470952069</c:v>
                </c:pt>
                <c:pt idx="2595">
                  <c:v>1.533083810789579</c:v>
                </c:pt>
                <c:pt idx="2596">
                  <c:v>1.5344584200280655</c:v>
                </c:pt>
                <c:pt idx="2597">
                  <c:v>1.5358337752152451</c:v>
                </c:pt>
                <c:pt idx="2598">
                  <c:v>1.5372318073606985</c:v>
                </c:pt>
                <c:pt idx="2599">
                  <c:v>1.5386306102561509</c:v>
                </c:pt>
                <c:pt idx="2600">
                  <c:v>1.5400301843265249</c:v>
                </c:pt>
                <c:pt idx="2601">
                  <c:v>1.5414305299969775</c:v>
                </c:pt>
                <c:pt idx="2602">
                  <c:v>1.5428316476929003</c:v>
                </c:pt>
                <c:pt idx="2603">
                  <c:v>1.5442335378399186</c:v>
                </c:pt>
              </c:numCache>
            </c:numRef>
          </c:val>
          <c:smooth val="0"/>
          <c:extLst>
            <c:ext xmlns:c16="http://schemas.microsoft.com/office/drawing/2014/chart" uri="{C3380CC4-5D6E-409C-BE32-E72D297353CC}">
              <c16:uniqueId val="{00000001-6FF2-454E-8EC0-C45AED2B702B}"/>
            </c:ext>
          </c:extLst>
        </c:ser>
        <c:dLbls>
          <c:showLegendKey val="0"/>
          <c:showVal val="0"/>
          <c:showCatName val="0"/>
          <c:showSerName val="0"/>
          <c:showPercent val="0"/>
          <c:showBubbleSize val="0"/>
        </c:dLbls>
        <c:smooth val="0"/>
        <c:axId val="264401951"/>
        <c:axId val="264402911"/>
        <c:extLst/>
      </c:lineChart>
      <c:dateAx>
        <c:axId val="264401951"/>
        <c:scaling>
          <c:orientation val="minMax"/>
        </c:scaling>
        <c:delete val="0"/>
        <c:axPos val="b"/>
        <c:numFmt formatCode="[$-416]mmm\-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2911"/>
        <c:crosses val="autoZero"/>
        <c:auto val="1"/>
        <c:lblOffset val="100"/>
        <c:baseTimeUnit val="days"/>
        <c:majorUnit val="6"/>
        <c:majorTimeUnit val="months"/>
      </c:dateAx>
      <c:valAx>
        <c:axId val="264402911"/>
        <c:scaling>
          <c:orientation val="minMax"/>
          <c:max val="1.7000000000000002"/>
          <c:min val="0"/>
        </c:scaling>
        <c:delete val="0"/>
        <c:axPos val="l"/>
        <c:majorGridlines>
          <c:spPr>
            <a:ln w="9525" cap="flat" cmpd="sng" algn="ctr">
              <a:solidFill>
                <a:schemeClr val="bg1">
                  <a:lumMod val="85000"/>
                </a:schemeClr>
              </a:solidFill>
              <a:round/>
            </a:ln>
            <a:effectLst/>
          </c:spPr>
        </c:majorGridlines>
        <c:numFmt formatCode="0%" sourceLinked="0"/>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195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rgbClr val="0082CE"/>
                </a:solidFill>
                <a:latin typeface="Century Gothic" panose="020B0502020202020204" pitchFamily="34" charset="0"/>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rgbClr val="7B868C"/>
                </a:solidFill>
                <a:latin typeface="Century Gothic" panose="020B0502020202020204" pitchFamily="34"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legend>
    <c:plotVisOnly val="1"/>
    <c:dispBlanksAs val="gap"/>
    <c:showDLblsOverMax val="0"/>
    <c:extLst/>
  </c:chart>
  <c:spPr>
    <a:noFill/>
    <a:ln>
      <a:noFill/>
    </a:ln>
    <a:effectLst/>
  </c:spPr>
  <c:txPr>
    <a:bodyPr/>
    <a:lstStyle/>
    <a:p>
      <a:pPr>
        <a:defRPr sz="1000">
          <a:solidFill>
            <a:srgbClr val="1D252C"/>
          </a:solidFill>
          <a:latin typeface="Century Gothic" panose="020B0502020202020204" pitchFamily="34" charset="0"/>
        </a:defRPr>
      </a:pPr>
      <a:endParaRPr lang="en-US"/>
    </a:p>
  </c:txPr>
  <c:externalData r:id="rId4">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242521865260492"/>
          <c:y val="4.3597225026753998E-2"/>
          <c:w val="0.71488842684749754"/>
          <c:h val="0.9128055499464921"/>
        </c:manualLayout>
      </c:layout>
      <c:pieChart>
        <c:varyColors val="1"/>
        <c:ser>
          <c:idx val="0"/>
          <c:order val="0"/>
          <c:spPr>
            <a:ln w="19050">
              <a:solidFill>
                <a:schemeClr val="bg1"/>
              </a:solidFill>
            </a:ln>
          </c:spPr>
          <c:dPt>
            <c:idx val="0"/>
            <c:bubble3D val="0"/>
            <c:spPr>
              <a:solidFill>
                <a:srgbClr val="7B868C"/>
              </a:solidFill>
              <a:ln w="19050">
                <a:solidFill>
                  <a:schemeClr val="bg1"/>
                </a:solidFill>
              </a:ln>
              <a:effectLst/>
            </c:spPr>
            <c:extLst>
              <c:ext xmlns:c16="http://schemas.microsoft.com/office/drawing/2014/chart" uri="{C3380CC4-5D6E-409C-BE32-E72D297353CC}">
                <c16:uniqueId val="{00000001-3295-4B6A-83A7-4516BD181AE7}"/>
              </c:ext>
            </c:extLst>
          </c:dPt>
          <c:dPt>
            <c:idx val="1"/>
            <c:bubble3D val="0"/>
            <c:spPr>
              <a:solidFill>
                <a:srgbClr val="C9C9C9"/>
              </a:solidFill>
              <a:ln w="19050">
                <a:solidFill>
                  <a:schemeClr val="bg1"/>
                </a:solidFill>
              </a:ln>
              <a:effectLst/>
            </c:spPr>
            <c:extLst>
              <c:ext xmlns:c16="http://schemas.microsoft.com/office/drawing/2014/chart" uri="{C3380CC4-5D6E-409C-BE32-E72D297353CC}">
                <c16:uniqueId val="{00000003-3295-4B6A-83A7-4516BD181AE7}"/>
              </c:ext>
            </c:extLst>
          </c:dPt>
          <c:dPt>
            <c:idx val="2"/>
            <c:bubble3D val="0"/>
            <c:spPr>
              <a:solidFill>
                <a:srgbClr val="2B5597"/>
              </a:solidFill>
              <a:ln w="19050">
                <a:solidFill>
                  <a:schemeClr val="bg1"/>
                </a:solidFill>
              </a:ln>
              <a:effectLst/>
            </c:spPr>
            <c:extLst>
              <c:ext xmlns:c16="http://schemas.microsoft.com/office/drawing/2014/chart" uri="{C3380CC4-5D6E-409C-BE32-E72D297353CC}">
                <c16:uniqueId val="{00000005-3295-4B6A-83A7-4516BD181AE7}"/>
              </c:ext>
            </c:extLst>
          </c:dPt>
          <c:dPt>
            <c:idx val="3"/>
            <c:bubble3D val="0"/>
            <c:spPr>
              <a:solidFill>
                <a:srgbClr val="007481"/>
              </a:solidFill>
              <a:ln w="19050">
                <a:solidFill>
                  <a:schemeClr val="bg1"/>
                </a:solidFill>
              </a:ln>
              <a:effectLst/>
            </c:spPr>
            <c:extLst>
              <c:ext xmlns:c16="http://schemas.microsoft.com/office/drawing/2014/chart" uri="{C3380CC4-5D6E-409C-BE32-E72D297353CC}">
                <c16:uniqueId val="{00000007-3295-4B6A-83A7-4516BD181AE7}"/>
              </c:ext>
            </c:extLst>
          </c:dPt>
          <c:dPt>
            <c:idx val="4"/>
            <c:bubble3D val="0"/>
            <c:spPr>
              <a:solidFill>
                <a:srgbClr val="1D252C"/>
              </a:solidFill>
              <a:ln w="19050">
                <a:solidFill>
                  <a:schemeClr val="bg1"/>
                </a:solidFill>
              </a:ln>
              <a:effectLst/>
            </c:spPr>
            <c:extLst>
              <c:ext xmlns:c16="http://schemas.microsoft.com/office/drawing/2014/chart" uri="{C3380CC4-5D6E-409C-BE32-E72D297353CC}">
                <c16:uniqueId val="{00000009-3295-4B6A-83A7-4516BD181AE7}"/>
              </c:ext>
            </c:extLst>
          </c:dPt>
          <c:dPt>
            <c:idx val="5"/>
            <c:bubble3D val="0"/>
            <c:spPr>
              <a:solidFill>
                <a:srgbClr val="0082CE"/>
              </a:solidFill>
              <a:ln w="19050">
                <a:solidFill>
                  <a:schemeClr val="bg1"/>
                </a:solidFill>
              </a:ln>
              <a:effectLst/>
            </c:spPr>
            <c:extLst>
              <c:ext xmlns:c16="http://schemas.microsoft.com/office/drawing/2014/chart" uri="{C3380CC4-5D6E-409C-BE32-E72D297353CC}">
                <c16:uniqueId val="{0000000B-FC34-4FBA-8CBD-A825D5BB615C}"/>
              </c:ext>
            </c:extLst>
          </c:dPt>
          <c:dLbls>
            <c:dLbl>
              <c:idx val="0"/>
              <c:layout>
                <c:manualLayout>
                  <c:x val="4.4338137972963904E-3"/>
                  <c:y val="-1.020278013953243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295-4B6A-83A7-4516BD181AE7}"/>
                </c:ext>
              </c:extLst>
            </c:dLbl>
            <c:dLbl>
              <c:idx val="1"/>
              <c:layout>
                <c:manualLayout>
                  <c:x val="-0.11388896231302978"/>
                  <c:y val="-3.407644869386430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295-4B6A-83A7-4516BD181AE7}"/>
                </c:ext>
              </c:extLst>
            </c:dLbl>
            <c:dLbl>
              <c:idx val="2"/>
              <c:layout>
                <c:manualLayout>
                  <c:x val="8.7764307471277572E-3"/>
                  <c:y val="-8.7467897292457502E-3"/>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rgbClr val="1D252C"/>
                      </a:solidFill>
                      <a:latin typeface="Century Gothic" panose="020B0502020202020204" pitchFamily="34" charset="0"/>
                      <a:ea typeface="+mn-ea"/>
                      <a:cs typeface="+mn-cs"/>
                    </a:defRPr>
                  </a:pPr>
                  <a:endParaRPr lang="pt-B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0033332934760714"/>
                      <c:h val="9.8483819093476643E-2"/>
                    </c:manualLayout>
                  </c15:layout>
                </c:ext>
                <c:ext xmlns:c16="http://schemas.microsoft.com/office/drawing/2014/chart" uri="{C3380CC4-5D6E-409C-BE32-E72D297353CC}">
                  <c16:uniqueId val="{00000005-3295-4B6A-83A7-4516BD181AE7}"/>
                </c:ext>
              </c:extLst>
            </c:dLbl>
            <c:dLbl>
              <c:idx val="3"/>
              <c:layout>
                <c:manualLayout>
                  <c:x val="6.1434410560499151E-4"/>
                  <c:y val="-2.6859179222124451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295-4B6A-83A7-4516BD181AE7}"/>
                </c:ext>
              </c:extLst>
            </c:dLbl>
            <c:dLbl>
              <c:idx val="4"/>
              <c:layout>
                <c:manualLayout>
                  <c:x val="-2.4215540798167057E-2"/>
                  <c:y val="-4.3982804174804019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3959086214016941"/>
                      <c:h val="9.4809049724317071E-2"/>
                    </c:manualLayout>
                  </c15:layout>
                </c:ext>
                <c:ext xmlns:c16="http://schemas.microsoft.com/office/drawing/2014/chart" uri="{C3380CC4-5D6E-409C-BE32-E72D297353CC}">
                  <c16:uniqueId val="{00000009-3295-4B6A-83A7-4516BD181AE7}"/>
                </c:ext>
              </c:extLst>
            </c:dLbl>
            <c:dLbl>
              <c:idx val="5"/>
              <c:layout>
                <c:manualLayout>
                  <c:x val="-3.7193214503703775E-2"/>
                  <c:y val="0.15356440778238273"/>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bg1"/>
                      </a:solidFill>
                      <a:latin typeface="Century Gothic" panose="020B0502020202020204" pitchFamily="34" charset="0"/>
                      <a:ea typeface="+mn-ea"/>
                      <a:cs typeface="+mn-cs"/>
                    </a:defRPr>
                  </a:pPr>
                  <a:endParaRPr lang="pt-B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5114673941536753"/>
                      <c:h val="0.16242480611685325"/>
                    </c:manualLayout>
                  </c15:layout>
                </c:ext>
                <c:ext xmlns:c16="http://schemas.microsoft.com/office/drawing/2014/chart" uri="{C3380CC4-5D6E-409C-BE32-E72D297353CC}">
                  <c16:uniqueId val="{0000000B-FC34-4FBA-8CBD-A825D5BB615C}"/>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1D252C"/>
                    </a:solidFill>
                    <a:latin typeface="Century Gothic" panose="020B0502020202020204" pitchFamily="34" charset="0"/>
                    <a:ea typeface="+mn-ea"/>
                    <a:cs typeface="+mn-cs"/>
                  </a:defRPr>
                </a:pPr>
                <a:endParaRPr lang="pt-BR"/>
              </a:p>
            </c:txPr>
            <c:dLblPos val="bestFit"/>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'VALORE MT'!$B$18:$B$23</c:f>
              <c:strCache>
                <c:ptCount val="6"/>
                <c:pt idx="0">
                  <c:v>AAA</c:v>
                </c:pt>
                <c:pt idx="1">
                  <c:v>De AA- a AA+</c:v>
                </c:pt>
                <c:pt idx="2">
                  <c:v>De A- a A+</c:v>
                </c:pt>
                <c:pt idx="3">
                  <c:v>BBB+ ou menor</c:v>
                </c:pt>
                <c:pt idx="4">
                  <c:v>No Rating</c:v>
                </c:pt>
                <c:pt idx="5">
                  <c:v>Soberano + caixa</c:v>
                </c:pt>
              </c:strCache>
            </c:strRef>
          </c:cat>
          <c:val>
            <c:numRef>
              <c:f>'VALORE MT'!$C$18:$C$23</c:f>
              <c:numCache>
                <c:formatCode>0.00%</c:formatCode>
                <c:ptCount val="6"/>
                <c:pt idx="0">
                  <c:v>0.25377288746405791</c:v>
                </c:pt>
                <c:pt idx="1">
                  <c:v>0.26244355858024709</c:v>
                </c:pt>
                <c:pt idx="2">
                  <c:v>6.4571113726764093E-2</c:v>
                </c:pt>
                <c:pt idx="3">
                  <c:v>6.2971127406110522E-2</c:v>
                </c:pt>
                <c:pt idx="4">
                  <c:v>7.7218364294157904E-2</c:v>
                </c:pt>
                <c:pt idx="5">
                  <c:v>0.29218612589176579</c:v>
                </c:pt>
              </c:numCache>
            </c:numRef>
          </c:val>
          <c:extLst>
            <c:ext xmlns:c16="http://schemas.microsoft.com/office/drawing/2014/chart" uri="{C3380CC4-5D6E-409C-BE32-E72D297353CC}">
              <c16:uniqueId val="{0000000A-3295-4B6A-83A7-4516BD181AE7}"/>
            </c:ext>
          </c:extLst>
        </c:ser>
        <c:dLbls>
          <c:dLblPos val="bestFit"/>
          <c:showLegendKey val="0"/>
          <c:showVal val="1"/>
          <c:showCatName val="0"/>
          <c:showSerName val="0"/>
          <c:showPercent val="0"/>
          <c:showBubbleSize val="0"/>
          <c:showLeaderLines val="0"/>
        </c:dLbls>
        <c:firstSliceAng val="58"/>
      </c:pieChart>
      <c:spPr>
        <a:noFill/>
        <a:ln>
          <a:noFill/>
        </a:ln>
        <a:effectLst/>
      </c:spPr>
    </c:plotArea>
    <c:plotVisOnly val="1"/>
    <c:dispBlanksAs val="gap"/>
    <c:showDLblsOverMax val="0"/>
    <c:extLst/>
  </c:chart>
  <c:spPr>
    <a:noFill/>
    <a:ln>
      <a:noFill/>
    </a:ln>
    <a:effectLst/>
  </c:spPr>
  <c:txPr>
    <a:bodyPr/>
    <a:lstStyle/>
    <a:p>
      <a:pPr>
        <a:defRPr/>
      </a:pPr>
      <a:endParaRPr lang="pt-BR"/>
    </a:p>
  </c:txPr>
  <c:externalData r:id="rId2">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2783726143597406"/>
          <c:y val="3.8698412122661903E-2"/>
          <c:w val="0.52599866202853296"/>
          <c:h val="0.9226033850077161"/>
        </c:manualLayout>
      </c:layout>
      <c:barChart>
        <c:barDir val="bar"/>
        <c:grouping val="clustered"/>
        <c:varyColors val="0"/>
        <c:ser>
          <c:idx val="0"/>
          <c:order val="0"/>
          <c:spPr>
            <a:solidFill>
              <a:srgbClr val="0082CE"/>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6-649E-4B32-BA29-848B1835CF46}"/>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7-649E-4B32-BA29-848B1835CF46}"/>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8-649E-4B32-BA29-848B1835CF46}"/>
                </c:ext>
              </c:extLst>
            </c:dLbl>
            <c:dLbl>
              <c:idx val="3"/>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9-649E-4B32-BA29-848B1835CF46}"/>
                </c:ext>
              </c:extLst>
            </c:dLbl>
            <c:dLbl>
              <c:idx val="4"/>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A-649E-4B32-BA29-848B1835CF46}"/>
                </c:ext>
              </c:extLst>
            </c:dLbl>
            <c:dLbl>
              <c:idx val="5"/>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B-649E-4B32-BA29-848B1835CF46}"/>
                </c:ext>
              </c:extLst>
            </c:dLbl>
            <c:dLbl>
              <c:idx val="6"/>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C-649E-4B32-BA29-848B1835CF46}"/>
                </c:ext>
              </c:extLst>
            </c:dLbl>
            <c:dLbl>
              <c:idx val="7"/>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D-649E-4B32-BA29-848B1835CF46}"/>
                </c:ext>
              </c:extLst>
            </c:dLbl>
            <c:dLbl>
              <c:idx val="8"/>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E-649E-4B32-BA29-848B1835CF46}"/>
                </c:ext>
              </c:extLst>
            </c:dLbl>
            <c:dLbl>
              <c:idx val="9"/>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F-649E-4B32-BA29-848B1835CF46}"/>
                </c:ext>
              </c:extLst>
            </c:dLbl>
            <c:dLbl>
              <c:idx val="10"/>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0-649E-4B32-BA29-848B1835CF46}"/>
                </c:ext>
              </c:extLst>
            </c:dLbl>
            <c:dLbl>
              <c:idx val="11"/>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1-649E-4B32-BA29-848B1835CF46}"/>
                </c:ext>
              </c:extLst>
            </c:dLbl>
            <c:dLbl>
              <c:idx val="12"/>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2-649E-4B32-BA29-848B1835CF46}"/>
                </c:ext>
              </c:extLst>
            </c:dLbl>
            <c:dLbl>
              <c:idx val="13"/>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3-649E-4B32-BA29-848B1835CF46}"/>
                </c:ext>
              </c:extLst>
            </c:dLbl>
            <c:dLbl>
              <c:idx val="14"/>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4-649E-4B32-BA29-848B1835CF46}"/>
                </c:ext>
              </c:extLst>
            </c:dLbl>
            <c:dLbl>
              <c:idx val="15"/>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5-649E-4B32-BA29-848B1835CF46}"/>
                </c:ext>
              </c:extLst>
            </c:dLbl>
            <c:dLbl>
              <c:idx val="16"/>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6-649E-4B32-BA29-848B1835CF46}"/>
                </c:ext>
              </c:extLst>
            </c:dLbl>
            <c:dLbl>
              <c:idx val="17"/>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7-649E-4B32-BA29-848B1835CF46}"/>
                </c:ext>
              </c:extLst>
            </c:dLbl>
            <c:dLbl>
              <c:idx val="18"/>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8-649E-4B32-BA29-848B1835CF46}"/>
                </c:ext>
              </c:extLst>
            </c:dLbl>
            <c:dLbl>
              <c:idx val="19"/>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9-649E-4B32-BA29-848B1835CF46}"/>
                </c:ext>
              </c:extLst>
            </c:dLbl>
            <c:spPr>
              <a:noFill/>
              <a:ln>
                <a:noFill/>
              </a:ln>
              <a:effectLst/>
            </c:spPr>
            <c:txPr>
              <a:bodyPr rot="0" spcFirstLastPara="1" vertOverflow="overflow" horzOverflow="overflow" vert="horz" wrap="square" anchor="ctr" anchorCtr="1">
                <a:noAutofit/>
              </a:bodyPr>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'VALORE MT'!$A$30:$A$57</c:f>
              <c:strCache>
                <c:ptCount val="27"/>
                <c:pt idx="0">
                  <c:v>Bancos</c:v>
                </c:pt>
                <c:pt idx="1">
                  <c:v>Energia Elétrica</c:v>
                </c:pt>
                <c:pt idx="2">
                  <c:v>Telecom</c:v>
                </c:pt>
                <c:pt idx="3">
                  <c:v>Saneamento</c:v>
                </c:pt>
                <c:pt idx="4">
                  <c:v>Aluguel de Carros</c:v>
                </c:pt>
                <c:pt idx="5">
                  <c:v>Outros</c:v>
                </c:pt>
                <c:pt idx="6">
                  <c:v>Assistência Médica</c:v>
                </c:pt>
                <c:pt idx="7">
                  <c:v>Serviços Financeiros</c:v>
                </c:pt>
                <c:pt idx="8">
                  <c:v>Rodovias</c:v>
                </c:pt>
                <c:pt idx="9">
                  <c:v>Energia</c:v>
                </c:pt>
                <c:pt idx="10">
                  <c:v>Varejo Alimentar</c:v>
                </c:pt>
                <c:pt idx="11">
                  <c:v>Varejo</c:v>
                </c:pt>
                <c:pt idx="12">
                  <c:v>Transporte e Logística</c:v>
                </c:pt>
                <c:pt idx="13">
                  <c:v>Consumo</c:v>
                </c:pt>
                <c:pt idx="14">
                  <c:v>Mineração</c:v>
                </c:pt>
                <c:pt idx="15">
                  <c:v>Petróleo e Gás</c:v>
                </c:pt>
                <c:pt idx="16">
                  <c:v>Imobiliário</c:v>
                </c:pt>
                <c:pt idx="17">
                  <c:v>Açúcar e Etanol</c:v>
                </c:pt>
                <c:pt idx="18">
                  <c:v>Academias</c:v>
                </c:pt>
                <c:pt idx="19">
                  <c:v>Alimentação</c:v>
                </c:pt>
                <c:pt idx="20">
                  <c:v>Agronegócio</c:v>
                </c:pt>
                <c:pt idx="21">
                  <c:v>Shopping Centers</c:v>
                </c:pt>
                <c:pt idx="22">
                  <c:v>Indústria</c:v>
                </c:pt>
                <c:pt idx="23">
                  <c:v>Mobilidade Urbana</c:v>
                </c:pt>
                <c:pt idx="24">
                  <c:v>Bebidas</c:v>
                </c:pt>
                <c:pt idx="25">
                  <c:v>Educação</c:v>
                </c:pt>
                <c:pt idx="26">
                  <c:v>Restaurantes</c:v>
                </c:pt>
              </c:strCache>
              <c:extLst/>
            </c:strRef>
          </c:cat>
          <c:val>
            <c:numRef>
              <c:f>'VALORE MT'!$C$30:$C$57</c:f>
              <c:numCache>
                <c:formatCode>0.00%</c:formatCode>
                <c:ptCount val="27"/>
                <c:pt idx="0">
                  <c:v>0.14466405052175887</c:v>
                </c:pt>
                <c:pt idx="1">
                  <c:v>0.1333482654959191</c:v>
                </c:pt>
                <c:pt idx="2">
                  <c:v>5.2350916418738597E-2</c:v>
                </c:pt>
                <c:pt idx="3">
                  <c:v>4.4719487621743964E-2</c:v>
                </c:pt>
                <c:pt idx="4">
                  <c:v>4.2279787710511441E-2</c:v>
                </c:pt>
                <c:pt idx="5">
                  <c:v>3.7103835609877067E-2</c:v>
                </c:pt>
                <c:pt idx="6">
                  <c:v>3.4213142977216067E-2</c:v>
                </c:pt>
                <c:pt idx="7">
                  <c:v>3.4162710133437045E-2</c:v>
                </c:pt>
                <c:pt idx="8">
                  <c:v>2.9931677431444936E-2</c:v>
                </c:pt>
                <c:pt idx="9">
                  <c:v>2.1169034782226509E-2</c:v>
                </c:pt>
                <c:pt idx="10">
                  <c:v>1.9340335072024612E-2</c:v>
                </c:pt>
                <c:pt idx="11">
                  <c:v>1.7620080107352862E-2</c:v>
                </c:pt>
                <c:pt idx="12">
                  <c:v>1.5803472747932652E-2</c:v>
                </c:pt>
                <c:pt idx="13">
                  <c:v>1.520513364762331E-2</c:v>
                </c:pt>
                <c:pt idx="14">
                  <c:v>1.3183228349516463E-2</c:v>
                </c:pt>
                <c:pt idx="15">
                  <c:v>1.2374082881071972E-2</c:v>
                </c:pt>
                <c:pt idx="16">
                  <c:v>9.8944818184066689E-3</c:v>
                </c:pt>
                <c:pt idx="17">
                  <c:v>9.6781212460964432E-3</c:v>
                </c:pt>
                <c:pt idx="18">
                  <c:v>8.1156521160167146E-3</c:v>
                </c:pt>
                <c:pt idx="19">
                  <c:v>5.938698235748034E-3</c:v>
                </c:pt>
                <c:pt idx="20">
                  <c:v>4.736037684472583E-3</c:v>
                </c:pt>
                <c:pt idx="21">
                  <c:v>4.2875838037888577E-3</c:v>
                </c:pt>
                <c:pt idx="22">
                  <c:v>3.4176748192898576E-3</c:v>
                </c:pt>
                <c:pt idx="23">
                  <c:v>2.437196193869643E-3</c:v>
                </c:pt>
                <c:pt idx="24">
                  <c:v>2.3734202289012966E-3</c:v>
                </c:pt>
                <c:pt idx="25">
                  <c:v>2.2414966503116864E-3</c:v>
                </c:pt>
                <c:pt idx="26">
                  <c:v>3.8744716604031932E-4</c:v>
                </c:pt>
              </c:numCache>
              <c:extLst/>
            </c:numRef>
          </c:val>
          <c:extLst>
            <c:ext xmlns:c16="http://schemas.microsoft.com/office/drawing/2014/chart" uri="{C3380CC4-5D6E-409C-BE32-E72D297353CC}">
              <c16:uniqueId val="{00000001-04FE-40DB-B37C-AC1A6123AD92}"/>
            </c:ext>
          </c:extLst>
        </c:ser>
        <c:dLbls>
          <c:dLblPos val="outEnd"/>
          <c:showLegendKey val="0"/>
          <c:showVal val="1"/>
          <c:showCatName val="0"/>
          <c:showSerName val="0"/>
          <c:showPercent val="0"/>
          <c:showBubbleSize val="0"/>
        </c:dLbls>
        <c:gapWidth val="41"/>
        <c:axId val="-1214406784"/>
        <c:axId val="-1214403520"/>
      </c:barChart>
      <c:catAx>
        <c:axId val="-1214406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3520"/>
        <c:crosses val="autoZero"/>
        <c:auto val="1"/>
        <c:lblAlgn val="ctr"/>
        <c:lblOffset val="100"/>
        <c:noMultiLvlLbl val="0"/>
      </c:catAx>
      <c:valAx>
        <c:axId val="-1214403520"/>
        <c:scaling>
          <c:orientation val="minMax"/>
        </c:scaling>
        <c:delete val="0"/>
        <c:axPos val="t"/>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67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000">
          <a:solidFill>
            <a:schemeClr val="tx1">
              <a:lumMod val="65000"/>
              <a:lumOff val="35000"/>
            </a:schemeClr>
          </a:solidFill>
          <a:latin typeface="Century Gothic" panose="020B0502020202020204" pitchFamily="34" charset="0"/>
        </a:defRPr>
      </a:pPr>
      <a:endParaRPr lang="pt-BR"/>
    </a:p>
  </c:txPr>
  <c:externalData r:id="rId2">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AZ QUEST SUPRA</c:v>
          </c:tx>
          <c:spPr>
            <a:ln w="28575" cap="rnd">
              <a:solidFill>
                <a:srgbClr val="0082CE"/>
              </a:solidFill>
              <a:round/>
            </a:ln>
            <a:effectLst/>
          </c:spPr>
          <c:marker>
            <c:symbol val="none"/>
          </c:marker>
          <c:cat>
            <c:numRef>
              <c:f>Historico!$B$1541:$B$10000</c:f>
              <c:numCache>
                <c:formatCode>m/d/yyyy</c:formatCode>
                <c:ptCount val="8460"/>
                <c:pt idx="0">
                  <c:v>43997</c:v>
                </c:pt>
                <c:pt idx="1">
                  <c:v>43998</c:v>
                </c:pt>
                <c:pt idx="2">
                  <c:v>43999</c:v>
                </c:pt>
                <c:pt idx="3">
                  <c:v>44000</c:v>
                </c:pt>
                <c:pt idx="4">
                  <c:v>44001</c:v>
                </c:pt>
                <c:pt idx="5">
                  <c:v>44004</c:v>
                </c:pt>
                <c:pt idx="6">
                  <c:v>44005</c:v>
                </c:pt>
                <c:pt idx="7">
                  <c:v>44006</c:v>
                </c:pt>
                <c:pt idx="8">
                  <c:v>44007</c:v>
                </c:pt>
                <c:pt idx="9">
                  <c:v>44008</c:v>
                </c:pt>
                <c:pt idx="10">
                  <c:v>44011</c:v>
                </c:pt>
                <c:pt idx="11">
                  <c:v>44012</c:v>
                </c:pt>
                <c:pt idx="12">
                  <c:v>44013</c:v>
                </c:pt>
                <c:pt idx="13">
                  <c:v>44014</c:v>
                </c:pt>
                <c:pt idx="14">
                  <c:v>44015</c:v>
                </c:pt>
                <c:pt idx="15">
                  <c:v>44018</c:v>
                </c:pt>
                <c:pt idx="16">
                  <c:v>44019</c:v>
                </c:pt>
                <c:pt idx="17">
                  <c:v>44020</c:v>
                </c:pt>
                <c:pt idx="18">
                  <c:v>44021</c:v>
                </c:pt>
                <c:pt idx="19">
                  <c:v>44022</c:v>
                </c:pt>
                <c:pt idx="20">
                  <c:v>44025</c:v>
                </c:pt>
                <c:pt idx="21">
                  <c:v>44026</c:v>
                </c:pt>
                <c:pt idx="22">
                  <c:v>44027</c:v>
                </c:pt>
                <c:pt idx="23">
                  <c:v>44028</c:v>
                </c:pt>
                <c:pt idx="24">
                  <c:v>44029</c:v>
                </c:pt>
                <c:pt idx="25">
                  <c:v>44032</c:v>
                </c:pt>
                <c:pt idx="26">
                  <c:v>44033</c:v>
                </c:pt>
                <c:pt idx="27">
                  <c:v>44034</c:v>
                </c:pt>
                <c:pt idx="28">
                  <c:v>44035</c:v>
                </c:pt>
                <c:pt idx="29">
                  <c:v>44036</c:v>
                </c:pt>
                <c:pt idx="30">
                  <c:v>44039</c:v>
                </c:pt>
                <c:pt idx="31">
                  <c:v>44040</c:v>
                </c:pt>
                <c:pt idx="32">
                  <c:v>44041</c:v>
                </c:pt>
                <c:pt idx="33">
                  <c:v>44042</c:v>
                </c:pt>
                <c:pt idx="34">
                  <c:v>44043</c:v>
                </c:pt>
                <c:pt idx="35">
                  <c:v>44046</c:v>
                </c:pt>
                <c:pt idx="36">
                  <c:v>44047</c:v>
                </c:pt>
                <c:pt idx="37">
                  <c:v>44048</c:v>
                </c:pt>
                <c:pt idx="38">
                  <c:v>44049</c:v>
                </c:pt>
                <c:pt idx="39">
                  <c:v>44050</c:v>
                </c:pt>
                <c:pt idx="40">
                  <c:v>44053</c:v>
                </c:pt>
                <c:pt idx="41">
                  <c:v>44054</c:v>
                </c:pt>
                <c:pt idx="42">
                  <c:v>44055</c:v>
                </c:pt>
                <c:pt idx="43">
                  <c:v>44056</c:v>
                </c:pt>
                <c:pt idx="44">
                  <c:v>44057</c:v>
                </c:pt>
                <c:pt idx="45">
                  <c:v>44060</c:v>
                </c:pt>
                <c:pt idx="46">
                  <c:v>44061</c:v>
                </c:pt>
                <c:pt idx="47">
                  <c:v>44062</c:v>
                </c:pt>
                <c:pt idx="48">
                  <c:v>44063</c:v>
                </c:pt>
                <c:pt idx="49">
                  <c:v>44064</c:v>
                </c:pt>
                <c:pt idx="50">
                  <c:v>44067</c:v>
                </c:pt>
                <c:pt idx="51">
                  <c:v>44068</c:v>
                </c:pt>
                <c:pt idx="52">
                  <c:v>44069</c:v>
                </c:pt>
                <c:pt idx="53">
                  <c:v>44070</c:v>
                </c:pt>
                <c:pt idx="54">
                  <c:v>44071</c:v>
                </c:pt>
                <c:pt idx="55">
                  <c:v>44074</c:v>
                </c:pt>
                <c:pt idx="56">
                  <c:v>44075</c:v>
                </c:pt>
                <c:pt idx="57">
                  <c:v>44076</c:v>
                </c:pt>
                <c:pt idx="58">
                  <c:v>44077</c:v>
                </c:pt>
                <c:pt idx="59">
                  <c:v>44078</c:v>
                </c:pt>
                <c:pt idx="60">
                  <c:v>44082</c:v>
                </c:pt>
                <c:pt idx="61">
                  <c:v>44083</c:v>
                </c:pt>
                <c:pt idx="62">
                  <c:v>44084</c:v>
                </c:pt>
                <c:pt idx="63">
                  <c:v>44085</c:v>
                </c:pt>
                <c:pt idx="64">
                  <c:v>44088</c:v>
                </c:pt>
                <c:pt idx="65">
                  <c:v>44089</c:v>
                </c:pt>
                <c:pt idx="66">
                  <c:v>44090</c:v>
                </c:pt>
                <c:pt idx="67">
                  <c:v>44091</c:v>
                </c:pt>
                <c:pt idx="68">
                  <c:v>44092</c:v>
                </c:pt>
                <c:pt idx="69">
                  <c:v>44095</c:v>
                </c:pt>
                <c:pt idx="70">
                  <c:v>44096</c:v>
                </c:pt>
                <c:pt idx="71">
                  <c:v>44097</c:v>
                </c:pt>
                <c:pt idx="72">
                  <c:v>44098</c:v>
                </c:pt>
                <c:pt idx="73">
                  <c:v>44099</c:v>
                </c:pt>
                <c:pt idx="74">
                  <c:v>44102</c:v>
                </c:pt>
                <c:pt idx="75">
                  <c:v>44103</c:v>
                </c:pt>
                <c:pt idx="76">
                  <c:v>44104</c:v>
                </c:pt>
                <c:pt idx="77">
                  <c:v>44105</c:v>
                </c:pt>
                <c:pt idx="78">
                  <c:v>44106</c:v>
                </c:pt>
                <c:pt idx="79">
                  <c:v>44109</c:v>
                </c:pt>
                <c:pt idx="80">
                  <c:v>44110</c:v>
                </c:pt>
                <c:pt idx="81">
                  <c:v>44111</c:v>
                </c:pt>
                <c:pt idx="82">
                  <c:v>44112</c:v>
                </c:pt>
                <c:pt idx="83">
                  <c:v>44113</c:v>
                </c:pt>
                <c:pt idx="84">
                  <c:v>44117</c:v>
                </c:pt>
                <c:pt idx="85">
                  <c:v>44118</c:v>
                </c:pt>
                <c:pt idx="86">
                  <c:v>44119</c:v>
                </c:pt>
                <c:pt idx="87">
                  <c:v>44120</c:v>
                </c:pt>
                <c:pt idx="88">
                  <c:v>44123</c:v>
                </c:pt>
                <c:pt idx="89">
                  <c:v>44124</c:v>
                </c:pt>
                <c:pt idx="90">
                  <c:v>44125</c:v>
                </c:pt>
                <c:pt idx="91">
                  <c:v>44126</c:v>
                </c:pt>
                <c:pt idx="92">
                  <c:v>44127</c:v>
                </c:pt>
                <c:pt idx="93">
                  <c:v>44130</c:v>
                </c:pt>
                <c:pt idx="94">
                  <c:v>44131</c:v>
                </c:pt>
                <c:pt idx="95">
                  <c:v>44132</c:v>
                </c:pt>
                <c:pt idx="96">
                  <c:v>44133</c:v>
                </c:pt>
                <c:pt idx="97">
                  <c:v>44134</c:v>
                </c:pt>
                <c:pt idx="98">
                  <c:v>44138</c:v>
                </c:pt>
                <c:pt idx="99">
                  <c:v>44139</c:v>
                </c:pt>
                <c:pt idx="100">
                  <c:v>44140</c:v>
                </c:pt>
                <c:pt idx="101">
                  <c:v>44141</c:v>
                </c:pt>
                <c:pt idx="102">
                  <c:v>44144</c:v>
                </c:pt>
                <c:pt idx="103">
                  <c:v>44145</c:v>
                </c:pt>
                <c:pt idx="104">
                  <c:v>44146</c:v>
                </c:pt>
                <c:pt idx="105">
                  <c:v>44147</c:v>
                </c:pt>
                <c:pt idx="106">
                  <c:v>44148</c:v>
                </c:pt>
                <c:pt idx="107">
                  <c:v>44151</c:v>
                </c:pt>
                <c:pt idx="108">
                  <c:v>44152</c:v>
                </c:pt>
                <c:pt idx="109">
                  <c:v>44153</c:v>
                </c:pt>
                <c:pt idx="110">
                  <c:v>44154</c:v>
                </c:pt>
                <c:pt idx="111">
                  <c:v>44155</c:v>
                </c:pt>
                <c:pt idx="112">
                  <c:v>44158</c:v>
                </c:pt>
                <c:pt idx="113">
                  <c:v>44159</c:v>
                </c:pt>
                <c:pt idx="114">
                  <c:v>44160</c:v>
                </c:pt>
                <c:pt idx="115">
                  <c:v>44161</c:v>
                </c:pt>
                <c:pt idx="116">
                  <c:v>44162</c:v>
                </c:pt>
                <c:pt idx="117">
                  <c:v>44165</c:v>
                </c:pt>
                <c:pt idx="118">
                  <c:v>44166</c:v>
                </c:pt>
                <c:pt idx="119">
                  <c:v>44167</c:v>
                </c:pt>
                <c:pt idx="120">
                  <c:v>44168</c:v>
                </c:pt>
                <c:pt idx="121">
                  <c:v>44169</c:v>
                </c:pt>
                <c:pt idx="122">
                  <c:v>44172</c:v>
                </c:pt>
                <c:pt idx="123">
                  <c:v>44173</c:v>
                </c:pt>
                <c:pt idx="124">
                  <c:v>44174</c:v>
                </c:pt>
                <c:pt idx="125">
                  <c:v>44175</c:v>
                </c:pt>
                <c:pt idx="126">
                  <c:v>44176</c:v>
                </c:pt>
                <c:pt idx="127">
                  <c:v>44179</c:v>
                </c:pt>
                <c:pt idx="128">
                  <c:v>44180</c:v>
                </c:pt>
                <c:pt idx="129">
                  <c:v>44181</c:v>
                </c:pt>
                <c:pt idx="130">
                  <c:v>44182</c:v>
                </c:pt>
                <c:pt idx="131">
                  <c:v>44183</c:v>
                </c:pt>
                <c:pt idx="132">
                  <c:v>44186</c:v>
                </c:pt>
                <c:pt idx="133">
                  <c:v>44187</c:v>
                </c:pt>
                <c:pt idx="134">
                  <c:v>44188</c:v>
                </c:pt>
                <c:pt idx="135">
                  <c:v>44189</c:v>
                </c:pt>
                <c:pt idx="136">
                  <c:v>44193</c:v>
                </c:pt>
                <c:pt idx="137">
                  <c:v>44194</c:v>
                </c:pt>
                <c:pt idx="138">
                  <c:v>44195</c:v>
                </c:pt>
                <c:pt idx="139">
                  <c:v>44196</c:v>
                </c:pt>
                <c:pt idx="140">
                  <c:v>44200</c:v>
                </c:pt>
                <c:pt idx="141">
                  <c:v>44201</c:v>
                </c:pt>
                <c:pt idx="142">
                  <c:v>44202</c:v>
                </c:pt>
                <c:pt idx="143">
                  <c:v>44203</c:v>
                </c:pt>
                <c:pt idx="144">
                  <c:v>44204</c:v>
                </c:pt>
                <c:pt idx="145">
                  <c:v>44207</c:v>
                </c:pt>
                <c:pt idx="146">
                  <c:v>44208</c:v>
                </c:pt>
                <c:pt idx="147">
                  <c:v>44209</c:v>
                </c:pt>
                <c:pt idx="148">
                  <c:v>44210</c:v>
                </c:pt>
                <c:pt idx="149">
                  <c:v>44211</c:v>
                </c:pt>
                <c:pt idx="150">
                  <c:v>44214</c:v>
                </c:pt>
                <c:pt idx="151">
                  <c:v>44215</c:v>
                </c:pt>
                <c:pt idx="152">
                  <c:v>44216</c:v>
                </c:pt>
                <c:pt idx="153">
                  <c:v>44217</c:v>
                </c:pt>
                <c:pt idx="154">
                  <c:v>44218</c:v>
                </c:pt>
                <c:pt idx="155">
                  <c:v>44221</c:v>
                </c:pt>
                <c:pt idx="156">
                  <c:v>44222</c:v>
                </c:pt>
                <c:pt idx="157">
                  <c:v>44223</c:v>
                </c:pt>
                <c:pt idx="158">
                  <c:v>44224</c:v>
                </c:pt>
                <c:pt idx="159">
                  <c:v>44225</c:v>
                </c:pt>
                <c:pt idx="160">
                  <c:v>44228</c:v>
                </c:pt>
                <c:pt idx="161">
                  <c:v>44229</c:v>
                </c:pt>
                <c:pt idx="162">
                  <c:v>44230</c:v>
                </c:pt>
                <c:pt idx="163">
                  <c:v>44231</c:v>
                </c:pt>
                <c:pt idx="164">
                  <c:v>44232</c:v>
                </c:pt>
                <c:pt idx="165">
                  <c:v>44235</c:v>
                </c:pt>
                <c:pt idx="166">
                  <c:v>44236</c:v>
                </c:pt>
                <c:pt idx="167">
                  <c:v>44237</c:v>
                </c:pt>
                <c:pt idx="168">
                  <c:v>44238</c:v>
                </c:pt>
                <c:pt idx="169">
                  <c:v>44239</c:v>
                </c:pt>
                <c:pt idx="170">
                  <c:v>44244</c:v>
                </c:pt>
                <c:pt idx="171">
                  <c:v>44245</c:v>
                </c:pt>
                <c:pt idx="172">
                  <c:v>44246</c:v>
                </c:pt>
                <c:pt idx="173">
                  <c:v>44249</c:v>
                </c:pt>
                <c:pt idx="174">
                  <c:v>44250</c:v>
                </c:pt>
                <c:pt idx="175">
                  <c:v>44251</c:v>
                </c:pt>
                <c:pt idx="176">
                  <c:v>44252</c:v>
                </c:pt>
                <c:pt idx="177">
                  <c:v>44253</c:v>
                </c:pt>
                <c:pt idx="178">
                  <c:v>44256</c:v>
                </c:pt>
                <c:pt idx="179">
                  <c:v>44257</c:v>
                </c:pt>
                <c:pt idx="180">
                  <c:v>44258</c:v>
                </c:pt>
                <c:pt idx="181">
                  <c:v>44259</c:v>
                </c:pt>
                <c:pt idx="182">
                  <c:v>44260</c:v>
                </c:pt>
                <c:pt idx="183">
                  <c:v>44263</c:v>
                </c:pt>
                <c:pt idx="184">
                  <c:v>44264</c:v>
                </c:pt>
                <c:pt idx="185">
                  <c:v>44265</c:v>
                </c:pt>
                <c:pt idx="186">
                  <c:v>44266</c:v>
                </c:pt>
                <c:pt idx="187">
                  <c:v>44267</c:v>
                </c:pt>
                <c:pt idx="188">
                  <c:v>44270</c:v>
                </c:pt>
                <c:pt idx="189">
                  <c:v>44271</c:v>
                </c:pt>
                <c:pt idx="190">
                  <c:v>44272</c:v>
                </c:pt>
                <c:pt idx="191">
                  <c:v>44273</c:v>
                </c:pt>
                <c:pt idx="192">
                  <c:v>44274</c:v>
                </c:pt>
                <c:pt idx="193">
                  <c:v>44277</c:v>
                </c:pt>
                <c:pt idx="194">
                  <c:v>44278</c:v>
                </c:pt>
                <c:pt idx="195">
                  <c:v>44279</c:v>
                </c:pt>
                <c:pt idx="196">
                  <c:v>44280</c:v>
                </c:pt>
                <c:pt idx="197">
                  <c:v>44281</c:v>
                </c:pt>
                <c:pt idx="198">
                  <c:v>44284</c:v>
                </c:pt>
                <c:pt idx="199">
                  <c:v>44285</c:v>
                </c:pt>
                <c:pt idx="200">
                  <c:v>44286</c:v>
                </c:pt>
                <c:pt idx="201">
                  <c:v>44287</c:v>
                </c:pt>
                <c:pt idx="202">
                  <c:v>44291</c:v>
                </c:pt>
                <c:pt idx="203">
                  <c:v>44292</c:v>
                </c:pt>
                <c:pt idx="204">
                  <c:v>44293</c:v>
                </c:pt>
                <c:pt idx="205">
                  <c:v>44294</c:v>
                </c:pt>
                <c:pt idx="206">
                  <c:v>44295</c:v>
                </c:pt>
                <c:pt idx="207">
                  <c:v>44298</c:v>
                </c:pt>
                <c:pt idx="208">
                  <c:v>44299</c:v>
                </c:pt>
                <c:pt idx="209">
                  <c:v>44300</c:v>
                </c:pt>
                <c:pt idx="210">
                  <c:v>44301</c:v>
                </c:pt>
                <c:pt idx="211">
                  <c:v>44302</c:v>
                </c:pt>
                <c:pt idx="212">
                  <c:v>44305</c:v>
                </c:pt>
                <c:pt idx="213">
                  <c:v>44306</c:v>
                </c:pt>
                <c:pt idx="214">
                  <c:v>44308</c:v>
                </c:pt>
                <c:pt idx="215">
                  <c:v>44309</c:v>
                </c:pt>
                <c:pt idx="216">
                  <c:v>44312</c:v>
                </c:pt>
                <c:pt idx="217">
                  <c:v>44313</c:v>
                </c:pt>
                <c:pt idx="218">
                  <c:v>44314</c:v>
                </c:pt>
                <c:pt idx="219">
                  <c:v>44315</c:v>
                </c:pt>
                <c:pt idx="220">
                  <c:v>44316</c:v>
                </c:pt>
                <c:pt idx="221">
                  <c:v>44319</c:v>
                </c:pt>
                <c:pt idx="222">
                  <c:v>44320</c:v>
                </c:pt>
                <c:pt idx="223">
                  <c:v>44321</c:v>
                </c:pt>
                <c:pt idx="224">
                  <c:v>44322</c:v>
                </c:pt>
                <c:pt idx="225">
                  <c:v>44323</c:v>
                </c:pt>
                <c:pt idx="226">
                  <c:v>44326</c:v>
                </c:pt>
                <c:pt idx="227">
                  <c:v>44327</c:v>
                </c:pt>
                <c:pt idx="228">
                  <c:v>44328</c:v>
                </c:pt>
                <c:pt idx="229">
                  <c:v>44329</c:v>
                </c:pt>
                <c:pt idx="230">
                  <c:v>44330</c:v>
                </c:pt>
                <c:pt idx="231">
                  <c:v>44333</c:v>
                </c:pt>
                <c:pt idx="232">
                  <c:v>44334</c:v>
                </c:pt>
                <c:pt idx="233">
                  <c:v>44335</c:v>
                </c:pt>
                <c:pt idx="234">
                  <c:v>44336</c:v>
                </c:pt>
                <c:pt idx="235">
                  <c:v>44337</c:v>
                </c:pt>
                <c:pt idx="236">
                  <c:v>44340</c:v>
                </c:pt>
                <c:pt idx="237">
                  <c:v>44341</c:v>
                </c:pt>
                <c:pt idx="238">
                  <c:v>44342</c:v>
                </c:pt>
                <c:pt idx="239">
                  <c:v>44343</c:v>
                </c:pt>
                <c:pt idx="240">
                  <c:v>44344</c:v>
                </c:pt>
                <c:pt idx="241">
                  <c:v>44347</c:v>
                </c:pt>
                <c:pt idx="242">
                  <c:v>44348</c:v>
                </c:pt>
                <c:pt idx="243">
                  <c:v>44349</c:v>
                </c:pt>
                <c:pt idx="244">
                  <c:v>44351</c:v>
                </c:pt>
                <c:pt idx="245">
                  <c:v>44354</c:v>
                </c:pt>
                <c:pt idx="246">
                  <c:v>44355</c:v>
                </c:pt>
                <c:pt idx="247">
                  <c:v>44356</c:v>
                </c:pt>
                <c:pt idx="248">
                  <c:v>44357</c:v>
                </c:pt>
                <c:pt idx="249">
                  <c:v>44358</c:v>
                </c:pt>
                <c:pt idx="250">
                  <c:v>44361</c:v>
                </c:pt>
                <c:pt idx="251">
                  <c:v>44362</c:v>
                </c:pt>
                <c:pt idx="252">
                  <c:v>44363</c:v>
                </c:pt>
                <c:pt idx="253">
                  <c:v>44364</c:v>
                </c:pt>
                <c:pt idx="254">
                  <c:v>44365</c:v>
                </c:pt>
                <c:pt idx="255">
                  <c:v>44368</c:v>
                </c:pt>
                <c:pt idx="256">
                  <c:v>44369</c:v>
                </c:pt>
                <c:pt idx="257">
                  <c:v>44370</c:v>
                </c:pt>
                <c:pt idx="258">
                  <c:v>44371</c:v>
                </c:pt>
                <c:pt idx="259">
                  <c:v>44372</c:v>
                </c:pt>
                <c:pt idx="260">
                  <c:v>44375</c:v>
                </c:pt>
                <c:pt idx="261">
                  <c:v>44376</c:v>
                </c:pt>
                <c:pt idx="262">
                  <c:v>44377</c:v>
                </c:pt>
                <c:pt idx="263">
                  <c:v>44378</c:v>
                </c:pt>
                <c:pt idx="264">
                  <c:v>44379</c:v>
                </c:pt>
                <c:pt idx="265">
                  <c:v>44382</c:v>
                </c:pt>
                <c:pt idx="266">
                  <c:v>44383</c:v>
                </c:pt>
                <c:pt idx="267">
                  <c:v>44384</c:v>
                </c:pt>
                <c:pt idx="268">
                  <c:v>44385</c:v>
                </c:pt>
                <c:pt idx="269">
                  <c:v>44386</c:v>
                </c:pt>
                <c:pt idx="270">
                  <c:v>44389</c:v>
                </c:pt>
                <c:pt idx="271">
                  <c:v>44390</c:v>
                </c:pt>
                <c:pt idx="272">
                  <c:v>44391</c:v>
                </c:pt>
                <c:pt idx="273">
                  <c:v>44392</c:v>
                </c:pt>
                <c:pt idx="274">
                  <c:v>44393</c:v>
                </c:pt>
                <c:pt idx="275">
                  <c:v>44396</c:v>
                </c:pt>
                <c:pt idx="276">
                  <c:v>44397</c:v>
                </c:pt>
                <c:pt idx="277">
                  <c:v>44398</c:v>
                </c:pt>
                <c:pt idx="278">
                  <c:v>44399</c:v>
                </c:pt>
                <c:pt idx="279">
                  <c:v>44400</c:v>
                </c:pt>
                <c:pt idx="280">
                  <c:v>44403</c:v>
                </c:pt>
                <c:pt idx="281">
                  <c:v>44404</c:v>
                </c:pt>
                <c:pt idx="282">
                  <c:v>44405</c:v>
                </c:pt>
                <c:pt idx="283">
                  <c:v>44406</c:v>
                </c:pt>
                <c:pt idx="284">
                  <c:v>44407</c:v>
                </c:pt>
                <c:pt idx="285">
                  <c:v>44410</c:v>
                </c:pt>
                <c:pt idx="286">
                  <c:v>44411</c:v>
                </c:pt>
                <c:pt idx="287">
                  <c:v>44412</c:v>
                </c:pt>
                <c:pt idx="288">
                  <c:v>44413</c:v>
                </c:pt>
                <c:pt idx="289">
                  <c:v>44414</c:v>
                </c:pt>
                <c:pt idx="290">
                  <c:v>44417</c:v>
                </c:pt>
                <c:pt idx="291">
                  <c:v>44418</c:v>
                </c:pt>
                <c:pt idx="292">
                  <c:v>44419</c:v>
                </c:pt>
                <c:pt idx="293">
                  <c:v>44420</c:v>
                </c:pt>
                <c:pt idx="294">
                  <c:v>44421</c:v>
                </c:pt>
                <c:pt idx="295">
                  <c:v>44424</c:v>
                </c:pt>
                <c:pt idx="296">
                  <c:v>44425</c:v>
                </c:pt>
                <c:pt idx="297">
                  <c:v>44426</c:v>
                </c:pt>
                <c:pt idx="298">
                  <c:v>44427</c:v>
                </c:pt>
                <c:pt idx="299">
                  <c:v>44428</c:v>
                </c:pt>
                <c:pt idx="300">
                  <c:v>44431</c:v>
                </c:pt>
                <c:pt idx="301">
                  <c:v>44432</c:v>
                </c:pt>
                <c:pt idx="302">
                  <c:v>44433</c:v>
                </c:pt>
                <c:pt idx="303">
                  <c:v>44434</c:v>
                </c:pt>
                <c:pt idx="304">
                  <c:v>44435</c:v>
                </c:pt>
                <c:pt idx="305">
                  <c:v>44438</c:v>
                </c:pt>
                <c:pt idx="306">
                  <c:v>44439</c:v>
                </c:pt>
                <c:pt idx="307">
                  <c:v>44440</c:v>
                </c:pt>
                <c:pt idx="308">
                  <c:v>44441</c:v>
                </c:pt>
                <c:pt idx="309">
                  <c:v>44442</c:v>
                </c:pt>
                <c:pt idx="310">
                  <c:v>44445</c:v>
                </c:pt>
                <c:pt idx="311">
                  <c:v>44447</c:v>
                </c:pt>
                <c:pt idx="312">
                  <c:v>44448</c:v>
                </c:pt>
                <c:pt idx="313">
                  <c:v>44449</c:v>
                </c:pt>
                <c:pt idx="314">
                  <c:v>44452</c:v>
                </c:pt>
                <c:pt idx="315">
                  <c:v>44453</c:v>
                </c:pt>
                <c:pt idx="316">
                  <c:v>44454</c:v>
                </c:pt>
                <c:pt idx="317">
                  <c:v>44455</c:v>
                </c:pt>
                <c:pt idx="318">
                  <c:v>44456</c:v>
                </c:pt>
                <c:pt idx="319">
                  <c:v>44459</c:v>
                </c:pt>
                <c:pt idx="320">
                  <c:v>44460</c:v>
                </c:pt>
                <c:pt idx="321">
                  <c:v>44461</c:v>
                </c:pt>
                <c:pt idx="322">
                  <c:v>44462</c:v>
                </c:pt>
                <c:pt idx="323">
                  <c:v>44463</c:v>
                </c:pt>
                <c:pt idx="324">
                  <c:v>44466</c:v>
                </c:pt>
                <c:pt idx="325">
                  <c:v>44467</c:v>
                </c:pt>
                <c:pt idx="326">
                  <c:v>44468</c:v>
                </c:pt>
                <c:pt idx="327">
                  <c:v>44469</c:v>
                </c:pt>
                <c:pt idx="328">
                  <c:v>44470</c:v>
                </c:pt>
                <c:pt idx="329">
                  <c:v>44473</c:v>
                </c:pt>
                <c:pt idx="330">
                  <c:v>44474</c:v>
                </c:pt>
                <c:pt idx="331">
                  <c:v>44475</c:v>
                </c:pt>
                <c:pt idx="332">
                  <c:v>44476</c:v>
                </c:pt>
                <c:pt idx="333">
                  <c:v>44477</c:v>
                </c:pt>
                <c:pt idx="334">
                  <c:v>44480</c:v>
                </c:pt>
                <c:pt idx="335">
                  <c:v>44482</c:v>
                </c:pt>
                <c:pt idx="336">
                  <c:v>44483</c:v>
                </c:pt>
                <c:pt idx="337">
                  <c:v>44484</c:v>
                </c:pt>
                <c:pt idx="338">
                  <c:v>44487</c:v>
                </c:pt>
                <c:pt idx="339">
                  <c:v>44488</c:v>
                </c:pt>
                <c:pt idx="340">
                  <c:v>44489</c:v>
                </c:pt>
                <c:pt idx="341">
                  <c:v>44490</c:v>
                </c:pt>
                <c:pt idx="342">
                  <c:v>44491</c:v>
                </c:pt>
                <c:pt idx="343">
                  <c:v>44494</c:v>
                </c:pt>
                <c:pt idx="344">
                  <c:v>44495</c:v>
                </c:pt>
                <c:pt idx="345">
                  <c:v>44496</c:v>
                </c:pt>
                <c:pt idx="346">
                  <c:v>44497</c:v>
                </c:pt>
                <c:pt idx="347">
                  <c:v>44498</c:v>
                </c:pt>
                <c:pt idx="348">
                  <c:v>44501</c:v>
                </c:pt>
                <c:pt idx="349">
                  <c:v>44503</c:v>
                </c:pt>
                <c:pt idx="350">
                  <c:v>44504</c:v>
                </c:pt>
                <c:pt idx="351">
                  <c:v>44505</c:v>
                </c:pt>
                <c:pt idx="352">
                  <c:v>44508</c:v>
                </c:pt>
                <c:pt idx="353">
                  <c:v>44509</c:v>
                </c:pt>
                <c:pt idx="354">
                  <c:v>44510</c:v>
                </c:pt>
                <c:pt idx="355">
                  <c:v>44511</c:v>
                </c:pt>
                <c:pt idx="356">
                  <c:v>44512</c:v>
                </c:pt>
                <c:pt idx="357">
                  <c:v>44516</c:v>
                </c:pt>
                <c:pt idx="358">
                  <c:v>44517</c:v>
                </c:pt>
                <c:pt idx="359">
                  <c:v>44518</c:v>
                </c:pt>
                <c:pt idx="360">
                  <c:v>44519</c:v>
                </c:pt>
                <c:pt idx="361">
                  <c:v>44522</c:v>
                </c:pt>
                <c:pt idx="362">
                  <c:v>44523</c:v>
                </c:pt>
                <c:pt idx="363">
                  <c:v>44524</c:v>
                </c:pt>
                <c:pt idx="364">
                  <c:v>44525</c:v>
                </c:pt>
                <c:pt idx="365">
                  <c:v>44526</c:v>
                </c:pt>
                <c:pt idx="366">
                  <c:v>44529</c:v>
                </c:pt>
                <c:pt idx="367">
                  <c:v>44530</c:v>
                </c:pt>
                <c:pt idx="368">
                  <c:v>44531</c:v>
                </c:pt>
                <c:pt idx="369">
                  <c:v>44532</c:v>
                </c:pt>
                <c:pt idx="370">
                  <c:v>44533</c:v>
                </c:pt>
                <c:pt idx="371">
                  <c:v>44536</c:v>
                </c:pt>
                <c:pt idx="372">
                  <c:v>44537</c:v>
                </c:pt>
                <c:pt idx="373">
                  <c:v>44538</c:v>
                </c:pt>
                <c:pt idx="374">
                  <c:v>44539</c:v>
                </c:pt>
                <c:pt idx="375">
                  <c:v>44540</c:v>
                </c:pt>
                <c:pt idx="376">
                  <c:v>44543</c:v>
                </c:pt>
                <c:pt idx="377">
                  <c:v>44544</c:v>
                </c:pt>
                <c:pt idx="378">
                  <c:v>44545</c:v>
                </c:pt>
                <c:pt idx="379">
                  <c:v>44546</c:v>
                </c:pt>
                <c:pt idx="380">
                  <c:v>44547</c:v>
                </c:pt>
                <c:pt idx="381">
                  <c:v>44550</c:v>
                </c:pt>
                <c:pt idx="382">
                  <c:v>44551</c:v>
                </c:pt>
                <c:pt idx="383">
                  <c:v>44552</c:v>
                </c:pt>
                <c:pt idx="384">
                  <c:v>44553</c:v>
                </c:pt>
                <c:pt idx="385">
                  <c:v>44554</c:v>
                </c:pt>
                <c:pt idx="386">
                  <c:v>44557</c:v>
                </c:pt>
                <c:pt idx="387">
                  <c:v>44558</c:v>
                </c:pt>
                <c:pt idx="388">
                  <c:v>44559</c:v>
                </c:pt>
                <c:pt idx="389">
                  <c:v>44560</c:v>
                </c:pt>
                <c:pt idx="390">
                  <c:v>44561</c:v>
                </c:pt>
                <c:pt idx="391">
                  <c:v>44564</c:v>
                </c:pt>
                <c:pt idx="392">
                  <c:v>44565</c:v>
                </c:pt>
                <c:pt idx="393">
                  <c:v>44566</c:v>
                </c:pt>
                <c:pt idx="394">
                  <c:v>44567</c:v>
                </c:pt>
                <c:pt idx="395">
                  <c:v>44568</c:v>
                </c:pt>
                <c:pt idx="396">
                  <c:v>44571</c:v>
                </c:pt>
                <c:pt idx="397">
                  <c:v>44572</c:v>
                </c:pt>
                <c:pt idx="398">
                  <c:v>44573</c:v>
                </c:pt>
                <c:pt idx="399">
                  <c:v>44574</c:v>
                </c:pt>
                <c:pt idx="400">
                  <c:v>44575</c:v>
                </c:pt>
                <c:pt idx="401">
                  <c:v>44578</c:v>
                </c:pt>
                <c:pt idx="402">
                  <c:v>44579</c:v>
                </c:pt>
                <c:pt idx="403">
                  <c:v>44580</c:v>
                </c:pt>
                <c:pt idx="404">
                  <c:v>44581</c:v>
                </c:pt>
                <c:pt idx="405">
                  <c:v>44582</c:v>
                </c:pt>
                <c:pt idx="406">
                  <c:v>44585</c:v>
                </c:pt>
                <c:pt idx="407">
                  <c:v>44586</c:v>
                </c:pt>
                <c:pt idx="408">
                  <c:v>44587</c:v>
                </c:pt>
                <c:pt idx="409">
                  <c:v>44588</c:v>
                </c:pt>
                <c:pt idx="410">
                  <c:v>44589</c:v>
                </c:pt>
                <c:pt idx="411">
                  <c:v>44592</c:v>
                </c:pt>
                <c:pt idx="412">
                  <c:v>44593</c:v>
                </c:pt>
                <c:pt idx="413">
                  <c:v>44594</c:v>
                </c:pt>
                <c:pt idx="414">
                  <c:v>44595</c:v>
                </c:pt>
                <c:pt idx="415">
                  <c:v>44596</c:v>
                </c:pt>
                <c:pt idx="416">
                  <c:v>44599</c:v>
                </c:pt>
                <c:pt idx="417">
                  <c:v>44600</c:v>
                </c:pt>
                <c:pt idx="418">
                  <c:v>44601</c:v>
                </c:pt>
                <c:pt idx="419">
                  <c:v>44602</c:v>
                </c:pt>
                <c:pt idx="420">
                  <c:v>44603</c:v>
                </c:pt>
                <c:pt idx="421">
                  <c:v>44606</c:v>
                </c:pt>
                <c:pt idx="422">
                  <c:v>44607</c:v>
                </c:pt>
                <c:pt idx="423">
                  <c:v>44608</c:v>
                </c:pt>
                <c:pt idx="424">
                  <c:v>44609</c:v>
                </c:pt>
                <c:pt idx="425">
                  <c:v>44610</c:v>
                </c:pt>
                <c:pt idx="426">
                  <c:v>44613</c:v>
                </c:pt>
                <c:pt idx="427">
                  <c:v>44614</c:v>
                </c:pt>
                <c:pt idx="428">
                  <c:v>44615</c:v>
                </c:pt>
                <c:pt idx="429">
                  <c:v>44616</c:v>
                </c:pt>
                <c:pt idx="430">
                  <c:v>44617</c:v>
                </c:pt>
                <c:pt idx="431">
                  <c:v>44622</c:v>
                </c:pt>
                <c:pt idx="432">
                  <c:v>44623</c:v>
                </c:pt>
                <c:pt idx="433">
                  <c:v>44624</c:v>
                </c:pt>
                <c:pt idx="434">
                  <c:v>44627</c:v>
                </c:pt>
                <c:pt idx="435">
                  <c:v>44628</c:v>
                </c:pt>
                <c:pt idx="436">
                  <c:v>44629</c:v>
                </c:pt>
                <c:pt idx="437">
                  <c:v>44630</c:v>
                </c:pt>
                <c:pt idx="438">
                  <c:v>44631</c:v>
                </c:pt>
                <c:pt idx="439">
                  <c:v>44634</c:v>
                </c:pt>
                <c:pt idx="440">
                  <c:v>44635</c:v>
                </c:pt>
                <c:pt idx="441">
                  <c:v>44636</c:v>
                </c:pt>
                <c:pt idx="442">
                  <c:v>44637</c:v>
                </c:pt>
                <c:pt idx="443">
                  <c:v>44638</c:v>
                </c:pt>
                <c:pt idx="444">
                  <c:v>44641</c:v>
                </c:pt>
                <c:pt idx="445">
                  <c:v>44642</c:v>
                </c:pt>
                <c:pt idx="446">
                  <c:v>44643</c:v>
                </c:pt>
                <c:pt idx="447">
                  <c:v>44644</c:v>
                </c:pt>
                <c:pt idx="448">
                  <c:v>44645</c:v>
                </c:pt>
                <c:pt idx="449">
                  <c:v>44648</c:v>
                </c:pt>
                <c:pt idx="450">
                  <c:v>44649</c:v>
                </c:pt>
                <c:pt idx="451">
                  <c:v>44650</c:v>
                </c:pt>
                <c:pt idx="452">
                  <c:v>44651</c:v>
                </c:pt>
                <c:pt idx="453">
                  <c:v>44652</c:v>
                </c:pt>
                <c:pt idx="454">
                  <c:v>44655</c:v>
                </c:pt>
                <c:pt idx="455">
                  <c:v>44656</c:v>
                </c:pt>
                <c:pt idx="456">
                  <c:v>44657</c:v>
                </c:pt>
                <c:pt idx="457">
                  <c:v>44658</c:v>
                </c:pt>
                <c:pt idx="458">
                  <c:v>44659</c:v>
                </c:pt>
                <c:pt idx="459">
                  <c:v>44662</c:v>
                </c:pt>
                <c:pt idx="460">
                  <c:v>44663</c:v>
                </c:pt>
                <c:pt idx="461">
                  <c:v>44664</c:v>
                </c:pt>
                <c:pt idx="462">
                  <c:v>44665</c:v>
                </c:pt>
                <c:pt idx="463">
                  <c:v>44669</c:v>
                </c:pt>
                <c:pt idx="464">
                  <c:v>44670</c:v>
                </c:pt>
                <c:pt idx="465">
                  <c:v>44671</c:v>
                </c:pt>
                <c:pt idx="466">
                  <c:v>44673</c:v>
                </c:pt>
                <c:pt idx="467">
                  <c:v>44676</c:v>
                </c:pt>
                <c:pt idx="468">
                  <c:v>44677</c:v>
                </c:pt>
                <c:pt idx="469">
                  <c:v>44678</c:v>
                </c:pt>
                <c:pt idx="470">
                  <c:v>44679</c:v>
                </c:pt>
                <c:pt idx="471">
                  <c:v>44680</c:v>
                </c:pt>
                <c:pt idx="472">
                  <c:v>44683</c:v>
                </c:pt>
                <c:pt idx="473">
                  <c:v>44684</c:v>
                </c:pt>
                <c:pt idx="474">
                  <c:v>44685</c:v>
                </c:pt>
                <c:pt idx="475">
                  <c:v>44686</c:v>
                </c:pt>
                <c:pt idx="476">
                  <c:v>44687</c:v>
                </c:pt>
                <c:pt idx="477">
                  <c:v>44690</c:v>
                </c:pt>
                <c:pt idx="478">
                  <c:v>44691</c:v>
                </c:pt>
                <c:pt idx="479">
                  <c:v>44692</c:v>
                </c:pt>
                <c:pt idx="480">
                  <c:v>44693</c:v>
                </c:pt>
                <c:pt idx="481">
                  <c:v>44694</c:v>
                </c:pt>
                <c:pt idx="482">
                  <c:v>44697</c:v>
                </c:pt>
                <c:pt idx="483">
                  <c:v>44698</c:v>
                </c:pt>
                <c:pt idx="484">
                  <c:v>44699</c:v>
                </c:pt>
                <c:pt idx="485">
                  <c:v>44700</c:v>
                </c:pt>
                <c:pt idx="486">
                  <c:v>44701</c:v>
                </c:pt>
                <c:pt idx="487">
                  <c:v>44704</c:v>
                </c:pt>
                <c:pt idx="488">
                  <c:v>44705</c:v>
                </c:pt>
                <c:pt idx="489">
                  <c:v>44706</c:v>
                </c:pt>
                <c:pt idx="490">
                  <c:v>44707</c:v>
                </c:pt>
                <c:pt idx="491">
                  <c:v>44708</c:v>
                </c:pt>
                <c:pt idx="492">
                  <c:v>44711</c:v>
                </c:pt>
                <c:pt idx="493">
                  <c:v>44712</c:v>
                </c:pt>
                <c:pt idx="494">
                  <c:v>44713</c:v>
                </c:pt>
                <c:pt idx="495">
                  <c:v>44714</c:v>
                </c:pt>
                <c:pt idx="496">
                  <c:v>44715</c:v>
                </c:pt>
                <c:pt idx="497">
                  <c:v>44718</c:v>
                </c:pt>
                <c:pt idx="498">
                  <c:v>44719</c:v>
                </c:pt>
                <c:pt idx="499">
                  <c:v>44720</c:v>
                </c:pt>
                <c:pt idx="500">
                  <c:v>44721</c:v>
                </c:pt>
                <c:pt idx="501">
                  <c:v>44722</c:v>
                </c:pt>
                <c:pt idx="502">
                  <c:v>44725</c:v>
                </c:pt>
                <c:pt idx="503">
                  <c:v>44726</c:v>
                </c:pt>
                <c:pt idx="504">
                  <c:v>44727</c:v>
                </c:pt>
                <c:pt idx="505">
                  <c:v>44729</c:v>
                </c:pt>
                <c:pt idx="506">
                  <c:v>44732</c:v>
                </c:pt>
                <c:pt idx="507">
                  <c:v>44733</c:v>
                </c:pt>
                <c:pt idx="508">
                  <c:v>44734</c:v>
                </c:pt>
                <c:pt idx="509">
                  <c:v>44735</c:v>
                </c:pt>
                <c:pt idx="510">
                  <c:v>44736</c:v>
                </c:pt>
                <c:pt idx="511">
                  <c:v>44739</c:v>
                </c:pt>
                <c:pt idx="512">
                  <c:v>44740</c:v>
                </c:pt>
                <c:pt idx="513">
                  <c:v>44741</c:v>
                </c:pt>
                <c:pt idx="514">
                  <c:v>44742</c:v>
                </c:pt>
                <c:pt idx="515">
                  <c:v>44743</c:v>
                </c:pt>
                <c:pt idx="516">
                  <c:v>44746</c:v>
                </c:pt>
                <c:pt idx="517">
                  <c:v>44747</c:v>
                </c:pt>
                <c:pt idx="518">
                  <c:v>44748</c:v>
                </c:pt>
                <c:pt idx="519">
                  <c:v>44749</c:v>
                </c:pt>
                <c:pt idx="520">
                  <c:v>44750</c:v>
                </c:pt>
                <c:pt idx="521">
                  <c:v>44753</c:v>
                </c:pt>
                <c:pt idx="522">
                  <c:v>44754</c:v>
                </c:pt>
                <c:pt idx="523">
                  <c:v>44755</c:v>
                </c:pt>
                <c:pt idx="524">
                  <c:v>44756</c:v>
                </c:pt>
                <c:pt idx="525">
                  <c:v>44757</c:v>
                </c:pt>
                <c:pt idx="526">
                  <c:v>44760</c:v>
                </c:pt>
                <c:pt idx="527">
                  <c:v>44761</c:v>
                </c:pt>
                <c:pt idx="528">
                  <c:v>44762</c:v>
                </c:pt>
                <c:pt idx="529">
                  <c:v>44763</c:v>
                </c:pt>
                <c:pt idx="530">
                  <c:v>44764</c:v>
                </c:pt>
                <c:pt idx="531">
                  <c:v>44767</c:v>
                </c:pt>
                <c:pt idx="532">
                  <c:v>44768</c:v>
                </c:pt>
                <c:pt idx="533">
                  <c:v>44769</c:v>
                </c:pt>
                <c:pt idx="534">
                  <c:v>44770</c:v>
                </c:pt>
                <c:pt idx="535">
                  <c:v>44771</c:v>
                </c:pt>
                <c:pt idx="536">
                  <c:v>44774</c:v>
                </c:pt>
                <c:pt idx="537">
                  <c:v>44775</c:v>
                </c:pt>
                <c:pt idx="538">
                  <c:v>44776</c:v>
                </c:pt>
                <c:pt idx="539">
                  <c:v>44777</c:v>
                </c:pt>
                <c:pt idx="540">
                  <c:v>44778</c:v>
                </c:pt>
                <c:pt idx="541">
                  <c:v>44781</c:v>
                </c:pt>
                <c:pt idx="542">
                  <c:v>44782</c:v>
                </c:pt>
                <c:pt idx="543">
                  <c:v>44783</c:v>
                </c:pt>
                <c:pt idx="544">
                  <c:v>44784</c:v>
                </c:pt>
                <c:pt idx="545">
                  <c:v>44785</c:v>
                </c:pt>
                <c:pt idx="546">
                  <c:v>44788</c:v>
                </c:pt>
                <c:pt idx="547">
                  <c:v>44789</c:v>
                </c:pt>
                <c:pt idx="548">
                  <c:v>44790</c:v>
                </c:pt>
                <c:pt idx="549">
                  <c:v>44791</c:v>
                </c:pt>
                <c:pt idx="550">
                  <c:v>44792</c:v>
                </c:pt>
                <c:pt idx="551">
                  <c:v>44795</c:v>
                </c:pt>
                <c:pt idx="552">
                  <c:v>44796</c:v>
                </c:pt>
                <c:pt idx="553">
                  <c:v>44797</c:v>
                </c:pt>
                <c:pt idx="554">
                  <c:v>44798</c:v>
                </c:pt>
                <c:pt idx="555">
                  <c:v>44799</c:v>
                </c:pt>
                <c:pt idx="556">
                  <c:v>44802</c:v>
                </c:pt>
                <c:pt idx="557">
                  <c:v>44803</c:v>
                </c:pt>
                <c:pt idx="558">
                  <c:v>44804</c:v>
                </c:pt>
                <c:pt idx="559">
                  <c:v>44805</c:v>
                </c:pt>
                <c:pt idx="560">
                  <c:v>44806</c:v>
                </c:pt>
                <c:pt idx="561">
                  <c:v>44809</c:v>
                </c:pt>
                <c:pt idx="562">
                  <c:v>44810</c:v>
                </c:pt>
                <c:pt idx="563">
                  <c:v>44812</c:v>
                </c:pt>
                <c:pt idx="564">
                  <c:v>44813</c:v>
                </c:pt>
                <c:pt idx="565">
                  <c:v>44816</c:v>
                </c:pt>
                <c:pt idx="566">
                  <c:v>44817</c:v>
                </c:pt>
                <c:pt idx="567">
                  <c:v>44818</c:v>
                </c:pt>
                <c:pt idx="568">
                  <c:v>44819</c:v>
                </c:pt>
                <c:pt idx="569">
                  <c:v>44820</c:v>
                </c:pt>
                <c:pt idx="570">
                  <c:v>44823</c:v>
                </c:pt>
                <c:pt idx="571">
                  <c:v>44824</c:v>
                </c:pt>
                <c:pt idx="572">
                  <c:v>44825</c:v>
                </c:pt>
                <c:pt idx="573">
                  <c:v>44826</c:v>
                </c:pt>
                <c:pt idx="574">
                  <c:v>44827</c:v>
                </c:pt>
                <c:pt idx="575">
                  <c:v>44830</c:v>
                </c:pt>
                <c:pt idx="576">
                  <c:v>44831</c:v>
                </c:pt>
                <c:pt idx="577">
                  <c:v>44832</c:v>
                </c:pt>
                <c:pt idx="578">
                  <c:v>44833</c:v>
                </c:pt>
                <c:pt idx="579">
                  <c:v>44834</c:v>
                </c:pt>
                <c:pt idx="580">
                  <c:v>44837</c:v>
                </c:pt>
                <c:pt idx="581">
                  <c:v>44838</c:v>
                </c:pt>
                <c:pt idx="582">
                  <c:v>44839</c:v>
                </c:pt>
                <c:pt idx="583">
                  <c:v>44840</c:v>
                </c:pt>
                <c:pt idx="584">
                  <c:v>44841</c:v>
                </c:pt>
                <c:pt idx="585">
                  <c:v>44844</c:v>
                </c:pt>
                <c:pt idx="586">
                  <c:v>44845</c:v>
                </c:pt>
                <c:pt idx="587">
                  <c:v>44847</c:v>
                </c:pt>
                <c:pt idx="588">
                  <c:v>44848</c:v>
                </c:pt>
                <c:pt idx="589">
                  <c:v>44851</c:v>
                </c:pt>
                <c:pt idx="590">
                  <c:v>44852</c:v>
                </c:pt>
                <c:pt idx="591">
                  <c:v>44853</c:v>
                </c:pt>
                <c:pt idx="592">
                  <c:v>44854</c:v>
                </c:pt>
                <c:pt idx="593">
                  <c:v>44855</c:v>
                </c:pt>
                <c:pt idx="594">
                  <c:v>44858</c:v>
                </c:pt>
                <c:pt idx="595">
                  <c:v>44859</c:v>
                </c:pt>
                <c:pt idx="596">
                  <c:v>44860</c:v>
                </c:pt>
                <c:pt idx="597">
                  <c:v>44861</c:v>
                </c:pt>
                <c:pt idx="598">
                  <c:v>44862</c:v>
                </c:pt>
                <c:pt idx="599">
                  <c:v>44865</c:v>
                </c:pt>
                <c:pt idx="600">
                  <c:v>44866</c:v>
                </c:pt>
                <c:pt idx="601">
                  <c:v>44868</c:v>
                </c:pt>
                <c:pt idx="602">
                  <c:v>44869</c:v>
                </c:pt>
                <c:pt idx="603">
                  <c:v>44872</c:v>
                </c:pt>
                <c:pt idx="604">
                  <c:v>44873</c:v>
                </c:pt>
                <c:pt idx="605">
                  <c:v>44874</c:v>
                </c:pt>
                <c:pt idx="606">
                  <c:v>44875</c:v>
                </c:pt>
                <c:pt idx="607">
                  <c:v>44876</c:v>
                </c:pt>
                <c:pt idx="608">
                  <c:v>44879</c:v>
                </c:pt>
                <c:pt idx="609">
                  <c:v>44881</c:v>
                </c:pt>
                <c:pt idx="610">
                  <c:v>44882</c:v>
                </c:pt>
                <c:pt idx="611">
                  <c:v>44883</c:v>
                </c:pt>
                <c:pt idx="612">
                  <c:v>44886</c:v>
                </c:pt>
                <c:pt idx="613">
                  <c:v>44887</c:v>
                </c:pt>
                <c:pt idx="614">
                  <c:v>44888</c:v>
                </c:pt>
                <c:pt idx="615">
                  <c:v>44889</c:v>
                </c:pt>
                <c:pt idx="616">
                  <c:v>44890</c:v>
                </c:pt>
                <c:pt idx="617">
                  <c:v>44893</c:v>
                </c:pt>
                <c:pt idx="618">
                  <c:v>44894</c:v>
                </c:pt>
                <c:pt idx="619">
                  <c:v>44895</c:v>
                </c:pt>
                <c:pt idx="620">
                  <c:v>44896</c:v>
                </c:pt>
                <c:pt idx="621">
                  <c:v>44897</c:v>
                </c:pt>
                <c:pt idx="622">
                  <c:v>44900</c:v>
                </c:pt>
                <c:pt idx="623">
                  <c:v>44901</c:v>
                </c:pt>
                <c:pt idx="624">
                  <c:v>44902</c:v>
                </c:pt>
                <c:pt idx="625">
                  <c:v>44903</c:v>
                </c:pt>
                <c:pt idx="626">
                  <c:v>44904</c:v>
                </c:pt>
                <c:pt idx="627">
                  <c:v>44907</c:v>
                </c:pt>
                <c:pt idx="628">
                  <c:v>44908</c:v>
                </c:pt>
                <c:pt idx="629">
                  <c:v>44909</c:v>
                </c:pt>
                <c:pt idx="630">
                  <c:v>44910</c:v>
                </c:pt>
                <c:pt idx="631">
                  <c:v>44911</c:v>
                </c:pt>
                <c:pt idx="632">
                  <c:v>44914</c:v>
                </c:pt>
                <c:pt idx="633">
                  <c:v>44915</c:v>
                </c:pt>
                <c:pt idx="634">
                  <c:v>44916</c:v>
                </c:pt>
                <c:pt idx="635">
                  <c:v>44917</c:v>
                </c:pt>
                <c:pt idx="636">
                  <c:v>44918</c:v>
                </c:pt>
                <c:pt idx="637">
                  <c:v>44921</c:v>
                </c:pt>
                <c:pt idx="638">
                  <c:v>44922</c:v>
                </c:pt>
                <c:pt idx="639">
                  <c:v>44923</c:v>
                </c:pt>
                <c:pt idx="640">
                  <c:v>44924</c:v>
                </c:pt>
                <c:pt idx="641">
                  <c:v>44925</c:v>
                </c:pt>
                <c:pt idx="642">
                  <c:v>44928</c:v>
                </c:pt>
                <c:pt idx="643">
                  <c:v>44929</c:v>
                </c:pt>
                <c:pt idx="644">
                  <c:v>44930</c:v>
                </c:pt>
                <c:pt idx="645">
                  <c:v>44931</c:v>
                </c:pt>
                <c:pt idx="646">
                  <c:v>44932</c:v>
                </c:pt>
                <c:pt idx="647">
                  <c:v>44935</c:v>
                </c:pt>
                <c:pt idx="648">
                  <c:v>44936</c:v>
                </c:pt>
                <c:pt idx="649">
                  <c:v>44937</c:v>
                </c:pt>
                <c:pt idx="650">
                  <c:v>44938</c:v>
                </c:pt>
                <c:pt idx="651">
                  <c:v>44939</c:v>
                </c:pt>
                <c:pt idx="652">
                  <c:v>44942</c:v>
                </c:pt>
                <c:pt idx="653">
                  <c:v>44943</c:v>
                </c:pt>
                <c:pt idx="654">
                  <c:v>44944</c:v>
                </c:pt>
                <c:pt idx="655">
                  <c:v>44945</c:v>
                </c:pt>
                <c:pt idx="656">
                  <c:v>44946</c:v>
                </c:pt>
                <c:pt idx="657">
                  <c:v>44949</c:v>
                </c:pt>
                <c:pt idx="658">
                  <c:v>44950</c:v>
                </c:pt>
                <c:pt idx="659">
                  <c:v>44951</c:v>
                </c:pt>
                <c:pt idx="660">
                  <c:v>44952</c:v>
                </c:pt>
                <c:pt idx="661">
                  <c:v>44953</c:v>
                </c:pt>
                <c:pt idx="662">
                  <c:v>44956</c:v>
                </c:pt>
                <c:pt idx="663">
                  <c:v>44957</c:v>
                </c:pt>
                <c:pt idx="664">
                  <c:v>44958</c:v>
                </c:pt>
                <c:pt idx="665">
                  <c:v>44959</c:v>
                </c:pt>
                <c:pt idx="666">
                  <c:v>44960</c:v>
                </c:pt>
                <c:pt idx="667">
                  <c:v>44963</c:v>
                </c:pt>
                <c:pt idx="668">
                  <c:v>44964</c:v>
                </c:pt>
                <c:pt idx="669">
                  <c:v>44965</c:v>
                </c:pt>
                <c:pt idx="670">
                  <c:v>44966</c:v>
                </c:pt>
                <c:pt idx="671">
                  <c:v>44967</c:v>
                </c:pt>
                <c:pt idx="672">
                  <c:v>44970</c:v>
                </c:pt>
                <c:pt idx="673">
                  <c:v>44971</c:v>
                </c:pt>
                <c:pt idx="674">
                  <c:v>44972</c:v>
                </c:pt>
                <c:pt idx="675">
                  <c:v>44973</c:v>
                </c:pt>
                <c:pt idx="676">
                  <c:v>44974</c:v>
                </c:pt>
                <c:pt idx="677">
                  <c:v>44979</c:v>
                </c:pt>
                <c:pt idx="678">
                  <c:v>44980</c:v>
                </c:pt>
                <c:pt idx="679">
                  <c:v>44981</c:v>
                </c:pt>
                <c:pt idx="680">
                  <c:v>44984</c:v>
                </c:pt>
                <c:pt idx="681">
                  <c:v>44985</c:v>
                </c:pt>
                <c:pt idx="682">
                  <c:v>44986</c:v>
                </c:pt>
                <c:pt idx="683">
                  <c:v>44987</c:v>
                </c:pt>
                <c:pt idx="684">
                  <c:v>44988</c:v>
                </c:pt>
                <c:pt idx="685">
                  <c:v>44991</c:v>
                </c:pt>
                <c:pt idx="686">
                  <c:v>44992</c:v>
                </c:pt>
                <c:pt idx="687">
                  <c:v>44993</c:v>
                </c:pt>
                <c:pt idx="688">
                  <c:v>44994</c:v>
                </c:pt>
                <c:pt idx="689">
                  <c:v>44995</c:v>
                </c:pt>
                <c:pt idx="690">
                  <c:v>44998</c:v>
                </c:pt>
                <c:pt idx="691">
                  <c:v>44999</c:v>
                </c:pt>
                <c:pt idx="692">
                  <c:v>45000</c:v>
                </c:pt>
                <c:pt idx="693">
                  <c:v>45001</c:v>
                </c:pt>
                <c:pt idx="694">
                  <c:v>45002</c:v>
                </c:pt>
                <c:pt idx="695">
                  <c:v>45005</c:v>
                </c:pt>
                <c:pt idx="696">
                  <c:v>45006</c:v>
                </c:pt>
                <c:pt idx="697">
                  <c:v>45007</c:v>
                </c:pt>
                <c:pt idx="698">
                  <c:v>45008</c:v>
                </c:pt>
                <c:pt idx="699">
                  <c:v>45009</c:v>
                </c:pt>
                <c:pt idx="700">
                  <c:v>45012</c:v>
                </c:pt>
                <c:pt idx="701">
                  <c:v>45013</c:v>
                </c:pt>
                <c:pt idx="702">
                  <c:v>45014</c:v>
                </c:pt>
                <c:pt idx="703">
                  <c:v>45015</c:v>
                </c:pt>
                <c:pt idx="704">
                  <c:v>45016</c:v>
                </c:pt>
                <c:pt idx="705">
                  <c:v>45019</c:v>
                </c:pt>
                <c:pt idx="706">
                  <c:v>45020</c:v>
                </c:pt>
                <c:pt idx="707">
                  <c:v>45021</c:v>
                </c:pt>
                <c:pt idx="708">
                  <c:v>45022</c:v>
                </c:pt>
                <c:pt idx="709">
                  <c:v>45026</c:v>
                </c:pt>
                <c:pt idx="710">
                  <c:v>45027</c:v>
                </c:pt>
                <c:pt idx="711">
                  <c:v>45028</c:v>
                </c:pt>
                <c:pt idx="712">
                  <c:v>45029</c:v>
                </c:pt>
                <c:pt idx="713">
                  <c:v>45030</c:v>
                </c:pt>
                <c:pt idx="714">
                  <c:v>45033</c:v>
                </c:pt>
                <c:pt idx="715">
                  <c:v>45034</c:v>
                </c:pt>
                <c:pt idx="716">
                  <c:v>45035</c:v>
                </c:pt>
                <c:pt idx="717">
                  <c:v>45036</c:v>
                </c:pt>
                <c:pt idx="718">
                  <c:v>45040</c:v>
                </c:pt>
                <c:pt idx="719">
                  <c:v>45041</c:v>
                </c:pt>
                <c:pt idx="720">
                  <c:v>45042</c:v>
                </c:pt>
                <c:pt idx="721">
                  <c:v>45043</c:v>
                </c:pt>
                <c:pt idx="722">
                  <c:v>45044</c:v>
                </c:pt>
                <c:pt idx="723">
                  <c:v>45048</c:v>
                </c:pt>
                <c:pt idx="724">
                  <c:v>45049</c:v>
                </c:pt>
                <c:pt idx="725">
                  <c:v>45050</c:v>
                </c:pt>
                <c:pt idx="726">
                  <c:v>45051</c:v>
                </c:pt>
                <c:pt idx="727">
                  <c:v>45054</c:v>
                </c:pt>
                <c:pt idx="728">
                  <c:v>45055</c:v>
                </c:pt>
                <c:pt idx="729">
                  <c:v>45056</c:v>
                </c:pt>
                <c:pt idx="730">
                  <c:v>45057</c:v>
                </c:pt>
                <c:pt idx="731">
                  <c:v>45058</c:v>
                </c:pt>
                <c:pt idx="732">
                  <c:v>45061</c:v>
                </c:pt>
                <c:pt idx="733">
                  <c:v>45062</c:v>
                </c:pt>
                <c:pt idx="734">
                  <c:v>45063</c:v>
                </c:pt>
                <c:pt idx="735">
                  <c:v>45064</c:v>
                </c:pt>
                <c:pt idx="736">
                  <c:v>45065</c:v>
                </c:pt>
                <c:pt idx="737">
                  <c:v>45068</c:v>
                </c:pt>
                <c:pt idx="738">
                  <c:v>45069</c:v>
                </c:pt>
                <c:pt idx="739">
                  <c:v>45070</c:v>
                </c:pt>
                <c:pt idx="740">
                  <c:v>45071</c:v>
                </c:pt>
                <c:pt idx="741">
                  <c:v>45072</c:v>
                </c:pt>
                <c:pt idx="742">
                  <c:v>45075</c:v>
                </c:pt>
                <c:pt idx="743">
                  <c:v>45076</c:v>
                </c:pt>
                <c:pt idx="744">
                  <c:v>45077</c:v>
                </c:pt>
                <c:pt idx="745">
                  <c:v>45078</c:v>
                </c:pt>
                <c:pt idx="746">
                  <c:v>45079</c:v>
                </c:pt>
                <c:pt idx="747">
                  <c:v>45082</c:v>
                </c:pt>
                <c:pt idx="748">
                  <c:v>45083</c:v>
                </c:pt>
                <c:pt idx="749">
                  <c:v>45084</c:v>
                </c:pt>
                <c:pt idx="750">
                  <c:v>45086</c:v>
                </c:pt>
                <c:pt idx="751">
                  <c:v>45089</c:v>
                </c:pt>
                <c:pt idx="752">
                  <c:v>45090</c:v>
                </c:pt>
                <c:pt idx="753">
                  <c:v>45091</c:v>
                </c:pt>
                <c:pt idx="754">
                  <c:v>45092</c:v>
                </c:pt>
                <c:pt idx="755">
                  <c:v>45093</c:v>
                </c:pt>
                <c:pt idx="756">
                  <c:v>45096</c:v>
                </c:pt>
                <c:pt idx="757">
                  <c:v>45097</c:v>
                </c:pt>
                <c:pt idx="758">
                  <c:v>45098</c:v>
                </c:pt>
                <c:pt idx="759">
                  <c:v>45099</c:v>
                </c:pt>
                <c:pt idx="760">
                  <c:v>45100</c:v>
                </c:pt>
                <c:pt idx="761">
                  <c:v>45103</c:v>
                </c:pt>
                <c:pt idx="762">
                  <c:v>45104</c:v>
                </c:pt>
                <c:pt idx="763">
                  <c:v>45105</c:v>
                </c:pt>
                <c:pt idx="764">
                  <c:v>45106</c:v>
                </c:pt>
                <c:pt idx="765">
                  <c:v>45107</c:v>
                </c:pt>
                <c:pt idx="766">
                  <c:v>45110</c:v>
                </c:pt>
                <c:pt idx="767">
                  <c:v>45111</c:v>
                </c:pt>
                <c:pt idx="768">
                  <c:v>45112</c:v>
                </c:pt>
                <c:pt idx="769">
                  <c:v>45113</c:v>
                </c:pt>
                <c:pt idx="770">
                  <c:v>45114</c:v>
                </c:pt>
                <c:pt idx="771">
                  <c:v>45117</c:v>
                </c:pt>
                <c:pt idx="772">
                  <c:v>45118</c:v>
                </c:pt>
                <c:pt idx="773">
                  <c:v>45119</c:v>
                </c:pt>
                <c:pt idx="774">
                  <c:v>45120</c:v>
                </c:pt>
                <c:pt idx="775">
                  <c:v>45121</c:v>
                </c:pt>
                <c:pt idx="776">
                  <c:v>45124</c:v>
                </c:pt>
                <c:pt idx="777">
                  <c:v>45125</c:v>
                </c:pt>
                <c:pt idx="778">
                  <c:v>45126</c:v>
                </c:pt>
                <c:pt idx="779">
                  <c:v>45127</c:v>
                </c:pt>
                <c:pt idx="780">
                  <c:v>45128</c:v>
                </c:pt>
                <c:pt idx="781">
                  <c:v>45131</c:v>
                </c:pt>
                <c:pt idx="782">
                  <c:v>45132</c:v>
                </c:pt>
                <c:pt idx="783">
                  <c:v>45133</c:v>
                </c:pt>
                <c:pt idx="784">
                  <c:v>45134</c:v>
                </c:pt>
                <c:pt idx="785">
                  <c:v>45135</c:v>
                </c:pt>
                <c:pt idx="786">
                  <c:v>45138</c:v>
                </c:pt>
                <c:pt idx="787">
                  <c:v>45139</c:v>
                </c:pt>
                <c:pt idx="788">
                  <c:v>45140</c:v>
                </c:pt>
                <c:pt idx="789">
                  <c:v>45141</c:v>
                </c:pt>
                <c:pt idx="790">
                  <c:v>45142</c:v>
                </c:pt>
                <c:pt idx="791">
                  <c:v>45145</c:v>
                </c:pt>
                <c:pt idx="792">
                  <c:v>45146</c:v>
                </c:pt>
                <c:pt idx="793">
                  <c:v>45147</c:v>
                </c:pt>
                <c:pt idx="794">
                  <c:v>45148</c:v>
                </c:pt>
                <c:pt idx="795">
                  <c:v>45149</c:v>
                </c:pt>
                <c:pt idx="796">
                  <c:v>45152</c:v>
                </c:pt>
                <c:pt idx="797">
                  <c:v>45153</c:v>
                </c:pt>
                <c:pt idx="798">
                  <c:v>45154</c:v>
                </c:pt>
                <c:pt idx="799">
                  <c:v>45155</c:v>
                </c:pt>
                <c:pt idx="800">
                  <c:v>45156</c:v>
                </c:pt>
                <c:pt idx="801">
                  <c:v>45159</c:v>
                </c:pt>
                <c:pt idx="802">
                  <c:v>45160</c:v>
                </c:pt>
                <c:pt idx="803">
                  <c:v>45161</c:v>
                </c:pt>
                <c:pt idx="804">
                  <c:v>45162</c:v>
                </c:pt>
                <c:pt idx="805">
                  <c:v>45163</c:v>
                </c:pt>
                <c:pt idx="806">
                  <c:v>45166</c:v>
                </c:pt>
                <c:pt idx="807">
                  <c:v>45167</c:v>
                </c:pt>
                <c:pt idx="808">
                  <c:v>45168</c:v>
                </c:pt>
                <c:pt idx="809">
                  <c:v>45169</c:v>
                </c:pt>
                <c:pt idx="810">
                  <c:v>45170</c:v>
                </c:pt>
                <c:pt idx="811">
                  <c:v>45173</c:v>
                </c:pt>
                <c:pt idx="812">
                  <c:v>45174</c:v>
                </c:pt>
                <c:pt idx="813">
                  <c:v>45175</c:v>
                </c:pt>
                <c:pt idx="814">
                  <c:v>45177</c:v>
                </c:pt>
                <c:pt idx="815">
                  <c:v>45180</c:v>
                </c:pt>
                <c:pt idx="816">
                  <c:v>45181</c:v>
                </c:pt>
                <c:pt idx="817">
                  <c:v>45182</c:v>
                </c:pt>
                <c:pt idx="818">
                  <c:v>45183</c:v>
                </c:pt>
                <c:pt idx="819">
                  <c:v>45184</c:v>
                </c:pt>
                <c:pt idx="820">
                  <c:v>45187</c:v>
                </c:pt>
                <c:pt idx="821">
                  <c:v>45188</c:v>
                </c:pt>
                <c:pt idx="822">
                  <c:v>45189</c:v>
                </c:pt>
                <c:pt idx="823">
                  <c:v>45190</c:v>
                </c:pt>
                <c:pt idx="824">
                  <c:v>45191</c:v>
                </c:pt>
                <c:pt idx="825">
                  <c:v>45194</c:v>
                </c:pt>
                <c:pt idx="826">
                  <c:v>45195</c:v>
                </c:pt>
                <c:pt idx="827">
                  <c:v>45196</c:v>
                </c:pt>
                <c:pt idx="828">
                  <c:v>45197</c:v>
                </c:pt>
                <c:pt idx="829">
                  <c:v>45198</c:v>
                </c:pt>
                <c:pt idx="830">
                  <c:v>45201</c:v>
                </c:pt>
                <c:pt idx="831">
                  <c:v>45202</c:v>
                </c:pt>
                <c:pt idx="832">
                  <c:v>45203</c:v>
                </c:pt>
                <c:pt idx="833">
                  <c:v>45204</c:v>
                </c:pt>
                <c:pt idx="834">
                  <c:v>45205</c:v>
                </c:pt>
                <c:pt idx="835">
                  <c:v>45208</c:v>
                </c:pt>
                <c:pt idx="836">
                  <c:v>45209</c:v>
                </c:pt>
                <c:pt idx="837">
                  <c:v>45210</c:v>
                </c:pt>
                <c:pt idx="838">
                  <c:v>45212</c:v>
                </c:pt>
                <c:pt idx="839">
                  <c:v>45215</c:v>
                </c:pt>
                <c:pt idx="840">
                  <c:v>45216</c:v>
                </c:pt>
                <c:pt idx="841">
                  <c:v>45217</c:v>
                </c:pt>
                <c:pt idx="842">
                  <c:v>45218</c:v>
                </c:pt>
                <c:pt idx="843">
                  <c:v>45219</c:v>
                </c:pt>
                <c:pt idx="844">
                  <c:v>45222</c:v>
                </c:pt>
                <c:pt idx="845">
                  <c:v>45223</c:v>
                </c:pt>
                <c:pt idx="846">
                  <c:v>45224</c:v>
                </c:pt>
                <c:pt idx="847">
                  <c:v>45225</c:v>
                </c:pt>
                <c:pt idx="848">
                  <c:v>45226</c:v>
                </c:pt>
                <c:pt idx="849">
                  <c:v>45229</c:v>
                </c:pt>
                <c:pt idx="850">
                  <c:v>45230</c:v>
                </c:pt>
                <c:pt idx="851">
                  <c:v>45231</c:v>
                </c:pt>
                <c:pt idx="852">
                  <c:v>45233</c:v>
                </c:pt>
                <c:pt idx="853">
                  <c:v>45236</c:v>
                </c:pt>
                <c:pt idx="854">
                  <c:v>45237</c:v>
                </c:pt>
                <c:pt idx="855">
                  <c:v>45238</c:v>
                </c:pt>
                <c:pt idx="856">
                  <c:v>45239</c:v>
                </c:pt>
                <c:pt idx="857">
                  <c:v>45240</c:v>
                </c:pt>
                <c:pt idx="858">
                  <c:v>45243</c:v>
                </c:pt>
                <c:pt idx="859">
                  <c:v>45244</c:v>
                </c:pt>
                <c:pt idx="860">
                  <c:v>45246</c:v>
                </c:pt>
                <c:pt idx="861">
                  <c:v>45247</c:v>
                </c:pt>
                <c:pt idx="862">
                  <c:v>45250</c:v>
                </c:pt>
                <c:pt idx="863">
                  <c:v>45251</c:v>
                </c:pt>
                <c:pt idx="864">
                  <c:v>45252</c:v>
                </c:pt>
                <c:pt idx="865">
                  <c:v>45253</c:v>
                </c:pt>
                <c:pt idx="866">
                  <c:v>45254</c:v>
                </c:pt>
                <c:pt idx="867">
                  <c:v>45257</c:v>
                </c:pt>
                <c:pt idx="868">
                  <c:v>45258</c:v>
                </c:pt>
                <c:pt idx="869">
                  <c:v>45259</c:v>
                </c:pt>
                <c:pt idx="870">
                  <c:v>45260</c:v>
                </c:pt>
                <c:pt idx="871">
                  <c:v>45261</c:v>
                </c:pt>
                <c:pt idx="872">
                  <c:v>45264</c:v>
                </c:pt>
                <c:pt idx="873">
                  <c:v>45265</c:v>
                </c:pt>
                <c:pt idx="874">
                  <c:v>45266</c:v>
                </c:pt>
                <c:pt idx="875">
                  <c:v>45267</c:v>
                </c:pt>
                <c:pt idx="876">
                  <c:v>45268</c:v>
                </c:pt>
                <c:pt idx="877">
                  <c:v>45271</c:v>
                </c:pt>
                <c:pt idx="878">
                  <c:v>45272</c:v>
                </c:pt>
                <c:pt idx="879">
                  <c:v>45273</c:v>
                </c:pt>
                <c:pt idx="880">
                  <c:v>45274</c:v>
                </c:pt>
                <c:pt idx="881">
                  <c:v>45275</c:v>
                </c:pt>
                <c:pt idx="882">
                  <c:v>45278</c:v>
                </c:pt>
                <c:pt idx="883">
                  <c:v>45279</c:v>
                </c:pt>
                <c:pt idx="884">
                  <c:v>45280</c:v>
                </c:pt>
                <c:pt idx="885">
                  <c:v>45281</c:v>
                </c:pt>
                <c:pt idx="886">
                  <c:v>45282</c:v>
                </c:pt>
                <c:pt idx="887">
                  <c:v>45286</c:v>
                </c:pt>
                <c:pt idx="888">
                  <c:v>45287</c:v>
                </c:pt>
                <c:pt idx="889">
                  <c:v>45288</c:v>
                </c:pt>
                <c:pt idx="890">
                  <c:v>45289</c:v>
                </c:pt>
                <c:pt idx="891">
                  <c:v>45293</c:v>
                </c:pt>
                <c:pt idx="892">
                  <c:v>45294</c:v>
                </c:pt>
                <c:pt idx="893">
                  <c:v>45295</c:v>
                </c:pt>
                <c:pt idx="894">
                  <c:v>45296</c:v>
                </c:pt>
                <c:pt idx="895">
                  <c:v>45299</c:v>
                </c:pt>
                <c:pt idx="896">
                  <c:v>45300</c:v>
                </c:pt>
                <c:pt idx="897">
                  <c:v>45301</c:v>
                </c:pt>
                <c:pt idx="898">
                  <c:v>45302</c:v>
                </c:pt>
                <c:pt idx="899">
                  <c:v>45303</c:v>
                </c:pt>
                <c:pt idx="900">
                  <c:v>45306</c:v>
                </c:pt>
                <c:pt idx="901">
                  <c:v>45307</c:v>
                </c:pt>
                <c:pt idx="902">
                  <c:v>45308</c:v>
                </c:pt>
                <c:pt idx="903">
                  <c:v>45309</c:v>
                </c:pt>
                <c:pt idx="904">
                  <c:v>45310</c:v>
                </c:pt>
                <c:pt idx="905">
                  <c:v>45313</c:v>
                </c:pt>
                <c:pt idx="906">
                  <c:v>45314</c:v>
                </c:pt>
                <c:pt idx="907">
                  <c:v>45315</c:v>
                </c:pt>
                <c:pt idx="908">
                  <c:v>45316</c:v>
                </c:pt>
                <c:pt idx="909">
                  <c:v>45317</c:v>
                </c:pt>
                <c:pt idx="910">
                  <c:v>45320</c:v>
                </c:pt>
                <c:pt idx="911">
                  <c:v>45321</c:v>
                </c:pt>
                <c:pt idx="912">
                  <c:v>45322</c:v>
                </c:pt>
                <c:pt idx="913">
                  <c:v>45323</c:v>
                </c:pt>
                <c:pt idx="914">
                  <c:v>45324</c:v>
                </c:pt>
                <c:pt idx="915">
                  <c:v>45327</c:v>
                </c:pt>
                <c:pt idx="916">
                  <c:v>45328</c:v>
                </c:pt>
                <c:pt idx="917">
                  <c:v>45329</c:v>
                </c:pt>
                <c:pt idx="918">
                  <c:v>45330</c:v>
                </c:pt>
                <c:pt idx="919">
                  <c:v>45331</c:v>
                </c:pt>
                <c:pt idx="920">
                  <c:v>45336</c:v>
                </c:pt>
                <c:pt idx="921">
                  <c:v>45337</c:v>
                </c:pt>
                <c:pt idx="922">
                  <c:v>45338</c:v>
                </c:pt>
                <c:pt idx="923">
                  <c:v>45341</c:v>
                </c:pt>
                <c:pt idx="924">
                  <c:v>45342</c:v>
                </c:pt>
                <c:pt idx="925">
                  <c:v>45343</c:v>
                </c:pt>
                <c:pt idx="926">
                  <c:v>45344</c:v>
                </c:pt>
                <c:pt idx="927">
                  <c:v>45345</c:v>
                </c:pt>
                <c:pt idx="928">
                  <c:v>45348</c:v>
                </c:pt>
                <c:pt idx="929">
                  <c:v>45349</c:v>
                </c:pt>
                <c:pt idx="930">
                  <c:v>45350</c:v>
                </c:pt>
                <c:pt idx="931">
                  <c:v>45351</c:v>
                </c:pt>
                <c:pt idx="932">
                  <c:v>45352</c:v>
                </c:pt>
                <c:pt idx="933">
                  <c:v>45355</c:v>
                </c:pt>
                <c:pt idx="934">
                  <c:v>45356</c:v>
                </c:pt>
                <c:pt idx="935">
                  <c:v>45357</c:v>
                </c:pt>
                <c:pt idx="936">
                  <c:v>45358</c:v>
                </c:pt>
                <c:pt idx="937">
                  <c:v>45359</c:v>
                </c:pt>
                <c:pt idx="938">
                  <c:v>45362</c:v>
                </c:pt>
                <c:pt idx="939">
                  <c:v>45363</c:v>
                </c:pt>
                <c:pt idx="940">
                  <c:v>45364</c:v>
                </c:pt>
                <c:pt idx="941">
                  <c:v>45365</c:v>
                </c:pt>
                <c:pt idx="942">
                  <c:v>45366</c:v>
                </c:pt>
                <c:pt idx="943">
                  <c:v>45369</c:v>
                </c:pt>
                <c:pt idx="944">
                  <c:v>45370</c:v>
                </c:pt>
                <c:pt idx="945">
                  <c:v>45371</c:v>
                </c:pt>
                <c:pt idx="946">
                  <c:v>45372</c:v>
                </c:pt>
                <c:pt idx="947">
                  <c:v>45373</c:v>
                </c:pt>
                <c:pt idx="948">
                  <c:v>45376</c:v>
                </c:pt>
                <c:pt idx="949">
                  <c:v>45377</c:v>
                </c:pt>
                <c:pt idx="950">
                  <c:v>45378</c:v>
                </c:pt>
                <c:pt idx="951">
                  <c:v>45379</c:v>
                </c:pt>
                <c:pt idx="952">
                  <c:v>45383</c:v>
                </c:pt>
                <c:pt idx="953">
                  <c:v>45384</c:v>
                </c:pt>
                <c:pt idx="954">
                  <c:v>45385</c:v>
                </c:pt>
                <c:pt idx="955">
                  <c:v>45386</c:v>
                </c:pt>
                <c:pt idx="956">
                  <c:v>45387</c:v>
                </c:pt>
                <c:pt idx="957">
                  <c:v>45390</c:v>
                </c:pt>
                <c:pt idx="958">
                  <c:v>45391</c:v>
                </c:pt>
                <c:pt idx="959">
                  <c:v>45392</c:v>
                </c:pt>
                <c:pt idx="960">
                  <c:v>45393</c:v>
                </c:pt>
                <c:pt idx="961">
                  <c:v>45394</c:v>
                </c:pt>
                <c:pt idx="962">
                  <c:v>45397</c:v>
                </c:pt>
                <c:pt idx="963">
                  <c:v>45398</c:v>
                </c:pt>
                <c:pt idx="964">
                  <c:v>45399</c:v>
                </c:pt>
                <c:pt idx="965">
                  <c:v>45400</c:v>
                </c:pt>
                <c:pt idx="966">
                  <c:v>45401</c:v>
                </c:pt>
                <c:pt idx="967">
                  <c:v>45404</c:v>
                </c:pt>
                <c:pt idx="968">
                  <c:v>45405</c:v>
                </c:pt>
                <c:pt idx="969">
                  <c:v>45406</c:v>
                </c:pt>
                <c:pt idx="970">
                  <c:v>45407</c:v>
                </c:pt>
                <c:pt idx="971">
                  <c:v>45408</c:v>
                </c:pt>
                <c:pt idx="972">
                  <c:v>45411</c:v>
                </c:pt>
                <c:pt idx="973">
                  <c:v>45412</c:v>
                </c:pt>
                <c:pt idx="974">
                  <c:v>45414</c:v>
                </c:pt>
                <c:pt idx="975">
                  <c:v>45415</c:v>
                </c:pt>
                <c:pt idx="976">
                  <c:v>45418</c:v>
                </c:pt>
                <c:pt idx="977">
                  <c:v>45419</c:v>
                </c:pt>
                <c:pt idx="978">
                  <c:v>45420</c:v>
                </c:pt>
                <c:pt idx="979">
                  <c:v>45421</c:v>
                </c:pt>
                <c:pt idx="980">
                  <c:v>45422</c:v>
                </c:pt>
                <c:pt idx="981">
                  <c:v>45425</c:v>
                </c:pt>
                <c:pt idx="982">
                  <c:v>45426</c:v>
                </c:pt>
                <c:pt idx="983">
                  <c:v>45427</c:v>
                </c:pt>
                <c:pt idx="984">
                  <c:v>45428</c:v>
                </c:pt>
                <c:pt idx="985">
                  <c:v>45429</c:v>
                </c:pt>
                <c:pt idx="986">
                  <c:v>45432</c:v>
                </c:pt>
                <c:pt idx="987">
                  <c:v>45433</c:v>
                </c:pt>
                <c:pt idx="988">
                  <c:v>45434</c:v>
                </c:pt>
                <c:pt idx="989">
                  <c:v>45435</c:v>
                </c:pt>
                <c:pt idx="990">
                  <c:v>45436</c:v>
                </c:pt>
                <c:pt idx="991">
                  <c:v>45439</c:v>
                </c:pt>
                <c:pt idx="992">
                  <c:v>45440</c:v>
                </c:pt>
                <c:pt idx="993">
                  <c:v>45441</c:v>
                </c:pt>
                <c:pt idx="994">
                  <c:v>45443</c:v>
                </c:pt>
                <c:pt idx="995">
                  <c:v>45446</c:v>
                </c:pt>
                <c:pt idx="996">
                  <c:v>45447</c:v>
                </c:pt>
                <c:pt idx="997">
                  <c:v>45448</c:v>
                </c:pt>
                <c:pt idx="998">
                  <c:v>45449</c:v>
                </c:pt>
                <c:pt idx="999">
                  <c:v>45450</c:v>
                </c:pt>
                <c:pt idx="1000">
                  <c:v>45453</c:v>
                </c:pt>
                <c:pt idx="1001">
                  <c:v>45454</c:v>
                </c:pt>
                <c:pt idx="1002">
                  <c:v>45455</c:v>
                </c:pt>
                <c:pt idx="1003">
                  <c:v>45456</c:v>
                </c:pt>
                <c:pt idx="1004">
                  <c:v>45457</c:v>
                </c:pt>
                <c:pt idx="1005">
                  <c:v>45460</c:v>
                </c:pt>
                <c:pt idx="1006">
                  <c:v>45461</c:v>
                </c:pt>
                <c:pt idx="1007">
                  <c:v>45462</c:v>
                </c:pt>
                <c:pt idx="1008">
                  <c:v>45463</c:v>
                </c:pt>
                <c:pt idx="1009">
                  <c:v>45464</c:v>
                </c:pt>
                <c:pt idx="1010">
                  <c:v>45467</c:v>
                </c:pt>
                <c:pt idx="1011">
                  <c:v>45468</c:v>
                </c:pt>
                <c:pt idx="1012">
                  <c:v>45469</c:v>
                </c:pt>
                <c:pt idx="1013">
                  <c:v>45470</c:v>
                </c:pt>
                <c:pt idx="1014">
                  <c:v>45471</c:v>
                </c:pt>
                <c:pt idx="1015">
                  <c:v>45474</c:v>
                </c:pt>
                <c:pt idx="1016">
                  <c:v>45475</c:v>
                </c:pt>
                <c:pt idx="1017">
                  <c:v>45476</c:v>
                </c:pt>
                <c:pt idx="1018">
                  <c:v>45477</c:v>
                </c:pt>
                <c:pt idx="1019">
                  <c:v>45478</c:v>
                </c:pt>
                <c:pt idx="1020">
                  <c:v>45481</c:v>
                </c:pt>
                <c:pt idx="1021">
                  <c:v>45482</c:v>
                </c:pt>
                <c:pt idx="1022">
                  <c:v>45483</c:v>
                </c:pt>
                <c:pt idx="1023">
                  <c:v>45484</c:v>
                </c:pt>
                <c:pt idx="1024">
                  <c:v>45485</c:v>
                </c:pt>
                <c:pt idx="1025">
                  <c:v>45488</c:v>
                </c:pt>
                <c:pt idx="1026">
                  <c:v>45489</c:v>
                </c:pt>
                <c:pt idx="1027">
                  <c:v>45490</c:v>
                </c:pt>
                <c:pt idx="1028">
                  <c:v>45491</c:v>
                </c:pt>
                <c:pt idx="1029">
                  <c:v>45492</c:v>
                </c:pt>
                <c:pt idx="1030">
                  <c:v>45495</c:v>
                </c:pt>
                <c:pt idx="1031">
                  <c:v>45496</c:v>
                </c:pt>
                <c:pt idx="1032">
                  <c:v>45497</c:v>
                </c:pt>
                <c:pt idx="1033">
                  <c:v>45498</c:v>
                </c:pt>
                <c:pt idx="1034">
                  <c:v>45499</c:v>
                </c:pt>
                <c:pt idx="1035">
                  <c:v>45502</c:v>
                </c:pt>
                <c:pt idx="1036">
                  <c:v>45503</c:v>
                </c:pt>
                <c:pt idx="1037">
                  <c:v>45504</c:v>
                </c:pt>
                <c:pt idx="1038">
                  <c:v>45505</c:v>
                </c:pt>
                <c:pt idx="1039">
                  <c:v>45506</c:v>
                </c:pt>
                <c:pt idx="1040">
                  <c:v>45509</c:v>
                </c:pt>
                <c:pt idx="1041">
                  <c:v>45510</c:v>
                </c:pt>
                <c:pt idx="1042">
                  <c:v>45511</c:v>
                </c:pt>
                <c:pt idx="1043">
                  <c:v>45512</c:v>
                </c:pt>
                <c:pt idx="1044">
                  <c:v>45513</c:v>
                </c:pt>
                <c:pt idx="1045">
                  <c:v>45516</c:v>
                </c:pt>
                <c:pt idx="1046">
                  <c:v>45517</c:v>
                </c:pt>
                <c:pt idx="1047">
                  <c:v>45518</c:v>
                </c:pt>
                <c:pt idx="1048">
                  <c:v>45519</c:v>
                </c:pt>
                <c:pt idx="1049">
                  <c:v>45520</c:v>
                </c:pt>
                <c:pt idx="1050">
                  <c:v>45523</c:v>
                </c:pt>
                <c:pt idx="1051">
                  <c:v>45524</c:v>
                </c:pt>
                <c:pt idx="1052">
                  <c:v>45525</c:v>
                </c:pt>
                <c:pt idx="1053">
                  <c:v>45526</c:v>
                </c:pt>
                <c:pt idx="1054">
                  <c:v>45527</c:v>
                </c:pt>
                <c:pt idx="1055">
                  <c:v>45530</c:v>
                </c:pt>
                <c:pt idx="1056">
                  <c:v>45531</c:v>
                </c:pt>
                <c:pt idx="1057">
                  <c:v>45532</c:v>
                </c:pt>
                <c:pt idx="1058">
                  <c:v>45533</c:v>
                </c:pt>
                <c:pt idx="1059">
                  <c:v>45534</c:v>
                </c:pt>
                <c:pt idx="1060">
                  <c:v>45537</c:v>
                </c:pt>
                <c:pt idx="1061">
                  <c:v>45538</c:v>
                </c:pt>
                <c:pt idx="1062">
                  <c:v>45539</c:v>
                </c:pt>
                <c:pt idx="1063">
                  <c:v>45540</c:v>
                </c:pt>
                <c:pt idx="1064">
                  <c:v>45541</c:v>
                </c:pt>
                <c:pt idx="1065">
                  <c:v>45544</c:v>
                </c:pt>
                <c:pt idx="1066">
                  <c:v>45545</c:v>
                </c:pt>
                <c:pt idx="1067">
                  <c:v>45546</c:v>
                </c:pt>
                <c:pt idx="1068">
                  <c:v>45547</c:v>
                </c:pt>
                <c:pt idx="1069">
                  <c:v>45548</c:v>
                </c:pt>
                <c:pt idx="1070">
                  <c:v>45551</c:v>
                </c:pt>
                <c:pt idx="1071">
                  <c:v>45552</c:v>
                </c:pt>
                <c:pt idx="1072">
                  <c:v>45553</c:v>
                </c:pt>
                <c:pt idx="1073">
                  <c:v>45554</c:v>
                </c:pt>
                <c:pt idx="1074">
                  <c:v>45555</c:v>
                </c:pt>
                <c:pt idx="1075">
                  <c:v>45558</c:v>
                </c:pt>
                <c:pt idx="1076">
                  <c:v>45559</c:v>
                </c:pt>
                <c:pt idx="1077">
                  <c:v>45560</c:v>
                </c:pt>
                <c:pt idx="1078">
                  <c:v>45561</c:v>
                </c:pt>
                <c:pt idx="1079">
                  <c:v>45562</c:v>
                </c:pt>
                <c:pt idx="1080">
                  <c:v>45565</c:v>
                </c:pt>
                <c:pt idx="1081">
                  <c:v>45566</c:v>
                </c:pt>
                <c:pt idx="1082">
                  <c:v>45567</c:v>
                </c:pt>
                <c:pt idx="1083">
                  <c:v>45568</c:v>
                </c:pt>
                <c:pt idx="1084">
                  <c:v>45569</c:v>
                </c:pt>
                <c:pt idx="1085">
                  <c:v>45572</c:v>
                </c:pt>
                <c:pt idx="1086">
                  <c:v>45573</c:v>
                </c:pt>
                <c:pt idx="1087">
                  <c:v>45574</c:v>
                </c:pt>
                <c:pt idx="1088">
                  <c:v>45575</c:v>
                </c:pt>
                <c:pt idx="1089">
                  <c:v>45576</c:v>
                </c:pt>
                <c:pt idx="1090">
                  <c:v>45579</c:v>
                </c:pt>
                <c:pt idx="1091">
                  <c:v>45580</c:v>
                </c:pt>
                <c:pt idx="1092">
                  <c:v>45581</c:v>
                </c:pt>
                <c:pt idx="1093">
                  <c:v>45582</c:v>
                </c:pt>
                <c:pt idx="1094">
                  <c:v>45583</c:v>
                </c:pt>
                <c:pt idx="1095">
                  <c:v>45586</c:v>
                </c:pt>
                <c:pt idx="1096">
                  <c:v>45587</c:v>
                </c:pt>
                <c:pt idx="1097">
                  <c:v>45588</c:v>
                </c:pt>
                <c:pt idx="1098">
                  <c:v>45589</c:v>
                </c:pt>
                <c:pt idx="1099">
                  <c:v>45590</c:v>
                </c:pt>
                <c:pt idx="1100">
                  <c:v>45593</c:v>
                </c:pt>
                <c:pt idx="1101">
                  <c:v>45594</c:v>
                </c:pt>
                <c:pt idx="1102">
                  <c:v>45595</c:v>
                </c:pt>
                <c:pt idx="1103">
                  <c:v>45596</c:v>
                </c:pt>
                <c:pt idx="1104">
                  <c:v>45597</c:v>
                </c:pt>
                <c:pt idx="1105">
                  <c:v>45600</c:v>
                </c:pt>
                <c:pt idx="1106">
                  <c:v>45601</c:v>
                </c:pt>
                <c:pt idx="1107">
                  <c:v>45602</c:v>
                </c:pt>
                <c:pt idx="1108">
                  <c:v>45603</c:v>
                </c:pt>
                <c:pt idx="1109">
                  <c:v>45604</c:v>
                </c:pt>
                <c:pt idx="1110">
                  <c:v>45607</c:v>
                </c:pt>
                <c:pt idx="1111">
                  <c:v>45608</c:v>
                </c:pt>
                <c:pt idx="1112">
                  <c:v>45609</c:v>
                </c:pt>
                <c:pt idx="1113">
                  <c:v>45610</c:v>
                </c:pt>
                <c:pt idx="1114">
                  <c:v>45614</c:v>
                </c:pt>
                <c:pt idx="1115">
                  <c:v>45615</c:v>
                </c:pt>
                <c:pt idx="1116">
                  <c:v>45617</c:v>
                </c:pt>
                <c:pt idx="1117">
                  <c:v>45618</c:v>
                </c:pt>
                <c:pt idx="1118">
                  <c:v>45621</c:v>
                </c:pt>
                <c:pt idx="1119">
                  <c:v>45622</c:v>
                </c:pt>
                <c:pt idx="1120">
                  <c:v>45623</c:v>
                </c:pt>
                <c:pt idx="1121">
                  <c:v>45624</c:v>
                </c:pt>
                <c:pt idx="1122">
                  <c:v>45625</c:v>
                </c:pt>
                <c:pt idx="1123">
                  <c:v>45628</c:v>
                </c:pt>
                <c:pt idx="1124">
                  <c:v>45629</c:v>
                </c:pt>
                <c:pt idx="1125">
                  <c:v>45630</c:v>
                </c:pt>
                <c:pt idx="1126">
                  <c:v>45631</c:v>
                </c:pt>
                <c:pt idx="1127">
                  <c:v>45632</c:v>
                </c:pt>
                <c:pt idx="1128">
                  <c:v>45635</c:v>
                </c:pt>
                <c:pt idx="1129">
                  <c:v>45636</c:v>
                </c:pt>
                <c:pt idx="1130">
                  <c:v>45637</c:v>
                </c:pt>
                <c:pt idx="1131">
                  <c:v>45638</c:v>
                </c:pt>
                <c:pt idx="1132">
                  <c:v>45639</c:v>
                </c:pt>
                <c:pt idx="1133">
                  <c:v>45642</c:v>
                </c:pt>
                <c:pt idx="1134">
                  <c:v>45643</c:v>
                </c:pt>
                <c:pt idx="1135">
                  <c:v>45644</c:v>
                </c:pt>
                <c:pt idx="1136">
                  <c:v>45645</c:v>
                </c:pt>
                <c:pt idx="1137">
                  <c:v>45646</c:v>
                </c:pt>
                <c:pt idx="1138">
                  <c:v>45649</c:v>
                </c:pt>
                <c:pt idx="1139">
                  <c:v>45650</c:v>
                </c:pt>
                <c:pt idx="1140">
                  <c:v>45652</c:v>
                </c:pt>
                <c:pt idx="1141">
                  <c:v>45653</c:v>
                </c:pt>
                <c:pt idx="1142">
                  <c:v>45656</c:v>
                </c:pt>
                <c:pt idx="1143">
                  <c:v>45657</c:v>
                </c:pt>
                <c:pt idx="1144">
                  <c:v>45659</c:v>
                </c:pt>
                <c:pt idx="1145">
                  <c:v>45660</c:v>
                </c:pt>
                <c:pt idx="1146">
                  <c:v>45663</c:v>
                </c:pt>
                <c:pt idx="1147">
                  <c:v>45664</c:v>
                </c:pt>
                <c:pt idx="1148">
                  <c:v>45665</c:v>
                </c:pt>
                <c:pt idx="1149">
                  <c:v>45666</c:v>
                </c:pt>
                <c:pt idx="1150">
                  <c:v>45667</c:v>
                </c:pt>
                <c:pt idx="1151">
                  <c:v>45670</c:v>
                </c:pt>
                <c:pt idx="1152">
                  <c:v>45671</c:v>
                </c:pt>
                <c:pt idx="1153">
                  <c:v>45672</c:v>
                </c:pt>
                <c:pt idx="1154">
                  <c:v>45673</c:v>
                </c:pt>
                <c:pt idx="1155">
                  <c:v>45674</c:v>
                </c:pt>
                <c:pt idx="1156">
                  <c:v>45677</c:v>
                </c:pt>
                <c:pt idx="1157">
                  <c:v>45678</c:v>
                </c:pt>
                <c:pt idx="1158">
                  <c:v>45679</c:v>
                </c:pt>
                <c:pt idx="1159">
                  <c:v>45680</c:v>
                </c:pt>
                <c:pt idx="1160">
                  <c:v>45681</c:v>
                </c:pt>
                <c:pt idx="1161">
                  <c:v>45684</c:v>
                </c:pt>
                <c:pt idx="1162">
                  <c:v>45685</c:v>
                </c:pt>
                <c:pt idx="1163">
                  <c:v>45686</c:v>
                </c:pt>
                <c:pt idx="1164">
                  <c:v>45687</c:v>
                </c:pt>
                <c:pt idx="1165">
                  <c:v>45688</c:v>
                </c:pt>
                <c:pt idx="1166">
                  <c:v>45691</c:v>
                </c:pt>
                <c:pt idx="1167">
                  <c:v>45692</c:v>
                </c:pt>
                <c:pt idx="1168">
                  <c:v>45693</c:v>
                </c:pt>
                <c:pt idx="1169">
                  <c:v>45694</c:v>
                </c:pt>
                <c:pt idx="1170">
                  <c:v>45695</c:v>
                </c:pt>
                <c:pt idx="1171">
                  <c:v>45698</c:v>
                </c:pt>
                <c:pt idx="1172">
                  <c:v>45699</c:v>
                </c:pt>
                <c:pt idx="1173">
                  <c:v>45700</c:v>
                </c:pt>
                <c:pt idx="1174">
                  <c:v>45701</c:v>
                </c:pt>
                <c:pt idx="1175">
                  <c:v>45702</c:v>
                </c:pt>
                <c:pt idx="1176">
                  <c:v>45705</c:v>
                </c:pt>
                <c:pt idx="1177">
                  <c:v>45706</c:v>
                </c:pt>
                <c:pt idx="1178">
                  <c:v>45707</c:v>
                </c:pt>
                <c:pt idx="1179">
                  <c:v>45708</c:v>
                </c:pt>
                <c:pt idx="1180">
                  <c:v>45709</c:v>
                </c:pt>
                <c:pt idx="1181">
                  <c:v>45712</c:v>
                </c:pt>
                <c:pt idx="1182">
                  <c:v>45713</c:v>
                </c:pt>
                <c:pt idx="1183">
                  <c:v>45714</c:v>
                </c:pt>
                <c:pt idx="1184">
                  <c:v>45715</c:v>
                </c:pt>
                <c:pt idx="1185">
                  <c:v>45716</c:v>
                </c:pt>
                <c:pt idx="1186">
                  <c:v>45721</c:v>
                </c:pt>
                <c:pt idx="1187">
                  <c:v>45722</c:v>
                </c:pt>
                <c:pt idx="1188">
                  <c:v>45723</c:v>
                </c:pt>
                <c:pt idx="1189">
                  <c:v>45726</c:v>
                </c:pt>
                <c:pt idx="1190">
                  <c:v>45727</c:v>
                </c:pt>
                <c:pt idx="1191">
                  <c:v>45728</c:v>
                </c:pt>
                <c:pt idx="1192">
                  <c:v>45729</c:v>
                </c:pt>
                <c:pt idx="1193">
                  <c:v>45730</c:v>
                </c:pt>
                <c:pt idx="1194">
                  <c:v>45733</c:v>
                </c:pt>
                <c:pt idx="1195">
                  <c:v>45734</c:v>
                </c:pt>
                <c:pt idx="1196">
                  <c:v>45735</c:v>
                </c:pt>
                <c:pt idx="1197">
                  <c:v>45736</c:v>
                </c:pt>
                <c:pt idx="1198">
                  <c:v>45737</c:v>
                </c:pt>
                <c:pt idx="1199">
                  <c:v>45740</c:v>
                </c:pt>
                <c:pt idx="1200">
                  <c:v>45741</c:v>
                </c:pt>
                <c:pt idx="1201">
                  <c:v>45742</c:v>
                </c:pt>
                <c:pt idx="1202">
                  <c:v>45743</c:v>
                </c:pt>
                <c:pt idx="1203">
                  <c:v>45744</c:v>
                </c:pt>
                <c:pt idx="1204">
                  <c:v>45747</c:v>
                </c:pt>
                <c:pt idx="1205">
                  <c:v>45748</c:v>
                </c:pt>
                <c:pt idx="1206">
                  <c:v>45749</c:v>
                </c:pt>
                <c:pt idx="1207">
                  <c:v>45750</c:v>
                </c:pt>
                <c:pt idx="1208">
                  <c:v>45751</c:v>
                </c:pt>
                <c:pt idx="1209">
                  <c:v>45754</c:v>
                </c:pt>
                <c:pt idx="1210">
                  <c:v>45755</c:v>
                </c:pt>
                <c:pt idx="1211">
                  <c:v>45756</c:v>
                </c:pt>
                <c:pt idx="1212">
                  <c:v>45757</c:v>
                </c:pt>
                <c:pt idx="1213">
                  <c:v>45758</c:v>
                </c:pt>
                <c:pt idx="1214">
                  <c:v>45761</c:v>
                </c:pt>
                <c:pt idx="1215">
                  <c:v>45762</c:v>
                </c:pt>
                <c:pt idx="1216">
                  <c:v>45763</c:v>
                </c:pt>
                <c:pt idx="1217">
                  <c:v>45764</c:v>
                </c:pt>
                <c:pt idx="1218">
                  <c:v>45769</c:v>
                </c:pt>
                <c:pt idx="1219">
                  <c:v>45770</c:v>
                </c:pt>
                <c:pt idx="1220">
                  <c:v>45771</c:v>
                </c:pt>
                <c:pt idx="1221">
                  <c:v>45772</c:v>
                </c:pt>
                <c:pt idx="1222">
                  <c:v>45775</c:v>
                </c:pt>
                <c:pt idx="1223">
                  <c:v>45776</c:v>
                </c:pt>
                <c:pt idx="1224">
                  <c:v>45777</c:v>
                </c:pt>
                <c:pt idx="1225">
                  <c:v>45779</c:v>
                </c:pt>
                <c:pt idx="1226">
                  <c:v>45782</c:v>
                </c:pt>
                <c:pt idx="1227">
                  <c:v>45783</c:v>
                </c:pt>
                <c:pt idx="1228">
                  <c:v>45784</c:v>
                </c:pt>
                <c:pt idx="1229">
                  <c:v>45785</c:v>
                </c:pt>
                <c:pt idx="1230">
                  <c:v>45786</c:v>
                </c:pt>
                <c:pt idx="1231">
                  <c:v>45789</c:v>
                </c:pt>
                <c:pt idx="1232">
                  <c:v>45790</c:v>
                </c:pt>
                <c:pt idx="1233">
                  <c:v>45791</c:v>
                </c:pt>
                <c:pt idx="1234">
                  <c:v>45792</c:v>
                </c:pt>
                <c:pt idx="1235">
                  <c:v>45793</c:v>
                </c:pt>
                <c:pt idx="1236">
                  <c:v>45796</c:v>
                </c:pt>
                <c:pt idx="1237">
                  <c:v>45797</c:v>
                </c:pt>
                <c:pt idx="1238">
                  <c:v>45798</c:v>
                </c:pt>
                <c:pt idx="1239">
                  <c:v>45799</c:v>
                </c:pt>
                <c:pt idx="1240">
                  <c:v>45800</c:v>
                </c:pt>
                <c:pt idx="1241">
                  <c:v>45803</c:v>
                </c:pt>
                <c:pt idx="1242">
                  <c:v>45804</c:v>
                </c:pt>
                <c:pt idx="1243">
                  <c:v>45805</c:v>
                </c:pt>
                <c:pt idx="1244">
                  <c:v>45806</c:v>
                </c:pt>
                <c:pt idx="1245">
                  <c:v>45807</c:v>
                </c:pt>
                <c:pt idx="1246">
                  <c:v>45810</c:v>
                </c:pt>
                <c:pt idx="1247">
                  <c:v>45811</c:v>
                </c:pt>
                <c:pt idx="1248">
                  <c:v>45812</c:v>
                </c:pt>
                <c:pt idx="1249">
                  <c:v>45813</c:v>
                </c:pt>
                <c:pt idx="1250">
                  <c:v>45814</c:v>
                </c:pt>
                <c:pt idx="1251">
                  <c:v>45817</c:v>
                </c:pt>
                <c:pt idx="1252">
                  <c:v>45818</c:v>
                </c:pt>
                <c:pt idx="1253">
                  <c:v>45819</c:v>
                </c:pt>
                <c:pt idx="1254">
                  <c:v>45820</c:v>
                </c:pt>
                <c:pt idx="1255">
                  <c:v>45821</c:v>
                </c:pt>
                <c:pt idx="1256">
                  <c:v>45824</c:v>
                </c:pt>
                <c:pt idx="1257">
                  <c:v>45825</c:v>
                </c:pt>
                <c:pt idx="1258">
                  <c:v>45826</c:v>
                </c:pt>
                <c:pt idx="1259">
                  <c:v>45828</c:v>
                </c:pt>
                <c:pt idx="1260">
                  <c:v>45831</c:v>
                </c:pt>
                <c:pt idx="1261">
                  <c:v>45832</c:v>
                </c:pt>
                <c:pt idx="1262">
                  <c:v>45833</c:v>
                </c:pt>
                <c:pt idx="1263">
                  <c:v>45834</c:v>
                </c:pt>
                <c:pt idx="1264">
                  <c:v>45835</c:v>
                </c:pt>
                <c:pt idx="1265">
                  <c:v>45838</c:v>
                </c:pt>
              </c:numCache>
            </c:numRef>
          </c:cat>
          <c:val>
            <c:numRef>
              <c:f>Historico!$DL$1542:$DL$10000</c:f>
              <c:numCache>
                <c:formatCode>0.00%</c:formatCode>
                <c:ptCount val="8459"/>
                <c:pt idx="0">
                  <c:v>4.3120999999990417E-4</c:v>
                </c:pt>
                <c:pt idx="1">
                  <c:v>7.230099999999684E-4</c:v>
                </c:pt>
                <c:pt idx="2">
                  <c:v>1.2469399999999187E-3</c:v>
                </c:pt>
                <c:pt idx="3">
                  <c:v>1.6478499999998952E-3</c:v>
                </c:pt>
                <c:pt idx="4">
                  <c:v>2.1566299999999927E-3</c:v>
                </c:pt>
                <c:pt idx="5">
                  <c:v>2.4853700000000423E-3</c:v>
                </c:pt>
                <c:pt idx="6">
                  <c:v>3.2928199999999741E-3</c:v>
                </c:pt>
                <c:pt idx="7">
                  <c:v>4.4778100000000265E-3</c:v>
                </c:pt>
                <c:pt idx="8">
                  <c:v>5.2316999999999503E-3</c:v>
                </c:pt>
                <c:pt idx="9">
                  <c:v>7.4756199999999051E-3</c:v>
                </c:pt>
                <c:pt idx="10">
                  <c:v>9.047789999999889E-3</c:v>
                </c:pt>
                <c:pt idx="11">
                  <c:v>1.017847999999999E-2</c:v>
                </c:pt>
                <c:pt idx="12">
                  <c:v>1.1112999999999928E-2</c:v>
                </c:pt>
                <c:pt idx="13">
                  <c:v>1.2369669999999999E-2</c:v>
                </c:pt>
                <c:pt idx="14">
                  <c:v>1.3949170000000066E-2</c:v>
                </c:pt>
                <c:pt idx="15">
                  <c:v>1.4338919999999922E-2</c:v>
                </c:pt>
                <c:pt idx="16">
                  <c:v>1.5277650000000031E-2</c:v>
                </c:pt>
                <c:pt idx="17">
                  <c:v>1.6240880000000013E-2</c:v>
                </c:pt>
                <c:pt idx="18">
                  <c:v>1.7429419999999807E-2</c:v>
                </c:pt>
                <c:pt idx="19">
                  <c:v>1.9210269999999863E-2</c:v>
                </c:pt>
                <c:pt idx="20">
                  <c:v>2.014483999999972E-2</c:v>
                </c:pt>
                <c:pt idx="21">
                  <c:v>2.1212359999999819E-2</c:v>
                </c:pt>
                <c:pt idx="22">
                  <c:v>2.1708069999999857E-2</c:v>
                </c:pt>
                <c:pt idx="23">
                  <c:v>2.2754649999999765E-2</c:v>
                </c:pt>
                <c:pt idx="24">
                  <c:v>2.3291519999999677E-2</c:v>
                </c:pt>
                <c:pt idx="25">
                  <c:v>2.4111249999999806E-2</c:v>
                </c:pt>
                <c:pt idx="26">
                  <c:v>2.4896249999999842E-2</c:v>
                </c:pt>
                <c:pt idx="27">
                  <c:v>2.5523429999999792E-2</c:v>
                </c:pt>
                <c:pt idx="28">
                  <c:v>2.7658049999999879E-2</c:v>
                </c:pt>
                <c:pt idx="29">
                  <c:v>2.8865059999999776E-2</c:v>
                </c:pt>
                <c:pt idx="30">
                  <c:v>2.9706269999999702E-2</c:v>
                </c:pt>
                <c:pt idx="31">
                  <c:v>3.0329469999999858E-2</c:v>
                </c:pt>
                <c:pt idx="32">
                  <c:v>3.3226689999999781E-2</c:v>
                </c:pt>
                <c:pt idx="33">
                  <c:v>3.4731749999999728E-2</c:v>
                </c:pt>
                <c:pt idx="34">
                  <c:v>3.5714369999999773E-2</c:v>
                </c:pt>
                <c:pt idx="35">
                  <c:v>3.9282989999999796E-2</c:v>
                </c:pt>
                <c:pt idx="36">
                  <c:v>3.9836109999999758E-2</c:v>
                </c:pt>
                <c:pt idx="37">
                  <c:v>4.095696999999987E-2</c:v>
                </c:pt>
                <c:pt idx="38">
                  <c:v>4.1155879999999812E-2</c:v>
                </c:pt>
                <c:pt idx="39">
                  <c:v>4.1632849999999832E-2</c:v>
                </c:pt>
                <c:pt idx="40">
                  <c:v>4.1924619999999857E-2</c:v>
                </c:pt>
                <c:pt idx="41">
                  <c:v>4.224061999999984E-2</c:v>
                </c:pt>
                <c:pt idx="42">
                  <c:v>4.239263999999987E-2</c:v>
                </c:pt>
                <c:pt idx="43">
                  <c:v>4.2677289999999868E-2</c:v>
                </c:pt>
                <c:pt idx="44">
                  <c:v>4.4631339999999797E-2</c:v>
                </c:pt>
                <c:pt idx="45">
                  <c:v>4.5825369999999754E-2</c:v>
                </c:pt>
                <c:pt idx="46">
                  <c:v>4.6108359999999626E-2</c:v>
                </c:pt>
                <c:pt idx="47">
                  <c:v>4.6522589999999475E-2</c:v>
                </c:pt>
                <c:pt idx="48">
                  <c:v>4.6906439999999661E-2</c:v>
                </c:pt>
                <c:pt idx="49">
                  <c:v>4.7408629999999619E-2</c:v>
                </c:pt>
                <c:pt idx="50">
                  <c:v>4.8305059999999456E-2</c:v>
                </c:pt>
                <c:pt idx="51">
                  <c:v>4.8669129999999505E-2</c:v>
                </c:pt>
                <c:pt idx="52">
                  <c:v>4.909287999999945E-2</c:v>
                </c:pt>
                <c:pt idx="53">
                  <c:v>4.972424999999947E-2</c:v>
                </c:pt>
                <c:pt idx="54">
                  <c:v>4.9760519999999531E-2</c:v>
                </c:pt>
                <c:pt idx="55">
                  <c:v>5.0416939999999633E-2</c:v>
                </c:pt>
                <c:pt idx="56">
                  <c:v>5.0689089999999881E-2</c:v>
                </c:pt>
                <c:pt idx="57">
                  <c:v>5.1138579999999711E-2</c:v>
                </c:pt>
                <c:pt idx="58">
                  <c:v>5.143624999999985E-2</c:v>
                </c:pt>
                <c:pt idx="59">
                  <c:v>5.1480069999999767E-2</c:v>
                </c:pt>
                <c:pt idx="60">
                  <c:v>5.1838569999999695E-2</c:v>
                </c:pt>
                <c:pt idx="61">
                  <c:v>5.1706399999999819E-2</c:v>
                </c:pt>
                <c:pt idx="62">
                  <c:v>5.1977569999999806E-2</c:v>
                </c:pt>
                <c:pt idx="63">
                  <c:v>5.2340569999999698E-2</c:v>
                </c:pt>
                <c:pt idx="64">
                  <c:v>5.2388670000000026E-2</c:v>
                </c:pt>
                <c:pt idx="65">
                  <c:v>5.2511620000000203E-2</c:v>
                </c:pt>
                <c:pt idx="66">
                  <c:v>5.2754190000000145E-2</c:v>
                </c:pt>
                <c:pt idx="67">
                  <c:v>5.2120860000000269E-2</c:v>
                </c:pt>
                <c:pt idx="68">
                  <c:v>5.1942080000000113E-2</c:v>
                </c:pt>
                <c:pt idx="69">
                  <c:v>5.2070170000000138E-2</c:v>
                </c:pt>
                <c:pt idx="70">
                  <c:v>5.1523350000000301E-2</c:v>
                </c:pt>
                <c:pt idx="71">
                  <c:v>5.1611910000000316E-2</c:v>
                </c:pt>
                <c:pt idx="72">
                  <c:v>5.1526890000000325E-2</c:v>
                </c:pt>
                <c:pt idx="73">
                  <c:v>5.0883420000000124E-2</c:v>
                </c:pt>
                <c:pt idx="74">
                  <c:v>5.0920000000000298E-2</c:v>
                </c:pt>
                <c:pt idx="75">
                  <c:v>5.1322090000000209E-2</c:v>
                </c:pt>
                <c:pt idx="76">
                  <c:v>5.1534940000000473E-2</c:v>
                </c:pt>
                <c:pt idx="77">
                  <c:v>5.1446450000000477E-2</c:v>
                </c:pt>
                <c:pt idx="78">
                  <c:v>5.2277890000000493E-2</c:v>
                </c:pt>
                <c:pt idx="79">
                  <c:v>5.2342500000000403E-2</c:v>
                </c:pt>
                <c:pt idx="80">
                  <c:v>5.313576000000042E-2</c:v>
                </c:pt>
                <c:pt idx="81">
                  <c:v>5.416323000000034E-2</c:v>
                </c:pt>
                <c:pt idx="82">
                  <c:v>5.4894720000000286E-2</c:v>
                </c:pt>
                <c:pt idx="83">
                  <c:v>5.5232760000000214E-2</c:v>
                </c:pt>
                <c:pt idx="84">
                  <c:v>5.5418180000000206E-2</c:v>
                </c:pt>
                <c:pt idx="85">
                  <c:v>5.5078070000000201E-2</c:v>
                </c:pt>
                <c:pt idx="86">
                  <c:v>5.523386000000019E-2</c:v>
                </c:pt>
                <c:pt idx="87">
                  <c:v>5.5680320000000227E-2</c:v>
                </c:pt>
                <c:pt idx="88">
                  <c:v>5.6062960000000217E-2</c:v>
                </c:pt>
                <c:pt idx="89">
                  <c:v>5.6091010000000274E-2</c:v>
                </c:pt>
                <c:pt idx="90">
                  <c:v>5.5985030000000213E-2</c:v>
                </c:pt>
                <c:pt idx="91">
                  <c:v>5.5251800000000184E-2</c:v>
                </c:pt>
                <c:pt idx="92">
                  <c:v>5.5091410000000174E-2</c:v>
                </c:pt>
                <c:pt idx="93">
                  <c:v>5.595216000000014E-2</c:v>
                </c:pt>
                <c:pt idx="94">
                  <c:v>5.5389350000000226E-2</c:v>
                </c:pt>
                <c:pt idx="95">
                  <c:v>5.5314210000000141E-2</c:v>
                </c:pt>
                <c:pt idx="96">
                  <c:v>5.5869880000000149E-2</c:v>
                </c:pt>
                <c:pt idx="97">
                  <c:v>5.617809000000018E-2</c:v>
                </c:pt>
                <c:pt idx="98">
                  <c:v>5.6760000000000144E-2</c:v>
                </c:pt>
                <c:pt idx="99">
                  <c:v>5.7410940000000243E-2</c:v>
                </c:pt>
                <c:pt idx="100">
                  <c:v>5.7377190000000189E-2</c:v>
                </c:pt>
                <c:pt idx="101">
                  <c:v>5.8547050000000267E-2</c:v>
                </c:pt>
                <c:pt idx="102">
                  <c:v>5.9158520000000214E-2</c:v>
                </c:pt>
                <c:pt idx="103">
                  <c:v>5.9075270000000124E-2</c:v>
                </c:pt>
                <c:pt idx="104">
                  <c:v>5.942515000000026E-2</c:v>
                </c:pt>
                <c:pt idx="105">
                  <c:v>5.9506610000000126E-2</c:v>
                </c:pt>
                <c:pt idx="106">
                  <c:v>6.1262270000000285E-2</c:v>
                </c:pt>
                <c:pt idx="107">
                  <c:v>6.1840720000000182E-2</c:v>
                </c:pt>
                <c:pt idx="108">
                  <c:v>6.2638590000000161E-2</c:v>
                </c:pt>
                <c:pt idx="109">
                  <c:v>6.2841210000000203E-2</c:v>
                </c:pt>
                <c:pt idx="110">
                  <c:v>6.3053800000000271E-2</c:v>
                </c:pt>
                <c:pt idx="111">
                  <c:v>6.4575860000000151E-2</c:v>
                </c:pt>
                <c:pt idx="112">
                  <c:v>6.5547770000000227E-2</c:v>
                </c:pt>
                <c:pt idx="113">
                  <c:v>6.7515450000000143E-2</c:v>
                </c:pt>
                <c:pt idx="114">
                  <c:v>6.7292210000000185E-2</c:v>
                </c:pt>
                <c:pt idx="115">
                  <c:v>6.7657530000000188E-2</c:v>
                </c:pt>
                <c:pt idx="116">
                  <c:v>6.7657020000000179E-2</c:v>
                </c:pt>
                <c:pt idx="117">
                  <c:v>6.8367260000000263E-2</c:v>
                </c:pt>
                <c:pt idx="118">
                  <c:v>6.9361700000000193E-2</c:v>
                </c:pt>
                <c:pt idx="119">
                  <c:v>7.0304860000000247E-2</c:v>
                </c:pt>
                <c:pt idx="120">
                  <c:v>7.0873270000000321E-2</c:v>
                </c:pt>
                <c:pt idx="121">
                  <c:v>7.1430090000000224E-2</c:v>
                </c:pt>
                <c:pt idx="122">
                  <c:v>7.0735510000000223E-2</c:v>
                </c:pt>
                <c:pt idx="123">
                  <c:v>7.1028450000000243E-2</c:v>
                </c:pt>
                <c:pt idx="124">
                  <c:v>7.1516240000000231E-2</c:v>
                </c:pt>
                <c:pt idx="125">
                  <c:v>7.1819400000000311E-2</c:v>
                </c:pt>
                <c:pt idx="126">
                  <c:v>7.2347780000000306E-2</c:v>
                </c:pt>
                <c:pt idx="127">
                  <c:v>7.2815640000000403E-2</c:v>
                </c:pt>
                <c:pt idx="128">
                  <c:v>7.2744250000000399E-2</c:v>
                </c:pt>
                <c:pt idx="129">
                  <c:v>7.3296280000000547E-2</c:v>
                </c:pt>
                <c:pt idx="130">
                  <c:v>7.2392180000000472E-2</c:v>
                </c:pt>
                <c:pt idx="131">
                  <c:v>7.2392870000000498E-2</c:v>
                </c:pt>
                <c:pt idx="132">
                  <c:v>7.2354980000000513E-2</c:v>
                </c:pt>
                <c:pt idx="133">
                  <c:v>7.2754750000000534E-2</c:v>
                </c:pt>
                <c:pt idx="134">
                  <c:v>7.306458000000049E-2</c:v>
                </c:pt>
                <c:pt idx="135">
                  <c:v>7.3697580000000373E-2</c:v>
                </c:pt>
                <c:pt idx="136">
                  <c:v>7.3390290000000524E-2</c:v>
                </c:pt>
                <c:pt idx="137">
                  <c:v>7.3140950000000426E-2</c:v>
                </c:pt>
                <c:pt idx="138">
                  <c:v>7.3381030000000402E-2</c:v>
                </c:pt>
                <c:pt idx="139">
                  <c:v>7.4498180000000414E-2</c:v>
                </c:pt>
                <c:pt idx="140">
                  <c:v>7.5263980000000341E-2</c:v>
                </c:pt>
                <c:pt idx="141">
                  <c:v>7.5161540000000526E-2</c:v>
                </c:pt>
                <c:pt idx="142">
                  <c:v>7.4753020000000392E-2</c:v>
                </c:pt>
                <c:pt idx="143">
                  <c:v>7.7758600000000344E-2</c:v>
                </c:pt>
                <c:pt idx="144">
                  <c:v>7.8722510000000412E-2</c:v>
                </c:pt>
                <c:pt idx="145">
                  <c:v>7.7658110000000447E-2</c:v>
                </c:pt>
                <c:pt idx="146">
                  <c:v>7.8578220000000476E-2</c:v>
                </c:pt>
                <c:pt idx="147">
                  <c:v>7.7494480000000365E-2</c:v>
                </c:pt>
                <c:pt idx="148">
                  <c:v>7.7703670000000447E-2</c:v>
                </c:pt>
                <c:pt idx="149">
                  <c:v>7.7596420000000554E-2</c:v>
                </c:pt>
                <c:pt idx="150">
                  <c:v>7.7642090000000552E-2</c:v>
                </c:pt>
                <c:pt idx="151">
                  <c:v>7.7524320000000424E-2</c:v>
                </c:pt>
                <c:pt idx="152">
                  <c:v>7.7980730000000387E-2</c:v>
                </c:pt>
                <c:pt idx="153">
                  <c:v>7.8909850000000503E-2</c:v>
                </c:pt>
                <c:pt idx="154">
                  <c:v>7.886769000000049E-2</c:v>
                </c:pt>
                <c:pt idx="155">
                  <c:v>7.9366320000000545E-2</c:v>
                </c:pt>
                <c:pt idx="156">
                  <c:v>7.8650770000000536E-2</c:v>
                </c:pt>
                <c:pt idx="157">
                  <c:v>7.922748000000035E-2</c:v>
                </c:pt>
                <c:pt idx="158">
                  <c:v>7.9845230000000544E-2</c:v>
                </c:pt>
                <c:pt idx="159">
                  <c:v>8.0144840000000439E-2</c:v>
                </c:pt>
                <c:pt idx="160">
                  <c:v>8.0617570000000471E-2</c:v>
                </c:pt>
                <c:pt idx="161">
                  <c:v>8.13982600000005E-2</c:v>
                </c:pt>
                <c:pt idx="162">
                  <c:v>8.259261000000051E-2</c:v>
                </c:pt>
                <c:pt idx="163">
                  <c:v>8.3575000000000399E-2</c:v>
                </c:pt>
                <c:pt idx="164">
                  <c:v>8.392082000000034E-2</c:v>
                </c:pt>
                <c:pt idx="165">
                  <c:v>8.4765110000000643E-2</c:v>
                </c:pt>
                <c:pt idx="166">
                  <c:v>8.5005760000000707E-2</c:v>
                </c:pt>
                <c:pt idx="167">
                  <c:v>8.6296680000000681E-2</c:v>
                </c:pt>
                <c:pt idx="168">
                  <c:v>8.7457430000000613E-2</c:v>
                </c:pt>
                <c:pt idx="169">
                  <c:v>8.8669050000000693E-2</c:v>
                </c:pt>
                <c:pt idx="170">
                  <c:v>8.9651340000000745E-2</c:v>
                </c:pt>
                <c:pt idx="171">
                  <c:v>8.9979210000000753E-2</c:v>
                </c:pt>
                <c:pt idx="172">
                  <c:v>8.7110510000000696E-2</c:v>
                </c:pt>
                <c:pt idx="173">
                  <c:v>8.9122280000000664E-2</c:v>
                </c:pt>
                <c:pt idx="174">
                  <c:v>9.032478000000066E-2</c:v>
                </c:pt>
                <c:pt idx="175">
                  <c:v>9.0790560000000742E-2</c:v>
                </c:pt>
                <c:pt idx="176">
                  <c:v>9.0737810000000696E-2</c:v>
                </c:pt>
                <c:pt idx="177">
                  <c:v>9.1649710000000661E-2</c:v>
                </c:pt>
                <c:pt idx="178">
                  <c:v>9.154654000000062E-2</c:v>
                </c:pt>
                <c:pt idx="179">
                  <c:v>9.0739670000000716E-2</c:v>
                </c:pt>
                <c:pt idx="180">
                  <c:v>9.0309140000000676E-2</c:v>
                </c:pt>
                <c:pt idx="181">
                  <c:v>9.0396250000000622E-2</c:v>
                </c:pt>
                <c:pt idx="182">
                  <c:v>8.7614580000000775E-2</c:v>
                </c:pt>
                <c:pt idx="183">
                  <c:v>8.5940670000000718E-2</c:v>
                </c:pt>
                <c:pt idx="184">
                  <c:v>8.5442090000000581E-2</c:v>
                </c:pt>
                <c:pt idx="185">
                  <c:v>8.744043000000068E-2</c:v>
                </c:pt>
                <c:pt idx="186">
                  <c:v>8.8478810000000685E-2</c:v>
                </c:pt>
                <c:pt idx="187">
                  <c:v>8.8058660000000621E-2</c:v>
                </c:pt>
                <c:pt idx="188">
                  <c:v>8.8909470000000601E-2</c:v>
                </c:pt>
                <c:pt idx="189">
                  <c:v>8.9895150000000701E-2</c:v>
                </c:pt>
                <c:pt idx="190">
                  <c:v>9.000124000000076E-2</c:v>
                </c:pt>
                <c:pt idx="191">
                  <c:v>9.0535460000000567E-2</c:v>
                </c:pt>
                <c:pt idx="192">
                  <c:v>9.0427900000000561E-2</c:v>
                </c:pt>
                <c:pt idx="193">
                  <c:v>8.9700000000000557E-2</c:v>
                </c:pt>
                <c:pt idx="194">
                  <c:v>8.9698790000000583E-2</c:v>
                </c:pt>
                <c:pt idx="195">
                  <c:v>9.0476730000000671E-2</c:v>
                </c:pt>
                <c:pt idx="196">
                  <c:v>9.1065590000000585E-2</c:v>
                </c:pt>
                <c:pt idx="197">
                  <c:v>9.155499000000078E-2</c:v>
                </c:pt>
                <c:pt idx="198">
                  <c:v>9.1644500000000795E-2</c:v>
                </c:pt>
                <c:pt idx="199">
                  <c:v>9.3876910000000979E-2</c:v>
                </c:pt>
                <c:pt idx="200">
                  <c:v>9.299486000000079E-2</c:v>
                </c:pt>
                <c:pt idx="201">
                  <c:v>9.3190070000000791E-2</c:v>
                </c:pt>
                <c:pt idx="202">
                  <c:v>9.3529740000000805E-2</c:v>
                </c:pt>
                <c:pt idx="203">
                  <c:v>9.4105800000000794E-2</c:v>
                </c:pt>
                <c:pt idx="204">
                  <c:v>9.4184460000000803E-2</c:v>
                </c:pt>
                <c:pt idx="205">
                  <c:v>9.4450220000000806E-2</c:v>
                </c:pt>
                <c:pt idx="206">
                  <c:v>9.5387150000000975E-2</c:v>
                </c:pt>
                <c:pt idx="207">
                  <c:v>9.5416170000000911E-2</c:v>
                </c:pt>
                <c:pt idx="208">
                  <c:v>9.5841950000000953E-2</c:v>
                </c:pt>
                <c:pt idx="209">
                  <c:v>9.6998980000000845E-2</c:v>
                </c:pt>
                <c:pt idx="210">
                  <c:v>9.7740530000000714E-2</c:v>
                </c:pt>
                <c:pt idx="211">
                  <c:v>9.8232280000000616E-2</c:v>
                </c:pt>
                <c:pt idx="212">
                  <c:v>9.856450000000061E-2</c:v>
                </c:pt>
                <c:pt idx="213">
                  <c:v>9.8628930000000725E-2</c:v>
                </c:pt>
                <c:pt idx="214">
                  <c:v>9.8962150000000637E-2</c:v>
                </c:pt>
                <c:pt idx="215">
                  <c:v>9.925544000000075E-2</c:v>
                </c:pt>
                <c:pt idx="216">
                  <c:v>9.916610000000059E-2</c:v>
                </c:pt>
                <c:pt idx="217">
                  <c:v>9.9951010000000728E-2</c:v>
                </c:pt>
                <c:pt idx="218">
                  <c:v>0.10043910000000067</c:v>
                </c:pt>
                <c:pt idx="219">
                  <c:v>0.10023171000000075</c:v>
                </c:pt>
                <c:pt idx="220">
                  <c:v>0.10074618000000068</c:v>
                </c:pt>
                <c:pt idx="221">
                  <c:v>0.10054577000000076</c:v>
                </c:pt>
                <c:pt idx="222">
                  <c:v>0.10099097000000068</c:v>
                </c:pt>
                <c:pt idx="223">
                  <c:v>0.10102081000000074</c:v>
                </c:pt>
                <c:pt idx="224">
                  <c:v>0.10140964000000063</c:v>
                </c:pt>
                <c:pt idx="225">
                  <c:v>0.10237815000000072</c:v>
                </c:pt>
                <c:pt idx="226">
                  <c:v>0.10312258000000063</c:v>
                </c:pt>
                <c:pt idx="227">
                  <c:v>0.10379577000000073</c:v>
                </c:pt>
                <c:pt idx="228">
                  <c:v>0.10415694000000064</c:v>
                </c:pt>
                <c:pt idx="229">
                  <c:v>0.10437837000000072</c:v>
                </c:pt>
                <c:pt idx="230">
                  <c:v>0.10471178000000059</c:v>
                </c:pt>
                <c:pt idx="231">
                  <c:v>0.10533355000000078</c:v>
                </c:pt>
                <c:pt idx="232">
                  <c:v>0.10516037000000056</c:v>
                </c:pt>
                <c:pt idx="233">
                  <c:v>0.10575784000000077</c:v>
                </c:pt>
                <c:pt idx="234">
                  <c:v>0.10736434000000061</c:v>
                </c:pt>
                <c:pt idx="235">
                  <c:v>0.10803296000000073</c:v>
                </c:pt>
                <c:pt idx="236">
                  <c:v>0.10833816000000041</c:v>
                </c:pt>
                <c:pt idx="237">
                  <c:v>0.10901118000000043</c:v>
                </c:pt>
                <c:pt idx="238">
                  <c:v>0.10964752000000044</c:v>
                </c:pt>
                <c:pt idx="239">
                  <c:v>0.10989128000000048</c:v>
                </c:pt>
                <c:pt idx="240">
                  <c:v>0.11024237000000037</c:v>
                </c:pt>
                <c:pt idx="241">
                  <c:v>0.11077588000000049</c:v>
                </c:pt>
                <c:pt idx="242">
                  <c:v>0.11086218000000025</c:v>
                </c:pt>
                <c:pt idx="243">
                  <c:v>0.11117632000000022</c:v>
                </c:pt>
                <c:pt idx="244">
                  <c:v>0.11138802000000014</c:v>
                </c:pt>
                <c:pt idx="245">
                  <c:v>0.11199220000000021</c:v>
                </c:pt>
                <c:pt idx="246">
                  <c:v>0.11243193000000029</c:v>
                </c:pt>
                <c:pt idx="247">
                  <c:v>0.11285694000000013</c:v>
                </c:pt>
                <c:pt idx="248">
                  <c:v>0.11355512000000023</c:v>
                </c:pt>
                <c:pt idx="249">
                  <c:v>0.11440515000000029</c:v>
                </c:pt>
                <c:pt idx="250">
                  <c:v>0.11488129000000047</c:v>
                </c:pt>
                <c:pt idx="251">
                  <c:v>0.11569113000000053</c:v>
                </c:pt>
                <c:pt idx="252">
                  <c:v>0.11547379000000046</c:v>
                </c:pt>
                <c:pt idx="253">
                  <c:v>0.1150993300000005</c:v>
                </c:pt>
                <c:pt idx="254">
                  <c:v>0.11571728000000014</c:v>
                </c:pt>
                <c:pt idx="255">
                  <c:v>0.11588367000000033</c:v>
                </c:pt>
                <c:pt idx="256">
                  <c:v>0.11672955000000029</c:v>
                </c:pt>
                <c:pt idx="257">
                  <c:v>0.11735912000000015</c:v>
                </c:pt>
                <c:pt idx="258">
                  <c:v>0.11868177000000024</c:v>
                </c:pt>
                <c:pt idx="259">
                  <c:v>0.11874782000000028</c:v>
                </c:pt>
                <c:pt idx="260">
                  <c:v>0.11959306000000014</c:v>
                </c:pt>
                <c:pt idx="261">
                  <c:v>0.11998524000000033</c:v>
                </c:pt>
                <c:pt idx="262">
                  <c:v>0.12065736000000027</c:v>
                </c:pt>
                <c:pt idx="263">
                  <c:v>0.12066175000000023</c:v>
                </c:pt>
                <c:pt idx="264">
                  <c:v>0.12101558000000012</c:v>
                </c:pt>
                <c:pt idx="265">
                  <c:v>0.12042872000000027</c:v>
                </c:pt>
                <c:pt idx="266">
                  <c:v>0.12026658000000023</c:v>
                </c:pt>
                <c:pt idx="267">
                  <c:v>0.12072214000000026</c:v>
                </c:pt>
                <c:pt idx="268">
                  <c:v>0.12205782000000021</c:v>
                </c:pt>
                <c:pt idx="269">
                  <c:v>0.12257673000000024</c:v>
                </c:pt>
                <c:pt idx="270">
                  <c:v>0.12307075000000012</c:v>
                </c:pt>
                <c:pt idx="271">
                  <c:v>0.12328212000000027</c:v>
                </c:pt>
                <c:pt idx="272">
                  <c:v>0.12273820000000013</c:v>
                </c:pt>
                <c:pt idx="273">
                  <c:v>0.12301616000000015</c:v>
                </c:pt>
                <c:pt idx="274">
                  <c:v>0.12186314000000031</c:v>
                </c:pt>
                <c:pt idx="275">
                  <c:v>0.12304272000000016</c:v>
                </c:pt>
                <c:pt idx="276">
                  <c:v>0.12385537000000024</c:v>
                </c:pt>
                <c:pt idx="277">
                  <c:v>0.12354805000000013</c:v>
                </c:pt>
                <c:pt idx="278">
                  <c:v>0.12424020000000024</c:v>
                </c:pt>
                <c:pt idx="279">
                  <c:v>0.12483211000000027</c:v>
                </c:pt>
                <c:pt idx="280">
                  <c:v>0.12451303000000014</c:v>
                </c:pt>
                <c:pt idx="281">
                  <c:v>0.12533475000000016</c:v>
                </c:pt>
                <c:pt idx="282">
                  <c:v>0.12656533000000025</c:v>
                </c:pt>
                <c:pt idx="283">
                  <c:v>0.12727212999999993</c:v>
                </c:pt>
                <c:pt idx="284">
                  <c:v>0.12703146999999992</c:v>
                </c:pt>
                <c:pt idx="285">
                  <c:v>0.12684107</c:v>
                </c:pt>
                <c:pt idx="286">
                  <c:v>0.12716748</c:v>
                </c:pt>
                <c:pt idx="287">
                  <c:v>0.12832190999999993</c:v>
                </c:pt>
                <c:pt idx="288">
                  <c:v>0.12958672999999998</c:v>
                </c:pt>
                <c:pt idx="289">
                  <c:v>0.12979833000000007</c:v>
                </c:pt>
                <c:pt idx="290">
                  <c:v>0.13070403000000019</c:v>
                </c:pt>
                <c:pt idx="291">
                  <c:v>0.13087082000000017</c:v>
                </c:pt>
                <c:pt idx="292">
                  <c:v>0.13115958000000028</c:v>
                </c:pt>
                <c:pt idx="293">
                  <c:v>0.1311070900000002</c:v>
                </c:pt>
                <c:pt idx="294">
                  <c:v>0.13115710000000025</c:v>
                </c:pt>
                <c:pt idx="295">
                  <c:v>0.13221674000000028</c:v>
                </c:pt>
                <c:pt idx="296">
                  <c:v>0.13225042000000031</c:v>
                </c:pt>
                <c:pt idx="297">
                  <c:v>0.13244387000000013</c:v>
                </c:pt>
                <c:pt idx="298">
                  <c:v>0.13346825000000018</c:v>
                </c:pt>
                <c:pt idx="299">
                  <c:v>0.1335194700000002</c:v>
                </c:pt>
                <c:pt idx="300">
                  <c:v>0.13423120000000033</c:v>
                </c:pt>
                <c:pt idx="301">
                  <c:v>0.13511931000000033</c:v>
                </c:pt>
                <c:pt idx="302">
                  <c:v>0.13510195000000014</c:v>
                </c:pt>
                <c:pt idx="303">
                  <c:v>0.1353252300000003</c:v>
                </c:pt>
                <c:pt idx="304">
                  <c:v>0.13580862000000016</c:v>
                </c:pt>
                <c:pt idx="305">
                  <c:v>0.13651662000000031</c:v>
                </c:pt>
                <c:pt idx="306">
                  <c:v>0.13700047000000026</c:v>
                </c:pt>
                <c:pt idx="307">
                  <c:v>0.13695427000000016</c:v>
                </c:pt>
                <c:pt idx="308">
                  <c:v>0.13812719000000029</c:v>
                </c:pt>
                <c:pt idx="309">
                  <c:v>0.13825216000000018</c:v>
                </c:pt>
                <c:pt idx="310">
                  <c:v>0.13931971000000032</c:v>
                </c:pt>
                <c:pt idx="311">
                  <c:v>0.13894052000000023</c:v>
                </c:pt>
                <c:pt idx="312">
                  <c:v>0.13928547000000013</c:v>
                </c:pt>
                <c:pt idx="313">
                  <c:v>0.13997864000000027</c:v>
                </c:pt>
                <c:pt idx="314">
                  <c:v>0.14045668000000022</c:v>
                </c:pt>
                <c:pt idx="315">
                  <c:v>0.14131586000000018</c:v>
                </c:pt>
                <c:pt idx="316">
                  <c:v>0.14158152000000013</c:v>
                </c:pt>
                <c:pt idx="317">
                  <c:v>0.14154041000000017</c:v>
                </c:pt>
                <c:pt idx="318">
                  <c:v>0.14013276000000019</c:v>
                </c:pt>
                <c:pt idx="319">
                  <c:v>0.14075350000000042</c:v>
                </c:pt>
                <c:pt idx="320">
                  <c:v>0.13990119000000045</c:v>
                </c:pt>
                <c:pt idx="321">
                  <c:v>0.14188606000000048</c:v>
                </c:pt>
                <c:pt idx="322">
                  <c:v>0.14246860000000039</c:v>
                </c:pt>
                <c:pt idx="323">
                  <c:v>0.14196951000000047</c:v>
                </c:pt>
                <c:pt idx="324">
                  <c:v>0.14245845000000035</c:v>
                </c:pt>
                <c:pt idx="325">
                  <c:v>0.14229585000000045</c:v>
                </c:pt>
                <c:pt idx="326">
                  <c:v>0.14251091000000038</c:v>
                </c:pt>
                <c:pt idx="327">
                  <c:v>0.14178152000000055</c:v>
                </c:pt>
                <c:pt idx="328">
                  <c:v>0.14054976000000052</c:v>
                </c:pt>
                <c:pt idx="329">
                  <c:v>0.14091108000000041</c:v>
                </c:pt>
                <c:pt idx="330">
                  <c:v>0.14085832000000043</c:v>
                </c:pt>
                <c:pt idx="331">
                  <c:v>0.14275179000000038</c:v>
                </c:pt>
                <c:pt idx="332">
                  <c:v>0.14397710000000052</c:v>
                </c:pt>
                <c:pt idx="333">
                  <c:v>0.14433594000000038</c:v>
                </c:pt>
                <c:pt idx="334">
                  <c:v>0.14327786000000042</c:v>
                </c:pt>
                <c:pt idx="335">
                  <c:v>0.14452295000000048</c:v>
                </c:pt>
                <c:pt idx="336">
                  <c:v>0.14493444000000077</c:v>
                </c:pt>
                <c:pt idx="337">
                  <c:v>0.14534214000000056</c:v>
                </c:pt>
                <c:pt idx="338">
                  <c:v>0.14664546000000067</c:v>
                </c:pt>
                <c:pt idx="339">
                  <c:v>0.1473089800000007</c:v>
                </c:pt>
                <c:pt idx="340">
                  <c:v>0.14651399000000076</c:v>
                </c:pt>
                <c:pt idx="341">
                  <c:v>0.14577522000000065</c:v>
                </c:pt>
                <c:pt idx="342">
                  <c:v>0.14434526000000059</c:v>
                </c:pt>
                <c:pt idx="343">
                  <c:v>0.14485798000000072</c:v>
                </c:pt>
                <c:pt idx="344">
                  <c:v>0.14464431000000078</c:v>
                </c:pt>
                <c:pt idx="345">
                  <c:v>0.14404500000000064</c:v>
                </c:pt>
                <c:pt idx="346">
                  <c:v>0.14588558000000074</c:v>
                </c:pt>
                <c:pt idx="347">
                  <c:v>0.14558477000000059</c:v>
                </c:pt>
                <c:pt idx="348">
                  <c:v>0.14687032000000078</c:v>
                </c:pt>
                <c:pt idx="349">
                  <c:v>0.14465686000000066</c:v>
                </c:pt>
                <c:pt idx="350">
                  <c:v>0.14535446000000074</c:v>
                </c:pt>
                <c:pt idx="351">
                  <c:v>0.14555281000000075</c:v>
                </c:pt>
                <c:pt idx="352">
                  <c:v>0.14597065000000065</c:v>
                </c:pt>
                <c:pt idx="353">
                  <c:v>0.14727703000000059</c:v>
                </c:pt>
                <c:pt idx="354">
                  <c:v>0.1481662900000007</c:v>
                </c:pt>
                <c:pt idx="355">
                  <c:v>0.14865104000000073</c:v>
                </c:pt>
                <c:pt idx="356">
                  <c:v>0.14851125000000076</c:v>
                </c:pt>
                <c:pt idx="357">
                  <c:v>0.14655818000000065</c:v>
                </c:pt>
                <c:pt idx="358">
                  <c:v>0.14565061000000057</c:v>
                </c:pt>
                <c:pt idx="359">
                  <c:v>0.14524566000000072</c:v>
                </c:pt>
                <c:pt idx="360">
                  <c:v>0.14530903000000062</c:v>
                </c:pt>
                <c:pt idx="361">
                  <c:v>0.14589886000000063</c:v>
                </c:pt>
                <c:pt idx="362">
                  <c:v>0.14483066000000067</c:v>
                </c:pt>
                <c:pt idx="363">
                  <c:v>0.1450243300000007</c:v>
                </c:pt>
                <c:pt idx="364">
                  <c:v>0.14495480000000072</c:v>
                </c:pt>
                <c:pt idx="365">
                  <c:v>0.14291528000000064</c:v>
                </c:pt>
                <c:pt idx="366">
                  <c:v>0.1421325300000007</c:v>
                </c:pt>
                <c:pt idx="367">
                  <c:v>0.14309947000000056</c:v>
                </c:pt>
                <c:pt idx="368">
                  <c:v>0.14407287000000046</c:v>
                </c:pt>
                <c:pt idx="369">
                  <c:v>0.14509680000000014</c:v>
                </c:pt>
                <c:pt idx="370">
                  <c:v>0.14617233000000018</c:v>
                </c:pt>
                <c:pt idx="371">
                  <c:v>0.14798506000000011</c:v>
                </c:pt>
                <c:pt idx="372">
                  <c:v>0.14948128000000027</c:v>
                </c:pt>
                <c:pt idx="373">
                  <c:v>0.15102712000000018</c:v>
                </c:pt>
                <c:pt idx="374">
                  <c:v>0.15188893000000014</c:v>
                </c:pt>
                <c:pt idx="375">
                  <c:v>0.15188671000000031</c:v>
                </c:pt>
                <c:pt idx="376">
                  <c:v>0.15192221000000017</c:v>
                </c:pt>
                <c:pt idx="377">
                  <c:v>0.15250509000000023</c:v>
                </c:pt>
                <c:pt idx="378">
                  <c:v>0.15314013000000015</c:v>
                </c:pt>
                <c:pt idx="379">
                  <c:v>0.15228030000000015</c:v>
                </c:pt>
                <c:pt idx="380">
                  <c:v>0.15352218000000017</c:v>
                </c:pt>
                <c:pt idx="381">
                  <c:v>0.15481959000000023</c:v>
                </c:pt>
                <c:pt idx="382">
                  <c:v>0.15529806000000024</c:v>
                </c:pt>
                <c:pt idx="383">
                  <c:v>0.15616122000000021</c:v>
                </c:pt>
                <c:pt idx="384">
                  <c:v>0.15661803000000019</c:v>
                </c:pt>
                <c:pt idx="385">
                  <c:v>0.15713884000000022</c:v>
                </c:pt>
                <c:pt idx="386">
                  <c:v>0.15822104000000015</c:v>
                </c:pt>
                <c:pt idx="387">
                  <c:v>0.15879952000000008</c:v>
                </c:pt>
                <c:pt idx="388">
                  <c:v>0.15884516000000004</c:v>
                </c:pt>
                <c:pt idx="389">
                  <c:v>0.15923748999999998</c:v>
                </c:pt>
                <c:pt idx="390">
                  <c:v>0.16182929000000001</c:v>
                </c:pt>
                <c:pt idx="391">
                  <c:v>0.16241873999999989</c:v>
                </c:pt>
                <c:pt idx="392">
                  <c:v>0.16266497000000002</c:v>
                </c:pt>
                <c:pt idx="393">
                  <c:v>0.16280611</c:v>
                </c:pt>
                <c:pt idx="394">
                  <c:v>0.16211792000000003</c:v>
                </c:pt>
                <c:pt idx="395">
                  <c:v>0.16076868000000011</c:v>
                </c:pt>
                <c:pt idx="396">
                  <c:v>0.16039449000000006</c:v>
                </c:pt>
                <c:pt idx="397">
                  <c:v>0.1622499799999999</c:v>
                </c:pt>
                <c:pt idx="398">
                  <c:v>0.16273961999999975</c:v>
                </c:pt>
                <c:pt idx="399">
                  <c:v>0.1634479099999997</c:v>
                </c:pt>
                <c:pt idx="400">
                  <c:v>0.16392241999999979</c:v>
                </c:pt>
                <c:pt idx="401">
                  <c:v>0.16287715999999985</c:v>
                </c:pt>
                <c:pt idx="402">
                  <c:v>0.16286357999999979</c:v>
                </c:pt>
                <c:pt idx="403">
                  <c:v>0.16379221999999949</c:v>
                </c:pt>
                <c:pt idx="404">
                  <c:v>0.16351523999999951</c:v>
                </c:pt>
                <c:pt idx="405">
                  <c:v>0.16490847999999958</c:v>
                </c:pt>
                <c:pt idx="406">
                  <c:v>0.16624759999999972</c:v>
                </c:pt>
                <c:pt idx="407">
                  <c:v>0.16674448999999969</c:v>
                </c:pt>
                <c:pt idx="408">
                  <c:v>0.16624907999999983</c:v>
                </c:pt>
                <c:pt idx="409">
                  <c:v>0.16588378999999986</c:v>
                </c:pt>
                <c:pt idx="410">
                  <c:v>0.16641178999999973</c:v>
                </c:pt>
                <c:pt idx="411">
                  <c:v>0.16717985999999985</c:v>
                </c:pt>
                <c:pt idx="412">
                  <c:v>0.16748742999999999</c:v>
                </c:pt>
                <c:pt idx="413">
                  <c:v>0.16783440000000005</c:v>
                </c:pt>
                <c:pt idx="414">
                  <c:v>0.16779959</c:v>
                </c:pt>
                <c:pt idx="415">
                  <c:v>0.16809206999999993</c:v>
                </c:pt>
                <c:pt idx="416">
                  <c:v>0.16921856000000002</c:v>
                </c:pt>
                <c:pt idx="417">
                  <c:v>0.17003769999999996</c:v>
                </c:pt>
                <c:pt idx="418">
                  <c:v>0.17036212999999978</c:v>
                </c:pt>
                <c:pt idx="419">
                  <c:v>0.16979411999999972</c:v>
                </c:pt>
                <c:pt idx="420">
                  <c:v>0.16982696999999969</c:v>
                </c:pt>
                <c:pt idx="421">
                  <c:v>0.17108535999999974</c:v>
                </c:pt>
                <c:pt idx="422">
                  <c:v>0.17135933999999997</c:v>
                </c:pt>
                <c:pt idx="423">
                  <c:v>0.17058583999999999</c:v>
                </c:pt>
                <c:pt idx="424">
                  <c:v>0.17113550000000011</c:v>
                </c:pt>
                <c:pt idx="425">
                  <c:v>0.17192376000000009</c:v>
                </c:pt>
                <c:pt idx="426">
                  <c:v>0.17190064000000005</c:v>
                </c:pt>
                <c:pt idx="427">
                  <c:v>0.17295315000000011</c:v>
                </c:pt>
                <c:pt idx="428">
                  <c:v>0.17383250000000028</c:v>
                </c:pt>
                <c:pt idx="429">
                  <c:v>0.17507515000000029</c:v>
                </c:pt>
                <c:pt idx="430">
                  <c:v>0.17612500000000031</c:v>
                </c:pt>
                <c:pt idx="431">
                  <c:v>0.17579721000000026</c:v>
                </c:pt>
                <c:pt idx="432">
                  <c:v>0.17381394000000028</c:v>
                </c:pt>
                <c:pt idx="433">
                  <c:v>0.17282357000000026</c:v>
                </c:pt>
                <c:pt idx="434">
                  <c:v>0.17262135000000023</c:v>
                </c:pt>
                <c:pt idx="435">
                  <c:v>0.17356740000000026</c:v>
                </c:pt>
                <c:pt idx="436">
                  <c:v>0.17472257000000013</c:v>
                </c:pt>
                <c:pt idx="437">
                  <c:v>0.17498049000000049</c:v>
                </c:pt>
                <c:pt idx="438">
                  <c:v>0.17649959000000037</c:v>
                </c:pt>
                <c:pt idx="439">
                  <c:v>0.17666992000000037</c:v>
                </c:pt>
                <c:pt idx="440">
                  <c:v>0.17755778000000055</c:v>
                </c:pt>
                <c:pt idx="441">
                  <c:v>0.17863309000000038</c:v>
                </c:pt>
                <c:pt idx="442">
                  <c:v>0.17979236000000043</c:v>
                </c:pt>
                <c:pt idx="443">
                  <c:v>0.18178683000000051</c:v>
                </c:pt>
                <c:pt idx="444">
                  <c:v>0.1822216800000005</c:v>
                </c:pt>
                <c:pt idx="445">
                  <c:v>0.18264382000000068</c:v>
                </c:pt>
                <c:pt idx="446">
                  <c:v>0.18371434000000075</c:v>
                </c:pt>
                <c:pt idx="447">
                  <c:v>0.18536440000000076</c:v>
                </c:pt>
                <c:pt idx="448">
                  <c:v>0.18578444000000083</c:v>
                </c:pt>
                <c:pt idx="449">
                  <c:v>0.18530360000000079</c:v>
                </c:pt>
                <c:pt idx="450">
                  <c:v>0.18783293000000079</c:v>
                </c:pt>
                <c:pt idx="451">
                  <c:v>0.18779638000000087</c:v>
                </c:pt>
                <c:pt idx="452">
                  <c:v>0.18842066000000091</c:v>
                </c:pt>
                <c:pt idx="453">
                  <c:v>0.18905918000000099</c:v>
                </c:pt>
                <c:pt idx="454">
                  <c:v>0.19108122000000094</c:v>
                </c:pt>
                <c:pt idx="455">
                  <c:v>0.19163358000000086</c:v>
                </c:pt>
                <c:pt idx="456">
                  <c:v>0.19309893000000078</c:v>
                </c:pt>
                <c:pt idx="457">
                  <c:v>0.19431745000000111</c:v>
                </c:pt>
                <c:pt idx="458">
                  <c:v>0.19570354000000112</c:v>
                </c:pt>
                <c:pt idx="459">
                  <c:v>0.19593910000000103</c:v>
                </c:pt>
                <c:pt idx="460">
                  <c:v>0.19627954000000103</c:v>
                </c:pt>
                <c:pt idx="461">
                  <c:v>0.19758437000000106</c:v>
                </c:pt>
                <c:pt idx="462">
                  <c:v>0.19722930000000116</c:v>
                </c:pt>
                <c:pt idx="463">
                  <c:v>0.1989504700000011</c:v>
                </c:pt>
                <c:pt idx="464">
                  <c:v>0.19870686000000104</c:v>
                </c:pt>
                <c:pt idx="465">
                  <c:v>0.19898216000000102</c:v>
                </c:pt>
                <c:pt idx="466">
                  <c:v>0.19918670000000116</c:v>
                </c:pt>
                <c:pt idx="467">
                  <c:v>0.19822093000000107</c:v>
                </c:pt>
                <c:pt idx="468">
                  <c:v>0.19810609000000112</c:v>
                </c:pt>
                <c:pt idx="469">
                  <c:v>0.19982178000000128</c:v>
                </c:pt>
                <c:pt idx="470">
                  <c:v>0.19902048000000128</c:v>
                </c:pt>
                <c:pt idx="471">
                  <c:v>0.20022764000000137</c:v>
                </c:pt>
                <c:pt idx="472">
                  <c:v>0.20111018000000125</c:v>
                </c:pt>
                <c:pt idx="473">
                  <c:v>0.20255350000000139</c:v>
                </c:pt>
                <c:pt idx="474">
                  <c:v>0.20209248000000124</c:v>
                </c:pt>
                <c:pt idx="475">
                  <c:v>0.20269130000000124</c:v>
                </c:pt>
                <c:pt idx="476">
                  <c:v>0.20146349000000141</c:v>
                </c:pt>
                <c:pt idx="477">
                  <c:v>0.20189149000000128</c:v>
                </c:pt>
                <c:pt idx="478">
                  <c:v>0.2017445600000014</c:v>
                </c:pt>
                <c:pt idx="479">
                  <c:v>0.20250588000000125</c:v>
                </c:pt>
                <c:pt idx="480">
                  <c:v>0.20437009000000139</c:v>
                </c:pt>
                <c:pt idx="481">
                  <c:v>0.20459392000000132</c:v>
                </c:pt>
                <c:pt idx="482">
                  <c:v>0.20625415000000125</c:v>
                </c:pt>
                <c:pt idx="483">
                  <c:v>0.20491860000000139</c:v>
                </c:pt>
                <c:pt idx="484">
                  <c:v>0.20513969000000132</c:v>
                </c:pt>
                <c:pt idx="485">
                  <c:v>0.20553501000000129</c:v>
                </c:pt>
                <c:pt idx="486">
                  <c:v>0.20666972000000139</c:v>
                </c:pt>
                <c:pt idx="487">
                  <c:v>0.20618163000000123</c:v>
                </c:pt>
                <c:pt idx="488">
                  <c:v>0.20762680000000122</c:v>
                </c:pt>
                <c:pt idx="489">
                  <c:v>0.20794754000000126</c:v>
                </c:pt>
                <c:pt idx="490">
                  <c:v>0.20890583000000129</c:v>
                </c:pt>
                <c:pt idx="491">
                  <c:v>0.20938405000000126</c:v>
                </c:pt>
                <c:pt idx="492">
                  <c:v>0.21137225000000104</c:v>
                </c:pt>
                <c:pt idx="493">
                  <c:v>0.21252066000000114</c:v>
                </c:pt>
                <c:pt idx="494">
                  <c:v>0.21301875000000114</c:v>
                </c:pt>
                <c:pt idx="495">
                  <c:v>0.21398197000000119</c:v>
                </c:pt>
                <c:pt idx="496">
                  <c:v>0.21548675000000106</c:v>
                </c:pt>
                <c:pt idx="497">
                  <c:v>0.21566194000000127</c:v>
                </c:pt>
                <c:pt idx="498">
                  <c:v>0.21644619000000143</c:v>
                </c:pt>
                <c:pt idx="499">
                  <c:v>0.2172155100000015</c:v>
                </c:pt>
                <c:pt idx="500">
                  <c:v>0.2184512400000016</c:v>
                </c:pt>
                <c:pt idx="501">
                  <c:v>0.22241335000000162</c:v>
                </c:pt>
                <c:pt idx="502">
                  <c:v>0.22325042000000161</c:v>
                </c:pt>
                <c:pt idx="503">
                  <c:v>0.22238199000000147</c:v>
                </c:pt>
                <c:pt idx="504">
                  <c:v>0.22225586000000153</c:v>
                </c:pt>
                <c:pt idx="505">
                  <c:v>0.22324138000000149</c:v>
                </c:pt>
                <c:pt idx="506">
                  <c:v>0.22474280000000157</c:v>
                </c:pt>
                <c:pt idx="507">
                  <c:v>0.22308076000000154</c:v>
                </c:pt>
                <c:pt idx="508">
                  <c:v>0.22312530000000153</c:v>
                </c:pt>
                <c:pt idx="509">
                  <c:v>0.22463518000000149</c:v>
                </c:pt>
                <c:pt idx="510">
                  <c:v>0.22543568000000147</c:v>
                </c:pt>
                <c:pt idx="511">
                  <c:v>0.22565254000000134</c:v>
                </c:pt>
                <c:pt idx="512">
                  <c:v>0.22484643000000126</c:v>
                </c:pt>
                <c:pt idx="513">
                  <c:v>0.22298354000000131</c:v>
                </c:pt>
                <c:pt idx="514">
                  <c:v>0.22286464000000139</c:v>
                </c:pt>
                <c:pt idx="515">
                  <c:v>0.22371381000000135</c:v>
                </c:pt>
                <c:pt idx="516">
                  <c:v>0.2225556200000014</c:v>
                </c:pt>
                <c:pt idx="517">
                  <c:v>0.22372491000000139</c:v>
                </c:pt>
                <c:pt idx="518">
                  <c:v>0.22432374000000133</c:v>
                </c:pt>
                <c:pt idx="519">
                  <c:v>0.22627267000000129</c:v>
                </c:pt>
                <c:pt idx="520">
                  <c:v>0.22502550000000143</c:v>
                </c:pt>
                <c:pt idx="521">
                  <c:v>0.22400008000000127</c:v>
                </c:pt>
                <c:pt idx="522">
                  <c:v>0.22280395000000142</c:v>
                </c:pt>
                <c:pt idx="523">
                  <c:v>0.22246773000000131</c:v>
                </c:pt>
                <c:pt idx="524">
                  <c:v>0.22183640000000127</c:v>
                </c:pt>
                <c:pt idx="525">
                  <c:v>0.22286794000000132</c:v>
                </c:pt>
                <c:pt idx="526">
                  <c:v>0.22308688000000143</c:v>
                </c:pt>
                <c:pt idx="527">
                  <c:v>0.22409805000000138</c:v>
                </c:pt>
                <c:pt idx="528">
                  <c:v>0.22435974000000125</c:v>
                </c:pt>
                <c:pt idx="529">
                  <c:v>0.22580823000000128</c:v>
                </c:pt>
                <c:pt idx="530">
                  <c:v>0.22705056000000123</c:v>
                </c:pt>
                <c:pt idx="531">
                  <c:v>0.22938943000000123</c:v>
                </c:pt>
                <c:pt idx="532">
                  <c:v>0.22939873000000133</c:v>
                </c:pt>
                <c:pt idx="533">
                  <c:v>0.23049860000000133</c:v>
                </c:pt>
                <c:pt idx="534">
                  <c:v>0.23374503000000124</c:v>
                </c:pt>
                <c:pt idx="535">
                  <c:v>0.23431705000000136</c:v>
                </c:pt>
                <c:pt idx="536">
                  <c:v>0.23693980000000137</c:v>
                </c:pt>
                <c:pt idx="537">
                  <c:v>0.23680767000000125</c:v>
                </c:pt>
                <c:pt idx="538">
                  <c:v>0.23908089000000143</c:v>
                </c:pt>
                <c:pt idx="539">
                  <c:v>0.24148218000000132</c:v>
                </c:pt>
                <c:pt idx="540">
                  <c:v>0.24224790000000107</c:v>
                </c:pt>
                <c:pt idx="541">
                  <c:v>0.24339472000000129</c:v>
                </c:pt>
                <c:pt idx="542">
                  <c:v>0.24563443000000129</c:v>
                </c:pt>
                <c:pt idx="543">
                  <c:v>0.24778707000000133</c:v>
                </c:pt>
                <c:pt idx="544">
                  <c:v>0.24803297000000102</c:v>
                </c:pt>
                <c:pt idx="545">
                  <c:v>0.24841507000000118</c:v>
                </c:pt>
                <c:pt idx="546">
                  <c:v>0.24968078000000116</c:v>
                </c:pt>
                <c:pt idx="547">
                  <c:v>0.25138550000000093</c:v>
                </c:pt>
                <c:pt idx="548">
                  <c:v>0.25180083000000097</c:v>
                </c:pt>
                <c:pt idx="549">
                  <c:v>0.2530745500000009</c:v>
                </c:pt>
                <c:pt idx="550">
                  <c:v>0.25388591000000083</c:v>
                </c:pt>
                <c:pt idx="551">
                  <c:v>0.25447729000000097</c:v>
                </c:pt>
                <c:pt idx="552">
                  <c:v>0.25535545000000082</c:v>
                </c:pt>
                <c:pt idx="553">
                  <c:v>0.25549467000000092</c:v>
                </c:pt>
                <c:pt idx="554">
                  <c:v>0.25647038000000122</c:v>
                </c:pt>
                <c:pt idx="555">
                  <c:v>0.25684263000000107</c:v>
                </c:pt>
                <c:pt idx="556">
                  <c:v>0.25782604000000142</c:v>
                </c:pt>
                <c:pt idx="557">
                  <c:v>0.25857590000000141</c:v>
                </c:pt>
                <c:pt idx="558">
                  <c:v>0.25942031000000121</c:v>
                </c:pt>
                <c:pt idx="559">
                  <c:v>0.25998478000000103</c:v>
                </c:pt>
                <c:pt idx="560">
                  <c:v>0.26093365000000102</c:v>
                </c:pt>
                <c:pt idx="561">
                  <c:v>0.26156718000000101</c:v>
                </c:pt>
                <c:pt idx="562">
                  <c:v>0.26077106000000105</c:v>
                </c:pt>
                <c:pt idx="563">
                  <c:v>0.26130663000000109</c:v>
                </c:pt>
                <c:pt idx="564">
                  <c:v>0.26209165000000101</c:v>
                </c:pt>
                <c:pt idx="565">
                  <c:v>0.26376503000000118</c:v>
                </c:pt>
                <c:pt idx="566">
                  <c:v>0.2642120400000012</c:v>
                </c:pt>
                <c:pt idx="567">
                  <c:v>0.26499837000000115</c:v>
                </c:pt>
                <c:pt idx="568">
                  <c:v>0.26590871000000105</c:v>
                </c:pt>
                <c:pt idx="569">
                  <c:v>0.26643317000000089</c:v>
                </c:pt>
                <c:pt idx="570">
                  <c:v>0.26697209000000099</c:v>
                </c:pt>
                <c:pt idx="571">
                  <c:v>0.26717412000000085</c:v>
                </c:pt>
                <c:pt idx="572">
                  <c:v>0.26839476000000118</c:v>
                </c:pt>
                <c:pt idx="573">
                  <c:v>0.2677335500000011</c:v>
                </c:pt>
                <c:pt idx="574">
                  <c:v>0.26778527000000119</c:v>
                </c:pt>
                <c:pt idx="575">
                  <c:v>0.26798943000000119</c:v>
                </c:pt>
                <c:pt idx="576">
                  <c:v>0.26788086000000111</c:v>
                </c:pt>
                <c:pt idx="577">
                  <c:v>0.2680477200000011</c:v>
                </c:pt>
                <c:pt idx="578">
                  <c:v>0.268891820000001</c:v>
                </c:pt>
                <c:pt idx="579">
                  <c:v>0.26952549000000103</c:v>
                </c:pt>
                <c:pt idx="580">
                  <c:v>0.27117888000000101</c:v>
                </c:pt>
                <c:pt idx="581">
                  <c:v>0.27401751000000107</c:v>
                </c:pt>
                <c:pt idx="582">
                  <c:v>0.27512396000000106</c:v>
                </c:pt>
                <c:pt idx="583">
                  <c:v>0.27639396000000116</c:v>
                </c:pt>
                <c:pt idx="584">
                  <c:v>0.27704854000000112</c:v>
                </c:pt>
                <c:pt idx="585">
                  <c:v>0.27608924000000101</c:v>
                </c:pt>
                <c:pt idx="586">
                  <c:v>0.27716132000000138</c:v>
                </c:pt>
                <c:pt idx="587">
                  <c:v>0.2782175800000013</c:v>
                </c:pt>
                <c:pt idx="588">
                  <c:v>0.27920489000000148</c:v>
                </c:pt>
                <c:pt idx="589">
                  <c:v>0.27983780000000147</c:v>
                </c:pt>
                <c:pt idx="590">
                  <c:v>0.28084518000000158</c:v>
                </c:pt>
                <c:pt idx="591">
                  <c:v>0.28169836000000159</c:v>
                </c:pt>
                <c:pt idx="592">
                  <c:v>0.28145299000000157</c:v>
                </c:pt>
                <c:pt idx="593">
                  <c:v>0.2817034000000016</c:v>
                </c:pt>
                <c:pt idx="594">
                  <c:v>0.2828026700000017</c:v>
                </c:pt>
                <c:pt idx="595">
                  <c:v>0.28395776000000184</c:v>
                </c:pt>
                <c:pt idx="596">
                  <c:v>0.28418833000000188</c:v>
                </c:pt>
                <c:pt idx="597">
                  <c:v>0.28538907000000147</c:v>
                </c:pt>
                <c:pt idx="598">
                  <c:v>0.28617456000000163</c:v>
                </c:pt>
                <c:pt idx="599">
                  <c:v>0.28695778000000183</c:v>
                </c:pt>
                <c:pt idx="600">
                  <c:v>0.2890736200000017</c:v>
                </c:pt>
                <c:pt idx="601">
                  <c:v>0.29003368000000185</c:v>
                </c:pt>
                <c:pt idx="602">
                  <c:v>0.29067738000000176</c:v>
                </c:pt>
                <c:pt idx="603">
                  <c:v>0.29119467000000188</c:v>
                </c:pt>
                <c:pt idx="604">
                  <c:v>0.29372025000000179</c:v>
                </c:pt>
                <c:pt idx="605">
                  <c:v>0.29214659000000176</c:v>
                </c:pt>
                <c:pt idx="606">
                  <c:v>0.29337133000000182</c:v>
                </c:pt>
                <c:pt idx="607">
                  <c:v>0.29433767000000177</c:v>
                </c:pt>
                <c:pt idx="608">
                  <c:v>0.29506844000000165</c:v>
                </c:pt>
                <c:pt idx="609">
                  <c:v>0.29622179000000148</c:v>
                </c:pt>
                <c:pt idx="610">
                  <c:v>0.29664570000000157</c:v>
                </c:pt>
                <c:pt idx="611">
                  <c:v>0.29741902000000131</c:v>
                </c:pt>
                <c:pt idx="612">
                  <c:v>0.29722185000000123</c:v>
                </c:pt>
                <c:pt idx="613">
                  <c:v>0.2969824200000013</c:v>
                </c:pt>
                <c:pt idx="614">
                  <c:v>0.29766592000000136</c:v>
                </c:pt>
                <c:pt idx="615">
                  <c:v>0.29894734000000134</c:v>
                </c:pt>
                <c:pt idx="616">
                  <c:v>0.30040856000000127</c:v>
                </c:pt>
                <c:pt idx="617">
                  <c:v>0.30117945000000157</c:v>
                </c:pt>
                <c:pt idx="618">
                  <c:v>0.30105566000000161</c:v>
                </c:pt>
                <c:pt idx="619">
                  <c:v>0.3007325200000015</c:v>
                </c:pt>
                <c:pt idx="620">
                  <c:v>0.30123970000000155</c:v>
                </c:pt>
                <c:pt idx="621">
                  <c:v>0.30377007000000145</c:v>
                </c:pt>
                <c:pt idx="622">
                  <c:v>0.30453102000000154</c:v>
                </c:pt>
                <c:pt idx="623">
                  <c:v>0.30517032000000155</c:v>
                </c:pt>
                <c:pt idx="624">
                  <c:v>0.30594296000000143</c:v>
                </c:pt>
                <c:pt idx="625">
                  <c:v>0.30683001000000143</c:v>
                </c:pt>
                <c:pt idx="626">
                  <c:v>0.30777856000000137</c:v>
                </c:pt>
                <c:pt idx="627">
                  <c:v>0.30738798000000123</c:v>
                </c:pt>
                <c:pt idx="628">
                  <c:v>0.30806830000000107</c:v>
                </c:pt>
                <c:pt idx="629">
                  <c:v>0.30910608000000117</c:v>
                </c:pt>
                <c:pt idx="630">
                  <c:v>0.31093578000000122</c:v>
                </c:pt>
                <c:pt idx="631">
                  <c:v>0.31267661000000113</c:v>
                </c:pt>
                <c:pt idx="632">
                  <c:v>0.31418555000000103</c:v>
                </c:pt>
                <c:pt idx="633">
                  <c:v>0.31452514000000109</c:v>
                </c:pt>
                <c:pt idx="634">
                  <c:v>0.31554196000000112</c:v>
                </c:pt>
                <c:pt idx="635">
                  <c:v>0.31639571000000122</c:v>
                </c:pt>
                <c:pt idx="636">
                  <c:v>0.31726812000000115</c:v>
                </c:pt>
                <c:pt idx="637">
                  <c:v>0.31797020000000109</c:v>
                </c:pt>
                <c:pt idx="638">
                  <c:v>0.31884719000000117</c:v>
                </c:pt>
                <c:pt idx="639">
                  <c:v>0.31895313000000103</c:v>
                </c:pt>
                <c:pt idx="640">
                  <c:v>0.31971879000000114</c:v>
                </c:pt>
                <c:pt idx="641">
                  <c:v>0.32052660000000133</c:v>
                </c:pt>
                <c:pt idx="642">
                  <c:v>0.3208830300000014</c:v>
                </c:pt>
                <c:pt idx="643">
                  <c:v>0.32185050000000137</c:v>
                </c:pt>
                <c:pt idx="644">
                  <c:v>0.32320935000000106</c:v>
                </c:pt>
                <c:pt idx="645">
                  <c:v>0.32128629000000108</c:v>
                </c:pt>
                <c:pt idx="646">
                  <c:v>0.32146118000000112</c:v>
                </c:pt>
                <c:pt idx="647">
                  <c:v>0.32479376000000126</c:v>
                </c:pt>
                <c:pt idx="648">
                  <c:v>0.32390725000000131</c:v>
                </c:pt>
                <c:pt idx="649">
                  <c:v>0.30925598000000143</c:v>
                </c:pt>
                <c:pt idx="650">
                  <c:v>0.30395084000000128</c:v>
                </c:pt>
                <c:pt idx="651">
                  <c:v>0.30377367000000133</c:v>
                </c:pt>
                <c:pt idx="652">
                  <c:v>0.30293142000000128</c:v>
                </c:pt>
                <c:pt idx="653">
                  <c:v>0.30175826000000128</c:v>
                </c:pt>
                <c:pt idx="654">
                  <c:v>0.29976697000000141</c:v>
                </c:pt>
                <c:pt idx="655">
                  <c:v>0.30119653000000124</c:v>
                </c:pt>
                <c:pt idx="656">
                  <c:v>0.30182749000000131</c:v>
                </c:pt>
                <c:pt idx="657">
                  <c:v>0.30203061000000142</c:v>
                </c:pt>
                <c:pt idx="658">
                  <c:v>0.30278468000000136</c:v>
                </c:pt>
                <c:pt idx="659">
                  <c:v>0.30389800000000111</c:v>
                </c:pt>
                <c:pt idx="660">
                  <c:v>0.30498715000000121</c:v>
                </c:pt>
                <c:pt idx="661">
                  <c:v>0.30618169000000117</c:v>
                </c:pt>
                <c:pt idx="662">
                  <c:v>0.30245843000000106</c:v>
                </c:pt>
                <c:pt idx="663">
                  <c:v>0.300911810000001</c:v>
                </c:pt>
                <c:pt idx="664">
                  <c:v>0.29865499000000106</c:v>
                </c:pt>
                <c:pt idx="665">
                  <c:v>0.29748849000000122</c:v>
                </c:pt>
                <c:pt idx="666">
                  <c:v>0.29700279000000118</c:v>
                </c:pt>
                <c:pt idx="667">
                  <c:v>0.2929154100000011</c:v>
                </c:pt>
                <c:pt idx="668">
                  <c:v>0.29290968000000106</c:v>
                </c:pt>
                <c:pt idx="669">
                  <c:v>0.2927096600000012</c:v>
                </c:pt>
                <c:pt idx="670">
                  <c:v>0.29312355000000112</c:v>
                </c:pt>
                <c:pt idx="671">
                  <c:v>0.29110420000000103</c:v>
                </c:pt>
                <c:pt idx="672">
                  <c:v>0.28967130000000108</c:v>
                </c:pt>
                <c:pt idx="673">
                  <c:v>0.28873441000000111</c:v>
                </c:pt>
                <c:pt idx="674">
                  <c:v>0.28817922000000107</c:v>
                </c:pt>
                <c:pt idx="675">
                  <c:v>0.28963373000000114</c:v>
                </c:pt>
                <c:pt idx="676">
                  <c:v>0.29004368000000103</c:v>
                </c:pt>
                <c:pt idx="677">
                  <c:v>0.2906466900000011</c:v>
                </c:pt>
                <c:pt idx="678">
                  <c:v>0.29097030000000101</c:v>
                </c:pt>
                <c:pt idx="679">
                  <c:v>0.29070539000000117</c:v>
                </c:pt>
                <c:pt idx="680">
                  <c:v>0.28985287000000115</c:v>
                </c:pt>
                <c:pt idx="681">
                  <c:v>0.28986932000000132</c:v>
                </c:pt>
                <c:pt idx="682">
                  <c:v>0.2898450100000014</c:v>
                </c:pt>
                <c:pt idx="683">
                  <c:v>0.28895399000000133</c:v>
                </c:pt>
                <c:pt idx="684">
                  <c:v>0.28925591000000161</c:v>
                </c:pt>
                <c:pt idx="685">
                  <c:v>0.29082677000000157</c:v>
                </c:pt>
                <c:pt idx="686">
                  <c:v>0.29031963000000149</c:v>
                </c:pt>
                <c:pt idx="687">
                  <c:v>0.29221644000000135</c:v>
                </c:pt>
                <c:pt idx="688">
                  <c:v>0.29073361000000131</c:v>
                </c:pt>
                <c:pt idx="689">
                  <c:v>0.28890822000000127</c:v>
                </c:pt>
                <c:pt idx="690">
                  <c:v>0.29113914000000141</c:v>
                </c:pt>
                <c:pt idx="691">
                  <c:v>0.2886817500000014</c:v>
                </c:pt>
                <c:pt idx="692">
                  <c:v>0.29152179000000134</c:v>
                </c:pt>
                <c:pt idx="693">
                  <c:v>0.28942086000000122</c:v>
                </c:pt>
                <c:pt idx="694">
                  <c:v>0.28953416000000143</c:v>
                </c:pt>
                <c:pt idx="695">
                  <c:v>0.29066989000000132</c:v>
                </c:pt>
                <c:pt idx="696">
                  <c:v>0.28853826000000127</c:v>
                </c:pt>
                <c:pt idx="697">
                  <c:v>0.28734737000000132</c:v>
                </c:pt>
                <c:pt idx="698">
                  <c:v>0.28684784000000141</c:v>
                </c:pt>
                <c:pt idx="699">
                  <c:v>0.28864823000000128</c:v>
                </c:pt>
                <c:pt idx="700">
                  <c:v>0.28987080000000165</c:v>
                </c:pt>
                <c:pt idx="701">
                  <c:v>0.29122088000000157</c:v>
                </c:pt>
                <c:pt idx="702">
                  <c:v>0.29318133000000146</c:v>
                </c:pt>
                <c:pt idx="703">
                  <c:v>0.2921066100000016</c:v>
                </c:pt>
                <c:pt idx="704">
                  <c:v>0.29303196000000153</c:v>
                </c:pt>
                <c:pt idx="705">
                  <c:v>0.29382840000000154</c:v>
                </c:pt>
                <c:pt idx="706">
                  <c:v>0.29420965000000154</c:v>
                </c:pt>
                <c:pt idx="707">
                  <c:v>0.29455321000000145</c:v>
                </c:pt>
                <c:pt idx="708">
                  <c:v>0.29606089000000124</c:v>
                </c:pt>
                <c:pt idx="709">
                  <c:v>0.2960295700000013</c:v>
                </c:pt>
                <c:pt idx="710">
                  <c:v>0.29669912000000132</c:v>
                </c:pt>
                <c:pt idx="711">
                  <c:v>0.29732506000000125</c:v>
                </c:pt>
                <c:pt idx="712">
                  <c:v>0.29948616000000139</c:v>
                </c:pt>
                <c:pt idx="713">
                  <c:v>0.30003862000000114</c:v>
                </c:pt>
                <c:pt idx="714">
                  <c:v>0.30139008000000111</c:v>
                </c:pt>
                <c:pt idx="715">
                  <c:v>0.30198792000000108</c:v>
                </c:pt>
                <c:pt idx="716">
                  <c:v>0.30093792000000108</c:v>
                </c:pt>
                <c:pt idx="717">
                  <c:v>0.30236700000000116</c:v>
                </c:pt>
                <c:pt idx="718">
                  <c:v>0.30170558000000103</c:v>
                </c:pt>
                <c:pt idx="719">
                  <c:v>0.30265564000000111</c:v>
                </c:pt>
                <c:pt idx="720">
                  <c:v>0.30355985000000119</c:v>
                </c:pt>
                <c:pt idx="721">
                  <c:v>0.30418429000000113</c:v>
                </c:pt>
                <c:pt idx="722">
                  <c:v>0.30519578000000114</c:v>
                </c:pt>
                <c:pt idx="723">
                  <c:v>0.30572774000000091</c:v>
                </c:pt>
                <c:pt idx="724">
                  <c:v>0.30638873000000122</c:v>
                </c:pt>
                <c:pt idx="725">
                  <c:v>0.30740790000000118</c:v>
                </c:pt>
                <c:pt idx="726">
                  <c:v>0.3083895000000012</c:v>
                </c:pt>
                <c:pt idx="727">
                  <c:v>0.30908514000000142</c:v>
                </c:pt>
                <c:pt idx="728">
                  <c:v>0.30982698000000153</c:v>
                </c:pt>
                <c:pt idx="729">
                  <c:v>0.30978414000000165</c:v>
                </c:pt>
                <c:pt idx="730">
                  <c:v>0.3099591500000014</c:v>
                </c:pt>
                <c:pt idx="731">
                  <c:v>0.31052443000000141</c:v>
                </c:pt>
                <c:pt idx="732">
                  <c:v>0.31173542000000132</c:v>
                </c:pt>
                <c:pt idx="733">
                  <c:v>0.31278681000000108</c:v>
                </c:pt>
                <c:pt idx="734">
                  <c:v>0.31436438000000111</c:v>
                </c:pt>
                <c:pt idx="735">
                  <c:v>0.31590408000000103</c:v>
                </c:pt>
                <c:pt idx="736">
                  <c:v>0.31758662000000104</c:v>
                </c:pt>
                <c:pt idx="737">
                  <c:v>0.31885773000000106</c:v>
                </c:pt>
                <c:pt idx="738">
                  <c:v>0.32113248000000127</c:v>
                </c:pt>
                <c:pt idx="739">
                  <c:v>0.32227307000000138</c:v>
                </c:pt>
                <c:pt idx="740">
                  <c:v>0.32344545000000102</c:v>
                </c:pt>
                <c:pt idx="741">
                  <c:v>0.32511119000000099</c:v>
                </c:pt>
                <c:pt idx="742">
                  <c:v>0.32649847000000087</c:v>
                </c:pt>
                <c:pt idx="743">
                  <c:v>0.32767321000000083</c:v>
                </c:pt>
                <c:pt idx="744">
                  <c:v>0.32889463000000085</c:v>
                </c:pt>
                <c:pt idx="745">
                  <c:v>0.32972920000000072</c:v>
                </c:pt>
                <c:pt idx="746">
                  <c:v>0.33069875000000071</c:v>
                </c:pt>
                <c:pt idx="747">
                  <c:v>0.33124422000000076</c:v>
                </c:pt>
                <c:pt idx="748">
                  <c:v>0.33211247000000066</c:v>
                </c:pt>
                <c:pt idx="749">
                  <c:v>0.33351680000000083</c:v>
                </c:pt>
                <c:pt idx="750">
                  <c:v>0.33476876000000089</c:v>
                </c:pt>
                <c:pt idx="751">
                  <c:v>0.33630162000000086</c:v>
                </c:pt>
                <c:pt idx="752">
                  <c:v>0.33792607000000086</c:v>
                </c:pt>
                <c:pt idx="753">
                  <c:v>0.33928224000000085</c:v>
                </c:pt>
                <c:pt idx="754">
                  <c:v>0.34033142000000094</c:v>
                </c:pt>
                <c:pt idx="755">
                  <c:v>0.34073205000000084</c:v>
                </c:pt>
                <c:pt idx="756">
                  <c:v>0.34227587000000081</c:v>
                </c:pt>
                <c:pt idx="757">
                  <c:v>0.34421878000000095</c:v>
                </c:pt>
                <c:pt idx="758">
                  <c:v>0.34433392000000107</c:v>
                </c:pt>
                <c:pt idx="759">
                  <c:v>0.34515883000000103</c:v>
                </c:pt>
                <c:pt idx="760">
                  <c:v>0.34501367000000105</c:v>
                </c:pt>
                <c:pt idx="761">
                  <c:v>0.34693298000000117</c:v>
                </c:pt>
                <c:pt idx="762">
                  <c:v>0.34778295000000115</c:v>
                </c:pt>
                <c:pt idx="763">
                  <c:v>0.34800765000000111</c:v>
                </c:pt>
                <c:pt idx="764">
                  <c:v>0.34826523000000109</c:v>
                </c:pt>
                <c:pt idx="765">
                  <c:v>0.34875248000000125</c:v>
                </c:pt>
                <c:pt idx="766">
                  <c:v>0.34963151000000137</c:v>
                </c:pt>
                <c:pt idx="767">
                  <c:v>0.35050319000000152</c:v>
                </c:pt>
                <c:pt idx="768">
                  <c:v>0.35102846000000132</c:v>
                </c:pt>
                <c:pt idx="769">
                  <c:v>0.35211187000000121</c:v>
                </c:pt>
                <c:pt idx="770">
                  <c:v>0.35322526000000143</c:v>
                </c:pt>
                <c:pt idx="771">
                  <c:v>0.3543312700000012</c:v>
                </c:pt>
                <c:pt idx="772">
                  <c:v>0.35689342000000135</c:v>
                </c:pt>
                <c:pt idx="773">
                  <c:v>0.35925359000000157</c:v>
                </c:pt>
                <c:pt idx="774">
                  <c:v>0.36072051000000149</c:v>
                </c:pt>
                <c:pt idx="775">
                  <c:v>0.36135409000000163</c:v>
                </c:pt>
                <c:pt idx="776">
                  <c:v>0.36295736000000156</c:v>
                </c:pt>
                <c:pt idx="777">
                  <c:v>0.36426810000000165</c:v>
                </c:pt>
                <c:pt idx="778">
                  <c:v>0.36593956000000127</c:v>
                </c:pt>
                <c:pt idx="779">
                  <c:v>0.36771009000000143</c:v>
                </c:pt>
                <c:pt idx="780">
                  <c:v>0.36976402000000164</c:v>
                </c:pt>
                <c:pt idx="781">
                  <c:v>0.37101732000000154</c:v>
                </c:pt>
                <c:pt idx="782">
                  <c:v>0.37418605000000138</c:v>
                </c:pt>
                <c:pt idx="783">
                  <c:v>0.37473667000000144</c:v>
                </c:pt>
                <c:pt idx="784">
                  <c:v>0.37684111000000131</c:v>
                </c:pt>
                <c:pt idx="785">
                  <c:v>0.37878106000000122</c:v>
                </c:pt>
                <c:pt idx="786">
                  <c:v>0.37961179000000111</c:v>
                </c:pt>
                <c:pt idx="787">
                  <c:v>0.38254767000000101</c:v>
                </c:pt>
                <c:pt idx="788">
                  <c:v>0.38273290000000104</c:v>
                </c:pt>
                <c:pt idx="789">
                  <c:v>0.38452709000000085</c:v>
                </c:pt>
                <c:pt idx="790">
                  <c:v>0.38468224000000095</c:v>
                </c:pt>
                <c:pt idx="791">
                  <c:v>0.38637669000000119</c:v>
                </c:pt>
                <c:pt idx="792">
                  <c:v>0.38759912000000107</c:v>
                </c:pt>
                <c:pt idx="793">
                  <c:v>0.39053311000000113</c:v>
                </c:pt>
                <c:pt idx="794">
                  <c:v>0.39219880000000118</c:v>
                </c:pt>
                <c:pt idx="795">
                  <c:v>0.39448399000000101</c:v>
                </c:pt>
                <c:pt idx="796">
                  <c:v>0.395465120000001</c:v>
                </c:pt>
                <c:pt idx="797">
                  <c:v>0.39708224000000136</c:v>
                </c:pt>
                <c:pt idx="798">
                  <c:v>0.39876241000000134</c:v>
                </c:pt>
                <c:pt idx="799">
                  <c:v>0.40037930000000133</c:v>
                </c:pt>
                <c:pt idx="800">
                  <c:v>0.40172670000000132</c:v>
                </c:pt>
                <c:pt idx="801">
                  <c:v>0.40243480000000109</c:v>
                </c:pt>
                <c:pt idx="802">
                  <c:v>0.40466562000000117</c:v>
                </c:pt>
                <c:pt idx="803">
                  <c:v>0.40661641000000115</c:v>
                </c:pt>
                <c:pt idx="804">
                  <c:v>0.40910451000000081</c:v>
                </c:pt>
                <c:pt idx="805">
                  <c:v>0.41101804000000119</c:v>
                </c:pt>
                <c:pt idx="806">
                  <c:v>0.41267673000000116</c:v>
                </c:pt>
                <c:pt idx="807">
                  <c:v>0.41518217000000113</c:v>
                </c:pt>
                <c:pt idx="808">
                  <c:v>0.4163279700000011</c:v>
                </c:pt>
                <c:pt idx="809">
                  <c:v>0.4175239500000012</c:v>
                </c:pt>
                <c:pt idx="810">
                  <c:v>0.41817883000000111</c:v>
                </c:pt>
                <c:pt idx="811">
                  <c:v>0.41919451000000119</c:v>
                </c:pt>
                <c:pt idx="812">
                  <c:v>0.42029519000000115</c:v>
                </c:pt>
                <c:pt idx="813">
                  <c:v>0.42270718000000107</c:v>
                </c:pt>
                <c:pt idx="814">
                  <c:v>0.42385334000000108</c:v>
                </c:pt>
                <c:pt idx="815">
                  <c:v>0.42512209000000123</c:v>
                </c:pt>
                <c:pt idx="816">
                  <c:v>0.42544362000000135</c:v>
                </c:pt>
                <c:pt idx="817">
                  <c:v>0.42727268000000151</c:v>
                </c:pt>
                <c:pt idx="818">
                  <c:v>0.42805137000000149</c:v>
                </c:pt>
                <c:pt idx="819">
                  <c:v>0.42890990000000162</c:v>
                </c:pt>
                <c:pt idx="820">
                  <c:v>0.43116627000000163</c:v>
                </c:pt>
                <c:pt idx="821">
                  <c:v>0.43385914000000159</c:v>
                </c:pt>
                <c:pt idx="822">
                  <c:v>0.43471881000000145</c:v>
                </c:pt>
                <c:pt idx="823">
                  <c:v>0.43553351000000151</c:v>
                </c:pt>
                <c:pt idx="824">
                  <c:v>0.43646558000000146</c:v>
                </c:pt>
                <c:pt idx="825">
                  <c:v>0.43706391000000155</c:v>
                </c:pt>
                <c:pt idx="826">
                  <c:v>0.43617444000000161</c:v>
                </c:pt>
                <c:pt idx="827">
                  <c:v>0.4370430200000015</c:v>
                </c:pt>
                <c:pt idx="828">
                  <c:v>0.43809185000000128</c:v>
                </c:pt>
                <c:pt idx="829">
                  <c:v>0.43783769000000139</c:v>
                </c:pt>
                <c:pt idx="830">
                  <c:v>0.43769266000000129</c:v>
                </c:pt>
                <c:pt idx="831">
                  <c:v>0.43930556000000154</c:v>
                </c:pt>
                <c:pt idx="832">
                  <c:v>0.4392943500000015</c:v>
                </c:pt>
                <c:pt idx="833">
                  <c:v>0.43950697000000161</c:v>
                </c:pt>
                <c:pt idx="834">
                  <c:v>0.44031152000000162</c:v>
                </c:pt>
                <c:pt idx="835">
                  <c:v>0.44187983000000153</c:v>
                </c:pt>
                <c:pt idx="836">
                  <c:v>0.44464525000000177</c:v>
                </c:pt>
                <c:pt idx="837">
                  <c:v>0.44501541000000167</c:v>
                </c:pt>
                <c:pt idx="838">
                  <c:v>0.4460515400000018</c:v>
                </c:pt>
                <c:pt idx="839">
                  <c:v>0.44695449000000176</c:v>
                </c:pt>
                <c:pt idx="840">
                  <c:v>0.4464467100000018</c:v>
                </c:pt>
                <c:pt idx="841">
                  <c:v>0.44684329000000167</c:v>
                </c:pt>
                <c:pt idx="842">
                  <c:v>0.44902424000000174</c:v>
                </c:pt>
                <c:pt idx="843">
                  <c:v>0.4504702000000016</c:v>
                </c:pt>
                <c:pt idx="844">
                  <c:v>0.45228452000000186</c:v>
                </c:pt>
                <c:pt idx="845">
                  <c:v>0.45277290000000159</c:v>
                </c:pt>
                <c:pt idx="846">
                  <c:v>0.45441453000000154</c:v>
                </c:pt>
                <c:pt idx="847">
                  <c:v>0.45510505000000134</c:v>
                </c:pt>
                <c:pt idx="848">
                  <c:v>0.45613880000000129</c:v>
                </c:pt>
                <c:pt idx="849">
                  <c:v>0.45922664000000135</c:v>
                </c:pt>
                <c:pt idx="850">
                  <c:v>0.46171224000000133</c:v>
                </c:pt>
                <c:pt idx="851">
                  <c:v>0.46369520000000142</c:v>
                </c:pt>
                <c:pt idx="852">
                  <c:v>0.46450563000000122</c:v>
                </c:pt>
                <c:pt idx="853">
                  <c:v>0.46544766000000126</c:v>
                </c:pt>
                <c:pt idx="854">
                  <c:v>0.46668748000000138</c:v>
                </c:pt>
                <c:pt idx="855">
                  <c:v>0.46773793000000108</c:v>
                </c:pt>
                <c:pt idx="856">
                  <c:v>0.46833911000000117</c:v>
                </c:pt>
                <c:pt idx="857">
                  <c:v>0.46913455000000104</c:v>
                </c:pt>
                <c:pt idx="858">
                  <c:v>0.47031455000000122</c:v>
                </c:pt>
                <c:pt idx="859">
                  <c:v>0.47221752000000117</c:v>
                </c:pt>
                <c:pt idx="860">
                  <c:v>0.47229979000000122</c:v>
                </c:pt>
                <c:pt idx="861">
                  <c:v>0.47292579000000101</c:v>
                </c:pt>
                <c:pt idx="862">
                  <c:v>0.47434826000000085</c:v>
                </c:pt>
                <c:pt idx="863">
                  <c:v>0.47532030000000081</c:v>
                </c:pt>
                <c:pt idx="864">
                  <c:v>0.47566292000000088</c:v>
                </c:pt>
                <c:pt idx="865">
                  <c:v>0.47693172000000073</c:v>
                </c:pt>
                <c:pt idx="866">
                  <c:v>0.47818634000000082</c:v>
                </c:pt>
                <c:pt idx="867">
                  <c:v>0.48016303000000082</c:v>
                </c:pt>
                <c:pt idx="868">
                  <c:v>0.48150368000000121</c:v>
                </c:pt>
                <c:pt idx="869">
                  <c:v>0.48297009000000113</c:v>
                </c:pt>
                <c:pt idx="870">
                  <c:v>0.48361613000000103</c:v>
                </c:pt>
                <c:pt idx="871">
                  <c:v>0.48387456000000117</c:v>
                </c:pt>
                <c:pt idx="872">
                  <c:v>0.48538447000000118</c:v>
                </c:pt>
                <c:pt idx="873">
                  <c:v>0.48704814000000107</c:v>
                </c:pt>
                <c:pt idx="874">
                  <c:v>0.4875917500000011</c:v>
                </c:pt>
                <c:pt idx="875">
                  <c:v>0.48850672000000128</c:v>
                </c:pt>
                <c:pt idx="876">
                  <c:v>0.48977528000000126</c:v>
                </c:pt>
                <c:pt idx="877">
                  <c:v>0.49059284000000125</c:v>
                </c:pt>
                <c:pt idx="878">
                  <c:v>0.49156668000000137</c:v>
                </c:pt>
                <c:pt idx="879">
                  <c:v>0.49243942000000129</c:v>
                </c:pt>
                <c:pt idx="880">
                  <c:v>0.49345270000000152</c:v>
                </c:pt>
                <c:pt idx="881">
                  <c:v>0.49413550000000162</c:v>
                </c:pt>
                <c:pt idx="882">
                  <c:v>0.49464893000000187</c:v>
                </c:pt>
                <c:pt idx="883">
                  <c:v>0.49605357000000194</c:v>
                </c:pt>
                <c:pt idx="884">
                  <c:v>0.49652700000000194</c:v>
                </c:pt>
                <c:pt idx="885">
                  <c:v>0.49758371000000201</c:v>
                </c:pt>
                <c:pt idx="886">
                  <c:v>0.49874535000000209</c:v>
                </c:pt>
                <c:pt idx="887">
                  <c:v>0.49939386000000208</c:v>
                </c:pt>
                <c:pt idx="888">
                  <c:v>0.50099619000000217</c:v>
                </c:pt>
                <c:pt idx="889">
                  <c:v>0.50221624000000231</c:v>
                </c:pt>
                <c:pt idx="890">
                  <c:v>0.50307528000000201</c:v>
                </c:pt>
                <c:pt idx="891">
                  <c:v>0.50517121000000209</c:v>
                </c:pt>
                <c:pt idx="892">
                  <c:v>0.50597644000000197</c:v>
                </c:pt>
                <c:pt idx="893">
                  <c:v>0.50638185000000191</c:v>
                </c:pt>
                <c:pt idx="894">
                  <c:v>0.50681772000000169</c:v>
                </c:pt>
                <c:pt idx="895">
                  <c:v>0.50738982000000199</c:v>
                </c:pt>
                <c:pt idx="896">
                  <c:v>0.50785073000000169</c:v>
                </c:pt>
                <c:pt idx="897">
                  <c:v>0.50888980000000172</c:v>
                </c:pt>
                <c:pt idx="898">
                  <c:v>0.5100793500000016</c:v>
                </c:pt>
                <c:pt idx="899">
                  <c:v>0.51109299000000163</c:v>
                </c:pt>
                <c:pt idx="900">
                  <c:v>0.5123199700000014</c:v>
                </c:pt>
                <c:pt idx="901">
                  <c:v>0.513132480000001</c:v>
                </c:pt>
                <c:pt idx="902">
                  <c:v>0.51448073000000116</c:v>
                </c:pt>
                <c:pt idx="903">
                  <c:v>0.51529962000000107</c:v>
                </c:pt>
                <c:pt idx="904">
                  <c:v>0.5162482600000009</c:v>
                </c:pt>
                <c:pt idx="905">
                  <c:v>0.51767037000000071</c:v>
                </c:pt>
                <c:pt idx="906">
                  <c:v>0.51854921000000087</c:v>
                </c:pt>
                <c:pt idx="907">
                  <c:v>0.519638610000001</c:v>
                </c:pt>
                <c:pt idx="908">
                  <c:v>0.52034228000000127</c:v>
                </c:pt>
                <c:pt idx="909">
                  <c:v>0.52142146000000111</c:v>
                </c:pt>
                <c:pt idx="910">
                  <c:v>0.52395558000000131</c:v>
                </c:pt>
                <c:pt idx="911">
                  <c:v>0.52591449000000123</c:v>
                </c:pt>
                <c:pt idx="912">
                  <c:v>0.52665148000000106</c:v>
                </c:pt>
                <c:pt idx="913">
                  <c:v>0.52688776000000104</c:v>
                </c:pt>
                <c:pt idx="914">
                  <c:v>0.52716418000000109</c:v>
                </c:pt>
                <c:pt idx="915">
                  <c:v>0.52893870000000121</c:v>
                </c:pt>
                <c:pt idx="916">
                  <c:v>0.52968339000000109</c:v>
                </c:pt>
                <c:pt idx="917">
                  <c:v>0.52968832000000088</c:v>
                </c:pt>
                <c:pt idx="918">
                  <c:v>0.53048533000000098</c:v>
                </c:pt>
                <c:pt idx="919">
                  <c:v>0.53052447000000114</c:v>
                </c:pt>
                <c:pt idx="920">
                  <c:v>0.53138306000000113</c:v>
                </c:pt>
                <c:pt idx="921">
                  <c:v>0.5320957300000011</c:v>
                </c:pt>
                <c:pt idx="922">
                  <c:v>0.53253816000000098</c:v>
                </c:pt>
                <c:pt idx="923">
                  <c:v>0.53393596000000088</c:v>
                </c:pt>
                <c:pt idx="924">
                  <c:v>0.53569356000000057</c:v>
                </c:pt>
                <c:pt idx="925">
                  <c:v>0.53544010000000064</c:v>
                </c:pt>
                <c:pt idx="926">
                  <c:v>0.53621410000000069</c:v>
                </c:pt>
                <c:pt idx="927">
                  <c:v>0.53756021000000076</c:v>
                </c:pt>
                <c:pt idx="928">
                  <c:v>0.53832994000000056</c:v>
                </c:pt>
                <c:pt idx="929">
                  <c:v>0.53948353000000049</c:v>
                </c:pt>
                <c:pt idx="930">
                  <c:v>0.54102413000000049</c:v>
                </c:pt>
                <c:pt idx="931">
                  <c:v>0.5421544900000006</c:v>
                </c:pt>
                <c:pt idx="932">
                  <c:v>0.54319174000000059</c:v>
                </c:pt>
                <c:pt idx="933">
                  <c:v>0.54431195000000043</c:v>
                </c:pt>
                <c:pt idx="934">
                  <c:v>0.54603898000000051</c:v>
                </c:pt>
                <c:pt idx="935">
                  <c:v>0.54734878000000031</c:v>
                </c:pt>
                <c:pt idx="936">
                  <c:v>0.54844278000000024</c:v>
                </c:pt>
                <c:pt idx="937">
                  <c:v>0.55275998000000026</c:v>
                </c:pt>
                <c:pt idx="938">
                  <c:v>0.55438765999999995</c:v>
                </c:pt>
                <c:pt idx="939">
                  <c:v>0.55535445000000005</c:v>
                </c:pt>
                <c:pt idx="940">
                  <c:v>0.55596285999999973</c:v>
                </c:pt>
                <c:pt idx="941">
                  <c:v>0.55711534999999968</c:v>
                </c:pt>
                <c:pt idx="942">
                  <c:v>0.55772829000000002</c:v>
                </c:pt>
                <c:pt idx="943">
                  <c:v>0.55869507000000018</c:v>
                </c:pt>
                <c:pt idx="944">
                  <c:v>0.56065768000000027</c:v>
                </c:pt>
                <c:pt idx="945">
                  <c:v>0.56158554000000027</c:v>
                </c:pt>
                <c:pt idx="946">
                  <c:v>0.56322919000000016</c:v>
                </c:pt>
                <c:pt idx="947">
                  <c:v>0.56435835000000001</c:v>
                </c:pt>
                <c:pt idx="948">
                  <c:v>0.56510601000000005</c:v>
                </c:pt>
                <c:pt idx="949">
                  <c:v>0.5667948399999998</c:v>
                </c:pt>
                <c:pt idx="950">
                  <c:v>0.56534708999999972</c:v>
                </c:pt>
                <c:pt idx="951">
                  <c:v>0.56435072999999969</c:v>
                </c:pt>
                <c:pt idx="952">
                  <c:v>0.56540576999999947</c:v>
                </c:pt>
                <c:pt idx="953">
                  <c:v>0.56605038999999935</c:v>
                </c:pt>
                <c:pt idx="954">
                  <c:v>0.56731281999999927</c:v>
                </c:pt>
                <c:pt idx="955">
                  <c:v>0.56745749999999928</c:v>
                </c:pt>
                <c:pt idx="956">
                  <c:v>0.56966264999999905</c:v>
                </c:pt>
                <c:pt idx="957">
                  <c:v>0.57128184999999898</c:v>
                </c:pt>
                <c:pt idx="958">
                  <c:v>0.57029817999999888</c:v>
                </c:pt>
                <c:pt idx="959">
                  <c:v>0.57013385999999899</c:v>
                </c:pt>
                <c:pt idx="960">
                  <c:v>0.57164649999999884</c:v>
                </c:pt>
                <c:pt idx="961">
                  <c:v>0.57138787999999896</c:v>
                </c:pt>
                <c:pt idx="962">
                  <c:v>0.57057374999999899</c:v>
                </c:pt>
                <c:pt idx="963">
                  <c:v>0.57120221999999887</c:v>
                </c:pt>
                <c:pt idx="964">
                  <c:v>0.57205727999999878</c:v>
                </c:pt>
                <c:pt idx="965">
                  <c:v>0.57244477999999877</c:v>
                </c:pt>
                <c:pt idx="966">
                  <c:v>0.57437617999999846</c:v>
                </c:pt>
                <c:pt idx="967">
                  <c:v>0.57568472999999853</c:v>
                </c:pt>
                <c:pt idx="968">
                  <c:v>0.57648564999999841</c:v>
                </c:pt>
                <c:pt idx="969">
                  <c:v>0.57687032999999843</c:v>
                </c:pt>
                <c:pt idx="970">
                  <c:v>0.57874894999999826</c:v>
                </c:pt>
                <c:pt idx="971">
                  <c:v>0.58072658999999827</c:v>
                </c:pt>
                <c:pt idx="972">
                  <c:v>0.57980735999999822</c:v>
                </c:pt>
                <c:pt idx="973">
                  <c:v>0.58097182999999819</c:v>
                </c:pt>
                <c:pt idx="974">
                  <c:v>0.58240367999999831</c:v>
                </c:pt>
                <c:pt idx="975">
                  <c:v>0.58297289999999813</c:v>
                </c:pt>
                <c:pt idx="976">
                  <c:v>0.58266988999999825</c:v>
                </c:pt>
                <c:pt idx="977">
                  <c:v>0.58177556999999824</c:v>
                </c:pt>
                <c:pt idx="978">
                  <c:v>0.58027774999999826</c:v>
                </c:pt>
                <c:pt idx="979">
                  <c:v>0.57721208999999818</c:v>
                </c:pt>
                <c:pt idx="980">
                  <c:v>0.57858209999999843</c:v>
                </c:pt>
                <c:pt idx="981">
                  <c:v>0.57674006999999849</c:v>
                </c:pt>
                <c:pt idx="982">
                  <c:v>0.57811639999999831</c:v>
                </c:pt>
                <c:pt idx="983">
                  <c:v>0.58466414999999827</c:v>
                </c:pt>
                <c:pt idx="984">
                  <c:v>0.58493946999999813</c:v>
                </c:pt>
                <c:pt idx="985">
                  <c:v>0.58419041999999832</c:v>
                </c:pt>
                <c:pt idx="986">
                  <c:v>0.58551228999999805</c:v>
                </c:pt>
                <c:pt idx="987">
                  <c:v>0.58584414999999801</c:v>
                </c:pt>
                <c:pt idx="988">
                  <c:v>0.58809603999999793</c:v>
                </c:pt>
                <c:pt idx="989">
                  <c:v>0.58847777999999806</c:v>
                </c:pt>
                <c:pt idx="990">
                  <c:v>0.58945828999999828</c:v>
                </c:pt>
                <c:pt idx="991">
                  <c:v>0.58980269999999813</c:v>
                </c:pt>
                <c:pt idx="992">
                  <c:v>0.59008070999999829</c:v>
                </c:pt>
                <c:pt idx="993">
                  <c:v>0.59068567999999844</c:v>
                </c:pt>
                <c:pt idx="994">
                  <c:v>0.59253620999999845</c:v>
                </c:pt>
                <c:pt idx="995">
                  <c:v>0.59168335999999844</c:v>
                </c:pt>
                <c:pt idx="996">
                  <c:v>0.59242209999999851</c:v>
                </c:pt>
                <c:pt idx="997">
                  <c:v>0.59381870999999853</c:v>
                </c:pt>
                <c:pt idx="998">
                  <c:v>0.59224913999999851</c:v>
                </c:pt>
                <c:pt idx="999">
                  <c:v>0.59250315999999836</c:v>
                </c:pt>
                <c:pt idx="1000">
                  <c:v>0.59466578999999831</c:v>
                </c:pt>
                <c:pt idx="1001">
                  <c:v>0.59522556999999821</c:v>
                </c:pt>
                <c:pt idx="1002">
                  <c:v>0.59732216999999821</c:v>
                </c:pt>
                <c:pt idx="1003">
                  <c:v>0.59769929999999838</c:v>
                </c:pt>
                <c:pt idx="1004">
                  <c:v>0.59822059999999855</c:v>
                </c:pt>
                <c:pt idx="1005">
                  <c:v>0.59892293999999846</c:v>
                </c:pt>
                <c:pt idx="1006">
                  <c:v>0.59927452999999842</c:v>
                </c:pt>
                <c:pt idx="1007">
                  <c:v>0.60051986999999873</c:v>
                </c:pt>
                <c:pt idx="1008">
                  <c:v>0.60185022999999882</c:v>
                </c:pt>
                <c:pt idx="1009">
                  <c:v>0.60255754999999889</c:v>
                </c:pt>
                <c:pt idx="1010">
                  <c:v>0.60203509999999882</c:v>
                </c:pt>
                <c:pt idx="1011">
                  <c:v>0.60195850999999889</c:v>
                </c:pt>
                <c:pt idx="1012">
                  <c:v>0.60537493999999881</c:v>
                </c:pt>
                <c:pt idx="1013">
                  <c:v>0.60549650999999916</c:v>
                </c:pt>
                <c:pt idx="1014">
                  <c:v>0.60525326999999907</c:v>
                </c:pt>
                <c:pt idx="1015">
                  <c:v>0.60734155999999939</c:v>
                </c:pt>
                <c:pt idx="1016">
                  <c:v>0.60871407999999905</c:v>
                </c:pt>
                <c:pt idx="1017">
                  <c:v>0.6102440799999993</c:v>
                </c:pt>
                <c:pt idx="1018">
                  <c:v>0.61104075999999918</c:v>
                </c:pt>
                <c:pt idx="1019">
                  <c:v>0.6115392799999988</c:v>
                </c:pt>
                <c:pt idx="1020">
                  <c:v>0.61338798999999899</c:v>
                </c:pt>
                <c:pt idx="1021">
                  <c:v>0.61418784999999887</c:v>
                </c:pt>
                <c:pt idx="1022">
                  <c:v>0.61614360999999884</c:v>
                </c:pt>
                <c:pt idx="1023">
                  <c:v>0.61708601999999901</c:v>
                </c:pt>
                <c:pt idx="1024">
                  <c:v>0.61799671999999917</c:v>
                </c:pt>
                <c:pt idx="1025">
                  <c:v>0.61918447999999904</c:v>
                </c:pt>
                <c:pt idx="1026">
                  <c:v>0.62038671999999906</c:v>
                </c:pt>
                <c:pt idx="1027">
                  <c:v>0.62150588999999923</c:v>
                </c:pt>
                <c:pt idx="1028">
                  <c:v>0.6214496699999994</c:v>
                </c:pt>
                <c:pt idx="1029">
                  <c:v>0.62225457999999922</c:v>
                </c:pt>
                <c:pt idx="1030">
                  <c:v>0.62386726999999942</c:v>
                </c:pt>
                <c:pt idx="1031">
                  <c:v>0.62544522999999907</c:v>
                </c:pt>
                <c:pt idx="1032">
                  <c:v>0.62594508999999943</c:v>
                </c:pt>
                <c:pt idx="1033">
                  <c:v>0.62745427999999936</c:v>
                </c:pt>
                <c:pt idx="1034">
                  <c:v>0.62769770999999963</c:v>
                </c:pt>
                <c:pt idx="1035">
                  <c:v>0.62830749999999957</c:v>
                </c:pt>
                <c:pt idx="1036">
                  <c:v>0.62975350999999957</c:v>
                </c:pt>
                <c:pt idx="1037">
                  <c:v>0.63113220999999986</c:v>
                </c:pt>
                <c:pt idx="1038">
                  <c:v>0.63311346999999984</c:v>
                </c:pt>
                <c:pt idx="1039">
                  <c:v>0.63210189999999988</c:v>
                </c:pt>
                <c:pt idx="1040">
                  <c:v>0.63192137999999987</c:v>
                </c:pt>
                <c:pt idx="1041">
                  <c:v>0.63236582999999991</c:v>
                </c:pt>
                <c:pt idx="1042">
                  <c:v>0.63316637999999981</c:v>
                </c:pt>
                <c:pt idx="1043">
                  <c:v>0.63483426999999981</c:v>
                </c:pt>
                <c:pt idx="1044">
                  <c:v>0.63571582999999987</c:v>
                </c:pt>
                <c:pt idx="1045">
                  <c:v>0.63764736999999982</c:v>
                </c:pt>
                <c:pt idx="1046">
                  <c:v>0.63868760999999963</c:v>
                </c:pt>
                <c:pt idx="1047">
                  <c:v>0.63883921999999926</c:v>
                </c:pt>
                <c:pt idx="1048">
                  <c:v>0.63977616999999931</c:v>
                </c:pt>
                <c:pt idx="1049">
                  <c:v>0.64015287999999937</c:v>
                </c:pt>
                <c:pt idx="1050">
                  <c:v>0.64140826999999923</c:v>
                </c:pt>
                <c:pt idx="1051">
                  <c:v>0.64250380999999934</c:v>
                </c:pt>
                <c:pt idx="1052">
                  <c:v>0.64279917999999925</c:v>
                </c:pt>
                <c:pt idx="1053">
                  <c:v>0.64417266999999923</c:v>
                </c:pt>
                <c:pt idx="1054">
                  <c:v>0.64475606999999924</c:v>
                </c:pt>
                <c:pt idx="1055">
                  <c:v>0.64603194999999936</c:v>
                </c:pt>
                <c:pt idx="1056">
                  <c:v>0.64614853999999933</c:v>
                </c:pt>
                <c:pt idx="1057">
                  <c:v>0.64646194999999906</c:v>
                </c:pt>
                <c:pt idx="1058">
                  <c:v>0.64691124999999938</c:v>
                </c:pt>
                <c:pt idx="1059">
                  <c:v>0.64741046999999941</c:v>
                </c:pt>
                <c:pt idx="1060">
                  <c:v>0.64763532999999907</c:v>
                </c:pt>
                <c:pt idx="1061">
                  <c:v>0.64965995999999904</c:v>
                </c:pt>
                <c:pt idx="1062">
                  <c:v>0.65086910999999903</c:v>
                </c:pt>
                <c:pt idx="1063">
                  <c:v>0.65193209999999935</c:v>
                </c:pt>
                <c:pt idx="1064">
                  <c:v>0.65307216999999906</c:v>
                </c:pt>
                <c:pt idx="1065">
                  <c:v>0.65435541999999924</c:v>
                </c:pt>
                <c:pt idx="1066">
                  <c:v>0.65490852999999927</c:v>
                </c:pt>
                <c:pt idx="1067">
                  <c:v>0.65534680999999928</c:v>
                </c:pt>
                <c:pt idx="1068">
                  <c:v>0.65653195999999925</c:v>
                </c:pt>
                <c:pt idx="1069">
                  <c:v>0.65719500999999925</c:v>
                </c:pt>
                <c:pt idx="1070">
                  <c:v>0.65779937999999905</c:v>
                </c:pt>
                <c:pt idx="1071">
                  <c:v>0.6586066999999991</c:v>
                </c:pt>
                <c:pt idx="1072">
                  <c:v>0.65895777999999883</c:v>
                </c:pt>
                <c:pt idx="1073">
                  <c:v>0.65808871999999896</c:v>
                </c:pt>
                <c:pt idx="1074">
                  <c:v>0.65897767999999868</c:v>
                </c:pt>
                <c:pt idx="1075">
                  <c:v>0.66133209999999876</c:v>
                </c:pt>
                <c:pt idx="1076">
                  <c:v>0.66194491999999872</c:v>
                </c:pt>
                <c:pt idx="1077">
                  <c:v>0.66257573999999897</c:v>
                </c:pt>
                <c:pt idx="1078">
                  <c:v>0.66324839999999918</c:v>
                </c:pt>
                <c:pt idx="1079">
                  <c:v>0.663973589999999</c:v>
                </c:pt>
                <c:pt idx="1080">
                  <c:v>0.664756439999999</c:v>
                </c:pt>
                <c:pt idx="1081">
                  <c:v>0.66670978999999941</c:v>
                </c:pt>
                <c:pt idx="1082">
                  <c:v>0.66777809999999937</c:v>
                </c:pt>
                <c:pt idx="1083">
                  <c:v>0.66871387999999943</c:v>
                </c:pt>
                <c:pt idx="1084">
                  <c:v>0.66960068999999933</c:v>
                </c:pt>
                <c:pt idx="1085">
                  <c:v>0.67019169999999928</c:v>
                </c:pt>
                <c:pt idx="1086">
                  <c:v>0.66993264999999935</c:v>
                </c:pt>
                <c:pt idx="1087">
                  <c:v>0.67087392999999906</c:v>
                </c:pt>
                <c:pt idx="1088">
                  <c:v>0.67179295999999922</c:v>
                </c:pt>
                <c:pt idx="1089">
                  <c:v>0.67232487999999901</c:v>
                </c:pt>
                <c:pt idx="1090">
                  <c:v>0.67321078999999884</c:v>
                </c:pt>
                <c:pt idx="1091">
                  <c:v>0.67407028999999863</c:v>
                </c:pt>
                <c:pt idx="1092">
                  <c:v>0.67535190999999895</c:v>
                </c:pt>
                <c:pt idx="1093">
                  <c:v>0.67549452999999859</c:v>
                </c:pt>
                <c:pt idx="1094">
                  <c:v>0.67600177999999866</c:v>
                </c:pt>
                <c:pt idx="1095">
                  <c:v>0.67606770999999877</c:v>
                </c:pt>
                <c:pt idx="1096">
                  <c:v>0.67663630999999835</c:v>
                </c:pt>
                <c:pt idx="1097">
                  <c:v>0.67840551999999854</c:v>
                </c:pt>
                <c:pt idx="1098">
                  <c:v>0.67991593999999833</c:v>
                </c:pt>
                <c:pt idx="1099">
                  <c:v>0.68005400999999832</c:v>
                </c:pt>
                <c:pt idx="1100">
                  <c:v>0.6803377499999983</c:v>
                </c:pt>
                <c:pt idx="1101">
                  <c:v>0.68083418999999812</c:v>
                </c:pt>
                <c:pt idx="1102">
                  <c:v>0.68119845999999851</c:v>
                </c:pt>
                <c:pt idx="1103">
                  <c:v>0.68070662999999842</c:v>
                </c:pt>
                <c:pt idx="1104">
                  <c:v>0.68274713999999848</c:v>
                </c:pt>
                <c:pt idx="1105">
                  <c:v>0.68346517999999845</c:v>
                </c:pt>
                <c:pt idx="1106">
                  <c:v>0.68370709999999812</c:v>
                </c:pt>
                <c:pt idx="1107">
                  <c:v>0.6849766499999983</c:v>
                </c:pt>
                <c:pt idx="1108">
                  <c:v>0.68543163999999845</c:v>
                </c:pt>
                <c:pt idx="1109">
                  <c:v>0.68645596999999814</c:v>
                </c:pt>
                <c:pt idx="1110">
                  <c:v>0.68736347999999836</c:v>
                </c:pt>
                <c:pt idx="1111">
                  <c:v>0.6882941099999984</c:v>
                </c:pt>
                <c:pt idx="1112">
                  <c:v>0.6892950099999986</c:v>
                </c:pt>
                <c:pt idx="1113">
                  <c:v>0.69277104999999861</c:v>
                </c:pt>
                <c:pt idx="1114">
                  <c:v>0.6940094499999987</c:v>
                </c:pt>
                <c:pt idx="1115">
                  <c:v>0.69513138999999868</c:v>
                </c:pt>
                <c:pt idx="1116">
                  <c:v>0.69598530999999864</c:v>
                </c:pt>
                <c:pt idx="1117">
                  <c:v>0.69705599999999857</c:v>
                </c:pt>
                <c:pt idx="1118">
                  <c:v>0.69795699999999861</c:v>
                </c:pt>
                <c:pt idx="1119">
                  <c:v>0.69842424999999864</c:v>
                </c:pt>
                <c:pt idx="1120">
                  <c:v>0.69906603999999839</c:v>
                </c:pt>
                <c:pt idx="1121">
                  <c:v>0.69948722999999835</c:v>
                </c:pt>
                <c:pt idx="1122">
                  <c:v>0.70073116999999829</c:v>
                </c:pt>
                <c:pt idx="1123">
                  <c:v>0.70223297999999823</c:v>
                </c:pt>
                <c:pt idx="1124">
                  <c:v>0.70307900999999795</c:v>
                </c:pt>
                <c:pt idx="1125">
                  <c:v>0.70342721999999802</c:v>
                </c:pt>
                <c:pt idx="1126">
                  <c:v>0.70348309999999792</c:v>
                </c:pt>
                <c:pt idx="1127">
                  <c:v>0.70432863999999795</c:v>
                </c:pt>
                <c:pt idx="1128">
                  <c:v>0.70523092999999792</c:v>
                </c:pt>
                <c:pt idx="1129">
                  <c:v>0.70710471999999802</c:v>
                </c:pt>
                <c:pt idx="1130">
                  <c:v>0.70708202999999803</c:v>
                </c:pt>
                <c:pt idx="1131">
                  <c:v>0.707968609999998</c:v>
                </c:pt>
                <c:pt idx="1132">
                  <c:v>0.71068889999999807</c:v>
                </c:pt>
                <c:pt idx="1133">
                  <c:v>0.71002432999999798</c:v>
                </c:pt>
                <c:pt idx="1134">
                  <c:v>0.70996583999999796</c:v>
                </c:pt>
                <c:pt idx="1135">
                  <c:v>0.70822362999999799</c:v>
                </c:pt>
                <c:pt idx="1136">
                  <c:v>0.70614725999999806</c:v>
                </c:pt>
                <c:pt idx="1137">
                  <c:v>0.70528445999999789</c:v>
                </c:pt>
                <c:pt idx="1138">
                  <c:v>0.70594510999999804</c:v>
                </c:pt>
                <c:pt idx="1139">
                  <c:v>0.70709630999999784</c:v>
                </c:pt>
                <c:pt idx="1140">
                  <c:v>0.70693746999999774</c:v>
                </c:pt>
                <c:pt idx="1141">
                  <c:v>0.70728342999999794</c:v>
                </c:pt>
                <c:pt idx="1142">
                  <c:v>0.70789799999999792</c:v>
                </c:pt>
                <c:pt idx="1143">
                  <c:v>0.70880231999999777</c:v>
                </c:pt>
                <c:pt idx="1144">
                  <c:v>0.71019302999999767</c:v>
                </c:pt>
                <c:pt idx="1145">
                  <c:v>0.71060155999999752</c:v>
                </c:pt>
                <c:pt idx="1146">
                  <c:v>0.71146475999999725</c:v>
                </c:pt>
                <c:pt idx="1147">
                  <c:v>0.71216699999999733</c:v>
                </c:pt>
                <c:pt idx="1148">
                  <c:v>0.71407883999999733</c:v>
                </c:pt>
                <c:pt idx="1149">
                  <c:v>0.71535537999999743</c:v>
                </c:pt>
                <c:pt idx="1150">
                  <c:v>0.71526328999999733</c:v>
                </c:pt>
                <c:pt idx="1151">
                  <c:v>0.71577108999999739</c:v>
                </c:pt>
                <c:pt idx="1152">
                  <c:v>0.71803070999999741</c:v>
                </c:pt>
                <c:pt idx="1153">
                  <c:v>0.71901280999999728</c:v>
                </c:pt>
                <c:pt idx="1154">
                  <c:v>0.72011118999999724</c:v>
                </c:pt>
                <c:pt idx="1155">
                  <c:v>0.72135595999999724</c:v>
                </c:pt>
                <c:pt idx="1156">
                  <c:v>0.72232230999999758</c:v>
                </c:pt>
                <c:pt idx="1157">
                  <c:v>0.72322090999999755</c:v>
                </c:pt>
                <c:pt idx="1158">
                  <c:v>0.72370597999999764</c:v>
                </c:pt>
                <c:pt idx="1159">
                  <c:v>0.72474316999999755</c:v>
                </c:pt>
                <c:pt idx="1160">
                  <c:v>0.72553426999999759</c:v>
                </c:pt>
                <c:pt idx="1161">
                  <c:v>0.72687283999999774</c:v>
                </c:pt>
                <c:pt idx="1162">
                  <c:v>0.72775657999999788</c:v>
                </c:pt>
                <c:pt idx="1163">
                  <c:v>0.72991752999999759</c:v>
                </c:pt>
                <c:pt idx="1164">
                  <c:v>0.7300753399999973</c:v>
                </c:pt>
                <c:pt idx="1165">
                  <c:v>0.73110400999999725</c:v>
                </c:pt>
                <c:pt idx="1166">
                  <c:v>0.73176304999999764</c:v>
                </c:pt>
                <c:pt idx="1167">
                  <c:v>0.73356906999999749</c:v>
                </c:pt>
                <c:pt idx="1168">
                  <c:v>0.73437806999999755</c:v>
                </c:pt>
                <c:pt idx="1169">
                  <c:v>0.73505134999999733</c:v>
                </c:pt>
                <c:pt idx="1170">
                  <c:v>0.73667978999999728</c:v>
                </c:pt>
                <c:pt idx="1171">
                  <c:v>0.73827558999999732</c:v>
                </c:pt>
                <c:pt idx="1172">
                  <c:v>0.73945753999999719</c:v>
                </c:pt>
                <c:pt idx="1173">
                  <c:v>0.74063384999999715</c:v>
                </c:pt>
                <c:pt idx="1174">
                  <c:v>0.74193638999999734</c:v>
                </c:pt>
                <c:pt idx="1175">
                  <c:v>0.74282360999999741</c:v>
                </c:pt>
                <c:pt idx="1176">
                  <c:v>0.74393527999999742</c:v>
                </c:pt>
                <c:pt idx="1177">
                  <c:v>0.74512167999999734</c:v>
                </c:pt>
                <c:pt idx="1178">
                  <c:v>0.7464914099999973</c:v>
                </c:pt>
                <c:pt idx="1179">
                  <c:v>0.74864701999999705</c:v>
                </c:pt>
                <c:pt idx="1180">
                  <c:v>0.74953758999999698</c:v>
                </c:pt>
                <c:pt idx="1181">
                  <c:v>0.7516929699999968</c:v>
                </c:pt>
                <c:pt idx="1182">
                  <c:v>0.75233099999999675</c:v>
                </c:pt>
                <c:pt idx="1183">
                  <c:v>0.75340236999999699</c:v>
                </c:pt>
                <c:pt idx="1184">
                  <c:v>0.75417641999999696</c:v>
                </c:pt>
                <c:pt idx="1185">
                  <c:v>0.75414416999999689</c:v>
                </c:pt>
                <c:pt idx="1186">
                  <c:v>0.75389425999999693</c:v>
                </c:pt>
                <c:pt idx="1187">
                  <c:v>0.75489355999999663</c:v>
                </c:pt>
                <c:pt idx="1188">
                  <c:v>0.75608556999999665</c:v>
                </c:pt>
                <c:pt idx="1189">
                  <c:v>0.75724070999999671</c:v>
                </c:pt>
                <c:pt idx="1190">
                  <c:v>0.75887471999999656</c:v>
                </c:pt>
                <c:pt idx="1191">
                  <c:v>0.75967293999999663</c:v>
                </c:pt>
                <c:pt idx="1192">
                  <c:v>0.76042537999999671</c:v>
                </c:pt>
                <c:pt idx="1193">
                  <c:v>0.76194011999999667</c:v>
                </c:pt>
                <c:pt idx="1194">
                  <c:v>0.76272258999999676</c:v>
                </c:pt>
                <c:pt idx="1195">
                  <c:v>0.76426099999999697</c:v>
                </c:pt>
                <c:pt idx="1196">
                  <c:v>0.76460780999999689</c:v>
                </c:pt>
                <c:pt idx="1197">
                  <c:v>0.76664395999999702</c:v>
                </c:pt>
                <c:pt idx="1198">
                  <c:v>0.76747744999999701</c:v>
                </c:pt>
                <c:pt idx="1199">
                  <c:v>0.76909963999999698</c:v>
                </c:pt>
                <c:pt idx="1200">
                  <c:v>0.76926455999999721</c:v>
                </c:pt>
                <c:pt idx="1201">
                  <c:v>0.77080929999999714</c:v>
                </c:pt>
                <c:pt idx="1202">
                  <c:v>0.77251430999999715</c:v>
                </c:pt>
                <c:pt idx="1203">
                  <c:v>0.77449543999999704</c:v>
                </c:pt>
                <c:pt idx="1204">
                  <c:v>0.77538388999999719</c:v>
                </c:pt>
                <c:pt idx="1205">
                  <c:v>0.77630652999999739</c:v>
                </c:pt>
                <c:pt idx="1206">
                  <c:v>0.77740464999999737</c:v>
                </c:pt>
                <c:pt idx="1207">
                  <c:v>0.77620133999999741</c:v>
                </c:pt>
                <c:pt idx="1208">
                  <c:v>0.7750497899999973</c:v>
                </c:pt>
                <c:pt idx="1209">
                  <c:v>0.7756168599999973</c:v>
                </c:pt>
                <c:pt idx="1210">
                  <c:v>0.7732242299999974</c:v>
                </c:pt>
                <c:pt idx="1211">
                  <c:v>0.77564286999999732</c:v>
                </c:pt>
                <c:pt idx="1212">
                  <c:v>0.77659115999999706</c:v>
                </c:pt>
                <c:pt idx="1213">
                  <c:v>0.77721374999999715</c:v>
                </c:pt>
                <c:pt idx="1214">
                  <c:v>0.77804902999999714</c:v>
                </c:pt>
                <c:pt idx="1215">
                  <c:v>0.77932556999999725</c:v>
                </c:pt>
                <c:pt idx="1216">
                  <c:v>0.78121606999999726</c:v>
                </c:pt>
                <c:pt idx="1217">
                  <c:v>0.78233216999999744</c:v>
                </c:pt>
                <c:pt idx="1218">
                  <c:v>0.78409642999999729</c:v>
                </c:pt>
                <c:pt idx="1219">
                  <c:v>0.78603979999999729</c:v>
                </c:pt>
                <c:pt idx="1220">
                  <c:v>0.78746098999999736</c:v>
                </c:pt>
                <c:pt idx="1221">
                  <c:v>0.78813666999999765</c:v>
                </c:pt>
                <c:pt idx="1222">
                  <c:v>0.78953707999999767</c:v>
                </c:pt>
                <c:pt idx="1223">
                  <c:v>0.79073886999999776</c:v>
                </c:pt>
                <c:pt idx="1224">
                  <c:v>0.79064923999999781</c:v>
                </c:pt>
                <c:pt idx="1225">
                  <c:v>0.79125968999999752</c:v>
                </c:pt>
                <c:pt idx="1226">
                  <c:v>0.79107219999999745</c:v>
                </c:pt>
                <c:pt idx="1227">
                  <c:v>0.79320335999999769</c:v>
                </c:pt>
                <c:pt idx="1228">
                  <c:v>0.7945018899999976</c:v>
                </c:pt>
                <c:pt idx="1229">
                  <c:v>0.79451312999999746</c:v>
                </c:pt>
                <c:pt idx="1230">
                  <c:v>0.79654494999999748</c:v>
                </c:pt>
                <c:pt idx="1231">
                  <c:v>0.79830990999999751</c:v>
                </c:pt>
                <c:pt idx="1232">
                  <c:v>0.7989564799999973</c:v>
                </c:pt>
                <c:pt idx="1233">
                  <c:v>0.80054784999999717</c:v>
                </c:pt>
                <c:pt idx="1234">
                  <c:v>0.80204212999999713</c:v>
                </c:pt>
                <c:pt idx="1235">
                  <c:v>0.80354860999999711</c:v>
                </c:pt>
                <c:pt idx="1236">
                  <c:v>0.80470091999999727</c:v>
                </c:pt>
                <c:pt idx="1237">
                  <c:v>0.8057908999999972</c:v>
                </c:pt>
                <c:pt idx="1238">
                  <c:v>0.80687916999999709</c:v>
                </c:pt>
                <c:pt idx="1239">
                  <c:v>0.80864923999999716</c:v>
                </c:pt>
                <c:pt idx="1240">
                  <c:v>0.80938171999999686</c:v>
                </c:pt>
                <c:pt idx="1241">
                  <c:v>0.81086154999999671</c:v>
                </c:pt>
                <c:pt idx="1242">
                  <c:v>0.8109357199999967</c:v>
                </c:pt>
                <c:pt idx="1243">
                  <c:v>0.81219232999999669</c:v>
                </c:pt>
                <c:pt idx="1244">
                  <c:v>0.81314713999999677</c:v>
                </c:pt>
                <c:pt idx="1245">
                  <c:v>0.8138552299999966</c:v>
                </c:pt>
                <c:pt idx="1246">
                  <c:v>0.81467305999999673</c:v>
                </c:pt>
                <c:pt idx="1247">
                  <c:v>0.81597854999999675</c:v>
                </c:pt>
                <c:pt idx="1248">
                  <c:v>0.81700230999999635</c:v>
                </c:pt>
                <c:pt idx="1249">
                  <c:v>0.81790230999999625</c:v>
                </c:pt>
                <c:pt idx="1250">
                  <c:v>0.81967576999999614</c:v>
                </c:pt>
                <c:pt idx="1251">
                  <c:v>0.8211004499999961</c:v>
                </c:pt>
                <c:pt idx="1252">
                  <c:v>0.82307775999999633</c:v>
                </c:pt>
                <c:pt idx="1253">
                  <c:v>0.82411799999999613</c:v>
                </c:pt>
                <c:pt idx="1254">
                  <c:v>0.82574350999999613</c:v>
                </c:pt>
                <c:pt idx="1255">
                  <c:v>0.8263922099999963</c:v>
                </c:pt>
                <c:pt idx="1256">
                  <c:v>0.82746628999999605</c:v>
                </c:pt>
                <c:pt idx="1257">
                  <c:v>0.82837954999999575</c:v>
                </c:pt>
                <c:pt idx="1258">
                  <c:v>0.82970273999999589</c:v>
                </c:pt>
                <c:pt idx="1259">
                  <c:v>0.83080623999999581</c:v>
                </c:pt>
                <c:pt idx="1260">
                  <c:v>0.83177890999999571</c:v>
                </c:pt>
                <c:pt idx="1261">
                  <c:v>0.83305942999999583</c:v>
                </c:pt>
                <c:pt idx="1262">
                  <c:v>0.83440687999999574</c:v>
                </c:pt>
                <c:pt idx="1263">
                  <c:v>0.83510584999999593</c:v>
                </c:pt>
                <c:pt idx="1264">
                  <c:v>0.83643159999999583</c:v>
                </c:pt>
              </c:numCache>
            </c:numRef>
          </c:val>
          <c:smooth val="0"/>
          <c:extLst>
            <c:ext xmlns:c16="http://schemas.microsoft.com/office/drawing/2014/chart" uri="{C3380CC4-5D6E-409C-BE32-E72D297353CC}">
              <c16:uniqueId val="{00000000-2BD0-4101-B1FC-37D8C502D2E0}"/>
            </c:ext>
          </c:extLst>
        </c:ser>
        <c:ser>
          <c:idx val="1"/>
          <c:order val="1"/>
          <c:tx>
            <c:v>CDI</c:v>
          </c:tx>
          <c:spPr>
            <a:ln w="28575" cap="rnd">
              <a:solidFill>
                <a:srgbClr val="7B868C"/>
              </a:solidFill>
              <a:round/>
            </a:ln>
            <a:effectLst/>
          </c:spPr>
          <c:marker>
            <c:symbol val="none"/>
          </c:marker>
          <c:cat>
            <c:numRef>
              <c:f>Historico!$B$1541:$B$10000</c:f>
              <c:numCache>
                <c:formatCode>m/d/yyyy</c:formatCode>
                <c:ptCount val="8460"/>
                <c:pt idx="0">
                  <c:v>43997</c:v>
                </c:pt>
                <c:pt idx="1">
                  <c:v>43998</c:v>
                </c:pt>
                <c:pt idx="2">
                  <c:v>43999</c:v>
                </c:pt>
                <c:pt idx="3">
                  <c:v>44000</c:v>
                </c:pt>
                <c:pt idx="4">
                  <c:v>44001</c:v>
                </c:pt>
                <c:pt idx="5">
                  <c:v>44004</c:v>
                </c:pt>
                <c:pt idx="6">
                  <c:v>44005</c:v>
                </c:pt>
                <c:pt idx="7">
                  <c:v>44006</c:v>
                </c:pt>
                <c:pt idx="8">
                  <c:v>44007</c:v>
                </c:pt>
                <c:pt idx="9">
                  <c:v>44008</c:v>
                </c:pt>
                <c:pt idx="10">
                  <c:v>44011</c:v>
                </c:pt>
                <c:pt idx="11">
                  <c:v>44012</c:v>
                </c:pt>
                <c:pt idx="12">
                  <c:v>44013</c:v>
                </c:pt>
                <c:pt idx="13">
                  <c:v>44014</c:v>
                </c:pt>
                <c:pt idx="14">
                  <c:v>44015</c:v>
                </c:pt>
                <c:pt idx="15">
                  <c:v>44018</c:v>
                </c:pt>
                <c:pt idx="16">
                  <c:v>44019</c:v>
                </c:pt>
                <c:pt idx="17">
                  <c:v>44020</c:v>
                </c:pt>
                <c:pt idx="18">
                  <c:v>44021</c:v>
                </c:pt>
                <c:pt idx="19">
                  <c:v>44022</c:v>
                </c:pt>
                <c:pt idx="20">
                  <c:v>44025</c:v>
                </c:pt>
                <c:pt idx="21">
                  <c:v>44026</c:v>
                </c:pt>
                <c:pt idx="22">
                  <c:v>44027</c:v>
                </c:pt>
                <c:pt idx="23">
                  <c:v>44028</c:v>
                </c:pt>
                <c:pt idx="24">
                  <c:v>44029</c:v>
                </c:pt>
                <c:pt idx="25">
                  <c:v>44032</c:v>
                </c:pt>
                <c:pt idx="26">
                  <c:v>44033</c:v>
                </c:pt>
                <c:pt idx="27">
                  <c:v>44034</c:v>
                </c:pt>
                <c:pt idx="28">
                  <c:v>44035</c:v>
                </c:pt>
                <c:pt idx="29">
                  <c:v>44036</c:v>
                </c:pt>
                <c:pt idx="30">
                  <c:v>44039</c:v>
                </c:pt>
                <c:pt idx="31">
                  <c:v>44040</c:v>
                </c:pt>
                <c:pt idx="32">
                  <c:v>44041</c:v>
                </c:pt>
                <c:pt idx="33">
                  <c:v>44042</c:v>
                </c:pt>
                <c:pt idx="34">
                  <c:v>44043</c:v>
                </c:pt>
                <c:pt idx="35">
                  <c:v>44046</c:v>
                </c:pt>
                <c:pt idx="36">
                  <c:v>44047</c:v>
                </c:pt>
                <c:pt idx="37">
                  <c:v>44048</c:v>
                </c:pt>
                <c:pt idx="38">
                  <c:v>44049</c:v>
                </c:pt>
                <c:pt idx="39">
                  <c:v>44050</c:v>
                </c:pt>
                <c:pt idx="40">
                  <c:v>44053</c:v>
                </c:pt>
                <c:pt idx="41">
                  <c:v>44054</c:v>
                </c:pt>
                <c:pt idx="42">
                  <c:v>44055</c:v>
                </c:pt>
                <c:pt idx="43">
                  <c:v>44056</c:v>
                </c:pt>
                <c:pt idx="44">
                  <c:v>44057</c:v>
                </c:pt>
                <c:pt idx="45">
                  <c:v>44060</c:v>
                </c:pt>
                <c:pt idx="46">
                  <c:v>44061</c:v>
                </c:pt>
                <c:pt idx="47">
                  <c:v>44062</c:v>
                </c:pt>
                <c:pt idx="48">
                  <c:v>44063</c:v>
                </c:pt>
                <c:pt idx="49">
                  <c:v>44064</c:v>
                </c:pt>
                <c:pt idx="50">
                  <c:v>44067</c:v>
                </c:pt>
                <c:pt idx="51">
                  <c:v>44068</c:v>
                </c:pt>
                <c:pt idx="52">
                  <c:v>44069</c:v>
                </c:pt>
                <c:pt idx="53">
                  <c:v>44070</c:v>
                </c:pt>
                <c:pt idx="54">
                  <c:v>44071</c:v>
                </c:pt>
                <c:pt idx="55">
                  <c:v>44074</c:v>
                </c:pt>
                <c:pt idx="56">
                  <c:v>44075</c:v>
                </c:pt>
                <c:pt idx="57">
                  <c:v>44076</c:v>
                </c:pt>
                <c:pt idx="58">
                  <c:v>44077</c:v>
                </c:pt>
                <c:pt idx="59">
                  <c:v>44078</c:v>
                </c:pt>
                <c:pt idx="60">
                  <c:v>44082</c:v>
                </c:pt>
                <c:pt idx="61">
                  <c:v>44083</c:v>
                </c:pt>
                <c:pt idx="62">
                  <c:v>44084</c:v>
                </c:pt>
                <c:pt idx="63">
                  <c:v>44085</c:v>
                </c:pt>
                <c:pt idx="64">
                  <c:v>44088</c:v>
                </c:pt>
                <c:pt idx="65">
                  <c:v>44089</c:v>
                </c:pt>
                <c:pt idx="66">
                  <c:v>44090</c:v>
                </c:pt>
                <c:pt idx="67">
                  <c:v>44091</c:v>
                </c:pt>
                <c:pt idx="68">
                  <c:v>44092</c:v>
                </c:pt>
                <c:pt idx="69">
                  <c:v>44095</c:v>
                </c:pt>
                <c:pt idx="70">
                  <c:v>44096</c:v>
                </c:pt>
                <c:pt idx="71">
                  <c:v>44097</c:v>
                </c:pt>
                <c:pt idx="72">
                  <c:v>44098</c:v>
                </c:pt>
                <c:pt idx="73">
                  <c:v>44099</c:v>
                </c:pt>
                <c:pt idx="74">
                  <c:v>44102</c:v>
                </c:pt>
                <c:pt idx="75">
                  <c:v>44103</c:v>
                </c:pt>
                <c:pt idx="76">
                  <c:v>44104</c:v>
                </c:pt>
                <c:pt idx="77">
                  <c:v>44105</c:v>
                </c:pt>
                <c:pt idx="78">
                  <c:v>44106</c:v>
                </c:pt>
                <c:pt idx="79">
                  <c:v>44109</c:v>
                </c:pt>
                <c:pt idx="80">
                  <c:v>44110</c:v>
                </c:pt>
                <c:pt idx="81">
                  <c:v>44111</c:v>
                </c:pt>
                <c:pt idx="82">
                  <c:v>44112</c:v>
                </c:pt>
                <c:pt idx="83">
                  <c:v>44113</c:v>
                </c:pt>
                <c:pt idx="84">
                  <c:v>44117</c:v>
                </c:pt>
                <c:pt idx="85">
                  <c:v>44118</c:v>
                </c:pt>
                <c:pt idx="86">
                  <c:v>44119</c:v>
                </c:pt>
                <c:pt idx="87">
                  <c:v>44120</c:v>
                </c:pt>
                <c:pt idx="88">
                  <c:v>44123</c:v>
                </c:pt>
                <c:pt idx="89">
                  <c:v>44124</c:v>
                </c:pt>
                <c:pt idx="90">
                  <c:v>44125</c:v>
                </c:pt>
                <c:pt idx="91">
                  <c:v>44126</c:v>
                </c:pt>
                <c:pt idx="92">
                  <c:v>44127</c:v>
                </c:pt>
                <c:pt idx="93">
                  <c:v>44130</c:v>
                </c:pt>
                <c:pt idx="94">
                  <c:v>44131</c:v>
                </c:pt>
                <c:pt idx="95">
                  <c:v>44132</c:v>
                </c:pt>
                <c:pt idx="96">
                  <c:v>44133</c:v>
                </c:pt>
                <c:pt idx="97">
                  <c:v>44134</c:v>
                </c:pt>
                <c:pt idx="98">
                  <c:v>44138</c:v>
                </c:pt>
                <c:pt idx="99">
                  <c:v>44139</c:v>
                </c:pt>
                <c:pt idx="100">
                  <c:v>44140</c:v>
                </c:pt>
                <c:pt idx="101">
                  <c:v>44141</c:v>
                </c:pt>
                <c:pt idx="102">
                  <c:v>44144</c:v>
                </c:pt>
                <c:pt idx="103">
                  <c:v>44145</c:v>
                </c:pt>
                <c:pt idx="104">
                  <c:v>44146</c:v>
                </c:pt>
                <c:pt idx="105">
                  <c:v>44147</c:v>
                </c:pt>
                <c:pt idx="106">
                  <c:v>44148</c:v>
                </c:pt>
                <c:pt idx="107">
                  <c:v>44151</c:v>
                </c:pt>
                <c:pt idx="108">
                  <c:v>44152</c:v>
                </c:pt>
                <c:pt idx="109">
                  <c:v>44153</c:v>
                </c:pt>
                <c:pt idx="110">
                  <c:v>44154</c:v>
                </c:pt>
                <c:pt idx="111">
                  <c:v>44155</c:v>
                </c:pt>
                <c:pt idx="112">
                  <c:v>44158</c:v>
                </c:pt>
                <c:pt idx="113">
                  <c:v>44159</c:v>
                </c:pt>
                <c:pt idx="114">
                  <c:v>44160</c:v>
                </c:pt>
                <c:pt idx="115">
                  <c:v>44161</c:v>
                </c:pt>
                <c:pt idx="116">
                  <c:v>44162</c:v>
                </c:pt>
                <c:pt idx="117">
                  <c:v>44165</c:v>
                </c:pt>
                <c:pt idx="118">
                  <c:v>44166</c:v>
                </c:pt>
                <c:pt idx="119">
                  <c:v>44167</c:v>
                </c:pt>
                <c:pt idx="120">
                  <c:v>44168</c:v>
                </c:pt>
                <c:pt idx="121">
                  <c:v>44169</c:v>
                </c:pt>
                <c:pt idx="122">
                  <c:v>44172</c:v>
                </c:pt>
                <c:pt idx="123">
                  <c:v>44173</c:v>
                </c:pt>
                <c:pt idx="124">
                  <c:v>44174</c:v>
                </c:pt>
                <c:pt idx="125">
                  <c:v>44175</c:v>
                </c:pt>
                <c:pt idx="126">
                  <c:v>44176</c:v>
                </c:pt>
                <c:pt idx="127">
                  <c:v>44179</c:v>
                </c:pt>
                <c:pt idx="128">
                  <c:v>44180</c:v>
                </c:pt>
                <c:pt idx="129">
                  <c:v>44181</c:v>
                </c:pt>
                <c:pt idx="130">
                  <c:v>44182</c:v>
                </c:pt>
                <c:pt idx="131">
                  <c:v>44183</c:v>
                </c:pt>
                <c:pt idx="132">
                  <c:v>44186</c:v>
                </c:pt>
                <c:pt idx="133">
                  <c:v>44187</c:v>
                </c:pt>
                <c:pt idx="134">
                  <c:v>44188</c:v>
                </c:pt>
                <c:pt idx="135">
                  <c:v>44189</c:v>
                </c:pt>
                <c:pt idx="136">
                  <c:v>44193</c:v>
                </c:pt>
                <c:pt idx="137">
                  <c:v>44194</c:v>
                </c:pt>
                <c:pt idx="138">
                  <c:v>44195</c:v>
                </c:pt>
                <c:pt idx="139">
                  <c:v>44196</c:v>
                </c:pt>
                <c:pt idx="140">
                  <c:v>44200</c:v>
                </c:pt>
                <c:pt idx="141">
                  <c:v>44201</c:v>
                </c:pt>
                <c:pt idx="142">
                  <c:v>44202</c:v>
                </c:pt>
                <c:pt idx="143">
                  <c:v>44203</c:v>
                </c:pt>
                <c:pt idx="144">
                  <c:v>44204</c:v>
                </c:pt>
                <c:pt idx="145">
                  <c:v>44207</c:v>
                </c:pt>
                <c:pt idx="146">
                  <c:v>44208</c:v>
                </c:pt>
                <c:pt idx="147">
                  <c:v>44209</c:v>
                </c:pt>
                <c:pt idx="148">
                  <c:v>44210</c:v>
                </c:pt>
                <c:pt idx="149">
                  <c:v>44211</c:v>
                </c:pt>
                <c:pt idx="150">
                  <c:v>44214</c:v>
                </c:pt>
                <c:pt idx="151">
                  <c:v>44215</c:v>
                </c:pt>
                <c:pt idx="152">
                  <c:v>44216</c:v>
                </c:pt>
                <c:pt idx="153">
                  <c:v>44217</c:v>
                </c:pt>
                <c:pt idx="154">
                  <c:v>44218</c:v>
                </c:pt>
                <c:pt idx="155">
                  <c:v>44221</c:v>
                </c:pt>
                <c:pt idx="156">
                  <c:v>44222</c:v>
                </c:pt>
                <c:pt idx="157">
                  <c:v>44223</c:v>
                </c:pt>
                <c:pt idx="158">
                  <c:v>44224</c:v>
                </c:pt>
                <c:pt idx="159">
                  <c:v>44225</c:v>
                </c:pt>
                <c:pt idx="160">
                  <c:v>44228</c:v>
                </c:pt>
                <c:pt idx="161">
                  <c:v>44229</c:v>
                </c:pt>
                <c:pt idx="162">
                  <c:v>44230</c:v>
                </c:pt>
                <c:pt idx="163">
                  <c:v>44231</c:v>
                </c:pt>
                <c:pt idx="164">
                  <c:v>44232</c:v>
                </c:pt>
                <c:pt idx="165">
                  <c:v>44235</c:v>
                </c:pt>
                <c:pt idx="166">
                  <c:v>44236</c:v>
                </c:pt>
                <c:pt idx="167">
                  <c:v>44237</c:v>
                </c:pt>
                <c:pt idx="168">
                  <c:v>44238</c:v>
                </c:pt>
                <c:pt idx="169">
                  <c:v>44239</c:v>
                </c:pt>
                <c:pt idx="170">
                  <c:v>44244</c:v>
                </c:pt>
                <c:pt idx="171">
                  <c:v>44245</c:v>
                </c:pt>
                <c:pt idx="172">
                  <c:v>44246</c:v>
                </c:pt>
                <c:pt idx="173">
                  <c:v>44249</c:v>
                </c:pt>
                <c:pt idx="174">
                  <c:v>44250</c:v>
                </c:pt>
                <c:pt idx="175">
                  <c:v>44251</c:v>
                </c:pt>
                <c:pt idx="176">
                  <c:v>44252</c:v>
                </c:pt>
                <c:pt idx="177">
                  <c:v>44253</c:v>
                </c:pt>
                <c:pt idx="178">
                  <c:v>44256</c:v>
                </c:pt>
                <c:pt idx="179">
                  <c:v>44257</c:v>
                </c:pt>
                <c:pt idx="180">
                  <c:v>44258</c:v>
                </c:pt>
                <c:pt idx="181">
                  <c:v>44259</c:v>
                </c:pt>
                <c:pt idx="182">
                  <c:v>44260</c:v>
                </c:pt>
                <c:pt idx="183">
                  <c:v>44263</c:v>
                </c:pt>
                <c:pt idx="184">
                  <c:v>44264</c:v>
                </c:pt>
                <c:pt idx="185">
                  <c:v>44265</c:v>
                </c:pt>
                <c:pt idx="186">
                  <c:v>44266</c:v>
                </c:pt>
                <c:pt idx="187">
                  <c:v>44267</c:v>
                </c:pt>
                <c:pt idx="188">
                  <c:v>44270</c:v>
                </c:pt>
                <c:pt idx="189">
                  <c:v>44271</c:v>
                </c:pt>
                <c:pt idx="190">
                  <c:v>44272</c:v>
                </c:pt>
                <c:pt idx="191">
                  <c:v>44273</c:v>
                </c:pt>
                <c:pt idx="192">
                  <c:v>44274</c:v>
                </c:pt>
                <c:pt idx="193">
                  <c:v>44277</c:v>
                </c:pt>
                <c:pt idx="194">
                  <c:v>44278</c:v>
                </c:pt>
                <c:pt idx="195">
                  <c:v>44279</c:v>
                </c:pt>
                <c:pt idx="196">
                  <c:v>44280</c:v>
                </c:pt>
                <c:pt idx="197">
                  <c:v>44281</c:v>
                </c:pt>
                <c:pt idx="198">
                  <c:v>44284</c:v>
                </c:pt>
                <c:pt idx="199">
                  <c:v>44285</c:v>
                </c:pt>
                <c:pt idx="200">
                  <c:v>44286</c:v>
                </c:pt>
                <c:pt idx="201">
                  <c:v>44287</c:v>
                </c:pt>
                <c:pt idx="202">
                  <c:v>44291</c:v>
                </c:pt>
                <c:pt idx="203">
                  <c:v>44292</c:v>
                </c:pt>
                <c:pt idx="204">
                  <c:v>44293</c:v>
                </c:pt>
                <c:pt idx="205">
                  <c:v>44294</c:v>
                </c:pt>
                <c:pt idx="206">
                  <c:v>44295</c:v>
                </c:pt>
                <c:pt idx="207">
                  <c:v>44298</c:v>
                </c:pt>
                <c:pt idx="208">
                  <c:v>44299</c:v>
                </c:pt>
                <c:pt idx="209">
                  <c:v>44300</c:v>
                </c:pt>
                <c:pt idx="210">
                  <c:v>44301</c:v>
                </c:pt>
                <c:pt idx="211">
                  <c:v>44302</c:v>
                </c:pt>
                <c:pt idx="212">
                  <c:v>44305</c:v>
                </c:pt>
                <c:pt idx="213">
                  <c:v>44306</c:v>
                </c:pt>
                <c:pt idx="214">
                  <c:v>44308</c:v>
                </c:pt>
                <c:pt idx="215">
                  <c:v>44309</c:v>
                </c:pt>
                <c:pt idx="216">
                  <c:v>44312</c:v>
                </c:pt>
                <c:pt idx="217">
                  <c:v>44313</c:v>
                </c:pt>
                <c:pt idx="218">
                  <c:v>44314</c:v>
                </c:pt>
                <c:pt idx="219">
                  <c:v>44315</c:v>
                </c:pt>
                <c:pt idx="220">
                  <c:v>44316</c:v>
                </c:pt>
                <c:pt idx="221">
                  <c:v>44319</c:v>
                </c:pt>
                <c:pt idx="222">
                  <c:v>44320</c:v>
                </c:pt>
                <c:pt idx="223">
                  <c:v>44321</c:v>
                </c:pt>
                <c:pt idx="224">
                  <c:v>44322</c:v>
                </c:pt>
                <c:pt idx="225">
                  <c:v>44323</c:v>
                </c:pt>
                <c:pt idx="226">
                  <c:v>44326</c:v>
                </c:pt>
                <c:pt idx="227">
                  <c:v>44327</c:v>
                </c:pt>
                <c:pt idx="228">
                  <c:v>44328</c:v>
                </c:pt>
                <c:pt idx="229">
                  <c:v>44329</c:v>
                </c:pt>
                <c:pt idx="230">
                  <c:v>44330</c:v>
                </c:pt>
                <c:pt idx="231">
                  <c:v>44333</c:v>
                </c:pt>
                <c:pt idx="232">
                  <c:v>44334</c:v>
                </c:pt>
                <c:pt idx="233">
                  <c:v>44335</c:v>
                </c:pt>
                <c:pt idx="234">
                  <c:v>44336</c:v>
                </c:pt>
                <c:pt idx="235">
                  <c:v>44337</c:v>
                </c:pt>
                <c:pt idx="236">
                  <c:v>44340</c:v>
                </c:pt>
                <c:pt idx="237">
                  <c:v>44341</c:v>
                </c:pt>
                <c:pt idx="238">
                  <c:v>44342</c:v>
                </c:pt>
                <c:pt idx="239">
                  <c:v>44343</c:v>
                </c:pt>
                <c:pt idx="240">
                  <c:v>44344</c:v>
                </c:pt>
                <c:pt idx="241">
                  <c:v>44347</c:v>
                </c:pt>
                <c:pt idx="242">
                  <c:v>44348</c:v>
                </c:pt>
                <c:pt idx="243">
                  <c:v>44349</c:v>
                </c:pt>
                <c:pt idx="244">
                  <c:v>44351</c:v>
                </c:pt>
                <c:pt idx="245">
                  <c:v>44354</c:v>
                </c:pt>
                <c:pt idx="246">
                  <c:v>44355</c:v>
                </c:pt>
                <c:pt idx="247">
                  <c:v>44356</c:v>
                </c:pt>
                <c:pt idx="248">
                  <c:v>44357</c:v>
                </c:pt>
                <c:pt idx="249">
                  <c:v>44358</c:v>
                </c:pt>
                <c:pt idx="250">
                  <c:v>44361</c:v>
                </c:pt>
                <c:pt idx="251">
                  <c:v>44362</c:v>
                </c:pt>
                <c:pt idx="252">
                  <c:v>44363</c:v>
                </c:pt>
                <c:pt idx="253">
                  <c:v>44364</c:v>
                </c:pt>
                <c:pt idx="254">
                  <c:v>44365</c:v>
                </c:pt>
                <c:pt idx="255">
                  <c:v>44368</c:v>
                </c:pt>
                <c:pt idx="256">
                  <c:v>44369</c:v>
                </c:pt>
                <c:pt idx="257">
                  <c:v>44370</c:v>
                </c:pt>
                <c:pt idx="258">
                  <c:v>44371</c:v>
                </c:pt>
                <c:pt idx="259">
                  <c:v>44372</c:v>
                </c:pt>
                <c:pt idx="260">
                  <c:v>44375</c:v>
                </c:pt>
                <c:pt idx="261">
                  <c:v>44376</c:v>
                </c:pt>
                <c:pt idx="262">
                  <c:v>44377</c:v>
                </c:pt>
                <c:pt idx="263">
                  <c:v>44378</c:v>
                </c:pt>
                <c:pt idx="264">
                  <c:v>44379</c:v>
                </c:pt>
                <c:pt idx="265">
                  <c:v>44382</c:v>
                </c:pt>
                <c:pt idx="266">
                  <c:v>44383</c:v>
                </c:pt>
                <c:pt idx="267">
                  <c:v>44384</c:v>
                </c:pt>
                <c:pt idx="268">
                  <c:v>44385</c:v>
                </c:pt>
                <c:pt idx="269">
                  <c:v>44386</c:v>
                </c:pt>
                <c:pt idx="270">
                  <c:v>44389</c:v>
                </c:pt>
                <c:pt idx="271">
                  <c:v>44390</c:v>
                </c:pt>
                <c:pt idx="272">
                  <c:v>44391</c:v>
                </c:pt>
                <c:pt idx="273">
                  <c:v>44392</c:v>
                </c:pt>
                <c:pt idx="274">
                  <c:v>44393</c:v>
                </c:pt>
                <c:pt idx="275">
                  <c:v>44396</c:v>
                </c:pt>
                <c:pt idx="276">
                  <c:v>44397</c:v>
                </c:pt>
                <c:pt idx="277">
                  <c:v>44398</c:v>
                </c:pt>
                <c:pt idx="278">
                  <c:v>44399</c:v>
                </c:pt>
                <c:pt idx="279">
                  <c:v>44400</c:v>
                </c:pt>
                <c:pt idx="280">
                  <c:v>44403</c:v>
                </c:pt>
                <c:pt idx="281">
                  <c:v>44404</c:v>
                </c:pt>
                <c:pt idx="282">
                  <c:v>44405</c:v>
                </c:pt>
                <c:pt idx="283">
                  <c:v>44406</c:v>
                </c:pt>
                <c:pt idx="284">
                  <c:v>44407</c:v>
                </c:pt>
                <c:pt idx="285">
                  <c:v>44410</c:v>
                </c:pt>
                <c:pt idx="286">
                  <c:v>44411</c:v>
                </c:pt>
                <c:pt idx="287">
                  <c:v>44412</c:v>
                </c:pt>
                <c:pt idx="288">
                  <c:v>44413</c:v>
                </c:pt>
                <c:pt idx="289">
                  <c:v>44414</c:v>
                </c:pt>
                <c:pt idx="290">
                  <c:v>44417</c:v>
                </c:pt>
                <c:pt idx="291">
                  <c:v>44418</c:v>
                </c:pt>
                <c:pt idx="292">
                  <c:v>44419</c:v>
                </c:pt>
                <c:pt idx="293">
                  <c:v>44420</c:v>
                </c:pt>
                <c:pt idx="294">
                  <c:v>44421</c:v>
                </c:pt>
                <c:pt idx="295">
                  <c:v>44424</c:v>
                </c:pt>
                <c:pt idx="296">
                  <c:v>44425</c:v>
                </c:pt>
                <c:pt idx="297">
                  <c:v>44426</c:v>
                </c:pt>
                <c:pt idx="298">
                  <c:v>44427</c:v>
                </c:pt>
                <c:pt idx="299">
                  <c:v>44428</c:v>
                </c:pt>
                <c:pt idx="300">
                  <c:v>44431</c:v>
                </c:pt>
                <c:pt idx="301">
                  <c:v>44432</c:v>
                </c:pt>
                <c:pt idx="302">
                  <c:v>44433</c:v>
                </c:pt>
                <c:pt idx="303">
                  <c:v>44434</c:v>
                </c:pt>
                <c:pt idx="304">
                  <c:v>44435</c:v>
                </c:pt>
                <c:pt idx="305">
                  <c:v>44438</c:v>
                </c:pt>
                <c:pt idx="306">
                  <c:v>44439</c:v>
                </c:pt>
                <c:pt idx="307">
                  <c:v>44440</c:v>
                </c:pt>
                <c:pt idx="308">
                  <c:v>44441</c:v>
                </c:pt>
                <c:pt idx="309">
                  <c:v>44442</c:v>
                </c:pt>
                <c:pt idx="310">
                  <c:v>44445</c:v>
                </c:pt>
                <c:pt idx="311">
                  <c:v>44447</c:v>
                </c:pt>
                <c:pt idx="312">
                  <c:v>44448</c:v>
                </c:pt>
                <c:pt idx="313">
                  <c:v>44449</c:v>
                </c:pt>
                <c:pt idx="314">
                  <c:v>44452</c:v>
                </c:pt>
                <c:pt idx="315">
                  <c:v>44453</c:v>
                </c:pt>
                <c:pt idx="316">
                  <c:v>44454</c:v>
                </c:pt>
                <c:pt idx="317">
                  <c:v>44455</c:v>
                </c:pt>
                <c:pt idx="318">
                  <c:v>44456</c:v>
                </c:pt>
                <c:pt idx="319">
                  <c:v>44459</c:v>
                </c:pt>
                <c:pt idx="320">
                  <c:v>44460</c:v>
                </c:pt>
                <c:pt idx="321">
                  <c:v>44461</c:v>
                </c:pt>
                <c:pt idx="322">
                  <c:v>44462</c:v>
                </c:pt>
                <c:pt idx="323">
                  <c:v>44463</c:v>
                </c:pt>
                <c:pt idx="324">
                  <c:v>44466</c:v>
                </c:pt>
                <c:pt idx="325">
                  <c:v>44467</c:v>
                </c:pt>
                <c:pt idx="326">
                  <c:v>44468</c:v>
                </c:pt>
                <c:pt idx="327">
                  <c:v>44469</c:v>
                </c:pt>
                <c:pt idx="328">
                  <c:v>44470</c:v>
                </c:pt>
                <c:pt idx="329">
                  <c:v>44473</c:v>
                </c:pt>
                <c:pt idx="330">
                  <c:v>44474</c:v>
                </c:pt>
                <c:pt idx="331">
                  <c:v>44475</c:v>
                </c:pt>
                <c:pt idx="332">
                  <c:v>44476</c:v>
                </c:pt>
                <c:pt idx="333">
                  <c:v>44477</c:v>
                </c:pt>
                <c:pt idx="334">
                  <c:v>44480</c:v>
                </c:pt>
                <c:pt idx="335">
                  <c:v>44482</c:v>
                </c:pt>
                <c:pt idx="336">
                  <c:v>44483</c:v>
                </c:pt>
                <c:pt idx="337">
                  <c:v>44484</c:v>
                </c:pt>
                <c:pt idx="338">
                  <c:v>44487</c:v>
                </c:pt>
                <c:pt idx="339">
                  <c:v>44488</c:v>
                </c:pt>
                <c:pt idx="340">
                  <c:v>44489</c:v>
                </c:pt>
                <c:pt idx="341">
                  <c:v>44490</c:v>
                </c:pt>
                <c:pt idx="342">
                  <c:v>44491</c:v>
                </c:pt>
                <c:pt idx="343">
                  <c:v>44494</c:v>
                </c:pt>
                <c:pt idx="344">
                  <c:v>44495</c:v>
                </c:pt>
                <c:pt idx="345">
                  <c:v>44496</c:v>
                </c:pt>
                <c:pt idx="346">
                  <c:v>44497</c:v>
                </c:pt>
                <c:pt idx="347">
                  <c:v>44498</c:v>
                </c:pt>
                <c:pt idx="348">
                  <c:v>44501</c:v>
                </c:pt>
                <c:pt idx="349">
                  <c:v>44503</c:v>
                </c:pt>
                <c:pt idx="350">
                  <c:v>44504</c:v>
                </c:pt>
                <c:pt idx="351">
                  <c:v>44505</c:v>
                </c:pt>
                <c:pt idx="352">
                  <c:v>44508</c:v>
                </c:pt>
                <c:pt idx="353">
                  <c:v>44509</c:v>
                </c:pt>
                <c:pt idx="354">
                  <c:v>44510</c:v>
                </c:pt>
                <c:pt idx="355">
                  <c:v>44511</c:v>
                </c:pt>
                <c:pt idx="356">
                  <c:v>44512</c:v>
                </c:pt>
                <c:pt idx="357">
                  <c:v>44516</c:v>
                </c:pt>
                <c:pt idx="358">
                  <c:v>44517</c:v>
                </c:pt>
                <c:pt idx="359">
                  <c:v>44518</c:v>
                </c:pt>
                <c:pt idx="360">
                  <c:v>44519</c:v>
                </c:pt>
                <c:pt idx="361">
                  <c:v>44522</c:v>
                </c:pt>
                <c:pt idx="362">
                  <c:v>44523</c:v>
                </c:pt>
                <c:pt idx="363">
                  <c:v>44524</c:v>
                </c:pt>
                <c:pt idx="364">
                  <c:v>44525</c:v>
                </c:pt>
                <c:pt idx="365">
                  <c:v>44526</c:v>
                </c:pt>
                <c:pt idx="366">
                  <c:v>44529</c:v>
                </c:pt>
                <c:pt idx="367">
                  <c:v>44530</c:v>
                </c:pt>
                <c:pt idx="368">
                  <c:v>44531</c:v>
                </c:pt>
                <c:pt idx="369">
                  <c:v>44532</c:v>
                </c:pt>
                <c:pt idx="370">
                  <c:v>44533</c:v>
                </c:pt>
                <c:pt idx="371">
                  <c:v>44536</c:v>
                </c:pt>
                <c:pt idx="372">
                  <c:v>44537</c:v>
                </c:pt>
                <c:pt idx="373">
                  <c:v>44538</c:v>
                </c:pt>
                <c:pt idx="374">
                  <c:v>44539</c:v>
                </c:pt>
                <c:pt idx="375">
                  <c:v>44540</c:v>
                </c:pt>
                <c:pt idx="376">
                  <c:v>44543</c:v>
                </c:pt>
                <c:pt idx="377">
                  <c:v>44544</c:v>
                </c:pt>
                <c:pt idx="378">
                  <c:v>44545</c:v>
                </c:pt>
                <c:pt idx="379">
                  <c:v>44546</c:v>
                </c:pt>
                <c:pt idx="380">
                  <c:v>44547</c:v>
                </c:pt>
                <c:pt idx="381">
                  <c:v>44550</c:v>
                </c:pt>
                <c:pt idx="382">
                  <c:v>44551</c:v>
                </c:pt>
                <c:pt idx="383">
                  <c:v>44552</c:v>
                </c:pt>
                <c:pt idx="384">
                  <c:v>44553</c:v>
                </c:pt>
                <c:pt idx="385">
                  <c:v>44554</c:v>
                </c:pt>
                <c:pt idx="386">
                  <c:v>44557</c:v>
                </c:pt>
                <c:pt idx="387">
                  <c:v>44558</c:v>
                </c:pt>
                <c:pt idx="388">
                  <c:v>44559</c:v>
                </c:pt>
                <c:pt idx="389">
                  <c:v>44560</c:v>
                </c:pt>
                <c:pt idx="390">
                  <c:v>44561</c:v>
                </c:pt>
                <c:pt idx="391">
                  <c:v>44564</c:v>
                </c:pt>
                <c:pt idx="392">
                  <c:v>44565</c:v>
                </c:pt>
                <c:pt idx="393">
                  <c:v>44566</c:v>
                </c:pt>
                <c:pt idx="394">
                  <c:v>44567</c:v>
                </c:pt>
                <c:pt idx="395">
                  <c:v>44568</c:v>
                </c:pt>
                <c:pt idx="396">
                  <c:v>44571</c:v>
                </c:pt>
                <c:pt idx="397">
                  <c:v>44572</c:v>
                </c:pt>
                <c:pt idx="398">
                  <c:v>44573</c:v>
                </c:pt>
                <c:pt idx="399">
                  <c:v>44574</c:v>
                </c:pt>
                <c:pt idx="400">
                  <c:v>44575</c:v>
                </c:pt>
                <c:pt idx="401">
                  <c:v>44578</c:v>
                </c:pt>
                <c:pt idx="402">
                  <c:v>44579</c:v>
                </c:pt>
                <c:pt idx="403">
                  <c:v>44580</c:v>
                </c:pt>
                <c:pt idx="404">
                  <c:v>44581</c:v>
                </c:pt>
                <c:pt idx="405">
                  <c:v>44582</c:v>
                </c:pt>
                <c:pt idx="406">
                  <c:v>44585</c:v>
                </c:pt>
                <c:pt idx="407">
                  <c:v>44586</c:v>
                </c:pt>
                <c:pt idx="408">
                  <c:v>44587</c:v>
                </c:pt>
                <c:pt idx="409">
                  <c:v>44588</c:v>
                </c:pt>
                <c:pt idx="410">
                  <c:v>44589</c:v>
                </c:pt>
                <c:pt idx="411">
                  <c:v>44592</c:v>
                </c:pt>
                <c:pt idx="412">
                  <c:v>44593</c:v>
                </c:pt>
                <c:pt idx="413">
                  <c:v>44594</c:v>
                </c:pt>
                <c:pt idx="414">
                  <c:v>44595</c:v>
                </c:pt>
                <c:pt idx="415">
                  <c:v>44596</c:v>
                </c:pt>
                <c:pt idx="416">
                  <c:v>44599</c:v>
                </c:pt>
                <c:pt idx="417">
                  <c:v>44600</c:v>
                </c:pt>
                <c:pt idx="418">
                  <c:v>44601</c:v>
                </c:pt>
                <c:pt idx="419">
                  <c:v>44602</c:v>
                </c:pt>
                <c:pt idx="420">
                  <c:v>44603</c:v>
                </c:pt>
                <c:pt idx="421">
                  <c:v>44606</c:v>
                </c:pt>
                <c:pt idx="422">
                  <c:v>44607</c:v>
                </c:pt>
                <c:pt idx="423">
                  <c:v>44608</c:v>
                </c:pt>
                <c:pt idx="424">
                  <c:v>44609</c:v>
                </c:pt>
                <c:pt idx="425">
                  <c:v>44610</c:v>
                </c:pt>
                <c:pt idx="426">
                  <c:v>44613</c:v>
                </c:pt>
                <c:pt idx="427">
                  <c:v>44614</c:v>
                </c:pt>
                <c:pt idx="428">
                  <c:v>44615</c:v>
                </c:pt>
                <c:pt idx="429">
                  <c:v>44616</c:v>
                </c:pt>
                <c:pt idx="430">
                  <c:v>44617</c:v>
                </c:pt>
                <c:pt idx="431">
                  <c:v>44622</c:v>
                </c:pt>
                <c:pt idx="432">
                  <c:v>44623</c:v>
                </c:pt>
                <c:pt idx="433">
                  <c:v>44624</c:v>
                </c:pt>
                <c:pt idx="434">
                  <c:v>44627</c:v>
                </c:pt>
                <c:pt idx="435">
                  <c:v>44628</c:v>
                </c:pt>
                <c:pt idx="436">
                  <c:v>44629</c:v>
                </c:pt>
                <c:pt idx="437">
                  <c:v>44630</c:v>
                </c:pt>
                <c:pt idx="438">
                  <c:v>44631</c:v>
                </c:pt>
                <c:pt idx="439">
                  <c:v>44634</c:v>
                </c:pt>
                <c:pt idx="440">
                  <c:v>44635</c:v>
                </c:pt>
                <c:pt idx="441">
                  <c:v>44636</c:v>
                </c:pt>
                <c:pt idx="442">
                  <c:v>44637</c:v>
                </c:pt>
                <c:pt idx="443">
                  <c:v>44638</c:v>
                </c:pt>
                <c:pt idx="444">
                  <c:v>44641</c:v>
                </c:pt>
                <c:pt idx="445">
                  <c:v>44642</c:v>
                </c:pt>
                <c:pt idx="446">
                  <c:v>44643</c:v>
                </c:pt>
                <c:pt idx="447">
                  <c:v>44644</c:v>
                </c:pt>
                <c:pt idx="448">
                  <c:v>44645</c:v>
                </c:pt>
                <c:pt idx="449">
                  <c:v>44648</c:v>
                </c:pt>
                <c:pt idx="450">
                  <c:v>44649</c:v>
                </c:pt>
                <c:pt idx="451">
                  <c:v>44650</c:v>
                </c:pt>
                <c:pt idx="452">
                  <c:v>44651</c:v>
                </c:pt>
                <c:pt idx="453">
                  <c:v>44652</c:v>
                </c:pt>
                <c:pt idx="454">
                  <c:v>44655</c:v>
                </c:pt>
                <c:pt idx="455">
                  <c:v>44656</c:v>
                </c:pt>
                <c:pt idx="456">
                  <c:v>44657</c:v>
                </c:pt>
                <c:pt idx="457">
                  <c:v>44658</c:v>
                </c:pt>
                <c:pt idx="458">
                  <c:v>44659</c:v>
                </c:pt>
                <c:pt idx="459">
                  <c:v>44662</c:v>
                </c:pt>
                <c:pt idx="460">
                  <c:v>44663</c:v>
                </c:pt>
                <c:pt idx="461">
                  <c:v>44664</c:v>
                </c:pt>
                <c:pt idx="462">
                  <c:v>44665</c:v>
                </c:pt>
                <c:pt idx="463">
                  <c:v>44669</c:v>
                </c:pt>
                <c:pt idx="464">
                  <c:v>44670</c:v>
                </c:pt>
                <c:pt idx="465">
                  <c:v>44671</c:v>
                </c:pt>
                <c:pt idx="466">
                  <c:v>44673</c:v>
                </c:pt>
                <c:pt idx="467">
                  <c:v>44676</c:v>
                </c:pt>
                <c:pt idx="468">
                  <c:v>44677</c:v>
                </c:pt>
                <c:pt idx="469">
                  <c:v>44678</c:v>
                </c:pt>
                <c:pt idx="470">
                  <c:v>44679</c:v>
                </c:pt>
                <c:pt idx="471">
                  <c:v>44680</c:v>
                </c:pt>
                <c:pt idx="472">
                  <c:v>44683</c:v>
                </c:pt>
                <c:pt idx="473">
                  <c:v>44684</c:v>
                </c:pt>
                <c:pt idx="474">
                  <c:v>44685</c:v>
                </c:pt>
                <c:pt idx="475">
                  <c:v>44686</c:v>
                </c:pt>
                <c:pt idx="476">
                  <c:v>44687</c:v>
                </c:pt>
                <c:pt idx="477">
                  <c:v>44690</c:v>
                </c:pt>
                <c:pt idx="478">
                  <c:v>44691</c:v>
                </c:pt>
                <c:pt idx="479">
                  <c:v>44692</c:v>
                </c:pt>
                <c:pt idx="480">
                  <c:v>44693</c:v>
                </c:pt>
                <c:pt idx="481">
                  <c:v>44694</c:v>
                </c:pt>
                <c:pt idx="482">
                  <c:v>44697</c:v>
                </c:pt>
                <c:pt idx="483">
                  <c:v>44698</c:v>
                </c:pt>
                <c:pt idx="484">
                  <c:v>44699</c:v>
                </c:pt>
                <c:pt idx="485">
                  <c:v>44700</c:v>
                </c:pt>
                <c:pt idx="486">
                  <c:v>44701</c:v>
                </c:pt>
                <c:pt idx="487">
                  <c:v>44704</c:v>
                </c:pt>
                <c:pt idx="488">
                  <c:v>44705</c:v>
                </c:pt>
                <c:pt idx="489">
                  <c:v>44706</c:v>
                </c:pt>
                <c:pt idx="490">
                  <c:v>44707</c:v>
                </c:pt>
                <c:pt idx="491">
                  <c:v>44708</c:v>
                </c:pt>
                <c:pt idx="492">
                  <c:v>44711</c:v>
                </c:pt>
                <c:pt idx="493">
                  <c:v>44712</c:v>
                </c:pt>
                <c:pt idx="494">
                  <c:v>44713</c:v>
                </c:pt>
                <c:pt idx="495">
                  <c:v>44714</c:v>
                </c:pt>
                <c:pt idx="496">
                  <c:v>44715</c:v>
                </c:pt>
                <c:pt idx="497">
                  <c:v>44718</c:v>
                </c:pt>
                <c:pt idx="498">
                  <c:v>44719</c:v>
                </c:pt>
                <c:pt idx="499">
                  <c:v>44720</c:v>
                </c:pt>
                <c:pt idx="500">
                  <c:v>44721</c:v>
                </c:pt>
                <c:pt idx="501">
                  <c:v>44722</c:v>
                </c:pt>
                <c:pt idx="502">
                  <c:v>44725</c:v>
                </c:pt>
                <c:pt idx="503">
                  <c:v>44726</c:v>
                </c:pt>
                <c:pt idx="504">
                  <c:v>44727</c:v>
                </c:pt>
                <c:pt idx="505">
                  <c:v>44729</c:v>
                </c:pt>
                <c:pt idx="506">
                  <c:v>44732</c:v>
                </c:pt>
                <c:pt idx="507">
                  <c:v>44733</c:v>
                </c:pt>
                <c:pt idx="508">
                  <c:v>44734</c:v>
                </c:pt>
                <c:pt idx="509">
                  <c:v>44735</c:v>
                </c:pt>
                <c:pt idx="510">
                  <c:v>44736</c:v>
                </c:pt>
                <c:pt idx="511">
                  <c:v>44739</c:v>
                </c:pt>
                <c:pt idx="512">
                  <c:v>44740</c:v>
                </c:pt>
                <c:pt idx="513">
                  <c:v>44741</c:v>
                </c:pt>
                <c:pt idx="514">
                  <c:v>44742</c:v>
                </c:pt>
                <c:pt idx="515">
                  <c:v>44743</c:v>
                </c:pt>
                <c:pt idx="516">
                  <c:v>44746</c:v>
                </c:pt>
                <c:pt idx="517">
                  <c:v>44747</c:v>
                </c:pt>
                <c:pt idx="518">
                  <c:v>44748</c:v>
                </c:pt>
                <c:pt idx="519">
                  <c:v>44749</c:v>
                </c:pt>
                <c:pt idx="520">
                  <c:v>44750</c:v>
                </c:pt>
                <c:pt idx="521">
                  <c:v>44753</c:v>
                </c:pt>
                <c:pt idx="522">
                  <c:v>44754</c:v>
                </c:pt>
                <c:pt idx="523">
                  <c:v>44755</c:v>
                </c:pt>
                <c:pt idx="524">
                  <c:v>44756</c:v>
                </c:pt>
                <c:pt idx="525">
                  <c:v>44757</c:v>
                </c:pt>
                <c:pt idx="526">
                  <c:v>44760</c:v>
                </c:pt>
                <c:pt idx="527">
                  <c:v>44761</c:v>
                </c:pt>
                <c:pt idx="528">
                  <c:v>44762</c:v>
                </c:pt>
                <c:pt idx="529">
                  <c:v>44763</c:v>
                </c:pt>
                <c:pt idx="530">
                  <c:v>44764</c:v>
                </c:pt>
                <c:pt idx="531">
                  <c:v>44767</c:v>
                </c:pt>
                <c:pt idx="532">
                  <c:v>44768</c:v>
                </c:pt>
                <c:pt idx="533">
                  <c:v>44769</c:v>
                </c:pt>
                <c:pt idx="534">
                  <c:v>44770</c:v>
                </c:pt>
                <c:pt idx="535">
                  <c:v>44771</c:v>
                </c:pt>
                <c:pt idx="536">
                  <c:v>44774</c:v>
                </c:pt>
                <c:pt idx="537">
                  <c:v>44775</c:v>
                </c:pt>
                <c:pt idx="538">
                  <c:v>44776</c:v>
                </c:pt>
                <c:pt idx="539">
                  <c:v>44777</c:v>
                </c:pt>
                <c:pt idx="540">
                  <c:v>44778</c:v>
                </c:pt>
                <c:pt idx="541">
                  <c:v>44781</c:v>
                </c:pt>
                <c:pt idx="542">
                  <c:v>44782</c:v>
                </c:pt>
                <c:pt idx="543">
                  <c:v>44783</c:v>
                </c:pt>
                <c:pt idx="544">
                  <c:v>44784</c:v>
                </c:pt>
                <c:pt idx="545">
                  <c:v>44785</c:v>
                </c:pt>
                <c:pt idx="546">
                  <c:v>44788</c:v>
                </c:pt>
                <c:pt idx="547">
                  <c:v>44789</c:v>
                </c:pt>
                <c:pt idx="548">
                  <c:v>44790</c:v>
                </c:pt>
                <c:pt idx="549">
                  <c:v>44791</c:v>
                </c:pt>
                <c:pt idx="550">
                  <c:v>44792</c:v>
                </c:pt>
                <c:pt idx="551">
                  <c:v>44795</c:v>
                </c:pt>
                <c:pt idx="552">
                  <c:v>44796</c:v>
                </c:pt>
                <c:pt idx="553">
                  <c:v>44797</c:v>
                </c:pt>
                <c:pt idx="554">
                  <c:v>44798</c:v>
                </c:pt>
                <c:pt idx="555">
                  <c:v>44799</c:v>
                </c:pt>
                <c:pt idx="556">
                  <c:v>44802</c:v>
                </c:pt>
                <c:pt idx="557">
                  <c:v>44803</c:v>
                </c:pt>
                <c:pt idx="558">
                  <c:v>44804</c:v>
                </c:pt>
                <c:pt idx="559">
                  <c:v>44805</c:v>
                </c:pt>
                <c:pt idx="560">
                  <c:v>44806</c:v>
                </c:pt>
                <c:pt idx="561">
                  <c:v>44809</c:v>
                </c:pt>
                <c:pt idx="562">
                  <c:v>44810</c:v>
                </c:pt>
                <c:pt idx="563">
                  <c:v>44812</c:v>
                </c:pt>
                <c:pt idx="564">
                  <c:v>44813</c:v>
                </c:pt>
                <c:pt idx="565">
                  <c:v>44816</c:v>
                </c:pt>
                <c:pt idx="566">
                  <c:v>44817</c:v>
                </c:pt>
                <c:pt idx="567">
                  <c:v>44818</c:v>
                </c:pt>
                <c:pt idx="568">
                  <c:v>44819</c:v>
                </c:pt>
                <c:pt idx="569">
                  <c:v>44820</c:v>
                </c:pt>
                <c:pt idx="570">
                  <c:v>44823</c:v>
                </c:pt>
                <c:pt idx="571">
                  <c:v>44824</c:v>
                </c:pt>
                <c:pt idx="572">
                  <c:v>44825</c:v>
                </c:pt>
                <c:pt idx="573">
                  <c:v>44826</c:v>
                </c:pt>
                <c:pt idx="574">
                  <c:v>44827</c:v>
                </c:pt>
                <c:pt idx="575">
                  <c:v>44830</c:v>
                </c:pt>
                <c:pt idx="576">
                  <c:v>44831</c:v>
                </c:pt>
                <c:pt idx="577">
                  <c:v>44832</c:v>
                </c:pt>
                <c:pt idx="578">
                  <c:v>44833</c:v>
                </c:pt>
                <c:pt idx="579">
                  <c:v>44834</c:v>
                </c:pt>
                <c:pt idx="580">
                  <c:v>44837</c:v>
                </c:pt>
                <c:pt idx="581">
                  <c:v>44838</c:v>
                </c:pt>
                <c:pt idx="582">
                  <c:v>44839</c:v>
                </c:pt>
                <c:pt idx="583">
                  <c:v>44840</c:v>
                </c:pt>
                <c:pt idx="584">
                  <c:v>44841</c:v>
                </c:pt>
                <c:pt idx="585">
                  <c:v>44844</c:v>
                </c:pt>
                <c:pt idx="586">
                  <c:v>44845</c:v>
                </c:pt>
                <c:pt idx="587">
                  <c:v>44847</c:v>
                </c:pt>
                <c:pt idx="588">
                  <c:v>44848</c:v>
                </c:pt>
                <c:pt idx="589">
                  <c:v>44851</c:v>
                </c:pt>
                <c:pt idx="590">
                  <c:v>44852</c:v>
                </c:pt>
                <c:pt idx="591">
                  <c:v>44853</c:v>
                </c:pt>
                <c:pt idx="592">
                  <c:v>44854</c:v>
                </c:pt>
                <c:pt idx="593">
                  <c:v>44855</c:v>
                </c:pt>
                <c:pt idx="594">
                  <c:v>44858</c:v>
                </c:pt>
                <c:pt idx="595">
                  <c:v>44859</c:v>
                </c:pt>
                <c:pt idx="596">
                  <c:v>44860</c:v>
                </c:pt>
                <c:pt idx="597">
                  <c:v>44861</c:v>
                </c:pt>
                <c:pt idx="598">
                  <c:v>44862</c:v>
                </c:pt>
                <c:pt idx="599">
                  <c:v>44865</c:v>
                </c:pt>
                <c:pt idx="600">
                  <c:v>44866</c:v>
                </c:pt>
                <c:pt idx="601">
                  <c:v>44868</c:v>
                </c:pt>
                <c:pt idx="602">
                  <c:v>44869</c:v>
                </c:pt>
                <c:pt idx="603">
                  <c:v>44872</c:v>
                </c:pt>
                <c:pt idx="604">
                  <c:v>44873</c:v>
                </c:pt>
                <c:pt idx="605">
                  <c:v>44874</c:v>
                </c:pt>
                <c:pt idx="606">
                  <c:v>44875</c:v>
                </c:pt>
                <c:pt idx="607">
                  <c:v>44876</c:v>
                </c:pt>
                <c:pt idx="608">
                  <c:v>44879</c:v>
                </c:pt>
                <c:pt idx="609">
                  <c:v>44881</c:v>
                </c:pt>
                <c:pt idx="610">
                  <c:v>44882</c:v>
                </c:pt>
                <c:pt idx="611">
                  <c:v>44883</c:v>
                </c:pt>
                <c:pt idx="612">
                  <c:v>44886</c:v>
                </c:pt>
                <c:pt idx="613">
                  <c:v>44887</c:v>
                </c:pt>
                <c:pt idx="614">
                  <c:v>44888</c:v>
                </c:pt>
                <c:pt idx="615">
                  <c:v>44889</c:v>
                </c:pt>
                <c:pt idx="616">
                  <c:v>44890</c:v>
                </c:pt>
                <c:pt idx="617">
                  <c:v>44893</c:v>
                </c:pt>
                <c:pt idx="618">
                  <c:v>44894</c:v>
                </c:pt>
                <c:pt idx="619">
                  <c:v>44895</c:v>
                </c:pt>
                <c:pt idx="620">
                  <c:v>44896</c:v>
                </c:pt>
                <c:pt idx="621">
                  <c:v>44897</c:v>
                </c:pt>
                <c:pt idx="622">
                  <c:v>44900</c:v>
                </c:pt>
                <c:pt idx="623">
                  <c:v>44901</c:v>
                </c:pt>
                <c:pt idx="624">
                  <c:v>44902</c:v>
                </c:pt>
                <c:pt idx="625">
                  <c:v>44903</c:v>
                </c:pt>
                <c:pt idx="626">
                  <c:v>44904</c:v>
                </c:pt>
                <c:pt idx="627">
                  <c:v>44907</c:v>
                </c:pt>
                <c:pt idx="628">
                  <c:v>44908</c:v>
                </c:pt>
                <c:pt idx="629">
                  <c:v>44909</c:v>
                </c:pt>
                <c:pt idx="630">
                  <c:v>44910</c:v>
                </c:pt>
                <c:pt idx="631">
                  <c:v>44911</c:v>
                </c:pt>
                <c:pt idx="632">
                  <c:v>44914</c:v>
                </c:pt>
                <c:pt idx="633">
                  <c:v>44915</c:v>
                </c:pt>
                <c:pt idx="634">
                  <c:v>44916</c:v>
                </c:pt>
                <c:pt idx="635">
                  <c:v>44917</c:v>
                </c:pt>
                <c:pt idx="636">
                  <c:v>44918</c:v>
                </c:pt>
                <c:pt idx="637">
                  <c:v>44921</c:v>
                </c:pt>
                <c:pt idx="638">
                  <c:v>44922</c:v>
                </c:pt>
                <c:pt idx="639">
                  <c:v>44923</c:v>
                </c:pt>
                <c:pt idx="640">
                  <c:v>44924</c:v>
                </c:pt>
                <c:pt idx="641">
                  <c:v>44925</c:v>
                </c:pt>
                <c:pt idx="642">
                  <c:v>44928</c:v>
                </c:pt>
                <c:pt idx="643">
                  <c:v>44929</c:v>
                </c:pt>
                <c:pt idx="644">
                  <c:v>44930</c:v>
                </c:pt>
                <c:pt idx="645">
                  <c:v>44931</c:v>
                </c:pt>
                <c:pt idx="646">
                  <c:v>44932</c:v>
                </c:pt>
                <c:pt idx="647">
                  <c:v>44935</c:v>
                </c:pt>
                <c:pt idx="648">
                  <c:v>44936</c:v>
                </c:pt>
                <c:pt idx="649">
                  <c:v>44937</c:v>
                </c:pt>
                <c:pt idx="650">
                  <c:v>44938</c:v>
                </c:pt>
                <c:pt idx="651">
                  <c:v>44939</c:v>
                </c:pt>
                <c:pt idx="652">
                  <c:v>44942</c:v>
                </c:pt>
                <c:pt idx="653">
                  <c:v>44943</c:v>
                </c:pt>
                <c:pt idx="654">
                  <c:v>44944</c:v>
                </c:pt>
                <c:pt idx="655">
                  <c:v>44945</c:v>
                </c:pt>
                <c:pt idx="656">
                  <c:v>44946</c:v>
                </c:pt>
                <c:pt idx="657">
                  <c:v>44949</c:v>
                </c:pt>
                <c:pt idx="658">
                  <c:v>44950</c:v>
                </c:pt>
                <c:pt idx="659">
                  <c:v>44951</c:v>
                </c:pt>
                <c:pt idx="660">
                  <c:v>44952</c:v>
                </c:pt>
                <c:pt idx="661">
                  <c:v>44953</c:v>
                </c:pt>
                <c:pt idx="662">
                  <c:v>44956</c:v>
                </c:pt>
                <c:pt idx="663">
                  <c:v>44957</c:v>
                </c:pt>
                <c:pt idx="664">
                  <c:v>44958</c:v>
                </c:pt>
                <c:pt idx="665">
                  <c:v>44959</c:v>
                </c:pt>
                <c:pt idx="666">
                  <c:v>44960</c:v>
                </c:pt>
                <c:pt idx="667">
                  <c:v>44963</c:v>
                </c:pt>
                <c:pt idx="668">
                  <c:v>44964</c:v>
                </c:pt>
                <c:pt idx="669">
                  <c:v>44965</c:v>
                </c:pt>
                <c:pt idx="670">
                  <c:v>44966</c:v>
                </c:pt>
                <c:pt idx="671">
                  <c:v>44967</c:v>
                </c:pt>
                <c:pt idx="672">
                  <c:v>44970</c:v>
                </c:pt>
                <c:pt idx="673">
                  <c:v>44971</c:v>
                </c:pt>
                <c:pt idx="674">
                  <c:v>44972</c:v>
                </c:pt>
                <c:pt idx="675">
                  <c:v>44973</c:v>
                </c:pt>
                <c:pt idx="676">
                  <c:v>44974</c:v>
                </c:pt>
                <c:pt idx="677">
                  <c:v>44979</c:v>
                </c:pt>
                <c:pt idx="678">
                  <c:v>44980</c:v>
                </c:pt>
                <c:pt idx="679">
                  <c:v>44981</c:v>
                </c:pt>
                <c:pt idx="680">
                  <c:v>44984</c:v>
                </c:pt>
                <c:pt idx="681">
                  <c:v>44985</c:v>
                </c:pt>
                <c:pt idx="682">
                  <c:v>44986</c:v>
                </c:pt>
                <c:pt idx="683">
                  <c:v>44987</c:v>
                </c:pt>
                <c:pt idx="684">
                  <c:v>44988</c:v>
                </c:pt>
                <c:pt idx="685">
                  <c:v>44991</c:v>
                </c:pt>
                <c:pt idx="686">
                  <c:v>44992</c:v>
                </c:pt>
                <c:pt idx="687">
                  <c:v>44993</c:v>
                </c:pt>
                <c:pt idx="688">
                  <c:v>44994</c:v>
                </c:pt>
                <c:pt idx="689">
                  <c:v>44995</c:v>
                </c:pt>
                <c:pt idx="690">
                  <c:v>44998</c:v>
                </c:pt>
                <c:pt idx="691">
                  <c:v>44999</c:v>
                </c:pt>
                <c:pt idx="692">
                  <c:v>45000</c:v>
                </c:pt>
                <c:pt idx="693">
                  <c:v>45001</c:v>
                </c:pt>
                <c:pt idx="694">
                  <c:v>45002</c:v>
                </c:pt>
                <c:pt idx="695">
                  <c:v>45005</c:v>
                </c:pt>
                <c:pt idx="696">
                  <c:v>45006</c:v>
                </c:pt>
                <c:pt idx="697">
                  <c:v>45007</c:v>
                </c:pt>
                <c:pt idx="698">
                  <c:v>45008</c:v>
                </c:pt>
                <c:pt idx="699">
                  <c:v>45009</c:v>
                </c:pt>
                <c:pt idx="700">
                  <c:v>45012</c:v>
                </c:pt>
                <c:pt idx="701">
                  <c:v>45013</c:v>
                </c:pt>
                <c:pt idx="702">
                  <c:v>45014</c:v>
                </c:pt>
                <c:pt idx="703">
                  <c:v>45015</c:v>
                </c:pt>
                <c:pt idx="704">
                  <c:v>45016</c:v>
                </c:pt>
                <c:pt idx="705">
                  <c:v>45019</c:v>
                </c:pt>
                <c:pt idx="706">
                  <c:v>45020</c:v>
                </c:pt>
                <c:pt idx="707">
                  <c:v>45021</c:v>
                </c:pt>
                <c:pt idx="708">
                  <c:v>45022</c:v>
                </c:pt>
                <c:pt idx="709">
                  <c:v>45026</c:v>
                </c:pt>
                <c:pt idx="710">
                  <c:v>45027</c:v>
                </c:pt>
                <c:pt idx="711">
                  <c:v>45028</c:v>
                </c:pt>
                <c:pt idx="712">
                  <c:v>45029</c:v>
                </c:pt>
                <c:pt idx="713">
                  <c:v>45030</c:v>
                </c:pt>
                <c:pt idx="714">
                  <c:v>45033</c:v>
                </c:pt>
                <c:pt idx="715">
                  <c:v>45034</c:v>
                </c:pt>
                <c:pt idx="716">
                  <c:v>45035</c:v>
                </c:pt>
                <c:pt idx="717">
                  <c:v>45036</c:v>
                </c:pt>
                <c:pt idx="718">
                  <c:v>45040</c:v>
                </c:pt>
                <c:pt idx="719">
                  <c:v>45041</c:v>
                </c:pt>
                <c:pt idx="720">
                  <c:v>45042</c:v>
                </c:pt>
                <c:pt idx="721">
                  <c:v>45043</c:v>
                </c:pt>
                <c:pt idx="722">
                  <c:v>45044</c:v>
                </c:pt>
                <c:pt idx="723">
                  <c:v>45048</c:v>
                </c:pt>
                <c:pt idx="724">
                  <c:v>45049</c:v>
                </c:pt>
                <c:pt idx="725">
                  <c:v>45050</c:v>
                </c:pt>
                <c:pt idx="726">
                  <c:v>45051</c:v>
                </c:pt>
                <c:pt idx="727">
                  <c:v>45054</c:v>
                </c:pt>
                <c:pt idx="728">
                  <c:v>45055</c:v>
                </c:pt>
                <c:pt idx="729">
                  <c:v>45056</c:v>
                </c:pt>
                <c:pt idx="730">
                  <c:v>45057</c:v>
                </c:pt>
                <c:pt idx="731">
                  <c:v>45058</c:v>
                </c:pt>
                <c:pt idx="732">
                  <c:v>45061</c:v>
                </c:pt>
                <c:pt idx="733">
                  <c:v>45062</c:v>
                </c:pt>
                <c:pt idx="734">
                  <c:v>45063</c:v>
                </c:pt>
                <c:pt idx="735">
                  <c:v>45064</c:v>
                </c:pt>
                <c:pt idx="736">
                  <c:v>45065</c:v>
                </c:pt>
                <c:pt idx="737">
                  <c:v>45068</c:v>
                </c:pt>
                <c:pt idx="738">
                  <c:v>45069</c:v>
                </c:pt>
                <c:pt idx="739">
                  <c:v>45070</c:v>
                </c:pt>
                <c:pt idx="740">
                  <c:v>45071</c:v>
                </c:pt>
                <c:pt idx="741">
                  <c:v>45072</c:v>
                </c:pt>
                <c:pt idx="742">
                  <c:v>45075</c:v>
                </c:pt>
                <c:pt idx="743">
                  <c:v>45076</c:v>
                </c:pt>
                <c:pt idx="744">
                  <c:v>45077</c:v>
                </c:pt>
                <c:pt idx="745">
                  <c:v>45078</c:v>
                </c:pt>
                <c:pt idx="746">
                  <c:v>45079</c:v>
                </c:pt>
                <c:pt idx="747">
                  <c:v>45082</c:v>
                </c:pt>
                <c:pt idx="748">
                  <c:v>45083</c:v>
                </c:pt>
                <c:pt idx="749">
                  <c:v>45084</c:v>
                </c:pt>
                <c:pt idx="750">
                  <c:v>45086</c:v>
                </c:pt>
                <c:pt idx="751">
                  <c:v>45089</c:v>
                </c:pt>
                <c:pt idx="752">
                  <c:v>45090</c:v>
                </c:pt>
                <c:pt idx="753">
                  <c:v>45091</c:v>
                </c:pt>
                <c:pt idx="754">
                  <c:v>45092</c:v>
                </c:pt>
                <c:pt idx="755">
                  <c:v>45093</c:v>
                </c:pt>
                <c:pt idx="756">
                  <c:v>45096</c:v>
                </c:pt>
                <c:pt idx="757">
                  <c:v>45097</c:v>
                </c:pt>
                <c:pt idx="758">
                  <c:v>45098</c:v>
                </c:pt>
                <c:pt idx="759">
                  <c:v>45099</c:v>
                </c:pt>
                <c:pt idx="760">
                  <c:v>45100</c:v>
                </c:pt>
                <c:pt idx="761">
                  <c:v>45103</c:v>
                </c:pt>
                <c:pt idx="762">
                  <c:v>45104</c:v>
                </c:pt>
                <c:pt idx="763">
                  <c:v>45105</c:v>
                </c:pt>
                <c:pt idx="764">
                  <c:v>45106</c:v>
                </c:pt>
                <c:pt idx="765">
                  <c:v>45107</c:v>
                </c:pt>
                <c:pt idx="766">
                  <c:v>45110</c:v>
                </c:pt>
                <c:pt idx="767">
                  <c:v>45111</c:v>
                </c:pt>
                <c:pt idx="768">
                  <c:v>45112</c:v>
                </c:pt>
                <c:pt idx="769">
                  <c:v>45113</c:v>
                </c:pt>
                <c:pt idx="770">
                  <c:v>45114</c:v>
                </c:pt>
                <c:pt idx="771">
                  <c:v>45117</c:v>
                </c:pt>
                <c:pt idx="772">
                  <c:v>45118</c:v>
                </c:pt>
                <c:pt idx="773">
                  <c:v>45119</c:v>
                </c:pt>
                <c:pt idx="774">
                  <c:v>45120</c:v>
                </c:pt>
                <c:pt idx="775">
                  <c:v>45121</c:v>
                </c:pt>
                <c:pt idx="776">
                  <c:v>45124</c:v>
                </c:pt>
                <c:pt idx="777">
                  <c:v>45125</c:v>
                </c:pt>
                <c:pt idx="778">
                  <c:v>45126</c:v>
                </c:pt>
                <c:pt idx="779">
                  <c:v>45127</c:v>
                </c:pt>
                <c:pt idx="780">
                  <c:v>45128</c:v>
                </c:pt>
                <c:pt idx="781">
                  <c:v>45131</c:v>
                </c:pt>
                <c:pt idx="782">
                  <c:v>45132</c:v>
                </c:pt>
                <c:pt idx="783">
                  <c:v>45133</c:v>
                </c:pt>
                <c:pt idx="784">
                  <c:v>45134</c:v>
                </c:pt>
                <c:pt idx="785">
                  <c:v>45135</c:v>
                </c:pt>
                <c:pt idx="786">
                  <c:v>45138</c:v>
                </c:pt>
                <c:pt idx="787">
                  <c:v>45139</c:v>
                </c:pt>
                <c:pt idx="788">
                  <c:v>45140</c:v>
                </c:pt>
                <c:pt idx="789">
                  <c:v>45141</c:v>
                </c:pt>
                <c:pt idx="790">
                  <c:v>45142</c:v>
                </c:pt>
                <c:pt idx="791">
                  <c:v>45145</c:v>
                </c:pt>
                <c:pt idx="792">
                  <c:v>45146</c:v>
                </c:pt>
                <c:pt idx="793">
                  <c:v>45147</c:v>
                </c:pt>
                <c:pt idx="794">
                  <c:v>45148</c:v>
                </c:pt>
                <c:pt idx="795">
                  <c:v>45149</c:v>
                </c:pt>
                <c:pt idx="796">
                  <c:v>45152</c:v>
                </c:pt>
                <c:pt idx="797">
                  <c:v>45153</c:v>
                </c:pt>
                <c:pt idx="798">
                  <c:v>45154</c:v>
                </c:pt>
                <c:pt idx="799">
                  <c:v>45155</c:v>
                </c:pt>
                <c:pt idx="800">
                  <c:v>45156</c:v>
                </c:pt>
                <c:pt idx="801">
                  <c:v>45159</c:v>
                </c:pt>
                <c:pt idx="802">
                  <c:v>45160</c:v>
                </c:pt>
                <c:pt idx="803">
                  <c:v>45161</c:v>
                </c:pt>
                <c:pt idx="804">
                  <c:v>45162</c:v>
                </c:pt>
                <c:pt idx="805">
                  <c:v>45163</c:v>
                </c:pt>
                <c:pt idx="806">
                  <c:v>45166</c:v>
                </c:pt>
                <c:pt idx="807">
                  <c:v>45167</c:v>
                </c:pt>
                <c:pt idx="808">
                  <c:v>45168</c:v>
                </c:pt>
                <c:pt idx="809">
                  <c:v>45169</c:v>
                </c:pt>
                <c:pt idx="810">
                  <c:v>45170</c:v>
                </c:pt>
                <c:pt idx="811">
                  <c:v>45173</c:v>
                </c:pt>
                <c:pt idx="812">
                  <c:v>45174</c:v>
                </c:pt>
                <c:pt idx="813">
                  <c:v>45175</c:v>
                </c:pt>
                <c:pt idx="814">
                  <c:v>45177</c:v>
                </c:pt>
                <c:pt idx="815">
                  <c:v>45180</c:v>
                </c:pt>
                <c:pt idx="816">
                  <c:v>45181</c:v>
                </c:pt>
                <c:pt idx="817">
                  <c:v>45182</c:v>
                </c:pt>
                <c:pt idx="818">
                  <c:v>45183</c:v>
                </c:pt>
                <c:pt idx="819">
                  <c:v>45184</c:v>
                </c:pt>
                <c:pt idx="820">
                  <c:v>45187</c:v>
                </c:pt>
                <c:pt idx="821">
                  <c:v>45188</c:v>
                </c:pt>
                <c:pt idx="822">
                  <c:v>45189</c:v>
                </c:pt>
                <c:pt idx="823">
                  <c:v>45190</c:v>
                </c:pt>
                <c:pt idx="824">
                  <c:v>45191</c:v>
                </c:pt>
                <c:pt idx="825">
                  <c:v>45194</c:v>
                </c:pt>
                <c:pt idx="826">
                  <c:v>45195</c:v>
                </c:pt>
                <c:pt idx="827">
                  <c:v>45196</c:v>
                </c:pt>
                <c:pt idx="828">
                  <c:v>45197</c:v>
                </c:pt>
                <c:pt idx="829">
                  <c:v>45198</c:v>
                </c:pt>
                <c:pt idx="830">
                  <c:v>45201</c:v>
                </c:pt>
                <c:pt idx="831">
                  <c:v>45202</c:v>
                </c:pt>
                <c:pt idx="832">
                  <c:v>45203</c:v>
                </c:pt>
                <c:pt idx="833">
                  <c:v>45204</c:v>
                </c:pt>
                <c:pt idx="834">
                  <c:v>45205</c:v>
                </c:pt>
                <c:pt idx="835">
                  <c:v>45208</c:v>
                </c:pt>
                <c:pt idx="836">
                  <c:v>45209</c:v>
                </c:pt>
                <c:pt idx="837">
                  <c:v>45210</c:v>
                </c:pt>
                <c:pt idx="838">
                  <c:v>45212</c:v>
                </c:pt>
                <c:pt idx="839">
                  <c:v>45215</c:v>
                </c:pt>
                <c:pt idx="840">
                  <c:v>45216</c:v>
                </c:pt>
                <c:pt idx="841">
                  <c:v>45217</c:v>
                </c:pt>
                <c:pt idx="842">
                  <c:v>45218</c:v>
                </c:pt>
                <c:pt idx="843">
                  <c:v>45219</c:v>
                </c:pt>
                <c:pt idx="844">
                  <c:v>45222</c:v>
                </c:pt>
                <c:pt idx="845">
                  <c:v>45223</c:v>
                </c:pt>
                <c:pt idx="846">
                  <c:v>45224</c:v>
                </c:pt>
                <c:pt idx="847">
                  <c:v>45225</c:v>
                </c:pt>
                <c:pt idx="848">
                  <c:v>45226</c:v>
                </c:pt>
                <c:pt idx="849">
                  <c:v>45229</c:v>
                </c:pt>
                <c:pt idx="850">
                  <c:v>45230</c:v>
                </c:pt>
                <c:pt idx="851">
                  <c:v>45231</c:v>
                </c:pt>
                <c:pt idx="852">
                  <c:v>45233</c:v>
                </c:pt>
                <c:pt idx="853">
                  <c:v>45236</c:v>
                </c:pt>
                <c:pt idx="854">
                  <c:v>45237</c:v>
                </c:pt>
                <c:pt idx="855">
                  <c:v>45238</c:v>
                </c:pt>
                <c:pt idx="856">
                  <c:v>45239</c:v>
                </c:pt>
                <c:pt idx="857">
                  <c:v>45240</c:v>
                </c:pt>
                <c:pt idx="858">
                  <c:v>45243</c:v>
                </c:pt>
                <c:pt idx="859">
                  <c:v>45244</c:v>
                </c:pt>
                <c:pt idx="860">
                  <c:v>45246</c:v>
                </c:pt>
                <c:pt idx="861">
                  <c:v>45247</c:v>
                </c:pt>
                <c:pt idx="862">
                  <c:v>45250</c:v>
                </c:pt>
                <c:pt idx="863">
                  <c:v>45251</c:v>
                </c:pt>
                <c:pt idx="864">
                  <c:v>45252</c:v>
                </c:pt>
                <c:pt idx="865">
                  <c:v>45253</c:v>
                </c:pt>
                <c:pt idx="866">
                  <c:v>45254</c:v>
                </c:pt>
                <c:pt idx="867">
                  <c:v>45257</c:v>
                </c:pt>
                <c:pt idx="868">
                  <c:v>45258</c:v>
                </c:pt>
                <c:pt idx="869">
                  <c:v>45259</c:v>
                </c:pt>
                <c:pt idx="870">
                  <c:v>45260</c:v>
                </c:pt>
                <c:pt idx="871">
                  <c:v>45261</c:v>
                </c:pt>
                <c:pt idx="872">
                  <c:v>45264</c:v>
                </c:pt>
                <c:pt idx="873">
                  <c:v>45265</c:v>
                </c:pt>
                <c:pt idx="874">
                  <c:v>45266</c:v>
                </c:pt>
                <c:pt idx="875">
                  <c:v>45267</c:v>
                </c:pt>
                <c:pt idx="876">
                  <c:v>45268</c:v>
                </c:pt>
                <c:pt idx="877">
                  <c:v>45271</c:v>
                </c:pt>
                <c:pt idx="878">
                  <c:v>45272</c:v>
                </c:pt>
                <c:pt idx="879">
                  <c:v>45273</c:v>
                </c:pt>
                <c:pt idx="880">
                  <c:v>45274</c:v>
                </c:pt>
                <c:pt idx="881">
                  <c:v>45275</c:v>
                </c:pt>
                <c:pt idx="882">
                  <c:v>45278</c:v>
                </c:pt>
                <c:pt idx="883">
                  <c:v>45279</c:v>
                </c:pt>
                <c:pt idx="884">
                  <c:v>45280</c:v>
                </c:pt>
                <c:pt idx="885">
                  <c:v>45281</c:v>
                </c:pt>
                <c:pt idx="886">
                  <c:v>45282</c:v>
                </c:pt>
                <c:pt idx="887">
                  <c:v>45286</c:v>
                </c:pt>
                <c:pt idx="888">
                  <c:v>45287</c:v>
                </c:pt>
                <c:pt idx="889">
                  <c:v>45288</c:v>
                </c:pt>
                <c:pt idx="890">
                  <c:v>45289</c:v>
                </c:pt>
                <c:pt idx="891">
                  <c:v>45293</c:v>
                </c:pt>
                <c:pt idx="892">
                  <c:v>45294</c:v>
                </c:pt>
                <c:pt idx="893">
                  <c:v>45295</c:v>
                </c:pt>
                <c:pt idx="894">
                  <c:v>45296</c:v>
                </c:pt>
                <c:pt idx="895">
                  <c:v>45299</c:v>
                </c:pt>
                <c:pt idx="896">
                  <c:v>45300</c:v>
                </c:pt>
                <c:pt idx="897">
                  <c:v>45301</c:v>
                </c:pt>
                <c:pt idx="898">
                  <c:v>45302</c:v>
                </c:pt>
                <c:pt idx="899">
                  <c:v>45303</c:v>
                </c:pt>
                <c:pt idx="900">
                  <c:v>45306</c:v>
                </c:pt>
                <c:pt idx="901">
                  <c:v>45307</c:v>
                </c:pt>
                <c:pt idx="902">
                  <c:v>45308</c:v>
                </c:pt>
                <c:pt idx="903">
                  <c:v>45309</c:v>
                </c:pt>
                <c:pt idx="904">
                  <c:v>45310</c:v>
                </c:pt>
                <c:pt idx="905">
                  <c:v>45313</c:v>
                </c:pt>
                <c:pt idx="906">
                  <c:v>45314</c:v>
                </c:pt>
                <c:pt idx="907">
                  <c:v>45315</c:v>
                </c:pt>
                <c:pt idx="908">
                  <c:v>45316</c:v>
                </c:pt>
                <c:pt idx="909">
                  <c:v>45317</c:v>
                </c:pt>
                <c:pt idx="910">
                  <c:v>45320</c:v>
                </c:pt>
                <c:pt idx="911">
                  <c:v>45321</c:v>
                </c:pt>
                <c:pt idx="912">
                  <c:v>45322</c:v>
                </c:pt>
                <c:pt idx="913">
                  <c:v>45323</c:v>
                </c:pt>
                <c:pt idx="914">
                  <c:v>45324</c:v>
                </c:pt>
                <c:pt idx="915">
                  <c:v>45327</c:v>
                </c:pt>
                <c:pt idx="916">
                  <c:v>45328</c:v>
                </c:pt>
                <c:pt idx="917">
                  <c:v>45329</c:v>
                </c:pt>
                <c:pt idx="918">
                  <c:v>45330</c:v>
                </c:pt>
                <c:pt idx="919">
                  <c:v>45331</c:v>
                </c:pt>
                <c:pt idx="920">
                  <c:v>45336</c:v>
                </c:pt>
                <c:pt idx="921">
                  <c:v>45337</c:v>
                </c:pt>
                <c:pt idx="922">
                  <c:v>45338</c:v>
                </c:pt>
                <c:pt idx="923">
                  <c:v>45341</c:v>
                </c:pt>
                <c:pt idx="924">
                  <c:v>45342</c:v>
                </c:pt>
                <c:pt idx="925">
                  <c:v>45343</c:v>
                </c:pt>
                <c:pt idx="926">
                  <c:v>45344</c:v>
                </c:pt>
                <c:pt idx="927">
                  <c:v>45345</c:v>
                </c:pt>
                <c:pt idx="928">
                  <c:v>45348</c:v>
                </c:pt>
                <c:pt idx="929">
                  <c:v>45349</c:v>
                </c:pt>
                <c:pt idx="930">
                  <c:v>45350</c:v>
                </c:pt>
                <c:pt idx="931">
                  <c:v>45351</c:v>
                </c:pt>
                <c:pt idx="932">
                  <c:v>45352</c:v>
                </c:pt>
                <c:pt idx="933">
                  <c:v>45355</c:v>
                </c:pt>
                <c:pt idx="934">
                  <c:v>45356</c:v>
                </c:pt>
                <c:pt idx="935">
                  <c:v>45357</c:v>
                </c:pt>
                <c:pt idx="936">
                  <c:v>45358</c:v>
                </c:pt>
                <c:pt idx="937">
                  <c:v>45359</c:v>
                </c:pt>
                <c:pt idx="938">
                  <c:v>45362</c:v>
                </c:pt>
                <c:pt idx="939">
                  <c:v>45363</c:v>
                </c:pt>
                <c:pt idx="940">
                  <c:v>45364</c:v>
                </c:pt>
                <c:pt idx="941">
                  <c:v>45365</c:v>
                </c:pt>
                <c:pt idx="942">
                  <c:v>45366</c:v>
                </c:pt>
                <c:pt idx="943">
                  <c:v>45369</c:v>
                </c:pt>
                <c:pt idx="944">
                  <c:v>45370</c:v>
                </c:pt>
                <c:pt idx="945">
                  <c:v>45371</c:v>
                </c:pt>
                <c:pt idx="946">
                  <c:v>45372</c:v>
                </c:pt>
                <c:pt idx="947">
                  <c:v>45373</c:v>
                </c:pt>
                <c:pt idx="948">
                  <c:v>45376</c:v>
                </c:pt>
                <c:pt idx="949">
                  <c:v>45377</c:v>
                </c:pt>
                <c:pt idx="950">
                  <c:v>45378</c:v>
                </c:pt>
                <c:pt idx="951">
                  <c:v>45379</c:v>
                </c:pt>
                <c:pt idx="952">
                  <c:v>45383</c:v>
                </c:pt>
                <c:pt idx="953">
                  <c:v>45384</c:v>
                </c:pt>
                <c:pt idx="954">
                  <c:v>45385</c:v>
                </c:pt>
                <c:pt idx="955">
                  <c:v>45386</c:v>
                </c:pt>
                <c:pt idx="956">
                  <c:v>45387</c:v>
                </c:pt>
                <c:pt idx="957">
                  <c:v>45390</c:v>
                </c:pt>
                <c:pt idx="958">
                  <c:v>45391</c:v>
                </c:pt>
                <c:pt idx="959">
                  <c:v>45392</c:v>
                </c:pt>
                <c:pt idx="960">
                  <c:v>45393</c:v>
                </c:pt>
                <c:pt idx="961">
                  <c:v>45394</c:v>
                </c:pt>
                <c:pt idx="962">
                  <c:v>45397</c:v>
                </c:pt>
                <c:pt idx="963">
                  <c:v>45398</c:v>
                </c:pt>
                <c:pt idx="964">
                  <c:v>45399</c:v>
                </c:pt>
                <c:pt idx="965">
                  <c:v>45400</c:v>
                </c:pt>
                <c:pt idx="966">
                  <c:v>45401</c:v>
                </c:pt>
                <c:pt idx="967">
                  <c:v>45404</c:v>
                </c:pt>
                <c:pt idx="968">
                  <c:v>45405</c:v>
                </c:pt>
                <c:pt idx="969">
                  <c:v>45406</c:v>
                </c:pt>
                <c:pt idx="970">
                  <c:v>45407</c:v>
                </c:pt>
                <c:pt idx="971">
                  <c:v>45408</c:v>
                </c:pt>
                <c:pt idx="972">
                  <c:v>45411</c:v>
                </c:pt>
                <c:pt idx="973">
                  <c:v>45412</c:v>
                </c:pt>
                <c:pt idx="974">
                  <c:v>45414</c:v>
                </c:pt>
                <c:pt idx="975">
                  <c:v>45415</c:v>
                </c:pt>
                <c:pt idx="976">
                  <c:v>45418</c:v>
                </c:pt>
                <c:pt idx="977">
                  <c:v>45419</c:v>
                </c:pt>
                <c:pt idx="978">
                  <c:v>45420</c:v>
                </c:pt>
                <c:pt idx="979">
                  <c:v>45421</c:v>
                </c:pt>
                <c:pt idx="980">
                  <c:v>45422</c:v>
                </c:pt>
                <c:pt idx="981">
                  <c:v>45425</c:v>
                </c:pt>
                <c:pt idx="982">
                  <c:v>45426</c:v>
                </c:pt>
                <c:pt idx="983">
                  <c:v>45427</c:v>
                </c:pt>
                <c:pt idx="984">
                  <c:v>45428</c:v>
                </c:pt>
                <c:pt idx="985">
                  <c:v>45429</c:v>
                </c:pt>
                <c:pt idx="986">
                  <c:v>45432</c:v>
                </c:pt>
                <c:pt idx="987">
                  <c:v>45433</c:v>
                </c:pt>
                <c:pt idx="988">
                  <c:v>45434</c:v>
                </c:pt>
                <c:pt idx="989">
                  <c:v>45435</c:v>
                </c:pt>
                <c:pt idx="990">
                  <c:v>45436</c:v>
                </c:pt>
                <c:pt idx="991">
                  <c:v>45439</c:v>
                </c:pt>
                <c:pt idx="992">
                  <c:v>45440</c:v>
                </c:pt>
                <c:pt idx="993">
                  <c:v>45441</c:v>
                </c:pt>
                <c:pt idx="994">
                  <c:v>45443</c:v>
                </c:pt>
                <c:pt idx="995">
                  <c:v>45446</c:v>
                </c:pt>
                <c:pt idx="996">
                  <c:v>45447</c:v>
                </c:pt>
                <c:pt idx="997">
                  <c:v>45448</c:v>
                </c:pt>
                <c:pt idx="998">
                  <c:v>45449</c:v>
                </c:pt>
                <c:pt idx="999">
                  <c:v>45450</c:v>
                </c:pt>
                <c:pt idx="1000">
                  <c:v>45453</c:v>
                </c:pt>
                <c:pt idx="1001">
                  <c:v>45454</c:v>
                </c:pt>
                <c:pt idx="1002">
                  <c:v>45455</c:v>
                </c:pt>
                <c:pt idx="1003">
                  <c:v>45456</c:v>
                </c:pt>
                <c:pt idx="1004">
                  <c:v>45457</c:v>
                </c:pt>
                <c:pt idx="1005">
                  <c:v>45460</c:v>
                </c:pt>
                <c:pt idx="1006">
                  <c:v>45461</c:v>
                </c:pt>
                <c:pt idx="1007">
                  <c:v>45462</c:v>
                </c:pt>
                <c:pt idx="1008">
                  <c:v>45463</c:v>
                </c:pt>
                <c:pt idx="1009">
                  <c:v>45464</c:v>
                </c:pt>
                <c:pt idx="1010">
                  <c:v>45467</c:v>
                </c:pt>
                <c:pt idx="1011">
                  <c:v>45468</c:v>
                </c:pt>
                <c:pt idx="1012">
                  <c:v>45469</c:v>
                </c:pt>
                <c:pt idx="1013">
                  <c:v>45470</c:v>
                </c:pt>
                <c:pt idx="1014">
                  <c:v>45471</c:v>
                </c:pt>
                <c:pt idx="1015">
                  <c:v>45474</c:v>
                </c:pt>
                <c:pt idx="1016">
                  <c:v>45475</c:v>
                </c:pt>
                <c:pt idx="1017">
                  <c:v>45476</c:v>
                </c:pt>
                <c:pt idx="1018">
                  <c:v>45477</c:v>
                </c:pt>
                <c:pt idx="1019">
                  <c:v>45478</c:v>
                </c:pt>
                <c:pt idx="1020">
                  <c:v>45481</c:v>
                </c:pt>
                <c:pt idx="1021">
                  <c:v>45482</c:v>
                </c:pt>
                <c:pt idx="1022">
                  <c:v>45483</c:v>
                </c:pt>
                <c:pt idx="1023">
                  <c:v>45484</c:v>
                </c:pt>
                <c:pt idx="1024">
                  <c:v>45485</c:v>
                </c:pt>
                <c:pt idx="1025">
                  <c:v>45488</c:v>
                </c:pt>
                <c:pt idx="1026">
                  <c:v>45489</c:v>
                </c:pt>
                <c:pt idx="1027">
                  <c:v>45490</c:v>
                </c:pt>
                <c:pt idx="1028">
                  <c:v>45491</c:v>
                </c:pt>
                <c:pt idx="1029">
                  <c:v>45492</c:v>
                </c:pt>
                <c:pt idx="1030">
                  <c:v>45495</c:v>
                </c:pt>
                <c:pt idx="1031">
                  <c:v>45496</c:v>
                </c:pt>
                <c:pt idx="1032">
                  <c:v>45497</c:v>
                </c:pt>
                <c:pt idx="1033">
                  <c:v>45498</c:v>
                </c:pt>
                <c:pt idx="1034">
                  <c:v>45499</c:v>
                </c:pt>
                <c:pt idx="1035">
                  <c:v>45502</c:v>
                </c:pt>
                <c:pt idx="1036">
                  <c:v>45503</c:v>
                </c:pt>
                <c:pt idx="1037">
                  <c:v>45504</c:v>
                </c:pt>
                <c:pt idx="1038">
                  <c:v>45505</c:v>
                </c:pt>
                <c:pt idx="1039">
                  <c:v>45506</c:v>
                </c:pt>
                <c:pt idx="1040">
                  <c:v>45509</c:v>
                </c:pt>
                <c:pt idx="1041">
                  <c:v>45510</c:v>
                </c:pt>
                <c:pt idx="1042">
                  <c:v>45511</c:v>
                </c:pt>
                <c:pt idx="1043">
                  <c:v>45512</c:v>
                </c:pt>
                <c:pt idx="1044">
                  <c:v>45513</c:v>
                </c:pt>
                <c:pt idx="1045">
                  <c:v>45516</c:v>
                </c:pt>
                <c:pt idx="1046">
                  <c:v>45517</c:v>
                </c:pt>
                <c:pt idx="1047">
                  <c:v>45518</c:v>
                </c:pt>
                <c:pt idx="1048">
                  <c:v>45519</c:v>
                </c:pt>
                <c:pt idx="1049">
                  <c:v>45520</c:v>
                </c:pt>
                <c:pt idx="1050">
                  <c:v>45523</c:v>
                </c:pt>
                <c:pt idx="1051">
                  <c:v>45524</c:v>
                </c:pt>
                <c:pt idx="1052">
                  <c:v>45525</c:v>
                </c:pt>
                <c:pt idx="1053">
                  <c:v>45526</c:v>
                </c:pt>
                <c:pt idx="1054">
                  <c:v>45527</c:v>
                </c:pt>
                <c:pt idx="1055">
                  <c:v>45530</c:v>
                </c:pt>
                <c:pt idx="1056">
                  <c:v>45531</c:v>
                </c:pt>
                <c:pt idx="1057">
                  <c:v>45532</c:v>
                </c:pt>
                <c:pt idx="1058">
                  <c:v>45533</c:v>
                </c:pt>
                <c:pt idx="1059">
                  <c:v>45534</c:v>
                </c:pt>
                <c:pt idx="1060">
                  <c:v>45537</c:v>
                </c:pt>
                <c:pt idx="1061">
                  <c:v>45538</c:v>
                </c:pt>
                <c:pt idx="1062">
                  <c:v>45539</c:v>
                </c:pt>
                <c:pt idx="1063">
                  <c:v>45540</c:v>
                </c:pt>
                <c:pt idx="1064">
                  <c:v>45541</c:v>
                </c:pt>
                <c:pt idx="1065">
                  <c:v>45544</c:v>
                </c:pt>
                <c:pt idx="1066">
                  <c:v>45545</c:v>
                </c:pt>
                <c:pt idx="1067">
                  <c:v>45546</c:v>
                </c:pt>
                <c:pt idx="1068">
                  <c:v>45547</c:v>
                </c:pt>
                <c:pt idx="1069">
                  <c:v>45548</c:v>
                </c:pt>
                <c:pt idx="1070">
                  <c:v>45551</c:v>
                </c:pt>
                <c:pt idx="1071">
                  <c:v>45552</c:v>
                </c:pt>
                <c:pt idx="1072">
                  <c:v>45553</c:v>
                </c:pt>
                <c:pt idx="1073">
                  <c:v>45554</c:v>
                </c:pt>
                <c:pt idx="1074">
                  <c:v>45555</c:v>
                </c:pt>
                <c:pt idx="1075">
                  <c:v>45558</c:v>
                </c:pt>
                <c:pt idx="1076">
                  <c:v>45559</c:v>
                </c:pt>
                <c:pt idx="1077">
                  <c:v>45560</c:v>
                </c:pt>
                <c:pt idx="1078">
                  <c:v>45561</c:v>
                </c:pt>
                <c:pt idx="1079">
                  <c:v>45562</c:v>
                </c:pt>
                <c:pt idx="1080">
                  <c:v>45565</c:v>
                </c:pt>
                <c:pt idx="1081">
                  <c:v>45566</c:v>
                </c:pt>
                <c:pt idx="1082">
                  <c:v>45567</c:v>
                </c:pt>
                <c:pt idx="1083">
                  <c:v>45568</c:v>
                </c:pt>
                <c:pt idx="1084">
                  <c:v>45569</c:v>
                </c:pt>
                <c:pt idx="1085">
                  <c:v>45572</c:v>
                </c:pt>
                <c:pt idx="1086">
                  <c:v>45573</c:v>
                </c:pt>
                <c:pt idx="1087">
                  <c:v>45574</c:v>
                </c:pt>
                <c:pt idx="1088">
                  <c:v>45575</c:v>
                </c:pt>
                <c:pt idx="1089">
                  <c:v>45576</c:v>
                </c:pt>
                <c:pt idx="1090">
                  <c:v>45579</c:v>
                </c:pt>
                <c:pt idx="1091">
                  <c:v>45580</c:v>
                </c:pt>
                <c:pt idx="1092">
                  <c:v>45581</c:v>
                </c:pt>
                <c:pt idx="1093">
                  <c:v>45582</c:v>
                </c:pt>
                <c:pt idx="1094">
                  <c:v>45583</c:v>
                </c:pt>
                <c:pt idx="1095">
                  <c:v>45586</c:v>
                </c:pt>
                <c:pt idx="1096">
                  <c:v>45587</c:v>
                </c:pt>
                <c:pt idx="1097">
                  <c:v>45588</c:v>
                </c:pt>
                <c:pt idx="1098">
                  <c:v>45589</c:v>
                </c:pt>
                <c:pt idx="1099">
                  <c:v>45590</c:v>
                </c:pt>
                <c:pt idx="1100">
                  <c:v>45593</c:v>
                </c:pt>
                <c:pt idx="1101">
                  <c:v>45594</c:v>
                </c:pt>
                <c:pt idx="1102">
                  <c:v>45595</c:v>
                </c:pt>
                <c:pt idx="1103">
                  <c:v>45596</c:v>
                </c:pt>
                <c:pt idx="1104">
                  <c:v>45597</c:v>
                </c:pt>
                <c:pt idx="1105">
                  <c:v>45600</c:v>
                </c:pt>
                <c:pt idx="1106">
                  <c:v>45601</c:v>
                </c:pt>
                <c:pt idx="1107">
                  <c:v>45602</c:v>
                </c:pt>
                <c:pt idx="1108">
                  <c:v>45603</c:v>
                </c:pt>
                <c:pt idx="1109">
                  <c:v>45604</c:v>
                </c:pt>
                <c:pt idx="1110">
                  <c:v>45607</c:v>
                </c:pt>
                <c:pt idx="1111">
                  <c:v>45608</c:v>
                </c:pt>
                <c:pt idx="1112">
                  <c:v>45609</c:v>
                </c:pt>
                <c:pt idx="1113">
                  <c:v>45610</c:v>
                </c:pt>
                <c:pt idx="1114">
                  <c:v>45614</c:v>
                </c:pt>
                <c:pt idx="1115">
                  <c:v>45615</c:v>
                </c:pt>
                <c:pt idx="1116">
                  <c:v>45617</c:v>
                </c:pt>
                <c:pt idx="1117">
                  <c:v>45618</c:v>
                </c:pt>
                <c:pt idx="1118">
                  <c:v>45621</c:v>
                </c:pt>
                <c:pt idx="1119">
                  <c:v>45622</c:v>
                </c:pt>
                <c:pt idx="1120">
                  <c:v>45623</c:v>
                </c:pt>
                <c:pt idx="1121">
                  <c:v>45624</c:v>
                </c:pt>
                <c:pt idx="1122">
                  <c:v>45625</c:v>
                </c:pt>
                <c:pt idx="1123">
                  <c:v>45628</c:v>
                </c:pt>
                <c:pt idx="1124">
                  <c:v>45629</c:v>
                </c:pt>
                <c:pt idx="1125">
                  <c:v>45630</c:v>
                </c:pt>
                <c:pt idx="1126">
                  <c:v>45631</c:v>
                </c:pt>
                <c:pt idx="1127">
                  <c:v>45632</c:v>
                </c:pt>
                <c:pt idx="1128">
                  <c:v>45635</c:v>
                </c:pt>
                <c:pt idx="1129">
                  <c:v>45636</c:v>
                </c:pt>
                <c:pt idx="1130">
                  <c:v>45637</c:v>
                </c:pt>
                <c:pt idx="1131">
                  <c:v>45638</c:v>
                </c:pt>
                <c:pt idx="1132">
                  <c:v>45639</c:v>
                </c:pt>
                <c:pt idx="1133">
                  <c:v>45642</c:v>
                </c:pt>
                <c:pt idx="1134">
                  <c:v>45643</c:v>
                </c:pt>
                <c:pt idx="1135">
                  <c:v>45644</c:v>
                </c:pt>
                <c:pt idx="1136">
                  <c:v>45645</c:v>
                </c:pt>
                <c:pt idx="1137">
                  <c:v>45646</c:v>
                </c:pt>
                <c:pt idx="1138">
                  <c:v>45649</c:v>
                </c:pt>
                <c:pt idx="1139">
                  <c:v>45650</c:v>
                </c:pt>
                <c:pt idx="1140">
                  <c:v>45652</c:v>
                </c:pt>
                <c:pt idx="1141">
                  <c:v>45653</c:v>
                </c:pt>
                <c:pt idx="1142">
                  <c:v>45656</c:v>
                </c:pt>
                <c:pt idx="1143">
                  <c:v>45657</c:v>
                </c:pt>
                <c:pt idx="1144">
                  <c:v>45659</c:v>
                </c:pt>
                <c:pt idx="1145">
                  <c:v>45660</c:v>
                </c:pt>
                <c:pt idx="1146">
                  <c:v>45663</c:v>
                </c:pt>
                <c:pt idx="1147">
                  <c:v>45664</c:v>
                </c:pt>
                <c:pt idx="1148">
                  <c:v>45665</c:v>
                </c:pt>
                <c:pt idx="1149">
                  <c:v>45666</c:v>
                </c:pt>
                <c:pt idx="1150">
                  <c:v>45667</c:v>
                </c:pt>
                <c:pt idx="1151">
                  <c:v>45670</c:v>
                </c:pt>
                <c:pt idx="1152">
                  <c:v>45671</c:v>
                </c:pt>
                <c:pt idx="1153">
                  <c:v>45672</c:v>
                </c:pt>
                <c:pt idx="1154">
                  <c:v>45673</c:v>
                </c:pt>
                <c:pt idx="1155">
                  <c:v>45674</c:v>
                </c:pt>
                <c:pt idx="1156">
                  <c:v>45677</c:v>
                </c:pt>
                <c:pt idx="1157">
                  <c:v>45678</c:v>
                </c:pt>
                <c:pt idx="1158">
                  <c:v>45679</c:v>
                </c:pt>
                <c:pt idx="1159">
                  <c:v>45680</c:v>
                </c:pt>
                <c:pt idx="1160">
                  <c:v>45681</c:v>
                </c:pt>
                <c:pt idx="1161">
                  <c:v>45684</c:v>
                </c:pt>
                <c:pt idx="1162">
                  <c:v>45685</c:v>
                </c:pt>
                <c:pt idx="1163">
                  <c:v>45686</c:v>
                </c:pt>
                <c:pt idx="1164">
                  <c:v>45687</c:v>
                </c:pt>
                <c:pt idx="1165">
                  <c:v>45688</c:v>
                </c:pt>
                <c:pt idx="1166">
                  <c:v>45691</c:v>
                </c:pt>
                <c:pt idx="1167">
                  <c:v>45692</c:v>
                </c:pt>
                <c:pt idx="1168">
                  <c:v>45693</c:v>
                </c:pt>
                <c:pt idx="1169">
                  <c:v>45694</c:v>
                </c:pt>
                <c:pt idx="1170">
                  <c:v>45695</c:v>
                </c:pt>
                <c:pt idx="1171">
                  <c:v>45698</c:v>
                </c:pt>
                <c:pt idx="1172">
                  <c:v>45699</c:v>
                </c:pt>
                <c:pt idx="1173">
                  <c:v>45700</c:v>
                </c:pt>
                <c:pt idx="1174">
                  <c:v>45701</c:v>
                </c:pt>
                <c:pt idx="1175">
                  <c:v>45702</c:v>
                </c:pt>
                <c:pt idx="1176">
                  <c:v>45705</c:v>
                </c:pt>
                <c:pt idx="1177">
                  <c:v>45706</c:v>
                </c:pt>
                <c:pt idx="1178">
                  <c:v>45707</c:v>
                </c:pt>
                <c:pt idx="1179">
                  <c:v>45708</c:v>
                </c:pt>
                <c:pt idx="1180">
                  <c:v>45709</c:v>
                </c:pt>
                <c:pt idx="1181">
                  <c:v>45712</c:v>
                </c:pt>
                <c:pt idx="1182">
                  <c:v>45713</c:v>
                </c:pt>
                <c:pt idx="1183">
                  <c:v>45714</c:v>
                </c:pt>
                <c:pt idx="1184">
                  <c:v>45715</c:v>
                </c:pt>
                <c:pt idx="1185">
                  <c:v>45716</c:v>
                </c:pt>
                <c:pt idx="1186">
                  <c:v>45721</c:v>
                </c:pt>
                <c:pt idx="1187">
                  <c:v>45722</c:v>
                </c:pt>
                <c:pt idx="1188">
                  <c:v>45723</c:v>
                </c:pt>
                <c:pt idx="1189">
                  <c:v>45726</c:v>
                </c:pt>
                <c:pt idx="1190">
                  <c:v>45727</c:v>
                </c:pt>
                <c:pt idx="1191">
                  <c:v>45728</c:v>
                </c:pt>
                <c:pt idx="1192">
                  <c:v>45729</c:v>
                </c:pt>
                <c:pt idx="1193">
                  <c:v>45730</c:v>
                </c:pt>
                <c:pt idx="1194">
                  <c:v>45733</c:v>
                </c:pt>
                <c:pt idx="1195">
                  <c:v>45734</c:v>
                </c:pt>
                <c:pt idx="1196">
                  <c:v>45735</c:v>
                </c:pt>
                <c:pt idx="1197">
                  <c:v>45736</c:v>
                </c:pt>
                <c:pt idx="1198">
                  <c:v>45737</c:v>
                </c:pt>
                <c:pt idx="1199">
                  <c:v>45740</c:v>
                </c:pt>
                <c:pt idx="1200">
                  <c:v>45741</c:v>
                </c:pt>
                <c:pt idx="1201">
                  <c:v>45742</c:v>
                </c:pt>
                <c:pt idx="1202">
                  <c:v>45743</c:v>
                </c:pt>
                <c:pt idx="1203">
                  <c:v>45744</c:v>
                </c:pt>
                <c:pt idx="1204">
                  <c:v>45747</c:v>
                </c:pt>
                <c:pt idx="1205">
                  <c:v>45748</c:v>
                </c:pt>
                <c:pt idx="1206">
                  <c:v>45749</c:v>
                </c:pt>
                <c:pt idx="1207">
                  <c:v>45750</c:v>
                </c:pt>
                <c:pt idx="1208">
                  <c:v>45751</c:v>
                </c:pt>
                <c:pt idx="1209">
                  <c:v>45754</c:v>
                </c:pt>
                <c:pt idx="1210">
                  <c:v>45755</c:v>
                </c:pt>
                <c:pt idx="1211">
                  <c:v>45756</c:v>
                </c:pt>
                <c:pt idx="1212">
                  <c:v>45757</c:v>
                </c:pt>
                <c:pt idx="1213">
                  <c:v>45758</c:v>
                </c:pt>
                <c:pt idx="1214">
                  <c:v>45761</c:v>
                </c:pt>
                <c:pt idx="1215">
                  <c:v>45762</c:v>
                </c:pt>
                <c:pt idx="1216">
                  <c:v>45763</c:v>
                </c:pt>
                <c:pt idx="1217">
                  <c:v>45764</c:v>
                </c:pt>
                <c:pt idx="1218">
                  <c:v>45769</c:v>
                </c:pt>
                <c:pt idx="1219">
                  <c:v>45770</c:v>
                </c:pt>
                <c:pt idx="1220">
                  <c:v>45771</c:v>
                </c:pt>
                <c:pt idx="1221">
                  <c:v>45772</c:v>
                </c:pt>
                <c:pt idx="1222">
                  <c:v>45775</c:v>
                </c:pt>
                <c:pt idx="1223">
                  <c:v>45776</c:v>
                </c:pt>
                <c:pt idx="1224">
                  <c:v>45777</c:v>
                </c:pt>
                <c:pt idx="1225">
                  <c:v>45779</c:v>
                </c:pt>
                <c:pt idx="1226">
                  <c:v>45782</c:v>
                </c:pt>
                <c:pt idx="1227">
                  <c:v>45783</c:v>
                </c:pt>
                <c:pt idx="1228">
                  <c:v>45784</c:v>
                </c:pt>
                <c:pt idx="1229">
                  <c:v>45785</c:v>
                </c:pt>
                <c:pt idx="1230">
                  <c:v>45786</c:v>
                </c:pt>
                <c:pt idx="1231">
                  <c:v>45789</c:v>
                </c:pt>
                <c:pt idx="1232">
                  <c:v>45790</c:v>
                </c:pt>
                <c:pt idx="1233">
                  <c:v>45791</c:v>
                </c:pt>
                <c:pt idx="1234">
                  <c:v>45792</c:v>
                </c:pt>
                <c:pt idx="1235">
                  <c:v>45793</c:v>
                </c:pt>
                <c:pt idx="1236">
                  <c:v>45796</c:v>
                </c:pt>
                <c:pt idx="1237">
                  <c:v>45797</c:v>
                </c:pt>
                <c:pt idx="1238">
                  <c:v>45798</c:v>
                </c:pt>
                <c:pt idx="1239">
                  <c:v>45799</c:v>
                </c:pt>
                <c:pt idx="1240">
                  <c:v>45800</c:v>
                </c:pt>
                <c:pt idx="1241">
                  <c:v>45803</c:v>
                </c:pt>
                <c:pt idx="1242">
                  <c:v>45804</c:v>
                </c:pt>
                <c:pt idx="1243">
                  <c:v>45805</c:v>
                </c:pt>
                <c:pt idx="1244">
                  <c:v>45806</c:v>
                </c:pt>
                <c:pt idx="1245">
                  <c:v>45807</c:v>
                </c:pt>
                <c:pt idx="1246">
                  <c:v>45810</c:v>
                </c:pt>
                <c:pt idx="1247">
                  <c:v>45811</c:v>
                </c:pt>
                <c:pt idx="1248">
                  <c:v>45812</c:v>
                </c:pt>
                <c:pt idx="1249">
                  <c:v>45813</c:v>
                </c:pt>
                <c:pt idx="1250">
                  <c:v>45814</c:v>
                </c:pt>
                <c:pt idx="1251">
                  <c:v>45817</c:v>
                </c:pt>
                <c:pt idx="1252">
                  <c:v>45818</c:v>
                </c:pt>
                <c:pt idx="1253">
                  <c:v>45819</c:v>
                </c:pt>
                <c:pt idx="1254">
                  <c:v>45820</c:v>
                </c:pt>
                <c:pt idx="1255">
                  <c:v>45821</c:v>
                </c:pt>
                <c:pt idx="1256">
                  <c:v>45824</c:v>
                </c:pt>
                <c:pt idx="1257">
                  <c:v>45825</c:v>
                </c:pt>
                <c:pt idx="1258">
                  <c:v>45826</c:v>
                </c:pt>
                <c:pt idx="1259">
                  <c:v>45828</c:v>
                </c:pt>
                <c:pt idx="1260">
                  <c:v>45831</c:v>
                </c:pt>
                <c:pt idx="1261">
                  <c:v>45832</c:v>
                </c:pt>
                <c:pt idx="1262">
                  <c:v>45833</c:v>
                </c:pt>
                <c:pt idx="1263">
                  <c:v>45834</c:v>
                </c:pt>
                <c:pt idx="1264">
                  <c:v>45835</c:v>
                </c:pt>
                <c:pt idx="1265">
                  <c:v>45838</c:v>
                </c:pt>
              </c:numCache>
            </c:numRef>
          </c:cat>
          <c:val>
            <c:numRef>
              <c:f>Historico!$DN$1542:$DN$10000</c:f>
              <c:numCache>
                <c:formatCode>0.000%</c:formatCode>
                <c:ptCount val="8459"/>
                <c:pt idx="0">
                  <c:v>1.1344872391472194E-4</c:v>
                </c:pt>
                <c:pt idx="1">
                  <c:v>2.2691031844246368E-4</c:v>
                </c:pt>
                <c:pt idx="2">
                  <c:v>3.4038478504316849E-4</c:v>
                </c:pt>
                <c:pt idx="3">
                  <c:v>4.2483031735462973E-4</c:v>
                </c:pt>
                <c:pt idx="4">
                  <c:v>5.0928297828756186E-4</c:v>
                </c:pt>
                <c:pt idx="5">
                  <c:v>5.9374276844370577E-4</c:v>
                </c:pt>
                <c:pt idx="6">
                  <c:v>6.7820968842502438E-4</c:v>
                </c:pt>
                <c:pt idx="7">
                  <c:v>7.6268373883303653E-4</c:v>
                </c:pt>
                <c:pt idx="8">
                  <c:v>8.4716492026992718E-4</c:v>
                </c:pt>
                <c:pt idx="9">
                  <c:v>9.316532333378813E-4</c:v>
                </c:pt>
                <c:pt idx="10">
                  <c:v>1.0161486786386398E-3</c:v>
                </c:pt>
                <c:pt idx="11">
                  <c:v>1.1006512567741655E-3</c:v>
                </c:pt>
                <c:pt idx="12">
                  <c:v>1.1851609683468656E-3</c:v>
                </c:pt>
                <c:pt idx="13">
                  <c:v>1.2696778139589249E-3</c:v>
                </c:pt>
                <c:pt idx="14">
                  <c:v>1.3542017942123064E-3</c:v>
                </c:pt>
                <c:pt idx="15">
                  <c:v>1.4387329097096391E-3</c:v>
                </c:pt>
                <c:pt idx="16">
                  <c:v>1.523271161052886E-3</c:v>
                </c:pt>
                <c:pt idx="17">
                  <c:v>1.6078165488448981E-3</c:v>
                </c:pt>
                <c:pt idx="18">
                  <c:v>1.6923690736876384E-3</c:v>
                </c:pt>
                <c:pt idx="19">
                  <c:v>1.7769287361839581E-3</c:v>
                </c:pt>
                <c:pt idx="20">
                  <c:v>1.861495536936042E-3</c:v>
                </c:pt>
                <c:pt idx="21">
                  <c:v>1.9460694765467412E-3</c:v>
                </c:pt>
                <c:pt idx="22">
                  <c:v>2.0306505556186849E-3</c:v>
                </c:pt>
                <c:pt idx="23">
                  <c:v>2.11523877475428E-3</c:v>
                </c:pt>
                <c:pt idx="24">
                  <c:v>2.1998341345568218E-3</c:v>
                </c:pt>
                <c:pt idx="25">
                  <c:v>2.2844366356284951E-3</c:v>
                </c:pt>
                <c:pt idx="26">
                  <c:v>2.3690462785725952E-3</c:v>
                </c:pt>
                <c:pt idx="27">
                  <c:v>2.4536630639917512E-3</c:v>
                </c:pt>
                <c:pt idx="28">
                  <c:v>2.5382869924890361E-3</c:v>
                </c:pt>
                <c:pt idx="29">
                  <c:v>2.6229180646675232E-3</c:v>
                </c:pt>
                <c:pt idx="30">
                  <c:v>2.7075562811300635E-3</c:v>
                </c:pt>
                <c:pt idx="31">
                  <c:v>2.7922016424797302E-3</c:v>
                </c:pt>
                <c:pt idx="32">
                  <c:v>2.8768541493198185E-3</c:v>
                </c:pt>
                <c:pt idx="33">
                  <c:v>2.9615138022536236E-3</c:v>
                </c:pt>
                <c:pt idx="34">
                  <c:v>3.0461806018842186E-3</c:v>
                </c:pt>
                <c:pt idx="35">
                  <c:v>3.1308545488148987E-3</c:v>
                </c:pt>
                <c:pt idx="36">
                  <c:v>3.2155356436489591E-3</c:v>
                </c:pt>
                <c:pt idx="37">
                  <c:v>3.300223886989917E-3</c:v>
                </c:pt>
                <c:pt idx="38">
                  <c:v>3.3751626785556432E-3</c:v>
                </c:pt>
                <c:pt idx="39">
                  <c:v>3.4501070674712864E-3</c:v>
                </c:pt>
                <c:pt idx="40">
                  <c:v>3.5250570541547344E-3</c:v>
                </c:pt>
                <c:pt idx="41">
                  <c:v>3.6000126390245413E-3</c:v>
                </c:pt>
                <c:pt idx="42">
                  <c:v>3.6749738224985951E-3</c:v>
                </c:pt>
                <c:pt idx="43">
                  <c:v>3.7499406049950057E-3</c:v>
                </c:pt>
                <c:pt idx="44">
                  <c:v>3.8249129869323273E-3</c:v>
                </c:pt>
                <c:pt idx="45">
                  <c:v>3.8998909687284478E-3</c:v>
                </c:pt>
                <c:pt idx="46">
                  <c:v>3.9748745508016992E-3</c:v>
                </c:pt>
                <c:pt idx="47">
                  <c:v>4.0498637335706356E-3</c:v>
                </c:pt>
                <c:pt idx="48">
                  <c:v>4.124858517453367E-3</c:v>
                </c:pt>
                <c:pt idx="49">
                  <c:v>4.1998589028680033E-3</c:v>
                </c:pt>
                <c:pt idx="50">
                  <c:v>4.2748648902333208E-3</c:v>
                </c:pt>
                <c:pt idx="51">
                  <c:v>4.3498764799676515E-3</c:v>
                </c:pt>
                <c:pt idx="52">
                  <c:v>4.4248936724893273E-3</c:v>
                </c:pt>
                <c:pt idx="53">
                  <c:v>4.4999164682171244E-3</c:v>
                </c:pt>
                <c:pt idx="54">
                  <c:v>4.5749448675691529E-3</c:v>
                </c:pt>
                <c:pt idx="55">
                  <c:v>4.6499788709644108E-3</c:v>
                </c:pt>
                <c:pt idx="56">
                  <c:v>4.7250184788210081E-3</c:v>
                </c:pt>
                <c:pt idx="57">
                  <c:v>4.8000636915579431E-3</c:v>
                </c:pt>
                <c:pt idx="58">
                  <c:v>4.8751145095935478E-3</c:v>
                </c:pt>
                <c:pt idx="59">
                  <c:v>4.9501709333465982E-3</c:v>
                </c:pt>
                <c:pt idx="60">
                  <c:v>5.0252329632358705E-3</c:v>
                </c:pt>
                <c:pt idx="61">
                  <c:v>5.100300599680363E-3</c:v>
                </c:pt>
                <c:pt idx="62">
                  <c:v>5.1753738430981855E-3</c:v>
                </c:pt>
                <c:pt idx="63">
                  <c:v>5.2504526939085583E-3</c:v>
                </c:pt>
                <c:pt idx="64">
                  <c:v>5.3255371525304795E-3</c:v>
                </c:pt>
                <c:pt idx="65">
                  <c:v>5.4006272193822813E-3</c:v>
                </c:pt>
                <c:pt idx="66">
                  <c:v>5.4757228948831838E-3</c:v>
                </c:pt>
                <c:pt idx="67">
                  <c:v>5.5508241794524071E-3</c:v>
                </c:pt>
                <c:pt idx="68">
                  <c:v>5.6259310735082835E-3</c:v>
                </c:pt>
                <c:pt idx="69">
                  <c:v>5.701043577470255E-3</c:v>
                </c:pt>
                <c:pt idx="70">
                  <c:v>5.7761616917570979E-3</c:v>
                </c:pt>
                <c:pt idx="71">
                  <c:v>5.8512854167878103E-3</c:v>
                </c:pt>
                <c:pt idx="72">
                  <c:v>5.9264147529818345E-3</c:v>
                </c:pt>
                <c:pt idx="73">
                  <c:v>6.0015497007579466E-3</c:v>
                </c:pt>
                <c:pt idx="74">
                  <c:v>6.0766902605353668E-3</c:v>
                </c:pt>
                <c:pt idx="75">
                  <c:v>6.1518364327333153E-3</c:v>
                </c:pt>
                <c:pt idx="76">
                  <c:v>6.2269882177707903E-3</c:v>
                </c:pt>
                <c:pt idx="77">
                  <c:v>6.302145616067456E-3</c:v>
                </c:pt>
                <c:pt idx="78">
                  <c:v>6.3773086280423108E-3</c:v>
                </c:pt>
                <c:pt idx="79">
                  <c:v>6.4524772541145747E-3</c:v>
                </c:pt>
                <c:pt idx="80">
                  <c:v>6.5276514947036901E-3</c:v>
                </c:pt>
                <c:pt idx="81">
                  <c:v>6.6028313502290992E-3</c:v>
                </c:pt>
                <c:pt idx="82">
                  <c:v>6.6780168211100221E-3</c:v>
                </c:pt>
                <c:pt idx="83">
                  <c:v>6.7532079077659013E-3</c:v>
                </c:pt>
                <c:pt idx="84">
                  <c:v>6.8284046106164009E-3</c:v>
                </c:pt>
                <c:pt idx="85">
                  <c:v>6.9036069300807412E-3</c:v>
                </c:pt>
                <c:pt idx="86">
                  <c:v>6.9788148665785865E-3</c:v>
                </c:pt>
                <c:pt idx="87">
                  <c:v>7.0540284205293791E-3</c:v>
                </c:pt>
                <c:pt idx="88">
                  <c:v>7.1292475923530052E-3</c:v>
                </c:pt>
                <c:pt idx="89">
                  <c:v>7.2044723824686852E-3</c:v>
                </c:pt>
                <c:pt idx="90">
                  <c:v>7.2797027912963053E-3</c:v>
                </c:pt>
                <c:pt idx="91">
                  <c:v>7.3549388192553078E-3</c:v>
                </c:pt>
                <c:pt idx="92">
                  <c:v>7.4301804667655791E-3</c:v>
                </c:pt>
                <c:pt idx="93">
                  <c:v>7.5054277342470055E-3</c:v>
                </c:pt>
                <c:pt idx="94">
                  <c:v>7.5806806221190293E-3</c:v>
                </c:pt>
                <c:pt idx="95">
                  <c:v>7.6559391308015368E-3</c:v>
                </c:pt>
                <c:pt idx="96">
                  <c:v>7.7312032607146364E-3</c:v>
                </c:pt>
                <c:pt idx="97">
                  <c:v>7.8064730122777704E-3</c:v>
                </c:pt>
                <c:pt idx="98">
                  <c:v>7.8817483859110471E-3</c:v>
                </c:pt>
                <c:pt idx="99">
                  <c:v>7.957029382034575E-3</c:v>
                </c:pt>
                <c:pt idx="100">
                  <c:v>8.0323160010680184E-3</c:v>
                </c:pt>
                <c:pt idx="101">
                  <c:v>8.1076082434314856E-3</c:v>
                </c:pt>
                <c:pt idx="102">
                  <c:v>8.182906109544863E-3</c:v>
                </c:pt>
                <c:pt idx="103">
                  <c:v>8.258209599828259E-3</c:v>
                </c:pt>
                <c:pt idx="104">
                  <c:v>8.333518714702004E-3</c:v>
                </c:pt>
                <c:pt idx="105">
                  <c:v>8.4088334545859844E-3</c:v>
                </c:pt>
                <c:pt idx="106">
                  <c:v>8.4841538199003086E-3</c:v>
                </c:pt>
                <c:pt idx="107">
                  <c:v>8.559479811065307E-3</c:v>
                </c:pt>
                <c:pt idx="108">
                  <c:v>8.634811428501088E-3</c:v>
                </c:pt>
                <c:pt idx="109">
                  <c:v>8.7101486726277599E-3</c:v>
                </c:pt>
                <c:pt idx="110">
                  <c:v>8.7854915438658754E-3</c:v>
                </c:pt>
                <c:pt idx="111">
                  <c:v>8.8608400426357647E-3</c:v>
                </c:pt>
                <c:pt idx="112">
                  <c:v>8.9361941693573144E-3</c:v>
                </c:pt>
                <c:pt idx="113">
                  <c:v>9.0115539244512988E-3</c:v>
                </c:pt>
                <c:pt idx="114">
                  <c:v>9.0869193083378264E-3</c:v>
                </c:pt>
                <c:pt idx="115">
                  <c:v>9.1622903214376716E-3</c:v>
                </c:pt>
                <c:pt idx="116">
                  <c:v>9.237666964170943E-3</c:v>
                </c:pt>
                <c:pt idx="117">
                  <c:v>9.313049236958415E-3</c:v>
                </c:pt>
                <c:pt idx="118">
                  <c:v>9.3884371402204181E-3</c:v>
                </c:pt>
                <c:pt idx="119">
                  <c:v>9.4638306743775047E-3</c:v>
                </c:pt>
                <c:pt idx="120">
                  <c:v>9.5392298398504494E-3</c:v>
                </c:pt>
                <c:pt idx="121">
                  <c:v>9.6146346370598046E-3</c:v>
                </c:pt>
                <c:pt idx="122">
                  <c:v>9.6900450664261228E-3</c:v>
                </c:pt>
                <c:pt idx="123">
                  <c:v>9.7654611283701787E-3</c:v>
                </c:pt>
                <c:pt idx="124">
                  <c:v>9.8408828233125245E-3</c:v>
                </c:pt>
                <c:pt idx="125">
                  <c:v>9.9163101516739349E-3</c:v>
                </c:pt>
                <c:pt idx="126">
                  <c:v>9.9917431138754065E-3</c:v>
                </c:pt>
                <c:pt idx="127">
                  <c:v>1.0067181710337492E-2</c:v>
                </c:pt>
                <c:pt idx="128">
                  <c:v>1.0142625941481187E-2</c:v>
                </c:pt>
                <c:pt idx="129">
                  <c:v>1.0218075807727267E-2</c:v>
                </c:pt>
                <c:pt idx="130">
                  <c:v>1.0293531309496728E-2</c:v>
                </c:pt>
                <c:pt idx="131">
                  <c:v>1.0368992447210346E-2</c:v>
                </c:pt>
                <c:pt idx="132">
                  <c:v>1.0444459221289115E-2</c:v>
                </c:pt>
                <c:pt idx="133">
                  <c:v>1.0519931632154034E-2</c:v>
                </c:pt>
                <c:pt idx="134">
                  <c:v>1.059540968022632E-2</c:v>
                </c:pt>
                <c:pt idx="135">
                  <c:v>1.067089336592697E-2</c:v>
                </c:pt>
                <c:pt idx="136">
                  <c:v>1.0746382689676759E-2</c:v>
                </c:pt>
                <c:pt idx="137">
                  <c:v>1.0821877651897349E-2</c:v>
                </c:pt>
                <c:pt idx="138">
                  <c:v>1.0897378253009293E-2</c:v>
                </c:pt>
                <c:pt idx="139">
                  <c:v>1.0972884493434032E-2</c:v>
                </c:pt>
                <c:pt idx="140">
                  <c:v>1.1048396373593006E-2</c:v>
                </c:pt>
                <c:pt idx="141">
                  <c:v>1.1123913893906989E-2</c:v>
                </c:pt>
                <c:pt idx="142">
                  <c:v>1.1199437054797645E-2</c:v>
                </c:pt>
                <c:pt idx="143">
                  <c:v>1.1274965856686192E-2</c:v>
                </c:pt>
                <c:pt idx="144">
                  <c:v>1.1350500299994071E-2</c:v>
                </c:pt>
                <c:pt idx="145">
                  <c:v>1.1426040385142278E-2</c:v>
                </c:pt>
                <c:pt idx="146">
                  <c:v>1.1501586112552697E-2</c:v>
                </c:pt>
                <c:pt idx="147">
                  <c:v>1.1577137482646327E-2</c:v>
                </c:pt>
                <c:pt idx="148">
                  <c:v>1.1652694495844829E-2</c:v>
                </c:pt>
                <c:pt idx="149">
                  <c:v>1.1728257152569865E-2</c:v>
                </c:pt>
                <c:pt idx="150">
                  <c:v>1.1803825453242656E-2</c:v>
                </c:pt>
                <c:pt idx="151">
                  <c:v>1.1879399398284862E-2</c:v>
                </c:pt>
                <c:pt idx="152">
                  <c:v>1.1954978988118148E-2</c:v>
                </c:pt>
                <c:pt idx="153">
                  <c:v>1.2030564223164175E-2</c:v>
                </c:pt>
                <c:pt idx="154">
                  <c:v>1.2106155103844385E-2</c:v>
                </c:pt>
                <c:pt idx="155">
                  <c:v>1.2181751630580662E-2</c:v>
                </c:pt>
                <c:pt idx="156">
                  <c:v>1.2257353803794668E-2</c:v>
                </c:pt>
                <c:pt idx="157">
                  <c:v>1.2332961623908067E-2</c:v>
                </c:pt>
                <c:pt idx="158">
                  <c:v>1.2408575091342744E-2</c:v>
                </c:pt>
                <c:pt idx="159">
                  <c:v>1.248419420652036E-2</c:v>
                </c:pt>
                <c:pt idx="160">
                  <c:v>1.2559818969863246E-2</c:v>
                </c:pt>
                <c:pt idx="161">
                  <c:v>1.2635449381792618E-2</c:v>
                </c:pt>
                <c:pt idx="162">
                  <c:v>1.2711085442730807E-2</c:v>
                </c:pt>
                <c:pt idx="163">
                  <c:v>1.2786727153099475E-2</c:v>
                </c:pt>
                <c:pt idx="164">
                  <c:v>1.2862374513320951E-2</c:v>
                </c:pt>
                <c:pt idx="165">
                  <c:v>1.2938027523816897E-2</c:v>
                </c:pt>
                <c:pt idx="166">
                  <c:v>1.3013686185009199E-2</c:v>
                </c:pt>
                <c:pt idx="167">
                  <c:v>1.3089350497320407E-2</c:v>
                </c:pt>
                <c:pt idx="168">
                  <c:v>1.3165020461172405E-2</c:v>
                </c:pt>
                <c:pt idx="169">
                  <c:v>1.3240696076987302E-2</c:v>
                </c:pt>
                <c:pt idx="170">
                  <c:v>1.3316377345187425E-2</c:v>
                </c:pt>
                <c:pt idx="171">
                  <c:v>1.3392064266194437E-2</c:v>
                </c:pt>
                <c:pt idx="172">
                  <c:v>1.3467756840431111E-2</c:v>
                </c:pt>
                <c:pt idx="173">
                  <c:v>1.3543455068319554E-2</c:v>
                </c:pt>
                <c:pt idx="174">
                  <c:v>1.3619158950282095E-2</c:v>
                </c:pt>
                <c:pt idx="175">
                  <c:v>1.3694868486740841E-2</c:v>
                </c:pt>
                <c:pt idx="176">
                  <c:v>1.377058367811812E-2</c:v>
                </c:pt>
                <c:pt idx="177">
                  <c:v>1.3846304524836706E-2</c:v>
                </c:pt>
                <c:pt idx="178">
                  <c:v>1.3922031027318482E-2</c:v>
                </c:pt>
                <c:pt idx="179">
                  <c:v>1.3997763185986445E-2</c:v>
                </c:pt>
                <c:pt idx="180">
                  <c:v>1.40735010012627E-2</c:v>
                </c:pt>
                <c:pt idx="181">
                  <c:v>1.41492444735698E-2</c:v>
                </c:pt>
                <c:pt idx="182">
                  <c:v>1.4224993603330294E-2</c:v>
                </c:pt>
                <c:pt idx="183">
                  <c:v>1.4300748390966955E-2</c:v>
                </c:pt>
                <c:pt idx="184">
                  <c:v>1.4376508836902113E-2</c:v>
                </c:pt>
                <c:pt idx="185">
                  <c:v>1.4452274941558541E-2</c:v>
                </c:pt>
                <c:pt idx="186">
                  <c:v>1.4528046705358566E-2</c:v>
                </c:pt>
                <c:pt idx="187">
                  <c:v>1.4603824128725407E-2</c:v>
                </c:pt>
                <c:pt idx="188">
                  <c:v>1.4679607212081391E-2</c:v>
                </c:pt>
                <c:pt idx="189">
                  <c:v>1.4755395955849737E-2</c:v>
                </c:pt>
                <c:pt idx="190">
                  <c:v>1.4831190360452551E-2</c:v>
                </c:pt>
                <c:pt idx="191">
                  <c:v>1.4936524662489736E-2</c:v>
                </c:pt>
                <c:pt idx="192">
                  <c:v>1.5041869897690185E-2</c:v>
                </c:pt>
                <c:pt idx="193">
                  <c:v>1.5147226067188768E-2</c:v>
                </c:pt>
                <c:pt idx="194">
                  <c:v>1.5252593172120354E-2</c:v>
                </c:pt>
                <c:pt idx="195">
                  <c:v>1.5357971213620258E-2</c:v>
                </c:pt>
                <c:pt idx="196">
                  <c:v>1.546336019282335E-2</c:v>
                </c:pt>
                <c:pt idx="197">
                  <c:v>1.5568760110864943E-2</c:v>
                </c:pt>
                <c:pt idx="198">
                  <c:v>1.5674170968880574E-2</c:v>
                </c:pt>
                <c:pt idx="199">
                  <c:v>1.5779592768005779E-2</c:v>
                </c:pt>
                <c:pt idx="200">
                  <c:v>1.5885025509375872E-2</c:v>
                </c:pt>
                <c:pt idx="201">
                  <c:v>1.5990469194127055E-2</c:v>
                </c:pt>
                <c:pt idx="202">
                  <c:v>1.6095923823394864E-2</c:v>
                </c:pt>
                <c:pt idx="203">
                  <c:v>1.6201389398315502E-2</c:v>
                </c:pt>
                <c:pt idx="204">
                  <c:v>1.6306865920024949E-2</c:v>
                </c:pt>
                <c:pt idx="205">
                  <c:v>1.6412353389659184E-2</c:v>
                </c:pt>
                <c:pt idx="206">
                  <c:v>1.6517851808355077E-2</c:v>
                </c:pt>
                <c:pt idx="207">
                  <c:v>1.6623361177248608E-2</c:v>
                </c:pt>
                <c:pt idx="208">
                  <c:v>1.6728881497476644E-2</c:v>
                </c:pt>
                <c:pt idx="209">
                  <c:v>1.6834412770175611E-2</c:v>
                </c:pt>
                <c:pt idx="210">
                  <c:v>1.6939954996482598E-2</c:v>
                </c:pt>
                <c:pt idx="211">
                  <c:v>1.7045508177534474E-2</c:v>
                </c:pt>
                <c:pt idx="212">
                  <c:v>1.715107231446833E-2</c:v>
                </c:pt>
                <c:pt idx="213">
                  <c:v>1.7256647408421033E-2</c:v>
                </c:pt>
                <c:pt idx="214">
                  <c:v>1.7362233460530119E-2</c:v>
                </c:pt>
                <c:pt idx="215">
                  <c:v>1.7467830471932899E-2</c:v>
                </c:pt>
                <c:pt idx="216">
                  <c:v>1.7573438443767131E-2</c:v>
                </c:pt>
                <c:pt idx="217">
                  <c:v>1.7679057377170126E-2</c:v>
                </c:pt>
                <c:pt idx="218">
                  <c:v>1.7784687273279642E-2</c:v>
                </c:pt>
                <c:pt idx="219">
                  <c:v>1.7890328133233657E-2</c:v>
                </c:pt>
                <c:pt idx="220">
                  <c:v>1.7995979958170372E-2</c:v>
                </c:pt>
                <c:pt idx="221">
                  <c:v>1.8101642749227542E-2</c:v>
                </c:pt>
                <c:pt idx="222">
                  <c:v>1.8207316507543592E-2</c:v>
                </c:pt>
                <c:pt idx="223">
                  <c:v>1.8313001234256943E-2</c:v>
                </c:pt>
                <c:pt idx="224">
                  <c:v>1.8448117606974623E-2</c:v>
                </c:pt>
                <c:pt idx="225">
                  <c:v>1.8583251907808851E-2</c:v>
                </c:pt>
                <c:pt idx="226">
                  <c:v>1.8718404139138389E-2</c:v>
                </c:pt>
                <c:pt idx="227">
                  <c:v>1.8853574303342446E-2</c:v>
                </c:pt>
                <c:pt idx="228">
                  <c:v>1.8988762402800452E-2</c:v>
                </c:pt>
                <c:pt idx="229">
                  <c:v>1.912396843989228E-2</c:v>
                </c:pt>
                <c:pt idx="230">
                  <c:v>1.9259192416997806E-2</c:v>
                </c:pt>
                <c:pt idx="231">
                  <c:v>1.9394434336497568E-2</c:v>
                </c:pt>
                <c:pt idx="232">
                  <c:v>1.952969420077233E-2</c:v>
                </c:pt>
                <c:pt idx="233">
                  <c:v>1.9664972012202853E-2</c:v>
                </c:pt>
                <c:pt idx="234">
                  <c:v>1.9800267773170788E-2</c:v>
                </c:pt>
                <c:pt idx="235">
                  <c:v>1.9935581486057785E-2</c:v>
                </c:pt>
                <c:pt idx="236">
                  <c:v>2.0070913153245495E-2</c:v>
                </c:pt>
                <c:pt idx="237">
                  <c:v>2.0206262777116457E-2</c:v>
                </c:pt>
                <c:pt idx="238">
                  <c:v>2.0341630360053431E-2</c:v>
                </c:pt>
                <c:pt idx="239">
                  <c:v>2.0477015904438955E-2</c:v>
                </c:pt>
                <c:pt idx="240">
                  <c:v>2.061241941265668E-2</c:v>
                </c:pt>
                <c:pt idx="241">
                  <c:v>2.0747840887089808E-2</c:v>
                </c:pt>
                <c:pt idx="242">
                  <c:v>2.0883280330122433E-2</c:v>
                </c:pt>
                <c:pt idx="243">
                  <c:v>2.1018737744138649E-2</c:v>
                </c:pt>
                <c:pt idx="244">
                  <c:v>2.1154213131522992E-2</c:v>
                </c:pt>
                <c:pt idx="245">
                  <c:v>2.1289706494660443E-2</c:v>
                </c:pt>
                <c:pt idx="246">
                  <c:v>2.1425217835935761E-2</c:v>
                </c:pt>
                <c:pt idx="247">
                  <c:v>2.1560747157734816E-2</c:v>
                </c:pt>
                <c:pt idx="248">
                  <c:v>2.1696294462443033E-2</c:v>
                </c:pt>
                <c:pt idx="249">
                  <c:v>2.1831859752446725E-2</c:v>
                </c:pt>
                <c:pt idx="250">
                  <c:v>2.1967443030132205E-2</c:v>
                </c:pt>
                <c:pt idx="251">
                  <c:v>2.2103044297886232E-2</c:v>
                </c:pt>
                <c:pt idx="252">
                  <c:v>2.2238663558095784E-2</c:v>
                </c:pt>
                <c:pt idx="253">
                  <c:v>2.2403622302280102E-2</c:v>
                </c:pt>
                <c:pt idx="254">
                  <c:v>2.2568607665871765E-2</c:v>
                </c:pt>
                <c:pt idx="255">
                  <c:v>2.2733619653166004E-2</c:v>
                </c:pt>
                <c:pt idx="256">
                  <c:v>2.2898658268459604E-2</c:v>
                </c:pt>
                <c:pt idx="257">
                  <c:v>2.3063723516049128E-2</c:v>
                </c:pt>
                <c:pt idx="258">
                  <c:v>2.322881540023225E-2</c:v>
                </c:pt>
                <c:pt idx="259">
                  <c:v>2.3393933925307531E-2</c:v>
                </c:pt>
                <c:pt idx="260">
                  <c:v>2.3559079095573754E-2</c:v>
                </c:pt>
                <c:pt idx="261">
                  <c:v>2.3724250915331035E-2</c:v>
                </c:pt>
                <c:pt idx="262">
                  <c:v>2.3889449388879491E-2</c:v>
                </c:pt>
                <c:pt idx="263">
                  <c:v>2.4054674520520347E-2</c:v>
                </c:pt>
                <c:pt idx="264">
                  <c:v>2.4219926314555273E-2</c:v>
                </c:pt>
                <c:pt idx="265">
                  <c:v>2.438520477528705E-2</c:v>
                </c:pt>
                <c:pt idx="266">
                  <c:v>2.4550509907018903E-2</c:v>
                </c:pt>
                <c:pt idx="267">
                  <c:v>2.4715841714054498E-2</c:v>
                </c:pt>
                <c:pt idx="268">
                  <c:v>2.4881200200698395E-2</c:v>
                </c:pt>
                <c:pt idx="269">
                  <c:v>2.5046585371256036E-2</c:v>
                </c:pt>
                <c:pt idx="270">
                  <c:v>2.5211997230033312E-2</c:v>
                </c:pt>
                <c:pt idx="271">
                  <c:v>2.5377435781337221E-2</c:v>
                </c:pt>
                <c:pt idx="272">
                  <c:v>2.5542901029474763E-2</c:v>
                </c:pt>
                <c:pt idx="273">
                  <c:v>2.5708392978754047E-2</c:v>
                </c:pt>
                <c:pt idx="274">
                  <c:v>2.587391163348407E-2</c:v>
                </c:pt>
                <c:pt idx="275">
                  <c:v>2.6039456997974053E-2</c:v>
                </c:pt>
                <c:pt idx="276">
                  <c:v>2.6205029076534325E-2</c:v>
                </c:pt>
                <c:pt idx="277">
                  <c:v>2.6370627873475661E-2</c:v>
                </c:pt>
                <c:pt idx="278">
                  <c:v>2.6536253393109499E-2</c:v>
                </c:pt>
                <c:pt idx="279">
                  <c:v>2.6701905639748391E-2</c:v>
                </c:pt>
                <c:pt idx="280">
                  <c:v>2.6867584617704887E-2</c:v>
                </c:pt>
                <c:pt idx="281">
                  <c:v>2.703329033129287E-2</c:v>
                </c:pt>
                <c:pt idx="282">
                  <c:v>2.7199022784826665E-2</c:v>
                </c:pt>
                <c:pt idx="283">
                  <c:v>2.7364781982621267E-2</c:v>
                </c:pt>
                <c:pt idx="284">
                  <c:v>2.7530567928992111E-2</c:v>
                </c:pt>
                <c:pt idx="285">
                  <c:v>2.769638062825619E-2</c:v>
                </c:pt>
                <c:pt idx="286">
                  <c:v>2.7862220084730271E-2</c:v>
                </c:pt>
                <c:pt idx="287">
                  <c:v>2.8028086302732014E-2</c:v>
                </c:pt>
                <c:pt idx="288">
                  <c:v>2.8232968710809603E-2</c:v>
                </c:pt>
                <c:pt idx="289">
                  <c:v>2.8437891951235805E-2</c:v>
                </c:pt>
                <c:pt idx="290">
                  <c:v>2.8642856032148334E-2</c:v>
                </c:pt>
                <c:pt idx="291">
                  <c:v>2.8847860961686234E-2</c:v>
                </c:pt>
                <c:pt idx="292">
                  <c:v>2.9052906747990992E-2</c:v>
                </c:pt>
                <c:pt idx="293">
                  <c:v>2.9257993399204985E-2</c:v>
                </c:pt>
                <c:pt idx="294">
                  <c:v>2.9463120923472585E-2</c:v>
                </c:pt>
                <c:pt idx="295">
                  <c:v>2.9668289328939279E-2</c:v>
                </c:pt>
                <c:pt idx="296">
                  <c:v>2.9873498623752992E-2</c:v>
                </c:pt>
                <c:pt idx="297">
                  <c:v>3.0078748816062539E-2</c:v>
                </c:pt>
                <c:pt idx="298">
                  <c:v>3.0284039914018956E-2</c:v>
                </c:pt>
                <c:pt idx="299">
                  <c:v>3.0489371925774167E-2</c:v>
                </c:pt>
                <c:pt idx="300">
                  <c:v>3.0694744859482315E-2</c:v>
                </c:pt>
                <c:pt idx="301">
                  <c:v>3.090015872329932E-2</c:v>
                </c:pt>
                <c:pt idx="302">
                  <c:v>3.1105613525381992E-2</c:v>
                </c:pt>
                <c:pt idx="303">
                  <c:v>3.1311109273889359E-2</c:v>
                </c:pt>
                <c:pt idx="304">
                  <c:v>3.1516645976982005E-2</c:v>
                </c:pt>
                <c:pt idx="305">
                  <c:v>3.1722223642821623E-2</c:v>
                </c:pt>
                <c:pt idx="306">
                  <c:v>3.1927842279572349E-2</c:v>
                </c:pt>
                <c:pt idx="307">
                  <c:v>3.213350189539943E-2</c:v>
                </c:pt>
                <c:pt idx="308">
                  <c:v>3.2339202498469888E-2</c:v>
                </c:pt>
                <c:pt idx="309">
                  <c:v>3.2544944096952522E-2</c:v>
                </c:pt>
                <c:pt idx="310">
                  <c:v>3.2750726699017241E-2</c:v>
                </c:pt>
                <c:pt idx="311">
                  <c:v>3.2956550312835953E-2</c:v>
                </c:pt>
                <c:pt idx="312">
                  <c:v>3.3162414946582119E-2</c:v>
                </c:pt>
                <c:pt idx="313">
                  <c:v>3.3368320608431201E-2</c:v>
                </c:pt>
                <c:pt idx="314">
                  <c:v>3.3574267306559546E-2</c:v>
                </c:pt>
                <c:pt idx="315">
                  <c:v>3.3780255049145946E-2</c:v>
                </c:pt>
                <c:pt idx="316">
                  <c:v>3.3986283844369858E-2</c:v>
                </c:pt>
                <c:pt idx="317">
                  <c:v>3.4192353700413403E-2</c:v>
                </c:pt>
                <c:pt idx="318">
                  <c:v>3.4398464625460035E-2</c:v>
                </c:pt>
                <c:pt idx="319">
                  <c:v>3.4604616627694096E-2</c:v>
                </c:pt>
                <c:pt idx="320">
                  <c:v>3.4810809715302593E-2</c:v>
                </c:pt>
                <c:pt idx="321">
                  <c:v>3.5017043896473199E-2</c:v>
                </c:pt>
                <c:pt idx="322">
                  <c:v>3.5262203579456974E-2</c:v>
                </c:pt>
                <c:pt idx="323">
                  <c:v>3.5507421332276801E-2</c:v>
                </c:pt>
                <c:pt idx="324">
                  <c:v>3.5752697168687453E-2</c:v>
                </c:pt>
                <c:pt idx="325">
                  <c:v>3.5998031102447259E-2</c:v>
                </c:pt>
                <c:pt idx="326">
                  <c:v>3.6243423147316767E-2</c:v>
                </c:pt>
                <c:pt idx="327">
                  <c:v>3.6488873317061188E-2</c:v>
                </c:pt>
                <c:pt idx="328">
                  <c:v>3.6734381625447954E-2</c:v>
                </c:pt>
                <c:pt idx="329">
                  <c:v>3.6979948086248049E-2</c:v>
                </c:pt>
                <c:pt idx="330">
                  <c:v>3.722557271323601E-2</c:v>
                </c:pt>
                <c:pt idx="331">
                  <c:v>3.7471255520189262E-2</c:v>
                </c:pt>
                <c:pt idx="332">
                  <c:v>3.7716996520888779E-2</c:v>
                </c:pt>
                <c:pt idx="333">
                  <c:v>3.7962795729118204E-2</c:v>
                </c:pt>
                <c:pt idx="334">
                  <c:v>3.8208653158665173E-2</c:v>
                </c:pt>
                <c:pt idx="335">
                  <c:v>3.8454568823320434E-2</c:v>
                </c:pt>
                <c:pt idx="336">
                  <c:v>3.8700542736877619E-2</c:v>
                </c:pt>
                <c:pt idx="337">
                  <c:v>3.8946574913134135E-2</c:v>
                </c:pt>
                <c:pt idx="338">
                  <c:v>3.9192665365890056E-2</c:v>
                </c:pt>
                <c:pt idx="339">
                  <c:v>3.9438814108949227E-2</c:v>
                </c:pt>
                <c:pt idx="340">
                  <c:v>3.9685021156118827E-2</c:v>
                </c:pt>
                <c:pt idx="341">
                  <c:v>3.9931286521208698E-2</c:v>
                </c:pt>
                <c:pt idx="342">
                  <c:v>4.0177610218032678E-2</c:v>
                </c:pt>
                <c:pt idx="343">
                  <c:v>4.0423992260407271E-2</c:v>
                </c:pt>
                <c:pt idx="344">
                  <c:v>4.0670432662152756E-2</c:v>
                </c:pt>
                <c:pt idx="345">
                  <c:v>4.0916931437092074E-2</c:v>
                </c:pt>
                <c:pt idx="346">
                  <c:v>4.1221464987785117E-2</c:v>
                </c:pt>
                <c:pt idx="347">
                  <c:v>4.1526087633660058E-2</c:v>
                </c:pt>
                <c:pt idx="348">
                  <c:v>4.1830799400782936E-2</c:v>
                </c:pt>
                <c:pt idx="349">
                  <c:v>4.2135600315227562E-2</c:v>
                </c:pt>
                <c:pt idx="350">
                  <c:v>4.2440490403074849E-2</c:v>
                </c:pt>
                <c:pt idx="351">
                  <c:v>4.2745469690413485E-2</c:v>
                </c:pt>
                <c:pt idx="352">
                  <c:v>4.3050538203340372E-2</c:v>
                </c:pt>
                <c:pt idx="353">
                  <c:v>4.3355695967959296E-2</c:v>
                </c:pt>
                <c:pt idx="354">
                  <c:v>4.3660943010381814E-2</c:v>
                </c:pt>
                <c:pt idx="355">
                  <c:v>4.39662793567277E-2</c:v>
                </c:pt>
                <c:pt idx="356">
                  <c:v>4.4271705033123609E-2</c:v>
                </c:pt>
                <c:pt idx="357">
                  <c:v>4.4577220065704415E-2</c:v>
                </c:pt>
                <c:pt idx="358">
                  <c:v>4.4882824480612316E-2</c:v>
                </c:pt>
                <c:pt idx="359">
                  <c:v>4.5188518303997505E-2</c:v>
                </c:pt>
                <c:pt idx="360">
                  <c:v>4.5494301562016837E-2</c:v>
                </c:pt>
                <c:pt idx="361">
                  <c:v>4.5800174280836492E-2</c:v>
                </c:pt>
                <c:pt idx="362">
                  <c:v>4.6106136486628868E-2</c:v>
                </c:pt>
                <c:pt idx="363">
                  <c:v>4.6412188205574356E-2</c:v>
                </c:pt>
                <c:pt idx="364">
                  <c:v>4.6718329463861563E-2</c:v>
                </c:pt>
                <c:pt idx="365">
                  <c:v>4.7024560287686201E-2</c:v>
                </c:pt>
                <c:pt idx="366">
                  <c:v>4.7330880703251976E-2</c:v>
                </c:pt>
                <c:pt idx="367">
                  <c:v>4.7637290736769922E-2</c:v>
                </c:pt>
                <c:pt idx="368">
                  <c:v>4.794379041445862E-2</c:v>
                </c:pt>
                <c:pt idx="369">
                  <c:v>4.8250379762545093E-2</c:v>
                </c:pt>
                <c:pt idx="370">
                  <c:v>4.8557058807263465E-2</c:v>
                </c:pt>
                <c:pt idx="371">
                  <c:v>4.8863827574855634E-2</c:v>
                </c:pt>
                <c:pt idx="372">
                  <c:v>4.917068609157127E-2</c:v>
                </c:pt>
                <c:pt idx="373">
                  <c:v>4.9477634383667146E-2</c:v>
                </c:pt>
                <c:pt idx="374">
                  <c:v>4.9842319982679628E-2</c:v>
                </c:pt>
                <c:pt idx="375">
                  <c:v>5.0207132307199975E-2</c:v>
                </c:pt>
                <c:pt idx="376">
                  <c:v>5.0572071401264074E-2</c:v>
                </c:pt>
                <c:pt idx="377">
                  <c:v>5.0937137308923575E-2</c:v>
                </c:pt>
                <c:pt idx="378">
                  <c:v>5.1302330074245228E-2</c:v>
                </c:pt>
                <c:pt idx="379">
                  <c:v>5.1667649741311328E-2</c:v>
                </c:pt>
                <c:pt idx="380">
                  <c:v>5.2033096354219044E-2</c:v>
                </c:pt>
                <c:pt idx="381">
                  <c:v>5.239866995708109E-2</c:v>
                </c:pt>
                <c:pt idx="382">
                  <c:v>5.2764370594025722E-2</c:v>
                </c:pt>
                <c:pt idx="383">
                  <c:v>5.3130198309196075E-2</c:v>
                </c:pt>
                <c:pt idx="384">
                  <c:v>5.3496153146751046E-2</c:v>
                </c:pt>
                <c:pt idx="385">
                  <c:v>5.3862235150864857E-2</c:v>
                </c:pt>
                <c:pt idx="386">
                  <c:v>5.4228444365726602E-2</c:v>
                </c:pt>
                <c:pt idx="387">
                  <c:v>5.4594780835541146E-2</c:v>
                </c:pt>
                <c:pt idx="388">
                  <c:v>5.496124460452867E-2</c:v>
                </c:pt>
                <c:pt idx="389">
                  <c:v>5.5327835716924678E-2</c:v>
                </c:pt>
                <c:pt idx="390">
                  <c:v>5.5694554216980219E-2</c:v>
                </c:pt>
                <c:pt idx="391">
                  <c:v>5.6061400148961216E-2</c:v>
                </c:pt>
                <c:pt idx="392">
                  <c:v>5.6428373557149802E-2</c:v>
                </c:pt>
                <c:pt idx="393">
                  <c:v>5.6795474485842545E-2</c:v>
                </c:pt>
                <c:pt idx="394">
                  <c:v>5.7162702979351776E-2</c:v>
                </c:pt>
                <c:pt idx="395">
                  <c:v>5.7530059082005813E-2</c:v>
                </c:pt>
                <c:pt idx="396">
                  <c:v>5.7897542838147631E-2</c:v>
                </c:pt>
                <c:pt idx="397">
                  <c:v>5.8265154292135524E-2</c:v>
                </c:pt>
                <c:pt idx="398">
                  <c:v>5.8632893488344218E-2</c:v>
                </c:pt>
                <c:pt idx="399">
                  <c:v>5.9000760471162428E-2</c:v>
                </c:pt>
                <c:pt idx="400">
                  <c:v>5.9368755284995522E-2</c:v>
                </c:pt>
                <c:pt idx="401">
                  <c:v>5.9736877974263747E-2</c:v>
                </c:pt>
                <c:pt idx="402">
                  <c:v>6.0105128583402889E-2</c:v>
                </c:pt>
                <c:pt idx="403">
                  <c:v>6.0473507156863837E-2</c:v>
                </c:pt>
                <c:pt idx="404">
                  <c:v>6.0842013739113687E-2</c:v>
                </c:pt>
                <c:pt idx="405">
                  <c:v>6.1210648374634191E-2</c:v>
                </c:pt>
                <c:pt idx="406">
                  <c:v>6.1579411107923088E-2</c:v>
                </c:pt>
                <c:pt idx="407">
                  <c:v>6.1948301983493437E-2</c:v>
                </c:pt>
                <c:pt idx="408">
                  <c:v>6.2317321045873619E-2</c:v>
                </c:pt>
                <c:pt idx="409">
                  <c:v>6.2686468339607337E-2</c:v>
                </c:pt>
                <c:pt idx="410">
                  <c:v>6.305574390925428E-2</c:v>
                </c:pt>
                <c:pt idx="411">
                  <c:v>6.3425147799389459E-2</c:v>
                </c:pt>
                <c:pt idx="412">
                  <c:v>6.3794680054602981E-2</c:v>
                </c:pt>
                <c:pt idx="413">
                  <c:v>6.4164340719501167E-2</c:v>
                </c:pt>
                <c:pt idx="414">
                  <c:v>6.4591789371514663E-2</c:v>
                </c:pt>
                <c:pt idx="415">
                  <c:v>6.5019409719142551E-2</c:v>
                </c:pt>
                <c:pt idx="416">
                  <c:v>6.5447201831350332E-2</c:v>
                </c:pt>
                <c:pt idx="417">
                  <c:v>6.5875165777131928E-2</c:v>
                </c:pt>
                <c:pt idx="418">
                  <c:v>6.6303301625508571E-2</c:v>
                </c:pt>
                <c:pt idx="419">
                  <c:v>6.6731609445529472E-2</c:v>
                </c:pt>
                <c:pt idx="420">
                  <c:v>6.7160089306271153E-2</c:v>
                </c:pt>
                <c:pt idx="421">
                  <c:v>6.7588741276838116E-2</c:v>
                </c:pt>
                <c:pt idx="422">
                  <c:v>6.8017565426362836E-2</c:v>
                </c:pt>
                <c:pt idx="423">
                  <c:v>6.8446561824005325E-2</c:v>
                </c:pt>
                <c:pt idx="424">
                  <c:v>6.887573053895335E-2</c:v>
                </c:pt>
                <c:pt idx="425">
                  <c:v>6.9305071640422655E-2</c:v>
                </c:pt>
                <c:pt idx="426">
                  <c:v>6.973458519765674E-2</c:v>
                </c:pt>
                <c:pt idx="427">
                  <c:v>7.0164271279926416E-2</c:v>
                </c:pt>
                <c:pt idx="428">
                  <c:v>7.0594129956531138E-2</c:v>
                </c:pt>
                <c:pt idx="429">
                  <c:v>7.1024161296797894E-2</c:v>
                </c:pt>
                <c:pt idx="430">
                  <c:v>7.1454365370080986E-2</c:v>
                </c:pt>
                <c:pt idx="431">
                  <c:v>7.1884742245763578E-2</c:v>
                </c:pt>
                <c:pt idx="432">
                  <c:v>7.2315291993255482E-2</c:v>
                </c:pt>
                <c:pt idx="433">
                  <c:v>7.2746014681995597E-2</c:v>
                </c:pt>
                <c:pt idx="434">
                  <c:v>7.3176910381449911E-2</c:v>
                </c:pt>
                <c:pt idx="435">
                  <c:v>7.3607979161112613E-2</c:v>
                </c:pt>
                <c:pt idx="436">
                  <c:v>7.4039221090505869E-2</c:v>
                </c:pt>
                <c:pt idx="437">
                  <c:v>7.44706362391796E-2</c:v>
                </c:pt>
                <c:pt idx="438">
                  <c:v>7.4902224676711926E-2</c:v>
                </c:pt>
                <c:pt idx="439">
                  <c:v>7.5333986472708281E-2</c:v>
                </c:pt>
                <c:pt idx="440">
                  <c:v>7.5765921696802963E-2</c:v>
                </c:pt>
                <c:pt idx="441">
                  <c:v>7.6198030418657359E-2</c:v>
                </c:pt>
                <c:pt idx="442">
                  <c:v>7.6668751282827019E-2</c:v>
                </c:pt>
                <c:pt idx="443">
                  <c:v>7.7139678036735937E-2</c:v>
                </c:pt>
                <c:pt idx="444">
                  <c:v>7.7610810770438965E-2</c:v>
                </c:pt>
                <c:pt idx="445">
                  <c:v>7.8082149574030035E-2</c:v>
                </c:pt>
                <c:pt idx="446">
                  <c:v>7.8553694537642382E-2</c:v>
                </c:pt>
                <c:pt idx="447">
                  <c:v>7.9025445751448986E-2</c:v>
                </c:pt>
                <c:pt idx="448">
                  <c:v>7.9497403305661907E-2</c:v>
                </c:pt>
                <c:pt idx="449">
                  <c:v>7.9969567290533172E-2</c:v>
                </c:pt>
                <c:pt idx="450">
                  <c:v>8.0441937796353891E-2</c:v>
                </c:pt>
                <c:pt idx="451">
                  <c:v>8.0914514913454472E-2</c:v>
                </c:pt>
                <c:pt idx="452">
                  <c:v>8.1387298732205515E-2</c:v>
                </c:pt>
                <c:pt idx="453">
                  <c:v>8.1860289343016701E-2</c:v>
                </c:pt>
                <c:pt idx="454">
                  <c:v>8.2333486836337233E-2</c:v>
                </c:pt>
                <c:pt idx="455">
                  <c:v>8.2806891302655838E-2</c:v>
                </c:pt>
                <c:pt idx="456">
                  <c:v>8.3280502832500991E-2</c:v>
                </c:pt>
                <c:pt idx="457">
                  <c:v>8.3754321516440688E-2</c:v>
                </c:pt>
                <c:pt idx="458">
                  <c:v>8.4228347445082674E-2</c:v>
                </c:pt>
                <c:pt idx="459">
                  <c:v>8.4702580709074216E-2</c:v>
                </c:pt>
                <c:pt idx="460">
                  <c:v>8.5177021399102326E-2</c:v>
                </c:pt>
                <c:pt idx="461">
                  <c:v>8.5651669605893321E-2</c:v>
                </c:pt>
                <c:pt idx="462">
                  <c:v>8.6126525420213484E-2</c:v>
                </c:pt>
                <c:pt idx="463">
                  <c:v>8.6601588932868845E-2</c:v>
                </c:pt>
                <c:pt idx="464">
                  <c:v>8.7076860234704956E-2</c:v>
                </c:pt>
                <c:pt idx="465">
                  <c:v>8.7552339416607561E-2</c:v>
                </c:pt>
                <c:pt idx="466">
                  <c:v>8.8028026569501705E-2</c:v>
                </c:pt>
                <c:pt idx="467">
                  <c:v>8.850392178435218E-2</c:v>
                </c:pt>
                <c:pt idx="468">
                  <c:v>8.8980025152163744E-2</c:v>
                </c:pt>
                <c:pt idx="469">
                  <c:v>8.9456336763980904E-2</c:v>
                </c:pt>
                <c:pt idx="470">
                  <c:v>8.9932856710888132E-2</c:v>
                </c:pt>
                <c:pt idx="471">
                  <c:v>9.0409585084009647E-2</c:v>
                </c:pt>
                <c:pt idx="472">
                  <c:v>9.0886521974509193E-2</c:v>
                </c:pt>
                <c:pt idx="473">
                  <c:v>9.1363667473591148E-2</c:v>
                </c:pt>
                <c:pt idx="474">
                  <c:v>9.1841021672498968E-2</c:v>
                </c:pt>
                <c:pt idx="475">
                  <c:v>9.2357235602916976E-2</c:v>
                </c:pt>
                <c:pt idx="476">
                  <c:v>9.2873693595260542E-2</c:v>
                </c:pt>
                <c:pt idx="477">
                  <c:v>9.3390395764920031E-2</c:v>
                </c:pt>
                <c:pt idx="478">
                  <c:v>9.3907342227340651E-2</c:v>
                </c:pt>
                <c:pt idx="479">
                  <c:v>9.4424533098022012E-2</c:v>
                </c:pt>
                <c:pt idx="480">
                  <c:v>9.4941968492518569E-2</c:v>
                </c:pt>
                <c:pt idx="481">
                  <c:v>9.5459648526439178E-2</c:v>
                </c:pt>
                <c:pt idx="482">
                  <c:v>9.597757331544754E-2</c:v>
                </c:pt>
                <c:pt idx="483">
                  <c:v>9.6495742975261756E-2</c:v>
                </c:pt>
                <c:pt idx="484">
                  <c:v>9.7014157621655217E-2</c:v>
                </c:pt>
                <c:pt idx="485">
                  <c:v>9.7532817370455271E-2</c:v>
                </c:pt>
                <c:pt idx="486">
                  <c:v>9.8051722337544556E-2</c:v>
                </c:pt>
                <c:pt idx="487">
                  <c:v>9.8570872638860552E-2</c:v>
                </c:pt>
                <c:pt idx="488">
                  <c:v>9.909026839039492E-2</c:v>
                </c:pt>
                <c:pt idx="489">
                  <c:v>9.9609909708195277E-2</c:v>
                </c:pt>
                <c:pt idx="490">
                  <c:v>0.10012979670836275</c:v>
                </c:pt>
                <c:pt idx="491">
                  <c:v>0.10064992950705465</c:v>
                </c:pt>
                <c:pt idx="492">
                  <c:v>0.10117030822048201</c:v>
                </c:pt>
                <c:pt idx="493">
                  <c:v>0.10169093296491205</c:v>
                </c:pt>
                <c:pt idx="494">
                  <c:v>0.10221180385666573</c:v>
                </c:pt>
                <c:pt idx="495">
                  <c:v>0.10273292101211995</c:v>
                </c:pt>
                <c:pt idx="496">
                  <c:v>0.10325428454770624</c:v>
                </c:pt>
                <c:pt idx="497">
                  <c:v>0.10377589457991099</c:v>
                </c:pt>
                <c:pt idx="498">
                  <c:v>0.10429775122527607</c:v>
                </c:pt>
                <c:pt idx="499">
                  <c:v>0.104819854600398</c:v>
                </c:pt>
                <c:pt idx="500">
                  <c:v>0.10534220482192902</c:v>
                </c:pt>
                <c:pt idx="501">
                  <c:v>0.10586480200657622</c:v>
                </c:pt>
                <c:pt idx="502">
                  <c:v>0.10638764627110153</c:v>
                </c:pt>
                <c:pt idx="503">
                  <c:v>0.1069107377323224</c:v>
                </c:pt>
                <c:pt idx="504">
                  <c:v>0.10743407650711179</c:v>
                </c:pt>
                <c:pt idx="505">
                  <c:v>0.10797713438295542</c:v>
                </c:pt>
                <c:pt idx="506">
                  <c:v>0.10852045856075154</c:v>
                </c:pt>
                <c:pt idx="507">
                  <c:v>0.10906404917108747</c:v>
                </c:pt>
                <c:pt idx="508">
                  <c:v>0.10960790634461515</c:v>
                </c:pt>
                <c:pt idx="509">
                  <c:v>0.11015203021205067</c:v>
                </c:pt>
                <c:pt idx="510">
                  <c:v>0.11069642090417409</c:v>
                </c:pt>
                <c:pt idx="511">
                  <c:v>0.11124107855182919</c:v>
                </c:pt>
                <c:pt idx="512">
                  <c:v>0.11178600328592436</c:v>
                </c:pt>
                <c:pt idx="513">
                  <c:v>0.1123311952374324</c:v>
                </c:pt>
                <c:pt idx="514">
                  <c:v>0.1128766545373896</c:v>
                </c:pt>
                <c:pt idx="515">
                  <c:v>0.1134223813168973</c:v>
                </c:pt>
                <c:pt idx="516">
                  <c:v>0.11396837570712059</c:v>
                </c:pt>
                <c:pt idx="517">
                  <c:v>0.11451463783928895</c:v>
                </c:pt>
                <c:pt idx="518">
                  <c:v>0.11506116784469622</c:v>
                </c:pt>
                <c:pt idx="519">
                  <c:v>0.11560796585470112</c:v>
                </c:pt>
                <c:pt idx="520">
                  <c:v>0.11615503200072608</c:v>
                </c:pt>
                <c:pt idx="521">
                  <c:v>0.11670236641425835</c:v>
                </c:pt>
                <c:pt idx="522">
                  <c:v>0.1172499692268496</c:v>
                </c:pt>
                <c:pt idx="523">
                  <c:v>0.11779784057011589</c:v>
                </c:pt>
                <c:pt idx="524">
                  <c:v>0.11834598057573809</c:v>
                </c:pt>
                <c:pt idx="525">
                  <c:v>0.11889438937546126</c:v>
                </c:pt>
                <c:pt idx="526">
                  <c:v>0.11944306710109531</c:v>
                </c:pt>
                <c:pt idx="527">
                  <c:v>0.11999201388451497</c:v>
                </c:pt>
                <c:pt idx="528">
                  <c:v>0.12054122985765936</c:v>
                </c:pt>
                <c:pt idx="529">
                  <c:v>0.12109071515253245</c:v>
                </c:pt>
                <c:pt idx="530">
                  <c:v>0.12164046990120259</c:v>
                </c:pt>
                <c:pt idx="531">
                  <c:v>0.12219049423580319</c:v>
                </c:pt>
                <c:pt idx="532">
                  <c:v>0.12274078828853274</c:v>
                </c:pt>
                <c:pt idx="533">
                  <c:v>0.12329135219165388</c:v>
                </c:pt>
                <c:pt idx="534">
                  <c:v>0.12384218607749475</c:v>
                </c:pt>
                <c:pt idx="535">
                  <c:v>0.1243932900784479</c:v>
                </c:pt>
                <c:pt idx="536">
                  <c:v>0.12494466432697093</c:v>
                </c:pt>
                <c:pt idx="537">
                  <c:v>0.12549630895558694</c:v>
                </c:pt>
                <c:pt idx="538">
                  <c:v>0.12604822409688299</c:v>
                </c:pt>
                <c:pt idx="539">
                  <c:v>0.12662012188924798</c:v>
                </c:pt>
                <c:pt idx="540">
                  <c:v>0.12719231013727739</c:v>
                </c:pt>
                <c:pt idx="541">
                  <c:v>0.12776478898848787</c:v>
                </c:pt>
                <c:pt idx="542">
                  <c:v>0.12833755859047091</c:v>
                </c:pt>
                <c:pt idx="543">
                  <c:v>0.1289106190908933</c:v>
                </c:pt>
                <c:pt idx="544">
                  <c:v>0.12948397063749661</c:v>
                </c:pt>
                <c:pt idx="545">
                  <c:v>0.13005761337809707</c:v>
                </c:pt>
                <c:pt idx="546">
                  <c:v>0.13063154746058703</c:v>
                </c:pt>
                <c:pt idx="547">
                  <c:v>0.13120577303293302</c:v>
                </c:pt>
                <c:pt idx="548">
                  <c:v>0.13178029024317683</c:v>
                </c:pt>
                <c:pt idx="549">
                  <c:v>0.132355099239436</c:v>
                </c:pt>
                <c:pt idx="550">
                  <c:v>0.13293020016990265</c:v>
                </c:pt>
                <c:pt idx="551">
                  <c:v>0.13350559318284461</c:v>
                </c:pt>
                <c:pt idx="552">
                  <c:v>0.13408127842660478</c:v>
                </c:pt>
                <c:pt idx="553">
                  <c:v>0.13465725604960155</c:v>
                </c:pt>
                <c:pt idx="554">
                  <c:v>0.13523352620032836</c:v>
                </c:pt>
                <c:pt idx="555">
                  <c:v>0.13581008902735436</c:v>
                </c:pt>
                <c:pt idx="556">
                  <c:v>0.13638694467932422</c:v>
                </c:pt>
                <c:pt idx="557">
                  <c:v>0.13696409330495785</c:v>
                </c:pt>
                <c:pt idx="558">
                  <c:v>0.13754153505305089</c:v>
                </c:pt>
                <c:pt idx="559">
                  <c:v>0.13811927007247471</c:v>
                </c:pt>
                <c:pt idx="560">
                  <c:v>0.13869729851217549</c:v>
                </c:pt>
                <c:pt idx="561">
                  <c:v>0.13927562052117626</c:v>
                </c:pt>
                <c:pt idx="562">
                  <c:v>0.13985423624857463</c:v>
                </c:pt>
                <c:pt idx="563">
                  <c:v>0.14043314584354483</c:v>
                </c:pt>
                <c:pt idx="564">
                  <c:v>0.14101234945533592</c:v>
                </c:pt>
                <c:pt idx="565">
                  <c:v>0.14159184723327378</c:v>
                </c:pt>
                <c:pt idx="566">
                  <c:v>0.14217163932675936</c:v>
                </c:pt>
                <c:pt idx="567">
                  <c:v>0.14275172588526974</c:v>
                </c:pt>
                <c:pt idx="568">
                  <c:v>0.14333210705835797</c:v>
                </c:pt>
                <c:pt idx="569">
                  <c:v>0.14391278299565302</c:v>
                </c:pt>
                <c:pt idx="570">
                  <c:v>0.14449375384686003</c:v>
                </c:pt>
                <c:pt idx="571">
                  <c:v>0.14507501976175963</c:v>
                </c:pt>
                <c:pt idx="572">
                  <c:v>0.14565658089020928</c:v>
                </c:pt>
                <c:pt idx="573">
                  <c:v>0.14623843738214171</c:v>
                </c:pt>
                <c:pt idx="574">
                  <c:v>0.14682058938756648</c:v>
                </c:pt>
                <c:pt idx="575">
                  <c:v>0.1474030370565691</c:v>
                </c:pt>
                <c:pt idx="576">
                  <c:v>0.14798578053931122</c:v>
                </c:pt>
                <c:pt idx="577">
                  <c:v>0.14856881998603089</c:v>
                </c:pt>
                <c:pt idx="578">
                  <c:v>0.14915215554704231</c:v>
                </c:pt>
                <c:pt idx="579">
                  <c:v>0.1497357873727363</c:v>
                </c:pt>
                <c:pt idx="580">
                  <c:v>0.1503197156135796</c:v>
                </c:pt>
                <c:pt idx="581">
                  <c:v>0.15090394042011601</c:v>
                </c:pt>
                <c:pt idx="582">
                  <c:v>0.15148846194296506</c:v>
                </c:pt>
                <c:pt idx="583">
                  <c:v>0.15207328033282352</c:v>
                </c:pt>
                <c:pt idx="584">
                  <c:v>0.15265839574046391</c:v>
                </c:pt>
                <c:pt idx="585">
                  <c:v>0.15324380831673601</c:v>
                </c:pt>
                <c:pt idx="586">
                  <c:v>0.15382951821256596</c:v>
                </c:pt>
                <c:pt idx="587">
                  <c:v>0.15441552557895633</c:v>
                </c:pt>
                <c:pt idx="588">
                  <c:v>0.15500183056698669</c:v>
                </c:pt>
                <c:pt idx="589">
                  <c:v>0.15558843332781325</c:v>
                </c:pt>
                <c:pt idx="590">
                  <c:v>0.15617533401266881</c:v>
                </c:pt>
                <c:pt idx="591">
                  <c:v>0.15676253277286323</c:v>
                </c:pt>
                <c:pt idx="592">
                  <c:v>0.15735002975978341</c:v>
                </c:pt>
                <c:pt idx="593">
                  <c:v>0.15793782512489241</c:v>
                </c:pt>
                <c:pt idx="594">
                  <c:v>0.15852591901973079</c:v>
                </c:pt>
                <c:pt idx="595">
                  <c:v>0.15911431159591616</c:v>
                </c:pt>
                <c:pt idx="596">
                  <c:v>0.15970300300514273</c:v>
                </c:pt>
                <c:pt idx="597">
                  <c:v>0.16029199339918176</c:v>
                </c:pt>
                <c:pt idx="598">
                  <c:v>0.16088128292988224</c:v>
                </c:pt>
                <c:pt idx="599">
                  <c:v>0.1614708717491693</c:v>
                </c:pt>
                <c:pt idx="600">
                  <c:v>0.16206076000904601</c:v>
                </c:pt>
                <c:pt idx="601">
                  <c:v>0.16265094786159251</c:v>
                </c:pt>
                <c:pt idx="602">
                  <c:v>0.16324143545896574</c:v>
                </c:pt>
                <c:pt idx="603">
                  <c:v>0.16383222295340016</c:v>
                </c:pt>
                <c:pt idx="604">
                  <c:v>0.16442331049720793</c:v>
                </c:pt>
                <c:pt idx="605">
                  <c:v>0.16501469824277804</c:v>
                </c:pt>
                <c:pt idx="606">
                  <c:v>0.16560638634257718</c:v>
                </c:pt>
                <c:pt idx="607">
                  <c:v>0.16619837494914913</c:v>
                </c:pt>
                <c:pt idx="608">
                  <c:v>0.16679066421511579</c:v>
                </c:pt>
                <c:pt idx="609">
                  <c:v>0.16738325429317569</c:v>
                </c:pt>
                <c:pt idx="610">
                  <c:v>0.16797614533610594</c:v>
                </c:pt>
                <c:pt idx="611">
                  <c:v>0.16856933749676006</c:v>
                </c:pt>
                <c:pt idx="612">
                  <c:v>0.16916283092807038</c:v>
                </c:pt>
                <c:pt idx="613">
                  <c:v>0.16975662578304607</c:v>
                </c:pt>
                <c:pt idx="614">
                  <c:v>0.17035072221477443</c:v>
                </c:pt>
                <c:pt idx="615">
                  <c:v>0.17094512037642007</c:v>
                </c:pt>
                <c:pt idx="616">
                  <c:v>0.17153982042122595</c:v>
                </c:pt>
                <c:pt idx="617">
                  <c:v>0.17213482250251255</c:v>
                </c:pt>
                <c:pt idx="618">
                  <c:v>0.17273012677367849</c:v>
                </c:pt>
                <c:pt idx="619">
                  <c:v>0.17332573338819968</c:v>
                </c:pt>
                <c:pt idx="620">
                  <c:v>0.1739216424996306</c:v>
                </c:pt>
                <c:pt idx="621">
                  <c:v>0.17451785426160371</c:v>
                </c:pt>
                <c:pt idx="622">
                  <c:v>0.17511436882782871</c:v>
                </c:pt>
                <c:pt idx="623">
                  <c:v>0.17571118635209437</c:v>
                </c:pt>
                <c:pt idx="624">
                  <c:v>0.17630830698826694</c:v>
                </c:pt>
                <c:pt idx="625">
                  <c:v>0.17690573089029127</c:v>
                </c:pt>
                <c:pt idx="626">
                  <c:v>0.17750345821218971</c:v>
                </c:pt>
                <c:pt idx="627">
                  <c:v>0.17810148910806367</c:v>
                </c:pt>
                <c:pt idx="628">
                  <c:v>0.17869982373209226</c:v>
                </c:pt>
                <c:pt idx="629">
                  <c:v>0.17929846223853296</c:v>
                </c:pt>
                <c:pt idx="630">
                  <c:v>0.17989740478172189</c:v>
                </c:pt>
                <c:pt idx="631">
                  <c:v>0.18049665151607308</c:v>
                </c:pt>
                <c:pt idx="632">
                  <c:v>0.18109620259607961</c:v>
                </c:pt>
                <c:pt idx="633">
                  <c:v>0.18169605817631229</c:v>
                </c:pt>
                <c:pt idx="634">
                  <c:v>0.18229621841142096</c:v>
                </c:pt>
                <c:pt idx="635">
                  <c:v>0.18289668345613386</c:v>
                </c:pt>
                <c:pt idx="636">
                  <c:v>0.18349745346525781</c:v>
                </c:pt>
                <c:pt idx="637">
                  <c:v>0.18409852859367826</c:v>
                </c:pt>
                <c:pt idx="638">
                  <c:v>0.18469990899635924</c:v>
                </c:pt>
                <c:pt idx="639">
                  <c:v>0.18530159482834363</c:v>
                </c:pt>
                <c:pt idx="640">
                  <c:v>0.18590358624475289</c:v>
                </c:pt>
                <c:pt idx="641">
                  <c:v>0.18650588340078755</c:v>
                </c:pt>
                <c:pt idx="642">
                  <c:v>0.18710848645172651</c:v>
                </c:pt>
                <c:pt idx="643">
                  <c:v>0.18771139555292815</c:v>
                </c:pt>
                <c:pt idx="644">
                  <c:v>0.18831461085982881</c:v>
                </c:pt>
                <c:pt idx="645">
                  <c:v>0.18891813252794476</c:v>
                </c:pt>
                <c:pt idx="646">
                  <c:v>0.18952196071287108</c:v>
                </c:pt>
                <c:pt idx="647">
                  <c:v>0.19012609557028104</c:v>
                </c:pt>
                <c:pt idx="648">
                  <c:v>0.19073053725592803</c:v>
                </c:pt>
                <c:pt idx="649">
                  <c:v>0.19133528592564386</c:v>
                </c:pt>
                <c:pt idx="650">
                  <c:v>0.1919403417353398</c:v>
                </c:pt>
                <c:pt idx="651">
                  <c:v>0.19254570484100642</c:v>
                </c:pt>
                <c:pt idx="652">
                  <c:v>0.19315137539871285</c:v>
                </c:pt>
                <c:pt idx="653">
                  <c:v>0.19375735356460821</c:v>
                </c:pt>
                <c:pt idx="654">
                  <c:v>0.19436363949492086</c:v>
                </c:pt>
                <c:pt idx="655">
                  <c:v>0.19497023334595798</c:v>
                </c:pt>
                <c:pt idx="656">
                  <c:v>0.19557713527410647</c:v>
                </c:pt>
                <c:pt idx="657">
                  <c:v>0.19618434543583296</c:v>
                </c:pt>
                <c:pt idx="658">
                  <c:v>0.19679186398768289</c:v>
                </c:pt>
                <c:pt idx="659">
                  <c:v>0.19739969108628164</c:v>
                </c:pt>
                <c:pt idx="660">
                  <c:v>0.19800782688833429</c:v>
                </c:pt>
                <c:pt idx="661">
                  <c:v>0.198616271550625</c:v>
                </c:pt>
                <c:pt idx="662">
                  <c:v>0.19922502523001784</c:v>
                </c:pt>
                <c:pt idx="663">
                  <c:v>0.1998340880834566</c:v>
                </c:pt>
                <c:pt idx="664">
                  <c:v>0.20044346026796478</c:v>
                </c:pt>
                <c:pt idx="665">
                  <c:v>0.20105314194064539</c:v>
                </c:pt>
                <c:pt idx="666">
                  <c:v>0.20166313325868157</c:v>
                </c:pt>
                <c:pt idx="667">
                  <c:v>0.2022734343793362</c:v>
                </c:pt>
                <c:pt idx="668">
                  <c:v>0.20288404545995165</c:v>
                </c:pt>
                <c:pt idx="669">
                  <c:v>0.20349496665795064</c:v>
                </c:pt>
                <c:pt idx="670">
                  <c:v>0.20410619813083564</c:v>
                </c:pt>
                <c:pt idx="671">
                  <c:v>0.20471774003618926</c:v>
                </c:pt>
                <c:pt idx="672">
                  <c:v>0.20532959253167404</c:v>
                </c:pt>
                <c:pt idx="673">
                  <c:v>0.20594175577503271</c:v>
                </c:pt>
                <c:pt idx="674">
                  <c:v>0.2065542299240879</c:v>
                </c:pt>
                <c:pt idx="675">
                  <c:v>0.20716701513674241</c:v>
                </c:pt>
                <c:pt idx="676">
                  <c:v>0.20778011157097942</c:v>
                </c:pt>
                <c:pt idx="677">
                  <c:v>0.20839351938486228</c:v>
                </c:pt>
                <c:pt idx="678">
                  <c:v>0.20900723873653471</c:v>
                </c:pt>
                <c:pt idx="679">
                  <c:v>0.20962126978422058</c:v>
                </c:pt>
                <c:pt idx="680">
                  <c:v>0.21023561268622393</c:v>
                </c:pt>
                <c:pt idx="681">
                  <c:v>0.21085026760092984</c:v>
                </c:pt>
                <c:pt idx="682">
                  <c:v>0.21146523468680334</c:v>
                </c:pt>
                <c:pt idx="683">
                  <c:v>0.21208051410238982</c:v>
                </c:pt>
                <c:pt idx="684">
                  <c:v>0.21269610600631572</c:v>
                </c:pt>
                <c:pt idx="685">
                  <c:v>0.21331201055728721</c:v>
                </c:pt>
                <c:pt idx="686">
                  <c:v>0.21392822791409216</c:v>
                </c:pt>
                <c:pt idx="687">
                  <c:v>0.21454475823559838</c:v>
                </c:pt>
                <c:pt idx="688">
                  <c:v>0.21516160168075427</c:v>
                </c:pt>
                <c:pt idx="689">
                  <c:v>0.21577875840858929</c:v>
                </c:pt>
                <c:pt idx="690">
                  <c:v>0.21639622857821372</c:v>
                </c:pt>
                <c:pt idx="691">
                  <c:v>0.21701401234881823</c:v>
                </c:pt>
                <c:pt idx="692">
                  <c:v>0.21763210987967496</c:v>
                </c:pt>
                <c:pt idx="693">
                  <c:v>0.21825052133013623</c:v>
                </c:pt>
                <c:pt idx="694">
                  <c:v>0.21886924685963582</c:v>
                </c:pt>
                <c:pt idx="695">
                  <c:v>0.21948828662768838</c:v>
                </c:pt>
                <c:pt idx="696">
                  <c:v>0.22010764079388934</c:v>
                </c:pt>
                <c:pt idx="697">
                  <c:v>0.22072730951791542</c:v>
                </c:pt>
                <c:pt idx="698">
                  <c:v>0.22134729295952438</c:v>
                </c:pt>
                <c:pt idx="699">
                  <c:v>0.22196759127855503</c:v>
                </c:pt>
                <c:pt idx="700">
                  <c:v>0.22258820463492768</c:v>
                </c:pt>
                <c:pt idx="701">
                  <c:v>0.22320913318864322</c:v>
                </c:pt>
                <c:pt idx="702">
                  <c:v>0.22383037709978426</c:v>
                </c:pt>
                <c:pt idx="703">
                  <c:v>0.22445193652851514</c:v>
                </c:pt>
                <c:pt idx="704">
                  <c:v>0.22507381163508033</c:v>
                </c:pt>
                <c:pt idx="705">
                  <c:v>0.22569600257980693</c:v>
                </c:pt>
                <c:pt idx="706">
                  <c:v>0.22631850952310262</c:v>
                </c:pt>
                <c:pt idx="707">
                  <c:v>0.22694133262545724</c:v>
                </c:pt>
                <c:pt idx="708">
                  <c:v>0.22756447204744146</c:v>
                </c:pt>
                <c:pt idx="709">
                  <c:v>0.22818792794970788</c:v>
                </c:pt>
                <c:pt idx="710">
                  <c:v>0.22881170049299082</c:v>
                </c:pt>
                <c:pt idx="711">
                  <c:v>0.22943578983810564</c:v>
                </c:pt>
                <c:pt idx="712">
                  <c:v>0.2300601961459503</c:v>
                </c:pt>
                <c:pt idx="713">
                  <c:v>0.23068491957750337</c:v>
                </c:pt>
                <c:pt idx="714">
                  <c:v>0.23130996029382622</c:v>
                </c:pt>
                <c:pt idx="715">
                  <c:v>0.2319353184560613</c:v>
                </c:pt>
                <c:pt idx="716">
                  <c:v>0.23256099422543319</c:v>
                </c:pt>
                <c:pt idx="717">
                  <c:v>0.23318698776324842</c:v>
                </c:pt>
                <c:pt idx="718">
                  <c:v>0.23381329923089522</c:v>
                </c:pt>
                <c:pt idx="719">
                  <c:v>0.23443992878984421</c:v>
                </c:pt>
                <c:pt idx="720">
                  <c:v>0.23506687660164727</c:v>
                </c:pt>
                <c:pt idx="721">
                  <c:v>0.23569414282793932</c:v>
                </c:pt>
                <c:pt idx="722">
                  <c:v>0.23632172763043635</c:v>
                </c:pt>
                <c:pt idx="723">
                  <c:v>0.23694963117093693</c:v>
                </c:pt>
                <c:pt idx="724">
                  <c:v>0.23757785361132222</c:v>
                </c:pt>
                <c:pt idx="725">
                  <c:v>0.23820639511355512</c:v>
                </c:pt>
                <c:pt idx="726">
                  <c:v>0.23883525583968068</c:v>
                </c:pt>
                <c:pt idx="727">
                  <c:v>0.23946443595182654</c:v>
                </c:pt>
                <c:pt idx="728">
                  <c:v>0.24009393561220249</c:v>
                </c:pt>
                <c:pt idx="729">
                  <c:v>0.24072375498310117</c:v>
                </c:pt>
                <c:pt idx="730">
                  <c:v>0.24135389422689668</c:v>
                </c:pt>
                <c:pt idx="731">
                  <c:v>0.24198435350604686</c:v>
                </c:pt>
                <c:pt idx="732">
                  <c:v>0.24261513298309079</c:v>
                </c:pt>
                <c:pt idx="733">
                  <c:v>0.24324623282065128</c:v>
                </c:pt>
                <c:pt idx="734">
                  <c:v>0.2438776531814324</c:v>
                </c:pt>
                <c:pt idx="735">
                  <c:v>0.24450939422822238</c:v>
                </c:pt>
                <c:pt idx="736">
                  <c:v>0.24514145612389093</c:v>
                </c:pt>
                <c:pt idx="737">
                  <c:v>0.24577383903139105</c:v>
                </c:pt>
                <c:pt idx="738">
                  <c:v>0.24640654311375809</c:v>
                </c:pt>
                <c:pt idx="739">
                  <c:v>0.24703956853411091</c:v>
                </c:pt>
                <c:pt idx="740">
                  <c:v>0.24767291545565029</c:v>
                </c:pt>
                <c:pt idx="741">
                  <c:v>0.24830658404166073</c:v>
                </c:pt>
                <c:pt idx="742">
                  <c:v>0.24894057445550888</c:v>
                </c:pt>
                <c:pt idx="743">
                  <c:v>0.24957488686064533</c:v>
                </c:pt>
                <c:pt idx="744">
                  <c:v>0.2502095214206026</c:v>
                </c:pt>
                <c:pt idx="745">
                  <c:v>0.25084447829899736</c:v>
                </c:pt>
                <c:pt idx="746">
                  <c:v>0.25147975765952846</c:v>
                </c:pt>
                <c:pt idx="747">
                  <c:v>0.25211535966597842</c:v>
                </c:pt>
                <c:pt idx="748">
                  <c:v>0.2527512844822124</c:v>
                </c:pt>
                <c:pt idx="749">
                  <c:v>0.25338753227217947</c:v>
                </c:pt>
                <c:pt idx="750">
                  <c:v>0.25402410319991175</c:v>
                </c:pt>
                <c:pt idx="751">
                  <c:v>0.25466099742952419</c:v>
                </c:pt>
                <c:pt idx="752">
                  <c:v>0.25529821512521589</c:v>
                </c:pt>
                <c:pt idx="753">
                  <c:v>0.25593575645126876</c:v>
                </c:pt>
                <c:pt idx="754">
                  <c:v>0.25657362157204799</c:v>
                </c:pt>
                <c:pt idx="755">
                  <c:v>0.25721181065200316</c:v>
                </c:pt>
                <c:pt idx="756">
                  <c:v>0.2578503238556662</c:v>
                </c:pt>
                <c:pt idx="757">
                  <c:v>0.25848916134765365</c:v>
                </c:pt>
                <c:pt idx="758">
                  <c:v>0.25912832329266489</c:v>
                </c:pt>
                <c:pt idx="759">
                  <c:v>0.25976780985548342</c:v>
                </c:pt>
                <c:pt idx="760">
                  <c:v>0.26040762120097605</c:v>
                </c:pt>
                <c:pt idx="761">
                  <c:v>0.26104775749409392</c:v>
                </c:pt>
                <c:pt idx="762">
                  <c:v>0.26168821889987104</c:v>
                </c:pt>
                <c:pt idx="763">
                  <c:v>0.26232900558342598</c:v>
                </c:pt>
                <c:pt idx="764">
                  <c:v>0.26297011770996082</c:v>
                </c:pt>
                <c:pt idx="765">
                  <c:v>0.263611555444762</c:v>
                </c:pt>
                <c:pt idx="766">
                  <c:v>0.26425331895319948</c:v>
                </c:pt>
                <c:pt idx="767">
                  <c:v>0.26489540840072712</c:v>
                </c:pt>
                <c:pt idx="768">
                  <c:v>0.26553782395288272</c:v>
                </c:pt>
                <c:pt idx="769">
                  <c:v>0.26618056577528892</c:v>
                </c:pt>
                <c:pt idx="770">
                  <c:v>0.26682363403365184</c:v>
                </c:pt>
                <c:pt idx="771">
                  <c:v>0.26746702889376195</c:v>
                </c:pt>
                <c:pt idx="772">
                  <c:v>0.26811075052149347</c:v>
                </c:pt>
                <c:pt idx="773">
                  <c:v>0.26875479908280586</c:v>
                </c:pt>
                <c:pt idx="774">
                  <c:v>0.26939917474374186</c:v>
                </c:pt>
                <c:pt idx="775">
                  <c:v>0.27004387767042903</c:v>
                </c:pt>
                <c:pt idx="776">
                  <c:v>0.2706889080290793</c:v>
                </c:pt>
                <c:pt idx="777">
                  <c:v>0.27133426598598898</c:v>
                </c:pt>
                <c:pt idx="778">
                  <c:v>0.2719799517075383</c:v>
                </c:pt>
                <c:pt idx="779">
                  <c:v>0.27262596536019323</c:v>
                </c:pt>
                <c:pt idx="780">
                  <c:v>0.27327230711050321</c:v>
                </c:pt>
                <c:pt idx="781">
                  <c:v>0.27391897712510271</c:v>
                </c:pt>
                <c:pt idx="782">
                  <c:v>0.27456597557071039</c:v>
                </c:pt>
                <c:pt idx="783">
                  <c:v>0.27521330261413013</c:v>
                </c:pt>
                <c:pt idx="784">
                  <c:v>0.27586095842225022</c:v>
                </c:pt>
                <c:pt idx="785">
                  <c:v>0.276508943162044</c:v>
                </c:pt>
                <c:pt idx="786">
                  <c:v>0.27715725700056937</c:v>
                </c:pt>
                <c:pt idx="787">
                  <c:v>0.27780590010496886</c:v>
                </c:pt>
                <c:pt idx="788">
                  <c:v>0.27845487264247049</c:v>
                </c:pt>
                <c:pt idx="789">
                  <c:v>0.27908179482432094</c:v>
                </c:pt>
                <c:pt idx="790">
                  <c:v>0.27970902443307422</c:v>
                </c:pt>
                <c:pt idx="791">
                  <c:v>0.28033656161948528</c:v>
                </c:pt>
                <c:pt idx="792">
                  <c:v>0.28096440653438193</c:v>
                </c:pt>
                <c:pt idx="793">
                  <c:v>0.28159255932866656</c:v>
                </c:pt>
                <c:pt idx="794">
                  <c:v>0.28222102015331574</c:v>
                </c:pt>
                <c:pt idx="795">
                  <c:v>0.28284978915937975</c:v>
                </c:pt>
                <c:pt idx="796">
                  <c:v>0.28347886649798304</c:v>
                </c:pt>
                <c:pt idx="797">
                  <c:v>0.28410825232032377</c:v>
                </c:pt>
                <c:pt idx="798">
                  <c:v>0.28473794677767517</c:v>
                </c:pt>
                <c:pt idx="799">
                  <c:v>0.28536795002138371</c:v>
                </c:pt>
                <c:pt idx="800">
                  <c:v>0.28599826220287095</c:v>
                </c:pt>
                <c:pt idx="801">
                  <c:v>0.28662888347363147</c:v>
                </c:pt>
                <c:pt idx="802">
                  <c:v>0.28725981398523581</c:v>
                </c:pt>
                <c:pt idx="803">
                  <c:v>0.28789105388932712</c:v>
                </c:pt>
                <c:pt idx="804">
                  <c:v>0.28852260333762425</c:v>
                </c:pt>
                <c:pt idx="805">
                  <c:v>0.28915446248191956</c:v>
                </c:pt>
                <c:pt idx="806">
                  <c:v>0.28978663147408024</c:v>
                </c:pt>
                <c:pt idx="807">
                  <c:v>0.29041911046604807</c:v>
                </c:pt>
                <c:pt idx="808">
                  <c:v>0.29105189960983902</c:v>
                </c:pt>
                <c:pt idx="809">
                  <c:v>0.29168499905754386</c:v>
                </c:pt>
                <c:pt idx="810">
                  <c:v>0.29231840896132799</c:v>
                </c:pt>
                <c:pt idx="811">
                  <c:v>0.29295212947343097</c:v>
                </c:pt>
                <c:pt idx="812">
                  <c:v>0.29358616074616739</c:v>
                </c:pt>
                <c:pt idx="813">
                  <c:v>0.29422050293192648</c:v>
                </c:pt>
                <c:pt idx="814">
                  <c:v>0.29485515618317248</c:v>
                </c:pt>
                <c:pt idx="815">
                  <c:v>0.29549012065244362</c:v>
                </c:pt>
                <c:pt idx="816">
                  <c:v>0.29612539649235381</c:v>
                </c:pt>
                <c:pt idx="817">
                  <c:v>0.29676098385559113</c:v>
                </c:pt>
                <c:pt idx="818">
                  <c:v>0.29739688289491895</c:v>
                </c:pt>
                <c:pt idx="819">
                  <c:v>0.29803309376317544</c:v>
                </c:pt>
                <c:pt idx="820">
                  <c:v>0.2986696166132734</c:v>
                </c:pt>
                <c:pt idx="821">
                  <c:v>0.29930645159820113</c:v>
                </c:pt>
                <c:pt idx="822">
                  <c:v>0.29994359887102173</c:v>
                </c:pt>
                <c:pt idx="823">
                  <c:v>0.30055820207897543</c:v>
                </c:pt>
                <c:pt idx="824">
                  <c:v>0.30117309586653818</c:v>
                </c:pt>
                <c:pt idx="825">
                  <c:v>0.30178828037109451</c:v>
                </c:pt>
                <c:pt idx="826">
                  <c:v>0.30240375573009248</c:v>
                </c:pt>
                <c:pt idx="827">
                  <c:v>0.30301952208104632</c:v>
                </c:pt>
                <c:pt idx="828">
                  <c:v>0.30363557956153442</c:v>
                </c:pt>
                <c:pt idx="829">
                  <c:v>0.30425192830920067</c:v>
                </c:pt>
                <c:pt idx="830">
                  <c:v>0.30486856846175381</c:v>
                </c:pt>
                <c:pt idx="831">
                  <c:v>0.30548550015696785</c:v>
                </c:pt>
                <c:pt idx="832">
                  <c:v>0.30610272353268209</c:v>
                </c:pt>
                <c:pt idx="833">
                  <c:v>0.30672023872680065</c:v>
                </c:pt>
                <c:pt idx="834">
                  <c:v>0.30733804587729296</c:v>
                </c:pt>
                <c:pt idx="835">
                  <c:v>0.30795614512219371</c:v>
                </c:pt>
                <c:pt idx="836">
                  <c:v>0.3085745365996031</c:v>
                </c:pt>
                <c:pt idx="837">
                  <c:v>0.30919322044768616</c:v>
                </c:pt>
                <c:pt idx="838">
                  <c:v>0.30981219680467342</c:v>
                </c:pt>
                <c:pt idx="839">
                  <c:v>0.31043146580886094</c:v>
                </c:pt>
                <c:pt idx="840">
                  <c:v>0.31105102759861003</c:v>
                </c:pt>
                <c:pt idx="841">
                  <c:v>0.3116708823123473</c:v>
                </c:pt>
                <c:pt idx="842">
                  <c:v>0.31229103008856507</c:v>
                </c:pt>
                <c:pt idx="843">
                  <c:v>0.31291147106582096</c:v>
                </c:pt>
                <c:pt idx="844">
                  <c:v>0.31353220538273807</c:v>
                </c:pt>
                <c:pt idx="845">
                  <c:v>0.31415323317800525</c:v>
                </c:pt>
                <c:pt idx="846">
                  <c:v>0.31477455459037662</c:v>
                </c:pt>
                <c:pt idx="847">
                  <c:v>0.31539616975867202</c:v>
                </c:pt>
                <c:pt idx="848">
                  <c:v>0.31601807882177724</c:v>
                </c:pt>
                <c:pt idx="849">
                  <c:v>0.31664028191864313</c:v>
                </c:pt>
                <c:pt idx="850">
                  <c:v>0.31726277918828694</c:v>
                </c:pt>
                <c:pt idx="851">
                  <c:v>0.31788557076979096</c:v>
                </c:pt>
                <c:pt idx="852">
                  <c:v>0.31848538215969913</c:v>
                </c:pt>
                <c:pt idx="853">
                  <c:v>0.31908546654273473</c:v>
                </c:pt>
                <c:pt idx="854">
                  <c:v>0.31968582404314549</c:v>
                </c:pt>
                <c:pt idx="855">
                  <c:v>0.32028645478523576</c:v>
                </c:pt>
                <c:pt idx="856">
                  <c:v>0.3208873588933665</c:v>
                </c:pt>
                <c:pt idx="857">
                  <c:v>0.32148853649195508</c:v>
                </c:pt>
                <c:pt idx="858">
                  <c:v>0.32208998770547592</c:v>
                </c:pt>
                <c:pt idx="859">
                  <c:v>0.32269171265845964</c:v>
                </c:pt>
                <c:pt idx="860">
                  <c:v>0.32329371147549368</c:v>
                </c:pt>
                <c:pt idx="861">
                  <c:v>0.32389598428122235</c:v>
                </c:pt>
                <c:pt idx="862">
                  <c:v>0.32449853120034655</c:v>
                </c:pt>
                <c:pt idx="863">
                  <c:v>0.32510135235762405</c:v>
                </c:pt>
                <c:pt idx="864">
                  <c:v>0.32570444787786901</c:v>
                </c:pt>
                <c:pt idx="865">
                  <c:v>0.32630781788595287</c:v>
                </c:pt>
                <c:pt idx="866">
                  <c:v>0.32691146250680392</c:v>
                </c:pt>
                <c:pt idx="867">
                  <c:v>0.32751538186540685</c:v>
                </c:pt>
                <c:pt idx="868">
                  <c:v>0.32811957608680342</c:v>
                </c:pt>
                <c:pt idx="869">
                  <c:v>0.32872404529609267</c:v>
                </c:pt>
                <c:pt idx="870">
                  <c:v>0.32932878961843026</c:v>
                </c:pt>
                <c:pt idx="871">
                  <c:v>0.32993380917902848</c:v>
                </c:pt>
                <c:pt idx="872">
                  <c:v>0.33053910410315734</c:v>
                </c:pt>
                <c:pt idx="873">
                  <c:v>0.33114467451614327</c:v>
                </c:pt>
                <c:pt idx="874">
                  <c:v>0.33175052054337018</c:v>
                </c:pt>
                <c:pt idx="875">
                  <c:v>0.33235664231027862</c:v>
                </c:pt>
                <c:pt idx="876">
                  <c:v>0.33296303994236642</c:v>
                </c:pt>
                <c:pt idx="877">
                  <c:v>0.33356971356518872</c:v>
                </c:pt>
                <c:pt idx="878">
                  <c:v>0.33417666330435747</c:v>
                </c:pt>
                <c:pt idx="879">
                  <c:v>0.33478388928554215</c:v>
                </c:pt>
                <c:pt idx="880">
                  <c:v>0.33536771364507922</c:v>
                </c:pt>
                <c:pt idx="881">
                  <c:v>0.33595179336496761</c:v>
                </c:pt>
                <c:pt idx="882">
                  <c:v>0.33653612855689996</c:v>
                </c:pt>
                <c:pt idx="883">
                  <c:v>0.33712071933261778</c:v>
                </c:pt>
                <c:pt idx="884">
                  <c:v>0.33770556580391142</c:v>
                </c:pt>
                <c:pt idx="885">
                  <c:v>0.33829066808262032</c:v>
                </c:pt>
                <c:pt idx="886">
                  <c:v>0.33887602628063251</c:v>
                </c:pt>
                <c:pt idx="887">
                  <c:v>0.33946164050988537</c:v>
                </c:pt>
                <c:pt idx="888">
                  <c:v>0.34004751088236485</c:v>
                </c:pt>
                <c:pt idx="889">
                  <c:v>0.340633637510106</c:v>
                </c:pt>
                <c:pt idx="890">
                  <c:v>0.34122002050519318</c:v>
                </c:pt>
                <c:pt idx="891">
                  <c:v>0.34180665997975934</c:v>
                </c:pt>
                <c:pt idx="892">
                  <c:v>0.34239355604598676</c:v>
                </c:pt>
                <c:pt idx="893">
                  <c:v>0.34298070881610654</c:v>
                </c:pt>
                <c:pt idx="894">
                  <c:v>0.34356811840239931</c:v>
                </c:pt>
                <c:pt idx="895">
                  <c:v>0.34415578491719412</c:v>
                </c:pt>
                <c:pt idx="896">
                  <c:v>0.34474370847286995</c:v>
                </c:pt>
                <c:pt idx="897">
                  <c:v>0.3453318891818542</c:v>
                </c:pt>
                <c:pt idx="898">
                  <c:v>0.34592032715662402</c:v>
                </c:pt>
                <c:pt idx="899">
                  <c:v>0.34650902250970539</c:v>
                </c:pt>
                <c:pt idx="900">
                  <c:v>0.34709797535367359</c:v>
                </c:pt>
                <c:pt idx="901">
                  <c:v>0.34768718580115343</c:v>
                </c:pt>
                <c:pt idx="902">
                  <c:v>0.34827665396481833</c:v>
                </c:pt>
                <c:pt idx="903">
                  <c:v>0.34886637995739167</c:v>
                </c:pt>
                <c:pt idx="904">
                  <c:v>0.34945636389164614</c:v>
                </c:pt>
                <c:pt idx="905">
                  <c:v>0.35004660588040282</c:v>
                </c:pt>
                <c:pt idx="906">
                  <c:v>0.3506371060365332</c:v>
                </c:pt>
                <c:pt idx="907">
                  <c:v>0.3512278644729574</c:v>
                </c:pt>
                <c:pt idx="908">
                  <c:v>0.35181888130264594</c:v>
                </c:pt>
                <c:pt idx="909">
                  <c:v>0.35241015663861752</c:v>
                </c:pt>
                <c:pt idx="910">
                  <c:v>0.35300169059394082</c:v>
                </c:pt>
                <c:pt idx="911">
                  <c:v>0.35359348328173423</c:v>
                </c:pt>
                <c:pt idx="912">
                  <c:v>0.35418553481516546</c:v>
                </c:pt>
                <c:pt idx="913">
                  <c:v>0.3547537157575873</c:v>
                </c:pt>
                <c:pt idx="914">
                  <c:v>0.35532213509391863</c:v>
                </c:pt>
                <c:pt idx="915">
                  <c:v>0.3558907929241828</c:v>
                </c:pt>
                <c:pt idx="916">
                  <c:v>0.35645968934844596</c:v>
                </c:pt>
                <c:pt idx="917">
                  <c:v>0.35702882446681561</c:v>
                </c:pt>
                <c:pt idx="918">
                  <c:v>0.35759819837944185</c:v>
                </c:pt>
                <c:pt idx="919">
                  <c:v>0.35816781118651653</c:v>
                </c:pt>
                <c:pt idx="920">
                  <c:v>0.35873766298827325</c:v>
                </c:pt>
                <c:pt idx="921">
                  <c:v>0.35930775388498826</c:v>
                </c:pt>
                <c:pt idx="922">
                  <c:v>0.35987808397697907</c:v>
                </c:pt>
                <c:pt idx="923">
                  <c:v>0.36044865336460652</c:v>
                </c:pt>
                <c:pt idx="924">
                  <c:v>0.3610194621482723</c:v>
                </c:pt>
                <c:pt idx="925">
                  <c:v>0.36159051042842072</c:v>
                </c:pt>
                <c:pt idx="926">
                  <c:v>0.36216179830553852</c:v>
                </c:pt>
                <c:pt idx="927">
                  <c:v>0.36273332588015439</c:v>
                </c:pt>
                <c:pt idx="928">
                  <c:v>0.36330509325283877</c:v>
                </c:pt>
                <c:pt idx="929">
                  <c:v>0.36387710052420497</c:v>
                </c:pt>
                <c:pt idx="930">
                  <c:v>0.36444934779490823</c:v>
                </c:pt>
                <c:pt idx="931">
                  <c:v>0.36502183516564601</c:v>
                </c:pt>
                <c:pt idx="932">
                  <c:v>0.36559456273715796</c:v>
                </c:pt>
                <c:pt idx="933">
                  <c:v>0.36616753061022589</c:v>
                </c:pt>
                <c:pt idx="934">
                  <c:v>0.36674073888567427</c:v>
                </c:pt>
                <c:pt idx="935">
                  <c:v>0.36731418766436974</c:v>
                </c:pt>
                <c:pt idx="936">
                  <c:v>0.36788787704722115</c:v>
                </c:pt>
                <c:pt idx="937">
                  <c:v>0.36846180713517951</c:v>
                </c:pt>
                <c:pt idx="938">
                  <c:v>0.36903597802923849</c:v>
                </c:pt>
                <c:pt idx="939">
                  <c:v>0.36961038983043415</c:v>
                </c:pt>
                <c:pt idx="940">
                  <c:v>0.37018504263984497</c:v>
                </c:pt>
                <c:pt idx="941">
                  <c:v>0.37075993655859163</c:v>
                </c:pt>
                <c:pt idx="942">
                  <c:v>0.37133507168783719</c:v>
                </c:pt>
                <c:pt idx="943">
                  <c:v>0.37191044812878715</c:v>
                </c:pt>
                <c:pt idx="944">
                  <c:v>0.37248606598269007</c:v>
                </c:pt>
                <c:pt idx="945">
                  <c:v>0.37306192535083604</c:v>
                </c:pt>
                <c:pt idx="946">
                  <c:v>0.37361345056800843</c:v>
                </c:pt>
                <c:pt idx="947">
                  <c:v>0.37416519731930054</c:v>
                </c:pt>
                <c:pt idx="948">
                  <c:v>0.3747171656936974</c:v>
                </c:pt>
                <c:pt idx="949">
                  <c:v>0.37526935578021958</c:v>
                </c:pt>
                <c:pt idx="950">
                  <c:v>0.37582176766792319</c:v>
                </c:pt>
                <c:pt idx="951">
                  <c:v>0.37637440144590051</c:v>
                </c:pt>
                <c:pt idx="952">
                  <c:v>0.37692725720327935</c:v>
                </c:pt>
                <c:pt idx="953">
                  <c:v>0.37748033502922329</c:v>
                </c:pt>
                <c:pt idx="954">
                  <c:v>0.37803363501293186</c:v>
                </c:pt>
                <c:pt idx="955">
                  <c:v>0.37858715724364056</c:v>
                </c:pt>
                <c:pt idx="956">
                  <c:v>0.37914090181062021</c:v>
                </c:pt>
                <c:pt idx="957">
                  <c:v>0.37969486880317804</c:v>
                </c:pt>
                <c:pt idx="958">
                  <c:v>0.38024905831065703</c:v>
                </c:pt>
                <c:pt idx="959">
                  <c:v>0.38080347042243567</c:v>
                </c:pt>
                <c:pt idx="960">
                  <c:v>0.3813581052279289</c:v>
                </c:pt>
                <c:pt idx="961">
                  <c:v>0.38191296281658693</c:v>
                </c:pt>
                <c:pt idx="962">
                  <c:v>0.38246804327789685</c:v>
                </c:pt>
                <c:pt idx="963">
                  <c:v>0.38302334670138061</c:v>
                </c:pt>
                <c:pt idx="964">
                  <c:v>0.38357887317659678</c:v>
                </c:pt>
                <c:pt idx="965">
                  <c:v>0.38413462279313992</c:v>
                </c:pt>
                <c:pt idx="966">
                  <c:v>0.38469059564064056</c:v>
                </c:pt>
                <c:pt idx="967">
                  <c:v>0.38524679180876431</c:v>
                </c:pt>
                <c:pt idx="968">
                  <c:v>0.38580321138721452</c:v>
                </c:pt>
                <c:pt idx="969">
                  <c:v>0.38635985446572896</c:v>
                </c:pt>
                <c:pt idx="970">
                  <c:v>0.38691672113408249</c:v>
                </c:pt>
                <c:pt idx="971">
                  <c:v>0.38747381148208548</c:v>
                </c:pt>
                <c:pt idx="972">
                  <c:v>0.38803112559958453</c:v>
                </c:pt>
                <c:pt idx="973">
                  <c:v>0.3885886635764626</c:v>
                </c:pt>
                <c:pt idx="974">
                  <c:v>0.389146425502638</c:v>
                </c:pt>
                <c:pt idx="975">
                  <c:v>0.38970441146806611</c:v>
                </c:pt>
                <c:pt idx="976">
                  <c:v>0.39026262156273783</c:v>
                </c:pt>
                <c:pt idx="977">
                  <c:v>0.39082105587668048</c:v>
                </c:pt>
                <c:pt idx="978">
                  <c:v>0.39137971449995734</c:v>
                </c:pt>
                <c:pt idx="979">
                  <c:v>0.391926103644747</c:v>
                </c:pt>
                <c:pt idx="980">
                  <c:v>0.39247270735432771</c:v>
                </c:pt>
                <c:pt idx="981">
                  <c:v>0.39301952571295806</c:v>
                </c:pt>
                <c:pt idx="982">
                  <c:v>0.39356655880492974</c:v>
                </c:pt>
                <c:pt idx="983">
                  <c:v>0.39411380671456797</c:v>
                </c:pt>
                <c:pt idx="984">
                  <c:v>0.39466126952623037</c:v>
                </c:pt>
                <c:pt idx="985">
                  <c:v>0.39520894732430834</c:v>
                </c:pt>
                <c:pt idx="986">
                  <c:v>0.39575684019322654</c:v>
                </c:pt>
                <c:pt idx="987">
                  <c:v>0.39630494821744167</c:v>
                </c:pt>
                <c:pt idx="988">
                  <c:v>0.39685327148144456</c:v>
                </c:pt>
                <c:pt idx="989">
                  <c:v>0.39740181006975916</c:v>
                </c:pt>
                <c:pt idx="990">
                  <c:v>0.39795056406694229</c:v>
                </c:pt>
                <c:pt idx="991">
                  <c:v>0.3984995335575845</c:v>
                </c:pt>
                <c:pt idx="992">
                  <c:v>0.39904871862630897</c:v>
                </c:pt>
                <c:pt idx="993">
                  <c:v>0.39959811935777223</c:v>
                </c:pt>
                <c:pt idx="994">
                  <c:v>0.4001477358366643</c:v>
                </c:pt>
                <c:pt idx="995">
                  <c:v>0.40069756814770829</c:v>
                </c:pt>
                <c:pt idx="996">
                  <c:v>0.40124761637566042</c:v>
                </c:pt>
                <c:pt idx="997">
                  <c:v>0.40179788060531063</c:v>
                </c:pt>
                <c:pt idx="998">
                  <c:v>0.40234836092148152</c:v>
                </c:pt>
                <c:pt idx="999">
                  <c:v>0.40289905740902987</c:v>
                </c:pt>
                <c:pt idx="1000">
                  <c:v>0.40344997015284512</c:v>
                </c:pt>
                <c:pt idx="1001">
                  <c:v>0.40400109923785021</c:v>
                </c:pt>
                <c:pt idx="1002">
                  <c:v>0.40455244474900143</c:v>
                </c:pt>
                <c:pt idx="1003">
                  <c:v>0.40510400677128855</c:v>
                </c:pt>
                <c:pt idx="1004">
                  <c:v>0.40565578538973446</c:v>
                </c:pt>
                <c:pt idx="1005">
                  <c:v>0.40620778068939556</c:v>
                </c:pt>
                <c:pt idx="1006">
                  <c:v>0.40675999275536179</c:v>
                </c:pt>
                <c:pt idx="1007">
                  <c:v>0.40731242167275639</c:v>
                </c:pt>
                <c:pt idx="1008">
                  <c:v>0.4078650675267359</c:v>
                </c:pt>
                <c:pt idx="1009">
                  <c:v>0.40841793040249086</c:v>
                </c:pt>
                <c:pt idx="1010">
                  <c:v>0.40897101038524419</c:v>
                </c:pt>
                <c:pt idx="1011">
                  <c:v>0.40952430756025326</c:v>
                </c:pt>
                <c:pt idx="1012">
                  <c:v>0.41007782201280873</c:v>
                </c:pt>
                <c:pt idx="1013">
                  <c:v>0.41063155382823435</c:v>
                </c:pt>
                <c:pt idx="1014">
                  <c:v>0.41118550309188762</c:v>
                </c:pt>
                <c:pt idx="1015">
                  <c:v>0.41173966988916</c:v>
                </c:pt>
                <c:pt idx="1016">
                  <c:v>0.41229405430547583</c:v>
                </c:pt>
                <c:pt idx="1017">
                  <c:v>0.41284865642629276</c:v>
                </c:pt>
                <c:pt idx="1018">
                  <c:v>0.41340347633710306</c:v>
                </c:pt>
                <c:pt idx="1019">
                  <c:v>0.41395851412343188</c:v>
                </c:pt>
                <c:pt idx="1020">
                  <c:v>0.41451376987083766</c:v>
                </c:pt>
                <c:pt idx="1021">
                  <c:v>0.41506924366491327</c:v>
                </c:pt>
                <c:pt idx="1022">
                  <c:v>0.41562493559128466</c:v>
                </c:pt>
                <c:pt idx="1023">
                  <c:v>0.41618084573561109</c:v>
                </c:pt>
                <c:pt idx="1024">
                  <c:v>0.41673697418358646</c:v>
                </c:pt>
                <c:pt idx="1025">
                  <c:v>0.41729332102093708</c:v>
                </c:pt>
                <c:pt idx="1026">
                  <c:v>0.41784988633342435</c:v>
                </c:pt>
                <c:pt idx="1027">
                  <c:v>0.41840667020684208</c:v>
                </c:pt>
                <c:pt idx="1028">
                  <c:v>0.41896367272701829</c:v>
                </c:pt>
                <c:pt idx="1029">
                  <c:v>0.41952089397981451</c:v>
                </c:pt>
                <c:pt idx="1030">
                  <c:v>0.42007833405112649</c:v>
                </c:pt>
                <c:pt idx="1031">
                  <c:v>0.42063599302688326</c:v>
                </c:pt>
                <c:pt idx="1032">
                  <c:v>0.42119387099304739</c:v>
                </c:pt>
                <c:pt idx="1033">
                  <c:v>0.4217519680356161</c:v>
                </c:pt>
                <c:pt idx="1034">
                  <c:v>0.42231028424061945</c:v>
                </c:pt>
                <c:pt idx="1035">
                  <c:v>0.42286881969412171</c:v>
                </c:pt>
                <c:pt idx="1036">
                  <c:v>0.42342757448222068</c:v>
                </c:pt>
                <c:pt idx="1037">
                  <c:v>0.42398654869104813</c:v>
                </c:pt>
                <c:pt idx="1038">
                  <c:v>0.42454574240677023</c:v>
                </c:pt>
                <c:pt idx="1039">
                  <c:v>0.42510515571558583</c:v>
                </c:pt>
                <c:pt idx="1040">
                  <c:v>0.42566478870372859</c:v>
                </c:pt>
                <c:pt idx="1041">
                  <c:v>0.42622464145746575</c:v>
                </c:pt>
                <c:pt idx="1042">
                  <c:v>0.42678471406309826</c:v>
                </c:pt>
                <c:pt idx="1043">
                  <c:v>0.42734500660696084</c:v>
                </c:pt>
                <c:pt idx="1044">
                  <c:v>0.42790551917542241</c:v>
                </c:pt>
                <c:pt idx="1045">
                  <c:v>0.42846625185488607</c:v>
                </c:pt>
                <c:pt idx="1046">
                  <c:v>0.42902720473178824</c:v>
                </c:pt>
                <c:pt idx="1047">
                  <c:v>0.42958837789259974</c:v>
                </c:pt>
                <c:pt idx="1048">
                  <c:v>0.43014977142382493</c:v>
                </c:pt>
                <c:pt idx="1049">
                  <c:v>0.43071138541200238</c:v>
                </c:pt>
                <c:pt idx="1050">
                  <c:v>0.4312732199437046</c:v>
                </c:pt>
                <c:pt idx="1051">
                  <c:v>0.43183527510553854</c:v>
                </c:pt>
                <c:pt idx="1052">
                  <c:v>0.43239755098414445</c:v>
                </c:pt>
                <c:pt idx="1053">
                  <c:v>0.43296004766619678</c:v>
                </c:pt>
                <c:pt idx="1054">
                  <c:v>0.43352276523840438</c:v>
                </c:pt>
                <c:pt idx="1055">
                  <c:v>0.43408570378750988</c:v>
                </c:pt>
                <c:pt idx="1056">
                  <c:v>0.43464886340028985</c:v>
                </c:pt>
                <c:pt idx="1057">
                  <c:v>0.43521224416355508</c:v>
                </c:pt>
                <c:pt idx="1058">
                  <c:v>0.43577584616415077</c:v>
                </c:pt>
                <c:pt idx="1059">
                  <c:v>0.43633966948895564</c:v>
                </c:pt>
                <c:pt idx="1060">
                  <c:v>0.43690371422488283</c:v>
                </c:pt>
                <c:pt idx="1061">
                  <c:v>0.43746798045887969</c:v>
                </c:pt>
                <c:pt idx="1062">
                  <c:v>0.43803246827792752</c:v>
                </c:pt>
                <c:pt idx="1063">
                  <c:v>0.43859717776904206</c:v>
                </c:pt>
                <c:pt idx="1064">
                  <c:v>0.43916210901927299</c:v>
                </c:pt>
                <c:pt idx="1065">
                  <c:v>0.43972726211570379</c:v>
                </c:pt>
                <c:pt idx="1066">
                  <c:v>0.44029263714545297</c:v>
                </c:pt>
                <c:pt idx="1067">
                  <c:v>0.44085823419567283</c:v>
                </c:pt>
                <c:pt idx="1068">
                  <c:v>0.44142405335354984</c:v>
                </c:pt>
                <c:pt idx="1069">
                  <c:v>0.44199009470630468</c:v>
                </c:pt>
                <c:pt idx="1070">
                  <c:v>0.44255635834119245</c:v>
                </c:pt>
                <c:pt idx="1071">
                  <c:v>0.44312284434550264</c:v>
                </c:pt>
                <c:pt idx="1072">
                  <c:v>0.44368955280655853</c:v>
                </c:pt>
                <c:pt idx="1073">
                  <c:v>0.44426944740522178</c:v>
                </c:pt>
                <c:pt idx="1074">
                  <c:v>0.44484957493328769</c:v>
                </c:pt>
                <c:pt idx="1075">
                  <c:v>0.44542993548431853</c:v>
                </c:pt>
                <c:pt idx="1076">
                  <c:v>0.44601052915191408</c:v>
                </c:pt>
                <c:pt idx="1077">
                  <c:v>0.44659135602971167</c:v>
                </c:pt>
                <c:pt idx="1078">
                  <c:v>0.44717241621138526</c:v>
                </c:pt>
                <c:pt idx="1079">
                  <c:v>0.4477537097906481</c:v>
                </c:pt>
                <c:pt idx="1080">
                  <c:v>0.4483352368612501</c:v>
                </c:pt>
                <c:pt idx="1081">
                  <c:v>0.44891699751697889</c:v>
                </c:pt>
                <c:pt idx="1082">
                  <c:v>0.44949899185165965</c:v>
                </c:pt>
                <c:pt idx="1083">
                  <c:v>0.45008121995915595</c:v>
                </c:pt>
                <c:pt idx="1084">
                  <c:v>0.45066368193336825</c:v>
                </c:pt>
                <c:pt idx="1085">
                  <c:v>0.45124637786823496</c:v>
                </c:pt>
                <c:pt idx="1086">
                  <c:v>0.45182930785773245</c:v>
                </c:pt>
                <c:pt idx="1087">
                  <c:v>0.45241247199587464</c:v>
                </c:pt>
                <c:pt idx="1088">
                  <c:v>0.45299587037671341</c:v>
                </c:pt>
                <c:pt idx="1089">
                  <c:v>0.45357950309433859</c:v>
                </c:pt>
                <c:pt idx="1090">
                  <c:v>0.45416337024287712</c:v>
                </c:pt>
                <c:pt idx="1091">
                  <c:v>0.45474747191649412</c:v>
                </c:pt>
                <c:pt idx="1092">
                  <c:v>0.45533180820939267</c:v>
                </c:pt>
                <c:pt idx="1093">
                  <c:v>0.45591637921581341</c:v>
                </c:pt>
                <c:pt idx="1094">
                  <c:v>0.45650118503003534</c:v>
                </c:pt>
                <c:pt idx="1095">
                  <c:v>0.45708622574637459</c:v>
                </c:pt>
                <c:pt idx="1096">
                  <c:v>0.45767150145918567</c:v>
                </c:pt>
                <c:pt idx="1097">
                  <c:v>0.45825701226286109</c:v>
                </c:pt>
                <c:pt idx="1098">
                  <c:v>0.45884275825183085</c:v>
                </c:pt>
                <c:pt idx="1099">
                  <c:v>0.45942873952056296</c:v>
                </c:pt>
                <c:pt idx="1100">
                  <c:v>0.46001495616356403</c:v>
                </c:pt>
                <c:pt idx="1101">
                  <c:v>0.46060140827537777</c:v>
                </c:pt>
                <c:pt idx="1102">
                  <c:v>0.4611880959505863</c:v>
                </c:pt>
                <c:pt idx="1103">
                  <c:v>0.46177501928380948</c:v>
                </c:pt>
                <c:pt idx="1104">
                  <c:v>0.46236217836970539</c:v>
                </c:pt>
                <c:pt idx="1105">
                  <c:v>0.46294957330297026</c:v>
                </c:pt>
                <c:pt idx="1106">
                  <c:v>0.4635372041783381</c:v>
                </c:pt>
                <c:pt idx="1107">
                  <c:v>0.46412507109058088</c:v>
                </c:pt>
                <c:pt idx="1108">
                  <c:v>0.4647393797959456</c:v>
                </c:pt>
                <c:pt idx="1109">
                  <c:v>0.46535394624922621</c:v>
                </c:pt>
                <c:pt idx="1110">
                  <c:v>0.46596877055856667</c:v>
                </c:pt>
                <c:pt idx="1111">
                  <c:v>0.46658385283215709</c:v>
                </c:pt>
                <c:pt idx="1112">
                  <c:v>0.46719919317823222</c:v>
                </c:pt>
                <c:pt idx="1113">
                  <c:v>0.46781479170507279</c:v>
                </c:pt>
                <c:pt idx="1114">
                  <c:v>0.46843064852100436</c:v>
                </c:pt>
                <c:pt idx="1115">
                  <c:v>0.46904676373439869</c:v>
                </c:pt>
                <c:pt idx="1116">
                  <c:v>0.46966313745367261</c:v>
                </c:pt>
                <c:pt idx="1117">
                  <c:v>0.47027976978728803</c:v>
                </c:pt>
                <c:pt idx="1118">
                  <c:v>0.47089666084375326</c:v>
                </c:pt>
                <c:pt idx="1119">
                  <c:v>0.47151381073162102</c:v>
                </c:pt>
                <c:pt idx="1120">
                  <c:v>0.47213121955949089</c:v>
                </c:pt>
                <c:pt idx="1121">
                  <c:v>0.47274888743600707</c:v>
                </c:pt>
                <c:pt idx="1122">
                  <c:v>0.47336681446985973</c:v>
                </c:pt>
                <c:pt idx="1123">
                  <c:v>0.47398500076978456</c:v>
                </c:pt>
                <c:pt idx="1124">
                  <c:v>0.47460344644456254</c:v>
                </c:pt>
                <c:pt idx="1125">
                  <c:v>0.47522215160302084</c:v>
                </c:pt>
                <c:pt idx="1126">
                  <c:v>0.47584111635403192</c:v>
                </c:pt>
                <c:pt idx="1127">
                  <c:v>0.47646034080651423</c:v>
                </c:pt>
                <c:pt idx="1128">
                  <c:v>0.4770798250694317</c:v>
                </c:pt>
                <c:pt idx="1129">
                  <c:v>0.4776995692517938</c:v>
                </c:pt>
                <c:pt idx="1130">
                  <c:v>0.47831957346265619</c:v>
                </c:pt>
                <c:pt idx="1131">
                  <c:v>0.47899240343951743</c:v>
                </c:pt>
                <c:pt idx="1132">
                  <c:v>0.47966553964257397</c:v>
                </c:pt>
                <c:pt idx="1133">
                  <c:v>0.48033898221119831</c:v>
                </c:pt>
                <c:pt idx="1134">
                  <c:v>0.48101273128482736</c:v>
                </c:pt>
                <c:pt idx="1135">
                  <c:v>0.4816867870029613</c:v>
                </c:pt>
                <c:pt idx="1136">
                  <c:v>0.48236114950516407</c:v>
                </c:pt>
                <c:pt idx="1137">
                  <c:v>0.48303581893106218</c:v>
                </c:pt>
                <c:pt idx="1138">
                  <c:v>0.48371079542034656</c:v>
                </c:pt>
                <c:pt idx="1139">
                  <c:v>0.48438607911277165</c:v>
                </c:pt>
                <c:pt idx="1140">
                  <c:v>0.48506167014815493</c:v>
                </c:pt>
                <c:pt idx="1141">
                  <c:v>0.48573756866637785</c:v>
                </c:pt>
                <c:pt idx="1142">
                  <c:v>0.48641377480738623</c:v>
                </c:pt>
                <c:pt idx="1143">
                  <c:v>0.48709028871118809</c:v>
                </c:pt>
                <c:pt idx="1144">
                  <c:v>0.48776711051785671</c:v>
                </c:pt>
                <c:pt idx="1145">
                  <c:v>0.48844424036752798</c:v>
                </c:pt>
                <c:pt idx="1146">
                  <c:v>0.48912167840040222</c:v>
                </c:pt>
                <c:pt idx="1147">
                  <c:v>0.48979942475674343</c:v>
                </c:pt>
                <c:pt idx="1148">
                  <c:v>0.49047747957687893</c:v>
                </c:pt>
                <c:pt idx="1149">
                  <c:v>0.49115584300120108</c:v>
                </c:pt>
                <c:pt idx="1150">
                  <c:v>0.49183451517016485</c:v>
                </c:pt>
                <c:pt idx="1151">
                  <c:v>0.49251349622428986</c:v>
                </c:pt>
                <c:pt idx="1152">
                  <c:v>0.49319278630415941</c:v>
                </c:pt>
                <c:pt idx="1153">
                  <c:v>0.49387238555042079</c:v>
                </c:pt>
                <c:pt idx="1154">
                  <c:v>0.49455229410378543</c:v>
                </c:pt>
                <c:pt idx="1155">
                  <c:v>0.49523251210502917</c:v>
                </c:pt>
                <c:pt idx="1156">
                  <c:v>0.49591303969499112</c:v>
                </c:pt>
                <c:pt idx="1157">
                  <c:v>0.49659387701457502</c:v>
                </c:pt>
                <c:pt idx="1158">
                  <c:v>0.49727502420474856</c:v>
                </c:pt>
                <c:pt idx="1159">
                  <c:v>0.49795648140654403</c:v>
                </c:pt>
                <c:pt idx="1160">
                  <c:v>0.498638248761057</c:v>
                </c:pt>
                <c:pt idx="1161">
                  <c:v>0.4993203264094479</c:v>
                </c:pt>
                <c:pt idx="1162">
                  <c:v>0.50000271449294131</c:v>
                </c:pt>
                <c:pt idx="1163">
                  <c:v>0.50068541315282622</c:v>
                </c:pt>
                <c:pt idx="1164">
                  <c:v>0.50142131161402137</c:v>
                </c:pt>
                <c:pt idx="1165">
                  <c:v>0.50215757094135172</c:v>
                </c:pt>
                <c:pt idx="1166">
                  <c:v>0.50289419131177704</c:v>
                </c:pt>
                <c:pt idx="1167">
                  <c:v>0.50363117290234327</c:v>
                </c:pt>
                <c:pt idx="1168">
                  <c:v>0.50436851589018472</c:v>
                </c:pt>
                <c:pt idx="1169">
                  <c:v>0.50510622045252074</c:v>
                </c:pt>
                <c:pt idx="1170">
                  <c:v>0.5058442867666586</c:v>
                </c:pt>
                <c:pt idx="1171">
                  <c:v>0.50658271500999219</c:v>
                </c:pt>
                <c:pt idx="1172">
                  <c:v>0.50732150536000287</c:v>
                </c:pt>
                <c:pt idx="1173">
                  <c:v>0.50806065799425815</c:v>
                </c:pt>
                <c:pt idx="1174">
                  <c:v>0.50880017309041348</c:v>
                </c:pt>
                <c:pt idx="1175">
                  <c:v>0.50954005082621112</c:v>
                </c:pt>
                <c:pt idx="1176">
                  <c:v>0.51028029137948061</c:v>
                </c:pt>
                <c:pt idx="1177">
                  <c:v>0.51102089492813785</c:v>
                </c:pt>
                <c:pt idx="1178">
                  <c:v>0.51176186165018733</c:v>
                </c:pt>
                <c:pt idx="1179">
                  <c:v>0.51250319172371972</c:v>
                </c:pt>
                <c:pt idx="1180">
                  <c:v>0.51324488532691381</c:v>
                </c:pt>
                <c:pt idx="1181">
                  <c:v>0.51398694263803524</c:v>
                </c:pt>
                <c:pt idx="1182">
                  <c:v>0.51472936383543733</c:v>
                </c:pt>
                <c:pt idx="1183">
                  <c:v>0.51547214909756067</c:v>
                </c:pt>
                <c:pt idx="1184">
                  <c:v>0.51621529860293358</c:v>
                </c:pt>
                <c:pt idx="1185">
                  <c:v>0.51695881253017162</c:v>
                </c:pt>
                <c:pt idx="1186">
                  <c:v>0.51770269105797828</c:v>
                </c:pt>
                <c:pt idx="1187">
                  <c:v>0.51844693436514477</c:v>
                </c:pt>
                <c:pt idx="1188">
                  <c:v>0.51919154263054912</c:v>
                </c:pt>
                <c:pt idx="1189">
                  <c:v>0.51993651603315838</c:v>
                </c:pt>
                <c:pt idx="1190">
                  <c:v>0.52068185475202622</c:v>
                </c:pt>
                <c:pt idx="1191">
                  <c:v>0.52142755896629467</c:v>
                </c:pt>
                <c:pt idx="1192">
                  <c:v>0.52217362885519369</c:v>
                </c:pt>
                <c:pt idx="1193">
                  <c:v>0.52292006459804052</c:v>
                </c:pt>
                <c:pt idx="1194">
                  <c:v>0.5236668663742412</c:v>
                </c:pt>
                <c:pt idx="1195">
                  <c:v>0.52441403436328904</c:v>
                </c:pt>
                <c:pt idx="1196">
                  <c:v>0.52516156874476549</c:v>
                </c:pt>
                <c:pt idx="1197">
                  <c:v>0.5259627503062696</c:v>
                </c:pt>
                <c:pt idx="1198">
                  <c:v>0.52676435273590205</c:v>
                </c:pt>
                <c:pt idx="1199">
                  <c:v>0.52756637625474823</c:v>
                </c:pt>
                <c:pt idx="1200">
                  <c:v>0.52836882108401073</c:v>
                </c:pt>
                <c:pt idx="1201">
                  <c:v>0.52917168744500787</c:v>
                </c:pt>
                <c:pt idx="1202">
                  <c:v>0.52997497555917383</c:v>
                </c:pt>
                <c:pt idx="1203">
                  <c:v>0.53077868564805941</c:v>
                </c:pt>
                <c:pt idx="1204">
                  <c:v>0.5315828179333324</c:v>
                </c:pt>
                <c:pt idx="1205">
                  <c:v>0.53238737263677582</c:v>
                </c:pt>
                <c:pt idx="1206">
                  <c:v>0.53319234998029041</c:v>
                </c:pt>
                <c:pt idx="1207">
                  <c:v>0.53399775018589257</c:v>
                </c:pt>
                <c:pt idx="1208">
                  <c:v>0.53480357347571572</c:v>
                </c:pt>
                <c:pt idx="1209">
                  <c:v>0.5356098200720103</c:v>
                </c:pt>
                <c:pt idx="1210">
                  <c:v>0.5364164901971431</c:v>
                </c:pt>
                <c:pt idx="1211">
                  <c:v>0.53722358407359705</c:v>
                </c:pt>
                <c:pt idx="1212">
                  <c:v>0.53803110192397341</c:v>
                </c:pt>
                <c:pt idx="1213">
                  <c:v>0.53883904397098914</c:v>
                </c:pt>
                <c:pt idx="1214">
                  <c:v>0.5396474104374791</c:v>
                </c:pt>
                <c:pt idx="1215">
                  <c:v>0.54045620154639451</c:v>
                </c:pt>
                <c:pt idx="1216">
                  <c:v>0.54126541752080426</c:v>
                </c:pt>
                <c:pt idx="1217">
                  <c:v>0.54207505858389382</c:v>
                </c:pt>
                <c:pt idx="1218">
                  <c:v>0.54288512495896635</c:v>
                </c:pt>
                <c:pt idx="1219">
                  <c:v>0.54369561686944223</c:v>
                </c:pt>
                <c:pt idx="1220">
                  <c:v>0.54450653453885933</c:v>
                </c:pt>
                <c:pt idx="1221">
                  <c:v>0.5453178781908723</c:v>
                </c:pt>
                <c:pt idx="1222">
                  <c:v>0.54612964804925435</c:v>
                </c:pt>
                <c:pt idx="1223">
                  <c:v>0.54694184433789506</c:v>
                </c:pt>
                <c:pt idx="1224">
                  <c:v>0.54775446728080257</c:v>
                </c:pt>
                <c:pt idx="1225">
                  <c:v>0.54856751710210228</c:v>
                </c:pt>
                <c:pt idx="1226">
                  <c:v>0.54938099402603768</c:v>
                </c:pt>
                <c:pt idx="1227">
                  <c:v>0.5501948982769691</c:v>
                </c:pt>
                <c:pt idx="1228">
                  <c:v>0.55100923007937586</c:v>
                </c:pt>
                <c:pt idx="1229">
                  <c:v>0.55185090440833551</c:v>
                </c:pt>
                <c:pt idx="1230">
                  <c:v>0.55269303548227278</c:v>
                </c:pt>
                <c:pt idx="1231">
                  <c:v>0.55353562354904606</c:v>
                </c:pt>
                <c:pt idx="1232">
                  <c:v>0.55437866885664788</c:v>
                </c:pt>
                <c:pt idx="1233">
                  <c:v>0.55522217165320575</c:v>
                </c:pt>
                <c:pt idx="1234">
                  <c:v>0.55606613218698175</c:v>
                </c:pt>
                <c:pt idx="1235">
                  <c:v>0.55691055070637296</c:v>
                </c:pt>
                <c:pt idx="1236">
                  <c:v>0.55775542745991036</c:v>
                </c:pt>
                <c:pt idx="1237">
                  <c:v>0.5586007626962608</c:v>
                </c:pt>
                <c:pt idx="1238">
                  <c:v>0.55944655666422549</c:v>
                </c:pt>
                <c:pt idx="1239">
                  <c:v>0.56029280961274042</c:v>
                </c:pt>
                <c:pt idx="1240">
                  <c:v>0.56113952179087767</c:v>
                </c:pt>
                <c:pt idx="1241">
                  <c:v>0.56198669344784369</c:v>
                </c:pt>
                <c:pt idx="1242">
                  <c:v>0.56283432483298035</c:v>
                </c:pt>
                <c:pt idx="1243">
                  <c:v>0.56368241619576476</c:v>
                </c:pt>
                <c:pt idx="1244">
                  <c:v>0.56453096778580925</c:v>
                </c:pt>
                <c:pt idx="1245">
                  <c:v>0.56537997985286204</c:v>
                </c:pt>
                <c:pt idx="1246">
                  <c:v>0.5662294526468068</c:v>
                </c:pt>
                <c:pt idx="1247">
                  <c:v>0.56707938641766242</c:v>
                </c:pt>
                <c:pt idx="1248">
                  <c:v>0.56792978141558415</c:v>
                </c:pt>
                <c:pt idx="1249">
                  <c:v>0.56878063789086197</c:v>
                </c:pt>
                <c:pt idx="1250">
                  <c:v>0.5696319560939227</c:v>
                </c:pt>
                <c:pt idx="1251">
                  <c:v>0.57048373627532856</c:v>
                </c:pt>
                <c:pt idx="1252">
                  <c:v>0.57133597868577746</c:v>
                </c:pt>
                <c:pt idx="1253">
                  <c:v>0.57218868357610431</c:v>
                </c:pt>
                <c:pt idx="1254">
                  <c:v>0.57304185119727902</c:v>
                </c:pt>
                <c:pt idx="1255">
                  <c:v>0.5738954818004085</c:v>
                </c:pt>
                <c:pt idx="1256">
                  <c:v>0.57474957563673534</c:v>
                </c:pt>
                <c:pt idx="1257">
                  <c:v>0.57560413295763935</c:v>
                </c:pt>
                <c:pt idx="1258">
                  <c:v>0.57645915401463554</c:v>
                </c:pt>
                <c:pt idx="1259">
                  <c:v>0.57732827272219733</c:v>
                </c:pt>
                <c:pt idx="1260">
                  <c:v>0.57819787058415129</c:v>
                </c:pt>
                <c:pt idx="1261">
                  <c:v>0.57906794786466054</c:v>
                </c:pt>
                <c:pt idx="1262">
                  <c:v>0.57993850482803344</c:v>
                </c:pt>
                <c:pt idx="1263">
                  <c:v>0.58080954173872446</c:v>
                </c:pt>
                <c:pt idx="1264">
                  <c:v>0.58168105886133326</c:v>
                </c:pt>
              </c:numCache>
            </c:numRef>
          </c:val>
          <c:smooth val="0"/>
          <c:extLst>
            <c:ext xmlns:c16="http://schemas.microsoft.com/office/drawing/2014/chart" uri="{C3380CC4-5D6E-409C-BE32-E72D297353CC}">
              <c16:uniqueId val="{00000001-2BD0-4101-B1FC-37D8C502D2E0}"/>
            </c:ext>
          </c:extLst>
        </c:ser>
        <c:dLbls>
          <c:showLegendKey val="0"/>
          <c:showVal val="0"/>
          <c:showCatName val="0"/>
          <c:showSerName val="0"/>
          <c:showPercent val="0"/>
          <c:showBubbleSize val="0"/>
        </c:dLbls>
        <c:smooth val="0"/>
        <c:axId val="264401951"/>
        <c:axId val="264402911"/>
        <c:extLst/>
      </c:lineChart>
      <c:dateAx>
        <c:axId val="264401951"/>
        <c:scaling>
          <c:orientation val="minMax"/>
        </c:scaling>
        <c:delete val="0"/>
        <c:axPos val="b"/>
        <c:numFmt formatCode="[$-416]mmm\-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2911"/>
        <c:crosses val="autoZero"/>
        <c:auto val="1"/>
        <c:lblOffset val="100"/>
        <c:baseTimeUnit val="days"/>
        <c:majorUnit val="3"/>
        <c:majorTimeUnit val="months"/>
      </c:dateAx>
      <c:valAx>
        <c:axId val="264402911"/>
        <c:scaling>
          <c:orientation val="minMax"/>
          <c:max val="0.9"/>
        </c:scaling>
        <c:delete val="0"/>
        <c:axPos val="l"/>
        <c:majorGridlines>
          <c:spPr>
            <a:ln w="9525" cap="flat" cmpd="sng" algn="ctr">
              <a:solidFill>
                <a:schemeClr val="bg1">
                  <a:lumMod val="85000"/>
                </a:schemeClr>
              </a:solidFill>
              <a:round/>
            </a:ln>
            <a:effectLst/>
          </c:spPr>
        </c:majorGridlines>
        <c:numFmt formatCode="0%" sourceLinked="0"/>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195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rgbClr val="0082CE"/>
                </a:solidFill>
                <a:latin typeface="Century Gothic" panose="020B0502020202020204" pitchFamily="34" charset="0"/>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rgbClr val="7B868C"/>
                </a:solidFill>
                <a:latin typeface="Century Gothic" panose="020B0502020202020204" pitchFamily="34"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legend>
    <c:plotVisOnly val="1"/>
    <c:dispBlanksAs val="gap"/>
    <c:showDLblsOverMax val="0"/>
    <c:extLst/>
  </c:chart>
  <c:spPr>
    <a:noFill/>
    <a:ln>
      <a:noFill/>
    </a:ln>
    <a:effectLst/>
  </c:spPr>
  <c:txPr>
    <a:bodyPr/>
    <a:lstStyle/>
    <a:p>
      <a:pPr>
        <a:defRPr sz="1000">
          <a:solidFill>
            <a:srgbClr val="1D252C"/>
          </a:solidFill>
          <a:latin typeface="Century Gothic" panose="020B0502020202020204" pitchFamily="34" charset="0"/>
        </a:defRPr>
      </a:pPr>
      <a:endParaRPr lang="en-US"/>
    </a:p>
  </c:txPr>
  <c:externalData r:id="rId4">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2783726143597406"/>
          <c:y val="3.8698412122661903E-2"/>
          <c:w val="0.55816799954459018"/>
          <c:h val="0.9226033850077161"/>
        </c:manualLayout>
      </c:layout>
      <c:barChart>
        <c:barDir val="bar"/>
        <c:grouping val="clustered"/>
        <c:varyColors val="0"/>
        <c:ser>
          <c:idx val="0"/>
          <c:order val="0"/>
          <c:spPr>
            <a:solidFill>
              <a:srgbClr val="0082CE"/>
            </a:solidFill>
            <a:ln>
              <a:noFill/>
            </a:ln>
            <a:effectLst/>
          </c:spPr>
          <c:invertIfNegative val="0"/>
          <c:dLbls>
            <c:spPr>
              <a:noFill/>
              <a:ln>
                <a:noFill/>
              </a:ln>
              <a:effectLst/>
            </c:spPr>
            <c:txPr>
              <a:bodyPr rot="0" spcFirstLastPara="1" vertOverflow="overflow" horzOverflow="overflow" vert="horz" wrap="square" anchor="ctr" anchorCtr="1">
                <a:spAutoFit/>
              </a:bodyPr>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'SUPRA MT'!$A$27:$A$50</c:f>
              <c:strCache>
                <c:ptCount val="23"/>
                <c:pt idx="0">
                  <c:v>Energia Elétrica</c:v>
                </c:pt>
                <c:pt idx="1">
                  <c:v>Offshore</c:v>
                </c:pt>
                <c:pt idx="2">
                  <c:v>Bancos</c:v>
                </c:pt>
                <c:pt idx="3">
                  <c:v>Telecom</c:v>
                </c:pt>
                <c:pt idx="4">
                  <c:v>Aluguel de Carros</c:v>
                </c:pt>
                <c:pt idx="5">
                  <c:v>Saneamento</c:v>
                </c:pt>
                <c:pt idx="6">
                  <c:v>Assistência Médica</c:v>
                </c:pt>
                <c:pt idx="7">
                  <c:v>Agronegócio</c:v>
                </c:pt>
                <c:pt idx="8">
                  <c:v>Rodovias</c:v>
                </c:pt>
                <c:pt idx="9">
                  <c:v>Serviços Financeiros</c:v>
                </c:pt>
                <c:pt idx="10">
                  <c:v>Mineração</c:v>
                </c:pt>
                <c:pt idx="11">
                  <c:v>Varejo Alimentar</c:v>
                </c:pt>
                <c:pt idx="12">
                  <c:v>Petróleo e Gás</c:v>
                </c:pt>
                <c:pt idx="13">
                  <c:v>Outros</c:v>
                </c:pt>
                <c:pt idx="14">
                  <c:v>Consumo</c:v>
                </c:pt>
                <c:pt idx="15">
                  <c:v>Energia</c:v>
                </c:pt>
                <c:pt idx="16">
                  <c:v>Transporte e Logística</c:v>
                </c:pt>
                <c:pt idx="17">
                  <c:v>Varejo</c:v>
                </c:pt>
                <c:pt idx="18">
                  <c:v>Alimentação</c:v>
                </c:pt>
                <c:pt idx="19">
                  <c:v>Aeroportos</c:v>
                </c:pt>
                <c:pt idx="20">
                  <c:v>Mobilidade Urbana</c:v>
                </c:pt>
                <c:pt idx="21">
                  <c:v>Açúcar e Etanol</c:v>
                </c:pt>
                <c:pt idx="22">
                  <c:v>Imobiliário</c:v>
                </c:pt>
              </c:strCache>
              <c:extLst/>
            </c:strRef>
          </c:cat>
          <c:val>
            <c:numRef>
              <c:f>'SUPRA MT'!$C$27:$C$50</c:f>
              <c:numCache>
                <c:formatCode>0.00%</c:formatCode>
                <c:ptCount val="23"/>
                <c:pt idx="0">
                  <c:v>0.20858532311030209</c:v>
                </c:pt>
                <c:pt idx="1">
                  <c:v>0.1171460667041557</c:v>
                </c:pt>
                <c:pt idx="2">
                  <c:v>9.4412669495826149E-2</c:v>
                </c:pt>
                <c:pt idx="3">
                  <c:v>7.7469552162660701E-2</c:v>
                </c:pt>
                <c:pt idx="4">
                  <c:v>7.3959619175423819E-2</c:v>
                </c:pt>
                <c:pt idx="5">
                  <c:v>5.292876682964226E-2</c:v>
                </c:pt>
                <c:pt idx="6">
                  <c:v>5.2769075686873793E-2</c:v>
                </c:pt>
                <c:pt idx="7">
                  <c:v>4.67717930391277E-2</c:v>
                </c:pt>
                <c:pt idx="8">
                  <c:v>2.6929373006796174E-2</c:v>
                </c:pt>
                <c:pt idx="9">
                  <c:v>2.5527299186671987E-2</c:v>
                </c:pt>
                <c:pt idx="10">
                  <c:v>2.4065060770707761E-2</c:v>
                </c:pt>
                <c:pt idx="11">
                  <c:v>2.3124968911229414E-2</c:v>
                </c:pt>
                <c:pt idx="12">
                  <c:v>2.2076714835312594E-2</c:v>
                </c:pt>
                <c:pt idx="13">
                  <c:v>2.1425062210634869E-2</c:v>
                </c:pt>
                <c:pt idx="14">
                  <c:v>1.8465535781121478E-2</c:v>
                </c:pt>
                <c:pt idx="15">
                  <c:v>1.8243139467523851E-2</c:v>
                </c:pt>
                <c:pt idx="16">
                  <c:v>1.6796693741092418E-2</c:v>
                </c:pt>
                <c:pt idx="17">
                  <c:v>1.6208686723503389E-2</c:v>
                </c:pt>
                <c:pt idx="18">
                  <c:v>1.5674902139061059E-2</c:v>
                </c:pt>
                <c:pt idx="19">
                  <c:v>8.3100890268822634E-3</c:v>
                </c:pt>
                <c:pt idx="20">
                  <c:v>7.0119706737934093E-3</c:v>
                </c:pt>
                <c:pt idx="21">
                  <c:v>4.2334756443351473E-3</c:v>
                </c:pt>
                <c:pt idx="22">
                  <c:v>1.650931745496105E-3</c:v>
                </c:pt>
              </c:numCache>
              <c:extLst/>
            </c:numRef>
          </c:val>
          <c:extLst>
            <c:ext xmlns:c16="http://schemas.microsoft.com/office/drawing/2014/chart" uri="{C3380CC4-5D6E-409C-BE32-E72D297353CC}">
              <c16:uniqueId val="{00000001-04FE-40DB-B37C-AC1A6123AD92}"/>
            </c:ext>
          </c:extLst>
        </c:ser>
        <c:dLbls>
          <c:dLblPos val="outEnd"/>
          <c:showLegendKey val="0"/>
          <c:showVal val="1"/>
          <c:showCatName val="0"/>
          <c:showSerName val="0"/>
          <c:showPercent val="0"/>
          <c:showBubbleSize val="0"/>
        </c:dLbls>
        <c:gapWidth val="41"/>
        <c:axId val="-1214406784"/>
        <c:axId val="-1214403520"/>
      </c:barChart>
      <c:catAx>
        <c:axId val="-1214406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3520"/>
        <c:crosses val="autoZero"/>
        <c:auto val="1"/>
        <c:lblAlgn val="ctr"/>
        <c:lblOffset val="100"/>
        <c:noMultiLvlLbl val="0"/>
      </c:catAx>
      <c:valAx>
        <c:axId val="-1214403520"/>
        <c:scaling>
          <c:orientation val="minMax"/>
        </c:scaling>
        <c:delete val="0"/>
        <c:axPos val="t"/>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67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000">
          <a:solidFill>
            <a:schemeClr val="tx1">
              <a:lumMod val="65000"/>
              <a:lumOff val="35000"/>
            </a:schemeClr>
          </a:solidFill>
          <a:latin typeface="Century Gothic" panose="020B0502020202020204" pitchFamily="34" charset="0"/>
        </a:defRPr>
      </a:pPr>
      <a:endParaRPr lang="pt-BR"/>
    </a:p>
  </c:txPr>
  <c:externalData r:id="rId2">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AZ QUEST DEB. INCENTIVADAS</c:v>
          </c:tx>
          <c:spPr>
            <a:ln w="28575" cap="rnd">
              <a:solidFill>
                <a:srgbClr val="0082CE"/>
              </a:solidFill>
              <a:round/>
            </a:ln>
            <a:effectLst/>
          </c:spPr>
          <c:marker>
            <c:symbol val="none"/>
          </c:marker>
          <c:cat>
            <c:numRef>
              <c:f>Historico!$B$598:$B$7170</c:f>
              <c:numCache>
                <c:formatCode>m/d/yyyy</c:formatCode>
                <c:ptCount val="6573"/>
                <c:pt idx="0">
                  <c:v>42619</c:v>
                </c:pt>
                <c:pt idx="1">
                  <c:v>42621</c:v>
                </c:pt>
                <c:pt idx="2">
                  <c:v>42622</c:v>
                </c:pt>
                <c:pt idx="3">
                  <c:v>42625</c:v>
                </c:pt>
                <c:pt idx="4">
                  <c:v>42626</c:v>
                </c:pt>
                <c:pt idx="5">
                  <c:v>42627</c:v>
                </c:pt>
                <c:pt idx="6">
                  <c:v>42628</c:v>
                </c:pt>
                <c:pt idx="7">
                  <c:v>42629</c:v>
                </c:pt>
                <c:pt idx="8">
                  <c:v>42632</c:v>
                </c:pt>
                <c:pt idx="9">
                  <c:v>42633</c:v>
                </c:pt>
                <c:pt idx="10">
                  <c:v>42634</c:v>
                </c:pt>
                <c:pt idx="11">
                  <c:v>42635</c:v>
                </c:pt>
                <c:pt idx="12">
                  <c:v>42636</c:v>
                </c:pt>
                <c:pt idx="13">
                  <c:v>42639</c:v>
                </c:pt>
                <c:pt idx="14">
                  <c:v>42640</c:v>
                </c:pt>
                <c:pt idx="15">
                  <c:v>42641</c:v>
                </c:pt>
                <c:pt idx="16">
                  <c:v>42642</c:v>
                </c:pt>
                <c:pt idx="17">
                  <c:v>42643</c:v>
                </c:pt>
                <c:pt idx="18">
                  <c:v>42646</c:v>
                </c:pt>
                <c:pt idx="19">
                  <c:v>42647</c:v>
                </c:pt>
                <c:pt idx="20">
                  <c:v>42648</c:v>
                </c:pt>
                <c:pt idx="21">
                  <c:v>42649</c:v>
                </c:pt>
                <c:pt idx="22">
                  <c:v>42650</c:v>
                </c:pt>
                <c:pt idx="23">
                  <c:v>42653</c:v>
                </c:pt>
                <c:pt idx="24">
                  <c:v>42654</c:v>
                </c:pt>
                <c:pt idx="25">
                  <c:v>42656</c:v>
                </c:pt>
                <c:pt idx="26">
                  <c:v>42657</c:v>
                </c:pt>
                <c:pt idx="27">
                  <c:v>42660</c:v>
                </c:pt>
                <c:pt idx="28">
                  <c:v>42661</c:v>
                </c:pt>
                <c:pt idx="29">
                  <c:v>42662</c:v>
                </c:pt>
                <c:pt idx="30">
                  <c:v>42663</c:v>
                </c:pt>
                <c:pt idx="31">
                  <c:v>42664</c:v>
                </c:pt>
                <c:pt idx="32">
                  <c:v>42667</c:v>
                </c:pt>
                <c:pt idx="33">
                  <c:v>42668</c:v>
                </c:pt>
                <c:pt idx="34">
                  <c:v>42669</c:v>
                </c:pt>
                <c:pt idx="35">
                  <c:v>42670</c:v>
                </c:pt>
                <c:pt idx="36">
                  <c:v>42671</c:v>
                </c:pt>
                <c:pt idx="37">
                  <c:v>42674</c:v>
                </c:pt>
                <c:pt idx="38">
                  <c:v>42675</c:v>
                </c:pt>
                <c:pt idx="39">
                  <c:v>42677</c:v>
                </c:pt>
                <c:pt idx="40">
                  <c:v>42678</c:v>
                </c:pt>
                <c:pt idx="41">
                  <c:v>42681</c:v>
                </c:pt>
                <c:pt idx="42">
                  <c:v>42682</c:v>
                </c:pt>
                <c:pt idx="43">
                  <c:v>42683</c:v>
                </c:pt>
                <c:pt idx="44">
                  <c:v>42684</c:v>
                </c:pt>
                <c:pt idx="45">
                  <c:v>42685</c:v>
                </c:pt>
                <c:pt idx="46">
                  <c:v>42688</c:v>
                </c:pt>
                <c:pt idx="47">
                  <c:v>42690</c:v>
                </c:pt>
                <c:pt idx="48">
                  <c:v>42691</c:v>
                </c:pt>
                <c:pt idx="49">
                  <c:v>42692</c:v>
                </c:pt>
                <c:pt idx="50">
                  <c:v>42695</c:v>
                </c:pt>
                <c:pt idx="51">
                  <c:v>42696</c:v>
                </c:pt>
                <c:pt idx="52">
                  <c:v>42697</c:v>
                </c:pt>
                <c:pt idx="53">
                  <c:v>42698</c:v>
                </c:pt>
                <c:pt idx="54">
                  <c:v>42699</c:v>
                </c:pt>
                <c:pt idx="55">
                  <c:v>42702</c:v>
                </c:pt>
                <c:pt idx="56">
                  <c:v>42703</c:v>
                </c:pt>
                <c:pt idx="57">
                  <c:v>42704</c:v>
                </c:pt>
                <c:pt idx="58">
                  <c:v>42705</c:v>
                </c:pt>
                <c:pt idx="59">
                  <c:v>42706</c:v>
                </c:pt>
                <c:pt idx="60">
                  <c:v>42709</c:v>
                </c:pt>
                <c:pt idx="61">
                  <c:v>42710</c:v>
                </c:pt>
                <c:pt idx="62">
                  <c:v>42711</c:v>
                </c:pt>
                <c:pt idx="63">
                  <c:v>42712</c:v>
                </c:pt>
                <c:pt idx="64">
                  <c:v>42713</c:v>
                </c:pt>
                <c:pt idx="65">
                  <c:v>42716</c:v>
                </c:pt>
                <c:pt idx="66">
                  <c:v>42717</c:v>
                </c:pt>
                <c:pt idx="67">
                  <c:v>42718</c:v>
                </c:pt>
                <c:pt idx="68">
                  <c:v>42719</c:v>
                </c:pt>
                <c:pt idx="69">
                  <c:v>42720</c:v>
                </c:pt>
                <c:pt idx="70">
                  <c:v>42723</c:v>
                </c:pt>
                <c:pt idx="71">
                  <c:v>42724</c:v>
                </c:pt>
                <c:pt idx="72">
                  <c:v>42725</c:v>
                </c:pt>
                <c:pt idx="73">
                  <c:v>42726</c:v>
                </c:pt>
                <c:pt idx="74">
                  <c:v>42727</c:v>
                </c:pt>
                <c:pt idx="75">
                  <c:v>42730</c:v>
                </c:pt>
                <c:pt idx="76">
                  <c:v>42731</c:v>
                </c:pt>
                <c:pt idx="77">
                  <c:v>42732</c:v>
                </c:pt>
                <c:pt idx="78">
                  <c:v>42733</c:v>
                </c:pt>
                <c:pt idx="79">
                  <c:v>42734</c:v>
                </c:pt>
                <c:pt idx="80">
                  <c:v>42737</c:v>
                </c:pt>
                <c:pt idx="81">
                  <c:v>42738</c:v>
                </c:pt>
                <c:pt idx="82">
                  <c:v>42739</c:v>
                </c:pt>
                <c:pt idx="83">
                  <c:v>42740</c:v>
                </c:pt>
                <c:pt idx="84">
                  <c:v>42741</c:v>
                </c:pt>
                <c:pt idx="85">
                  <c:v>42744</c:v>
                </c:pt>
                <c:pt idx="86">
                  <c:v>42745</c:v>
                </c:pt>
                <c:pt idx="87">
                  <c:v>42746</c:v>
                </c:pt>
                <c:pt idx="88">
                  <c:v>42747</c:v>
                </c:pt>
                <c:pt idx="89">
                  <c:v>42748</c:v>
                </c:pt>
                <c:pt idx="90">
                  <c:v>42751</c:v>
                </c:pt>
                <c:pt idx="91">
                  <c:v>42752</c:v>
                </c:pt>
                <c:pt idx="92">
                  <c:v>42753</c:v>
                </c:pt>
                <c:pt idx="93">
                  <c:v>42754</c:v>
                </c:pt>
                <c:pt idx="94">
                  <c:v>42755</c:v>
                </c:pt>
                <c:pt idx="95">
                  <c:v>42758</c:v>
                </c:pt>
                <c:pt idx="96">
                  <c:v>42759</c:v>
                </c:pt>
                <c:pt idx="97">
                  <c:v>42760</c:v>
                </c:pt>
                <c:pt idx="98">
                  <c:v>42761</c:v>
                </c:pt>
                <c:pt idx="99">
                  <c:v>42762</c:v>
                </c:pt>
                <c:pt idx="100">
                  <c:v>42765</c:v>
                </c:pt>
                <c:pt idx="101">
                  <c:v>42766</c:v>
                </c:pt>
                <c:pt idx="102">
                  <c:v>42767</c:v>
                </c:pt>
                <c:pt idx="103">
                  <c:v>42768</c:v>
                </c:pt>
                <c:pt idx="104">
                  <c:v>42769</c:v>
                </c:pt>
                <c:pt idx="105">
                  <c:v>42772</c:v>
                </c:pt>
                <c:pt idx="106">
                  <c:v>42773</c:v>
                </c:pt>
                <c:pt idx="107">
                  <c:v>42774</c:v>
                </c:pt>
                <c:pt idx="108">
                  <c:v>42775</c:v>
                </c:pt>
                <c:pt idx="109">
                  <c:v>42776</c:v>
                </c:pt>
                <c:pt idx="110">
                  <c:v>42779</c:v>
                </c:pt>
                <c:pt idx="111">
                  <c:v>42780</c:v>
                </c:pt>
                <c:pt idx="112">
                  <c:v>42781</c:v>
                </c:pt>
                <c:pt idx="113">
                  <c:v>42782</c:v>
                </c:pt>
                <c:pt idx="114">
                  <c:v>42783</c:v>
                </c:pt>
                <c:pt idx="115">
                  <c:v>42786</c:v>
                </c:pt>
                <c:pt idx="116">
                  <c:v>42787</c:v>
                </c:pt>
                <c:pt idx="117">
                  <c:v>42788</c:v>
                </c:pt>
                <c:pt idx="118">
                  <c:v>42789</c:v>
                </c:pt>
                <c:pt idx="119">
                  <c:v>42790</c:v>
                </c:pt>
                <c:pt idx="120">
                  <c:v>42795</c:v>
                </c:pt>
                <c:pt idx="121">
                  <c:v>42796</c:v>
                </c:pt>
                <c:pt idx="122">
                  <c:v>42797</c:v>
                </c:pt>
                <c:pt idx="123">
                  <c:v>42800</c:v>
                </c:pt>
                <c:pt idx="124">
                  <c:v>42801</c:v>
                </c:pt>
                <c:pt idx="125">
                  <c:v>42802</c:v>
                </c:pt>
                <c:pt idx="126">
                  <c:v>42803</c:v>
                </c:pt>
                <c:pt idx="127">
                  <c:v>42804</c:v>
                </c:pt>
                <c:pt idx="128">
                  <c:v>42807</c:v>
                </c:pt>
                <c:pt idx="129">
                  <c:v>42808</c:v>
                </c:pt>
                <c:pt idx="130">
                  <c:v>42809</c:v>
                </c:pt>
                <c:pt idx="131">
                  <c:v>42810</c:v>
                </c:pt>
                <c:pt idx="132">
                  <c:v>42811</c:v>
                </c:pt>
                <c:pt idx="133">
                  <c:v>42814</c:v>
                </c:pt>
                <c:pt idx="134">
                  <c:v>42815</c:v>
                </c:pt>
                <c:pt idx="135">
                  <c:v>42816</c:v>
                </c:pt>
                <c:pt idx="136">
                  <c:v>42817</c:v>
                </c:pt>
                <c:pt idx="137">
                  <c:v>42818</c:v>
                </c:pt>
                <c:pt idx="138">
                  <c:v>42821</c:v>
                </c:pt>
                <c:pt idx="139">
                  <c:v>42822</c:v>
                </c:pt>
                <c:pt idx="140">
                  <c:v>42823</c:v>
                </c:pt>
                <c:pt idx="141">
                  <c:v>42824</c:v>
                </c:pt>
                <c:pt idx="142">
                  <c:v>42825</c:v>
                </c:pt>
                <c:pt idx="143">
                  <c:v>42828</c:v>
                </c:pt>
                <c:pt idx="144">
                  <c:v>42829</c:v>
                </c:pt>
                <c:pt idx="145">
                  <c:v>42830</c:v>
                </c:pt>
                <c:pt idx="146">
                  <c:v>42831</c:v>
                </c:pt>
                <c:pt idx="147">
                  <c:v>42832</c:v>
                </c:pt>
                <c:pt idx="148">
                  <c:v>42835</c:v>
                </c:pt>
                <c:pt idx="149">
                  <c:v>42836</c:v>
                </c:pt>
                <c:pt idx="150">
                  <c:v>42837</c:v>
                </c:pt>
                <c:pt idx="151">
                  <c:v>42838</c:v>
                </c:pt>
                <c:pt idx="152">
                  <c:v>42842</c:v>
                </c:pt>
                <c:pt idx="153">
                  <c:v>42843</c:v>
                </c:pt>
                <c:pt idx="154">
                  <c:v>42844</c:v>
                </c:pt>
                <c:pt idx="155">
                  <c:v>42845</c:v>
                </c:pt>
                <c:pt idx="156">
                  <c:v>42849</c:v>
                </c:pt>
                <c:pt idx="157">
                  <c:v>42850</c:v>
                </c:pt>
                <c:pt idx="158">
                  <c:v>42851</c:v>
                </c:pt>
                <c:pt idx="159">
                  <c:v>42852</c:v>
                </c:pt>
                <c:pt idx="160">
                  <c:v>42853</c:v>
                </c:pt>
                <c:pt idx="161">
                  <c:v>42857</c:v>
                </c:pt>
                <c:pt idx="162">
                  <c:v>42858</c:v>
                </c:pt>
                <c:pt idx="163">
                  <c:v>42859</c:v>
                </c:pt>
                <c:pt idx="164">
                  <c:v>42860</c:v>
                </c:pt>
                <c:pt idx="165">
                  <c:v>42863</c:v>
                </c:pt>
                <c:pt idx="166">
                  <c:v>42864</c:v>
                </c:pt>
                <c:pt idx="167">
                  <c:v>42865</c:v>
                </c:pt>
                <c:pt idx="168">
                  <c:v>42866</c:v>
                </c:pt>
                <c:pt idx="169">
                  <c:v>42867</c:v>
                </c:pt>
                <c:pt idx="170">
                  <c:v>42870</c:v>
                </c:pt>
                <c:pt idx="171">
                  <c:v>42871</c:v>
                </c:pt>
                <c:pt idx="172">
                  <c:v>42872</c:v>
                </c:pt>
                <c:pt idx="173">
                  <c:v>42873</c:v>
                </c:pt>
                <c:pt idx="174">
                  <c:v>42874</c:v>
                </c:pt>
                <c:pt idx="175">
                  <c:v>42877</c:v>
                </c:pt>
                <c:pt idx="176">
                  <c:v>42878</c:v>
                </c:pt>
                <c:pt idx="177">
                  <c:v>42879</c:v>
                </c:pt>
                <c:pt idx="178">
                  <c:v>42880</c:v>
                </c:pt>
                <c:pt idx="179">
                  <c:v>42881</c:v>
                </c:pt>
                <c:pt idx="180">
                  <c:v>42884</c:v>
                </c:pt>
                <c:pt idx="181">
                  <c:v>42885</c:v>
                </c:pt>
                <c:pt idx="182">
                  <c:v>42886</c:v>
                </c:pt>
                <c:pt idx="183">
                  <c:v>42887</c:v>
                </c:pt>
                <c:pt idx="184">
                  <c:v>42888</c:v>
                </c:pt>
                <c:pt idx="185">
                  <c:v>42891</c:v>
                </c:pt>
                <c:pt idx="186">
                  <c:v>42892</c:v>
                </c:pt>
                <c:pt idx="187">
                  <c:v>42893</c:v>
                </c:pt>
                <c:pt idx="188">
                  <c:v>42894</c:v>
                </c:pt>
                <c:pt idx="189">
                  <c:v>42895</c:v>
                </c:pt>
                <c:pt idx="190">
                  <c:v>42898</c:v>
                </c:pt>
                <c:pt idx="191">
                  <c:v>42899</c:v>
                </c:pt>
                <c:pt idx="192">
                  <c:v>42900</c:v>
                </c:pt>
                <c:pt idx="193">
                  <c:v>42902</c:v>
                </c:pt>
                <c:pt idx="194">
                  <c:v>42905</c:v>
                </c:pt>
                <c:pt idx="195">
                  <c:v>42906</c:v>
                </c:pt>
                <c:pt idx="196">
                  <c:v>42907</c:v>
                </c:pt>
                <c:pt idx="197">
                  <c:v>42908</c:v>
                </c:pt>
                <c:pt idx="198">
                  <c:v>42909</c:v>
                </c:pt>
                <c:pt idx="199">
                  <c:v>42912</c:v>
                </c:pt>
                <c:pt idx="200">
                  <c:v>42913</c:v>
                </c:pt>
                <c:pt idx="201">
                  <c:v>42914</c:v>
                </c:pt>
                <c:pt idx="202">
                  <c:v>42915</c:v>
                </c:pt>
                <c:pt idx="203">
                  <c:v>42916</c:v>
                </c:pt>
                <c:pt idx="204">
                  <c:v>42919</c:v>
                </c:pt>
                <c:pt idx="205">
                  <c:v>42920</c:v>
                </c:pt>
                <c:pt idx="206">
                  <c:v>42921</c:v>
                </c:pt>
                <c:pt idx="207">
                  <c:v>42922</c:v>
                </c:pt>
                <c:pt idx="208">
                  <c:v>42923</c:v>
                </c:pt>
                <c:pt idx="209">
                  <c:v>42926</c:v>
                </c:pt>
                <c:pt idx="210">
                  <c:v>42927</c:v>
                </c:pt>
                <c:pt idx="211">
                  <c:v>42928</c:v>
                </c:pt>
                <c:pt idx="212">
                  <c:v>42929</c:v>
                </c:pt>
                <c:pt idx="213">
                  <c:v>42930</c:v>
                </c:pt>
                <c:pt idx="214">
                  <c:v>42933</c:v>
                </c:pt>
                <c:pt idx="215">
                  <c:v>42934</c:v>
                </c:pt>
                <c:pt idx="216">
                  <c:v>42935</c:v>
                </c:pt>
                <c:pt idx="217">
                  <c:v>42936</c:v>
                </c:pt>
                <c:pt idx="218">
                  <c:v>42937</c:v>
                </c:pt>
                <c:pt idx="219">
                  <c:v>42940</c:v>
                </c:pt>
                <c:pt idx="220">
                  <c:v>42941</c:v>
                </c:pt>
                <c:pt idx="221">
                  <c:v>42942</c:v>
                </c:pt>
                <c:pt idx="222">
                  <c:v>42943</c:v>
                </c:pt>
                <c:pt idx="223">
                  <c:v>42944</c:v>
                </c:pt>
                <c:pt idx="224">
                  <c:v>42947</c:v>
                </c:pt>
                <c:pt idx="225">
                  <c:v>42948</c:v>
                </c:pt>
                <c:pt idx="226">
                  <c:v>42949</c:v>
                </c:pt>
                <c:pt idx="227">
                  <c:v>42950</c:v>
                </c:pt>
                <c:pt idx="228">
                  <c:v>42951</c:v>
                </c:pt>
                <c:pt idx="229">
                  <c:v>42954</c:v>
                </c:pt>
                <c:pt idx="230">
                  <c:v>42955</c:v>
                </c:pt>
                <c:pt idx="231">
                  <c:v>42956</c:v>
                </c:pt>
                <c:pt idx="232">
                  <c:v>42957</c:v>
                </c:pt>
                <c:pt idx="233">
                  <c:v>42958</c:v>
                </c:pt>
                <c:pt idx="234">
                  <c:v>42961</c:v>
                </c:pt>
                <c:pt idx="235">
                  <c:v>42962</c:v>
                </c:pt>
                <c:pt idx="236">
                  <c:v>42963</c:v>
                </c:pt>
                <c:pt idx="237">
                  <c:v>42964</c:v>
                </c:pt>
                <c:pt idx="238">
                  <c:v>42965</c:v>
                </c:pt>
                <c:pt idx="239">
                  <c:v>42968</c:v>
                </c:pt>
                <c:pt idx="240">
                  <c:v>42969</c:v>
                </c:pt>
                <c:pt idx="241">
                  <c:v>42970</c:v>
                </c:pt>
                <c:pt idx="242">
                  <c:v>42971</c:v>
                </c:pt>
                <c:pt idx="243">
                  <c:v>42972</c:v>
                </c:pt>
                <c:pt idx="244">
                  <c:v>42975</c:v>
                </c:pt>
                <c:pt idx="245">
                  <c:v>42976</c:v>
                </c:pt>
                <c:pt idx="246">
                  <c:v>42977</c:v>
                </c:pt>
                <c:pt idx="247">
                  <c:v>42978</c:v>
                </c:pt>
                <c:pt idx="248">
                  <c:v>42979</c:v>
                </c:pt>
                <c:pt idx="249">
                  <c:v>42982</c:v>
                </c:pt>
                <c:pt idx="250">
                  <c:v>42983</c:v>
                </c:pt>
                <c:pt idx="251">
                  <c:v>42984</c:v>
                </c:pt>
                <c:pt idx="252">
                  <c:v>42986</c:v>
                </c:pt>
                <c:pt idx="253">
                  <c:v>42989</c:v>
                </c:pt>
                <c:pt idx="254">
                  <c:v>42990</c:v>
                </c:pt>
                <c:pt idx="255">
                  <c:v>42991</c:v>
                </c:pt>
                <c:pt idx="256">
                  <c:v>42992</c:v>
                </c:pt>
                <c:pt idx="257">
                  <c:v>42993</c:v>
                </c:pt>
                <c:pt idx="258">
                  <c:v>42996</c:v>
                </c:pt>
                <c:pt idx="259">
                  <c:v>42997</c:v>
                </c:pt>
                <c:pt idx="260">
                  <c:v>42998</c:v>
                </c:pt>
                <c:pt idx="261">
                  <c:v>42999</c:v>
                </c:pt>
                <c:pt idx="262">
                  <c:v>43000</c:v>
                </c:pt>
                <c:pt idx="263">
                  <c:v>43003</c:v>
                </c:pt>
                <c:pt idx="264">
                  <c:v>43004</c:v>
                </c:pt>
                <c:pt idx="265">
                  <c:v>43005</c:v>
                </c:pt>
                <c:pt idx="266">
                  <c:v>43006</c:v>
                </c:pt>
                <c:pt idx="267">
                  <c:v>43007</c:v>
                </c:pt>
                <c:pt idx="268">
                  <c:v>43010</c:v>
                </c:pt>
                <c:pt idx="269">
                  <c:v>43011</c:v>
                </c:pt>
                <c:pt idx="270">
                  <c:v>43012</c:v>
                </c:pt>
                <c:pt idx="271">
                  <c:v>43013</c:v>
                </c:pt>
                <c:pt idx="272">
                  <c:v>43014</c:v>
                </c:pt>
                <c:pt idx="273">
                  <c:v>43017</c:v>
                </c:pt>
                <c:pt idx="274">
                  <c:v>43018</c:v>
                </c:pt>
                <c:pt idx="275">
                  <c:v>43019</c:v>
                </c:pt>
                <c:pt idx="276">
                  <c:v>43021</c:v>
                </c:pt>
                <c:pt idx="277">
                  <c:v>43024</c:v>
                </c:pt>
                <c:pt idx="278">
                  <c:v>43025</c:v>
                </c:pt>
                <c:pt idx="279">
                  <c:v>43026</c:v>
                </c:pt>
                <c:pt idx="280">
                  <c:v>43027</c:v>
                </c:pt>
                <c:pt idx="281">
                  <c:v>43028</c:v>
                </c:pt>
                <c:pt idx="282">
                  <c:v>43031</c:v>
                </c:pt>
                <c:pt idx="283">
                  <c:v>43032</c:v>
                </c:pt>
                <c:pt idx="284">
                  <c:v>43033</c:v>
                </c:pt>
                <c:pt idx="285">
                  <c:v>43034</c:v>
                </c:pt>
                <c:pt idx="286">
                  <c:v>43035</c:v>
                </c:pt>
                <c:pt idx="287">
                  <c:v>43038</c:v>
                </c:pt>
                <c:pt idx="288">
                  <c:v>43039</c:v>
                </c:pt>
                <c:pt idx="289">
                  <c:v>43040</c:v>
                </c:pt>
                <c:pt idx="290">
                  <c:v>43042</c:v>
                </c:pt>
                <c:pt idx="291">
                  <c:v>43045</c:v>
                </c:pt>
                <c:pt idx="292">
                  <c:v>43046</c:v>
                </c:pt>
                <c:pt idx="293">
                  <c:v>43047</c:v>
                </c:pt>
                <c:pt idx="294">
                  <c:v>43048</c:v>
                </c:pt>
                <c:pt idx="295">
                  <c:v>43049</c:v>
                </c:pt>
                <c:pt idx="296">
                  <c:v>43052</c:v>
                </c:pt>
                <c:pt idx="297">
                  <c:v>43053</c:v>
                </c:pt>
                <c:pt idx="298">
                  <c:v>43055</c:v>
                </c:pt>
                <c:pt idx="299">
                  <c:v>43056</c:v>
                </c:pt>
                <c:pt idx="300">
                  <c:v>43059</c:v>
                </c:pt>
                <c:pt idx="301">
                  <c:v>43060</c:v>
                </c:pt>
                <c:pt idx="302">
                  <c:v>43061</c:v>
                </c:pt>
                <c:pt idx="303">
                  <c:v>43062</c:v>
                </c:pt>
                <c:pt idx="304">
                  <c:v>43063</c:v>
                </c:pt>
                <c:pt idx="305">
                  <c:v>43066</c:v>
                </c:pt>
                <c:pt idx="306">
                  <c:v>43067</c:v>
                </c:pt>
                <c:pt idx="307">
                  <c:v>43068</c:v>
                </c:pt>
                <c:pt idx="308">
                  <c:v>43069</c:v>
                </c:pt>
                <c:pt idx="309">
                  <c:v>43070</c:v>
                </c:pt>
                <c:pt idx="310">
                  <c:v>43073</c:v>
                </c:pt>
                <c:pt idx="311">
                  <c:v>43074</c:v>
                </c:pt>
                <c:pt idx="312">
                  <c:v>43075</c:v>
                </c:pt>
                <c:pt idx="313">
                  <c:v>43076</c:v>
                </c:pt>
                <c:pt idx="314">
                  <c:v>43077</c:v>
                </c:pt>
                <c:pt idx="315">
                  <c:v>43080</c:v>
                </c:pt>
                <c:pt idx="316">
                  <c:v>43081</c:v>
                </c:pt>
                <c:pt idx="317">
                  <c:v>43082</c:v>
                </c:pt>
                <c:pt idx="318">
                  <c:v>43083</c:v>
                </c:pt>
                <c:pt idx="319">
                  <c:v>43084</c:v>
                </c:pt>
                <c:pt idx="320">
                  <c:v>43087</c:v>
                </c:pt>
                <c:pt idx="321">
                  <c:v>43088</c:v>
                </c:pt>
                <c:pt idx="322">
                  <c:v>43089</c:v>
                </c:pt>
                <c:pt idx="323">
                  <c:v>43090</c:v>
                </c:pt>
                <c:pt idx="324">
                  <c:v>43091</c:v>
                </c:pt>
                <c:pt idx="325">
                  <c:v>43095</c:v>
                </c:pt>
                <c:pt idx="326">
                  <c:v>43096</c:v>
                </c:pt>
                <c:pt idx="327">
                  <c:v>43097</c:v>
                </c:pt>
                <c:pt idx="328">
                  <c:v>43098</c:v>
                </c:pt>
                <c:pt idx="329">
                  <c:v>43102</c:v>
                </c:pt>
                <c:pt idx="330">
                  <c:v>43103</c:v>
                </c:pt>
                <c:pt idx="331">
                  <c:v>43104</c:v>
                </c:pt>
                <c:pt idx="332">
                  <c:v>43105</c:v>
                </c:pt>
                <c:pt idx="333">
                  <c:v>43108</c:v>
                </c:pt>
                <c:pt idx="334">
                  <c:v>43109</c:v>
                </c:pt>
                <c:pt idx="335">
                  <c:v>43110</c:v>
                </c:pt>
                <c:pt idx="336">
                  <c:v>43111</c:v>
                </c:pt>
                <c:pt idx="337">
                  <c:v>43112</c:v>
                </c:pt>
                <c:pt idx="338">
                  <c:v>43115</c:v>
                </c:pt>
                <c:pt idx="339">
                  <c:v>43116</c:v>
                </c:pt>
                <c:pt idx="340">
                  <c:v>43117</c:v>
                </c:pt>
                <c:pt idx="341">
                  <c:v>43118</c:v>
                </c:pt>
                <c:pt idx="342">
                  <c:v>43119</c:v>
                </c:pt>
                <c:pt idx="343">
                  <c:v>43122</c:v>
                </c:pt>
                <c:pt idx="344">
                  <c:v>43123</c:v>
                </c:pt>
                <c:pt idx="345">
                  <c:v>43124</c:v>
                </c:pt>
                <c:pt idx="346">
                  <c:v>43125</c:v>
                </c:pt>
                <c:pt idx="347">
                  <c:v>43126</c:v>
                </c:pt>
                <c:pt idx="348">
                  <c:v>43129</c:v>
                </c:pt>
                <c:pt idx="349">
                  <c:v>43130</c:v>
                </c:pt>
                <c:pt idx="350">
                  <c:v>43131</c:v>
                </c:pt>
                <c:pt idx="351">
                  <c:v>43132</c:v>
                </c:pt>
                <c:pt idx="352">
                  <c:v>43133</c:v>
                </c:pt>
                <c:pt idx="353">
                  <c:v>43136</c:v>
                </c:pt>
                <c:pt idx="354">
                  <c:v>43137</c:v>
                </c:pt>
                <c:pt idx="355">
                  <c:v>43138</c:v>
                </c:pt>
                <c:pt idx="356">
                  <c:v>43139</c:v>
                </c:pt>
                <c:pt idx="357">
                  <c:v>43140</c:v>
                </c:pt>
                <c:pt idx="358">
                  <c:v>43145</c:v>
                </c:pt>
                <c:pt idx="359">
                  <c:v>43146</c:v>
                </c:pt>
                <c:pt idx="360">
                  <c:v>43147</c:v>
                </c:pt>
                <c:pt idx="361">
                  <c:v>43150</c:v>
                </c:pt>
                <c:pt idx="362">
                  <c:v>43151</c:v>
                </c:pt>
                <c:pt idx="363">
                  <c:v>43152</c:v>
                </c:pt>
                <c:pt idx="364">
                  <c:v>43153</c:v>
                </c:pt>
                <c:pt idx="365">
                  <c:v>43154</c:v>
                </c:pt>
                <c:pt idx="366">
                  <c:v>43157</c:v>
                </c:pt>
                <c:pt idx="367">
                  <c:v>43158</c:v>
                </c:pt>
                <c:pt idx="368">
                  <c:v>43159</c:v>
                </c:pt>
                <c:pt idx="369">
                  <c:v>43160</c:v>
                </c:pt>
                <c:pt idx="370">
                  <c:v>43161</c:v>
                </c:pt>
                <c:pt idx="371">
                  <c:v>43164</c:v>
                </c:pt>
                <c:pt idx="372">
                  <c:v>43165</c:v>
                </c:pt>
                <c:pt idx="373">
                  <c:v>43166</c:v>
                </c:pt>
                <c:pt idx="374">
                  <c:v>43167</c:v>
                </c:pt>
                <c:pt idx="375">
                  <c:v>43168</c:v>
                </c:pt>
                <c:pt idx="376">
                  <c:v>43171</c:v>
                </c:pt>
                <c:pt idx="377">
                  <c:v>43172</c:v>
                </c:pt>
                <c:pt idx="378">
                  <c:v>43173</c:v>
                </c:pt>
                <c:pt idx="379">
                  <c:v>43174</c:v>
                </c:pt>
                <c:pt idx="380">
                  <c:v>43175</c:v>
                </c:pt>
                <c:pt idx="381">
                  <c:v>43178</c:v>
                </c:pt>
                <c:pt idx="382">
                  <c:v>43179</c:v>
                </c:pt>
                <c:pt idx="383">
                  <c:v>43180</c:v>
                </c:pt>
                <c:pt idx="384">
                  <c:v>43181</c:v>
                </c:pt>
                <c:pt idx="385">
                  <c:v>43182</c:v>
                </c:pt>
                <c:pt idx="386">
                  <c:v>43185</c:v>
                </c:pt>
                <c:pt idx="387">
                  <c:v>43186</c:v>
                </c:pt>
                <c:pt idx="388">
                  <c:v>43187</c:v>
                </c:pt>
                <c:pt idx="389">
                  <c:v>43188</c:v>
                </c:pt>
                <c:pt idx="390">
                  <c:v>43192</c:v>
                </c:pt>
                <c:pt idx="391">
                  <c:v>43193</c:v>
                </c:pt>
                <c:pt idx="392">
                  <c:v>43194</c:v>
                </c:pt>
                <c:pt idx="393">
                  <c:v>43195</c:v>
                </c:pt>
                <c:pt idx="394">
                  <c:v>43196</c:v>
                </c:pt>
                <c:pt idx="395">
                  <c:v>43199</c:v>
                </c:pt>
                <c:pt idx="396">
                  <c:v>43200</c:v>
                </c:pt>
                <c:pt idx="397">
                  <c:v>43201</c:v>
                </c:pt>
                <c:pt idx="398">
                  <c:v>43202</c:v>
                </c:pt>
                <c:pt idx="399">
                  <c:v>43203</c:v>
                </c:pt>
                <c:pt idx="400">
                  <c:v>43206</c:v>
                </c:pt>
                <c:pt idx="401">
                  <c:v>43207</c:v>
                </c:pt>
                <c:pt idx="402">
                  <c:v>43208</c:v>
                </c:pt>
                <c:pt idx="403">
                  <c:v>43209</c:v>
                </c:pt>
                <c:pt idx="404">
                  <c:v>43210</c:v>
                </c:pt>
                <c:pt idx="405">
                  <c:v>43213</c:v>
                </c:pt>
                <c:pt idx="406">
                  <c:v>43214</c:v>
                </c:pt>
                <c:pt idx="407">
                  <c:v>43215</c:v>
                </c:pt>
                <c:pt idx="408">
                  <c:v>43216</c:v>
                </c:pt>
                <c:pt idx="409">
                  <c:v>43217</c:v>
                </c:pt>
                <c:pt idx="410">
                  <c:v>43220</c:v>
                </c:pt>
                <c:pt idx="411">
                  <c:v>43222</c:v>
                </c:pt>
                <c:pt idx="412">
                  <c:v>43223</c:v>
                </c:pt>
                <c:pt idx="413">
                  <c:v>43224</c:v>
                </c:pt>
                <c:pt idx="414">
                  <c:v>43227</c:v>
                </c:pt>
                <c:pt idx="415">
                  <c:v>43228</c:v>
                </c:pt>
                <c:pt idx="416">
                  <c:v>43229</c:v>
                </c:pt>
                <c:pt idx="417">
                  <c:v>43230</c:v>
                </c:pt>
                <c:pt idx="418">
                  <c:v>43231</c:v>
                </c:pt>
                <c:pt idx="419">
                  <c:v>43234</c:v>
                </c:pt>
                <c:pt idx="420">
                  <c:v>43235</c:v>
                </c:pt>
                <c:pt idx="421">
                  <c:v>43236</c:v>
                </c:pt>
                <c:pt idx="422">
                  <c:v>43237</c:v>
                </c:pt>
                <c:pt idx="423">
                  <c:v>43238</c:v>
                </c:pt>
                <c:pt idx="424">
                  <c:v>43241</c:v>
                </c:pt>
                <c:pt idx="425">
                  <c:v>43242</c:v>
                </c:pt>
                <c:pt idx="426">
                  <c:v>43243</c:v>
                </c:pt>
                <c:pt idx="427">
                  <c:v>43244</c:v>
                </c:pt>
                <c:pt idx="428">
                  <c:v>43245</c:v>
                </c:pt>
                <c:pt idx="429">
                  <c:v>43248</c:v>
                </c:pt>
                <c:pt idx="430">
                  <c:v>43249</c:v>
                </c:pt>
                <c:pt idx="431">
                  <c:v>43250</c:v>
                </c:pt>
                <c:pt idx="432">
                  <c:v>43252</c:v>
                </c:pt>
                <c:pt idx="433">
                  <c:v>43255</c:v>
                </c:pt>
                <c:pt idx="434">
                  <c:v>43256</c:v>
                </c:pt>
                <c:pt idx="435">
                  <c:v>43257</c:v>
                </c:pt>
                <c:pt idx="436">
                  <c:v>43258</c:v>
                </c:pt>
                <c:pt idx="437">
                  <c:v>43259</c:v>
                </c:pt>
                <c:pt idx="438">
                  <c:v>43262</c:v>
                </c:pt>
                <c:pt idx="439">
                  <c:v>43263</c:v>
                </c:pt>
                <c:pt idx="440">
                  <c:v>43264</c:v>
                </c:pt>
                <c:pt idx="441">
                  <c:v>43265</c:v>
                </c:pt>
                <c:pt idx="442">
                  <c:v>43266</c:v>
                </c:pt>
                <c:pt idx="443">
                  <c:v>43269</c:v>
                </c:pt>
                <c:pt idx="444">
                  <c:v>43270</c:v>
                </c:pt>
                <c:pt idx="445">
                  <c:v>43271</c:v>
                </c:pt>
                <c:pt idx="446">
                  <c:v>43272</c:v>
                </c:pt>
                <c:pt idx="447">
                  <c:v>43273</c:v>
                </c:pt>
                <c:pt idx="448">
                  <c:v>43276</c:v>
                </c:pt>
                <c:pt idx="449">
                  <c:v>43277</c:v>
                </c:pt>
                <c:pt idx="450">
                  <c:v>43278</c:v>
                </c:pt>
                <c:pt idx="451">
                  <c:v>43279</c:v>
                </c:pt>
                <c:pt idx="452">
                  <c:v>43280</c:v>
                </c:pt>
                <c:pt idx="453">
                  <c:v>43283</c:v>
                </c:pt>
                <c:pt idx="454">
                  <c:v>43284</c:v>
                </c:pt>
                <c:pt idx="455">
                  <c:v>43285</c:v>
                </c:pt>
                <c:pt idx="456">
                  <c:v>43286</c:v>
                </c:pt>
                <c:pt idx="457">
                  <c:v>43287</c:v>
                </c:pt>
                <c:pt idx="458">
                  <c:v>43290</c:v>
                </c:pt>
                <c:pt idx="459">
                  <c:v>43291</c:v>
                </c:pt>
                <c:pt idx="460">
                  <c:v>43292</c:v>
                </c:pt>
                <c:pt idx="461">
                  <c:v>43293</c:v>
                </c:pt>
                <c:pt idx="462">
                  <c:v>43294</c:v>
                </c:pt>
                <c:pt idx="463">
                  <c:v>43297</c:v>
                </c:pt>
                <c:pt idx="464">
                  <c:v>43298</c:v>
                </c:pt>
                <c:pt idx="465">
                  <c:v>43299</c:v>
                </c:pt>
                <c:pt idx="466">
                  <c:v>43300</c:v>
                </c:pt>
                <c:pt idx="467">
                  <c:v>43301</c:v>
                </c:pt>
                <c:pt idx="468">
                  <c:v>43304</c:v>
                </c:pt>
                <c:pt idx="469">
                  <c:v>43305</c:v>
                </c:pt>
                <c:pt idx="470">
                  <c:v>43306</c:v>
                </c:pt>
                <c:pt idx="471">
                  <c:v>43307</c:v>
                </c:pt>
                <c:pt idx="472">
                  <c:v>43308</c:v>
                </c:pt>
                <c:pt idx="473">
                  <c:v>43311</c:v>
                </c:pt>
                <c:pt idx="474">
                  <c:v>43312</c:v>
                </c:pt>
                <c:pt idx="475">
                  <c:v>43313</c:v>
                </c:pt>
                <c:pt idx="476">
                  <c:v>43314</c:v>
                </c:pt>
                <c:pt idx="477">
                  <c:v>43315</c:v>
                </c:pt>
                <c:pt idx="478">
                  <c:v>43318</c:v>
                </c:pt>
                <c:pt idx="479">
                  <c:v>43319</c:v>
                </c:pt>
                <c:pt idx="480">
                  <c:v>43320</c:v>
                </c:pt>
                <c:pt idx="481">
                  <c:v>43321</c:v>
                </c:pt>
                <c:pt idx="482">
                  <c:v>43322</c:v>
                </c:pt>
                <c:pt idx="483">
                  <c:v>43325</c:v>
                </c:pt>
                <c:pt idx="484">
                  <c:v>43326</c:v>
                </c:pt>
                <c:pt idx="485">
                  <c:v>43327</c:v>
                </c:pt>
                <c:pt idx="486">
                  <c:v>43328</c:v>
                </c:pt>
                <c:pt idx="487">
                  <c:v>43329</c:v>
                </c:pt>
                <c:pt idx="488">
                  <c:v>43332</c:v>
                </c:pt>
                <c:pt idx="489">
                  <c:v>43333</c:v>
                </c:pt>
                <c:pt idx="490">
                  <c:v>43334</c:v>
                </c:pt>
                <c:pt idx="491">
                  <c:v>43335</c:v>
                </c:pt>
                <c:pt idx="492">
                  <c:v>43336</c:v>
                </c:pt>
                <c:pt idx="493">
                  <c:v>43339</c:v>
                </c:pt>
                <c:pt idx="494">
                  <c:v>43340</c:v>
                </c:pt>
                <c:pt idx="495">
                  <c:v>43341</c:v>
                </c:pt>
                <c:pt idx="496">
                  <c:v>43342</c:v>
                </c:pt>
                <c:pt idx="497">
                  <c:v>43343</c:v>
                </c:pt>
                <c:pt idx="498">
                  <c:v>43346</c:v>
                </c:pt>
                <c:pt idx="499">
                  <c:v>43347</c:v>
                </c:pt>
                <c:pt idx="500">
                  <c:v>43348</c:v>
                </c:pt>
                <c:pt idx="501">
                  <c:v>43349</c:v>
                </c:pt>
                <c:pt idx="502">
                  <c:v>43353</c:v>
                </c:pt>
                <c:pt idx="503">
                  <c:v>43354</c:v>
                </c:pt>
                <c:pt idx="504">
                  <c:v>43355</c:v>
                </c:pt>
                <c:pt idx="505">
                  <c:v>43356</c:v>
                </c:pt>
                <c:pt idx="506">
                  <c:v>43357</c:v>
                </c:pt>
                <c:pt idx="507">
                  <c:v>43360</c:v>
                </c:pt>
                <c:pt idx="508">
                  <c:v>43361</c:v>
                </c:pt>
                <c:pt idx="509">
                  <c:v>43362</c:v>
                </c:pt>
                <c:pt idx="510">
                  <c:v>43363</c:v>
                </c:pt>
                <c:pt idx="511">
                  <c:v>43364</c:v>
                </c:pt>
                <c:pt idx="512">
                  <c:v>43367</c:v>
                </c:pt>
                <c:pt idx="513">
                  <c:v>43368</c:v>
                </c:pt>
                <c:pt idx="514">
                  <c:v>43369</c:v>
                </c:pt>
                <c:pt idx="515">
                  <c:v>43370</c:v>
                </c:pt>
                <c:pt idx="516">
                  <c:v>43371</c:v>
                </c:pt>
                <c:pt idx="517">
                  <c:v>43374</c:v>
                </c:pt>
                <c:pt idx="518">
                  <c:v>43375</c:v>
                </c:pt>
                <c:pt idx="519">
                  <c:v>43376</c:v>
                </c:pt>
                <c:pt idx="520">
                  <c:v>43377</c:v>
                </c:pt>
                <c:pt idx="521">
                  <c:v>43378</c:v>
                </c:pt>
                <c:pt idx="522">
                  <c:v>43381</c:v>
                </c:pt>
                <c:pt idx="523">
                  <c:v>43382</c:v>
                </c:pt>
                <c:pt idx="524">
                  <c:v>43383</c:v>
                </c:pt>
                <c:pt idx="525">
                  <c:v>43384</c:v>
                </c:pt>
                <c:pt idx="526">
                  <c:v>43388</c:v>
                </c:pt>
                <c:pt idx="527">
                  <c:v>43389</c:v>
                </c:pt>
                <c:pt idx="528">
                  <c:v>43390</c:v>
                </c:pt>
                <c:pt idx="529">
                  <c:v>43391</c:v>
                </c:pt>
                <c:pt idx="530">
                  <c:v>43392</c:v>
                </c:pt>
                <c:pt idx="531">
                  <c:v>43395</c:v>
                </c:pt>
                <c:pt idx="532">
                  <c:v>43396</c:v>
                </c:pt>
                <c:pt idx="533">
                  <c:v>43397</c:v>
                </c:pt>
                <c:pt idx="534">
                  <c:v>43398</c:v>
                </c:pt>
                <c:pt idx="535">
                  <c:v>43399</c:v>
                </c:pt>
                <c:pt idx="536">
                  <c:v>43402</c:v>
                </c:pt>
                <c:pt idx="537">
                  <c:v>43403</c:v>
                </c:pt>
                <c:pt idx="538">
                  <c:v>43404</c:v>
                </c:pt>
                <c:pt idx="539">
                  <c:v>43405</c:v>
                </c:pt>
                <c:pt idx="540">
                  <c:v>43409</c:v>
                </c:pt>
                <c:pt idx="541">
                  <c:v>43410</c:v>
                </c:pt>
                <c:pt idx="542">
                  <c:v>43411</c:v>
                </c:pt>
                <c:pt idx="543">
                  <c:v>43412</c:v>
                </c:pt>
                <c:pt idx="544">
                  <c:v>43413</c:v>
                </c:pt>
                <c:pt idx="545">
                  <c:v>43416</c:v>
                </c:pt>
                <c:pt idx="546">
                  <c:v>43417</c:v>
                </c:pt>
                <c:pt idx="547">
                  <c:v>43418</c:v>
                </c:pt>
                <c:pt idx="548">
                  <c:v>43420</c:v>
                </c:pt>
                <c:pt idx="549">
                  <c:v>43423</c:v>
                </c:pt>
                <c:pt idx="550">
                  <c:v>43424</c:v>
                </c:pt>
                <c:pt idx="551">
                  <c:v>43425</c:v>
                </c:pt>
                <c:pt idx="552">
                  <c:v>43426</c:v>
                </c:pt>
                <c:pt idx="553">
                  <c:v>43427</c:v>
                </c:pt>
                <c:pt idx="554">
                  <c:v>43430</c:v>
                </c:pt>
                <c:pt idx="555">
                  <c:v>43431</c:v>
                </c:pt>
                <c:pt idx="556">
                  <c:v>43432</c:v>
                </c:pt>
                <c:pt idx="557">
                  <c:v>43433</c:v>
                </c:pt>
                <c:pt idx="558">
                  <c:v>43434</c:v>
                </c:pt>
                <c:pt idx="559">
                  <c:v>43437</c:v>
                </c:pt>
                <c:pt idx="560">
                  <c:v>43438</c:v>
                </c:pt>
                <c:pt idx="561">
                  <c:v>43439</c:v>
                </c:pt>
                <c:pt idx="562">
                  <c:v>43440</c:v>
                </c:pt>
                <c:pt idx="563">
                  <c:v>43441</c:v>
                </c:pt>
                <c:pt idx="564">
                  <c:v>43444</c:v>
                </c:pt>
                <c:pt idx="565">
                  <c:v>43445</c:v>
                </c:pt>
                <c:pt idx="566">
                  <c:v>43446</c:v>
                </c:pt>
                <c:pt idx="567">
                  <c:v>43447</c:v>
                </c:pt>
                <c:pt idx="568">
                  <c:v>43448</c:v>
                </c:pt>
                <c:pt idx="569">
                  <c:v>43451</c:v>
                </c:pt>
                <c:pt idx="570">
                  <c:v>43452</c:v>
                </c:pt>
                <c:pt idx="571">
                  <c:v>43453</c:v>
                </c:pt>
                <c:pt idx="572">
                  <c:v>43454</c:v>
                </c:pt>
                <c:pt idx="573">
                  <c:v>43455</c:v>
                </c:pt>
                <c:pt idx="574">
                  <c:v>43458</c:v>
                </c:pt>
                <c:pt idx="575">
                  <c:v>43460</c:v>
                </c:pt>
                <c:pt idx="576">
                  <c:v>43461</c:v>
                </c:pt>
                <c:pt idx="577">
                  <c:v>43462</c:v>
                </c:pt>
                <c:pt idx="578">
                  <c:v>43465</c:v>
                </c:pt>
                <c:pt idx="579">
                  <c:v>43467</c:v>
                </c:pt>
                <c:pt idx="580">
                  <c:v>43468</c:v>
                </c:pt>
                <c:pt idx="581">
                  <c:v>43469</c:v>
                </c:pt>
                <c:pt idx="582">
                  <c:v>43472</c:v>
                </c:pt>
                <c:pt idx="583">
                  <c:v>43473</c:v>
                </c:pt>
                <c:pt idx="584">
                  <c:v>43474</c:v>
                </c:pt>
                <c:pt idx="585">
                  <c:v>43475</c:v>
                </c:pt>
                <c:pt idx="586">
                  <c:v>43476</c:v>
                </c:pt>
                <c:pt idx="587">
                  <c:v>43479</c:v>
                </c:pt>
                <c:pt idx="588">
                  <c:v>43480</c:v>
                </c:pt>
                <c:pt idx="589">
                  <c:v>43481</c:v>
                </c:pt>
                <c:pt idx="590">
                  <c:v>43482</c:v>
                </c:pt>
                <c:pt idx="591">
                  <c:v>43483</c:v>
                </c:pt>
                <c:pt idx="592">
                  <c:v>43486</c:v>
                </c:pt>
                <c:pt idx="593">
                  <c:v>43487</c:v>
                </c:pt>
                <c:pt idx="594">
                  <c:v>43488</c:v>
                </c:pt>
                <c:pt idx="595">
                  <c:v>43489</c:v>
                </c:pt>
                <c:pt idx="596">
                  <c:v>43490</c:v>
                </c:pt>
                <c:pt idx="597">
                  <c:v>43493</c:v>
                </c:pt>
                <c:pt idx="598">
                  <c:v>43494</c:v>
                </c:pt>
                <c:pt idx="599">
                  <c:v>43495</c:v>
                </c:pt>
                <c:pt idx="600">
                  <c:v>43496</c:v>
                </c:pt>
                <c:pt idx="601">
                  <c:v>43497</c:v>
                </c:pt>
                <c:pt idx="602">
                  <c:v>43500</c:v>
                </c:pt>
                <c:pt idx="603">
                  <c:v>43501</c:v>
                </c:pt>
                <c:pt idx="604">
                  <c:v>43502</c:v>
                </c:pt>
                <c:pt idx="605">
                  <c:v>43503</c:v>
                </c:pt>
                <c:pt idx="606">
                  <c:v>43504</c:v>
                </c:pt>
                <c:pt idx="607">
                  <c:v>43507</c:v>
                </c:pt>
                <c:pt idx="608">
                  <c:v>43508</c:v>
                </c:pt>
                <c:pt idx="609">
                  <c:v>43509</c:v>
                </c:pt>
                <c:pt idx="610">
                  <c:v>43510</c:v>
                </c:pt>
                <c:pt idx="611">
                  <c:v>43511</c:v>
                </c:pt>
                <c:pt idx="612">
                  <c:v>43514</c:v>
                </c:pt>
                <c:pt idx="613">
                  <c:v>43515</c:v>
                </c:pt>
                <c:pt idx="614">
                  <c:v>43516</c:v>
                </c:pt>
                <c:pt idx="615">
                  <c:v>43517</c:v>
                </c:pt>
                <c:pt idx="616">
                  <c:v>43518</c:v>
                </c:pt>
                <c:pt idx="617">
                  <c:v>43521</c:v>
                </c:pt>
                <c:pt idx="618">
                  <c:v>43522</c:v>
                </c:pt>
                <c:pt idx="619">
                  <c:v>43523</c:v>
                </c:pt>
                <c:pt idx="620">
                  <c:v>43524</c:v>
                </c:pt>
                <c:pt idx="621">
                  <c:v>43525</c:v>
                </c:pt>
                <c:pt idx="622">
                  <c:v>43530</c:v>
                </c:pt>
                <c:pt idx="623">
                  <c:v>43531</c:v>
                </c:pt>
                <c:pt idx="624">
                  <c:v>43532</c:v>
                </c:pt>
                <c:pt idx="625">
                  <c:v>43535</c:v>
                </c:pt>
                <c:pt idx="626">
                  <c:v>43536</c:v>
                </c:pt>
                <c:pt idx="627">
                  <c:v>43537</c:v>
                </c:pt>
                <c:pt idx="628">
                  <c:v>43538</c:v>
                </c:pt>
                <c:pt idx="629">
                  <c:v>43539</c:v>
                </c:pt>
                <c:pt idx="630">
                  <c:v>43542</c:v>
                </c:pt>
                <c:pt idx="631">
                  <c:v>43543</c:v>
                </c:pt>
                <c:pt idx="632">
                  <c:v>43544</c:v>
                </c:pt>
                <c:pt idx="633">
                  <c:v>43545</c:v>
                </c:pt>
                <c:pt idx="634">
                  <c:v>43546</c:v>
                </c:pt>
                <c:pt idx="635">
                  <c:v>43549</c:v>
                </c:pt>
                <c:pt idx="636">
                  <c:v>43550</c:v>
                </c:pt>
                <c:pt idx="637">
                  <c:v>43551</c:v>
                </c:pt>
                <c:pt idx="638">
                  <c:v>43552</c:v>
                </c:pt>
                <c:pt idx="639">
                  <c:v>43553</c:v>
                </c:pt>
                <c:pt idx="640">
                  <c:v>43556</c:v>
                </c:pt>
                <c:pt idx="641">
                  <c:v>43557</c:v>
                </c:pt>
                <c:pt idx="642">
                  <c:v>43558</c:v>
                </c:pt>
                <c:pt idx="643">
                  <c:v>43559</c:v>
                </c:pt>
                <c:pt idx="644">
                  <c:v>43560</c:v>
                </c:pt>
                <c:pt idx="645">
                  <c:v>43563</c:v>
                </c:pt>
                <c:pt idx="646">
                  <c:v>43564</c:v>
                </c:pt>
                <c:pt idx="647">
                  <c:v>43565</c:v>
                </c:pt>
                <c:pt idx="648">
                  <c:v>43566</c:v>
                </c:pt>
                <c:pt idx="649">
                  <c:v>43567</c:v>
                </c:pt>
                <c:pt idx="650">
                  <c:v>43570</c:v>
                </c:pt>
                <c:pt idx="651">
                  <c:v>43571</c:v>
                </c:pt>
                <c:pt idx="652">
                  <c:v>43572</c:v>
                </c:pt>
                <c:pt idx="653">
                  <c:v>43573</c:v>
                </c:pt>
                <c:pt idx="654">
                  <c:v>43577</c:v>
                </c:pt>
                <c:pt idx="655">
                  <c:v>43578</c:v>
                </c:pt>
                <c:pt idx="656">
                  <c:v>43579</c:v>
                </c:pt>
                <c:pt idx="657">
                  <c:v>43580</c:v>
                </c:pt>
                <c:pt idx="658">
                  <c:v>43581</c:v>
                </c:pt>
                <c:pt idx="659">
                  <c:v>43584</c:v>
                </c:pt>
                <c:pt idx="660">
                  <c:v>43585</c:v>
                </c:pt>
                <c:pt idx="661">
                  <c:v>43587</c:v>
                </c:pt>
                <c:pt idx="662">
                  <c:v>43588</c:v>
                </c:pt>
                <c:pt idx="663">
                  <c:v>43591</c:v>
                </c:pt>
                <c:pt idx="664">
                  <c:v>43592</c:v>
                </c:pt>
                <c:pt idx="665">
                  <c:v>43593</c:v>
                </c:pt>
                <c:pt idx="666">
                  <c:v>43594</c:v>
                </c:pt>
                <c:pt idx="667">
                  <c:v>43595</c:v>
                </c:pt>
                <c:pt idx="668">
                  <c:v>43598</c:v>
                </c:pt>
                <c:pt idx="669">
                  <c:v>43599</c:v>
                </c:pt>
                <c:pt idx="670">
                  <c:v>43600</c:v>
                </c:pt>
                <c:pt idx="671">
                  <c:v>43601</c:v>
                </c:pt>
                <c:pt idx="672">
                  <c:v>43602</c:v>
                </c:pt>
                <c:pt idx="673">
                  <c:v>43605</c:v>
                </c:pt>
                <c:pt idx="674">
                  <c:v>43606</c:v>
                </c:pt>
                <c:pt idx="675">
                  <c:v>43607</c:v>
                </c:pt>
                <c:pt idx="676">
                  <c:v>43608</c:v>
                </c:pt>
                <c:pt idx="677">
                  <c:v>43609</c:v>
                </c:pt>
                <c:pt idx="678">
                  <c:v>43612</c:v>
                </c:pt>
                <c:pt idx="679">
                  <c:v>43613</c:v>
                </c:pt>
                <c:pt idx="680">
                  <c:v>43614</c:v>
                </c:pt>
                <c:pt idx="681">
                  <c:v>43615</c:v>
                </c:pt>
                <c:pt idx="682">
                  <c:v>43616</c:v>
                </c:pt>
                <c:pt idx="683">
                  <c:v>43619</c:v>
                </c:pt>
                <c:pt idx="684">
                  <c:v>43620</c:v>
                </c:pt>
                <c:pt idx="685">
                  <c:v>43621</c:v>
                </c:pt>
                <c:pt idx="686">
                  <c:v>43622</c:v>
                </c:pt>
                <c:pt idx="687">
                  <c:v>43623</c:v>
                </c:pt>
                <c:pt idx="688">
                  <c:v>43626</c:v>
                </c:pt>
                <c:pt idx="689">
                  <c:v>43627</c:v>
                </c:pt>
                <c:pt idx="690">
                  <c:v>43628</c:v>
                </c:pt>
                <c:pt idx="691">
                  <c:v>43629</c:v>
                </c:pt>
                <c:pt idx="692">
                  <c:v>43630</c:v>
                </c:pt>
                <c:pt idx="693">
                  <c:v>43633</c:v>
                </c:pt>
                <c:pt idx="694">
                  <c:v>43634</c:v>
                </c:pt>
                <c:pt idx="695">
                  <c:v>43635</c:v>
                </c:pt>
                <c:pt idx="696">
                  <c:v>43637</c:v>
                </c:pt>
                <c:pt idx="697">
                  <c:v>43640</c:v>
                </c:pt>
                <c:pt idx="698">
                  <c:v>43641</c:v>
                </c:pt>
                <c:pt idx="699">
                  <c:v>43642</c:v>
                </c:pt>
                <c:pt idx="700">
                  <c:v>43643</c:v>
                </c:pt>
                <c:pt idx="701">
                  <c:v>43644</c:v>
                </c:pt>
                <c:pt idx="702">
                  <c:v>43647</c:v>
                </c:pt>
                <c:pt idx="703">
                  <c:v>43648</c:v>
                </c:pt>
                <c:pt idx="704">
                  <c:v>43649</c:v>
                </c:pt>
                <c:pt idx="705">
                  <c:v>43650</c:v>
                </c:pt>
                <c:pt idx="706">
                  <c:v>43651</c:v>
                </c:pt>
                <c:pt idx="707">
                  <c:v>43654</c:v>
                </c:pt>
                <c:pt idx="708">
                  <c:v>43655</c:v>
                </c:pt>
                <c:pt idx="709">
                  <c:v>43656</c:v>
                </c:pt>
                <c:pt idx="710">
                  <c:v>43657</c:v>
                </c:pt>
                <c:pt idx="711">
                  <c:v>43658</c:v>
                </c:pt>
                <c:pt idx="712">
                  <c:v>43661</c:v>
                </c:pt>
                <c:pt idx="713">
                  <c:v>43662</c:v>
                </c:pt>
                <c:pt idx="714">
                  <c:v>43663</c:v>
                </c:pt>
                <c:pt idx="715">
                  <c:v>43664</c:v>
                </c:pt>
                <c:pt idx="716">
                  <c:v>43665</c:v>
                </c:pt>
                <c:pt idx="717">
                  <c:v>43668</c:v>
                </c:pt>
                <c:pt idx="718">
                  <c:v>43669</c:v>
                </c:pt>
                <c:pt idx="719">
                  <c:v>43670</c:v>
                </c:pt>
                <c:pt idx="720">
                  <c:v>43671</c:v>
                </c:pt>
                <c:pt idx="721">
                  <c:v>43672</c:v>
                </c:pt>
                <c:pt idx="722">
                  <c:v>43675</c:v>
                </c:pt>
                <c:pt idx="723">
                  <c:v>43676</c:v>
                </c:pt>
                <c:pt idx="724">
                  <c:v>43677</c:v>
                </c:pt>
                <c:pt idx="725">
                  <c:v>43678</c:v>
                </c:pt>
                <c:pt idx="726">
                  <c:v>43679</c:v>
                </c:pt>
                <c:pt idx="727">
                  <c:v>43682</c:v>
                </c:pt>
                <c:pt idx="728">
                  <c:v>43683</c:v>
                </c:pt>
                <c:pt idx="729">
                  <c:v>43684</c:v>
                </c:pt>
                <c:pt idx="730">
                  <c:v>43685</c:v>
                </c:pt>
                <c:pt idx="731">
                  <c:v>43686</c:v>
                </c:pt>
                <c:pt idx="732">
                  <c:v>43689</c:v>
                </c:pt>
                <c:pt idx="733">
                  <c:v>43690</c:v>
                </c:pt>
                <c:pt idx="734">
                  <c:v>43691</c:v>
                </c:pt>
                <c:pt idx="735">
                  <c:v>43692</c:v>
                </c:pt>
                <c:pt idx="736">
                  <c:v>43693</c:v>
                </c:pt>
                <c:pt idx="737">
                  <c:v>43696</c:v>
                </c:pt>
                <c:pt idx="738">
                  <c:v>43697</c:v>
                </c:pt>
                <c:pt idx="739">
                  <c:v>43698</c:v>
                </c:pt>
                <c:pt idx="740">
                  <c:v>43699</c:v>
                </c:pt>
                <c:pt idx="741">
                  <c:v>43700</c:v>
                </c:pt>
                <c:pt idx="742">
                  <c:v>43703</c:v>
                </c:pt>
                <c:pt idx="743">
                  <c:v>43704</c:v>
                </c:pt>
                <c:pt idx="744">
                  <c:v>43705</c:v>
                </c:pt>
                <c:pt idx="745">
                  <c:v>43706</c:v>
                </c:pt>
                <c:pt idx="746">
                  <c:v>43707</c:v>
                </c:pt>
                <c:pt idx="747">
                  <c:v>43710</c:v>
                </c:pt>
                <c:pt idx="748">
                  <c:v>43711</c:v>
                </c:pt>
                <c:pt idx="749">
                  <c:v>43712</c:v>
                </c:pt>
                <c:pt idx="750">
                  <c:v>43713</c:v>
                </c:pt>
                <c:pt idx="751">
                  <c:v>43714</c:v>
                </c:pt>
                <c:pt idx="752">
                  <c:v>43717</c:v>
                </c:pt>
                <c:pt idx="753">
                  <c:v>43718</c:v>
                </c:pt>
                <c:pt idx="754">
                  <c:v>43719</c:v>
                </c:pt>
                <c:pt idx="755">
                  <c:v>43720</c:v>
                </c:pt>
                <c:pt idx="756">
                  <c:v>43721</c:v>
                </c:pt>
                <c:pt idx="757">
                  <c:v>43724</c:v>
                </c:pt>
                <c:pt idx="758">
                  <c:v>43725</c:v>
                </c:pt>
                <c:pt idx="759">
                  <c:v>43726</c:v>
                </c:pt>
                <c:pt idx="760">
                  <c:v>43727</c:v>
                </c:pt>
                <c:pt idx="761">
                  <c:v>43728</c:v>
                </c:pt>
                <c:pt idx="762">
                  <c:v>43731</c:v>
                </c:pt>
                <c:pt idx="763">
                  <c:v>43732</c:v>
                </c:pt>
                <c:pt idx="764">
                  <c:v>43733</c:v>
                </c:pt>
                <c:pt idx="765">
                  <c:v>43734</c:v>
                </c:pt>
                <c:pt idx="766">
                  <c:v>43735</c:v>
                </c:pt>
                <c:pt idx="767">
                  <c:v>43738</c:v>
                </c:pt>
                <c:pt idx="768">
                  <c:v>43739</c:v>
                </c:pt>
                <c:pt idx="769">
                  <c:v>43740</c:v>
                </c:pt>
                <c:pt idx="770">
                  <c:v>43741</c:v>
                </c:pt>
                <c:pt idx="771">
                  <c:v>43742</c:v>
                </c:pt>
                <c:pt idx="772">
                  <c:v>43745</c:v>
                </c:pt>
                <c:pt idx="773">
                  <c:v>43746</c:v>
                </c:pt>
                <c:pt idx="774">
                  <c:v>43747</c:v>
                </c:pt>
                <c:pt idx="775">
                  <c:v>43748</c:v>
                </c:pt>
                <c:pt idx="776">
                  <c:v>43749</c:v>
                </c:pt>
                <c:pt idx="777">
                  <c:v>43752</c:v>
                </c:pt>
                <c:pt idx="778">
                  <c:v>43753</c:v>
                </c:pt>
                <c:pt idx="779">
                  <c:v>43754</c:v>
                </c:pt>
                <c:pt idx="780">
                  <c:v>43755</c:v>
                </c:pt>
                <c:pt idx="781">
                  <c:v>43756</c:v>
                </c:pt>
                <c:pt idx="782">
                  <c:v>43759</c:v>
                </c:pt>
                <c:pt idx="783">
                  <c:v>43760</c:v>
                </c:pt>
                <c:pt idx="784">
                  <c:v>43761</c:v>
                </c:pt>
                <c:pt idx="785">
                  <c:v>43762</c:v>
                </c:pt>
                <c:pt idx="786">
                  <c:v>43763</c:v>
                </c:pt>
                <c:pt idx="787">
                  <c:v>43766</c:v>
                </c:pt>
                <c:pt idx="788">
                  <c:v>43767</c:v>
                </c:pt>
                <c:pt idx="789">
                  <c:v>43768</c:v>
                </c:pt>
                <c:pt idx="790">
                  <c:v>43769</c:v>
                </c:pt>
                <c:pt idx="791">
                  <c:v>43770</c:v>
                </c:pt>
                <c:pt idx="792">
                  <c:v>43773</c:v>
                </c:pt>
                <c:pt idx="793">
                  <c:v>43774</c:v>
                </c:pt>
                <c:pt idx="794">
                  <c:v>43775</c:v>
                </c:pt>
                <c:pt idx="795">
                  <c:v>43776</c:v>
                </c:pt>
                <c:pt idx="796">
                  <c:v>43777</c:v>
                </c:pt>
                <c:pt idx="797">
                  <c:v>43780</c:v>
                </c:pt>
                <c:pt idx="798">
                  <c:v>43781</c:v>
                </c:pt>
                <c:pt idx="799">
                  <c:v>43782</c:v>
                </c:pt>
                <c:pt idx="800">
                  <c:v>43783</c:v>
                </c:pt>
                <c:pt idx="801">
                  <c:v>43787</c:v>
                </c:pt>
                <c:pt idx="802">
                  <c:v>43788</c:v>
                </c:pt>
                <c:pt idx="803">
                  <c:v>43789</c:v>
                </c:pt>
                <c:pt idx="804">
                  <c:v>43790</c:v>
                </c:pt>
                <c:pt idx="805">
                  <c:v>43791</c:v>
                </c:pt>
                <c:pt idx="806">
                  <c:v>43794</c:v>
                </c:pt>
                <c:pt idx="807">
                  <c:v>43795</c:v>
                </c:pt>
                <c:pt idx="808">
                  <c:v>43796</c:v>
                </c:pt>
                <c:pt idx="809">
                  <c:v>43797</c:v>
                </c:pt>
                <c:pt idx="810">
                  <c:v>43798</c:v>
                </c:pt>
                <c:pt idx="811">
                  <c:v>43801</c:v>
                </c:pt>
                <c:pt idx="812">
                  <c:v>43802</c:v>
                </c:pt>
                <c:pt idx="813">
                  <c:v>43803</c:v>
                </c:pt>
                <c:pt idx="814">
                  <c:v>43804</c:v>
                </c:pt>
                <c:pt idx="815">
                  <c:v>43805</c:v>
                </c:pt>
                <c:pt idx="816">
                  <c:v>43808</c:v>
                </c:pt>
                <c:pt idx="817">
                  <c:v>43809</c:v>
                </c:pt>
                <c:pt idx="818">
                  <c:v>43810</c:v>
                </c:pt>
                <c:pt idx="819">
                  <c:v>43811</c:v>
                </c:pt>
                <c:pt idx="820">
                  <c:v>43812</c:v>
                </c:pt>
                <c:pt idx="821">
                  <c:v>43815</c:v>
                </c:pt>
                <c:pt idx="822">
                  <c:v>43816</c:v>
                </c:pt>
                <c:pt idx="823">
                  <c:v>43817</c:v>
                </c:pt>
                <c:pt idx="824">
                  <c:v>43818</c:v>
                </c:pt>
                <c:pt idx="825">
                  <c:v>43819</c:v>
                </c:pt>
                <c:pt idx="826">
                  <c:v>43822</c:v>
                </c:pt>
                <c:pt idx="827">
                  <c:v>43823</c:v>
                </c:pt>
                <c:pt idx="828">
                  <c:v>43825</c:v>
                </c:pt>
                <c:pt idx="829">
                  <c:v>43826</c:v>
                </c:pt>
                <c:pt idx="830">
                  <c:v>43829</c:v>
                </c:pt>
                <c:pt idx="831">
                  <c:v>43830</c:v>
                </c:pt>
                <c:pt idx="832">
                  <c:v>43832</c:v>
                </c:pt>
                <c:pt idx="833">
                  <c:v>43833</c:v>
                </c:pt>
                <c:pt idx="834">
                  <c:v>43836</c:v>
                </c:pt>
                <c:pt idx="835">
                  <c:v>43837</c:v>
                </c:pt>
                <c:pt idx="836">
                  <c:v>43838</c:v>
                </c:pt>
                <c:pt idx="837">
                  <c:v>43839</c:v>
                </c:pt>
                <c:pt idx="838">
                  <c:v>43840</c:v>
                </c:pt>
                <c:pt idx="839">
                  <c:v>43843</c:v>
                </c:pt>
                <c:pt idx="840">
                  <c:v>43844</c:v>
                </c:pt>
                <c:pt idx="841">
                  <c:v>43845</c:v>
                </c:pt>
                <c:pt idx="842">
                  <c:v>43846</c:v>
                </c:pt>
                <c:pt idx="843">
                  <c:v>43847</c:v>
                </c:pt>
                <c:pt idx="844">
                  <c:v>43850</c:v>
                </c:pt>
                <c:pt idx="845">
                  <c:v>43851</c:v>
                </c:pt>
                <c:pt idx="846">
                  <c:v>43852</c:v>
                </c:pt>
                <c:pt idx="847">
                  <c:v>43853</c:v>
                </c:pt>
                <c:pt idx="848">
                  <c:v>43854</c:v>
                </c:pt>
                <c:pt idx="849">
                  <c:v>43857</c:v>
                </c:pt>
                <c:pt idx="850">
                  <c:v>43858</c:v>
                </c:pt>
                <c:pt idx="851">
                  <c:v>43859</c:v>
                </c:pt>
                <c:pt idx="852">
                  <c:v>43860</c:v>
                </c:pt>
                <c:pt idx="853">
                  <c:v>43861</c:v>
                </c:pt>
                <c:pt idx="854">
                  <c:v>43864</c:v>
                </c:pt>
                <c:pt idx="855">
                  <c:v>43865</c:v>
                </c:pt>
                <c:pt idx="856">
                  <c:v>43866</c:v>
                </c:pt>
                <c:pt idx="857">
                  <c:v>43867</c:v>
                </c:pt>
                <c:pt idx="858">
                  <c:v>43868</c:v>
                </c:pt>
                <c:pt idx="859">
                  <c:v>43871</c:v>
                </c:pt>
                <c:pt idx="860">
                  <c:v>43872</c:v>
                </c:pt>
                <c:pt idx="861">
                  <c:v>43873</c:v>
                </c:pt>
                <c:pt idx="862">
                  <c:v>43874</c:v>
                </c:pt>
                <c:pt idx="863">
                  <c:v>43875</c:v>
                </c:pt>
                <c:pt idx="864">
                  <c:v>43878</c:v>
                </c:pt>
                <c:pt idx="865">
                  <c:v>43879</c:v>
                </c:pt>
                <c:pt idx="866">
                  <c:v>43880</c:v>
                </c:pt>
                <c:pt idx="867">
                  <c:v>43881</c:v>
                </c:pt>
                <c:pt idx="868">
                  <c:v>43882</c:v>
                </c:pt>
                <c:pt idx="869">
                  <c:v>43887</c:v>
                </c:pt>
                <c:pt idx="870">
                  <c:v>43888</c:v>
                </c:pt>
                <c:pt idx="871">
                  <c:v>43889</c:v>
                </c:pt>
                <c:pt idx="872">
                  <c:v>43892</c:v>
                </c:pt>
                <c:pt idx="873">
                  <c:v>43893</c:v>
                </c:pt>
                <c:pt idx="874">
                  <c:v>43894</c:v>
                </c:pt>
                <c:pt idx="875">
                  <c:v>43895</c:v>
                </c:pt>
                <c:pt idx="876">
                  <c:v>43896</c:v>
                </c:pt>
                <c:pt idx="877">
                  <c:v>43899</c:v>
                </c:pt>
                <c:pt idx="878">
                  <c:v>43900</c:v>
                </c:pt>
                <c:pt idx="879">
                  <c:v>43901</c:v>
                </c:pt>
                <c:pt idx="880">
                  <c:v>43902</c:v>
                </c:pt>
                <c:pt idx="881">
                  <c:v>43903</c:v>
                </c:pt>
                <c:pt idx="882">
                  <c:v>43906</c:v>
                </c:pt>
                <c:pt idx="883">
                  <c:v>43907</c:v>
                </c:pt>
                <c:pt idx="884">
                  <c:v>43908</c:v>
                </c:pt>
                <c:pt idx="885">
                  <c:v>43909</c:v>
                </c:pt>
                <c:pt idx="886">
                  <c:v>43910</c:v>
                </c:pt>
                <c:pt idx="887">
                  <c:v>43913</c:v>
                </c:pt>
                <c:pt idx="888">
                  <c:v>43914</c:v>
                </c:pt>
                <c:pt idx="889">
                  <c:v>43915</c:v>
                </c:pt>
                <c:pt idx="890">
                  <c:v>43916</c:v>
                </c:pt>
                <c:pt idx="891">
                  <c:v>43917</c:v>
                </c:pt>
                <c:pt idx="892">
                  <c:v>43920</c:v>
                </c:pt>
                <c:pt idx="893">
                  <c:v>43921</c:v>
                </c:pt>
                <c:pt idx="894">
                  <c:v>43922</c:v>
                </c:pt>
                <c:pt idx="895">
                  <c:v>43923</c:v>
                </c:pt>
                <c:pt idx="896">
                  <c:v>43924</c:v>
                </c:pt>
                <c:pt idx="897">
                  <c:v>43927</c:v>
                </c:pt>
                <c:pt idx="898">
                  <c:v>43928</c:v>
                </c:pt>
                <c:pt idx="899">
                  <c:v>43929</c:v>
                </c:pt>
                <c:pt idx="900">
                  <c:v>43930</c:v>
                </c:pt>
                <c:pt idx="901">
                  <c:v>43934</c:v>
                </c:pt>
                <c:pt idx="902">
                  <c:v>43935</c:v>
                </c:pt>
                <c:pt idx="903">
                  <c:v>43936</c:v>
                </c:pt>
                <c:pt idx="904">
                  <c:v>43937</c:v>
                </c:pt>
                <c:pt idx="905">
                  <c:v>43938</c:v>
                </c:pt>
                <c:pt idx="906">
                  <c:v>43941</c:v>
                </c:pt>
                <c:pt idx="907">
                  <c:v>43943</c:v>
                </c:pt>
                <c:pt idx="908">
                  <c:v>43944</c:v>
                </c:pt>
                <c:pt idx="909">
                  <c:v>43945</c:v>
                </c:pt>
                <c:pt idx="910">
                  <c:v>43948</c:v>
                </c:pt>
                <c:pt idx="911">
                  <c:v>43949</c:v>
                </c:pt>
                <c:pt idx="912">
                  <c:v>43950</c:v>
                </c:pt>
                <c:pt idx="913">
                  <c:v>43951</c:v>
                </c:pt>
                <c:pt idx="914">
                  <c:v>43955</c:v>
                </c:pt>
                <c:pt idx="915">
                  <c:v>43956</c:v>
                </c:pt>
                <c:pt idx="916">
                  <c:v>43957</c:v>
                </c:pt>
                <c:pt idx="917">
                  <c:v>43958</c:v>
                </c:pt>
                <c:pt idx="918">
                  <c:v>43959</c:v>
                </c:pt>
                <c:pt idx="919">
                  <c:v>43962</c:v>
                </c:pt>
                <c:pt idx="920">
                  <c:v>43963</c:v>
                </c:pt>
                <c:pt idx="921">
                  <c:v>43964</c:v>
                </c:pt>
                <c:pt idx="922">
                  <c:v>43965</c:v>
                </c:pt>
                <c:pt idx="923">
                  <c:v>43966</c:v>
                </c:pt>
                <c:pt idx="924">
                  <c:v>43969</c:v>
                </c:pt>
                <c:pt idx="925">
                  <c:v>43970</c:v>
                </c:pt>
                <c:pt idx="926">
                  <c:v>43971</c:v>
                </c:pt>
                <c:pt idx="927">
                  <c:v>43972</c:v>
                </c:pt>
                <c:pt idx="928">
                  <c:v>43973</c:v>
                </c:pt>
                <c:pt idx="929">
                  <c:v>43976</c:v>
                </c:pt>
                <c:pt idx="930">
                  <c:v>43977</c:v>
                </c:pt>
                <c:pt idx="931">
                  <c:v>43978</c:v>
                </c:pt>
                <c:pt idx="932">
                  <c:v>43979</c:v>
                </c:pt>
                <c:pt idx="933">
                  <c:v>43980</c:v>
                </c:pt>
                <c:pt idx="934">
                  <c:v>43983</c:v>
                </c:pt>
                <c:pt idx="935">
                  <c:v>43984</c:v>
                </c:pt>
                <c:pt idx="936">
                  <c:v>43985</c:v>
                </c:pt>
                <c:pt idx="937">
                  <c:v>43986</c:v>
                </c:pt>
                <c:pt idx="938">
                  <c:v>43987</c:v>
                </c:pt>
                <c:pt idx="939">
                  <c:v>43990</c:v>
                </c:pt>
                <c:pt idx="940">
                  <c:v>43991</c:v>
                </c:pt>
                <c:pt idx="941">
                  <c:v>43992</c:v>
                </c:pt>
                <c:pt idx="942">
                  <c:v>43994</c:v>
                </c:pt>
                <c:pt idx="943">
                  <c:v>43997</c:v>
                </c:pt>
                <c:pt idx="944">
                  <c:v>43998</c:v>
                </c:pt>
                <c:pt idx="945">
                  <c:v>43999</c:v>
                </c:pt>
                <c:pt idx="946">
                  <c:v>44000</c:v>
                </c:pt>
                <c:pt idx="947">
                  <c:v>44001</c:v>
                </c:pt>
                <c:pt idx="948">
                  <c:v>44004</c:v>
                </c:pt>
                <c:pt idx="949">
                  <c:v>44005</c:v>
                </c:pt>
                <c:pt idx="950">
                  <c:v>44006</c:v>
                </c:pt>
                <c:pt idx="951">
                  <c:v>44007</c:v>
                </c:pt>
                <c:pt idx="952">
                  <c:v>44008</c:v>
                </c:pt>
                <c:pt idx="953">
                  <c:v>44011</c:v>
                </c:pt>
                <c:pt idx="954">
                  <c:v>44012</c:v>
                </c:pt>
                <c:pt idx="955">
                  <c:v>44013</c:v>
                </c:pt>
                <c:pt idx="956">
                  <c:v>44014</c:v>
                </c:pt>
                <c:pt idx="957">
                  <c:v>44015</c:v>
                </c:pt>
                <c:pt idx="958">
                  <c:v>44018</c:v>
                </c:pt>
                <c:pt idx="959">
                  <c:v>44019</c:v>
                </c:pt>
                <c:pt idx="960">
                  <c:v>44020</c:v>
                </c:pt>
                <c:pt idx="961">
                  <c:v>44021</c:v>
                </c:pt>
                <c:pt idx="962">
                  <c:v>44022</c:v>
                </c:pt>
                <c:pt idx="963">
                  <c:v>44025</c:v>
                </c:pt>
                <c:pt idx="964">
                  <c:v>44026</c:v>
                </c:pt>
                <c:pt idx="965">
                  <c:v>44027</c:v>
                </c:pt>
                <c:pt idx="966">
                  <c:v>44028</c:v>
                </c:pt>
                <c:pt idx="967">
                  <c:v>44029</c:v>
                </c:pt>
                <c:pt idx="968">
                  <c:v>44032</c:v>
                </c:pt>
                <c:pt idx="969">
                  <c:v>44033</c:v>
                </c:pt>
                <c:pt idx="970">
                  <c:v>44034</c:v>
                </c:pt>
                <c:pt idx="971">
                  <c:v>44035</c:v>
                </c:pt>
                <c:pt idx="972">
                  <c:v>44036</c:v>
                </c:pt>
                <c:pt idx="973">
                  <c:v>44039</c:v>
                </c:pt>
                <c:pt idx="974">
                  <c:v>44040</c:v>
                </c:pt>
                <c:pt idx="975">
                  <c:v>44041</c:v>
                </c:pt>
                <c:pt idx="976">
                  <c:v>44042</c:v>
                </c:pt>
                <c:pt idx="977">
                  <c:v>44043</c:v>
                </c:pt>
                <c:pt idx="978">
                  <c:v>44046</c:v>
                </c:pt>
                <c:pt idx="979">
                  <c:v>44047</c:v>
                </c:pt>
                <c:pt idx="980">
                  <c:v>44048</c:v>
                </c:pt>
                <c:pt idx="981">
                  <c:v>44049</c:v>
                </c:pt>
                <c:pt idx="982">
                  <c:v>44050</c:v>
                </c:pt>
                <c:pt idx="983">
                  <c:v>44053</c:v>
                </c:pt>
                <c:pt idx="984">
                  <c:v>44054</c:v>
                </c:pt>
                <c:pt idx="985">
                  <c:v>44055</c:v>
                </c:pt>
                <c:pt idx="986">
                  <c:v>44056</c:v>
                </c:pt>
                <c:pt idx="987">
                  <c:v>44057</c:v>
                </c:pt>
                <c:pt idx="988">
                  <c:v>44060</c:v>
                </c:pt>
                <c:pt idx="989">
                  <c:v>44061</c:v>
                </c:pt>
                <c:pt idx="990">
                  <c:v>44062</c:v>
                </c:pt>
                <c:pt idx="991">
                  <c:v>44063</c:v>
                </c:pt>
                <c:pt idx="992">
                  <c:v>44064</c:v>
                </c:pt>
                <c:pt idx="993">
                  <c:v>44067</c:v>
                </c:pt>
                <c:pt idx="994">
                  <c:v>44068</c:v>
                </c:pt>
                <c:pt idx="995">
                  <c:v>44069</c:v>
                </c:pt>
                <c:pt idx="996">
                  <c:v>44070</c:v>
                </c:pt>
                <c:pt idx="997">
                  <c:v>44071</c:v>
                </c:pt>
                <c:pt idx="998">
                  <c:v>44074</c:v>
                </c:pt>
                <c:pt idx="999">
                  <c:v>44075</c:v>
                </c:pt>
                <c:pt idx="1000">
                  <c:v>44076</c:v>
                </c:pt>
                <c:pt idx="1001">
                  <c:v>44077</c:v>
                </c:pt>
                <c:pt idx="1002">
                  <c:v>44078</c:v>
                </c:pt>
                <c:pt idx="1003">
                  <c:v>44082</c:v>
                </c:pt>
                <c:pt idx="1004">
                  <c:v>44083</c:v>
                </c:pt>
                <c:pt idx="1005">
                  <c:v>44084</c:v>
                </c:pt>
                <c:pt idx="1006">
                  <c:v>44085</c:v>
                </c:pt>
                <c:pt idx="1007">
                  <c:v>44088</c:v>
                </c:pt>
                <c:pt idx="1008">
                  <c:v>44089</c:v>
                </c:pt>
                <c:pt idx="1009">
                  <c:v>44090</c:v>
                </c:pt>
                <c:pt idx="1010">
                  <c:v>44091</c:v>
                </c:pt>
                <c:pt idx="1011">
                  <c:v>44092</c:v>
                </c:pt>
                <c:pt idx="1012">
                  <c:v>44095</c:v>
                </c:pt>
                <c:pt idx="1013">
                  <c:v>44096</c:v>
                </c:pt>
                <c:pt idx="1014">
                  <c:v>44097</c:v>
                </c:pt>
                <c:pt idx="1015">
                  <c:v>44098</c:v>
                </c:pt>
                <c:pt idx="1016">
                  <c:v>44099</c:v>
                </c:pt>
                <c:pt idx="1017">
                  <c:v>44102</c:v>
                </c:pt>
                <c:pt idx="1018">
                  <c:v>44103</c:v>
                </c:pt>
                <c:pt idx="1019">
                  <c:v>44104</c:v>
                </c:pt>
                <c:pt idx="1020">
                  <c:v>44105</c:v>
                </c:pt>
                <c:pt idx="1021">
                  <c:v>44106</c:v>
                </c:pt>
                <c:pt idx="1022">
                  <c:v>44109</c:v>
                </c:pt>
                <c:pt idx="1023">
                  <c:v>44110</c:v>
                </c:pt>
                <c:pt idx="1024">
                  <c:v>44111</c:v>
                </c:pt>
                <c:pt idx="1025">
                  <c:v>44112</c:v>
                </c:pt>
                <c:pt idx="1026">
                  <c:v>44113</c:v>
                </c:pt>
                <c:pt idx="1027">
                  <c:v>44117</c:v>
                </c:pt>
                <c:pt idx="1028">
                  <c:v>44118</c:v>
                </c:pt>
                <c:pt idx="1029">
                  <c:v>44119</c:v>
                </c:pt>
                <c:pt idx="1030">
                  <c:v>44120</c:v>
                </c:pt>
                <c:pt idx="1031">
                  <c:v>44123</c:v>
                </c:pt>
                <c:pt idx="1032">
                  <c:v>44124</c:v>
                </c:pt>
                <c:pt idx="1033">
                  <c:v>44125</c:v>
                </c:pt>
                <c:pt idx="1034">
                  <c:v>44126</c:v>
                </c:pt>
                <c:pt idx="1035">
                  <c:v>44127</c:v>
                </c:pt>
                <c:pt idx="1036">
                  <c:v>44130</c:v>
                </c:pt>
                <c:pt idx="1037">
                  <c:v>44131</c:v>
                </c:pt>
                <c:pt idx="1038">
                  <c:v>44132</c:v>
                </c:pt>
                <c:pt idx="1039">
                  <c:v>44133</c:v>
                </c:pt>
                <c:pt idx="1040">
                  <c:v>44134</c:v>
                </c:pt>
                <c:pt idx="1041">
                  <c:v>44138</c:v>
                </c:pt>
                <c:pt idx="1042">
                  <c:v>44139</c:v>
                </c:pt>
                <c:pt idx="1043">
                  <c:v>44140</c:v>
                </c:pt>
                <c:pt idx="1044">
                  <c:v>44141</c:v>
                </c:pt>
                <c:pt idx="1045">
                  <c:v>44144</c:v>
                </c:pt>
                <c:pt idx="1046">
                  <c:v>44145</c:v>
                </c:pt>
                <c:pt idx="1047">
                  <c:v>44146</c:v>
                </c:pt>
                <c:pt idx="1048">
                  <c:v>44147</c:v>
                </c:pt>
                <c:pt idx="1049">
                  <c:v>44148</c:v>
                </c:pt>
                <c:pt idx="1050">
                  <c:v>44151</c:v>
                </c:pt>
                <c:pt idx="1051">
                  <c:v>44152</c:v>
                </c:pt>
                <c:pt idx="1052">
                  <c:v>44153</c:v>
                </c:pt>
                <c:pt idx="1053">
                  <c:v>44154</c:v>
                </c:pt>
                <c:pt idx="1054">
                  <c:v>44155</c:v>
                </c:pt>
                <c:pt idx="1055">
                  <c:v>44158</c:v>
                </c:pt>
                <c:pt idx="1056">
                  <c:v>44159</c:v>
                </c:pt>
                <c:pt idx="1057">
                  <c:v>44160</c:v>
                </c:pt>
                <c:pt idx="1058">
                  <c:v>44161</c:v>
                </c:pt>
                <c:pt idx="1059">
                  <c:v>44162</c:v>
                </c:pt>
                <c:pt idx="1060">
                  <c:v>44165</c:v>
                </c:pt>
                <c:pt idx="1061">
                  <c:v>44166</c:v>
                </c:pt>
                <c:pt idx="1062">
                  <c:v>44167</c:v>
                </c:pt>
                <c:pt idx="1063">
                  <c:v>44168</c:v>
                </c:pt>
                <c:pt idx="1064">
                  <c:v>44169</c:v>
                </c:pt>
                <c:pt idx="1065">
                  <c:v>44172</c:v>
                </c:pt>
                <c:pt idx="1066">
                  <c:v>44173</c:v>
                </c:pt>
                <c:pt idx="1067">
                  <c:v>44174</c:v>
                </c:pt>
                <c:pt idx="1068">
                  <c:v>44175</c:v>
                </c:pt>
                <c:pt idx="1069">
                  <c:v>44176</c:v>
                </c:pt>
                <c:pt idx="1070">
                  <c:v>44179</c:v>
                </c:pt>
                <c:pt idx="1071">
                  <c:v>44180</c:v>
                </c:pt>
                <c:pt idx="1072">
                  <c:v>44181</c:v>
                </c:pt>
                <c:pt idx="1073">
                  <c:v>44182</c:v>
                </c:pt>
                <c:pt idx="1074">
                  <c:v>44183</c:v>
                </c:pt>
                <c:pt idx="1075">
                  <c:v>44186</c:v>
                </c:pt>
                <c:pt idx="1076">
                  <c:v>44187</c:v>
                </c:pt>
                <c:pt idx="1077">
                  <c:v>44188</c:v>
                </c:pt>
                <c:pt idx="1078">
                  <c:v>44189</c:v>
                </c:pt>
                <c:pt idx="1079">
                  <c:v>44193</c:v>
                </c:pt>
                <c:pt idx="1080">
                  <c:v>44194</c:v>
                </c:pt>
                <c:pt idx="1081">
                  <c:v>44195</c:v>
                </c:pt>
                <c:pt idx="1082">
                  <c:v>44196</c:v>
                </c:pt>
                <c:pt idx="1083">
                  <c:v>44200</c:v>
                </c:pt>
                <c:pt idx="1084">
                  <c:v>44201</c:v>
                </c:pt>
                <c:pt idx="1085">
                  <c:v>44202</c:v>
                </c:pt>
                <c:pt idx="1086">
                  <c:v>44203</c:v>
                </c:pt>
                <c:pt idx="1087">
                  <c:v>44204</c:v>
                </c:pt>
                <c:pt idx="1088">
                  <c:v>44207</c:v>
                </c:pt>
                <c:pt idx="1089">
                  <c:v>44208</c:v>
                </c:pt>
                <c:pt idx="1090">
                  <c:v>44209</c:v>
                </c:pt>
                <c:pt idx="1091">
                  <c:v>44210</c:v>
                </c:pt>
                <c:pt idx="1092">
                  <c:v>44211</c:v>
                </c:pt>
                <c:pt idx="1093">
                  <c:v>44214</c:v>
                </c:pt>
                <c:pt idx="1094">
                  <c:v>44215</c:v>
                </c:pt>
                <c:pt idx="1095">
                  <c:v>44216</c:v>
                </c:pt>
                <c:pt idx="1096">
                  <c:v>44217</c:v>
                </c:pt>
                <c:pt idx="1097">
                  <c:v>44218</c:v>
                </c:pt>
                <c:pt idx="1098">
                  <c:v>44221</c:v>
                </c:pt>
                <c:pt idx="1099">
                  <c:v>44222</c:v>
                </c:pt>
                <c:pt idx="1100">
                  <c:v>44223</c:v>
                </c:pt>
                <c:pt idx="1101">
                  <c:v>44224</c:v>
                </c:pt>
                <c:pt idx="1102">
                  <c:v>44225</c:v>
                </c:pt>
                <c:pt idx="1103">
                  <c:v>44228</c:v>
                </c:pt>
                <c:pt idx="1104">
                  <c:v>44229</c:v>
                </c:pt>
                <c:pt idx="1105">
                  <c:v>44230</c:v>
                </c:pt>
                <c:pt idx="1106">
                  <c:v>44231</c:v>
                </c:pt>
                <c:pt idx="1107">
                  <c:v>44232</c:v>
                </c:pt>
                <c:pt idx="1108">
                  <c:v>44235</c:v>
                </c:pt>
                <c:pt idx="1109">
                  <c:v>44236</c:v>
                </c:pt>
                <c:pt idx="1110">
                  <c:v>44237</c:v>
                </c:pt>
                <c:pt idx="1111">
                  <c:v>44238</c:v>
                </c:pt>
                <c:pt idx="1112">
                  <c:v>44239</c:v>
                </c:pt>
                <c:pt idx="1113">
                  <c:v>44244</c:v>
                </c:pt>
                <c:pt idx="1114">
                  <c:v>44245</c:v>
                </c:pt>
                <c:pt idx="1115">
                  <c:v>44246</c:v>
                </c:pt>
                <c:pt idx="1116">
                  <c:v>44249</c:v>
                </c:pt>
                <c:pt idx="1117">
                  <c:v>44250</c:v>
                </c:pt>
                <c:pt idx="1118">
                  <c:v>44251</c:v>
                </c:pt>
                <c:pt idx="1119">
                  <c:v>44252</c:v>
                </c:pt>
                <c:pt idx="1120">
                  <c:v>44253</c:v>
                </c:pt>
                <c:pt idx="1121">
                  <c:v>44256</c:v>
                </c:pt>
                <c:pt idx="1122">
                  <c:v>44257</c:v>
                </c:pt>
                <c:pt idx="1123">
                  <c:v>44258</c:v>
                </c:pt>
                <c:pt idx="1124">
                  <c:v>44259</c:v>
                </c:pt>
                <c:pt idx="1125">
                  <c:v>44260</c:v>
                </c:pt>
                <c:pt idx="1126">
                  <c:v>44263</c:v>
                </c:pt>
                <c:pt idx="1127">
                  <c:v>44264</c:v>
                </c:pt>
                <c:pt idx="1128">
                  <c:v>44265</c:v>
                </c:pt>
                <c:pt idx="1129">
                  <c:v>44266</c:v>
                </c:pt>
                <c:pt idx="1130">
                  <c:v>44267</c:v>
                </c:pt>
                <c:pt idx="1131">
                  <c:v>44270</c:v>
                </c:pt>
                <c:pt idx="1132">
                  <c:v>44271</c:v>
                </c:pt>
                <c:pt idx="1133">
                  <c:v>44272</c:v>
                </c:pt>
                <c:pt idx="1134">
                  <c:v>44273</c:v>
                </c:pt>
                <c:pt idx="1135">
                  <c:v>44274</c:v>
                </c:pt>
                <c:pt idx="1136">
                  <c:v>44277</c:v>
                </c:pt>
                <c:pt idx="1137">
                  <c:v>44278</c:v>
                </c:pt>
                <c:pt idx="1138">
                  <c:v>44279</c:v>
                </c:pt>
                <c:pt idx="1139">
                  <c:v>44280</c:v>
                </c:pt>
                <c:pt idx="1140">
                  <c:v>44281</c:v>
                </c:pt>
                <c:pt idx="1141">
                  <c:v>44284</c:v>
                </c:pt>
                <c:pt idx="1142">
                  <c:v>44285</c:v>
                </c:pt>
                <c:pt idx="1143">
                  <c:v>44286</c:v>
                </c:pt>
                <c:pt idx="1144">
                  <c:v>44287</c:v>
                </c:pt>
                <c:pt idx="1145">
                  <c:v>44291</c:v>
                </c:pt>
                <c:pt idx="1146">
                  <c:v>44292</c:v>
                </c:pt>
                <c:pt idx="1147">
                  <c:v>44293</c:v>
                </c:pt>
                <c:pt idx="1148">
                  <c:v>44294</c:v>
                </c:pt>
                <c:pt idx="1149">
                  <c:v>44295</c:v>
                </c:pt>
                <c:pt idx="1150">
                  <c:v>44298</c:v>
                </c:pt>
                <c:pt idx="1151">
                  <c:v>44299</c:v>
                </c:pt>
                <c:pt idx="1152">
                  <c:v>44300</c:v>
                </c:pt>
                <c:pt idx="1153">
                  <c:v>44301</c:v>
                </c:pt>
                <c:pt idx="1154">
                  <c:v>44302</c:v>
                </c:pt>
                <c:pt idx="1155">
                  <c:v>44305</c:v>
                </c:pt>
                <c:pt idx="1156">
                  <c:v>44306</c:v>
                </c:pt>
                <c:pt idx="1157">
                  <c:v>44308</c:v>
                </c:pt>
                <c:pt idx="1158">
                  <c:v>44309</c:v>
                </c:pt>
                <c:pt idx="1159">
                  <c:v>44312</c:v>
                </c:pt>
                <c:pt idx="1160">
                  <c:v>44313</c:v>
                </c:pt>
                <c:pt idx="1161">
                  <c:v>44314</c:v>
                </c:pt>
                <c:pt idx="1162">
                  <c:v>44315</c:v>
                </c:pt>
                <c:pt idx="1163">
                  <c:v>44316</c:v>
                </c:pt>
                <c:pt idx="1164">
                  <c:v>44319</c:v>
                </c:pt>
                <c:pt idx="1165">
                  <c:v>44320</c:v>
                </c:pt>
                <c:pt idx="1166">
                  <c:v>44321</c:v>
                </c:pt>
                <c:pt idx="1167">
                  <c:v>44322</c:v>
                </c:pt>
                <c:pt idx="1168">
                  <c:v>44323</c:v>
                </c:pt>
                <c:pt idx="1169">
                  <c:v>44326</c:v>
                </c:pt>
                <c:pt idx="1170">
                  <c:v>44327</c:v>
                </c:pt>
                <c:pt idx="1171">
                  <c:v>44328</c:v>
                </c:pt>
                <c:pt idx="1172">
                  <c:v>44329</c:v>
                </c:pt>
                <c:pt idx="1173">
                  <c:v>44330</c:v>
                </c:pt>
                <c:pt idx="1174">
                  <c:v>44333</c:v>
                </c:pt>
                <c:pt idx="1175">
                  <c:v>44334</c:v>
                </c:pt>
                <c:pt idx="1176">
                  <c:v>44335</c:v>
                </c:pt>
                <c:pt idx="1177">
                  <c:v>44336</c:v>
                </c:pt>
                <c:pt idx="1178">
                  <c:v>44337</c:v>
                </c:pt>
                <c:pt idx="1179">
                  <c:v>44340</c:v>
                </c:pt>
                <c:pt idx="1180">
                  <c:v>44341</c:v>
                </c:pt>
                <c:pt idx="1181">
                  <c:v>44342</c:v>
                </c:pt>
                <c:pt idx="1182">
                  <c:v>44343</c:v>
                </c:pt>
                <c:pt idx="1183">
                  <c:v>44344</c:v>
                </c:pt>
                <c:pt idx="1184">
                  <c:v>44347</c:v>
                </c:pt>
                <c:pt idx="1185">
                  <c:v>44348</c:v>
                </c:pt>
                <c:pt idx="1186">
                  <c:v>44349</c:v>
                </c:pt>
                <c:pt idx="1187">
                  <c:v>44351</c:v>
                </c:pt>
                <c:pt idx="1188">
                  <c:v>44354</c:v>
                </c:pt>
                <c:pt idx="1189">
                  <c:v>44355</c:v>
                </c:pt>
                <c:pt idx="1190">
                  <c:v>44356</c:v>
                </c:pt>
                <c:pt idx="1191">
                  <c:v>44357</c:v>
                </c:pt>
                <c:pt idx="1192">
                  <c:v>44358</c:v>
                </c:pt>
                <c:pt idx="1193">
                  <c:v>44361</c:v>
                </c:pt>
                <c:pt idx="1194">
                  <c:v>44362</c:v>
                </c:pt>
                <c:pt idx="1195">
                  <c:v>44363</c:v>
                </c:pt>
                <c:pt idx="1196">
                  <c:v>44364</c:v>
                </c:pt>
                <c:pt idx="1197">
                  <c:v>44365</c:v>
                </c:pt>
                <c:pt idx="1198">
                  <c:v>44368</c:v>
                </c:pt>
                <c:pt idx="1199">
                  <c:v>44369</c:v>
                </c:pt>
                <c:pt idx="1200">
                  <c:v>44370</c:v>
                </c:pt>
                <c:pt idx="1201">
                  <c:v>44371</c:v>
                </c:pt>
                <c:pt idx="1202">
                  <c:v>44372</c:v>
                </c:pt>
                <c:pt idx="1203">
                  <c:v>44375</c:v>
                </c:pt>
                <c:pt idx="1204">
                  <c:v>44376</c:v>
                </c:pt>
                <c:pt idx="1205">
                  <c:v>44377</c:v>
                </c:pt>
                <c:pt idx="1206">
                  <c:v>44378</c:v>
                </c:pt>
                <c:pt idx="1207">
                  <c:v>44379</c:v>
                </c:pt>
                <c:pt idx="1208">
                  <c:v>44382</c:v>
                </c:pt>
                <c:pt idx="1209">
                  <c:v>44383</c:v>
                </c:pt>
                <c:pt idx="1210">
                  <c:v>44384</c:v>
                </c:pt>
                <c:pt idx="1211">
                  <c:v>44385</c:v>
                </c:pt>
                <c:pt idx="1212">
                  <c:v>44386</c:v>
                </c:pt>
                <c:pt idx="1213">
                  <c:v>44389</c:v>
                </c:pt>
                <c:pt idx="1214">
                  <c:v>44390</c:v>
                </c:pt>
                <c:pt idx="1215">
                  <c:v>44391</c:v>
                </c:pt>
                <c:pt idx="1216">
                  <c:v>44392</c:v>
                </c:pt>
                <c:pt idx="1217">
                  <c:v>44393</c:v>
                </c:pt>
                <c:pt idx="1218">
                  <c:v>44396</c:v>
                </c:pt>
                <c:pt idx="1219">
                  <c:v>44397</c:v>
                </c:pt>
                <c:pt idx="1220">
                  <c:v>44398</c:v>
                </c:pt>
                <c:pt idx="1221">
                  <c:v>44399</c:v>
                </c:pt>
                <c:pt idx="1222">
                  <c:v>44400</c:v>
                </c:pt>
                <c:pt idx="1223">
                  <c:v>44403</c:v>
                </c:pt>
                <c:pt idx="1224">
                  <c:v>44404</c:v>
                </c:pt>
                <c:pt idx="1225">
                  <c:v>44405</c:v>
                </c:pt>
                <c:pt idx="1226">
                  <c:v>44406</c:v>
                </c:pt>
                <c:pt idx="1227">
                  <c:v>44407</c:v>
                </c:pt>
                <c:pt idx="1228">
                  <c:v>44410</c:v>
                </c:pt>
                <c:pt idx="1229">
                  <c:v>44411</c:v>
                </c:pt>
                <c:pt idx="1230">
                  <c:v>44412</c:v>
                </c:pt>
                <c:pt idx="1231">
                  <c:v>44413</c:v>
                </c:pt>
                <c:pt idx="1232">
                  <c:v>44414</c:v>
                </c:pt>
                <c:pt idx="1233">
                  <c:v>44417</c:v>
                </c:pt>
                <c:pt idx="1234">
                  <c:v>44418</c:v>
                </c:pt>
                <c:pt idx="1235">
                  <c:v>44419</c:v>
                </c:pt>
                <c:pt idx="1236">
                  <c:v>44420</c:v>
                </c:pt>
                <c:pt idx="1237">
                  <c:v>44421</c:v>
                </c:pt>
                <c:pt idx="1238">
                  <c:v>44424</c:v>
                </c:pt>
                <c:pt idx="1239">
                  <c:v>44425</c:v>
                </c:pt>
                <c:pt idx="1240">
                  <c:v>44426</c:v>
                </c:pt>
                <c:pt idx="1241">
                  <c:v>44427</c:v>
                </c:pt>
                <c:pt idx="1242">
                  <c:v>44428</c:v>
                </c:pt>
                <c:pt idx="1243">
                  <c:v>44431</c:v>
                </c:pt>
                <c:pt idx="1244">
                  <c:v>44432</c:v>
                </c:pt>
                <c:pt idx="1245">
                  <c:v>44433</c:v>
                </c:pt>
                <c:pt idx="1246">
                  <c:v>44434</c:v>
                </c:pt>
                <c:pt idx="1247">
                  <c:v>44435</c:v>
                </c:pt>
                <c:pt idx="1248">
                  <c:v>44438</c:v>
                </c:pt>
                <c:pt idx="1249">
                  <c:v>44439</c:v>
                </c:pt>
                <c:pt idx="1250">
                  <c:v>44440</c:v>
                </c:pt>
                <c:pt idx="1251">
                  <c:v>44441</c:v>
                </c:pt>
                <c:pt idx="1252">
                  <c:v>44442</c:v>
                </c:pt>
                <c:pt idx="1253">
                  <c:v>44445</c:v>
                </c:pt>
                <c:pt idx="1254">
                  <c:v>44447</c:v>
                </c:pt>
                <c:pt idx="1255">
                  <c:v>44448</c:v>
                </c:pt>
                <c:pt idx="1256">
                  <c:v>44449</c:v>
                </c:pt>
                <c:pt idx="1257">
                  <c:v>44452</c:v>
                </c:pt>
                <c:pt idx="1258">
                  <c:v>44453</c:v>
                </c:pt>
                <c:pt idx="1259">
                  <c:v>44454</c:v>
                </c:pt>
                <c:pt idx="1260">
                  <c:v>44455</c:v>
                </c:pt>
                <c:pt idx="1261">
                  <c:v>44456</c:v>
                </c:pt>
                <c:pt idx="1262">
                  <c:v>44459</c:v>
                </c:pt>
                <c:pt idx="1263">
                  <c:v>44460</c:v>
                </c:pt>
                <c:pt idx="1264">
                  <c:v>44461</c:v>
                </c:pt>
                <c:pt idx="1265">
                  <c:v>44462</c:v>
                </c:pt>
                <c:pt idx="1266">
                  <c:v>44463</c:v>
                </c:pt>
                <c:pt idx="1267">
                  <c:v>44466</c:v>
                </c:pt>
                <c:pt idx="1268">
                  <c:v>44467</c:v>
                </c:pt>
                <c:pt idx="1269">
                  <c:v>44468</c:v>
                </c:pt>
                <c:pt idx="1270">
                  <c:v>44469</c:v>
                </c:pt>
                <c:pt idx="1271">
                  <c:v>44470</c:v>
                </c:pt>
                <c:pt idx="1272">
                  <c:v>44473</c:v>
                </c:pt>
                <c:pt idx="1273">
                  <c:v>44474</c:v>
                </c:pt>
                <c:pt idx="1274">
                  <c:v>44475</c:v>
                </c:pt>
                <c:pt idx="1275">
                  <c:v>44476</c:v>
                </c:pt>
                <c:pt idx="1276">
                  <c:v>44477</c:v>
                </c:pt>
                <c:pt idx="1277">
                  <c:v>44480</c:v>
                </c:pt>
                <c:pt idx="1278">
                  <c:v>44482</c:v>
                </c:pt>
                <c:pt idx="1279">
                  <c:v>44483</c:v>
                </c:pt>
                <c:pt idx="1280">
                  <c:v>44484</c:v>
                </c:pt>
                <c:pt idx="1281">
                  <c:v>44487</c:v>
                </c:pt>
                <c:pt idx="1282">
                  <c:v>44488</c:v>
                </c:pt>
                <c:pt idx="1283">
                  <c:v>44489</c:v>
                </c:pt>
                <c:pt idx="1284">
                  <c:v>44490</c:v>
                </c:pt>
                <c:pt idx="1285">
                  <c:v>44491</c:v>
                </c:pt>
                <c:pt idx="1286">
                  <c:v>44494</c:v>
                </c:pt>
                <c:pt idx="1287">
                  <c:v>44495</c:v>
                </c:pt>
                <c:pt idx="1288">
                  <c:v>44496</c:v>
                </c:pt>
                <c:pt idx="1289">
                  <c:v>44497</c:v>
                </c:pt>
                <c:pt idx="1290">
                  <c:v>44498</c:v>
                </c:pt>
                <c:pt idx="1291">
                  <c:v>44501</c:v>
                </c:pt>
                <c:pt idx="1292">
                  <c:v>44503</c:v>
                </c:pt>
                <c:pt idx="1293">
                  <c:v>44504</c:v>
                </c:pt>
                <c:pt idx="1294">
                  <c:v>44505</c:v>
                </c:pt>
                <c:pt idx="1295">
                  <c:v>44508</c:v>
                </c:pt>
                <c:pt idx="1296">
                  <c:v>44509</c:v>
                </c:pt>
                <c:pt idx="1297">
                  <c:v>44510</c:v>
                </c:pt>
                <c:pt idx="1298">
                  <c:v>44511</c:v>
                </c:pt>
                <c:pt idx="1299">
                  <c:v>44512</c:v>
                </c:pt>
                <c:pt idx="1300">
                  <c:v>44516</c:v>
                </c:pt>
                <c:pt idx="1301">
                  <c:v>44517</c:v>
                </c:pt>
                <c:pt idx="1302">
                  <c:v>44518</c:v>
                </c:pt>
                <c:pt idx="1303">
                  <c:v>44519</c:v>
                </c:pt>
                <c:pt idx="1304">
                  <c:v>44522</c:v>
                </c:pt>
                <c:pt idx="1305">
                  <c:v>44523</c:v>
                </c:pt>
                <c:pt idx="1306">
                  <c:v>44524</c:v>
                </c:pt>
                <c:pt idx="1307">
                  <c:v>44525</c:v>
                </c:pt>
                <c:pt idx="1308">
                  <c:v>44526</c:v>
                </c:pt>
                <c:pt idx="1309">
                  <c:v>44529</c:v>
                </c:pt>
                <c:pt idx="1310">
                  <c:v>44530</c:v>
                </c:pt>
                <c:pt idx="1311">
                  <c:v>44531</c:v>
                </c:pt>
                <c:pt idx="1312">
                  <c:v>44532</c:v>
                </c:pt>
                <c:pt idx="1313">
                  <c:v>44533</c:v>
                </c:pt>
                <c:pt idx="1314">
                  <c:v>44536</c:v>
                </c:pt>
                <c:pt idx="1315">
                  <c:v>44537</c:v>
                </c:pt>
                <c:pt idx="1316">
                  <c:v>44538</c:v>
                </c:pt>
                <c:pt idx="1317">
                  <c:v>44539</c:v>
                </c:pt>
                <c:pt idx="1318">
                  <c:v>44540</c:v>
                </c:pt>
                <c:pt idx="1319">
                  <c:v>44543</c:v>
                </c:pt>
                <c:pt idx="1320">
                  <c:v>44544</c:v>
                </c:pt>
                <c:pt idx="1321">
                  <c:v>44545</c:v>
                </c:pt>
                <c:pt idx="1322">
                  <c:v>44546</c:v>
                </c:pt>
                <c:pt idx="1323">
                  <c:v>44547</c:v>
                </c:pt>
                <c:pt idx="1324">
                  <c:v>44550</c:v>
                </c:pt>
                <c:pt idx="1325">
                  <c:v>44551</c:v>
                </c:pt>
                <c:pt idx="1326">
                  <c:v>44552</c:v>
                </c:pt>
                <c:pt idx="1327">
                  <c:v>44553</c:v>
                </c:pt>
                <c:pt idx="1328">
                  <c:v>44554</c:v>
                </c:pt>
                <c:pt idx="1329">
                  <c:v>44557</c:v>
                </c:pt>
                <c:pt idx="1330">
                  <c:v>44558</c:v>
                </c:pt>
                <c:pt idx="1331">
                  <c:v>44559</c:v>
                </c:pt>
                <c:pt idx="1332">
                  <c:v>44560</c:v>
                </c:pt>
                <c:pt idx="1333">
                  <c:v>44561</c:v>
                </c:pt>
                <c:pt idx="1334">
                  <c:v>44564</c:v>
                </c:pt>
                <c:pt idx="1335">
                  <c:v>44565</c:v>
                </c:pt>
                <c:pt idx="1336">
                  <c:v>44566</c:v>
                </c:pt>
                <c:pt idx="1337">
                  <c:v>44567</c:v>
                </c:pt>
                <c:pt idx="1338">
                  <c:v>44568</c:v>
                </c:pt>
                <c:pt idx="1339">
                  <c:v>44571</c:v>
                </c:pt>
                <c:pt idx="1340">
                  <c:v>44572</c:v>
                </c:pt>
                <c:pt idx="1341">
                  <c:v>44573</c:v>
                </c:pt>
                <c:pt idx="1342">
                  <c:v>44574</c:v>
                </c:pt>
                <c:pt idx="1343">
                  <c:v>44575</c:v>
                </c:pt>
                <c:pt idx="1344">
                  <c:v>44578</c:v>
                </c:pt>
                <c:pt idx="1345">
                  <c:v>44579</c:v>
                </c:pt>
                <c:pt idx="1346">
                  <c:v>44580</c:v>
                </c:pt>
                <c:pt idx="1347">
                  <c:v>44581</c:v>
                </c:pt>
                <c:pt idx="1348">
                  <c:v>44582</c:v>
                </c:pt>
                <c:pt idx="1349">
                  <c:v>44585</c:v>
                </c:pt>
                <c:pt idx="1350">
                  <c:v>44586</c:v>
                </c:pt>
                <c:pt idx="1351">
                  <c:v>44587</c:v>
                </c:pt>
                <c:pt idx="1352">
                  <c:v>44588</c:v>
                </c:pt>
                <c:pt idx="1353">
                  <c:v>44589</c:v>
                </c:pt>
                <c:pt idx="1354">
                  <c:v>44592</c:v>
                </c:pt>
                <c:pt idx="1355">
                  <c:v>44593</c:v>
                </c:pt>
                <c:pt idx="1356">
                  <c:v>44594</c:v>
                </c:pt>
                <c:pt idx="1357">
                  <c:v>44595</c:v>
                </c:pt>
                <c:pt idx="1358">
                  <c:v>44596</c:v>
                </c:pt>
                <c:pt idx="1359">
                  <c:v>44599</c:v>
                </c:pt>
                <c:pt idx="1360">
                  <c:v>44600</c:v>
                </c:pt>
                <c:pt idx="1361">
                  <c:v>44601</c:v>
                </c:pt>
                <c:pt idx="1362">
                  <c:v>44602</c:v>
                </c:pt>
                <c:pt idx="1363">
                  <c:v>44603</c:v>
                </c:pt>
                <c:pt idx="1364">
                  <c:v>44606</c:v>
                </c:pt>
                <c:pt idx="1365">
                  <c:v>44607</c:v>
                </c:pt>
                <c:pt idx="1366">
                  <c:v>44608</c:v>
                </c:pt>
                <c:pt idx="1367">
                  <c:v>44609</c:v>
                </c:pt>
                <c:pt idx="1368">
                  <c:v>44610</c:v>
                </c:pt>
                <c:pt idx="1369">
                  <c:v>44613</c:v>
                </c:pt>
                <c:pt idx="1370">
                  <c:v>44614</c:v>
                </c:pt>
                <c:pt idx="1371">
                  <c:v>44615</c:v>
                </c:pt>
                <c:pt idx="1372">
                  <c:v>44616</c:v>
                </c:pt>
                <c:pt idx="1373">
                  <c:v>44617</c:v>
                </c:pt>
                <c:pt idx="1374">
                  <c:v>44622</c:v>
                </c:pt>
                <c:pt idx="1375">
                  <c:v>44623</c:v>
                </c:pt>
                <c:pt idx="1376">
                  <c:v>44624</c:v>
                </c:pt>
                <c:pt idx="1377">
                  <c:v>44627</c:v>
                </c:pt>
                <c:pt idx="1378">
                  <c:v>44628</c:v>
                </c:pt>
                <c:pt idx="1379">
                  <c:v>44629</c:v>
                </c:pt>
                <c:pt idx="1380">
                  <c:v>44630</c:v>
                </c:pt>
                <c:pt idx="1381">
                  <c:v>44631</c:v>
                </c:pt>
                <c:pt idx="1382">
                  <c:v>44634</c:v>
                </c:pt>
                <c:pt idx="1383">
                  <c:v>44635</c:v>
                </c:pt>
                <c:pt idx="1384">
                  <c:v>44636</c:v>
                </c:pt>
                <c:pt idx="1385">
                  <c:v>44637</c:v>
                </c:pt>
                <c:pt idx="1386">
                  <c:v>44638</c:v>
                </c:pt>
                <c:pt idx="1387">
                  <c:v>44641</c:v>
                </c:pt>
                <c:pt idx="1388">
                  <c:v>44642</c:v>
                </c:pt>
                <c:pt idx="1389">
                  <c:v>44643</c:v>
                </c:pt>
                <c:pt idx="1390">
                  <c:v>44644</c:v>
                </c:pt>
                <c:pt idx="1391">
                  <c:v>44645</c:v>
                </c:pt>
                <c:pt idx="1392">
                  <c:v>44648</c:v>
                </c:pt>
                <c:pt idx="1393">
                  <c:v>44649</c:v>
                </c:pt>
                <c:pt idx="1394">
                  <c:v>44650</c:v>
                </c:pt>
                <c:pt idx="1395">
                  <c:v>44651</c:v>
                </c:pt>
                <c:pt idx="1396">
                  <c:v>44652</c:v>
                </c:pt>
                <c:pt idx="1397">
                  <c:v>44655</c:v>
                </c:pt>
                <c:pt idx="1398">
                  <c:v>44656</c:v>
                </c:pt>
                <c:pt idx="1399">
                  <c:v>44657</c:v>
                </c:pt>
                <c:pt idx="1400">
                  <c:v>44658</c:v>
                </c:pt>
                <c:pt idx="1401">
                  <c:v>44659</c:v>
                </c:pt>
                <c:pt idx="1402">
                  <c:v>44662</c:v>
                </c:pt>
                <c:pt idx="1403">
                  <c:v>44663</c:v>
                </c:pt>
                <c:pt idx="1404">
                  <c:v>44664</c:v>
                </c:pt>
                <c:pt idx="1405">
                  <c:v>44665</c:v>
                </c:pt>
                <c:pt idx="1406">
                  <c:v>44669</c:v>
                </c:pt>
                <c:pt idx="1407">
                  <c:v>44670</c:v>
                </c:pt>
                <c:pt idx="1408">
                  <c:v>44671</c:v>
                </c:pt>
                <c:pt idx="1409">
                  <c:v>44673</c:v>
                </c:pt>
                <c:pt idx="1410">
                  <c:v>44676</c:v>
                </c:pt>
                <c:pt idx="1411">
                  <c:v>44677</c:v>
                </c:pt>
                <c:pt idx="1412">
                  <c:v>44678</c:v>
                </c:pt>
                <c:pt idx="1413">
                  <c:v>44679</c:v>
                </c:pt>
                <c:pt idx="1414">
                  <c:v>44680</c:v>
                </c:pt>
                <c:pt idx="1415">
                  <c:v>44683</c:v>
                </c:pt>
                <c:pt idx="1416">
                  <c:v>44684</c:v>
                </c:pt>
                <c:pt idx="1417">
                  <c:v>44685</c:v>
                </c:pt>
                <c:pt idx="1418">
                  <c:v>44686</c:v>
                </c:pt>
                <c:pt idx="1419">
                  <c:v>44687</c:v>
                </c:pt>
                <c:pt idx="1420">
                  <c:v>44690</c:v>
                </c:pt>
                <c:pt idx="1421">
                  <c:v>44691</c:v>
                </c:pt>
                <c:pt idx="1422">
                  <c:v>44692</c:v>
                </c:pt>
                <c:pt idx="1423">
                  <c:v>44693</c:v>
                </c:pt>
                <c:pt idx="1424">
                  <c:v>44694</c:v>
                </c:pt>
                <c:pt idx="1425">
                  <c:v>44697</c:v>
                </c:pt>
                <c:pt idx="1426">
                  <c:v>44698</c:v>
                </c:pt>
                <c:pt idx="1427">
                  <c:v>44699</c:v>
                </c:pt>
                <c:pt idx="1428">
                  <c:v>44700</c:v>
                </c:pt>
                <c:pt idx="1429">
                  <c:v>44701</c:v>
                </c:pt>
                <c:pt idx="1430">
                  <c:v>44704</c:v>
                </c:pt>
                <c:pt idx="1431">
                  <c:v>44705</c:v>
                </c:pt>
                <c:pt idx="1432">
                  <c:v>44706</c:v>
                </c:pt>
                <c:pt idx="1433">
                  <c:v>44707</c:v>
                </c:pt>
                <c:pt idx="1434">
                  <c:v>44708</c:v>
                </c:pt>
                <c:pt idx="1435">
                  <c:v>44711</c:v>
                </c:pt>
                <c:pt idx="1436">
                  <c:v>44712</c:v>
                </c:pt>
                <c:pt idx="1437">
                  <c:v>44713</c:v>
                </c:pt>
                <c:pt idx="1438">
                  <c:v>44714</c:v>
                </c:pt>
                <c:pt idx="1439">
                  <c:v>44715</c:v>
                </c:pt>
                <c:pt idx="1440">
                  <c:v>44718</c:v>
                </c:pt>
                <c:pt idx="1441">
                  <c:v>44719</c:v>
                </c:pt>
                <c:pt idx="1442">
                  <c:v>44720</c:v>
                </c:pt>
                <c:pt idx="1443">
                  <c:v>44721</c:v>
                </c:pt>
                <c:pt idx="1444">
                  <c:v>44722</c:v>
                </c:pt>
                <c:pt idx="1445">
                  <c:v>44725</c:v>
                </c:pt>
                <c:pt idx="1446">
                  <c:v>44726</c:v>
                </c:pt>
                <c:pt idx="1447">
                  <c:v>44727</c:v>
                </c:pt>
                <c:pt idx="1448">
                  <c:v>44729</c:v>
                </c:pt>
                <c:pt idx="1449">
                  <c:v>44732</c:v>
                </c:pt>
                <c:pt idx="1450">
                  <c:v>44733</c:v>
                </c:pt>
                <c:pt idx="1451">
                  <c:v>44734</c:v>
                </c:pt>
                <c:pt idx="1452">
                  <c:v>44735</c:v>
                </c:pt>
                <c:pt idx="1453">
                  <c:v>44736</c:v>
                </c:pt>
                <c:pt idx="1454">
                  <c:v>44739</c:v>
                </c:pt>
                <c:pt idx="1455">
                  <c:v>44740</c:v>
                </c:pt>
                <c:pt idx="1456">
                  <c:v>44741</c:v>
                </c:pt>
                <c:pt idx="1457">
                  <c:v>44742</c:v>
                </c:pt>
                <c:pt idx="1458">
                  <c:v>44743</c:v>
                </c:pt>
                <c:pt idx="1459">
                  <c:v>44746</c:v>
                </c:pt>
                <c:pt idx="1460">
                  <c:v>44747</c:v>
                </c:pt>
                <c:pt idx="1461">
                  <c:v>44748</c:v>
                </c:pt>
                <c:pt idx="1462">
                  <c:v>44749</c:v>
                </c:pt>
                <c:pt idx="1463">
                  <c:v>44750</c:v>
                </c:pt>
                <c:pt idx="1464">
                  <c:v>44753</c:v>
                </c:pt>
                <c:pt idx="1465">
                  <c:v>44754</c:v>
                </c:pt>
                <c:pt idx="1466">
                  <c:v>44755</c:v>
                </c:pt>
                <c:pt idx="1467">
                  <c:v>44756</c:v>
                </c:pt>
                <c:pt idx="1468">
                  <c:v>44757</c:v>
                </c:pt>
                <c:pt idx="1469">
                  <c:v>44760</c:v>
                </c:pt>
                <c:pt idx="1470">
                  <c:v>44761</c:v>
                </c:pt>
                <c:pt idx="1471">
                  <c:v>44762</c:v>
                </c:pt>
                <c:pt idx="1472">
                  <c:v>44763</c:v>
                </c:pt>
                <c:pt idx="1473">
                  <c:v>44764</c:v>
                </c:pt>
                <c:pt idx="1474">
                  <c:v>44767</c:v>
                </c:pt>
                <c:pt idx="1475">
                  <c:v>44768</c:v>
                </c:pt>
                <c:pt idx="1476">
                  <c:v>44769</c:v>
                </c:pt>
                <c:pt idx="1477">
                  <c:v>44770</c:v>
                </c:pt>
                <c:pt idx="1478">
                  <c:v>44771</c:v>
                </c:pt>
                <c:pt idx="1479">
                  <c:v>44774</c:v>
                </c:pt>
                <c:pt idx="1480">
                  <c:v>44775</c:v>
                </c:pt>
                <c:pt idx="1481">
                  <c:v>44776</c:v>
                </c:pt>
                <c:pt idx="1482">
                  <c:v>44777</c:v>
                </c:pt>
                <c:pt idx="1483">
                  <c:v>44778</c:v>
                </c:pt>
                <c:pt idx="1484">
                  <c:v>44781</c:v>
                </c:pt>
                <c:pt idx="1485">
                  <c:v>44782</c:v>
                </c:pt>
                <c:pt idx="1486">
                  <c:v>44783</c:v>
                </c:pt>
                <c:pt idx="1487">
                  <c:v>44784</c:v>
                </c:pt>
                <c:pt idx="1488">
                  <c:v>44785</c:v>
                </c:pt>
                <c:pt idx="1489">
                  <c:v>44788</c:v>
                </c:pt>
                <c:pt idx="1490">
                  <c:v>44789</c:v>
                </c:pt>
                <c:pt idx="1491">
                  <c:v>44790</c:v>
                </c:pt>
                <c:pt idx="1492">
                  <c:v>44791</c:v>
                </c:pt>
                <c:pt idx="1493">
                  <c:v>44792</c:v>
                </c:pt>
                <c:pt idx="1494">
                  <c:v>44795</c:v>
                </c:pt>
                <c:pt idx="1495">
                  <c:v>44796</c:v>
                </c:pt>
                <c:pt idx="1496">
                  <c:v>44797</c:v>
                </c:pt>
                <c:pt idx="1497">
                  <c:v>44798</c:v>
                </c:pt>
                <c:pt idx="1498">
                  <c:v>44799</c:v>
                </c:pt>
                <c:pt idx="1499">
                  <c:v>44802</c:v>
                </c:pt>
                <c:pt idx="1500">
                  <c:v>44803</c:v>
                </c:pt>
                <c:pt idx="1501">
                  <c:v>44804</c:v>
                </c:pt>
                <c:pt idx="1502">
                  <c:v>44805</c:v>
                </c:pt>
                <c:pt idx="1503">
                  <c:v>44806</c:v>
                </c:pt>
                <c:pt idx="1504">
                  <c:v>44809</c:v>
                </c:pt>
                <c:pt idx="1505">
                  <c:v>44810</c:v>
                </c:pt>
                <c:pt idx="1506">
                  <c:v>44812</c:v>
                </c:pt>
                <c:pt idx="1507">
                  <c:v>44813</c:v>
                </c:pt>
                <c:pt idx="1508">
                  <c:v>44816</c:v>
                </c:pt>
                <c:pt idx="1509">
                  <c:v>44817</c:v>
                </c:pt>
                <c:pt idx="1510">
                  <c:v>44818</c:v>
                </c:pt>
                <c:pt idx="1511">
                  <c:v>44819</c:v>
                </c:pt>
                <c:pt idx="1512">
                  <c:v>44820</c:v>
                </c:pt>
                <c:pt idx="1513">
                  <c:v>44823</c:v>
                </c:pt>
                <c:pt idx="1514">
                  <c:v>44824</c:v>
                </c:pt>
                <c:pt idx="1515">
                  <c:v>44825</c:v>
                </c:pt>
                <c:pt idx="1516">
                  <c:v>44826</c:v>
                </c:pt>
                <c:pt idx="1517">
                  <c:v>44827</c:v>
                </c:pt>
                <c:pt idx="1518">
                  <c:v>44830</c:v>
                </c:pt>
                <c:pt idx="1519">
                  <c:v>44831</c:v>
                </c:pt>
                <c:pt idx="1520">
                  <c:v>44832</c:v>
                </c:pt>
                <c:pt idx="1521">
                  <c:v>44833</c:v>
                </c:pt>
                <c:pt idx="1522">
                  <c:v>44834</c:v>
                </c:pt>
                <c:pt idx="1523">
                  <c:v>44837</c:v>
                </c:pt>
                <c:pt idx="1524">
                  <c:v>44838</c:v>
                </c:pt>
                <c:pt idx="1525">
                  <c:v>44839</c:v>
                </c:pt>
                <c:pt idx="1526">
                  <c:v>44840</c:v>
                </c:pt>
                <c:pt idx="1527">
                  <c:v>44841</c:v>
                </c:pt>
                <c:pt idx="1528">
                  <c:v>44844</c:v>
                </c:pt>
                <c:pt idx="1529">
                  <c:v>44845</c:v>
                </c:pt>
                <c:pt idx="1530">
                  <c:v>44847</c:v>
                </c:pt>
                <c:pt idx="1531">
                  <c:v>44848</c:v>
                </c:pt>
                <c:pt idx="1532">
                  <c:v>44851</c:v>
                </c:pt>
                <c:pt idx="1533">
                  <c:v>44852</c:v>
                </c:pt>
                <c:pt idx="1534">
                  <c:v>44853</c:v>
                </c:pt>
                <c:pt idx="1535">
                  <c:v>44854</c:v>
                </c:pt>
                <c:pt idx="1536">
                  <c:v>44855</c:v>
                </c:pt>
                <c:pt idx="1537">
                  <c:v>44858</c:v>
                </c:pt>
                <c:pt idx="1538">
                  <c:v>44859</c:v>
                </c:pt>
                <c:pt idx="1539">
                  <c:v>44860</c:v>
                </c:pt>
                <c:pt idx="1540">
                  <c:v>44861</c:v>
                </c:pt>
                <c:pt idx="1541">
                  <c:v>44862</c:v>
                </c:pt>
                <c:pt idx="1542">
                  <c:v>44865</c:v>
                </c:pt>
                <c:pt idx="1543">
                  <c:v>44866</c:v>
                </c:pt>
                <c:pt idx="1544">
                  <c:v>44868</c:v>
                </c:pt>
                <c:pt idx="1545">
                  <c:v>44869</c:v>
                </c:pt>
                <c:pt idx="1546">
                  <c:v>44872</c:v>
                </c:pt>
                <c:pt idx="1547">
                  <c:v>44873</c:v>
                </c:pt>
                <c:pt idx="1548">
                  <c:v>44874</c:v>
                </c:pt>
                <c:pt idx="1549">
                  <c:v>44875</c:v>
                </c:pt>
                <c:pt idx="1550">
                  <c:v>44876</c:v>
                </c:pt>
                <c:pt idx="1551">
                  <c:v>44879</c:v>
                </c:pt>
                <c:pt idx="1552">
                  <c:v>44881</c:v>
                </c:pt>
                <c:pt idx="1553">
                  <c:v>44882</c:v>
                </c:pt>
                <c:pt idx="1554">
                  <c:v>44883</c:v>
                </c:pt>
                <c:pt idx="1555">
                  <c:v>44886</c:v>
                </c:pt>
                <c:pt idx="1556">
                  <c:v>44887</c:v>
                </c:pt>
                <c:pt idx="1557">
                  <c:v>44888</c:v>
                </c:pt>
                <c:pt idx="1558">
                  <c:v>44889</c:v>
                </c:pt>
                <c:pt idx="1559">
                  <c:v>44890</c:v>
                </c:pt>
                <c:pt idx="1560">
                  <c:v>44893</c:v>
                </c:pt>
                <c:pt idx="1561">
                  <c:v>44894</c:v>
                </c:pt>
                <c:pt idx="1562">
                  <c:v>44895</c:v>
                </c:pt>
                <c:pt idx="1563">
                  <c:v>44896</c:v>
                </c:pt>
                <c:pt idx="1564">
                  <c:v>44897</c:v>
                </c:pt>
                <c:pt idx="1565">
                  <c:v>44900</c:v>
                </c:pt>
                <c:pt idx="1566">
                  <c:v>44901</c:v>
                </c:pt>
                <c:pt idx="1567">
                  <c:v>44902</c:v>
                </c:pt>
                <c:pt idx="1568">
                  <c:v>44903</c:v>
                </c:pt>
                <c:pt idx="1569">
                  <c:v>44904</c:v>
                </c:pt>
                <c:pt idx="1570">
                  <c:v>44907</c:v>
                </c:pt>
                <c:pt idx="1571">
                  <c:v>44908</c:v>
                </c:pt>
                <c:pt idx="1572">
                  <c:v>44909</c:v>
                </c:pt>
                <c:pt idx="1573">
                  <c:v>44910</c:v>
                </c:pt>
                <c:pt idx="1574">
                  <c:v>44911</c:v>
                </c:pt>
                <c:pt idx="1575">
                  <c:v>44914</c:v>
                </c:pt>
                <c:pt idx="1576">
                  <c:v>44915</c:v>
                </c:pt>
                <c:pt idx="1577">
                  <c:v>44916</c:v>
                </c:pt>
                <c:pt idx="1578">
                  <c:v>44917</c:v>
                </c:pt>
                <c:pt idx="1579">
                  <c:v>44918</c:v>
                </c:pt>
                <c:pt idx="1580">
                  <c:v>44921</c:v>
                </c:pt>
                <c:pt idx="1581">
                  <c:v>44922</c:v>
                </c:pt>
                <c:pt idx="1582">
                  <c:v>44923</c:v>
                </c:pt>
                <c:pt idx="1583">
                  <c:v>44924</c:v>
                </c:pt>
                <c:pt idx="1584">
                  <c:v>44925</c:v>
                </c:pt>
                <c:pt idx="1585">
                  <c:v>44928</c:v>
                </c:pt>
                <c:pt idx="1586">
                  <c:v>44929</c:v>
                </c:pt>
                <c:pt idx="1587">
                  <c:v>44930</c:v>
                </c:pt>
                <c:pt idx="1588">
                  <c:v>44931</c:v>
                </c:pt>
                <c:pt idx="1589">
                  <c:v>44932</c:v>
                </c:pt>
                <c:pt idx="1590">
                  <c:v>44935</c:v>
                </c:pt>
                <c:pt idx="1591">
                  <c:v>44936</c:v>
                </c:pt>
                <c:pt idx="1592">
                  <c:v>44937</c:v>
                </c:pt>
                <c:pt idx="1593">
                  <c:v>44938</c:v>
                </c:pt>
                <c:pt idx="1594">
                  <c:v>44939</c:v>
                </c:pt>
                <c:pt idx="1595">
                  <c:v>44942</c:v>
                </c:pt>
                <c:pt idx="1596">
                  <c:v>44943</c:v>
                </c:pt>
                <c:pt idx="1597">
                  <c:v>44944</c:v>
                </c:pt>
                <c:pt idx="1598">
                  <c:v>44945</c:v>
                </c:pt>
                <c:pt idx="1599">
                  <c:v>44946</c:v>
                </c:pt>
                <c:pt idx="1600">
                  <c:v>44949</c:v>
                </c:pt>
                <c:pt idx="1601">
                  <c:v>44950</c:v>
                </c:pt>
                <c:pt idx="1602">
                  <c:v>44951</c:v>
                </c:pt>
                <c:pt idx="1603">
                  <c:v>44952</c:v>
                </c:pt>
                <c:pt idx="1604">
                  <c:v>44953</c:v>
                </c:pt>
                <c:pt idx="1605">
                  <c:v>44956</c:v>
                </c:pt>
                <c:pt idx="1606">
                  <c:v>44957</c:v>
                </c:pt>
                <c:pt idx="1607">
                  <c:v>44958</c:v>
                </c:pt>
                <c:pt idx="1608">
                  <c:v>44959</c:v>
                </c:pt>
                <c:pt idx="1609">
                  <c:v>44960</c:v>
                </c:pt>
                <c:pt idx="1610">
                  <c:v>44963</c:v>
                </c:pt>
                <c:pt idx="1611">
                  <c:v>44964</c:v>
                </c:pt>
                <c:pt idx="1612">
                  <c:v>44965</c:v>
                </c:pt>
                <c:pt idx="1613">
                  <c:v>44966</c:v>
                </c:pt>
                <c:pt idx="1614">
                  <c:v>44967</c:v>
                </c:pt>
                <c:pt idx="1615">
                  <c:v>44970</c:v>
                </c:pt>
                <c:pt idx="1616">
                  <c:v>44971</c:v>
                </c:pt>
                <c:pt idx="1617">
                  <c:v>44972</c:v>
                </c:pt>
                <c:pt idx="1618">
                  <c:v>44973</c:v>
                </c:pt>
                <c:pt idx="1619">
                  <c:v>44974</c:v>
                </c:pt>
                <c:pt idx="1620">
                  <c:v>44979</c:v>
                </c:pt>
                <c:pt idx="1621">
                  <c:v>44980</c:v>
                </c:pt>
                <c:pt idx="1622">
                  <c:v>44981</c:v>
                </c:pt>
                <c:pt idx="1623">
                  <c:v>44984</c:v>
                </c:pt>
                <c:pt idx="1624">
                  <c:v>44985</c:v>
                </c:pt>
                <c:pt idx="1625">
                  <c:v>44986</c:v>
                </c:pt>
                <c:pt idx="1626">
                  <c:v>44987</c:v>
                </c:pt>
                <c:pt idx="1627">
                  <c:v>44988</c:v>
                </c:pt>
                <c:pt idx="1628">
                  <c:v>44991</c:v>
                </c:pt>
                <c:pt idx="1629">
                  <c:v>44992</c:v>
                </c:pt>
                <c:pt idx="1630">
                  <c:v>44993</c:v>
                </c:pt>
                <c:pt idx="1631">
                  <c:v>44994</c:v>
                </c:pt>
                <c:pt idx="1632">
                  <c:v>44995</c:v>
                </c:pt>
                <c:pt idx="1633">
                  <c:v>44998</c:v>
                </c:pt>
                <c:pt idx="1634">
                  <c:v>44999</c:v>
                </c:pt>
                <c:pt idx="1635">
                  <c:v>45000</c:v>
                </c:pt>
                <c:pt idx="1636">
                  <c:v>45001</c:v>
                </c:pt>
                <c:pt idx="1637">
                  <c:v>45002</c:v>
                </c:pt>
                <c:pt idx="1638">
                  <c:v>45005</c:v>
                </c:pt>
                <c:pt idx="1639">
                  <c:v>45006</c:v>
                </c:pt>
                <c:pt idx="1640">
                  <c:v>45007</c:v>
                </c:pt>
                <c:pt idx="1641">
                  <c:v>45008</c:v>
                </c:pt>
                <c:pt idx="1642">
                  <c:v>45009</c:v>
                </c:pt>
                <c:pt idx="1643">
                  <c:v>45012</c:v>
                </c:pt>
                <c:pt idx="1644">
                  <c:v>45013</c:v>
                </c:pt>
                <c:pt idx="1645">
                  <c:v>45014</c:v>
                </c:pt>
                <c:pt idx="1646">
                  <c:v>45015</c:v>
                </c:pt>
                <c:pt idx="1647">
                  <c:v>45016</c:v>
                </c:pt>
                <c:pt idx="1648">
                  <c:v>45019</c:v>
                </c:pt>
                <c:pt idx="1649">
                  <c:v>45020</c:v>
                </c:pt>
                <c:pt idx="1650">
                  <c:v>45021</c:v>
                </c:pt>
                <c:pt idx="1651">
                  <c:v>45022</c:v>
                </c:pt>
                <c:pt idx="1652">
                  <c:v>45026</c:v>
                </c:pt>
                <c:pt idx="1653">
                  <c:v>45027</c:v>
                </c:pt>
                <c:pt idx="1654">
                  <c:v>45028</c:v>
                </c:pt>
                <c:pt idx="1655">
                  <c:v>45029</c:v>
                </c:pt>
                <c:pt idx="1656">
                  <c:v>45030</c:v>
                </c:pt>
                <c:pt idx="1657">
                  <c:v>45033</c:v>
                </c:pt>
                <c:pt idx="1658">
                  <c:v>45034</c:v>
                </c:pt>
                <c:pt idx="1659">
                  <c:v>45035</c:v>
                </c:pt>
                <c:pt idx="1660">
                  <c:v>45036</c:v>
                </c:pt>
                <c:pt idx="1661">
                  <c:v>45040</c:v>
                </c:pt>
                <c:pt idx="1662">
                  <c:v>45041</c:v>
                </c:pt>
                <c:pt idx="1663">
                  <c:v>45042</c:v>
                </c:pt>
                <c:pt idx="1664">
                  <c:v>45043</c:v>
                </c:pt>
                <c:pt idx="1665">
                  <c:v>45044</c:v>
                </c:pt>
                <c:pt idx="1666">
                  <c:v>45048</c:v>
                </c:pt>
                <c:pt idx="1667">
                  <c:v>45049</c:v>
                </c:pt>
                <c:pt idx="1668">
                  <c:v>45050</c:v>
                </c:pt>
                <c:pt idx="1669">
                  <c:v>45051</c:v>
                </c:pt>
                <c:pt idx="1670">
                  <c:v>45054</c:v>
                </c:pt>
                <c:pt idx="1671">
                  <c:v>45055</c:v>
                </c:pt>
                <c:pt idx="1672">
                  <c:v>45056</c:v>
                </c:pt>
                <c:pt idx="1673">
                  <c:v>45057</c:v>
                </c:pt>
                <c:pt idx="1674">
                  <c:v>45058</c:v>
                </c:pt>
                <c:pt idx="1675">
                  <c:v>45061</c:v>
                </c:pt>
                <c:pt idx="1676">
                  <c:v>45062</c:v>
                </c:pt>
                <c:pt idx="1677">
                  <c:v>45063</c:v>
                </c:pt>
                <c:pt idx="1678">
                  <c:v>45064</c:v>
                </c:pt>
                <c:pt idx="1679">
                  <c:v>45065</c:v>
                </c:pt>
                <c:pt idx="1680">
                  <c:v>45068</c:v>
                </c:pt>
                <c:pt idx="1681">
                  <c:v>45069</c:v>
                </c:pt>
                <c:pt idx="1682">
                  <c:v>45070</c:v>
                </c:pt>
                <c:pt idx="1683">
                  <c:v>45071</c:v>
                </c:pt>
                <c:pt idx="1684">
                  <c:v>45072</c:v>
                </c:pt>
                <c:pt idx="1685">
                  <c:v>45075</c:v>
                </c:pt>
                <c:pt idx="1686">
                  <c:v>45076</c:v>
                </c:pt>
                <c:pt idx="1687">
                  <c:v>45077</c:v>
                </c:pt>
                <c:pt idx="1688">
                  <c:v>45078</c:v>
                </c:pt>
                <c:pt idx="1689">
                  <c:v>45079</c:v>
                </c:pt>
                <c:pt idx="1690">
                  <c:v>45082</c:v>
                </c:pt>
                <c:pt idx="1691">
                  <c:v>45083</c:v>
                </c:pt>
                <c:pt idx="1692">
                  <c:v>45084</c:v>
                </c:pt>
                <c:pt idx="1693">
                  <c:v>45086</c:v>
                </c:pt>
                <c:pt idx="1694">
                  <c:v>45089</c:v>
                </c:pt>
                <c:pt idx="1695">
                  <c:v>45090</c:v>
                </c:pt>
                <c:pt idx="1696">
                  <c:v>45091</c:v>
                </c:pt>
                <c:pt idx="1697">
                  <c:v>45092</c:v>
                </c:pt>
                <c:pt idx="1698">
                  <c:v>45093</c:v>
                </c:pt>
                <c:pt idx="1699">
                  <c:v>45096</c:v>
                </c:pt>
                <c:pt idx="1700">
                  <c:v>45097</c:v>
                </c:pt>
                <c:pt idx="1701">
                  <c:v>45098</c:v>
                </c:pt>
                <c:pt idx="1702">
                  <c:v>45099</c:v>
                </c:pt>
                <c:pt idx="1703">
                  <c:v>45100</c:v>
                </c:pt>
                <c:pt idx="1704">
                  <c:v>45103</c:v>
                </c:pt>
                <c:pt idx="1705">
                  <c:v>45104</c:v>
                </c:pt>
                <c:pt idx="1706">
                  <c:v>45105</c:v>
                </c:pt>
                <c:pt idx="1707">
                  <c:v>45106</c:v>
                </c:pt>
                <c:pt idx="1708">
                  <c:v>45107</c:v>
                </c:pt>
                <c:pt idx="1709">
                  <c:v>45110</c:v>
                </c:pt>
                <c:pt idx="1710">
                  <c:v>45111</c:v>
                </c:pt>
                <c:pt idx="1711">
                  <c:v>45112</c:v>
                </c:pt>
                <c:pt idx="1712">
                  <c:v>45113</c:v>
                </c:pt>
                <c:pt idx="1713">
                  <c:v>45114</c:v>
                </c:pt>
                <c:pt idx="1714">
                  <c:v>45117</c:v>
                </c:pt>
                <c:pt idx="1715">
                  <c:v>45118</c:v>
                </c:pt>
                <c:pt idx="1716">
                  <c:v>45119</c:v>
                </c:pt>
                <c:pt idx="1717">
                  <c:v>45120</c:v>
                </c:pt>
                <c:pt idx="1718">
                  <c:v>45121</c:v>
                </c:pt>
                <c:pt idx="1719">
                  <c:v>45124</c:v>
                </c:pt>
                <c:pt idx="1720">
                  <c:v>45125</c:v>
                </c:pt>
                <c:pt idx="1721">
                  <c:v>45126</c:v>
                </c:pt>
                <c:pt idx="1722">
                  <c:v>45127</c:v>
                </c:pt>
                <c:pt idx="1723">
                  <c:v>45128</c:v>
                </c:pt>
                <c:pt idx="1724">
                  <c:v>45131</c:v>
                </c:pt>
                <c:pt idx="1725">
                  <c:v>45132</c:v>
                </c:pt>
                <c:pt idx="1726">
                  <c:v>45133</c:v>
                </c:pt>
                <c:pt idx="1727">
                  <c:v>45134</c:v>
                </c:pt>
                <c:pt idx="1728">
                  <c:v>45135</c:v>
                </c:pt>
                <c:pt idx="1729">
                  <c:v>45138</c:v>
                </c:pt>
                <c:pt idx="1730">
                  <c:v>45139</c:v>
                </c:pt>
                <c:pt idx="1731">
                  <c:v>45140</c:v>
                </c:pt>
                <c:pt idx="1732">
                  <c:v>45141</c:v>
                </c:pt>
                <c:pt idx="1733">
                  <c:v>45142</c:v>
                </c:pt>
                <c:pt idx="1734">
                  <c:v>45145</c:v>
                </c:pt>
                <c:pt idx="1735">
                  <c:v>45146</c:v>
                </c:pt>
                <c:pt idx="1736">
                  <c:v>45147</c:v>
                </c:pt>
                <c:pt idx="1737">
                  <c:v>45148</c:v>
                </c:pt>
                <c:pt idx="1738">
                  <c:v>45149</c:v>
                </c:pt>
                <c:pt idx="1739">
                  <c:v>45152</c:v>
                </c:pt>
                <c:pt idx="1740">
                  <c:v>45153</c:v>
                </c:pt>
                <c:pt idx="1741">
                  <c:v>45154</c:v>
                </c:pt>
                <c:pt idx="1742">
                  <c:v>45155</c:v>
                </c:pt>
                <c:pt idx="1743">
                  <c:v>45156</c:v>
                </c:pt>
                <c:pt idx="1744">
                  <c:v>45159</c:v>
                </c:pt>
                <c:pt idx="1745">
                  <c:v>45160</c:v>
                </c:pt>
                <c:pt idx="1746">
                  <c:v>45161</c:v>
                </c:pt>
                <c:pt idx="1747">
                  <c:v>45162</c:v>
                </c:pt>
                <c:pt idx="1748">
                  <c:v>45163</c:v>
                </c:pt>
                <c:pt idx="1749">
                  <c:v>45166</c:v>
                </c:pt>
                <c:pt idx="1750">
                  <c:v>45167</c:v>
                </c:pt>
                <c:pt idx="1751">
                  <c:v>45168</c:v>
                </c:pt>
                <c:pt idx="1752">
                  <c:v>45169</c:v>
                </c:pt>
                <c:pt idx="1753">
                  <c:v>45170</c:v>
                </c:pt>
                <c:pt idx="1754">
                  <c:v>45173</c:v>
                </c:pt>
                <c:pt idx="1755">
                  <c:v>45174</c:v>
                </c:pt>
                <c:pt idx="1756">
                  <c:v>45175</c:v>
                </c:pt>
                <c:pt idx="1757">
                  <c:v>45177</c:v>
                </c:pt>
                <c:pt idx="1758">
                  <c:v>45180</c:v>
                </c:pt>
                <c:pt idx="1759">
                  <c:v>45181</c:v>
                </c:pt>
                <c:pt idx="1760">
                  <c:v>45182</c:v>
                </c:pt>
                <c:pt idx="1761">
                  <c:v>45183</c:v>
                </c:pt>
                <c:pt idx="1762">
                  <c:v>45184</c:v>
                </c:pt>
                <c:pt idx="1763">
                  <c:v>45187</c:v>
                </c:pt>
                <c:pt idx="1764">
                  <c:v>45188</c:v>
                </c:pt>
                <c:pt idx="1765">
                  <c:v>45189</c:v>
                </c:pt>
                <c:pt idx="1766">
                  <c:v>45190</c:v>
                </c:pt>
                <c:pt idx="1767">
                  <c:v>45191</c:v>
                </c:pt>
                <c:pt idx="1768">
                  <c:v>45194</c:v>
                </c:pt>
                <c:pt idx="1769">
                  <c:v>45195</c:v>
                </c:pt>
                <c:pt idx="1770">
                  <c:v>45196</c:v>
                </c:pt>
                <c:pt idx="1771">
                  <c:v>45197</c:v>
                </c:pt>
                <c:pt idx="1772">
                  <c:v>45198</c:v>
                </c:pt>
                <c:pt idx="1773">
                  <c:v>45201</c:v>
                </c:pt>
                <c:pt idx="1774">
                  <c:v>45202</c:v>
                </c:pt>
                <c:pt idx="1775">
                  <c:v>45203</c:v>
                </c:pt>
                <c:pt idx="1776">
                  <c:v>45204</c:v>
                </c:pt>
                <c:pt idx="1777">
                  <c:v>45205</c:v>
                </c:pt>
                <c:pt idx="1778">
                  <c:v>45208</c:v>
                </c:pt>
                <c:pt idx="1779">
                  <c:v>45209</c:v>
                </c:pt>
                <c:pt idx="1780">
                  <c:v>45210</c:v>
                </c:pt>
                <c:pt idx="1781">
                  <c:v>45212</c:v>
                </c:pt>
                <c:pt idx="1782">
                  <c:v>45215</c:v>
                </c:pt>
                <c:pt idx="1783">
                  <c:v>45216</c:v>
                </c:pt>
                <c:pt idx="1784">
                  <c:v>45217</c:v>
                </c:pt>
                <c:pt idx="1785">
                  <c:v>45218</c:v>
                </c:pt>
                <c:pt idx="1786">
                  <c:v>45219</c:v>
                </c:pt>
                <c:pt idx="1787">
                  <c:v>45222</c:v>
                </c:pt>
                <c:pt idx="1788">
                  <c:v>45223</c:v>
                </c:pt>
                <c:pt idx="1789">
                  <c:v>45224</c:v>
                </c:pt>
                <c:pt idx="1790">
                  <c:v>45225</c:v>
                </c:pt>
                <c:pt idx="1791">
                  <c:v>45226</c:v>
                </c:pt>
                <c:pt idx="1792">
                  <c:v>45229</c:v>
                </c:pt>
                <c:pt idx="1793">
                  <c:v>45230</c:v>
                </c:pt>
                <c:pt idx="1794">
                  <c:v>45231</c:v>
                </c:pt>
                <c:pt idx="1795">
                  <c:v>45233</c:v>
                </c:pt>
                <c:pt idx="1796">
                  <c:v>45236</c:v>
                </c:pt>
                <c:pt idx="1797">
                  <c:v>45237</c:v>
                </c:pt>
                <c:pt idx="1798">
                  <c:v>45238</c:v>
                </c:pt>
                <c:pt idx="1799">
                  <c:v>45239</c:v>
                </c:pt>
                <c:pt idx="1800">
                  <c:v>45240</c:v>
                </c:pt>
                <c:pt idx="1801">
                  <c:v>45243</c:v>
                </c:pt>
                <c:pt idx="1802">
                  <c:v>45244</c:v>
                </c:pt>
                <c:pt idx="1803">
                  <c:v>45246</c:v>
                </c:pt>
                <c:pt idx="1804">
                  <c:v>45247</c:v>
                </c:pt>
                <c:pt idx="1805">
                  <c:v>45250</c:v>
                </c:pt>
                <c:pt idx="1806">
                  <c:v>45251</c:v>
                </c:pt>
                <c:pt idx="1807">
                  <c:v>45252</c:v>
                </c:pt>
                <c:pt idx="1808">
                  <c:v>45253</c:v>
                </c:pt>
                <c:pt idx="1809">
                  <c:v>45254</c:v>
                </c:pt>
                <c:pt idx="1810">
                  <c:v>45257</c:v>
                </c:pt>
                <c:pt idx="1811">
                  <c:v>45258</c:v>
                </c:pt>
                <c:pt idx="1812">
                  <c:v>45259</c:v>
                </c:pt>
                <c:pt idx="1813">
                  <c:v>45260</c:v>
                </c:pt>
                <c:pt idx="1814">
                  <c:v>45261</c:v>
                </c:pt>
                <c:pt idx="1815">
                  <c:v>45264</c:v>
                </c:pt>
                <c:pt idx="1816">
                  <c:v>45265</c:v>
                </c:pt>
                <c:pt idx="1817">
                  <c:v>45266</c:v>
                </c:pt>
                <c:pt idx="1818">
                  <c:v>45267</c:v>
                </c:pt>
                <c:pt idx="1819">
                  <c:v>45268</c:v>
                </c:pt>
                <c:pt idx="1820">
                  <c:v>45271</c:v>
                </c:pt>
                <c:pt idx="1821">
                  <c:v>45272</c:v>
                </c:pt>
                <c:pt idx="1822">
                  <c:v>45273</c:v>
                </c:pt>
                <c:pt idx="1823">
                  <c:v>45274</c:v>
                </c:pt>
                <c:pt idx="1824">
                  <c:v>45275</c:v>
                </c:pt>
                <c:pt idx="1825">
                  <c:v>45278</c:v>
                </c:pt>
                <c:pt idx="1826">
                  <c:v>45279</c:v>
                </c:pt>
                <c:pt idx="1827">
                  <c:v>45280</c:v>
                </c:pt>
                <c:pt idx="1828">
                  <c:v>45281</c:v>
                </c:pt>
                <c:pt idx="1829">
                  <c:v>45282</c:v>
                </c:pt>
                <c:pt idx="1830">
                  <c:v>45286</c:v>
                </c:pt>
                <c:pt idx="1831">
                  <c:v>45287</c:v>
                </c:pt>
                <c:pt idx="1832">
                  <c:v>45288</c:v>
                </c:pt>
                <c:pt idx="1833">
                  <c:v>45289</c:v>
                </c:pt>
                <c:pt idx="1834">
                  <c:v>45293</c:v>
                </c:pt>
                <c:pt idx="1835">
                  <c:v>45294</c:v>
                </c:pt>
                <c:pt idx="1836">
                  <c:v>45295</c:v>
                </c:pt>
                <c:pt idx="1837">
                  <c:v>45296</c:v>
                </c:pt>
                <c:pt idx="1838">
                  <c:v>45299</c:v>
                </c:pt>
                <c:pt idx="1839">
                  <c:v>45300</c:v>
                </c:pt>
                <c:pt idx="1840">
                  <c:v>45301</c:v>
                </c:pt>
                <c:pt idx="1841">
                  <c:v>45302</c:v>
                </c:pt>
                <c:pt idx="1842">
                  <c:v>45303</c:v>
                </c:pt>
                <c:pt idx="1843">
                  <c:v>45306</c:v>
                </c:pt>
                <c:pt idx="1844">
                  <c:v>45307</c:v>
                </c:pt>
                <c:pt idx="1845">
                  <c:v>45308</c:v>
                </c:pt>
                <c:pt idx="1846">
                  <c:v>45309</c:v>
                </c:pt>
                <c:pt idx="1847">
                  <c:v>45310</c:v>
                </c:pt>
                <c:pt idx="1848">
                  <c:v>45313</c:v>
                </c:pt>
                <c:pt idx="1849">
                  <c:v>45314</c:v>
                </c:pt>
                <c:pt idx="1850">
                  <c:v>45315</c:v>
                </c:pt>
                <c:pt idx="1851">
                  <c:v>45316</c:v>
                </c:pt>
                <c:pt idx="1852">
                  <c:v>45317</c:v>
                </c:pt>
                <c:pt idx="1853">
                  <c:v>45320</c:v>
                </c:pt>
                <c:pt idx="1854">
                  <c:v>45321</c:v>
                </c:pt>
                <c:pt idx="1855">
                  <c:v>45322</c:v>
                </c:pt>
                <c:pt idx="1856">
                  <c:v>45323</c:v>
                </c:pt>
                <c:pt idx="1857">
                  <c:v>45324</c:v>
                </c:pt>
                <c:pt idx="1858">
                  <c:v>45327</c:v>
                </c:pt>
                <c:pt idx="1859">
                  <c:v>45328</c:v>
                </c:pt>
                <c:pt idx="1860">
                  <c:v>45329</c:v>
                </c:pt>
                <c:pt idx="1861">
                  <c:v>45330</c:v>
                </c:pt>
                <c:pt idx="1862">
                  <c:v>45331</c:v>
                </c:pt>
                <c:pt idx="1863">
                  <c:v>45336</c:v>
                </c:pt>
                <c:pt idx="1864">
                  <c:v>45337</c:v>
                </c:pt>
                <c:pt idx="1865">
                  <c:v>45338</c:v>
                </c:pt>
                <c:pt idx="1866">
                  <c:v>45341</c:v>
                </c:pt>
                <c:pt idx="1867">
                  <c:v>45342</c:v>
                </c:pt>
                <c:pt idx="1868">
                  <c:v>45343</c:v>
                </c:pt>
                <c:pt idx="1869">
                  <c:v>45344</c:v>
                </c:pt>
                <c:pt idx="1870">
                  <c:v>45345</c:v>
                </c:pt>
                <c:pt idx="1871">
                  <c:v>45348</c:v>
                </c:pt>
                <c:pt idx="1872">
                  <c:v>45349</c:v>
                </c:pt>
                <c:pt idx="1873">
                  <c:v>45350</c:v>
                </c:pt>
                <c:pt idx="1874">
                  <c:v>45351</c:v>
                </c:pt>
                <c:pt idx="1875">
                  <c:v>45352</c:v>
                </c:pt>
                <c:pt idx="1876">
                  <c:v>45355</c:v>
                </c:pt>
                <c:pt idx="1877">
                  <c:v>45356</c:v>
                </c:pt>
                <c:pt idx="1878">
                  <c:v>45357</c:v>
                </c:pt>
                <c:pt idx="1879">
                  <c:v>45358</c:v>
                </c:pt>
                <c:pt idx="1880">
                  <c:v>45359</c:v>
                </c:pt>
                <c:pt idx="1881">
                  <c:v>45362</c:v>
                </c:pt>
                <c:pt idx="1882">
                  <c:v>45363</c:v>
                </c:pt>
                <c:pt idx="1883">
                  <c:v>45364</c:v>
                </c:pt>
                <c:pt idx="1884">
                  <c:v>45365</c:v>
                </c:pt>
                <c:pt idx="1885">
                  <c:v>45366</c:v>
                </c:pt>
                <c:pt idx="1886">
                  <c:v>45369</c:v>
                </c:pt>
                <c:pt idx="1887">
                  <c:v>45370</c:v>
                </c:pt>
                <c:pt idx="1888">
                  <c:v>45371</c:v>
                </c:pt>
                <c:pt idx="1889">
                  <c:v>45372</c:v>
                </c:pt>
                <c:pt idx="1890">
                  <c:v>45373</c:v>
                </c:pt>
                <c:pt idx="1891">
                  <c:v>45376</c:v>
                </c:pt>
                <c:pt idx="1892">
                  <c:v>45377</c:v>
                </c:pt>
                <c:pt idx="1893">
                  <c:v>45378</c:v>
                </c:pt>
                <c:pt idx="1894">
                  <c:v>45379</c:v>
                </c:pt>
                <c:pt idx="1895">
                  <c:v>45383</c:v>
                </c:pt>
                <c:pt idx="1896">
                  <c:v>45384</c:v>
                </c:pt>
                <c:pt idx="1897">
                  <c:v>45385</c:v>
                </c:pt>
                <c:pt idx="1898">
                  <c:v>45386</c:v>
                </c:pt>
                <c:pt idx="1899">
                  <c:v>45387</c:v>
                </c:pt>
                <c:pt idx="1900">
                  <c:v>45390</c:v>
                </c:pt>
                <c:pt idx="1901">
                  <c:v>45391</c:v>
                </c:pt>
                <c:pt idx="1902">
                  <c:v>45392</c:v>
                </c:pt>
                <c:pt idx="1903">
                  <c:v>45393</c:v>
                </c:pt>
                <c:pt idx="1904">
                  <c:v>45394</c:v>
                </c:pt>
                <c:pt idx="1905">
                  <c:v>45397</c:v>
                </c:pt>
                <c:pt idx="1906">
                  <c:v>45398</c:v>
                </c:pt>
                <c:pt idx="1907">
                  <c:v>45399</c:v>
                </c:pt>
                <c:pt idx="1908">
                  <c:v>45400</c:v>
                </c:pt>
                <c:pt idx="1909">
                  <c:v>45401</c:v>
                </c:pt>
                <c:pt idx="1910">
                  <c:v>45404</c:v>
                </c:pt>
                <c:pt idx="1911">
                  <c:v>45405</c:v>
                </c:pt>
                <c:pt idx="1912">
                  <c:v>45406</c:v>
                </c:pt>
                <c:pt idx="1913">
                  <c:v>45407</c:v>
                </c:pt>
                <c:pt idx="1914">
                  <c:v>45408</c:v>
                </c:pt>
                <c:pt idx="1915">
                  <c:v>45411</c:v>
                </c:pt>
                <c:pt idx="1916">
                  <c:v>45412</c:v>
                </c:pt>
                <c:pt idx="1917">
                  <c:v>45414</c:v>
                </c:pt>
                <c:pt idx="1918">
                  <c:v>45415</c:v>
                </c:pt>
                <c:pt idx="1919">
                  <c:v>45418</c:v>
                </c:pt>
                <c:pt idx="1920">
                  <c:v>45419</c:v>
                </c:pt>
                <c:pt idx="1921">
                  <c:v>45420</c:v>
                </c:pt>
                <c:pt idx="1922">
                  <c:v>45421</c:v>
                </c:pt>
                <c:pt idx="1923">
                  <c:v>45422</c:v>
                </c:pt>
                <c:pt idx="1924">
                  <c:v>45425</c:v>
                </c:pt>
                <c:pt idx="1925">
                  <c:v>45426</c:v>
                </c:pt>
                <c:pt idx="1926">
                  <c:v>45427</c:v>
                </c:pt>
                <c:pt idx="1927">
                  <c:v>45428</c:v>
                </c:pt>
                <c:pt idx="1928">
                  <c:v>45429</c:v>
                </c:pt>
                <c:pt idx="1929">
                  <c:v>45432</c:v>
                </c:pt>
                <c:pt idx="1930">
                  <c:v>45433</c:v>
                </c:pt>
                <c:pt idx="1931">
                  <c:v>45434</c:v>
                </c:pt>
                <c:pt idx="1932">
                  <c:v>45435</c:v>
                </c:pt>
                <c:pt idx="1933">
                  <c:v>45436</c:v>
                </c:pt>
                <c:pt idx="1934">
                  <c:v>45439</c:v>
                </c:pt>
                <c:pt idx="1935">
                  <c:v>45440</c:v>
                </c:pt>
                <c:pt idx="1936">
                  <c:v>45441</c:v>
                </c:pt>
                <c:pt idx="1937">
                  <c:v>45443</c:v>
                </c:pt>
                <c:pt idx="1938">
                  <c:v>45446</c:v>
                </c:pt>
                <c:pt idx="1939">
                  <c:v>45447</c:v>
                </c:pt>
                <c:pt idx="1940">
                  <c:v>45448</c:v>
                </c:pt>
                <c:pt idx="1941">
                  <c:v>45449</c:v>
                </c:pt>
                <c:pt idx="1942">
                  <c:v>45450</c:v>
                </c:pt>
                <c:pt idx="1943">
                  <c:v>45453</c:v>
                </c:pt>
                <c:pt idx="1944">
                  <c:v>45454</c:v>
                </c:pt>
                <c:pt idx="1945">
                  <c:v>45455</c:v>
                </c:pt>
                <c:pt idx="1946">
                  <c:v>45456</c:v>
                </c:pt>
                <c:pt idx="1947">
                  <c:v>45457</c:v>
                </c:pt>
                <c:pt idx="1948">
                  <c:v>45460</c:v>
                </c:pt>
                <c:pt idx="1949">
                  <c:v>45461</c:v>
                </c:pt>
                <c:pt idx="1950">
                  <c:v>45462</c:v>
                </c:pt>
                <c:pt idx="1951">
                  <c:v>45463</c:v>
                </c:pt>
                <c:pt idx="1952">
                  <c:v>45464</c:v>
                </c:pt>
                <c:pt idx="1953">
                  <c:v>45467</c:v>
                </c:pt>
                <c:pt idx="1954">
                  <c:v>45468</c:v>
                </c:pt>
                <c:pt idx="1955">
                  <c:v>45469</c:v>
                </c:pt>
                <c:pt idx="1956">
                  <c:v>45470</c:v>
                </c:pt>
                <c:pt idx="1957">
                  <c:v>45471</c:v>
                </c:pt>
                <c:pt idx="1958">
                  <c:v>45474</c:v>
                </c:pt>
                <c:pt idx="1959">
                  <c:v>45475</c:v>
                </c:pt>
                <c:pt idx="1960">
                  <c:v>45476</c:v>
                </c:pt>
                <c:pt idx="1961">
                  <c:v>45477</c:v>
                </c:pt>
                <c:pt idx="1962">
                  <c:v>45478</c:v>
                </c:pt>
                <c:pt idx="1963">
                  <c:v>45481</c:v>
                </c:pt>
                <c:pt idx="1964">
                  <c:v>45482</c:v>
                </c:pt>
                <c:pt idx="1965">
                  <c:v>45483</c:v>
                </c:pt>
                <c:pt idx="1966">
                  <c:v>45484</c:v>
                </c:pt>
                <c:pt idx="1967">
                  <c:v>45485</c:v>
                </c:pt>
                <c:pt idx="1968">
                  <c:v>45488</c:v>
                </c:pt>
                <c:pt idx="1969">
                  <c:v>45489</c:v>
                </c:pt>
                <c:pt idx="1970">
                  <c:v>45490</c:v>
                </c:pt>
                <c:pt idx="1971">
                  <c:v>45491</c:v>
                </c:pt>
                <c:pt idx="1972">
                  <c:v>45492</c:v>
                </c:pt>
                <c:pt idx="1973">
                  <c:v>45495</c:v>
                </c:pt>
                <c:pt idx="1974">
                  <c:v>45496</c:v>
                </c:pt>
                <c:pt idx="1975">
                  <c:v>45497</c:v>
                </c:pt>
                <c:pt idx="1976">
                  <c:v>45498</c:v>
                </c:pt>
                <c:pt idx="1977">
                  <c:v>45499</c:v>
                </c:pt>
                <c:pt idx="1978">
                  <c:v>45502</c:v>
                </c:pt>
                <c:pt idx="1979">
                  <c:v>45503</c:v>
                </c:pt>
                <c:pt idx="1980">
                  <c:v>45504</c:v>
                </c:pt>
                <c:pt idx="1981">
                  <c:v>45505</c:v>
                </c:pt>
                <c:pt idx="1982">
                  <c:v>45506</c:v>
                </c:pt>
                <c:pt idx="1983">
                  <c:v>45509</c:v>
                </c:pt>
                <c:pt idx="1984">
                  <c:v>45510</c:v>
                </c:pt>
                <c:pt idx="1985">
                  <c:v>45511</c:v>
                </c:pt>
                <c:pt idx="1986">
                  <c:v>45512</c:v>
                </c:pt>
                <c:pt idx="1987">
                  <c:v>45513</c:v>
                </c:pt>
                <c:pt idx="1988">
                  <c:v>45516</c:v>
                </c:pt>
                <c:pt idx="1989">
                  <c:v>45517</c:v>
                </c:pt>
                <c:pt idx="1990">
                  <c:v>45518</c:v>
                </c:pt>
                <c:pt idx="1991">
                  <c:v>45519</c:v>
                </c:pt>
                <c:pt idx="1992">
                  <c:v>45520</c:v>
                </c:pt>
                <c:pt idx="1993">
                  <c:v>45523</c:v>
                </c:pt>
                <c:pt idx="1994">
                  <c:v>45524</c:v>
                </c:pt>
                <c:pt idx="1995">
                  <c:v>45525</c:v>
                </c:pt>
                <c:pt idx="1996">
                  <c:v>45526</c:v>
                </c:pt>
                <c:pt idx="1997">
                  <c:v>45527</c:v>
                </c:pt>
                <c:pt idx="1998">
                  <c:v>45530</c:v>
                </c:pt>
                <c:pt idx="1999">
                  <c:v>45531</c:v>
                </c:pt>
                <c:pt idx="2000">
                  <c:v>45532</c:v>
                </c:pt>
                <c:pt idx="2001">
                  <c:v>45533</c:v>
                </c:pt>
                <c:pt idx="2002">
                  <c:v>45534</c:v>
                </c:pt>
                <c:pt idx="2003">
                  <c:v>45537</c:v>
                </c:pt>
                <c:pt idx="2004">
                  <c:v>45538</c:v>
                </c:pt>
                <c:pt idx="2005">
                  <c:v>45539</c:v>
                </c:pt>
                <c:pt idx="2006">
                  <c:v>45540</c:v>
                </c:pt>
                <c:pt idx="2007">
                  <c:v>45541</c:v>
                </c:pt>
                <c:pt idx="2008">
                  <c:v>45544</c:v>
                </c:pt>
                <c:pt idx="2009">
                  <c:v>45545</c:v>
                </c:pt>
                <c:pt idx="2010">
                  <c:v>45546</c:v>
                </c:pt>
                <c:pt idx="2011">
                  <c:v>45547</c:v>
                </c:pt>
                <c:pt idx="2012">
                  <c:v>45548</c:v>
                </c:pt>
                <c:pt idx="2013">
                  <c:v>45551</c:v>
                </c:pt>
                <c:pt idx="2014">
                  <c:v>45552</c:v>
                </c:pt>
                <c:pt idx="2015">
                  <c:v>45553</c:v>
                </c:pt>
                <c:pt idx="2016">
                  <c:v>45554</c:v>
                </c:pt>
                <c:pt idx="2017">
                  <c:v>45555</c:v>
                </c:pt>
                <c:pt idx="2018">
                  <c:v>45558</c:v>
                </c:pt>
                <c:pt idx="2019">
                  <c:v>45559</c:v>
                </c:pt>
                <c:pt idx="2020">
                  <c:v>45560</c:v>
                </c:pt>
                <c:pt idx="2021">
                  <c:v>45561</c:v>
                </c:pt>
                <c:pt idx="2022">
                  <c:v>45562</c:v>
                </c:pt>
                <c:pt idx="2023">
                  <c:v>45565</c:v>
                </c:pt>
                <c:pt idx="2024">
                  <c:v>45566</c:v>
                </c:pt>
                <c:pt idx="2025">
                  <c:v>45567</c:v>
                </c:pt>
                <c:pt idx="2026">
                  <c:v>45568</c:v>
                </c:pt>
                <c:pt idx="2027">
                  <c:v>45569</c:v>
                </c:pt>
                <c:pt idx="2028">
                  <c:v>45572</c:v>
                </c:pt>
                <c:pt idx="2029">
                  <c:v>45573</c:v>
                </c:pt>
                <c:pt idx="2030">
                  <c:v>45574</c:v>
                </c:pt>
                <c:pt idx="2031">
                  <c:v>45575</c:v>
                </c:pt>
                <c:pt idx="2032">
                  <c:v>45576</c:v>
                </c:pt>
                <c:pt idx="2033">
                  <c:v>45579</c:v>
                </c:pt>
                <c:pt idx="2034">
                  <c:v>45580</c:v>
                </c:pt>
                <c:pt idx="2035">
                  <c:v>45581</c:v>
                </c:pt>
                <c:pt idx="2036">
                  <c:v>45582</c:v>
                </c:pt>
                <c:pt idx="2037">
                  <c:v>45583</c:v>
                </c:pt>
                <c:pt idx="2038">
                  <c:v>45586</c:v>
                </c:pt>
                <c:pt idx="2039">
                  <c:v>45587</c:v>
                </c:pt>
                <c:pt idx="2040">
                  <c:v>45588</c:v>
                </c:pt>
                <c:pt idx="2041">
                  <c:v>45589</c:v>
                </c:pt>
                <c:pt idx="2042">
                  <c:v>45590</c:v>
                </c:pt>
                <c:pt idx="2043">
                  <c:v>45593</c:v>
                </c:pt>
                <c:pt idx="2044">
                  <c:v>45594</c:v>
                </c:pt>
                <c:pt idx="2045">
                  <c:v>45595</c:v>
                </c:pt>
                <c:pt idx="2046">
                  <c:v>45596</c:v>
                </c:pt>
                <c:pt idx="2047">
                  <c:v>45597</c:v>
                </c:pt>
                <c:pt idx="2048">
                  <c:v>45600</c:v>
                </c:pt>
                <c:pt idx="2049">
                  <c:v>45601</c:v>
                </c:pt>
                <c:pt idx="2050">
                  <c:v>45602</c:v>
                </c:pt>
                <c:pt idx="2051">
                  <c:v>45603</c:v>
                </c:pt>
                <c:pt idx="2052">
                  <c:v>45604</c:v>
                </c:pt>
                <c:pt idx="2053">
                  <c:v>45607</c:v>
                </c:pt>
                <c:pt idx="2054">
                  <c:v>45608</c:v>
                </c:pt>
                <c:pt idx="2055">
                  <c:v>45609</c:v>
                </c:pt>
                <c:pt idx="2056">
                  <c:v>45610</c:v>
                </c:pt>
                <c:pt idx="2057">
                  <c:v>45614</c:v>
                </c:pt>
                <c:pt idx="2058">
                  <c:v>45615</c:v>
                </c:pt>
                <c:pt idx="2059">
                  <c:v>45617</c:v>
                </c:pt>
                <c:pt idx="2060">
                  <c:v>45618</c:v>
                </c:pt>
                <c:pt idx="2061">
                  <c:v>45621</c:v>
                </c:pt>
                <c:pt idx="2062">
                  <c:v>45622</c:v>
                </c:pt>
                <c:pt idx="2063">
                  <c:v>45623</c:v>
                </c:pt>
                <c:pt idx="2064">
                  <c:v>45624</c:v>
                </c:pt>
                <c:pt idx="2065">
                  <c:v>45625</c:v>
                </c:pt>
                <c:pt idx="2066">
                  <c:v>45628</c:v>
                </c:pt>
                <c:pt idx="2067">
                  <c:v>45629</c:v>
                </c:pt>
                <c:pt idx="2068">
                  <c:v>45630</c:v>
                </c:pt>
                <c:pt idx="2069">
                  <c:v>45631</c:v>
                </c:pt>
                <c:pt idx="2070">
                  <c:v>45632</c:v>
                </c:pt>
                <c:pt idx="2071">
                  <c:v>45635</c:v>
                </c:pt>
                <c:pt idx="2072">
                  <c:v>45636</c:v>
                </c:pt>
                <c:pt idx="2073">
                  <c:v>45637</c:v>
                </c:pt>
                <c:pt idx="2074">
                  <c:v>45638</c:v>
                </c:pt>
                <c:pt idx="2075">
                  <c:v>45639</c:v>
                </c:pt>
                <c:pt idx="2076">
                  <c:v>45642</c:v>
                </c:pt>
                <c:pt idx="2077">
                  <c:v>45643</c:v>
                </c:pt>
                <c:pt idx="2078">
                  <c:v>45644</c:v>
                </c:pt>
                <c:pt idx="2079">
                  <c:v>45645</c:v>
                </c:pt>
                <c:pt idx="2080">
                  <c:v>45646</c:v>
                </c:pt>
                <c:pt idx="2081">
                  <c:v>45649</c:v>
                </c:pt>
                <c:pt idx="2082">
                  <c:v>45650</c:v>
                </c:pt>
                <c:pt idx="2083">
                  <c:v>45652</c:v>
                </c:pt>
                <c:pt idx="2084">
                  <c:v>45653</c:v>
                </c:pt>
                <c:pt idx="2085">
                  <c:v>45656</c:v>
                </c:pt>
                <c:pt idx="2086">
                  <c:v>45657</c:v>
                </c:pt>
                <c:pt idx="2087">
                  <c:v>45659</c:v>
                </c:pt>
                <c:pt idx="2088">
                  <c:v>45660</c:v>
                </c:pt>
                <c:pt idx="2089">
                  <c:v>45663</c:v>
                </c:pt>
                <c:pt idx="2090">
                  <c:v>45664</c:v>
                </c:pt>
                <c:pt idx="2091">
                  <c:v>45665</c:v>
                </c:pt>
                <c:pt idx="2092">
                  <c:v>45666</c:v>
                </c:pt>
                <c:pt idx="2093">
                  <c:v>45667</c:v>
                </c:pt>
                <c:pt idx="2094">
                  <c:v>45670</c:v>
                </c:pt>
                <c:pt idx="2095">
                  <c:v>45671</c:v>
                </c:pt>
                <c:pt idx="2096">
                  <c:v>45672</c:v>
                </c:pt>
                <c:pt idx="2097">
                  <c:v>45673</c:v>
                </c:pt>
                <c:pt idx="2098">
                  <c:v>45674</c:v>
                </c:pt>
                <c:pt idx="2099">
                  <c:v>45677</c:v>
                </c:pt>
                <c:pt idx="2100">
                  <c:v>45678</c:v>
                </c:pt>
                <c:pt idx="2101">
                  <c:v>45679</c:v>
                </c:pt>
                <c:pt idx="2102">
                  <c:v>45680</c:v>
                </c:pt>
                <c:pt idx="2103">
                  <c:v>45681</c:v>
                </c:pt>
                <c:pt idx="2104">
                  <c:v>45684</c:v>
                </c:pt>
                <c:pt idx="2105">
                  <c:v>45685</c:v>
                </c:pt>
                <c:pt idx="2106">
                  <c:v>45686</c:v>
                </c:pt>
                <c:pt idx="2107">
                  <c:v>45687</c:v>
                </c:pt>
                <c:pt idx="2108">
                  <c:v>45688</c:v>
                </c:pt>
                <c:pt idx="2109">
                  <c:v>45691</c:v>
                </c:pt>
                <c:pt idx="2110">
                  <c:v>45692</c:v>
                </c:pt>
                <c:pt idx="2111">
                  <c:v>45693</c:v>
                </c:pt>
                <c:pt idx="2112">
                  <c:v>45694</c:v>
                </c:pt>
                <c:pt idx="2113">
                  <c:v>45695</c:v>
                </c:pt>
                <c:pt idx="2114">
                  <c:v>45698</c:v>
                </c:pt>
                <c:pt idx="2115">
                  <c:v>45699</c:v>
                </c:pt>
                <c:pt idx="2116">
                  <c:v>45700</c:v>
                </c:pt>
                <c:pt idx="2117">
                  <c:v>45701</c:v>
                </c:pt>
                <c:pt idx="2118">
                  <c:v>45702</c:v>
                </c:pt>
                <c:pt idx="2119">
                  <c:v>45705</c:v>
                </c:pt>
                <c:pt idx="2120">
                  <c:v>45706</c:v>
                </c:pt>
                <c:pt idx="2121">
                  <c:v>45707</c:v>
                </c:pt>
                <c:pt idx="2122">
                  <c:v>45708</c:v>
                </c:pt>
                <c:pt idx="2123">
                  <c:v>45709</c:v>
                </c:pt>
                <c:pt idx="2124">
                  <c:v>45712</c:v>
                </c:pt>
                <c:pt idx="2125">
                  <c:v>45713</c:v>
                </c:pt>
                <c:pt idx="2126">
                  <c:v>45714</c:v>
                </c:pt>
                <c:pt idx="2127">
                  <c:v>45715</c:v>
                </c:pt>
                <c:pt idx="2128">
                  <c:v>45716</c:v>
                </c:pt>
                <c:pt idx="2129">
                  <c:v>45721</c:v>
                </c:pt>
                <c:pt idx="2130">
                  <c:v>45722</c:v>
                </c:pt>
                <c:pt idx="2131">
                  <c:v>45723</c:v>
                </c:pt>
                <c:pt idx="2132">
                  <c:v>45726</c:v>
                </c:pt>
                <c:pt idx="2133">
                  <c:v>45727</c:v>
                </c:pt>
                <c:pt idx="2134">
                  <c:v>45728</c:v>
                </c:pt>
                <c:pt idx="2135">
                  <c:v>45729</c:v>
                </c:pt>
                <c:pt idx="2136">
                  <c:v>45730</c:v>
                </c:pt>
                <c:pt idx="2137">
                  <c:v>45733</c:v>
                </c:pt>
                <c:pt idx="2138">
                  <c:v>45734</c:v>
                </c:pt>
                <c:pt idx="2139">
                  <c:v>45735</c:v>
                </c:pt>
                <c:pt idx="2140">
                  <c:v>45736</c:v>
                </c:pt>
                <c:pt idx="2141">
                  <c:v>45737</c:v>
                </c:pt>
                <c:pt idx="2142">
                  <c:v>45740</c:v>
                </c:pt>
                <c:pt idx="2143">
                  <c:v>45741</c:v>
                </c:pt>
                <c:pt idx="2144">
                  <c:v>45742</c:v>
                </c:pt>
                <c:pt idx="2145">
                  <c:v>45743</c:v>
                </c:pt>
                <c:pt idx="2146">
                  <c:v>45744</c:v>
                </c:pt>
                <c:pt idx="2147">
                  <c:v>45747</c:v>
                </c:pt>
                <c:pt idx="2148">
                  <c:v>45748</c:v>
                </c:pt>
                <c:pt idx="2149">
                  <c:v>45749</c:v>
                </c:pt>
                <c:pt idx="2150">
                  <c:v>45750</c:v>
                </c:pt>
                <c:pt idx="2151">
                  <c:v>45751</c:v>
                </c:pt>
                <c:pt idx="2152">
                  <c:v>45754</c:v>
                </c:pt>
                <c:pt idx="2153">
                  <c:v>45755</c:v>
                </c:pt>
                <c:pt idx="2154">
                  <c:v>45756</c:v>
                </c:pt>
                <c:pt idx="2155">
                  <c:v>45757</c:v>
                </c:pt>
                <c:pt idx="2156">
                  <c:v>45758</c:v>
                </c:pt>
                <c:pt idx="2157">
                  <c:v>45761</c:v>
                </c:pt>
                <c:pt idx="2158">
                  <c:v>45762</c:v>
                </c:pt>
                <c:pt idx="2159">
                  <c:v>45763</c:v>
                </c:pt>
                <c:pt idx="2160">
                  <c:v>45764</c:v>
                </c:pt>
                <c:pt idx="2161">
                  <c:v>45769</c:v>
                </c:pt>
                <c:pt idx="2162">
                  <c:v>45770</c:v>
                </c:pt>
                <c:pt idx="2163">
                  <c:v>45771</c:v>
                </c:pt>
                <c:pt idx="2164">
                  <c:v>45772</c:v>
                </c:pt>
                <c:pt idx="2165">
                  <c:v>45775</c:v>
                </c:pt>
                <c:pt idx="2166">
                  <c:v>45776</c:v>
                </c:pt>
                <c:pt idx="2167">
                  <c:v>45777</c:v>
                </c:pt>
                <c:pt idx="2168">
                  <c:v>45779</c:v>
                </c:pt>
                <c:pt idx="2169">
                  <c:v>45782</c:v>
                </c:pt>
                <c:pt idx="2170">
                  <c:v>45783</c:v>
                </c:pt>
                <c:pt idx="2171">
                  <c:v>45784</c:v>
                </c:pt>
                <c:pt idx="2172">
                  <c:v>45785</c:v>
                </c:pt>
                <c:pt idx="2173">
                  <c:v>45786</c:v>
                </c:pt>
                <c:pt idx="2174">
                  <c:v>45789</c:v>
                </c:pt>
                <c:pt idx="2175">
                  <c:v>45790</c:v>
                </c:pt>
                <c:pt idx="2176">
                  <c:v>45791</c:v>
                </c:pt>
                <c:pt idx="2177">
                  <c:v>45792</c:v>
                </c:pt>
                <c:pt idx="2178">
                  <c:v>45793</c:v>
                </c:pt>
                <c:pt idx="2179">
                  <c:v>45796</c:v>
                </c:pt>
                <c:pt idx="2180">
                  <c:v>45797</c:v>
                </c:pt>
                <c:pt idx="2181">
                  <c:v>45798</c:v>
                </c:pt>
                <c:pt idx="2182">
                  <c:v>45799</c:v>
                </c:pt>
                <c:pt idx="2183">
                  <c:v>45800</c:v>
                </c:pt>
                <c:pt idx="2184">
                  <c:v>45803</c:v>
                </c:pt>
                <c:pt idx="2185">
                  <c:v>45804</c:v>
                </c:pt>
                <c:pt idx="2186">
                  <c:v>45805</c:v>
                </c:pt>
                <c:pt idx="2187">
                  <c:v>45806</c:v>
                </c:pt>
                <c:pt idx="2188">
                  <c:v>45807</c:v>
                </c:pt>
                <c:pt idx="2189">
                  <c:v>45810</c:v>
                </c:pt>
                <c:pt idx="2190">
                  <c:v>45811</c:v>
                </c:pt>
                <c:pt idx="2191">
                  <c:v>45812</c:v>
                </c:pt>
                <c:pt idx="2192">
                  <c:v>45813</c:v>
                </c:pt>
                <c:pt idx="2193">
                  <c:v>45814</c:v>
                </c:pt>
                <c:pt idx="2194">
                  <c:v>45817</c:v>
                </c:pt>
                <c:pt idx="2195">
                  <c:v>45818</c:v>
                </c:pt>
                <c:pt idx="2196">
                  <c:v>45819</c:v>
                </c:pt>
                <c:pt idx="2197">
                  <c:v>45820</c:v>
                </c:pt>
                <c:pt idx="2198">
                  <c:v>45821</c:v>
                </c:pt>
                <c:pt idx="2199">
                  <c:v>45824</c:v>
                </c:pt>
                <c:pt idx="2200">
                  <c:v>45825</c:v>
                </c:pt>
                <c:pt idx="2201">
                  <c:v>45826</c:v>
                </c:pt>
                <c:pt idx="2202">
                  <c:v>45828</c:v>
                </c:pt>
                <c:pt idx="2203">
                  <c:v>45831</c:v>
                </c:pt>
                <c:pt idx="2204">
                  <c:v>45832</c:v>
                </c:pt>
                <c:pt idx="2205">
                  <c:v>45833</c:v>
                </c:pt>
                <c:pt idx="2206">
                  <c:v>45834</c:v>
                </c:pt>
                <c:pt idx="2207">
                  <c:v>45835</c:v>
                </c:pt>
                <c:pt idx="2208">
                  <c:v>45838</c:v>
                </c:pt>
              </c:numCache>
            </c:numRef>
          </c:cat>
          <c:val>
            <c:numRef>
              <c:f>Historico!$CX$598:$CX$7170</c:f>
              <c:numCache>
                <c:formatCode>0.00%</c:formatCode>
                <c:ptCount val="6573"/>
                <c:pt idx="0">
                  <c:v>0</c:v>
                </c:pt>
                <c:pt idx="1">
                  <c:v>2.792099999999742E-4</c:v>
                </c:pt>
                <c:pt idx="2">
                  <c:v>2.372600000000169E-4</c:v>
                </c:pt>
                <c:pt idx="3">
                  <c:v>1.0725599999998892E-3</c:v>
                </c:pt>
                <c:pt idx="4">
                  <c:v>9.0816000000004671E-4</c:v>
                </c:pt>
                <c:pt idx="5">
                  <c:v>1.4428600000000458E-3</c:v>
                </c:pt>
                <c:pt idx="6">
                  <c:v>1.8524200000000768E-3</c:v>
                </c:pt>
                <c:pt idx="7">
                  <c:v>2.557359999999953E-3</c:v>
                </c:pt>
                <c:pt idx="8">
                  <c:v>3.2690500000001066E-3</c:v>
                </c:pt>
                <c:pt idx="9">
                  <c:v>3.7452600000000835E-3</c:v>
                </c:pt>
                <c:pt idx="10">
                  <c:v>4.5185500000000101E-3</c:v>
                </c:pt>
                <c:pt idx="11">
                  <c:v>5.3007300000000868E-3</c:v>
                </c:pt>
                <c:pt idx="12">
                  <c:v>5.8899100000000537E-3</c:v>
                </c:pt>
                <c:pt idx="13">
                  <c:v>6.3738700000000037E-3</c:v>
                </c:pt>
                <c:pt idx="14">
                  <c:v>7.0010499999999531E-3</c:v>
                </c:pt>
                <c:pt idx="15">
                  <c:v>7.8816100000000944E-3</c:v>
                </c:pt>
                <c:pt idx="16">
                  <c:v>8.9263799999999005E-3</c:v>
                </c:pt>
                <c:pt idx="17">
                  <c:v>9.6554300000000204E-3</c:v>
                </c:pt>
                <c:pt idx="18">
                  <c:v>1.0570289999999982E-2</c:v>
                </c:pt>
                <c:pt idx="19">
                  <c:v>1.1000780000000043E-2</c:v>
                </c:pt>
                <c:pt idx="20">
                  <c:v>1.1859859999999944E-2</c:v>
                </c:pt>
                <c:pt idx="21">
                  <c:v>1.2222450000000107E-2</c:v>
                </c:pt>
                <c:pt idx="22">
                  <c:v>1.2746719999999989E-2</c:v>
                </c:pt>
                <c:pt idx="23">
                  <c:v>1.291313999999999E-2</c:v>
                </c:pt>
                <c:pt idx="24">
                  <c:v>1.3455559999999922E-2</c:v>
                </c:pt>
                <c:pt idx="25">
                  <c:v>1.3955830000000002E-2</c:v>
                </c:pt>
                <c:pt idx="26">
                  <c:v>1.4413559999999936E-2</c:v>
                </c:pt>
                <c:pt idx="27">
                  <c:v>1.5014979999999678E-2</c:v>
                </c:pt>
                <c:pt idx="28">
                  <c:v>1.569880999999973E-2</c:v>
                </c:pt>
                <c:pt idx="29">
                  <c:v>1.6528869999999696E-2</c:v>
                </c:pt>
                <c:pt idx="30">
                  <c:v>1.7284819999999756E-2</c:v>
                </c:pt>
                <c:pt idx="31">
                  <c:v>1.7596779999999868E-2</c:v>
                </c:pt>
                <c:pt idx="32">
                  <c:v>1.8257999999999885E-2</c:v>
                </c:pt>
                <c:pt idx="33">
                  <c:v>1.8455849999999829E-2</c:v>
                </c:pt>
                <c:pt idx="34">
                  <c:v>1.8553359999999852E-2</c:v>
                </c:pt>
                <c:pt idx="35">
                  <c:v>1.9185139999999823E-2</c:v>
                </c:pt>
                <c:pt idx="36">
                  <c:v>1.9901059999999804E-2</c:v>
                </c:pt>
                <c:pt idx="37">
                  <c:v>2.0803759999999727E-2</c:v>
                </c:pt>
                <c:pt idx="38">
                  <c:v>2.1152249999999873E-2</c:v>
                </c:pt>
                <c:pt idx="39">
                  <c:v>2.1684499999999884E-2</c:v>
                </c:pt>
                <c:pt idx="40">
                  <c:v>2.2179049999999867E-2</c:v>
                </c:pt>
                <c:pt idx="41">
                  <c:v>2.2816679999999812E-2</c:v>
                </c:pt>
                <c:pt idx="42">
                  <c:v>2.3255939999999864E-2</c:v>
                </c:pt>
                <c:pt idx="43">
                  <c:v>2.3008969999999795E-2</c:v>
                </c:pt>
                <c:pt idx="44">
                  <c:v>2.2340309999999697E-2</c:v>
                </c:pt>
                <c:pt idx="45">
                  <c:v>2.240344999999988E-2</c:v>
                </c:pt>
                <c:pt idx="46">
                  <c:v>2.1787579999999807E-2</c:v>
                </c:pt>
                <c:pt idx="47">
                  <c:v>2.2432449999999715E-2</c:v>
                </c:pt>
                <c:pt idx="48">
                  <c:v>2.2693819999999754E-2</c:v>
                </c:pt>
                <c:pt idx="49">
                  <c:v>2.299901999999987E-2</c:v>
                </c:pt>
                <c:pt idx="50">
                  <c:v>2.4522759999999755E-2</c:v>
                </c:pt>
                <c:pt idx="51">
                  <c:v>2.5460599999999722E-2</c:v>
                </c:pt>
                <c:pt idx="52">
                  <c:v>2.5881689999999846E-2</c:v>
                </c:pt>
                <c:pt idx="53">
                  <c:v>2.6282609999999762E-2</c:v>
                </c:pt>
                <c:pt idx="54">
                  <c:v>2.6319469999999789E-2</c:v>
                </c:pt>
                <c:pt idx="55">
                  <c:v>2.7457669999999768E-2</c:v>
                </c:pt>
                <c:pt idx="56">
                  <c:v>2.8381919999999727E-2</c:v>
                </c:pt>
                <c:pt idx="57">
                  <c:v>2.9013759999999778E-2</c:v>
                </c:pt>
                <c:pt idx="58">
                  <c:v>2.7436399999999805E-2</c:v>
                </c:pt>
                <c:pt idx="59">
                  <c:v>2.8118879999999846E-2</c:v>
                </c:pt>
                <c:pt idx="60">
                  <c:v>2.9969879999999671E-2</c:v>
                </c:pt>
                <c:pt idx="61">
                  <c:v>3.0493539999999708E-2</c:v>
                </c:pt>
                <c:pt idx="62">
                  <c:v>3.1299359999999776E-2</c:v>
                </c:pt>
                <c:pt idx="63">
                  <c:v>3.2338949999999755E-2</c:v>
                </c:pt>
                <c:pt idx="64">
                  <c:v>3.2192379999999687E-2</c:v>
                </c:pt>
                <c:pt idx="65">
                  <c:v>3.2555449999999819E-2</c:v>
                </c:pt>
                <c:pt idx="66">
                  <c:v>3.3209059999999679E-2</c:v>
                </c:pt>
                <c:pt idx="67">
                  <c:v>3.4117399999999742E-2</c:v>
                </c:pt>
                <c:pt idx="68">
                  <c:v>3.4812479999999812E-2</c:v>
                </c:pt>
                <c:pt idx="69">
                  <c:v>3.5538389999999698E-2</c:v>
                </c:pt>
                <c:pt idx="70">
                  <c:v>3.6214059999999826E-2</c:v>
                </c:pt>
                <c:pt idx="71">
                  <c:v>3.6711739999999882E-2</c:v>
                </c:pt>
                <c:pt idx="72">
                  <c:v>3.7511639999999735E-2</c:v>
                </c:pt>
                <c:pt idx="73">
                  <c:v>3.8293119999999847E-2</c:v>
                </c:pt>
                <c:pt idx="74">
                  <c:v>3.8654339999999898E-2</c:v>
                </c:pt>
                <c:pt idx="75">
                  <c:v>3.9237909999999987E-2</c:v>
                </c:pt>
                <c:pt idx="76">
                  <c:v>3.9784669999999966E-2</c:v>
                </c:pt>
                <c:pt idx="77">
                  <c:v>4.0639059999999949E-2</c:v>
                </c:pt>
                <c:pt idx="78">
                  <c:v>4.1653830000000003E-2</c:v>
                </c:pt>
                <c:pt idx="79">
                  <c:v>4.2130259999999975E-2</c:v>
                </c:pt>
                <c:pt idx="80">
                  <c:v>4.3267790000000028E-2</c:v>
                </c:pt>
                <c:pt idx="81">
                  <c:v>4.3887290000000023E-2</c:v>
                </c:pt>
                <c:pt idx="82">
                  <c:v>4.4361389999999945E-2</c:v>
                </c:pt>
                <c:pt idx="83">
                  <c:v>4.4950400000000057E-2</c:v>
                </c:pt>
                <c:pt idx="84">
                  <c:v>4.5358309999999902E-2</c:v>
                </c:pt>
                <c:pt idx="85">
                  <c:v>4.5597659999999873E-2</c:v>
                </c:pt>
                <c:pt idx="86">
                  <c:v>4.5955389999999818E-2</c:v>
                </c:pt>
                <c:pt idx="87">
                  <c:v>4.6317519999999668E-2</c:v>
                </c:pt>
                <c:pt idx="88">
                  <c:v>4.819342999999976E-2</c:v>
                </c:pt>
                <c:pt idx="89">
                  <c:v>4.8619179999999762E-2</c:v>
                </c:pt>
                <c:pt idx="90">
                  <c:v>4.9454519999999835E-2</c:v>
                </c:pt>
                <c:pt idx="91">
                  <c:v>4.9730319999999884E-2</c:v>
                </c:pt>
                <c:pt idx="92">
                  <c:v>5.0257979999999813E-2</c:v>
                </c:pt>
                <c:pt idx="93">
                  <c:v>5.070489999999972E-2</c:v>
                </c:pt>
                <c:pt idx="94">
                  <c:v>5.088899999999974E-2</c:v>
                </c:pt>
                <c:pt idx="95">
                  <c:v>5.1099779999999706E-2</c:v>
                </c:pt>
                <c:pt idx="96">
                  <c:v>5.2010629999999836E-2</c:v>
                </c:pt>
                <c:pt idx="97">
                  <c:v>5.2488169999999723E-2</c:v>
                </c:pt>
                <c:pt idx="98">
                  <c:v>5.3604299999999716E-2</c:v>
                </c:pt>
                <c:pt idx="99">
                  <c:v>5.4128639999999839E-2</c:v>
                </c:pt>
                <c:pt idx="100">
                  <c:v>5.4313929999999733E-2</c:v>
                </c:pt>
                <c:pt idx="101">
                  <c:v>5.4440609999999667E-2</c:v>
                </c:pt>
                <c:pt idx="102">
                  <c:v>5.5353109999999761E-2</c:v>
                </c:pt>
                <c:pt idx="103">
                  <c:v>5.6226399999999677E-2</c:v>
                </c:pt>
                <c:pt idx="104">
                  <c:v>5.7070369999999704E-2</c:v>
                </c:pt>
                <c:pt idx="105">
                  <c:v>5.8117499999999822E-2</c:v>
                </c:pt>
                <c:pt idx="106">
                  <c:v>5.9228369999999808E-2</c:v>
                </c:pt>
                <c:pt idx="107">
                  <c:v>6.2788709999999748E-2</c:v>
                </c:pt>
                <c:pt idx="108">
                  <c:v>6.4221249999999674E-2</c:v>
                </c:pt>
                <c:pt idx="109">
                  <c:v>6.5847949999999766E-2</c:v>
                </c:pt>
                <c:pt idx="110">
                  <c:v>6.6303979999999818E-2</c:v>
                </c:pt>
                <c:pt idx="111">
                  <c:v>6.6794799999999821E-2</c:v>
                </c:pt>
                <c:pt idx="112">
                  <c:v>6.7039989999999827E-2</c:v>
                </c:pt>
                <c:pt idx="113">
                  <c:v>6.6217269999999884E-2</c:v>
                </c:pt>
                <c:pt idx="114">
                  <c:v>6.6492699999999738E-2</c:v>
                </c:pt>
                <c:pt idx="115">
                  <c:v>6.6880569999999695E-2</c:v>
                </c:pt>
                <c:pt idx="116">
                  <c:v>6.8069759999999757E-2</c:v>
                </c:pt>
                <c:pt idx="117">
                  <c:v>6.9103799999999715E-2</c:v>
                </c:pt>
                <c:pt idx="118">
                  <c:v>7.2330129999999881E-2</c:v>
                </c:pt>
                <c:pt idx="119">
                  <c:v>7.3064139999999833E-2</c:v>
                </c:pt>
                <c:pt idx="120">
                  <c:v>7.4904149999999836E-2</c:v>
                </c:pt>
                <c:pt idx="121">
                  <c:v>7.3427279999999762E-2</c:v>
                </c:pt>
                <c:pt idx="122">
                  <c:v>7.5710249999999757E-2</c:v>
                </c:pt>
                <c:pt idx="123">
                  <c:v>7.603141999999985E-2</c:v>
                </c:pt>
                <c:pt idx="124">
                  <c:v>7.671009999999967E-2</c:v>
                </c:pt>
                <c:pt idx="125">
                  <c:v>7.5971469999999819E-2</c:v>
                </c:pt>
                <c:pt idx="126">
                  <c:v>7.5888319999999787E-2</c:v>
                </c:pt>
                <c:pt idx="127">
                  <c:v>7.8328179999999747E-2</c:v>
                </c:pt>
                <c:pt idx="128">
                  <c:v>7.9341279999999736E-2</c:v>
                </c:pt>
                <c:pt idx="129">
                  <c:v>7.8543569999999674E-2</c:v>
                </c:pt>
                <c:pt idx="130">
                  <c:v>8.1156599999999468E-2</c:v>
                </c:pt>
                <c:pt idx="131">
                  <c:v>8.1693709999999697E-2</c:v>
                </c:pt>
                <c:pt idx="132">
                  <c:v>8.3245720000000079E-2</c:v>
                </c:pt>
                <c:pt idx="133">
                  <c:v>8.2856129999999917E-2</c:v>
                </c:pt>
                <c:pt idx="134">
                  <c:v>8.4261900000000001E-2</c:v>
                </c:pt>
                <c:pt idx="135">
                  <c:v>8.430427000000007E-2</c:v>
                </c:pt>
                <c:pt idx="136">
                  <c:v>8.3965770000000051E-2</c:v>
                </c:pt>
                <c:pt idx="137">
                  <c:v>8.6110539999999958E-2</c:v>
                </c:pt>
                <c:pt idx="138">
                  <c:v>8.755121999999993E-2</c:v>
                </c:pt>
                <c:pt idx="139">
                  <c:v>8.6847930000000018E-2</c:v>
                </c:pt>
                <c:pt idx="140">
                  <c:v>8.7621200000000066E-2</c:v>
                </c:pt>
                <c:pt idx="141">
                  <c:v>8.6042439999999942E-2</c:v>
                </c:pt>
                <c:pt idx="142">
                  <c:v>8.7114810000000098E-2</c:v>
                </c:pt>
                <c:pt idx="143">
                  <c:v>8.7502170000000046E-2</c:v>
                </c:pt>
                <c:pt idx="144">
                  <c:v>8.7637949999999964E-2</c:v>
                </c:pt>
                <c:pt idx="145">
                  <c:v>8.7797630000000071E-2</c:v>
                </c:pt>
                <c:pt idx="146">
                  <c:v>8.5922840000000056E-2</c:v>
                </c:pt>
                <c:pt idx="147">
                  <c:v>8.7209309999999984E-2</c:v>
                </c:pt>
                <c:pt idx="148">
                  <c:v>8.8779390000000014E-2</c:v>
                </c:pt>
                <c:pt idx="149">
                  <c:v>8.8572689999999898E-2</c:v>
                </c:pt>
                <c:pt idx="150">
                  <c:v>8.9506209999999919E-2</c:v>
                </c:pt>
                <c:pt idx="151">
                  <c:v>8.9296540000000091E-2</c:v>
                </c:pt>
                <c:pt idx="152">
                  <c:v>8.971404999999999E-2</c:v>
                </c:pt>
                <c:pt idx="153">
                  <c:v>9.0865889999999894E-2</c:v>
                </c:pt>
                <c:pt idx="154">
                  <c:v>9.1263469999999902E-2</c:v>
                </c:pt>
                <c:pt idx="155">
                  <c:v>9.1131450000000003E-2</c:v>
                </c:pt>
                <c:pt idx="156">
                  <c:v>9.1635589999999878E-2</c:v>
                </c:pt>
                <c:pt idx="157">
                  <c:v>8.9637839999999747E-2</c:v>
                </c:pt>
                <c:pt idx="158">
                  <c:v>8.9365209999999751E-2</c:v>
                </c:pt>
                <c:pt idx="159">
                  <c:v>8.878824999999968E-2</c:v>
                </c:pt>
                <c:pt idx="160">
                  <c:v>8.9612289999999817E-2</c:v>
                </c:pt>
                <c:pt idx="161">
                  <c:v>9.0961829999999688E-2</c:v>
                </c:pt>
                <c:pt idx="162">
                  <c:v>9.1465159999999823E-2</c:v>
                </c:pt>
                <c:pt idx="163">
                  <c:v>9.060802999999984E-2</c:v>
                </c:pt>
                <c:pt idx="164">
                  <c:v>9.1346799999999728E-2</c:v>
                </c:pt>
                <c:pt idx="165">
                  <c:v>9.120305999999978E-2</c:v>
                </c:pt>
                <c:pt idx="166">
                  <c:v>9.2971459999999784E-2</c:v>
                </c:pt>
                <c:pt idx="167">
                  <c:v>9.5569749999999676E-2</c:v>
                </c:pt>
                <c:pt idx="168">
                  <c:v>9.8396989999999684E-2</c:v>
                </c:pt>
                <c:pt idx="169">
                  <c:v>9.9620529999999929E-2</c:v>
                </c:pt>
                <c:pt idx="170">
                  <c:v>0.10180641000000001</c:v>
                </c:pt>
                <c:pt idx="171">
                  <c:v>0.10466844999999991</c:v>
                </c:pt>
                <c:pt idx="172">
                  <c:v>0.10422134000000005</c:v>
                </c:pt>
                <c:pt idx="173">
                  <c:v>7.1906210000000081E-2</c:v>
                </c:pt>
                <c:pt idx="174">
                  <c:v>7.947413999999986E-2</c:v>
                </c:pt>
                <c:pt idx="175">
                  <c:v>7.7011809999999681E-2</c:v>
                </c:pt>
                <c:pt idx="176">
                  <c:v>8.3560789999999718E-2</c:v>
                </c:pt>
                <c:pt idx="177">
                  <c:v>8.7290319999999699E-2</c:v>
                </c:pt>
                <c:pt idx="178">
                  <c:v>8.8421559999999788E-2</c:v>
                </c:pt>
                <c:pt idx="179">
                  <c:v>9.0601599999999838E-2</c:v>
                </c:pt>
                <c:pt idx="180">
                  <c:v>9.2962369999999739E-2</c:v>
                </c:pt>
                <c:pt idx="181">
                  <c:v>9.0801199999999804E-2</c:v>
                </c:pt>
                <c:pt idx="182">
                  <c:v>9.3416239999999817E-2</c:v>
                </c:pt>
                <c:pt idx="183">
                  <c:v>9.0684789999999849E-2</c:v>
                </c:pt>
                <c:pt idx="184">
                  <c:v>9.007610999999982E-2</c:v>
                </c:pt>
                <c:pt idx="185">
                  <c:v>8.9037099999999869E-2</c:v>
                </c:pt>
                <c:pt idx="186">
                  <c:v>9.114171999999976E-2</c:v>
                </c:pt>
                <c:pt idx="187">
                  <c:v>9.1163199999999778E-2</c:v>
                </c:pt>
                <c:pt idx="188">
                  <c:v>9.1197939999999811E-2</c:v>
                </c:pt>
                <c:pt idx="189">
                  <c:v>9.1983469999999734E-2</c:v>
                </c:pt>
                <c:pt idx="190">
                  <c:v>9.2607519999999832E-2</c:v>
                </c:pt>
                <c:pt idx="191">
                  <c:v>9.2552389999999818E-2</c:v>
                </c:pt>
                <c:pt idx="192">
                  <c:v>9.380012999999976E-2</c:v>
                </c:pt>
                <c:pt idx="193">
                  <c:v>9.5649799999999674E-2</c:v>
                </c:pt>
                <c:pt idx="194">
                  <c:v>9.7145899999999674E-2</c:v>
                </c:pt>
                <c:pt idx="195">
                  <c:v>9.5702339999999886E-2</c:v>
                </c:pt>
                <c:pt idx="196">
                  <c:v>9.6727769999999769E-2</c:v>
                </c:pt>
                <c:pt idx="197">
                  <c:v>9.6246579999999859E-2</c:v>
                </c:pt>
                <c:pt idx="198">
                  <c:v>9.6264189999999861E-2</c:v>
                </c:pt>
                <c:pt idx="199">
                  <c:v>9.6549999999999692E-2</c:v>
                </c:pt>
                <c:pt idx="200">
                  <c:v>9.5848929999999832E-2</c:v>
                </c:pt>
                <c:pt idx="201">
                  <c:v>9.7648059999999814E-2</c:v>
                </c:pt>
                <c:pt idx="202">
                  <c:v>9.6422299999999739E-2</c:v>
                </c:pt>
                <c:pt idx="203">
                  <c:v>9.7492979999999729E-2</c:v>
                </c:pt>
                <c:pt idx="204">
                  <c:v>9.8769999999999802E-2</c:v>
                </c:pt>
                <c:pt idx="205">
                  <c:v>9.8297909999999877E-2</c:v>
                </c:pt>
                <c:pt idx="206">
                  <c:v>9.8220659999999738E-2</c:v>
                </c:pt>
                <c:pt idx="207">
                  <c:v>9.8304209999999781E-2</c:v>
                </c:pt>
                <c:pt idx="208">
                  <c:v>9.7978439999999667E-2</c:v>
                </c:pt>
                <c:pt idx="209">
                  <c:v>9.8909689999999717E-2</c:v>
                </c:pt>
                <c:pt idx="210">
                  <c:v>0.10042878999999982</c:v>
                </c:pt>
                <c:pt idx="211">
                  <c:v>0.10412858999999974</c:v>
                </c:pt>
                <c:pt idx="212">
                  <c:v>0.10447302999999986</c:v>
                </c:pt>
                <c:pt idx="213">
                  <c:v>0.10759693999999986</c:v>
                </c:pt>
                <c:pt idx="214">
                  <c:v>0.10992569999999979</c:v>
                </c:pt>
                <c:pt idx="215">
                  <c:v>0.1117015899999998</c:v>
                </c:pt>
                <c:pt idx="216">
                  <c:v>0.11448548999999986</c:v>
                </c:pt>
                <c:pt idx="217">
                  <c:v>0.11557190999999989</c:v>
                </c:pt>
                <c:pt idx="218">
                  <c:v>0.11590414000000004</c:v>
                </c:pt>
                <c:pt idx="219">
                  <c:v>0.11526221999999997</c:v>
                </c:pt>
                <c:pt idx="220">
                  <c:v>0.11418729000000005</c:v>
                </c:pt>
                <c:pt idx="221">
                  <c:v>0.11399757999999993</c:v>
                </c:pt>
                <c:pt idx="222">
                  <c:v>0.11936085000000007</c:v>
                </c:pt>
                <c:pt idx="223">
                  <c:v>0.12099213000000009</c:v>
                </c:pt>
                <c:pt idx="224">
                  <c:v>0.12252558000000002</c:v>
                </c:pt>
                <c:pt idx="225">
                  <c:v>0.12471216000000007</c:v>
                </c:pt>
                <c:pt idx="226">
                  <c:v>0.12546995000000005</c:v>
                </c:pt>
                <c:pt idx="227">
                  <c:v>0.12724895000000003</c:v>
                </c:pt>
                <c:pt idx="228">
                  <c:v>0.12759049</c:v>
                </c:pt>
                <c:pt idx="229">
                  <c:v>0.12652916000000003</c:v>
                </c:pt>
                <c:pt idx="230">
                  <c:v>0.12718683000000008</c:v>
                </c:pt>
                <c:pt idx="231">
                  <c:v>0.12607561</c:v>
                </c:pt>
                <c:pt idx="232">
                  <c:v>0.12485783000000006</c:v>
                </c:pt>
                <c:pt idx="233">
                  <c:v>0.12570937999999998</c:v>
                </c:pt>
                <c:pt idx="234">
                  <c:v>0.12593940999999997</c:v>
                </c:pt>
                <c:pt idx="235">
                  <c:v>0.12736405000000017</c:v>
                </c:pt>
                <c:pt idx="236">
                  <c:v>0.12884297000000022</c:v>
                </c:pt>
                <c:pt idx="237">
                  <c:v>0.12612224000000016</c:v>
                </c:pt>
                <c:pt idx="238">
                  <c:v>0.12859185000000029</c:v>
                </c:pt>
                <c:pt idx="239">
                  <c:v>0.12831146000000015</c:v>
                </c:pt>
                <c:pt idx="240">
                  <c:v>0.12897007000000027</c:v>
                </c:pt>
                <c:pt idx="241">
                  <c:v>0.13090525000000031</c:v>
                </c:pt>
                <c:pt idx="242">
                  <c:v>0.13220024000000019</c:v>
                </c:pt>
                <c:pt idx="243">
                  <c:v>0.13343451000000028</c:v>
                </c:pt>
                <c:pt idx="244">
                  <c:v>0.1339458400000002</c:v>
                </c:pt>
                <c:pt idx="245">
                  <c:v>0.13426542000000019</c:v>
                </c:pt>
                <c:pt idx="246">
                  <c:v>0.13509886000000026</c:v>
                </c:pt>
                <c:pt idx="247">
                  <c:v>0.13709643000000016</c:v>
                </c:pt>
                <c:pt idx="248">
                  <c:v>0.13708905000000016</c:v>
                </c:pt>
                <c:pt idx="249">
                  <c:v>0.13796798000000021</c:v>
                </c:pt>
                <c:pt idx="250">
                  <c:v>0.13947797000000017</c:v>
                </c:pt>
                <c:pt idx="251">
                  <c:v>0.14114569000000032</c:v>
                </c:pt>
                <c:pt idx="252">
                  <c:v>0.14246727000000026</c:v>
                </c:pt>
                <c:pt idx="253">
                  <c:v>0.14135646000000013</c:v>
                </c:pt>
                <c:pt idx="254">
                  <c:v>0.14001782000000018</c:v>
                </c:pt>
                <c:pt idx="255">
                  <c:v>0.14040075000000019</c:v>
                </c:pt>
                <c:pt idx="256">
                  <c:v>0.14175599999999999</c:v>
                </c:pt>
                <c:pt idx="257">
                  <c:v>0.14158109000000008</c:v>
                </c:pt>
                <c:pt idx="258">
                  <c:v>0.14175715000000011</c:v>
                </c:pt>
                <c:pt idx="259">
                  <c:v>0.1426509600000001</c:v>
                </c:pt>
                <c:pt idx="260">
                  <c:v>0.14359713000000007</c:v>
                </c:pt>
                <c:pt idx="261">
                  <c:v>0.14571122999999986</c:v>
                </c:pt>
                <c:pt idx="262">
                  <c:v>0.14616429999999969</c:v>
                </c:pt>
                <c:pt idx="263">
                  <c:v>0.14602366999999972</c:v>
                </c:pt>
                <c:pt idx="264">
                  <c:v>0.14829827999999989</c:v>
                </c:pt>
                <c:pt idx="265">
                  <c:v>0.14761592000000001</c:v>
                </c:pt>
                <c:pt idx="266">
                  <c:v>0.14746580999999992</c:v>
                </c:pt>
                <c:pt idx="267">
                  <c:v>0.14729400999999998</c:v>
                </c:pt>
                <c:pt idx="268">
                  <c:v>0.14796826000000007</c:v>
                </c:pt>
                <c:pt idx="269">
                  <c:v>0.14704012</c:v>
                </c:pt>
                <c:pt idx="270">
                  <c:v>0.14727343999999998</c:v>
                </c:pt>
                <c:pt idx="271">
                  <c:v>0.14551558000000009</c:v>
                </c:pt>
                <c:pt idx="272">
                  <c:v>0.14727111999999987</c:v>
                </c:pt>
                <c:pt idx="273">
                  <c:v>0.14629057999999984</c:v>
                </c:pt>
                <c:pt idx="274">
                  <c:v>0.14702055999999986</c:v>
                </c:pt>
                <c:pt idx="275">
                  <c:v>0.14668157999999987</c:v>
                </c:pt>
                <c:pt idx="276">
                  <c:v>0.1466445599999997</c:v>
                </c:pt>
                <c:pt idx="277">
                  <c:v>0.14566037999999981</c:v>
                </c:pt>
                <c:pt idx="278">
                  <c:v>0.14626709999999976</c:v>
                </c:pt>
                <c:pt idx="279">
                  <c:v>0.14715923999999969</c:v>
                </c:pt>
                <c:pt idx="280">
                  <c:v>0.14866355999999969</c:v>
                </c:pt>
                <c:pt idx="281">
                  <c:v>0.14910566999999975</c:v>
                </c:pt>
                <c:pt idx="282">
                  <c:v>0.14825371999999981</c:v>
                </c:pt>
                <c:pt idx="283">
                  <c:v>0.14700750999999967</c:v>
                </c:pt>
                <c:pt idx="284">
                  <c:v>0.14667962999999973</c:v>
                </c:pt>
                <c:pt idx="285">
                  <c:v>0.14304662999999973</c:v>
                </c:pt>
                <c:pt idx="286">
                  <c:v>0.14326457999999986</c:v>
                </c:pt>
                <c:pt idx="287">
                  <c:v>0.14176154999999979</c:v>
                </c:pt>
                <c:pt idx="288">
                  <c:v>0.14192352999999969</c:v>
                </c:pt>
                <c:pt idx="289">
                  <c:v>0.13927617999999975</c:v>
                </c:pt>
                <c:pt idx="290">
                  <c:v>0.13676970999999982</c:v>
                </c:pt>
                <c:pt idx="291">
                  <c:v>0.13829363999999988</c:v>
                </c:pt>
                <c:pt idx="292">
                  <c:v>0.13782681999999968</c:v>
                </c:pt>
                <c:pt idx="293">
                  <c:v>0.13895178999999969</c:v>
                </c:pt>
                <c:pt idx="294">
                  <c:v>0.1392180799999998</c:v>
                </c:pt>
                <c:pt idx="295">
                  <c:v>0.13695104999999974</c:v>
                </c:pt>
                <c:pt idx="296">
                  <c:v>0.13592340999999974</c:v>
                </c:pt>
                <c:pt idx="297">
                  <c:v>0.13532774999999986</c:v>
                </c:pt>
                <c:pt idx="298">
                  <c:v>0.13742390999999987</c:v>
                </c:pt>
                <c:pt idx="299">
                  <c:v>0.13922321999999987</c:v>
                </c:pt>
                <c:pt idx="300">
                  <c:v>0.13962439999999976</c:v>
                </c:pt>
                <c:pt idx="301">
                  <c:v>0.14074784999999967</c:v>
                </c:pt>
                <c:pt idx="302">
                  <c:v>0.14069529999999975</c:v>
                </c:pt>
                <c:pt idx="303">
                  <c:v>0.14154678999999959</c:v>
                </c:pt>
                <c:pt idx="304">
                  <c:v>0.14116681999999958</c:v>
                </c:pt>
                <c:pt idx="305">
                  <c:v>0.14119899999999941</c:v>
                </c:pt>
                <c:pt idx="306">
                  <c:v>0.14093170999999938</c:v>
                </c:pt>
                <c:pt idx="307">
                  <c:v>0.13856491999999943</c:v>
                </c:pt>
                <c:pt idx="308">
                  <c:v>0.13778267999999927</c:v>
                </c:pt>
                <c:pt idx="309">
                  <c:v>0.13828805999999938</c:v>
                </c:pt>
                <c:pt idx="310">
                  <c:v>0.1398764099999994</c:v>
                </c:pt>
                <c:pt idx="311">
                  <c:v>0.14063527999999947</c:v>
                </c:pt>
                <c:pt idx="312">
                  <c:v>0.14054865999999966</c:v>
                </c:pt>
                <c:pt idx="313">
                  <c:v>0.13893136999999967</c:v>
                </c:pt>
                <c:pt idx="314">
                  <c:v>0.13909042999999954</c:v>
                </c:pt>
                <c:pt idx="315">
                  <c:v>0.13932222999999966</c:v>
                </c:pt>
                <c:pt idx="316">
                  <c:v>0.13790931999999945</c:v>
                </c:pt>
                <c:pt idx="317">
                  <c:v>0.13851460999999965</c:v>
                </c:pt>
                <c:pt idx="318">
                  <c:v>0.13787151999999958</c:v>
                </c:pt>
                <c:pt idx="319">
                  <c:v>0.13961623999999961</c:v>
                </c:pt>
                <c:pt idx="320">
                  <c:v>0.1405205899999995</c:v>
                </c:pt>
                <c:pt idx="321">
                  <c:v>0.14146172999999984</c:v>
                </c:pt>
                <c:pt idx="322">
                  <c:v>0.14312721999999978</c:v>
                </c:pt>
                <c:pt idx="323">
                  <c:v>0.14330114999999988</c:v>
                </c:pt>
                <c:pt idx="324">
                  <c:v>0.14324902999999978</c:v>
                </c:pt>
                <c:pt idx="325">
                  <c:v>0.14499368999999973</c:v>
                </c:pt>
                <c:pt idx="326">
                  <c:v>0.14523352999999983</c:v>
                </c:pt>
                <c:pt idx="327">
                  <c:v>0.14714070999999973</c:v>
                </c:pt>
                <c:pt idx="328">
                  <c:v>0.1474701199999997</c:v>
                </c:pt>
                <c:pt idx="329">
                  <c:v>0.15141840999999978</c:v>
                </c:pt>
                <c:pt idx="330">
                  <c:v>0.15252005999999985</c:v>
                </c:pt>
                <c:pt idx="331">
                  <c:v>0.15398832999999978</c:v>
                </c:pt>
                <c:pt idx="332">
                  <c:v>0.15361859999999972</c:v>
                </c:pt>
                <c:pt idx="333">
                  <c:v>0.15410518999999967</c:v>
                </c:pt>
                <c:pt idx="334">
                  <c:v>0.15501887999999986</c:v>
                </c:pt>
                <c:pt idx="335">
                  <c:v>0.15613068999999968</c:v>
                </c:pt>
                <c:pt idx="336">
                  <c:v>0.15733655999999985</c:v>
                </c:pt>
                <c:pt idx="337">
                  <c:v>0.15813814999999987</c:v>
                </c:pt>
                <c:pt idx="338">
                  <c:v>0.15852376999999951</c:v>
                </c:pt>
                <c:pt idx="339">
                  <c:v>0.15894518999999963</c:v>
                </c:pt>
                <c:pt idx="340">
                  <c:v>0.16045286999999964</c:v>
                </c:pt>
                <c:pt idx="341">
                  <c:v>0.15998876999999956</c:v>
                </c:pt>
                <c:pt idx="342">
                  <c:v>0.16026181999999967</c:v>
                </c:pt>
                <c:pt idx="343">
                  <c:v>0.15980752999999948</c:v>
                </c:pt>
                <c:pt idx="344">
                  <c:v>0.15929135999999966</c:v>
                </c:pt>
                <c:pt idx="345">
                  <c:v>0.16185427999999957</c:v>
                </c:pt>
                <c:pt idx="346">
                  <c:v>0.16223129999999952</c:v>
                </c:pt>
                <c:pt idx="347">
                  <c:v>0.16420689999999971</c:v>
                </c:pt>
                <c:pt idx="348">
                  <c:v>0.16393795999999972</c:v>
                </c:pt>
                <c:pt idx="349">
                  <c:v>0.16418532999999957</c:v>
                </c:pt>
                <c:pt idx="350">
                  <c:v>0.16483415999999962</c:v>
                </c:pt>
                <c:pt idx="351">
                  <c:v>0.16608032999999955</c:v>
                </c:pt>
                <c:pt idx="352">
                  <c:v>0.16430825999999965</c:v>
                </c:pt>
                <c:pt idx="353">
                  <c:v>0.16317653999999959</c:v>
                </c:pt>
                <c:pt idx="354">
                  <c:v>0.16376482999999964</c:v>
                </c:pt>
                <c:pt idx="355">
                  <c:v>0.16432753999999949</c:v>
                </c:pt>
                <c:pt idx="356">
                  <c:v>0.16299159999999957</c:v>
                </c:pt>
                <c:pt idx="357">
                  <c:v>0.16173316999999954</c:v>
                </c:pt>
                <c:pt idx="358">
                  <c:v>0.16366584999999945</c:v>
                </c:pt>
                <c:pt idx="359">
                  <c:v>0.16591754999999964</c:v>
                </c:pt>
                <c:pt idx="360">
                  <c:v>0.16820226999999965</c:v>
                </c:pt>
                <c:pt idx="361">
                  <c:v>0.16808553999999964</c:v>
                </c:pt>
                <c:pt idx="362">
                  <c:v>0.16824532999999953</c:v>
                </c:pt>
                <c:pt idx="363">
                  <c:v>0.16891029999999962</c:v>
                </c:pt>
                <c:pt idx="364">
                  <c:v>0.17031058999999948</c:v>
                </c:pt>
                <c:pt idx="365">
                  <c:v>0.17151252999999955</c:v>
                </c:pt>
                <c:pt idx="366">
                  <c:v>0.17294153999999962</c:v>
                </c:pt>
                <c:pt idx="367">
                  <c:v>0.17300499999999963</c:v>
                </c:pt>
                <c:pt idx="368">
                  <c:v>0.17343462999999959</c:v>
                </c:pt>
                <c:pt idx="369">
                  <c:v>0.17428705999999972</c:v>
                </c:pt>
                <c:pt idx="370">
                  <c:v>0.17582672999999982</c:v>
                </c:pt>
                <c:pt idx="371">
                  <c:v>0.17632797999999972</c:v>
                </c:pt>
                <c:pt idx="372">
                  <c:v>0.17772026999999979</c:v>
                </c:pt>
                <c:pt idx="373">
                  <c:v>0.17733979999999971</c:v>
                </c:pt>
                <c:pt idx="374">
                  <c:v>0.17824331999999998</c:v>
                </c:pt>
                <c:pt idx="375">
                  <c:v>0.17857817999999992</c:v>
                </c:pt>
                <c:pt idx="376">
                  <c:v>0.17831075000000007</c:v>
                </c:pt>
                <c:pt idx="377">
                  <c:v>0.17941707000000018</c:v>
                </c:pt>
                <c:pt idx="378">
                  <c:v>0.17996155000000025</c:v>
                </c:pt>
                <c:pt idx="379">
                  <c:v>0.1801769000000002</c:v>
                </c:pt>
                <c:pt idx="380">
                  <c:v>0.18190378000000029</c:v>
                </c:pt>
                <c:pt idx="381">
                  <c:v>0.18133544000000024</c:v>
                </c:pt>
                <c:pt idx="382">
                  <c:v>0.17912433000000028</c:v>
                </c:pt>
                <c:pt idx="383">
                  <c:v>0.18037464000000014</c:v>
                </c:pt>
                <c:pt idx="384">
                  <c:v>0.18851349000000028</c:v>
                </c:pt>
                <c:pt idx="385">
                  <c:v>0.18976102000000017</c:v>
                </c:pt>
                <c:pt idx="386">
                  <c:v>0.19063946000000054</c:v>
                </c:pt>
                <c:pt idx="387">
                  <c:v>0.19025408000000055</c:v>
                </c:pt>
                <c:pt idx="388">
                  <c:v>0.18979202000000051</c:v>
                </c:pt>
                <c:pt idx="389">
                  <c:v>0.19252467000000051</c:v>
                </c:pt>
                <c:pt idx="390">
                  <c:v>0.19154457000000047</c:v>
                </c:pt>
                <c:pt idx="391">
                  <c:v>0.19069329000000046</c:v>
                </c:pt>
                <c:pt idx="392">
                  <c:v>0.19085233000000046</c:v>
                </c:pt>
                <c:pt idx="393">
                  <c:v>0.19224750000000035</c:v>
                </c:pt>
                <c:pt idx="394">
                  <c:v>0.19185972000000051</c:v>
                </c:pt>
                <c:pt idx="395">
                  <c:v>0.19193608000000051</c:v>
                </c:pt>
                <c:pt idx="396">
                  <c:v>0.19247937000000048</c:v>
                </c:pt>
                <c:pt idx="397">
                  <c:v>0.19309751000000075</c:v>
                </c:pt>
                <c:pt idx="398">
                  <c:v>0.19347625000000068</c:v>
                </c:pt>
                <c:pt idx="399">
                  <c:v>0.19323753000000066</c:v>
                </c:pt>
                <c:pt idx="400">
                  <c:v>0.19392306000000059</c:v>
                </c:pt>
                <c:pt idx="401">
                  <c:v>0.19407320000000072</c:v>
                </c:pt>
                <c:pt idx="402">
                  <c:v>0.19579602000000063</c:v>
                </c:pt>
                <c:pt idx="403">
                  <c:v>0.19658481000000072</c:v>
                </c:pt>
                <c:pt idx="404">
                  <c:v>0.19678494000000057</c:v>
                </c:pt>
                <c:pt idx="405">
                  <c:v>0.19618840000000071</c:v>
                </c:pt>
                <c:pt idx="406">
                  <c:v>0.19683459000000059</c:v>
                </c:pt>
                <c:pt idx="407">
                  <c:v>0.19736229000000072</c:v>
                </c:pt>
                <c:pt idx="408">
                  <c:v>0.19830144000000072</c:v>
                </c:pt>
                <c:pt idx="409">
                  <c:v>0.19967062000000069</c:v>
                </c:pt>
                <c:pt idx="410">
                  <c:v>0.19970071000000034</c:v>
                </c:pt>
                <c:pt idx="411">
                  <c:v>0.19926467000000048</c:v>
                </c:pt>
                <c:pt idx="412">
                  <c:v>0.1991298500000005</c:v>
                </c:pt>
                <c:pt idx="413">
                  <c:v>0.1995788900000004</c:v>
                </c:pt>
                <c:pt idx="414">
                  <c:v>0.19896133000000038</c:v>
                </c:pt>
                <c:pt idx="415">
                  <c:v>0.19666888000000049</c:v>
                </c:pt>
                <c:pt idx="416">
                  <c:v>0.1950859500000004</c:v>
                </c:pt>
                <c:pt idx="417">
                  <c:v>0.19752419000000043</c:v>
                </c:pt>
                <c:pt idx="418">
                  <c:v>0.19652551000000051</c:v>
                </c:pt>
                <c:pt idx="419">
                  <c:v>0.19448348000000037</c:v>
                </c:pt>
                <c:pt idx="420">
                  <c:v>0.19435039000000054</c:v>
                </c:pt>
                <c:pt idx="421">
                  <c:v>0.19436504000000032</c:v>
                </c:pt>
                <c:pt idx="422">
                  <c:v>0.18952279000000027</c:v>
                </c:pt>
                <c:pt idx="423">
                  <c:v>0.18494000000000033</c:v>
                </c:pt>
                <c:pt idx="424">
                  <c:v>0.18737153000000029</c:v>
                </c:pt>
                <c:pt idx="425">
                  <c:v>0.19029113000000031</c:v>
                </c:pt>
                <c:pt idx="426">
                  <c:v>0.1884464800000003</c:v>
                </c:pt>
                <c:pt idx="427">
                  <c:v>0.18680977000000021</c:v>
                </c:pt>
                <c:pt idx="428">
                  <c:v>0.18524279000000021</c:v>
                </c:pt>
                <c:pt idx="429">
                  <c:v>0.18445023000000016</c:v>
                </c:pt>
                <c:pt idx="430">
                  <c:v>0.18285970000000029</c:v>
                </c:pt>
                <c:pt idx="431">
                  <c:v>0.18613830000000031</c:v>
                </c:pt>
                <c:pt idx="432">
                  <c:v>0.18773698000000016</c:v>
                </c:pt>
                <c:pt idx="433">
                  <c:v>0.18881054000000019</c:v>
                </c:pt>
                <c:pt idx="434">
                  <c:v>0.18217673000000012</c:v>
                </c:pt>
                <c:pt idx="435">
                  <c:v>0.17771511000000029</c:v>
                </c:pt>
                <c:pt idx="436">
                  <c:v>0.16607009000000028</c:v>
                </c:pt>
                <c:pt idx="437">
                  <c:v>0.17053750000000023</c:v>
                </c:pt>
                <c:pt idx="438">
                  <c:v>0.17443209000000026</c:v>
                </c:pt>
                <c:pt idx="439">
                  <c:v>0.17589248000000013</c:v>
                </c:pt>
                <c:pt idx="440">
                  <c:v>0.17290018000000029</c:v>
                </c:pt>
                <c:pt idx="441">
                  <c:v>0.16943023000000013</c:v>
                </c:pt>
                <c:pt idx="442">
                  <c:v>0.17890381000000022</c:v>
                </c:pt>
                <c:pt idx="443">
                  <c:v>0.18226352999999995</c:v>
                </c:pt>
                <c:pt idx="444">
                  <c:v>0.1864539999999999</c:v>
                </c:pt>
                <c:pt idx="445">
                  <c:v>0.18508747000000003</c:v>
                </c:pt>
                <c:pt idx="446">
                  <c:v>0.18418508</c:v>
                </c:pt>
                <c:pt idx="447">
                  <c:v>0.18366042000000005</c:v>
                </c:pt>
                <c:pt idx="448">
                  <c:v>0.18651397999999997</c:v>
                </c:pt>
                <c:pt idx="449">
                  <c:v>0.18851445999999994</c:v>
                </c:pt>
                <c:pt idx="450">
                  <c:v>0.18522009000000006</c:v>
                </c:pt>
                <c:pt idx="451">
                  <c:v>0.18950058999999997</c:v>
                </c:pt>
                <c:pt idx="452">
                  <c:v>0.19140201000000001</c:v>
                </c:pt>
                <c:pt idx="453">
                  <c:v>0.19228917999999995</c:v>
                </c:pt>
                <c:pt idx="454">
                  <c:v>0.19234769000000007</c:v>
                </c:pt>
                <c:pt idx="455">
                  <c:v>0.19367917999999995</c:v>
                </c:pt>
                <c:pt idx="456">
                  <c:v>0.19264736999999998</c:v>
                </c:pt>
                <c:pt idx="457">
                  <c:v>0.19485419000000004</c:v>
                </c:pt>
                <c:pt idx="458">
                  <c:v>0.19546700000000006</c:v>
                </c:pt>
                <c:pt idx="459">
                  <c:v>0.19850016999999998</c:v>
                </c:pt>
                <c:pt idx="460">
                  <c:v>0.19647850999999994</c:v>
                </c:pt>
                <c:pt idx="461">
                  <c:v>0.19549316999999999</c:v>
                </c:pt>
                <c:pt idx="462">
                  <c:v>0.19769495999999998</c:v>
                </c:pt>
                <c:pt idx="463">
                  <c:v>0.19930388000000021</c:v>
                </c:pt>
                <c:pt idx="464">
                  <c:v>0.20012265000000018</c:v>
                </c:pt>
                <c:pt idx="465">
                  <c:v>0.2003503000000002</c:v>
                </c:pt>
                <c:pt idx="466">
                  <c:v>0.2019247900000003</c:v>
                </c:pt>
                <c:pt idx="467">
                  <c:v>0.20320227000000024</c:v>
                </c:pt>
                <c:pt idx="468">
                  <c:v>0.2030434400000003</c:v>
                </c:pt>
                <c:pt idx="469">
                  <c:v>0.20418521000000012</c:v>
                </c:pt>
                <c:pt idx="470">
                  <c:v>0.20650944000000027</c:v>
                </c:pt>
                <c:pt idx="471">
                  <c:v>0.20688243000000028</c:v>
                </c:pt>
                <c:pt idx="472">
                  <c:v>0.20827781000000023</c:v>
                </c:pt>
                <c:pt idx="473">
                  <c:v>0.2087365800000005</c:v>
                </c:pt>
                <c:pt idx="474">
                  <c:v>0.20889818000000049</c:v>
                </c:pt>
                <c:pt idx="475">
                  <c:v>0.2104170400000005</c:v>
                </c:pt>
                <c:pt idx="476">
                  <c:v>0.21086874000000044</c:v>
                </c:pt>
                <c:pt idx="477">
                  <c:v>0.21320427000000053</c:v>
                </c:pt>
                <c:pt idx="478">
                  <c:v>0.21409424000000077</c:v>
                </c:pt>
                <c:pt idx="479">
                  <c:v>0.21238905000000075</c:v>
                </c:pt>
                <c:pt idx="480">
                  <c:v>0.21309457000000043</c:v>
                </c:pt>
                <c:pt idx="481">
                  <c:v>0.21332259000000042</c:v>
                </c:pt>
                <c:pt idx="482">
                  <c:v>0.2077438700000005</c:v>
                </c:pt>
                <c:pt idx="483">
                  <c:v>0.20862004000000045</c:v>
                </c:pt>
                <c:pt idx="484">
                  <c:v>0.21424014000000047</c:v>
                </c:pt>
                <c:pt idx="485">
                  <c:v>0.21476796000000054</c:v>
                </c:pt>
                <c:pt idx="486">
                  <c:v>0.2155274700000005</c:v>
                </c:pt>
                <c:pt idx="487">
                  <c:v>0.21738048000000054</c:v>
                </c:pt>
                <c:pt idx="488">
                  <c:v>0.21602478000000036</c:v>
                </c:pt>
                <c:pt idx="489">
                  <c:v>0.21084139000000035</c:v>
                </c:pt>
                <c:pt idx="490">
                  <c:v>0.21327320000000038</c:v>
                </c:pt>
                <c:pt idx="491">
                  <c:v>0.21060667000000044</c:v>
                </c:pt>
                <c:pt idx="492">
                  <c:v>0.21286958000000045</c:v>
                </c:pt>
                <c:pt idx="493">
                  <c:v>0.21472955000000038</c:v>
                </c:pt>
                <c:pt idx="494">
                  <c:v>0.21433668000000039</c:v>
                </c:pt>
                <c:pt idx="495">
                  <c:v>0.21522653000000047</c:v>
                </c:pt>
                <c:pt idx="496">
                  <c:v>0.21293852000000046</c:v>
                </c:pt>
                <c:pt idx="497">
                  <c:v>0.21491243000000049</c:v>
                </c:pt>
                <c:pt idx="498">
                  <c:v>0.21285496000000048</c:v>
                </c:pt>
                <c:pt idx="499">
                  <c:v>0.21113800000000049</c:v>
                </c:pt>
                <c:pt idx="500">
                  <c:v>0.21106156000000054</c:v>
                </c:pt>
                <c:pt idx="501">
                  <c:v>0.21316404000000055</c:v>
                </c:pt>
                <c:pt idx="502">
                  <c:v>0.21456422000000042</c:v>
                </c:pt>
                <c:pt idx="503">
                  <c:v>0.21559852000000035</c:v>
                </c:pt>
                <c:pt idx="504">
                  <c:v>0.21750680000000044</c:v>
                </c:pt>
                <c:pt idx="505">
                  <c:v>0.21625787000000041</c:v>
                </c:pt>
                <c:pt idx="506">
                  <c:v>0.21855514000000054</c:v>
                </c:pt>
                <c:pt idx="507">
                  <c:v>0.2204993200000005</c:v>
                </c:pt>
                <c:pt idx="508">
                  <c:v>0.22119286000000038</c:v>
                </c:pt>
                <c:pt idx="509">
                  <c:v>0.22166349000000052</c:v>
                </c:pt>
                <c:pt idx="510">
                  <c:v>0.22239941000000041</c:v>
                </c:pt>
                <c:pt idx="511">
                  <c:v>0.2236886100000004</c:v>
                </c:pt>
                <c:pt idx="512">
                  <c:v>0.22399159000000046</c:v>
                </c:pt>
                <c:pt idx="513">
                  <c:v>0.2246414800000005</c:v>
                </c:pt>
                <c:pt idx="514">
                  <c:v>0.22587244000000051</c:v>
                </c:pt>
                <c:pt idx="515">
                  <c:v>0.22747385000000042</c:v>
                </c:pt>
                <c:pt idx="516">
                  <c:v>0.2267693200000005</c:v>
                </c:pt>
                <c:pt idx="517">
                  <c:v>0.22653820000000047</c:v>
                </c:pt>
                <c:pt idx="518">
                  <c:v>0.22836006000000042</c:v>
                </c:pt>
                <c:pt idx="519">
                  <c:v>0.23006520000000052</c:v>
                </c:pt>
                <c:pt idx="520">
                  <c:v>0.23089750000000064</c:v>
                </c:pt>
                <c:pt idx="521">
                  <c:v>0.23304500000000061</c:v>
                </c:pt>
                <c:pt idx="522">
                  <c:v>0.23970023000000062</c:v>
                </c:pt>
                <c:pt idx="523">
                  <c:v>0.24319915000000059</c:v>
                </c:pt>
                <c:pt idx="524">
                  <c:v>0.24208791000000063</c:v>
                </c:pt>
                <c:pt idx="525">
                  <c:v>0.24180503000000075</c:v>
                </c:pt>
                <c:pt idx="526">
                  <c:v>0.24384340000000071</c:v>
                </c:pt>
                <c:pt idx="527">
                  <c:v>0.24669624000000057</c:v>
                </c:pt>
                <c:pt idx="528">
                  <c:v>0.24968225000000066</c:v>
                </c:pt>
                <c:pt idx="529">
                  <c:v>0.24913702000000071</c:v>
                </c:pt>
                <c:pt idx="530">
                  <c:v>0.249346870000001</c:v>
                </c:pt>
                <c:pt idx="531">
                  <c:v>0.25277958000000078</c:v>
                </c:pt>
                <c:pt idx="532">
                  <c:v>0.25334282000000097</c:v>
                </c:pt>
                <c:pt idx="533">
                  <c:v>0.25272360000000083</c:v>
                </c:pt>
                <c:pt idx="534">
                  <c:v>0.25055846000000082</c:v>
                </c:pt>
                <c:pt idx="535">
                  <c:v>0.25402948000000092</c:v>
                </c:pt>
                <c:pt idx="536">
                  <c:v>0.25357433000000085</c:v>
                </c:pt>
                <c:pt idx="537">
                  <c:v>0.25520341000000091</c:v>
                </c:pt>
                <c:pt idx="538">
                  <c:v>0.25563840000000093</c:v>
                </c:pt>
                <c:pt idx="539">
                  <c:v>0.25978872000000086</c:v>
                </c:pt>
                <c:pt idx="540">
                  <c:v>0.26088032000000094</c:v>
                </c:pt>
                <c:pt idx="541">
                  <c:v>0.26084477000000095</c:v>
                </c:pt>
                <c:pt idx="542">
                  <c:v>0.25956375000000098</c:v>
                </c:pt>
                <c:pt idx="543">
                  <c:v>0.25860394000000086</c:v>
                </c:pt>
                <c:pt idx="544">
                  <c:v>0.2587473000000009</c:v>
                </c:pt>
                <c:pt idx="545">
                  <c:v>0.25875006000000078</c:v>
                </c:pt>
                <c:pt idx="546">
                  <c:v>0.25899910000000093</c:v>
                </c:pt>
                <c:pt idx="547">
                  <c:v>0.26160389000000084</c:v>
                </c:pt>
                <c:pt idx="548">
                  <c:v>0.26595452000000086</c:v>
                </c:pt>
                <c:pt idx="549">
                  <c:v>0.26652496000000081</c:v>
                </c:pt>
                <c:pt idx="550">
                  <c:v>0.26673800000000081</c:v>
                </c:pt>
                <c:pt idx="551">
                  <c:v>0.26906039000000082</c:v>
                </c:pt>
                <c:pt idx="552">
                  <c:v>0.26954206000000092</c:v>
                </c:pt>
                <c:pt idx="553">
                  <c:v>0.27008477000000086</c:v>
                </c:pt>
                <c:pt idx="554">
                  <c:v>0.26726123000000079</c:v>
                </c:pt>
                <c:pt idx="555">
                  <c:v>0.26710095000000078</c:v>
                </c:pt>
                <c:pt idx="556">
                  <c:v>0.26792358000000105</c:v>
                </c:pt>
                <c:pt idx="557">
                  <c:v>0.26831225000000103</c:v>
                </c:pt>
                <c:pt idx="558">
                  <c:v>0.26845220000000114</c:v>
                </c:pt>
                <c:pt idx="559">
                  <c:v>0.26887276000000115</c:v>
                </c:pt>
                <c:pt idx="560">
                  <c:v>0.26812322000000122</c:v>
                </c:pt>
                <c:pt idx="561">
                  <c:v>0.26893854000000106</c:v>
                </c:pt>
                <c:pt idx="562">
                  <c:v>0.26964115000000111</c:v>
                </c:pt>
                <c:pt idx="563">
                  <c:v>0.26997367000000105</c:v>
                </c:pt>
                <c:pt idx="564">
                  <c:v>0.26990184000000106</c:v>
                </c:pt>
                <c:pt idx="565">
                  <c:v>0.27060386000000114</c:v>
                </c:pt>
                <c:pt idx="566">
                  <c:v>0.27244605000000122</c:v>
                </c:pt>
                <c:pt idx="567">
                  <c:v>0.27401918000000114</c:v>
                </c:pt>
                <c:pt idx="568">
                  <c:v>0.27387700000000104</c:v>
                </c:pt>
                <c:pt idx="569">
                  <c:v>0.27707720000000102</c:v>
                </c:pt>
                <c:pt idx="570">
                  <c:v>0.27687312000000119</c:v>
                </c:pt>
                <c:pt idx="571">
                  <c:v>0.27896468000000119</c:v>
                </c:pt>
                <c:pt idx="572">
                  <c:v>0.28050987000000105</c:v>
                </c:pt>
                <c:pt idx="573">
                  <c:v>0.28000087000000118</c:v>
                </c:pt>
                <c:pt idx="574">
                  <c:v>0.28025461000000118</c:v>
                </c:pt>
                <c:pt idx="575">
                  <c:v>0.28065694000000119</c:v>
                </c:pt>
                <c:pt idx="576">
                  <c:v>0.28161450000000121</c:v>
                </c:pt>
                <c:pt idx="577">
                  <c:v>0.28496366000000117</c:v>
                </c:pt>
                <c:pt idx="578">
                  <c:v>0.28521401000000113</c:v>
                </c:pt>
                <c:pt idx="579">
                  <c:v>0.28910939000000102</c:v>
                </c:pt>
                <c:pt idx="580">
                  <c:v>0.29115160000000118</c:v>
                </c:pt>
                <c:pt idx="581">
                  <c:v>0.29145568000000122</c:v>
                </c:pt>
                <c:pt idx="582">
                  <c:v>0.289993520000001</c:v>
                </c:pt>
                <c:pt idx="583">
                  <c:v>0.29135281000000113</c:v>
                </c:pt>
                <c:pt idx="584">
                  <c:v>0.29433100000000101</c:v>
                </c:pt>
                <c:pt idx="585">
                  <c:v>0.29455792000000081</c:v>
                </c:pt>
                <c:pt idx="586">
                  <c:v>0.29340004000000097</c:v>
                </c:pt>
                <c:pt idx="587">
                  <c:v>0.29504708000000091</c:v>
                </c:pt>
                <c:pt idx="588">
                  <c:v>0.29459943000000099</c:v>
                </c:pt>
                <c:pt idx="589">
                  <c:v>0.29547163000000087</c:v>
                </c:pt>
                <c:pt idx="590">
                  <c:v>0.29633207000000095</c:v>
                </c:pt>
                <c:pt idx="591">
                  <c:v>0.29605747000000093</c:v>
                </c:pt>
                <c:pt idx="592">
                  <c:v>0.29646630000000118</c:v>
                </c:pt>
                <c:pt idx="593">
                  <c:v>0.29878877000000115</c:v>
                </c:pt>
                <c:pt idx="594">
                  <c:v>0.30032241000000126</c:v>
                </c:pt>
                <c:pt idx="595">
                  <c:v>0.30120033000000124</c:v>
                </c:pt>
                <c:pt idx="596">
                  <c:v>0.30156371000000126</c:v>
                </c:pt>
                <c:pt idx="597">
                  <c:v>0.30176173000000128</c:v>
                </c:pt>
                <c:pt idx="598">
                  <c:v>0.3039015700000014</c:v>
                </c:pt>
                <c:pt idx="599">
                  <c:v>0.30386761000000129</c:v>
                </c:pt>
                <c:pt idx="600">
                  <c:v>0.30815675000000153</c:v>
                </c:pt>
                <c:pt idx="601">
                  <c:v>0.30934342000000137</c:v>
                </c:pt>
                <c:pt idx="602">
                  <c:v>0.30940950000000123</c:v>
                </c:pt>
                <c:pt idx="603">
                  <c:v>0.30893152000000135</c:v>
                </c:pt>
                <c:pt idx="604">
                  <c:v>0.30925992000000146</c:v>
                </c:pt>
                <c:pt idx="605">
                  <c:v>0.30795684000000145</c:v>
                </c:pt>
                <c:pt idx="606">
                  <c:v>0.30795633000000144</c:v>
                </c:pt>
                <c:pt idx="607">
                  <c:v>0.30825131000000172</c:v>
                </c:pt>
                <c:pt idx="608">
                  <c:v>0.31010516000000177</c:v>
                </c:pt>
                <c:pt idx="609">
                  <c:v>0.31204376000000145</c:v>
                </c:pt>
                <c:pt idx="610">
                  <c:v>0.3137559800000016</c:v>
                </c:pt>
                <c:pt idx="611">
                  <c:v>0.31647422000000147</c:v>
                </c:pt>
                <c:pt idx="612">
                  <c:v>0.31578326000000145</c:v>
                </c:pt>
                <c:pt idx="613">
                  <c:v>0.31682054000000148</c:v>
                </c:pt>
                <c:pt idx="614">
                  <c:v>0.31593626000000152</c:v>
                </c:pt>
                <c:pt idx="615">
                  <c:v>0.31710750000000165</c:v>
                </c:pt>
                <c:pt idx="616">
                  <c:v>0.3184896900000016</c:v>
                </c:pt>
                <c:pt idx="617">
                  <c:v>0.3180006400000015</c:v>
                </c:pt>
                <c:pt idx="618">
                  <c:v>0.31787473000000155</c:v>
                </c:pt>
                <c:pt idx="619">
                  <c:v>0.31934123000000159</c:v>
                </c:pt>
                <c:pt idx="620">
                  <c:v>0.31925795000000146</c:v>
                </c:pt>
                <c:pt idx="621">
                  <c:v>0.31965082000000167</c:v>
                </c:pt>
                <c:pt idx="622">
                  <c:v>0.31943777000000173</c:v>
                </c:pt>
                <c:pt idx="623">
                  <c:v>0.31949536000000145</c:v>
                </c:pt>
                <c:pt idx="624">
                  <c:v>0.32101504000000158</c:v>
                </c:pt>
                <c:pt idx="625">
                  <c:v>0.32443061000000162</c:v>
                </c:pt>
                <c:pt idx="626">
                  <c:v>0.32568864000000186</c:v>
                </c:pt>
                <c:pt idx="627">
                  <c:v>0.3287254400000017</c:v>
                </c:pt>
                <c:pt idx="628">
                  <c:v>0.32894610000000202</c:v>
                </c:pt>
                <c:pt idx="629">
                  <c:v>0.33011756000000214</c:v>
                </c:pt>
                <c:pt idx="630">
                  <c:v>0.33205936000000214</c:v>
                </c:pt>
                <c:pt idx="631">
                  <c:v>0.33398926000000229</c:v>
                </c:pt>
                <c:pt idx="632">
                  <c:v>0.33411054000000218</c:v>
                </c:pt>
                <c:pt idx="633">
                  <c:v>0.33303170000000226</c:v>
                </c:pt>
                <c:pt idx="634">
                  <c:v>0.32751311000000216</c:v>
                </c:pt>
                <c:pt idx="635">
                  <c:v>0.32848760000000232</c:v>
                </c:pt>
                <c:pt idx="636">
                  <c:v>0.32742148000000215</c:v>
                </c:pt>
                <c:pt idx="637">
                  <c:v>0.32265748000000216</c:v>
                </c:pt>
                <c:pt idx="638">
                  <c:v>0.32799502000000236</c:v>
                </c:pt>
                <c:pt idx="639">
                  <c:v>0.32878280000000237</c:v>
                </c:pt>
                <c:pt idx="640">
                  <c:v>0.33032363000000275</c:v>
                </c:pt>
                <c:pt idx="641">
                  <c:v>0.33161295000000268</c:v>
                </c:pt>
                <c:pt idx="642">
                  <c:v>0.33090970000000275</c:v>
                </c:pt>
                <c:pt idx="643">
                  <c:v>0.33179354000000272</c:v>
                </c:pt>
                <c:pt idx="644">
                  <c:v>0.33459756000000263</c:v>
                </c:pt>
                <c:pt idx="645">
                  <c:v>0.33415347000000262</c:v>
                </c:pt>
                <c:pt idx="646">
                  <c:v>0.3323393300000026</c:v>
                </c:pt>
                <c:pt idx="647">
                  <c:v>0.33385255000000269</c:v>
                </c:pt>
                <c:pt idx="648">
                  <c:v>0.33300168000000263</c:v>
                </c:pt>
                <c:pt idx="649">
                  <c:v>0.33256383000000267</c:v>
                </c:pt>
                <c:pt idx="650">
                  <c:v>0.33407867000000269</c:v>
                </c:pt>
                <c:pt idx="651">
                  <c:v>0.33431534000000274</c:v>
                </c:pt>
                <c:pt idx="652">
                  <c:v>0.33482700000000265</c:v>
                </c:pt>
                <c:pt idx="653">
                  <c:v>0.33711485000000274</c:v>
                </c:pt>
                <c:pt idx="654">
                  <c:v>0.33793950000000272</c:v>
                </c:pt>
                <c:pt idx="655">
                  <c:v>0.34113433000000271</c:v>
                </c:pt>
                <c:pt idx="656">
                  <c:v>0.34081178000000256</c:v>
                </c:pt>
                <c:pt idx="657">
                  <c:v>0.34179277000000274</c:v>
                </c:pt>
                <c:pt idx="658">
                  <c:v>0.34120114000000257</c:v>
                </c:pt>
                <c:pt idx="659">
                  <c:v>0.34218775000000257</c:v>
                </c:pt>
                <c:pt idx="660">
                  <c:v>0.34353331000000265</c:v>
                </c:pt>
                <c:pt idx="661">
                  <c:v>0.3438636900000025</c:v>
                </c:pt>
                <c:pt idx="662">
                  <c:v>0.3467238300000024</c:v>
                </c:pt>
                <c:pt idx="663">
                  <c:v>0.34712182000000236</c:v>
                </c:pt>
                <c:pt idx="664">
                  <c:v>0.34689949000000242</c:v>
                </c:pt>
                <c:pt idx="665">
                  <c:v>0.34806187000000244</c:v>
                </c:pt>
                <c:pt idx="666">
                  <c:v>0.34911231000000242</c:v>
                </c:pt>
                <c:pt idx="667">
                  <c:v>0.35039635000000269</c:v>
                </c:pt>
                <c:pt idx="668">
                  <c:v>0.34947200000000267</c:v>
                </c:pt>
                <c:pt idx="669">
                  <c:v>0.35249886000000274</c:v>
                </c:pt>
                <c:pt idx="670">
                  <c:v>0.3508394700000026</c:v>
                </c:pt>
                <c:pt idx="671">
                  <c:v>0.34965045000000261</c:v>
                </c:pt>
                <c:pt idx="672">
                  <c:v>0.3482273700000027</c:v>
                </c:pt>
                <c:pt idx="673">
                  <c:v>0.35006739000000286</c:v>
                </c:pt>
                <c:pt idx="674">
                  <c:v>0.35256870000000284</c:v>
                </c:pt>
                <c:pt idx="675">
                  <c:v>0.35404490000000299</c:v>
                </c:pt>
                <c:pt idx="676">
                  <c:v>0.35497581000000311</c:v>
                </c:pt>
                <c:pt idx="677">
                  <c:v>0.35566741000000301</c:v>
                </c:pt>
                <c:pt idx="678">
                  <c:v>0.35654826000000317</c:v>
                </c:pt>
                <c:pt idx="679">
                  <c:v>0.36138530000000313</c:v>
                </c:pt>
                <c:pt idx="680">
                  <c:v>0.36359660000000305</c:v>
                </c:pt>
                <c:pt idx="681">
                  <c:v>0.36433412000000343</c:v>
                </c:pt>
                <c:pt idx="682">
                  <c:v>0.36616633000000309</c:v>
                </c:pt>
                <c:pt idx="683">
                  <c:v>0.36604470000000311</c:v>
                </c:pt>
                <c:pt idx="684">
                  <c:v>0.36687465000000308</c:v>
                </c:pt>
                <c:pt idx="685">
                  <c:v>0.36574320000000315</c:v>
                </c:pt>
                <c:pt idx="686">
                  <c:v>0.36868727000000279</c:v>
                </c:pt>
                <c:pt idx="687">
                  <c:v>0.37084776000000308</c:v>
                </c:pt>
                <c:pt idx="688">
                  <c:v>0.37299182000000308</c:v>
                </c:pt>
                <c:pt idx="689">
                  <c:v>0.37400310000000303</c:v>
                </c:pt>
                <c:pt idx="690">
                  <c:v>0.372800350000003</c:v>
                </c:pt>
                <c:pt idx="691">
                  <c:v>0.37363926000000314</c:v>
                </c:pt>
                <c:pt idx="692">
                  <c:v>0.37600059000000319</c:v>
                </c:pt>
                <c:pt idx="693">
                  <c:v>0.37637959000000332</c:v>
                </c:pt>
                <c:pt idx="694">
                  <c:v>0.37776819000000339</c:v>
                </c:pt>
                <c:pt idx="695">
                  <c:v>0.37887052000000332</c:v>
                </c:pt>
                <c:pt idx="696">
                  <c:v>0.38679227000000327</c:v>
                </c:pt>
                <c:pt idx="697">
                  <c:v>0.38737500000000336</c:v>
                </c:pt>
                <c:pt idx="698">
                  <c:v>0.38436762000000324</c:v>
                </c:pt>
                <c:pt idx="699">
                  <c:v>0.38405851000000335</c:v>
                </c:pt>
                <c:pt idx="700">
                  <c:v>0.38595719000000339</c:v>
                </c:pt>
                <c:pt idx="701">
                  <c:v>0.38848337000000366</c:v>
                </c:pt>
                <c:pt idx="702">
                  <c:v>0.38974844000000375</c:v>
                </c:pt>
                <c:pt idx="703">
                  <c:v>0.38817836000000372</c:v>
                </c:pt>
                <c:pt idx="704">
                  <c:v>0.39079199000000386</c:v>
                </c:pt>
                <c:pt idx="705">
                  <c:v>0.39328400000000352</c:v>
                </c:pt>
                <c:pt idx="706">
                  <c:v>0.39443278000000359</c:v>
                </c:pt>
                <c:pt idx="707">
                  <c:v>0.39569970000000376</c:v>
                </c:pt>
                <c:pt idx="708">
                  <c:v>0.3958624600000038</c:v>
                </c:pt>
                <c:pt idx="709">
                  <c:v>0.40063117000000381</c:v>
                </c:pt>
                <c:pt idx="710">
                  <c:v>0.40294107000000379</c:v>
                </c:pt>
                <c:pt idx="711">
                  <c:v>0.40301407000000378</c:v>
                </c:pt>
                <c:pt idx="712">
                  <c:v>0.40242381000000371</c:v>
                </c:pt>
                <c:pt idx="713">
                  <c:v>0.40198301000000369</c:v>
                </c:pt>
                <c:pt idx="714">
                  <c:v>0.40322274000000369</c:v>
                </c:pt>
                <c:pt idx="715">
                  <c:v>0.40506676000000374</c:v>
                </c:pt>
                <c:pt idx="716">
                  <c:v>0.40474671000000373</c:v>
                </c:pt>
                <c:pt idx="717">
                  <c:v>0.40575430000000368</c:v>
                </c:pt>
                <c:pt idx="718">
                  <c:v>0.40651890000000379</c:v>
                </c:pt>
                <c:pt idx="719">
                  <c:v>0.40632617000000382</c:v>
                </c:pt>
                <c:pt idx="720">
                  <c:v>0.40468986000000373</c:v>
                </c:pt>
                <c:pt idx="721">
                  <c:v>0.40479035000000385</c:v>
                </c:pt>
                <c:pt idx="722">
                  <c:v>0.40373644000000386</c:v>
                </c:pt>
                <c:pt idx="723">
                  <c:v>0.40328161000000384</c:v>
                </c:pt>
                <c:pt idx="724">
                  <c:v>0.40123738000000375</c:v>
                </c:pt>
                <c:pt idx="725">
                  <c:v>0.40304972000000383</c:v>
                </c:pt>
                <c:pt idx="726">
                  <c:v>0.4034288000000037</c:v>
                </c:pt>
                <c:pt idx="727">
                  <c:v>0.39843562000000388</c:v>
                </c:pt>
                <c:pt idx="728">
                  <c:v>0.40306873000000354</c:v>
                </c:pt>
                <c:pt idx="729">
                  <c:v>0.40540266000000358</c:v>
                </c:pt>
                <c:pt idx="730">
                  <c:v>0.40681785000000348</c:v>
                </c:pt>
                <c:pt idx="731">
                  <c:v>0.4062662500000036</c:v>
                </c:pt>
                <c:pt idx="732">
                  <c:v>0.40349496000000351</c:v>
                </c:pt>
                <c:pt idx="733">
                  <c:v>0.4040767600000037</c:v>
                </c:pt>
                <c:pt idx="734">
                  <c:v>0.40133047000000377</c:v>
                </c:pt>
                <c:pt idx="735">
                  <c:v>0.402302610000004</c:v>
                </c:pt>
                <c:pt idx="736">
                  <c:v>0.40525772000000404</c:v>
                </c:pt>
                <c:pt idx="737">
                  <c:v>0.40498202000000405</c:v>
                </c:pt>
                <c:pt idx="738">
                  <c:v>0.40472266000000401</c:v>
                </c:pt>
                <c:pt idx="739">
                  <c:v>0.40714783000000399</c:v>
                </c:pt>
                <c:pt idx="740">
                  <c:v>0.4058491100000039</c:v>
                </c:pt>
                <c:pt idx="741">
                  <c:v>0.40327664000000407</c:v>
                </c:pt>
                <c:pt idx="742">
                  <c:v>0.3996341000000041</c:v>
                </c:pt>
                <c:pt idx="743">
                  <c:v>0.39768664000000409</c:v>
                </c:pt>
                <c:pt idx="744">
                  <c:v>0.39501470000000394</c:v>
                </c:pt>
                <c:pt idx="745">
                  <c:v>0.39503905000000406</c:v>
                </c:pt>
                <c:pt idx="746">
                  <c:v>0.39872782000000395</c:v>
                </c:pt>
                <c:pt idx="747">
                  <c:v>0.39597002000000403</c:v>
                </c:pt>
                <c:pt idx="748">
                  <c:v>0.39926924000000397</c:v>
                </c:pt>
                <c:pt idx="749">
                  <c:v>0.40289427000000422</c:v>
                </c:pt>
                <c:pt idx="750">
                  <c:v>0.40308431000000411</c:v>
                </c:pt>
                <c:pt idx="751">
                  <c:v>0.4042255800000043</c:v>
                </c:pt>
                <c:pt idx="752">
                  <c:v>0.40351137000000414</c:v>
                </c:pt>
                <c:pt idx="753">
                  <c:v>0.4017475100000043</c:v>
                </c:pt>
                <c:pt idx="754">
                  <c:v>0.40344141000000389</c:v>
                </c:pt>
                <c:pt idx="755">
                  <c:v>0.40542414000000404</c:v>
                </c:pt>
                <c:pt idx="756">
                  <c:v>0.40390725000000405</c:v>
                </c:pt>
                <c:pt idx="757">
                  <c:v>0.40863036000000408</c:v>
                </c:pt>
                <c:pt idx="758">
                  <c:v>0.41176079000000398</c:v>
                </c:pt>
                <c:pt idx="759">
                  <c:v>0.41273473000000371</c:v>
                </c:pt>
                <c:pt idx="760">
                  <c:v>0.41963172000000371</c:v>
                </c:pt>
                <c:pt idx="761">
                  <c:v>0.42379050000000373</c:v>
                </c:pt>
                <c:pt idx="762">
                  <c:v>0.42135933000000381</c:v>
                </c:pt>
                <c:pt idx="763">
                  <c:v>0.41897023000000377</c:v>
                </c:pt>
                <c:pt idx="764">
                  <c:v>0.41986916000000374</c:v>
                </c:pt>
                <c:pt idx="765">
                  <c:v>0.42068510000000381</c:v>
                </c:pt>
                <c:pt idx="766">
                  <c:v>0.42188112000000388</c:v>
                </c:pt>
                <c:pt idx="767">
                  <c:v>0.42236235000000377</c:v>
                </c:pt>
                <c:pt idx="768">
                  <c:v>0.42240499000000375</c:v>
                </c:pt>
                <c:pt idx="769">
                  <c:v>0.42237191000000385</c:v>
                </c:pt>
                <c:pt idx="770">
                  <c:v>0.42297833000000384</c:v>
                </c:pt>
                <c:pt idx="771">
                  <c:v>0.42247774000000371</c:v>
                </c:pt>
                <c:pt idx="772">
                  <c:v>0.42089158000000371</c:v>
                </c:pt>
                <c:pt idx="773">
                  <c:v>0.42080698000000383</c:v>
                </c:pt>
                <c:pt idx="774">
                  <c:v>0.42253814000000367</c:v>
                </c:pt>
                <c:pt idx="775">
                  <c:v>0.42589159000000376</c:v>
                </c:pt>
                <c:pt idx="776">
                  <c:v>0.42915755000000377</c:v>
                </c:pt>
                <c:pt idx="777">
                  <c:v>0.43256657000000387</c:v>
                </c:pt>
                <c:pt idx="778">
                  <c:v>0.43023477000000376</c:v>
                </c:pt>
                <c:pt idx="779">
                  <c:v>0.43553364000000383</c:v>
                </c:pt>
                <c:pt idx="780">
                  <c:v>0.43947903000000377</c:v>
                </c:pt>
                <c:pt idx="781">
                  <c:v>0.43759586000000383</c:v>
                </c:pt>
                <c:pt idx="782">
                  <c:v>0.43611027000000369</c:v>
                </c:pt>
                <c:pt idx="783">
                  <c:v>0.43147447000000372</c:v>
                </c:pt>
                <c:pt idx="784">
                  <c:v>0.4335609900000037</c:v>
                </c:pt>
                <c:pt idx="785">
                  <c:v>0.43319714000000387</c:v>
                </c:pt>
                <c:pt idx="786">
                  <c:v>0.43521033000000386</c:v>
                </c:pt>
                <c:pt idx="787">
                  <c:v>0.43500123000000368</c:v>
                </c:pt>
                <c:pt idx="788">
                  <c:v>0.43630640000000387</c:v>
                </c:pt>
                <c:pt idx="789">
                  <c:v>0.43806187000000385</c:v>
                </c:pt>
                <c:pt idx="790">
                  <c:v>0.43397711000000383</c:v>
                </c:pt>
                <c:pt idx="791">
                  <c:v>0.43422443000000399</c:v>
                </c:pt>
                <c:pt idx="792">
                  <c:v>0.43234786000000391</c:v>
                </c:pt>
                <c:pt idx="793">
                  <c:v>0.43193569000000398</c:v>
                </c:pt>
                <c:pt idx="794">
                  <c:v>0.4297906200000039</c:v>
                </c:pt>
                <c:pt idx="795">
                  <c:v>0.42791211000000406</c:v>
                </c:pt>
                <c:pt idx="796">
                  <c:v>0.42593681000000405</c:v>
                </c:pt>
                <c:pt idx="797">
                  <c:v>0.42753024000000406</c:v>
                </c:pt>
                <c:pt idx="798">
                  <c:v>0.42416714000000399</c:v>
                </c:pt>
                <c:pt idx="799">
                  <c:v>0.42212282000000401</c:v>
                </c:pt>
                <c:pt idx="800">
                  <c:v>0.42129684000000389</c:v>
                </c:pt>
                <c:pt idx="801">
                  <c:v>0.4196692500000041</c:v>
                </c:pt>
                <c:pt idx="802">
                  <c:v>0.41678656000000402</c:v>
                </c:pt>
                <c:pt idx="803">
                  <c:v>0.41706467000000402</c:v>
                </c:pt>
                <c:pt idx="804">
                  <c:v>0.4112913600000041</c:v>
                </c:pt>
                <c:pt idx="805">
                  <c:v>0.41356599000000394</c:v>
                </c:pt>
                <c:pt idx="806">
                  <c:v>0.41184055000000397</c:v>
                </c:pt>
                <c:pt idx="807">
                  <c:v>0.41144074000000397</c:v>
                </c:pt>
                <c:pt idx="808">
                  <c:v>0.40926750000000389</c:v>
                </c:pt>
                <c:pt idx="809">
                  <c:v>0.41136973000000387</c:v>
                </c:pt>
                <c:pt idx="810">
                  <c:v>0.4116890800000037</c:v>
                </c:pt>
                <c:pt idx="811">
                  <c:v>0.40944578000000376</c:v>
                </c:pt>
                <c:pt idx="812">
                  <c:v>0.41214083000000379</c:v>
                </c:pt>
                <c:pt idx="813">
                  <c:v>0.41072994000000373</c:v>
                </c:pt>
                <c:pt idx="814">
                  <c:v>0.41170168000000396</c:v>
                </c:pt>
                <c:pt idx="815">
                  <c:v>0.414548570000004</c:v>
                </c:pt>
                <c:pt idx="816">
                  <c:v>0.41482520000000389</c:v>
                </c:pt>
                <c:pt idx="817">
                  <c:v>0.41540281000000401</c:v>
                </c:pt>
                <c:pt idx="818">
                  <c:v>0.41578403000000397</c:v>
                </c:pt>
                <c:pt idx="819">
                  <c:v>0.41782781000000391</c:v>
                </c:pt>
                <c:pt idx="820">
                  <c:v>0.4184020800000039</c:v>
                </c:pt>
                <c:pt idx="821">
                  <c:v>0.41906625000000397</c:v>
                </c:pt>
                <c:pt idx="822">
                  <c:v>0.41458221000000406</c:v>
                </c:pt>
                <c:pt idx="823">
                  <c:v>0.41517176000000422</c:v>
                </c:pt>
                <c:pt idx="824">
                  <c:v>0.41346246000000431</c:v>
                </c:pt>
                <c:pt idx="825">
                  <c:v>0.41835810000000428</c:v>
                </c:pt>
                <c:pt idx="826">
                  <c:v>0.42109860000000432</c:v>
                </c:pt>
                <c:pt idx="827">
                  <c:v>0.42180591000000422</c:v>
                </c:pt>
                <c:pt idx="828">
                  <c:v>0.42384663000000411</c:v>
                </c:pt>
                <c:pt idx="829">
                  <c:v>0.42541797000000425</c:v>
                </c:pt>
                <c:pt idx="830">
                  <c:v>0.42819492000000414</c:v>
                </c:pt>
                <c:pt idx="831">
                  <c:v>0.42889516000000416</c:v>
                </c:pt>
                <c:pt idx="832">
                  <c:v>0.42865232000000431</c:v>
                </c:pt>
                <c:pt idx="833">
                  <c:v>0.42951202000000421</c:v>
                </c:pt>
                <c:pt idx="834">
                  <c:v>0.42921708000000414</c:v>
                </c:pt>
                <c:pt idx="835">
                  <c:v>0.43084419000000418</c:v>
                </c:pt>
                <c:pt idx="836">
                  <c:v>0.43183041000000433</c:v>
                </c:pt>
                <c:pt idx="837">
                  <c:v>0.43238371000000431</c:v>
                </c:pt>
                <c:pt idx="838">
                  <c:v>0.43269966000000415</c:v>
                </c:pt>
                <c:pt idx="839">
                  <c:v>0.43232430000000432</c:v>
                </c:pt>
                <c:pt idx="840">
                  <c:v>0.43495054000000422</c:v>
                </c:pt>
                <c:pt idx="841">
                  <c:v>0.43776522000000417</c:v>
                </c:pt>
                <c:pt idx="842">
                  <c:v>0.43559926000000426</c:v>
                </c:pt>
                <c:pt idx="843">
                  <c:v>0.4376132100000043</c:v>
                </c:pt>
                <c:pt idx="844">
                  <c:v>0.43672882000000413</c:v>
                </c:pt>
                <c:pt idx="845">
                  <c:v>0.43654253000000431</c:v>
                </c:pt>
                <c:pt idx="846">
                  <c:v>0.43975078000000423</c:v>
                </c:pt>
                <c:pt idx="847">
                  <c:v>0.44017620000000424</c:v>
                </c:pt>
                <c:pt idx="848">
                  <c:v>0.44094871000000424</c:v>
                </c:pt>
                <c:pt idx="849">
                  <c:v>0.44082553000000413</c:v>
                </c:pt>
                <c:pt idx="850">
                  <c:v>0.44109107000000414</c:v>
                </c:pt>
                <c:pt idx="851">
                  <c:v>0.44207196000000448</c:v>
                </c:pt>
                <c:pt idx="852">
                  <c:v>0.4408402100000044</c:v>
                </c:pt>
                <c:pt idx="853">
                  <c:v>0.44038682000000451</c:v>
                </c:pt>
                <c:pt idx="854">
                  <c:v>0.44200523000000436</c:v>
                </c:pt>
                <c:pt idx="855">
                  <c:v>0.44274295000000463</c:v>
                </c:pt>
                <c:pt idx="856">
                  <c:v>0.44396408000000442</c:v>
                </c:pt>
                <c:pt idx="857">
                  <c:v>0.44037844000000437</c:v>
                </c:pt>
                <c:pt idx="858">
                  <c:v>0.43968389000000441</c:v>
                </c:pt>
                <c:pt idx="859">
                  <c:v>0.44096376000000448</c:v>
                </c:pt>
                <c:pt idx="860">
                  <c:v>0.44302745000000443</c:v>
                </c:pt>
                <c:pt idx="861">
                  <c:v>0.44549535000000429</c:v>
                </c:pt>
                <c:pt idx="862">
                  <c:v>0.44551954000000404</c:v>
                </c:pt>
                <c:pt idx="863">
                  <c:v>0.44956488000000405</c:v>
                </c:pt>
                <c:pt idx="864">
                  <c:v>0.44927767000000407</c:v>
                </c:pt>
                <c:pt idx="865">
                  <c:v>0.4472324300000039</c:v>
                </c:pt>
                <c:pt idx="866">
                  <c:v>0.44973869000000399</c:v>
                </c:pt>
                <c:pt idx="867">
                  <c:v>0.44927417000000403</c:v>
                </c:pt>
                <c:pt idx="868">
                  <c:v>0.44859700000000391</c:v>
                </c:pt>
                <c:pt idx="869">
                  <c:v>0.44570277000000402</c:v>
                </c:pt>
                <c:pt idx="870">
                  <c:v>0.44681893000000406</c:v>
                </c:pt>
                <c:pt idx="871">
                  <c:v>0.44842808000000378</c:v>
                </c:pt>
                <c:pt idx="872">
                  <c:v>0.45360415000000387</c:v>
                </c:pt>
                <c:pt idx="873">
                  <c:v>0.45578628000000387</c:v>
                </c:pt>
                <c:pt idx="874">
                  <c:v>0.45672646000000383</c:v>
                </c:pt>
                <c:pt idx="875">
                  <c:v>0.45254205000000369</c:v>
                </c:pt>
                <c:pt idx="876">
                  <c:v>0.45098380000000371</c:v>
                </c:pt>
                <c:pt idx="877">
                  <c:v>0.44219809000000376</c:v>
                </c:pt>
                <c:pt idx="878">
                  <c:v>0.44400306000000356</c:v>
                </c:pt>
                <c:pt idx="879">
                  <c:v>0.43478398000000351</c:v>
                </c:pt>
                <c:pt idx="880">
                  <c:v>0.3980420800000033</c:v>
                </c:pt>
                <c:pt idx="881">
                  <c:v>0.42076768000000331</c:v>
                </c:pt>
                <c:pt idx="882">
                  <c:v>0.42426482000000343</c:v>
                </c:pt>
                <c:pt idx="883">
                  <c:v>0.43159404000000334</c:v>
                </c:pt>
                <c:pt idx="884">
                  <c:v>0.40264436000000337</c:v>
                </c:pt>
                <c:pt idx="885">
                  <c:v>0.39638547000000335</c:v>
                </c:pt>
                <c:pt idx="886">
                  <c:v>0.38789796000000343</c:v>
                </c:pt>
                <c:pt idx="887">
                  <c:v>0.36750803000000332</c:v>
                </c:pt>
                <c:pt idx="888">
                  <c:v>0.36593959000000331</c:v>
                </c:pt>
                <c:pt idx="889">
                  <c:v>0.37212554000000342</c:v>
                </c:pt>
                <c:pt idx="890">
                  <c:v>0.36757554000000336</c:v>
                </c:pt>
                <c:pt idx="891">
                  <c:v>0.37227668000000325</c:v>
                </c:pt>
                <c:pt idx="892">
                  <c:v>0.37620791000000309</c:v>
                </c:pt>
                <c:pt idx="893">
                  <c:v>0.38145723000000342</c:v>
                </c:pt>
                <c:pt idx="894">
                  <c:v>0.38078168000000323</c:v>
                </c:pt>
                <c:pt idx="895">
                  <c:v>0.38585035000000323</c:v>
                </c:pt>
                <c:pt idx="896">
                  <c:v>0.38373864000000335</c:v>
                </c:pt>
                <c:pt idx="897">
                  <c:v>0.3812683600000033</c:v>
                </c:pt>
                <c:pt idx="898">
                  <c:v>0.38451051000000325</c:v>
                </c:pt>
                <c:pt idx="899">
                  <c:v>0.38732906000000322</c:v>
                </c:pt>
                <c:pt idx="900">
                  <c:v>0.38869176000000349</c:v>
                </c:pt>
                <c:pt idx="901">
                  <c:v>0.3903400700000037</c:v>
                </c:pt>
                <c:pt idx="902">
                  <c:v>0.39433979000000385</c:v>
                </c:pt>
                <c:pt idx="903">
                  <c:v>0.39545352000000378</c:v>
                </c:pt>
                <c:pt idx="904">
                  <c:v>0.39605624000000383</c:v>
                </c:pt>
                <c:pt idx="905">
                  <c:v>0.39693408000000385</c:v>
                </c:pt>
                <c:pt idx="906">
                  <c:v>0.40086175000000379</c:v>
                </c:pt>
                <c:pt idx="907">
                  <c:v>0.40663201000000382</c:v>
                </c:pt>
                <c:pt idx="908">
                  <c:v>0.39858208000000372</c:v>
                </c:pt>
                <c:pt idx="909">
                  <c:v>0.37291415000000372</c:v>
                </c:pt>
                <c:pt idx="910">
                  <c:v>0.3677441700000037</c:v>
                </c:pt>
                <c:pt idx="911">
                  <c:v>0.3819306500000037</c:v>
                </c:pt>
                <c:pt idx="912">
                  <c:v>0.38226336000000405</c:v>
                </c:pt>
                <c:pt idx="913">
                  <c:v>0.38002611000000397</c:v>
                </c:pt>
                <c:pt idx="914">
                  <c:v>0.3795401600000039</c:v>
                </c:pt>
                <c:pt idx="915">
                  <c:v>0.38493614000000398</c:v>
                </c:pt>
                <c:pt idx="916">
                  <c:v>0.38585355000000376</c:v>
                </c:pt>
                <c:pt idx="917">
                  <c:v>0.38628836000000377</c:v>
                </c:pt>
                <c:pt idx="918">
                  <c:v>0.38989784000000371</c:v>
                </c:pt>
                <c:pt idx="919">
                  <c:v>0.39030082000000377</c:v>
                </c:pt>
                <c:pt idx="920">
                  <c:v>0.38222735000000374</c:v>
                </c:pt>
                <c:pt idx="921">
                  <c:v>0.37836775000000378</c:v>
                </c:pt>
                <c:pt idx="922">
                  <c:v>0.38005547000000384</c:v>
                </c:pt>
                <c:pt idx="923">
                  <c:v>0.38331617000000384</c:v>
                </c:pt>
                <c:pt idx="924">
                  <c:v>0.38674932000000384</c:v>
                </c:pt>
                <c:pt idx="925">
                  <c:v>0.38879400000000386</c:v>
                </c:pt>
                <c:pt idx="926">
                  <c:v>0.38848378000000383</c:v>
                </c:pt>
                <c:pt idx="927">
                  <c:v>0.39135399000000404</c:v>
                </c:pt>
                <c:pt idx="928">
                  <c:v>0.38886357000000404</c:v>
                </c:pt>
                <c:pt idx="929">
                  <c:v>0.39962021000000392</c:v>
                </c:pt>
                <c:pt idx="930">
                  <c:v>0.39814065000000398</c:v>
                </c:pt>
                <c:pt idx="931">
                  <c:v>0.39871991000000406</c:v>
                </c:pt>
                <c:pt idx="932">
                  <c:v>0.39941551000000408</c:v>
                </c:pt>
                <c:pt idx="933">
                  <c:v>0.39888454000000406</c:v>
                </c:pt>
                <c:pt idx="934">
                  <c:v>0.3989861000000039</c:v>
                </c:pt>
                <c:pt idx="935">
                  <c:v>0.40185911000000396</c:v>
                </c:pt>
                <c:pt idx="936">
                  <c:v>0.40397468000000392</c:v>
                </c:pt>
                <c:pt idx="937">
                  <c:v>0.40581737000000406</c:v>
                </c:pt>
                <c:pt idx="938">
                  <c:v>0.40564346000000406</c:v>
                </c:pt>
                <c:pt idx="939">
                  <c:v>0.40614269000000403</c:v>
                </c:pt>
                <c:pt idx="940">
                  <c:v>0.40477189000000391</c:v>
                </c:pt>
                <c:pt idx="941">
                  <c:v>0.40736125000000389</c:v>
                </c:pt>
                <c:pt idx="942">
                  <c:v>0.40684598000000394</c:v>
                </c:pt>
                <c:pt idx="943">
                  <c:v>0.40575944000000397</c:v>
                </c:pt>
                <c:pt idx="944">
                  <c:v>0.40431541000000393</c:v>
                </c:pt>
                <c:pt idx="945">
                  <c:v>0.40684442000000387</c:v>
                </c:pt>
                <c:pt idx="946">
                  <c:v>0.40513514000000383</c:v>
                </c:pt>
                <c:pt idx="947">
                  <c:v>0.40881680000000387</c:v>
                </c:pt>
                <c:pt idx="948">
                  <c:v>0.40901155000000378</c:v>
                </c:pt>
                <c:pt idx="949">
                  <c:v>0.41063440000000373</c:v>
                </c:pt>
                <c:pt idx="950">
                  <c:v>0.40999440000000376</c:v>
                </c:pt>
                <c:pt idx="951">
                  <c:v>0.41698162000000383</c:v>
                </c:pt>
                <c:pt idx="952">
                  <c:v>0.41648584000000377</c:v>
                </c:pt>
                <c:pt idx="953">
                  <c:v>0.41984444000000387</c:v>
                </c:pt>
                <c:pt idx="954">
                  <c:v>0.42140260000000374</c:v>
                </c:pt>
                <c:pt idx="955">
                  <c:v>0.42402874000000379</c:v>
                </c:pt>
                <c:pt idx="956">
                  <c:v>0.42519401000000401</c:v>
                </c:pt>
                <c:pt idx="957">
                  <c:v>0.42957173000000393</c:v>
                </c:pt>
                <c:pt idx="958">
                  <c:v>0.43082271000000394</c:v>
                </c:pt>
                <c:pt idx="959">
                  <c:v>0.4294465300000041</c:v>
                </c:pt>
                <c:pt idx="960">
                  <c:v>0.42627262000000399</c:v>
                </c:pt>
                <c:pt idx="961">
                  <c:v>0.42831444000000407</c:v>
                </c:pt>
                <c:pt idx="962">
                  <c:v>0.43301739000000405</c:v>
                </c:pt>
                <c:pt idx="963">
                  <c:v>0.43288948000000405</c:v>
                </c:pt>
                <c:pt idx="964">
                  <c:v>0.43392833000000408</c:v>
                </c:pt>
                <c:pt idx="965">
                  <c:v>0.43359814000000396</c:v>
                </c:pt>
                <c:pt idx="966">
                  <c:v>0.43494879000000397</c:v>
                </c:pt>
                <c:pt idx="967">
                  <c:v>0.43776192000000402</c:v>
                </c:pt>
                <c:pt idx="968">
                  <c:v>0.43743879000000407</c:v>
                </c:pt>
                <c:pt idx="969">
                  <c:v>0.43856138000000389</c:v>
                </c:pt>
                <c:pt idx="970">
                  <c:v>0.4436667900000042</c:v>
                </c:pt>
                <c:pt idx="971">
                  <c:v>0.44477611000000428</c:v>
                </c:pt>
                <c:pt idx="972">
                  <c:v>0.44528078000000426</c:v>
                </c:pt>
                <c:pt idx="973">
                  <c:v>0.44919808000000416</c:v>
                </c:pt>
                <c:pt idx="974">
                  <c:v>0.44739826000000416</c:v>
                </c:pt>
                <c:pt idx="975">
                  <c:v>0.44675679000000423</c:v>
                </c:pt>
                <c:pt idx="976">
                  <c:v>0.4520063200000044</c:v>
                </c:pt>
                <c:pt idx="977">
                  <c:v>0.44897120000000434</c:v>
                </c:pt>
                <c:pt idx="978">
                  <c:v>0.44865949000000449</c:v>
                </c:pt>
                <c:pt idx="979">
                  <c:v>0.4479171200000045</c:v>
                </c:pt>
                <c:pt idx="980">
                  <c:v>0.44757378000000436</c:v>
                </c:pt>
                <c:pt idx="981">
                  <c:v>0.45396891000000439</c:v>
                </c:pt>
                <c:pt idx="982">
                  <c:v>0.45044357000000446</c:v>
                </c:pt>
                <c:pt idx="983">
                  <c:v>0.45027119000000448</c:v>
                </c:pt>
                <c:pt idx="984">
                  <c:v>0.45059029000000472</c:v>
                </c:pt>
                <c:pt idx="985">
                  <c:v>0.44821043000000471</c:v>
                </c:pt>
                <c:pt idx="986">
                  <c:v>0.44720940000000464</c:v>
                </c:pt>
                <c:pt idx="987">
                  <c:v>0.44781805000000463</c:v>
                </c:pt>
                <c:pt idx="988">
                  <c:v>0.44769095000000458</c:v>
                </c:pt>
                <c:pt idx="989">
                  <c:v>0.45489705000000469</c:v>
                </c:pt>
                <c:pt idx="990">
                  <c:v>0.45227494000000457</c:v>
                </c:pt>
                <c:pt idx="991">
                  <c:v>0.45220090000000468</c:v>
                </c:pt>
                <c:pt idx="992">
                  <c:v>0.45307367000000465</c:v>
                </c:pt>
                <c:pt idx="993">
                  <c:v>0.45405576000000436</c:v>
                </c:pt>
                <c:pt idx="994">
                  <c:v>0.45545858000000439</c:v>
                </c:pt>
                <c:pt idx="995">
                  <c:v>0.45202818000000433</c:v>
                </c:pt>
                <c:pt idx="996">
                  <c:v>0.44989199000000446</c:v>
                </c:pt>
                <c:pt idx="997">
                  <c:v>0.45391644000000442</c:v>
                </c:pt>
                <c:pt idx="998">
                  <c:v>0.44825301000000439</c:v>
                </c:pt>
                <c:pt idx="999">
                  <c:v>0.45101030000000475</c:v>
                </c:pt>
                <c:pt idx="1000">
                  <c:v>0.45131397000000484</c:v>
                </c:pt>
                <c:pt idx="1001">
                  <c:v>0.45438799000000496</c:v>
                </c:pt>
                <c:pt idx="1002">
                  <c:v>0.45679087000000496</c:v>
                </c:pt>
                <c:pt idx="1003">
                  <c:v>0.45385046000000484</c:v>
                </c:pt>
                <c:pt idx="1004">
                  <c:v>0.45528328000000484</c:v>
                </c:pt>
                <c:pt idx="1005">
                  <c:v>0.45252513000000483</c:v>
                </c:pt>
                <c:pt idx="1006">
                  <c:v>0.45284184000000494</c:v>
                </c:pt>
                <c:pt idx="1007">
                  <c:v>0.4558225000000049</c:v>
                </c:pt>
                <c:pt idx="1008">
                  <c:v>0.4539312100000048</c:v>
                </c:pt>
                <c:pt idx="1009">
                  <c:v>0.45277748000000484</c:v>
                </c:pt>
                <c:pt idx="1010">
                  <c:v>0.45435011000000514</c:v>
                </c:pt>
                <c:pt idx="1011">
                  <c:v>0.44395715000000502</c:v>
                </c:pt>
                <c:pt idx="1012">
                  <c:v>0.43938532000000508</c:v>
                </c:pt>
                <c:pt idx="1013">
                  <c:v>0.44500411000000506</c:v>
                </c:pt>
                <c:pt idx="1014">
                  <c:v>0.44230814000000507</c:v>
                </c:pt>
                <c:pt idx="1015">
                  <c:v>0.4472477600000051</c:v>
                </c:pt>
                <c:pt idx="1016">
                  <c:v>0.44745538000000518</c:v>
                </c:pt>
                <c:pt idx="1017">
                  <c:v>0.43614297000000501</c:v>
                </c:pt>
                <c:pt idx="1018">
                  <c:v>0.43603318000000502</c:v>
                </c:pt>
                <c:pt idx="1019">
                  <c:v>0.44112025000000532</c:v>
                </c:pt>
                <c:pt idx="1020">
                  <c:v>0.44106353000000542</c:v>
                </c:pt>
                <c:pt idx="1021">
                  <c:v>0.43443532000000529</c:v>
                </c:pt>
                <c:pt idx="1022">
                  <c:v>0.44010396000000562</c:v>
                </c:pt>
                <c:pt idx="1023">
                  <c:v>0.43945348000000561</c:v>
                </c:pt>
                <c:pt idx="1024">
                  <c:v>0.44202837000000561</c:v>
                </c:pt>
                <c:pt idx="1025">
                  <c:v>0.44749015000000547</c:v>
                </c:pt>
                <c:pt idx="1026">
                  <c:v>0.45139285000000551</c:v>
                </c:pt>
                <c:pt idx="1027">
                  <c:v>0.45168589000000559</c:v>
                </c:pt>
                <c:pt idx="1028">
                  <c:v>0.45460066000000565</c:v>
                </c:pt>
                <c:pt idx="1029">
                  <c:v>0.44923816000000549</c:v>
                </c:pt>
                <c:pt idx="1030">
                  <c:v>0.44964674000000548</c:v>
                </c:pt>
                <c:pt idx="1031">
                  <c:v>0.45456384000000538</c:v>
                </c:pt>
                <c:pt idx="1032">
                  <c:v>0.45823741000000551</c:v>
                </c:pt>
                <c:pt idx="1033">
                  <c:v>0.45957118000000552</c:v>
                </c:pt>
                <c:pt idx="1034">
                  <c:v>0.45954156000000546</c:v>
                </c:pt>
                <c:pt idx="1035">
                  <c:v>0.45509340000000553</c:v>
                </c:pt>
                <c:pt idx="1036">
                  <c:v>0.45681096000000565</c:v>
                </c:pt>
                <c:pt idx="1037">
                  <c:v>0.45593088000000548</c:v>
                </c:pt>
                <c:pt idx="1038">
                  <c:v>0.4552994500000056</c:v>
                </c:pt>
                <c:pt idx="1039">
                  <c:v>0.45735336000000548</c:v>
                </c:pt>
                <c:pt idx="1040">
                  <c:v>0.4558025100000056</c:v>
                </c:pt>
                <c:pt idx="1041">
                  <c:v>0.45554458000000553</c:v>
                </c:pt>
                <c:pt idx="1042">
                  <c:v>0.45855756000000558</c:v>
                </c:pt>
                <c:pt idx="1043">
                  <c:v>0.46185815000000563</c:v>
                </c:pt>
                <c:pt idx="1044">
                  <c:v>0.46615158000000556</c:v>
                </c:pt>
                <c:pt idx="1045">
                  <c:v>0.46992499000000554</c:v>
                </c:pt>
                <c:pt idx="1046">
                  <c:v>0.46953113000000557</c:v>
                </c:pt>
                <c:pt idx="1047">
                  <c:v>0.46665042000000545</c:v>
                </c:pt>
                <c:pt idx="1048">
                  <c:v>0.46695116000000558</c:v>
                </c:pt>
                <c:pt idx="1049">
                  <c:v>0.46802416000000546</c:v>
                </c:pt>
                <c:pt idx="1050">
                  <c:v>0.47232436000000555</c:v>
                </c:pt>
                <c:pt idx="1051">
                  <c:v>0.47410385000000566</c:v>
                </c:pt>
                <c:pt idx="1052">
                  <c:v>0.47280004000000564</c:v>
                </c:pt>
                <c:pt idx="1053">
                  <c:v>0.47272249000000555</c:v>
                </c:pt>
                <c:pt idx="1054">
                  <c:v>0.46972326000000564</c:v>
                </c:pt>
                <c:pt idx="1055">
                  <c:v>0.46879736000000549</c:v>
                </c:pt>
                <c:pt idx="1056">
                  <c:v>0.47190562000000558</c:v>
                </c:pt>
                <c:pt idx="1057">
                  <c:v>0.47519513000000546</c:v>
                </c:pt>
                <c:pt idx="1058">
                  <c:v>0.47792620000000552</c:v>
                </c:pt>
                <c:pt idx="1059">
                  <c:v>0.48243547000000553</c:v>
                </c:pt>
                <c:pt idx="1060">
                  <c:v>0.48312011000000554</c:v>
                </c:pt>
                <c:pt idx="1061">
                  <c:v>0.48740737000000545</c:v>
                </c:pt>
                <c:pt idx="1062">
                  <c:v>0.49117025000000569</c:v>
                </c:pt>
                <c:pt idx="1063">
                  <c:v>0.49725905000000581</c:v>
                </c:pt>
                <c:pt idx="1064">
                  <c:v>0.49558050000000575</c:v>
                </c:pt>
                <c:pt idx="1065">
                  <c:v>0.49853941000000579</c:v>
                </c:pt>
                <c:pt idx="1066">
                  <c:v>0.49820084000000575</c:v>
                </c:pt>
                <c:pt idx="1067">
                  <c:v>0.49887988000000605</c:v>
                </c:pt>
                <c:pt idx="1068">
                  <c:v>0.49922248000000624</c:v>
                </c:pt>
                <c:pt idx="1069">
                  <c:v>0.5014000500000062</c:v>
                </c:pt>
                <c:pt idx="1070">
                  <c:v>0.50253023000000629</c:v>
                </c:pt>
                <c:pt idx="1071">
                  <c:v>0.50507924000000592</c:v>
                </c:pt>
                <c:pt idx="1072">
                  <c:v>0.50522946000000624</c:v>
                </c:pt>
                <c:pt idx="1073">
                  <c:v>0.50843297000000631</c:v>
                </c:pt>
                <c:pt idx="1074">
                  <c:v>0.50830245000000618</c:v>
                </c:pt>
                <c:pt idx="1075">
                  <c:v>0.50937510000000619</c:v>
                </c:pt>
                <c:pt idx="1076">
                  <c:v>0.50836210000000626</c:v>
                </c:pt>
                <c:pt idx="1077">
                  <c:v>0.51256826000000633</c:v>
                </c:pt>
                <c:pt idx="1078">
                  <c:v>0.51346115000000614</c:v>
                </c:pt>
                <c:pt idx="1079">
                  <c:v>0.51249420000000612</c:v>
                </c:pt>
                <c:pt idx="1080">
                  <c:v>0.51666620000000618</c:v>
                </c:pt>
                <c:pt idx="1081">
                  <c:v>0.51733982000000611</c:v>
                </c:pt>
                <c:pt idx="1082">
                  <c:v>0.51823350000000623</c:v>
                </c:pt>
                <c:pt idx="1083">
                  <c:v>0.51882685000000617</c:v>
                </c:pt>
                <c:pt idx="1084">
                  <c:v>0.5193198200000062</c:v>
                </c:pt>
                <c:pt idx="1085">
                  <c:v>0.51836819000000611</c:v>
                </c:pt>
                <c:pt idx="1086">
                  <c:v>0.51570624000000631</c:v>
                </c:pt>
                <c:pt idx="1087">
                  <c:v>0.5160425700000062</c:v>
                </c:pt>
                <c:pt idx="1088">
                  <c:v>0.51267739000000612</c:v>
                </c:pt>
                <c:pt idx="1089">
                  <c:v>0.51797270000000628</c:v>
                </c:pt>
                <c:pt idx="1090">
                  <c:v>0.51751282000000631</c:v>
                </c:pt>
                <c:pt idx="1091">
                  <c:v>0.51807731000000645</c:v>
                </c:pt>
                <c:pt idx="1092">
                  <c:v>0.51679322000000649</c:v>
                </c:pt>
                <c:pt idx="1093">
                  <c:v>0.52003478000000625</c:v>
                </c:pt>
                <c:pt idx="1094">
                  <c:v>0.51861655000000617</c:v>
                </c:pt>
                <c:pt idx="1095">
                  <c:v>0.51992791000000604</c:v>
                </c:pt>
                <c:pt idx="1096">
                  <c:v>0.51798491000000602</c:v>
                </c:pt>
                <c:pt idx="1097">
                  <c:v>0.51721744000000602</c:v>
                </c:pt>
                <c:pt idx="1098">
                  <c:v>0.51752965000000573</c:v>
                </c:pt>
                <c:pt idx="1099">
                  <c:v>0.52009591000000577</c:v>
                </c:pt>
                <c:pt idx="1100">
                  <c:v>0.52228021000000568</c:v>
                </c:pt>
                <c:pt idx="1101">
                  <c:v>0.52743085000000556</c:v>
                </c:pt>
                <c:pt idx="1102">
                  <c:v>0.5291650100000056</c:v>
                </c:pt>
                <c:pt idx="1103">
                  <c:v>0.52864299000000559</c:v>
                </c:pt>
                <c:pt idx="1104">
                  <c:v>0.53231463000000545</c:v>
                </c:pt>
                <c:pt idx="1105">
                  <c:v>0.53330190000000566</c:v>
                </c:pt>
                <c:pt idx="1106">
                  <c:v>0.53300942000000551</c:v>
                </c:pt>
                <c:pt idx="1107">
                  <c:v>0.53427776000000549</c:v>
                </c:pt>
                <c:pt idx="1108">
                  <c:v>0.53486422000000555</c:v>
                </c:pt>
                <c:pt idx="1109">
                  <c:v>0.53247940000000549</c:v>
                </c:pt>
                <c:pt idx="1110">
                  <c:v>0.5352236300000055</c:v>
                </c:pt>
                <c:pt idx="1111">
                  <c:v>0.53611823000000558</c:v>
                </c:pt>
                <c:pt idx="1112">
                  <c:v>0.53534028000000555</c:v>
                </c:pt>
                <c:pt idx="1113">
                  <c:v>0.53391372000000548</c:v>
                </c:pt>
                <c:pt idx="1114">
                  <c:v>0.53508301000000524</c:v>
                </c:pt>
                <c:pt idx="1115">
                  <c:v>0.53475369000000539</c:v>
                </c:pt>
                <c:pt idx="1116">
                  <c:v>0.52993222000000539</c:v>
                </c:pt>
                <c:pt idx="1117">
                  <c:v>0.53082055000000561</c:v>
                </c:pt>
                <c:pt idx="1118">
                  <c:v>0.53012722000000556</c:v>
                </c:pt>
                <c:pt idx="1119">
                  <c:v>0.52737625000000565</c:v>
                </c:pt>
                <c:pt idx="1120">
                  <c:v>0.52547213000000559</c:v>
                </c:pt>
                <c:pt idx="1121">
                  <c:v>0.52428593000000556</c:v>
                </c:pt>
                <c:pt idx="1122">
                  <c:v>0.52266953000000549</c:v>
                </c:pt>
                <c:pt idx="1123">
                  <c:v>0.52371582000000561</c:v>
                </c:pt>
                <c:pt idx="1124">
                  <c:v>0.53621360000000573</c:v>
                </c:pt>
                <c:pt idx="1125">
                  <c:v>0.54335388000000551</c:v>
                </c:pt>
                <c:pt idx="1126">
                  <c:v>0.53650255000000557</c:v>
                </c:pt>
                <c:pt idx="1127">
                  <c:v>0.53692913000000564</c:v>
                </c:pt>
                <c:pt idx="1128">
                  <c:v>0.53764995000000559</c:v>
                </c:pt>
                <c:pt idx="1129">
                  <c:v>0.53928359000000547</c:v>
                </c:pt>
                <c:pt idx="1130">
                  <c:v>0.5399977000000058</c:v>
                </c:pt>
                <c:pt idx="1131">
                  <c:v>0.53969134000000585</c:v>
                </c:pt>
                <c:pt idx="1132">
                  <c:v>0.54262167000000572</c:v>
                </c:pt>
                <c:pt idx="1133">
                  <c:v>0.54393858000000583</c:v>
                </c:pt>
                <c:pt idx="1134">
                  <c:v>0.53873428000000567</c:v>
                </c:pt>
                <c:pt idx="1135">
                  <c:v>0.53477844000000574</c:v>
                </c:pt>
                <c:pt idx="1136">
                  <c:v>0.53607511000000585</c:v>
                </c:pt>
                <c:pt idx="1137">
                  <c:v>0.53390930000000569</c:v>
                </c:pt>
                <c:pt idx="1138">
                  <c:v>0.53212877000000569</c:v>
                </c:pt>
                <c:pt idx="1139">
                  <c:v>0.53411716000000564</c:v>
                </c:pt>
                <c:pt idx="1140">
                  <c:v>0.53452012000000582</c:v>
                </c:pt>
                <c:pt idx="1141">
                  <c:v>0.53396737000000583</c:v>
                </c:pt>
                <c:pt idx="1142">
                  <c:v>0.53687721000000588</c:v>
                </c:pt>
                <c:pt idx="1143">
                  <c:v>0.53966878000000573</c:v>
                </c:pt>
                <c:pt idx="1144">
                  <c:v>0.54002862000000595</c:v>
                </c:pt>
                <c:pt idx="1145">
                  <c:v>0.53972280000000605</c:v>
                </c:pt>
                <c:pt idx="1146">
                  <c:v>0.54031875000000595</c:v>
                </c:pt>
                <c:pt idx="1147">
                  <c:v>0.53903767000000591</c:v>
                </c:pt>
                <c:pt idx="1148">
                  <c:v>0.54070882000000609</c:v>
                </c:pt>
                <c:pt idx="1149">
                  <c:v>0.53250132000000594</c:v>
                </c:pt>
                <c:pt idx="1150">
                  <c:v>0.53288229000000609</c:v>
                </c:pt>
                <c:pt idx="1151">
                  <c:v>0.53050535000000609</c:v>
                </c:pt>
                <c:pt idx="1152">
                  <c:v>0.53342649000000608</c:v>
                </c:pt>
                <c:pt idx="1153">
                  <c:v>0.53928297000000613</c:v>
                </c:pt>
                <c:pt idx="1154">
                  <c:v>0.54222872000000621</c:v>
                </c:pt>
                <c:pt idx="1155">
                  <c:v>0.5435207900000063</c:v>
                </c:pt>
                <c:pt idx="1156">
                  <c:v>0.54109254000000617</c:v>
                </c:pt>
                <c:pt idx="1157">
                  <c:v>0.54505508000000624</c:v>
                </c:pt>
                <c:pt idx="1158">
                  <c:v>0.54630405000000626</c:v>
                </c:pt>
                <c:pt idx="1159">
                  <c:v>0.54487680000000616</c:v>
                </c:pt>
                <c:pt idx="1160">
                  <c:v>0.5441226800000063</c:v>
                </c:pt>
                <c:pt idx="1161">
                  <c:v>0.54514739000000612</c:v>
                </c:pt>
                <c:pt idx="1162">
                  <c:v>0.54546502000000618</c:v>
                </c:pt>
                <c:pt idx="1163">
                  <c:v>0.54450618000000617</c:v>
                </c:pt>
                <c:pt idx="1164">
                  <c:v>0.54322309000000613</c:v>
                </c:pt>
                <c:pt idx="1165">
                  <c:v>0.53946741000000631</c:v>
                </c:pt>
                <c:pt idx="1166">
                  <c:v>0.54150439000000627</c:v>
                </c:pt>
                <c:pt idx="1167">
                  <c:v>0.54374533000000635</c:v>
                </c:pt>
                <c:pt idx="1168">
                  <c:v>0.54473027000000651</c:v>
                </c:pt>
                <c:pt idx="1169">
                  <c:v>0.54452670000000647</c:v>
                </c:pt>
                <c:pt idx="1170">
                  <c:v>0.54677719000000646</c:v>
                </c:pt>
                <c:pt idx="1171">
                  <c:v>0.54602779000000634</c:v>
                </c:pt>
                <c:pt idx="1172">
                  <c:v>0.54703771000000612</c:v>
                </c:pt>
                <c:pt idx="1173">
                  <c:v>0.54670256000000617</c:v>
                </c:pt>
                <c:pt idx="1174">
                  <c:v>0.55029632000000617</c:v>
                </c:pt>
                <c:pt idx="1175">
                  <c:v>0.54915048000000621</c:v>
                </c:pt>
                <c:pt idx="1176">
                  <c:v>0.54904096000000613</c:v>
                </c:pt>
                <c:pt idx="1177">
                  <c:v>0.55229758000000606</c:v>
                </c:pt>
                <c:pt idx="1178">
                  <c:v>0.55364815000000589</c:v>
                </c:pt>
                <c:pt idx="1179">
                  <c:v>0.5535658000000061</c:v>
                </c:pt>
                <c:pt idx="1180">
                  <c:v>0.55349896000000598</c:v>
                </c:pt>
                <c:pt idx="1181">
                  <c:v>0.55455928000000609</c:v>
                </c:pt>
                <c:pt idx="1182">
                  <c:v>0.55408975000000593</c:v>
                </c:pt>
                <c:pt idx="1183">
                  <c:v>0.55539147000000622</c:v>
                </c:pt>
                <c:pt idx="1184">
                  <c:v>0.55469621000000613</c:v>
                </c:pt>
                <c:pt idx="1185">
                  <c:v>0.5554498400000063</c:v>
                </c:pt>
                <c:pt idx="1186">
                  <c:v>0.5575999700000065</c:v>
                </c:pt>
                <c:pt idx="1187">
                  <c:v>0.55946977000000619</c:v>
                </c:pt>
                <c:pt idx="1188">
                  <c:v>0.55807667000000616</c:v>
                </c:pt>
                <c:pt idx="1189">
                  <c:v>0.55752830000000619</c:v>
                </c:pt>
                <c:pt idx="1190">
                  <c:v>0.55849574000000612</c:v>
                </c:pt>
                <c:pt idx="1191">
                  <c:v>0.55763422000000618</c:v>
                </c:pt>
                <c:pt idx="1192">
                  <c:v>0.5570843900000062</c:v>
                </c:pt>
                <c:pt idx="1193">
                  <c:v>0.55895712000000608</c:v>
                </c:pt>
                <c:pt idx="1194">
                  <c:v>0.55897401000000579</c:v>
                </c:pt>
                <c:pt idx="1195">
                  <c:v>0.55940640000000585</c:v>
                </c:pt>
                <c:pt idx="1196">
                  <c:v>0.55533696000000576</c:v>
                </c:pt>
                <c:pt idx="1197">
                  <c:v>0.55389089000000569</c:v>
                </c:pt>
                <c:pt idx="1198">
                  <c:v>0.55968484000000585</c:v>
                </c:pt>
                <c:pt idx="1199">
                  <c:v>0.55562289000000575</c:v>
                </c:pt>
                <c:pt idx="1200">
                  <c:v>0.55769872000000587</c:v>
                </c:pt>
                <c:pt idx="1201">
                  <c:v>0.56000948000000572</c:v>
                </c:pt>
                <c:pt idx="1202">
                  <c:v>0.56164968000000592</c:v>
                </c:pt>
                <c:pt idx="1203">
                  <c:v>0.56569691000000599</c:v>
                </c:pt>
                <c:pt idx="1204">
                  <c:v>0.56704805000000613</c:v>
                </c:pt>
                <c:pt idx="1205">
                  <c:v>0.5663244700000063</c:v>
                </c:pt>
                <c:pt idx="1206">
                  <c:v>0.56635231000000608</c:v>
                </c:pt>
                <c:pt idx="1207">
                  <c:v>0.56862508000000589</c:v>
                </c:pt>
                <c:pt idx="1208">
                  <c:v>0.56893004000000591</c:v>
                </c:pt>
                <c:pt idx="1209">
                  <c:v>0.56696398000000592</c:v>
                </c:pt>
                <c:pt idx="1210">
                  <c:v>0.5682572000000059</c:v>
                </c:pt>
                <c:pt idx="1211">
                  <c:v>0.56660163000000607</c:v>
                </c:pt>
                <c:pt idx="1212">
                  <c:v>0.56780912000000594</c:v>
                </c:pt>
                <c:pt idx="1213">
                  <c:v>0.56634065000000589</c:v>
                </c:pt>
                <c:pt idx="1214">
                  <c:v>0.56749892000000579</c:v>
                </c:pt>
                <c:pt idx="1215">
                  <c:v>0.57083623000000583</c:v>
                </c:pt>
                <c:pt idx="1216">
                  <c:v>0.57225540000000574</c:v>
                </c:pt>
                <c:pt idx="1217">
                  <c:v>0.57401584000000572</c:v>
                </c:pt>
                <c:pt idx="1218">
                  <c:v>0.57416134000000585</c:v>
                </c:pt>
                <c:pt idx="1219">
                  <c:v>0.57583822000000584</c:v>
                </c:pt>
                <c:pt idx="1220">
                  <c:v>0.57589952000000566</c:v>
                </c:pt>
                <c:pt idx="1221">
                  <c:v>0.57810684000000578</c:v>
                </c:pt>
                <c:pt idx="1222">
                  <c:v>0.57576503000000567</c:v>
                </c:pt>
                <c:pt idx="1223">
                  <c:v>0.57710791000000583</c:v>
                </c:pt>
                <c:pt idx="1224">
                  <c:v>0.57435198000000587</c:v>
                </c:pt>
                <c:pt idx="1225">
                  <c:v>0.57452573000000573</c:v>
                </c:pt>
                <c:pt idx="1226">
                  <c:v>0.57609777000000606</c:v>
                </c:pt>
                <c:pt idx="1227">
                  <c:v>0.5743655300000059</c:v>
                </c:pt>
                <c:pt idx="1228">
                  <c:v>0.57386587000000588</c:v>
                </c:pt>
                <c:pt idx="1229">
                  <c:v>0.57533626000000604</c:v>
                </c:pt>
                <c:pt idx="1230">
                  <c:v>0.57333293000000607</c:v>
                </c:pt>
                <c:pt idx="1231">
                  <c:v>0.56932145000000589</c:v>
                </c:pt>
                <c:pt idx="1232">
                  <c:v>0.571168860000006</c:v>
                </c:pt>
                <c:pt idx="1233">
                  <c:v>0.57037063000000598</c:v>
                </c:pt>
                <c:pt idx="1234">
                  <c:v>0.5724471900000061</c:v>
                </c:pt>
                <c:pt idx="1235">
                  <c:v>0.57336812000000581</c:v>
                </c:pt>
                <c:pt idx="1236">
                  <c:v>0.5718241600000058</c:v>
                </c:pt>
                <c:pt idx="1237">
                  <c:v>0.56945883000000586</c:v>
                </c:pt>
                <c:pt idx="1238">
                  <c:v>0.5693153800000057</c:v>
                </c:pt>
                <c:pt idx="1239">
                  <c:v>0.57216578000000573</c:v>
                </c:pt>
                <c:pt idx="1240">
                  <c:v>0.56782926000000566</c:v>
                </c:pt>
                <c:pt idx="1241">
                  <c:v>0.56880530000000573</c:v>
                </c:pt>
                <c:pt idx="1242">
                  <c:v>0.57211065000000572</c:v>
                </c:pt>
                <c:pt idx="1243">
                  <c:v>0.5686616100000057</c:v>
                </c:pt>
                <c:pt idx="1244">
                  <c:v>0.57181247000000579</c:v>
                </c:pt>
                <c:pt idx="1245">
                  <c:v>0.57537889000000586</c:v>
                </c:pt>
                <c:pt idx="1246">
                  <c:v>0.57608998000000589</c:v>
                </c:pt>
                <c:pt idx="1247">
                  <c:v>0.57850537000000601</c:v>
                </c:pt>
                <c:pt idx="1248">
                  <c:v>0.57958582000000591</c:v>
                </c:pt>
                <c:pt idx="1249">
                  <c:v>0.57813453000000603</c:v>
                </c:pt>
                <c:pt idx="1250">
                  <c:v>0.5787355300000061</c:v>
                </c:pt>
                <c:pt idx="1251">
                  <c:v>0.5759795300000059</c:v>
                </c:pt>
                <c:pt idx="1252">
                  <c:v>0.5772273000000061</c:v>
                </c:pt>
                <c:pt idx="1253">
                  <c:v>0.57882356000000601</c:v>
                </c:pt>
                <c:pt idx="1254">
                  <c:v>0.57752547000000609</c:v>
                </c:pt>
                <c:pt idx="1255">
                  <c:v>0.57566667000000593</c:v>
                </c:pt>
                <c:pt idx="1256">
                  <c:v>0.57641432000000625</c:v>
                </c:pt>
                <c:pt idx="1257">
                  <c:v>0.58112803000000635</c:v>
                </c:pt>
                <c:pt idx="1258">
                  <c:v>0.58664811000000672</c:v>
                </c:pt>
                <c:pt idx="1259">
                  <c:v>0.5881449600000066</c:v>
                </c:pt>
                <c:pt idx="1260">
                  <c:v>0.58849222000000667</c:v>
                </c:pt>
                <c:pt idx="1261">
                  <c:v>0.58897597000000657</c:v>
                </c:pt>
                <c:pt idx="1262">
                  <c:v>0.58992660000000674</c:v>
                </c:pt>
                <c:pt idx="1263">
                  <c:v>0.59217909000000679</c:v>
                </c:pt>
                <c:pt idx="1264">
                  <c:v>0.59199360000000678</c:v>
                </c:pt>
                <c:pt idx="1265">
                  <c:v>0.59217603000000718</c:v>
                </c:pt>
                <c:pt idx="1266">
                  <c:v>0.59402529000000692</c:v>
                </c:pt>
                <c:pt idx="1267">
                  <c:v>0.59374065000000686</c:v>
                </c:pt>
                <c:pt idx="1268">
                  <c:v>0.59533124000000681</c:v>
                </c:pt>
                <c:pt idx="1269">
                  <c:v>0.59672147000000675</c:v>
                </c:pt>
                <c:pt idx="1270">
                  <c:v>0.59619897000000677</c:v>
                </c:pt>
                <c:pt idx="1271">
                  <c:v>0.59964748000000645</c:v>
                </c:pt>
                <c:pt idx="1272">
                  <c:v>0.59993650000000676</c:v>
                </c:pt>
                <c:pt idx="1273">
                  <c:v>0.60092149000000683</c:v>
                </c:pt>
                <c:pt idx="1274">
                  <c:v>0.60402157000000711</c:v>
                </c:pt>
                <c:pt idx="1275">
                  <c:v>0.60415516000000724</c:v>
                </c:pt>
                <c:pt idx="1276">
                  <c:v>0.60685573000000703</c:v>
                </c:pt>
                <c:pt idx="1277">
                  <c:v>0.60628888000000702</c:v>
                </c:pt>
                <c:pt idx="1278">
                  <c:v>0.60720922000000721</c:v>
                </c:pt>
                <c:pt idx="1279">
                  <c:v>0.60750062000000704</c:v>
                </c:pt>
                <c:pt idx="1280">
                  <c:v>0.60605684000000704</c:v>
                </c:pt>
                <c:pt idx="1281">
                  <c:v>0.60612819000000684</c:v>
                </c:pt>
                <c:pt idx="1282">
                  <c:v>0.60210985000000683</c:v>
                </c:pt>
                <c:pt idx="1283">
                  <c:v>0.59922354000000699</c:v>
                </c:pt>
                <c:pt idx="1284">
                  <c:v>0.5953678500000068</c:v>
                </c:pt>
                <c:pt idx="1285">
                  <c:v>0.58998868000000693</c:v>
                </c:pt>
                <c:pt idx="1286">
                  <c:v>0.58438681000000692</c:v>
                </c:pt>
                <c:pt idx="1287">
                  <c:v>0.58266585000000681</c:v>
                </c:pt>
                <c:pt idx="1288">
                  <c:v>0.58357611000000698</c:v>
                </c:pt>
                <c:pt idx="1289">
                  <c:v>0.57222215000000687</c:v>
                </c:pt>
                <c:pt idx="1290">
                  <c:v>0.58071163000000703</c:v>
                </c:pt>
                <c:pt idx="1291">
                  <c:v>0.57956409000000719</c:v>
                </c:pt>
                <c:pt idx="1292">
                  <c:v>0.59091572000000703</c:v>
                </c:pt>
                <c:pt idx="1293">
                  <c:v>0.58751207000000716</c:v>
                </c:pt>
                <c:pt idx="1294">
                  <c:v>0.58956933000000711</c:v>
                </c:pt>
                <c:pt idx="1295">
                  <c:v>0.58976266000000721</c:v>
                </c:pt>
                <c:pt idx="1296">
                  <c:v>0.59493874000000724</c:v>
                </c:pt>
                <c:pt idx="1297">
                  <c:v>0.5968598500000073</c:v>
                </c:pt>
                <c:pt idx="1298">
                  <c:v>0.6028673800000075</c:v>
                </c:pt>
                <c:pt idx="1299">
                  <c:v>0.6075734700000075</c:v>
                </c:pt>
                <c:pt idx="1300">
                  <c:v>0.60692766000000753</c:v>
                </c:pt>
                <c:pt idx="1301">
                  <c:v>0.60745776000000773</c:v>
                </c:pt>
                <c:pt idx="1302">
                  <c:v>0.6072622100000078</c:v>
                </c:pt>
                <c:pt idx="1303">
                  <c:v>0.61183727000000765</c:v>
                </c:pt>
                <c:pt idx="1304">
                  <c:v>0.60920769000000763</c:v>
                </c:pt>
                <c:pt idx="1305">
                  <c:v>0.61016342000000745</c:v>
                </c:pt>
                <c:pt idx="1306">
                  <c:v>0.61383330000000758</c:v>
                </c:pt>
                <c:pt idx="1307">
                  <c:v>0.61314675000000762</c:v>
                </c:pt>
                <c:pt idx="1308">
                  <c:v>0.61691094000000768</c:v>
                </c:pt>
                <c:pt idx="1309">
                  <c:v>0.61891561000000794</c:v>
                </c:pt>
                <c:pt idx="1310">
                  <c:v>0.62064174000000771</c:v>
                </c:pt>
                <c:pt idx="1311">
                  <c:v>0.61846456000000782</c:v>
                </c:pt>
                <c:pt idx="1312">
                  <c:v>0.62268538000000806</c:v>
                </c:pt>
                <c:pt idx="1313">
                  <c:v>0.62841062000000791</c:v>
                </c:pt>
                <c:pt idx="1314">
                  <c:v>0.62512127000000794</c:v>
                </c:pt>
                <c:pt idx="1315">
                  <c:v>0.62464953000000789</c:v>
                </c:pt>
                <c:pt idx="1316">
                  <c:v>0.62731138000000786</c:v>
                </c:pt>
                <c:pt idx="1317">
                  <c:v>0.62664518000000768</c:v>
                </c:pt>
                <c:pt idx="1318">
                  <c:v>0.62738127000000787</c:v>
                </c:pt>
                <c:pt idx="1319">
                  <c:v>0.62619115000000769</c:v>
                </c:pt>
                <c:pt idx="1320">
                  <c:v>0.62591582000000767</c:v>
                </c:pt>
                <c:pt idx="1321">
                  <c:v>0.62760474000000777</c:v>
                </c:pt>
                <c:pt idx="1322">
                  <c:v>0.62494819000000779</c:v>
                </c:pt>
                <c:pt idx="1323">
                  <c:v>0.62335905000000769</c:v>
                </c:pt>
                <c:pt idx="1324">
                  <c:v>0.62501231000000779</c:v>
                </c:pt>
                <c:pt idx="1325">
                  <c:v>0.62640885000000779</c:v>
                </c:pt>
                <c:pt idx="1326">
                  <c:v>0.62672686000000777</c:v>
                </c:pt>
                <c:pt idx="1327">
                  <c:v>0.62640238000000781</c:v>
                </c:pt>
                <c:pt idx="1328">
                  <c:v>0.62687667000000769</c:v>
                </c:pt>
                <c:pt idx="1329">
                  <c:v>0.62793219000000788</c:v>
                </c:pt>
                <c:pt idx="1330">
                  <c:v>0.63023247000000815</c:v>
                </c:pt>
                <c:pt idx="1331">
                  <c:v>0.62788997000000824</c:v>
                </c:pt>
                <c:pt idx="1332">
                  <c:v>0.63107314000000847</c:v>
                </c:pt>
                <c:pt idx="1333">
                  <c:v>0.63181327000000853</c:v>
                </c:pt>
                <c:pt idx="1334">
                  <c:v>0.63544320000000853</c:v>
                </c:pt>
                <c:pt idx="1335">
                  <c:v>0.63440958000000847</c:v>
                </c:pt>
                <c:pt idx="1336">
                  <c:v>0.63201240000000847</c:v>
                </c:pt>
                <c:pt idx="1337">
                  <c:v>0.63111746000000846</c:v>
                </c:pt>
                <c:pt idx="1338">
                  <c:v>0.62906222000000844</c:v>
                </c:pt>
                <c:pt idx="1339">
                  <c:v>0.62993321000000835</c:v>
                </c:pt>
                <c:pt idx="1340">
                  <c:v>0.63041470000000865</c:v>
                </c:pt>
                <c:pt idx="1341">
                  <c:v>0.6328682300000088</c:v>
                </c:pt>
                <c:pt idx="1342">
                  <c:v>0.63208809000000898</c:v>
                </c:pt>
                <c:pt idx="1343">
                  <c:v>0.63114786000000889</c:v>
                </c:pt>
                <c:pt idx="1344">
                  <c:v>0.62983135000000878</c:v>
                </c:pt>
                <c:pt idx="1345">
                  <c:v>0.62943917000000882</c:v>
                </c:pt>
                <c:pt idx="1346">
                  <c:v>0.63215993000000892</c:v>
                </c:pt>
                <c:pt idx="1347">
                  <c:v>0.63372400000000884</c:v>
                </c:pt>
                <c:pt idx="1348">
                  <c:v>0.63011431000000884</c:v>
                </c:pt>
                <c:pt idx="1349">
                  <c:v>0.63287479000000912</c:v>
                </c:pt>
                <c:pt idx="1350">
                  <c:v>0.63280739000000907</c:v>
                </c:pt>
                <c:pt idx="1351">
                  <c:v>0.6327148600000092</c:v>
                </c:pt>
                <c:pt idx="1352">
                  <c:v>0.63070974000000901</c:v>
                </c:pt>
                <c:pt idx="1353">
                  <c:v>0.63161587000000918</c:v>
                </c:pt>
                <c:pt idx="1354">
                  <c:v>0.63114409000000915</c:v>
                </c:pt>
                <c:pt idx="1355">
                  <c:v>0.63397950000000902</c:v>
                </c:pt>
                <c:pt idx="1356">
                  <c:v>0.63523727000000885</c:v>
                </c:pt>
                <c:pt idx="1357">
                  <c:v>0.64125662000000894</c:v>
                </c:pt>
                <c:pt idx="1358">
                  <c:v>0.64069591000000892</c:v>
                </c:pt>
                <c:pt idx="1359">
                  <c:v>0.64176906000000877</c:v>
                </c:pt>
                <c:pt idx="1360">
                  <c:v>0.64089909000000889</c:v>
                </c:pt>
                <c:pt idx="1361">
                  <c:v>0.63710878000000881</c:v>
                </c:pt>
                <c:pt idx="1362">
                  <c:v>0.63719456000000863</c:v>
                </c:pt>
                <c:pt idx="1363">
                  <c:v>0.63920813000000876</c:v>
                </c:pt>
                <c:pt idx="1364">
                  <c:v>0.64231117000000837</c:v>
                </c:pt>
                <c:pt idx="1365">
                  <c:v>0.6460366700000082</c:v>
                </c:pt>
                <c:pt idx="1366">
                  <c:v>0.64646904000000815</c:v>
                </c:pt>
                <c:pt idx="1367">
                  <c:v>0.64505337000000829</c:v>
                </c:pt>
                <c:pt idx="1368">
                  <c:v>0.64567373000000816</c:v>
                </c:pt>
                <c:pt idx="1369">
                  <c:v>0.64725607000000851</c:v>
                </c:pt>
                <c:pt idx="1370">
                  <c:v>0.64809667000000837</c:v>
                </c:pt>
                <c:pt idx="1371">
                  <c:v>0.65038985000000848</c:v>
                </c:pt>
                <c:pt idx="1372">
                  <c:v>0.65208388000000839</c:v>
                </c:pt>
                <c:pt idx="1373">
                  <c:v>0.65314188000000839</c:v>
                </c:pt>
                <c:pt idx="1374">
                  <c:v>0.65370349000000849</c:v>
                </c:pt>
                <c:pt idx="1375">
                  <c:v>0.65413583000000841</c:v>
                </c:pt>
                <c:pt idx="1376">
                  <c:v>0.6539019500000085</c:v>
                </c:pt>
                <c:pt idx="1377">
                  <c:v>0.65257156000000838</c:v>
                </c:pt>
                <c:pt idx="1378">
                  <c:v>0.65625946000000868</c:v>
                </c:pt>
                <c:pt idx="1379">
                  <c:v>0.65857683000000877</c:v>
                </c:pt>
                <c:pt idx="1380">
                  <c:v>0.66071092000000897</c:v>
                </c:pt>
                <c:pt idx="1381">
                  <c:v>0.66236288000000898</c:v>
                </c:pt>
                <c:pt idx="1382">
                  <c:v>0.66392249000000914</c:v>
                </c:pt>
                <c:pt idx="1383">
                  <c:v>0.66538336000000942</c:v>
                </c:pt>
                <c:pt idx="1384">
                  <c:v>0.66619595000000942</c:v>
                </c:pt>
                <c:pt idx="1385">
                  <c:v>0.67113163000000942</c:v>
                </c:pt>
                <c:pt idx="1386">
                  <c:v>0.67493914000000932</c:v>
                </c:pt>
                <c:pt idx="1387">
                  <c:v>0.67727641000000949</c:v>
                </c:pt>
                <c:pt idx="1388">
                  <c:v>0.67966611000000987</c:v>
                </c:pt>
                <c:pt idx="1389">
                  <c:v>0.6834480400000098</c:v>
                </c:pt>
                <c:pt idx="1390">
                  <c:v>0.69115142000000995</c:v>
                </c:pt>
                <c:pt idx="1391">
                  <c:v>0.69632209000001</c:v>
                </c:pt>
                <c:pt idx="1392">
                  <c:v>0.69573439000000992</c:v>
                </c:pt>
                <c:pt idx="1393">
                  <c:v>0.69541415000000995</c:v>
                </c:pt>
                <c:pt idx="1394">
                  <c:v>0.69421616000001007</c:v>
                </c:pt>
                <c:pt idx="1395">
                  <c:v>0.69395995000000998</c:v>
                </c:pt>
                <c:pt idx="1396">
                  <c:v>0.69949412000000999</c:v>
                </c:pt>
                <c:pt idx="1397">
                  <c:v>0.69931981000000998</c:v>
                </c:pt>
                <c:pt idx="1398">
                  <c:v>0.69770141000001007</c:v>
                </c:pt>
                <c:pt idx="1399">
                  <c:v>0.69989582000001005</c:v>
                </c:pt>
                <c:pt idx="1400">
                  <c:v>0.70359668000001019</c:v>
                </c:pt>
                <c:pt idx="1401">
                  <c:v>0.70169280000001022</c:v>
                </c:pt>
                <c:pt idx="1402">
                  <c:v>0.69917109000001032</c:v>
                </c:pt>
                <c:pt idx="1403">
                  <c:v>0.70157342000001011</c:v>
                </c:pt>
                <c:pt idx="1404">
                  <c:v>0.70407421000001014</c:v>
                </c:pt>
                <c:pt idx="1405">
                  <c:v>0.70409154000001051</c:v>
                </c:pt>
                <c:pt idx="1406">
                  <c:v>0.7087222000000104</c:v>
                </c:pt>
                <c:pt idx="1407">
                  <c:v>0.70924000000001053</c:v>
                </c:pt>
                <c:pt idx="1408">
                  <c:v>0.71178071000001064</c:v>
                </c:pt>
                <c:pt idx="1409">
                  <c:v>0.71270823000001093</c:v>
                </c:pt>
                <c:pt idx="1410">
                  <c:v>0.71400349000001095</c:v>
                </c:pt>
                <c:pt idx="1411">
                  <c:v>0.71313882000001083</c:v>
                </c:pt>
                <c:pt idx="1412">
                  <c:v>0.71632946000001096</c:v>
                </c:pt>
                <c:pt idx="1413">
                  <c:v>0.71944329000001117</c:v>
                </c:pt>
                <c:pt idx="1414">
                  <c:v>0.71953987000001085</c:v>
                </c:pt>
                <c:pt idx="1415">
                  <c:v>0.72092162000001059</c:v>
                </c:pt>
                <c:pt idx="1416">
                  <c:v>0.72220260000001035</c:v>
                </c:pt>
                <c:pt idx="1417">
                  <c:v>0.72825112000001035</c:v>
                </c:pt>
                <c:pt idx="1418">
                  <c:v>0.72590858000001046</c:v>
                </c:pt>
                <c:pt idx="1419">
                  <c:v>0.72695494000001037</c:v>
                </c:pt>
                <c:pt idx="1420">
                  <c:v>0.72772123000001021</c:v>
                </c:pt>
                <c:pt idx="1421">
                  <c:v>0.72631005000001014</c:v>
                </c:pt>
                <c:pt idx="1422">
                  <c:v>0.73227390000001003</c:v>
                </c:pt>
                <c:pt idx="1423">
                  <c:v>0.73366163000001006</c:v>
                </c:pt>
                <c:pt idx="1424">
                  <c:v>0.73629763000000992</c:v>
                </c:pt>
                <c:pt idx="1425">
                  <c:v>0.73983938000001004</c:v>
                </c:pt>
                <c:pt idx="1426">
                  <c:v>0.73822093000000999</c:v>
                </c:pt>
                <c:pt idx="1427">
                  <c:v>0.73600625000000997</c:v>
                </c:pt>
                <c:pt idx="1428">
                  <c:v>0.73443597000001004</c:v>
                </c:pt>
                <c:pt idx="1429">
                  <c:v>0.73363030000000995</c:v>
                </c:pt>
                <c:pt idx="1430">
                  <c:v>0.73382843000000975</c:v>
                </c:pt>
                <c:pt idx="1431">
                  <c:v>0.73074634000000982</c:v>
                </c:pt>
                <c:pt idx="1432">
                  <c:v>0.73362862000000972</c:v>
                </c:pt>
                <c:pt idx="1433">
                  <c:v>0.7334268000000097</c:v>
                </c:pt>
                <c:pt idx="1434">
                  <c:v>0.73137303000000986</c:v>
                </c:pt>
                <c:pt idx="1435">
                  <c:v>0.73171835000000995</c:v>
                </c:pt>
                <c:pt idx="1436">
                  <c:v>0.73723292000001006</c:v>
                </c:pt>
                <c:pt idx="1437">
                  <c:v>0.73923964000000986</c:v>
                </c:pt>
                <c:pt idx="1438">
                  <c:v>0.73871694000000976</c:v>
                </c:pt>
                <c:pt idx="1439">
                  <c:v>0.74045220000000977</c:v>
                </c:pt>
                <c:pt idx="1440">
                  <c:v>0.74249032000000947</c:v>
                </c:pt>
                <c:pt idx="1441">
                  <c:v>0.73608767000000963</c:v>
                </c:pt>
                <c:pt idx="1442">
                  <c:v>0.73471590000000964</c:v>
                </c:pt>
                <c:pt idx="1443">
                  <c:v>0.7338165600000095</c:v>
                </c:pt>
                <c:pt idx="1444">
                  <c:v>0.73460916000000953</c:v>
                </c:pt>
                <c:pt idx="1445">
                  <c:v>0.73449072000000948</c:v>
                </c:pt>
                <c:pt idx="1446">
                  <c:v>0.73521815000000923</c:v>
                </c:pt>
                <c:pt idx="1447">
                  <c:v>0.74088121000000906</c:v>
                </c:pt>
                <c:pt idx="1448">
                  <c:v>0.74196035000000915</c:v>
                </c:pt>
                <c:pt idx="1449">
                  <c:v>0.74097116000000907</c:v>
                </c:pt>
                <c:pt idx="1450">
                  <c:v>0.74107995000000915</c:v>
                </c:pt>
                <c:pt idx="1451">
                  <c:v>0.74008727000000918</c:v>
                </c:pt>
                <c:pt idx="1452">
                  <c:v>0.74230498000000922</c:v>
                </c:pt>
                <c:pt idx="1453">
                  <c:v>0.74391073000000962</c:v>
                </c:pt>
                <c:pt idx="1454">
                  <c:v>0.74227488000000963</c:v>
                </c:pt>
                <c:pt idx="1455">
                  <c:v>0.74071532000000961</c:v>
                </c:pt>
                <c:pt idx="1456">
                  <c:v>0.74284586000000963</c:v>
                </c:pt>
                <c:pt idx="1457">
                  <c:v>0.74337702000000938</c:v>
                </c:pt>
                <c:pt idx="1458">
                  <c:v>0.73947745000000942</c:v>
                </c:pt>
                <c:pt idx="1459">
                  <c:v>0.73721685000000936</c:v>
                </c:pt>
                <c:pt idx="1460">
                  <c:v>0.73679044000000937</c:v>
                </c:pt>
                <c:pt idx="1461">
                  <c:v>0.73539210000000943</c:v>
                </c:pt>
                <c:pt idx="1462">
                  <c:v>0.73468189000000939</c:v>
                </c:pt>
                <c:pt idx="1463">
                  <c:v>0.73333974000000923</c:v>
                </c:pt>
                <c:pt idx="1464">
                  <c:v>0.73158500000000926</c:v>
                </c:pt>
                <c:pt idx="1465">
                  <c:v>0.73265205000000955</c:v>
                </c:pt>
                <c:pt idx="1466">
                  <c:v>0.73183782000000952</c:v>
                </c:pt>
                <c:pt idx="1467">
                  <c:v>0.72782896000000963</c:v>
                </c:pt>
                <c:pt idx="1468">
                  <c:v>0.73178735000000961</c:v>
                </c:pt>
                <c:pt idx="1469">
                  <c:v>0.72861477000000963</c:v>
                </c:pt>
                <c:pt idx="1470">
                  <c:v>0.72693186000000964</c:v>
                </c:pt>
                <c:pt idx="1471">
                  <c:v>0.73152177000000962</c:v>
                </c:pt>
                <c:pt idx="1472">
                  <c:v>0.73250498000000963</c:v>
                </c:pt>
                <c:pt idx="1473">
                  <c:v>0.73205296000000963</c:v>
                </c:pt>
                <c:pt idx="1474">
                  <c:v>0.73094887000000952</c:v>
                </c:pt>
                <c:pt idx="1475">
                  <c:v>0.73234074000000926</c:v>
                </c:pt>
                <c:pt idx="1476">
                  <c:v>0.73490388000000939</c:v>
                </c:pt>
                <c:pt idx="1477">
                  <c:v>0.73685170000000966</c:v>
                </c:pt>
                <c:pt idx="1478">
                  <c:v>0.74043278000000945</c:v>
                </c:pt>
                <c:pt idx="1479">
                  <c:v>0.73913142000000964</c:v>
                </c:pt>
                <c:pt idx="1480">
                  <c:v>0.74138995000000962</c:v>
                </c:pt>
                <c:pt idx="1481">
                  <c:v>0.74147690000000965</c:v>
                </c:pt>
                <c:pt idx="1482">
                  <c:v>0.74902912000000965</c:v>
                </c:pt>
                <c:pt idx="1483">
                  <c:v>0.74745932000000948</c:v>
                </c:pt>
                <c:pt idx="1484">
                  <c:v>0.75058256000000956</c:v>
                </c:pt>
                <c:pt idx="1485">
                  <c:v>0.74859882000000955</c:v>
                </c:pt>
                <c:pt idx="1486">
                  <c:v>0.74974819000000958</c:v>
                </c:pt>
                <c:pt idx="1487">
                  <c:v>0.74862298000000949</c:v>
                </c:pt>
                <c:pt idx="1488">
                  <c:v>0.75035622000000957</c:v>
                </c:pt>
                <c:pt idx="1489">
                  <c:v>0.75346510000000966</c:v>
                </c:pt>
                <c:pt idx="1490">
                  <c:v>0.74873352000000959</c:v>
                </c:pt>
                <c:pt idx="1491">
                  <c:v>0.74798570000000963</c:v>
                </c:pt>
                <c:pt idx="1492">
                  <c:v>0.74707206000000959</c:v>
                </c:pt>
                <c:pt idx="1493">
                  <c:v>0.74571239000000955</c:v>
                </c:pt>
                <c:pt idx="1494">
                  <c:v>0.74439416000000946</c:v>
                </c:pt>
                <c:pt idx="1495">
                  <c:v>0.74586409000000953</c:v>
                </c:pt>
                <c:pt idx="1496">
                  <c:v>0.74604289000000956</c:v>
                </c:pt>
                <c:pt idx="1497">
                  <c:v>0.74268349000000944</c:v>
                </c:pt>
                <c:pt idx="1498">
                  <c:v>0.74400689000000964</c:v>
                </c:pt>
                <c:pt idx="1499">
                  <c:v>0.74030513000000964</c:v>
                </c:pt>
                <c:pt idx="1500">
                  <c:v>0.74076014000000923</c:v>
                </c:pt>
                <c:pt idx="1501">
                  <c:v>0.73870062000000924</c:v>
                </c:pt>
                <c:pt idx="1502">
                  <c:v>0.74316477000000924</c:v>
                </c:pt>
                <c:pt idx="1503">
                  <c:v>0.74055864000000926</c:v>
                </c:pt>
                <c:pt idx="1504">
                  <c:v>0.73930781000000922</c:v>
                </c:pt>
                <c:pt idx="1505">
                  <c:v>0.73654673000000925</c:v>
                </c:pt>
                <c:pt idx="1506">
                  <c:v>0.73494879000000934</c:v>
                </c:pt>
                <c:pt idx="1507">
                  <c:v>0.73778272000000933</c:v>
                </c:pt>
                <c:pt idx="1508">
                  <c:v>0.73691288000000932</c:v>
                </c:pt>
                <c:pt idx="1509">
                  <c:v>0.73696813000000927</c:v>
                </c:pt>
                <c:pt idx="1510">
                  <c:v>0.73934328000000926</c:v>
                </c:pt>
                <c:pt idx="1511">
                  <c:v>0.73672456000000941</c:v>
                </c:pt>
                <c:pt idx="1512">
                  <c:v>0.73799361000000929</c:v>
                </c:pt>
                <c:pt idx="1513">
                  <c:v>0.73739070000000928</c:v>
                </c:pt>
                <c:pt idx="1514">
                  <c:v>0.73814972000000911</c:v>
                </c:pt>
                <c:pt idx="1515">
                  <c:v>0.7402452500000094</c:v>
                </c:pt>
                <c:pt idx="1516">
                  <c:v>0.74643947000000965</c:v>
                </c:pt>
                <c:pt idx="1517">
                  <c:v>0.74132186000000955</c:v>
                </c:pt>
                <c:pt idx="1518">
                  <c:v>0.7377208000000095</c:v>
                </c:pt>
                <c:pt idx="1519">
                  <c:v>0.73881366000000948</c:v>
                </c:pt>
                <c:pt idx="1520">
                  <c:v>0.73773818000000957</c:v>
                </c:pt>
                <c:pt idx="1521">
                  <c:v>0.73956705000000955</c:v>
                </c:pt>
                <c:pt idx="1522">
                  <c:v>0.74137888000000962</c:v>
                </c:pt>
                <c:pt idx="1523">
                  <c:v>0.73973407000000946</c:v>
                </c:pt>
                <c:pt idx="1524">
                  <c:v>0.74034821000000983</c:v>
                </c:pt>
                <c:pt idx="1525">
                  <c:v>0.74254360000000985</c:v>
                </c:pt>
                <c:pt idx="1526">
                  <c:v>0.74286978000000969</c:v>
                </c:pt>
                <c:pt idx="1527">
                  <c:v>0.74323099000001003</c:v>
                </c:pt>
                <c:pt idx="1528">
                  <c:v>0.74183196000001006</c:v>
                </c:pt>
                <c:pt idx="1529">
                  <c:v>0.74166716000000998</c:v>
                </c:pt>
                <c:pt idx="1530">
                  <c:v>0.74399856000001008</c:v>
                </c:pt>
                <c:pt idx="1531">
                  <c:v>0.74600997000001001</c:v>
                </c:pt>
                <c:pt idx="1532">
                  <c:v>0.74433557000001005</c:v>
                </c:pt>
                <c:pt idx="1533">
                  <c:v>0.74754888000001007</c:v>
                </c:pt>
                <c:pt idx="1534">
                  <c:v>0.74979250000001008</c:v>
                </c:pt>
                <c:pt idx="1535">
                  <c:v>0.7519562500000101</c:v>
                </c:pt>
                <c:pt idx="1536">
                  <c:v>0.75346326000000996</c:v>
                </c:pt>
                <c:pt idx="1537">
                  <c:v>0.75385992000001001</c:v>
                </c:pt>
                <c:pt idx="1538">
                  <c:v>0.75461886000000966</c:v>
                </c:pt>
                <c:pt idx="1539">
                  <c:v>0.75447734000000977</c:v>
                </c:pt>
                <c:pt idx="1540">
                  <c:v>0.75477486000000993</c:v>
                </c:pt>
                <c:pt idx="1541">
                  <c:v>0.75949584000001025</c:v>
                </c:pt>
                <c:pt idx="1542">
                  <c:v>0.76262154000001003</c:v>
                </c:pt>
                <c:pt idx="1543">
                  <c:v>0.76305665000000999</c:v>
                </c:pt>
                <c:pt idx="1544">
                  <c:v>0.76121434000000998</c:v>
                </c:pt>
                <c:pt idx="1545">
                  <c:v>0.76252202000000979</c:v>
                </c:pt>
                <c:pt idx="1546">
                  <c:v>0.75998957000000966</c:v>
                </c:pt>
                <c:pt idx="1547">
                  <c:v>0.76016520000000987</c:v>
                </c:pt>
                <c:pt idx="1548">
                  <c:v>0.75964682000000971</c:v>
                </c:pt>
                <c:pt idx="1549">
                  <c:v>0.75039194000000986</c:v>
                </c:pt>
                <c:pt idx="1550">
                  <c:v>0.74709323000000971</c:v>
                </c:pt>
                <c:pt idx="1551">
                  <c:v>0.75184463000000967</c:v>
                </c:pt>
                <c:pt idx="1552">
                  <c:v>0.74770860000000972</c:v>
                </c:pt>
                <c:pt idx="1553">
                  <c:v>0.74926931000000985</c:v>
                </c:pt>
                <c:pt idx="1554">
                  <c:v>0.74932959000000987</c:v>
                </c:pt>
                <c:pt idx="1555">
                  <c:v>0.74932455000000986</c:v>
                </c:pt>
                <c:pt idx="1556">
                  <c:v>0.74875392000000973</c:v>
                </c:pt>
                <c:pt idx="1557">
                  <c:v>0.7449328600000098</c:v>
                </c:pt>
                <c:pt idx="1558">
                  <c:v>0.74888388000000972</c:v>
                </c:pt>
                <c:pt idx="1559">
                  <c:v>0.74496944000000975</c:v>
                </c:pt>
                <c:pt idx="1560">
                  <c:v>0.7456248100000098</c:v>
                </c:pt>
                <c:pt idx="1561">
                  <c:v>0.75239013000000976</c:v>
                </c:pt>
                <c:pt idx="1562">
                  <c:v>0.75543522000000984</c:v>
                </c:pt>
                <c:pt idx="1563">
                  <c:v>0.75320559000000986</c:v>
                </c:pt>
                <c:pt idx="1564">
                  <c:v>0.75654310000000979</c:v>
                </c:pt>
                <c:pt idx="1565">
                  <c:v>0.75729620000001008</c:v>
                </c:pt>
                <c:pt idx="1566">
                  <c:v>0.75792375000000978</c:v>
                </c:pt>
                <c:pt idx="1567">
                  <c:v>0.76074878000000945</c:v>
                </c:pt>
                <c:pt idx="1568">
                  <c:v>0.76033806000000959</c:v>
                </c:pt>
                <c:pt idx="1569">
                  <c:v>0.75805674000000955</c:v>
                </c:pt>
                <c:pt idx="1570">
                  <c:v>0.75718573000000955</c:v>
                </c:pt>
                <c:pt idx="1571">
                  <c:v>0.75816069000000952</c:v>
                </c:pt>
                <c:pt idx="1572">
                  <c:v>0.75575737000000953</c:v>
                </c:pt>
                <c:pt idx="1573">
                  <c:v>0.75599862000000928</c:v>
                </c:pt>
                <c:pt idx="1574">
                  <c:v>0.75538360000000937</c:v>
                </c:pt>
                <c:pt idx="1575">
                  <c:v>0.75789944000000919</c:v>
                </c:pt>
                <c:pt idx="1576">
                  <c:v>0.76128178000000912</c:v>
                </c:pt>
                <c:pt idx="1577">
                  <c:v>0.76219257000000917</c:v>
                </c:pt>
                <c:pt idx="1578">
                  <c:v>0.76366367000000901</c:v>
                </c:pt>
                <c:pt idx="1579">
                  <c:v>0.76650443000000923</c:v>
                </c:pt>
                <c:pt idx="1580">
                  <c:v>0.76665218000000901</c:v>
                </c:pt>
                <c:pt idx="1581">
                  <c:v>0.76666808000000919</c:v>
                </c:pt>
                <c:pt idx="1582">
                  <c:v>0.77476594000000887</c:v>
                </c:pt>
                <c:pt idx="1583">
                  <c:v>0.77516752000000877</c:v>
                </c:pt>
                <c:pt idx="1584">
                  <c:v>0.7759724500000087</c:v>
                </c:pt>
                <c:pt idx="1585">
                  <c:v>0.77158513000000872</c:v>
                </c:pt>
                <c:pt idx="1586">
                  <c:v>0.76804111000000863</c:v>
                </c:pt>
                <c:pt idx="1587">
                  <c:v>0.76897927000000865</c:v>
                </c:pt>
                <c:pt idx="1588">
                  <c:v>0.77090052000000853</c:v>
                </c:pt>
                <c:pt idx="1589">
                  <c:v>0.77279019000000826</c:v>
                </c:pt>
                <c:pt idx="1590">
                  <c:v>0.77340779000000848</c:v>
                </c:pt>
                <c:pt idx="1591">
                  <c:v>0.77738434000000844</c:v>
                </c:pt>
                <c:pt idx="1592">
                  <c:v>0.78197570000000827</c:v>
                </c:pt>
                <c:pt idx="1593">
                  <c:v>0.78102910000000825</c:v>
                </c:pt>
                <c:pt idx="1594">
                  <c:v>0.78001255000000813</c:v>
                </c:pt>
                <c:pt idx="1595">
                  <c:v>0.77705013000000811</c:v>
                </c:pt>
                <c:pt idx="1596">
                  <c:v>0.77992772000000832</c:v>
                </c:pt>
                <c:pt idx="1597">
                  <c:v>0.77982958000000813</c:v>
                </c:pt>
                <c:pt idx="1598">
                  <c:v>0.78075103000000801</c:v>
                </c:pt>
                <c:pt idx="1599">
                  <c:v>0.7769494400000081</c:v>
                </c:pt>
                <c:pt idx="1600">
                  <c:v>0.77850533000000799</c:v>
                </c:pt>
                <c:pt idx="1601">
                  <c:v>0.78337138000000794</c:v>
                </c:pt>
                <c:pt idx="1602">
                  <c:v>0.78293224000000805</c:v>
                </c:pt>
                <c:pt idx="1603">
                  <c:v>0.78193652000000791</c:v>
                </c:pt>
                <c:pt idx="1604">
                  <c:v>0.77967322000000805</c:v>
                </c:pt>
                <c:pt idx="1605">
                  <c:v>0.78120414000000804</c:v>
                </c:pt>
                <c:pt idx="1606">
                  <c:v>0.77994275000000801</c:v>
                </c:pt>
                <c:pt idx="1607">
                  <c:v>0.77624360000000792</c:v>
                </c:pt>
                <c:pt idx="1608">
                  <c:v>0.75719168000000803</c:v>
                </c:pt>
                <c:pt idx="1609">
                  <c:v>0.75426113000000794</c:v>
                </c:pt>
                <c:pt idx="1610">
                  <c:v>0.75550211000000789</c:v>
                </c:pt>
                <c:pt idx="1611">
                  <c:v>0.7549213400000081</c:v>
                </c:pt>
                <c:pt idx="1612">
                  <c:v>0.75362782000000794</c:v>
                </c:pt>
                <c:pt idx="1613">
                  <c:v>0.7538214700000081</c:v>
                </c:pt>
                <c:pt idx="1614">
                  <c:v>0.75392378000000804</c:v>
                </c:pt>
                <c:pt idx="1615">
                  <c:v>0.75025049000000799</c:v>
                </c:pt>
                <c:pt idx="1616">
                  <c:v>0.75178460000000791</c:v>
                </c:pt>
                <c:pt idx="1617">
                  <c:v>0.75129340000000799</c:v>
                </c:pt>
                <c:pt idx="1618">
                  <c:v>0.75001290000000798</c:v>
                </c:pt>
                <c:pt idx="1619">
                  <c:v>0.7520492700000081</c:v>
                </c:pt>
                <c:pt idx="1620">
                  <c:v>0.75425154000000783</c:v>
                </c:pt>
                <c:pt idx="1621">
                  <c:v>0.75416644000000788</c:v>
                </c:pt>
                <c:pt idx="1622">
                  <c:v>0.75078750000000771</c:v>
                </c:pt>
                <c:pt idx="1623">
                  <c:v>0.74738009000000782</c:v>
                </c:pt>
                <c:pt idx="1624">
                  <c:v>0.74609302000000777</c:v>
                </c:pt>
                <c:pt idx="1625">
                  <c:v>0.74553230000000781</c:v>
                </c:pt>
                <c:pt idx="1626">
                  <c:v>0.74244053000000787</c:v>
                </c:pt>
                <c:pt idx="1627">
                  <c:v>0.74245619000000773</c:v>
                </c:pt>
                <c:pt idx="1628">
                  <c:v>0.74471367000000788</c:v>
                </c:pt>
                <c:pt idx="1629">
                  <c:v>0.74670846000000779</c:v>
                </c:pt>
                <c:pt idx="1630">
                  <c:v>0.74841447000000794</c:v>
                </c:pt>
                <c:pt idx="1631">
                  <c:v>0.74988877000000809</c:v>
                </c:pt>
                <c:pt idx="1632">
                  <c:v>0.75035126000000818</c:v>
                </c:pt>
                <c:pt idx="1633">
                  <c:v>0.75679531000000844</c:v>
                </c:pt>
                <c:pt idx="1634">
                  <c:v>0.75641827000000839</c:v>
                </c:pt>
                <c:pt idx="1635">
                  <c:v>0.76205412000000838</c:v>
                </c:pt>
                <c:pt idx="1636">
                  <c:v>0.76078406000000842</c:v>
                </c:pt>
                <c:pt idx="1637">
                  <c:v>0.76016529000000843</c:v>
                </c:pt>
                <c:pt idx="1638">
                  <c:v>0.75795544000000836</c:v>
                </c:pt>
                <c:pt idx="1639">
                  <c:v>0.75552607000000838</c:v>
                </c:pt>
                <c:pt idx="1640">
                  <c:v>0.75647001000000857</c:v>
                </c:pt>
                <c:pt idx="1641">
                  <c:v>0.75717108000000866</c:v>
                </c:pt>
                <c:pt idx="1642">
                  <c:v>0.75982813000000871</c:v>
                </c:pt>
                <c:pt idx="1643">
                  <c:v>0.76077496000000844</c:v>
                </c:pt>
                <c:pt idx="1644">
                  <c:v>0.75963228000000838</c:v>
                </c:pt>
                <c:pt idx="1645">
                  <c:v>0.75547666000000846</c:v>
                </c:pt>
                <c:pt idx="1646">
                  <c:v>0.7580984100000081</c:v>
                </c:pt>
                <c:pt idx="1647">
                  <c:v>0.74626670000000828</c:v>
                </c:pt>
                <c:pt idx="1648">
                  <c:v>0.74711296000000815</c:v>
                </c:pt>
                <c:pt idx="1649">
                  <c:v>0.74610040000000821</c:v>
                </c:pt>
                <c:pt idx="1650">
                  <c:v>0.74648545000000821</c:v>
                </c:pt>
                <c:pt idx="1651">
                  <c:v>0.74315861000000827</c:v>
                </c:pt>
                <c:pt idx="1652">
                  <c:v>0.74256637000000825</c:v>
                </c:pt>
                <c:pt idx="1653">
                  <c:v>0.74372972000000837</c:v>
                </c:pt>
                <c:pt idx="1654">
                  <c:v>0.7445534600000081</c:v>
                </c:pt>
                <c:pt idx="1655">
                  <c:v>0.74385727000000812</c:v>
                </c:pt>
                <c:pt idx="1656">
                  <c:v>0.74836471000000837</c:v>
                </c:pt>
                <c:pt idx="1657">
                  <c:v>0.74837417000000817</c:v>
                </c:pt>
                <c:pt idx="1658">
                  <c:v>0.74747046000000816</c:v>
                </c:pt>
                <c:pt idx="1659">
                  <c:v>0.74434097000000832</c:v>
                </c:pt>
                <c:pt idx="1660">
                  <c:v>0.74640463000000801</c:v>
                </c:pt>
                <c:pt idx="1661">
                  <c:v>0.74658565000000809</c:v>
                </c:pt>
                <c:pt idx="1662">
                  <c:v>0.74756423000000782</c:v>
                </c:pt>
                <c:pt idx="1663">
                  <c:v>0.74691636000000772</c:v>
                </c:pt>
                <c:pt idx="1664">
                  <c:v>0.74600220000000772</c:v>
                </c:pt>
                <c:pt idx="1665">
                  <c:v>0.74182572000000779</c:v>
                </c:pt>
                <c:pt idx="1666">
                  <c:v>0.74162711000000781</c:v>
                </c:pt>
                <c:pt idx="1667">
                  <c:v>0.74155538000000787</c:v>
                </c:pt>
                <c:pt idx="1668">
                  <c:v>0.74468882000000791</c:v>
                </c:pt>
                <c:pt idx="1669">
                  <c:v>0.74799962000000786</c:v>
                </c:pt>
                <c:pt idx="1670">
                  <c:v>0.74937809000000755</c:v>
                </c:pt>
                <c:pt idx="1671">
                  <c:v>0.75071321000000779</c:v>
                </c:pt>
                <c:pt idx="1672">
                  <c:v>0.75388091000000768</c:v>
                </c:pt>
                <c:pt idx="1673">
                  <c:v>0.75445303000000807</c:v>
                </c:pt>
                <c:pt idx="1674">
                  <c:v>0.7538130300000081</c:v>
                </c:pt>
                <c:pt idx="1675">
                  <c:v>0.75812125000000807</c:v>
                </c:pt>
                <c:pt idx="1676">
                  <c:v>0.75804632000000804</c:v>
                </c:pt>
                <c:pt idx="1677">
                  <c:v>0.755863100000008</c:v>
                </c:pt>
                <c:pt idx="1678">
                  <c:v>0.75397494000000798</c:v>
                </c:pt>
                <c:pt idx="1679">
                  <c:v>0.75709063000000798</c:v>
                </c:pt>
                <c:pt idx="1680">
                  <c:v>0.7580157600000077</c:v>
                </c:pt>
                <c:pt idx="1681">
                  <c:v>0.76259081000000806</c:v>
                </c:pt>
                <c:pt idx="1682">
                  <c:v>0.76535745000000777</c:v>
                </c:pt>
                <c:pt idx="1683">
                  <c:v>0.76569801000000748</c:v>
                </c:pt>
                <c:pt idx="1684">
                  <c:v>0.76571587000000751</c:v>
                </c:pt>
                <c:pt idx="1685">
                  <c:v>0.76835124000000787</c:v>
                </c:pt>
                <c:pt idx="1686">
                  <c:v>0.76858086000000769</c:v>
                </c:pt>
                <c:pt idx="1687">
                  <c:v>0.76917363000000782</c:v>
                </c:pt>
                <c:pt idx="1688">
                  <c:v>0.77354652000000756</c:v>
                </c:pt>
                <c:pt idx="1689">
                  <c:v>0.77788066000000744</c:v>
                </c:pt>
                <c:pt idx="1690">
                  <c:v>0.78200397000000765</c:v>
                </c:pt>
                <c:pt idx="1691">
                  <c:v>0.78077618000000748</c:v>
                </c:pt>
                <c:pt idx="1692">
                  <c:v>0.77922661000000759</c:v>
                </c:pt>
                <c:pt idx="1693">
                  <c:v>0.78533868000000751</c:v>
                </c:pt>
                <c:pt idx="1694">
                  <c:v>0.78538852000000769</c:v>
                </c:pt>
                <c:pt idx="1695">
                  <c:v>0.78494391000000774</c:v>
                </c:pt>
                <c:pt idx="1696">
                  <c:v>0.78822659000000805</c:v>
                </c:pt>
                <c:pt idx="1697">
                  <c:v>0.78970248000000831</c:v>
                </c:pt>
                <c:pt idx="1698">
                  <c:v>0.79019605000000825</c:v>
                </c:pt>
                <c:pt idx="1699">
                  <c:v>0.79244485000000808</c:v>
                </c:pt>
                <c:pt idx="1700">
                  <c:v>0.7953450900000083</c:v>
                </c:pt>
                <c:pt idx="1701">
                  <c:v>0.79784487000000825</c:v>
                </c:pt>
                <c:pt idx="1702">
                  <c:v>0.79968576000000846</c:v>
                </c:pt>
                <c:pt idx="1703">
                  <c:v>0.80238751000000841</c:v>
                </c:pt>
                <c:pt idx="1704">
                  <c:v>0.80269876000000839</c:v>
                </c:pt>
                <c:pt idx="1705">
                  <c:v>0.80555269000000829</c:v>
                </c:pt>
                <c:pt idx="1706">
                  <c:v>0.80576163000000811</c:v>
                </c:pt>
                <c:pt idx="1707">
                  <c:v>0.80784951000000826</c:v>
                </c:pt>
                <c:pt idx="1708">
                  <c:v>0.81038032000000815</c:v>
                </c:pt>
                <c:pt idx="1709">
                  <c:v>0.81490473000000829</c:v>
                </c:pt>
                <c:pt idx="1710">
                  <c:v>0.81582442000000843</c:v>
                </c:pt>
                <c:pt idx="1711">
                  <c:v>0.81861519000000849</c:v>
                </c:pt>
                <c:pt idx="1712">
                  <c:v>0.8186710500000085</c:v>
                </c:pt>
                <c:pt idx="1713">
                  <c:v>0.82474507000000852</c:v>
                </c:pt>
                <c:pt idx="1714">
                  <c:v>0.82280861000000849</c:v>
                </c:pt>
                <c:pt idx="1715">
                  <c:v>0.82419486000000841</c:v>
                </c:pt>
                <c:pt idx="1716">
                  <c:v>0.82582037000000819</c:v>
                </c:pt>
                <c:pt idx="1717">
                  <c:v>0.82651329000000806</c:v>
                </c:pt>
                <c:pt idx="1718">
                  <c:v>0.82605358000000795</c:v>
                </c:pt>
                <c:pt idx="1719">
                  <c:v>0.82674362000000778</c:v>
                </c:pt>
                <c:pt idx="1720">
                  <c:v>0.83002731000000751</c:v>
                </c:pt>
                <c:pt idx="1721">
                  <c:v>0.83058311000000762</c:v>
                </c:pt>
                <c:pt idx="1722">
                  <c:v>0.83086815000000724</c:v>
                </c:pt>
                <c:pt idx="1723">
                  <c:v>0.83493038000000741</c:v>
                </c:pt>
                <c:pt idx="1724">
                  <c:v>0.83922819000000737</c:v>
                </c:pt>
                <c:pt idx="1725">
                  <c:v>0.84329328000000703</c:v>
                </c:pt>
                <c:pt idx="1726">
                  <c:v>0.84884272000000727</c:v>
                </c:pt>
                <c:pt idx="1727">
                  <c:v>0.84885871000000734</c:v>
                </c:pt>
                <c:pt idx="1728">
                  <c:v>0.84888365000000743</c:v>
                </c:pt>
                <c:pt idx="1729">
                  <c:v>0.85119153000000747</c:v>
                </c:pt>
                <c:pt idx="1730">
                  <c:v>0.8506777800000076</c:v>
                </c:pt>
                <c:pt idx="1731">
                  <c:v>0.85521124000000759</c:v>
                </c:pt>
                <c:pt idx="1732">
                  <c:v>0.86449079000000784</c:v>
                </c:pt>
                <c:pt idx="1733">
                  <c:v>0.86775884000000758</c:v>
                </c:pt>
                <c:pt idx="1734">
                  <c:v>0.86679294000000762</c:v>
                </c:pt>
                <c:pt idx="1735">
                  <c:v>0.87009670000000727</c:v>
                </c:pt>
                <c:pt idx="1736">
                  <c:v>0.87206062000000739</c:v>
                </c:pt>
                <c:pt idx="1737">
                  <c:v>0.87474416000000743</c:v>
                </c:pt>
                <c:pt idx="1738">
                  <c:v>0.87732065000000703</c:v>
                </c:pt>
                <c:pt idx="1739">
                  <c:v>0.87673325000000712</c:v>
                </c:pt>
                <c:pt idx="1740">
                  <c:v>0.88040843000000701</c:v>
                </c:pt>
                <c:pt idx="1741">
                  <c:v>0.88424061000000709</c:v>
                </c:pt>
                <c:pt idx="1742">
                  <c:v>0.88300941000000721</c:v>
                </c:pt>
                <c:pt idx="1743">
                  <c:v>0.88313372000000689</c:v>
                </c:pt>
                <c:pt idx="1744">
                  <c:v>0.8834384800000068</c:v>
                </c:pt>
                <c:pt idx="1745">
                  <c:v>0.88233403000000687</c:v>
                </c:pt>
                <c:pt idx="1746">
                  <c:v>0.88975018000000694</c:v>
                </c:pt>
                <c:pt idx="1747">
                  <c:v>0.89068252000000681</c:v>
                </c:pt>
                <c:pt idx="1748">
                  <c:v>0.89427617000000681</c:v>
                </c:pt>
                <c:pt idx="1749">
                  <c:v>0.89625462000000655</c:v>
                </c:pt>
                <c:pt idx="1750">
                  <c:v>0.8955951800000066</c:v>
                </c:pt>
                <c:pt idx="1751">
                  <c:v>0.89624779000000654</c:v>
                </c:pt>
                <c:pt idx="1752">
                  <c:v>0.89251113000000637</c:v>
                </c:pt>
                <c:pt idx="1753">
                  <c:v>0.89298742000000653</c:v>
                </c:pt>
                <c:pt idx="1754">
                  <c:v>0.89649658000000643</c:v>
                </c:pt>
                <c:pt idx="1755">
                  <c:v>0.89753907000000654</c:v>
                </c:pt>
                <c:pt idx="1756">
                  <c:v>0.89911957000000653</c:v>
                </c:pt>
                <c:pt idx="1757">
                  <c:v>0.90340053000000653</c:v>
                </c:pt>
                <c:pt idx="1758">
                  <c:v>0.90628885000000659</c:v>
                </c:pt>
                <c:pt idx="1759">
                  <c:v>0.90852002000000676</c:v>
                </c:pt>
                <c:pt idx="1760">
                  <c:v>0.90923681000000656</c:v>
                </c:pt>
                <c:pt idx="1761">
                  <c:v>0.91244648000000672</c:v>
                </c:pt>
                <c:pt idx="1762">
                  <c:v>0.91071102000000659</c:v>
                </c:pt>
                <c:pt idx="1763">
                  <c:v>0.90992950000000672</c:v>
                </c:pt>
                <c:pt idx="1764">
                  <c:v>0.90917564000000661</c:v>
                </c:pt>
                <c:pt idx="1765">
                  <c:v>0.9130882100000064</c:v>
                </c:pt>
                <c:pt idx="1766">
                  <c:v>0.91079760000000642</c:v>
                </c:pt>
                <c:pt idx="1767">
                  <c:v>0.91083283000000637</c:v>
                </c:pt>
                <c:pt idx="1768">
                  <c:v>0.91113973000000614</c:v>
                </c:pt>
                <c:pt idx="1769">
                  <c:v>0.90837653000000618</c:v>
                </c:pt>
                <c:pt idx="1770">
                  <c:v>0.90499140000000611</c:v>
                </c:pt>
                <c:pt idx="1771">
                  <c:v>0.9030929000000063</c:v>
                </c:pt>
                <c:pt idx="1772">
                  <c:v>0.90860531000000644</c:v>
                </c:pt>
                <c:pt idx="1773">
                  <c:v>0.9070997000000065</c:v>
                </c:pt>
                <c:pt idx="1774">
                  <c:v>0.9001937400000064</c:v>
                </c:pt>
                <c:pt idx="1775">
                  <c:v>0.90215590000000634</c:v>
                </c:pt>
                <c:pt idx="1776">
                  <c:v>0.89637553000000647</c:v>
                </c:pt>
                <c:pt idx="1777">
                  <c:v>0.89348360000000637</c:v>
                </c:pt>
                <c:pt idx="1778">
                  <c:v>0.90064763000000658</c:v>
                </c:pt>
                <c:pt idx="1779">
                  <c:v>0.90456010000000675</c:v>
                </c:pt>
                <c:pt idx="1780">
                  <c:v>0.90214985000000669</c:v>
                </c:pt>
                <c:pt idx="1781">
                  <c:v>0.89488630000000668</c:v>
                </c:pt>
                <c:pt idx="1782">
                  <c:v>0.89782171000000677</c:v>
                </c:pt>
                <c:pt idx="1783">
                  <c:v>0.8945600700000067</c:v>
                </c:pt>
                <c:pt idx="1784">
                  <c:v>0.89446713000000666</c:v>
                </c:pt>
                <c:pt idx="1785">
                  <c:v>0.89352597000000666</c:v>
                </c:pt>
                <c:pt idx="1786">
                  <c:v>0.89720682000000673</c:v>
                </c:pt>
                <c:pt idx="1787">
                  <c:v>0.89597456000000664</c:v>
                </c:pt>
                <c:pt idx="1788">
                  <c:v>0.9005119900000067</c:v>
                </c:pt>
                <c:pt idx="1789">
                  <c:v>0.89901736000000665</c:v>
                </c:pt>
                <c:pt idx="1790">
                  <c:v>0.90632601000000679</c:v>
                </c:pt>
                <c:pt idx="1791">
                  <c:v>0.90283541000000689</c:v>
                </c:pt>
                <c:pt idx="1792">
                  <c:v>0.89622874000000685</c:v>
                </c:pt>
                <c:pt idx="1793">
                  <c:v>0.90103573000000714</c:v>
                </c:pt>
                <c:pt idx="1794">
                  <c:v>0.90513013000000719</c:v>
                </c:pt>
                <c:pt idx="1795">
                  <c:v>0.9093131900000071</c:v>
                </c:pt>
                <c:pt idx="1796">
                  <c:v>0.90697621000000717</c:v>
                </c:pt>
                <c:pt idx="1797">
                  <c:v>0.9142098500000071</c:v>
                </c:pt>
                <c:pt idx="1798">
                  <c:v>0.91412437000000701</c:v>
                </c:pt>
                <c:pt idx="1799">
                  <c:v>0.91387101000000714</c:v>
                </c:pt>
                <c:pt idx="1800">
                  <c:v>0.91573982000000709</c:v>
                </c:pt>
                <c:pt idx="1801">
                  <c:v>0.91665276000000695</c:v>
                </c:pt>
                <c:pt idx="1802">
                  <c:v>0.9233148200000072</c:v>
                </c:pt>
                <c:pt idx="1803">
                  <c:v>0.92377855000000686</c:v>
                </c:pt>
                <c:pt idx="1804">
                  <c:v>0.92697597000000687</c:v>
                </c:pt>
                <c:pt idx="1805">
                  <c:v>0.9274948800000069</c:v>
                </c:pt>
                <c:pt idx="1806">
                  <c:v>0.92817518000000665</c:v>
                </c:pt>
                <c:pt idx="1807">
                  <c:v>0.93168069000000697</c:v>
                </c:pt>
                <c:pt idx="1808">
                  <c:v>0.93208954000000688</c:v>
                </c:pt>
                <c:pt idx="1809">
                  <c:v>0.93399207000000684</c:v>
                </c:pt>
                <c:pt idx="1810">
                  <c:v>0.93628475000000688</c:v>
                </c:pt>
                <c:pt idx="1811">
                  <c:v>0.9360981600000069</c:v>
                </c:pt>
                <c:pt idx="1812">
                  <c:v>0.93918918000000717</c:v>
                </c:pt>
                <c:pt idx="1813">
                  <c:v>0.94091920000000706</c:v>
                </c:pt>
                <c:pt idx="1814">
                  <c:v>0.942110310000007</c:v>
                </c:pt>
                <c:pt idx="1815">
                  <c:v>0.94273877000000716</c:v>
                </c:pt>
                <c:pt idx="1816">
                  <c:v>0.94325053000000736</c:v>
                </c:pt>
                <c:pt idx="1817">
                  <c:v>0.94534224000000733</c:v>
                </c:pt>
                <c:pt idx="1818">
                  <c:v>0.94666242000000733</c:v>
                </c:pt>
                <c:pt idx="1819">
                  <c:v>0.94836632000000742</c:v>
                </c:pt>
                <c:pt idx="1820">
                  <c:v>0.94991694000000715</c:v>
                </c:pt>
                <c:pt idx="1821">
                  <c:v>0.95418956000000743</c:v>
                </c:pt>
                <c:pt idx="1822">
                  <c:v>0.96084961000000724</c:v>
                </c:pt>
                <c:pt idx="1823">
                  <c:v>0.9689465700000075</c:v>
                </c:pt>
                <c:pt idx="1824">
                  <c:v>0.96878201000000752</c:v>
                </c:pt>
                <c:pt idx="1825">
                  <c:v>0.97269591000000766</c:v>
                </c:pt>
                <c:pt idx="1826">
                  <c:v>0.97490917000000787</c:v>
                </c:pt>
                <c:pt idx="1827">
                  <c:v>0.97759156000000758</c:v>
                </c:pt>
                <c:pt idx="1828">
                  <c:v>0.97894353000000778</c:v>
                </c:pt>
                <c:pt idx="1829">
                  <c:v>0.97789310000000773</c:v>
                </c:pt>
                <c:pt idx="1830">
                  <c:v>0.97795528000000798</c:v>
                </c:pt>
                <c:pt idx="1831">
                  <c:v>0.98230284000000778</c:v>
                </c:pt>
                <c:pt idx="1832">
                  <c:v>0.98175945000000775</c:v>
                </c:pt>
                <c:pt idx="1833">
                  <c:v>0.98361220000000782</c:v>
                </c:pt>
                <c:pt idx="1834">
                  <c:v>0.9830262800000078</c:v>
                </c:pt>
                <c:pt idx="1835">
                  <c:v>0.98474231000000767</c:v>
                </c:pt>
                <c:pt idx="1836">
                  <c:v>0.98840424000000771</c:v>
                </c:pt>
                <c:pt idx="1837">
                  <c:v>0.99131455000000801</c:v>
                </c:pt>
                <c:pt idx="1838">
                  <c:v>0.99080293000000808</c:v>
                </c:pt>
                <c:pt idx="1839">
                  <c:v>0.99165727000000814</c:v>
                </c:pt>
                <c:pt idx="1840">
                  <c:v>0.99086320000000816</c:v>
                </c:pt>
                <c:pt idx="1841">
                  <c:v>0.99346089000000837</c:v>
                </c:pt>
                <c:pt idx="1842">
                  <c:v>0.99754357000000815</c:v>
                </c:pt>
                <c:pt idx="1843">
                  <c:v>0.99795654000000789</c:v>
                </c:pt>
                <c:pt idx="1844">
                  <c:v>0.99595556000000807</c:v>
                </c:pt>
                <c:pt idx="1845">
                  <c:v>0.99652128000000828</c:v>
                </c:pt>
                <c:pt idx="1846">
                  <c:v>0.99890766000000819</c:v>
                </c:pt>
                <c:pt idx="1847">
                  <c:v>1.0004313900000081</c:v>
                </c:pt>
                <c:pt idx="1848">
                  <c:v>1.0015638400000082</c:v>
                </c:pt>
                <c:pt idx="1849">
                  <c:v>1.0062581500000078</c:v>
                </c:pt>
                <c:pt idx="1850">
                  <c:v>1.0083429700000082</c:v>
                </c:pt>
                <c:pt idx="1851">
                  <c:v>1.0111544800000081</c:v>
                </c:pt>
                <c:pt idx="1852">
                  <c:v>1.0111004000000081</c:v>
                </c:pt>
                <c:pt idx="1853">
                  <c:v>1.0105850200000082</c:v>
                </c:pt>
                <c:pt idx="1854">
                  <c:v>1.0098616300000081</c:v>
                </c:pt>
                <c:pt idx="1855">
                  <c:v>1.0127514300000078</c:v>
                </c:pt>
                <c:pt idx="1856">
                  <c:v>1.0132268500000081</c:v>
                </c:pt>
                <c:pt idx="1857">
                  <c:v>1.022751000000008</c:v>
                </c:pt>
                <c:pt idx="1858">
                  <c:v>1.0355283000000082</c:v>
                </c:pt>
                <c:pt idx="1859">
                  <c:v>1.042661780000008</c:v>
                </c:pt>
                <c:pt idx="1860">
                  <c:v>1.0465784200000079</c:v>
                </c:pt>
                <c:pt idx="1861">
                  <c:v>1.0485582200000079</c:v>
                </c:pt>
                <c:pt idx="1862">
                  <c:v>1.0499776400000078</c:v>
                </c:pt>
                <c:pt idx="1863">
                  <c:v>1.0429057100000079</c:v>
                </c:pt>
                <c:pt idx="1864">
                  <c:v>1.044107120000008</c:v>
                </c:pt>
                <c:pt idx="1865">
                  <c:v>1.043710350000008</c:v>
                </c:pt>
                <c:pt idx="1866">
                  <c:v>1.0494289000000081</c:v>
                </c:pt>
                <c:pt idx="1867">
                  <c:v>1.0528990600000081</c:v>
                </c:pt>
                <c:pt idx="1868">
                  <c:v>1.0566367900000082</c:v>
                </c:pt>
                <c:pt idx="1869">
                  <c:v>1.0545818200000081</c:v>
                </c:pt>
                <c:pt idx="1870">
                  <c:v>1.0516208000000078</c:v>
                </c:pt>
                <c:pt idx="1871">
                  <c:v>1.0515927200000079</c:v>
                </c:pt>
                <c:pt idx="1872">
                  <c:v>1.0518864300000081</c:v>
                </c:pt>
                <c:pt idx="1873">
                  <c:v>1.0542175600000081</c:v>
                </c:pt>
                <c:pt idx="1874">
                  <c:v>1.0576415300000082</c:v>
                </c:pt>
                <c:pt idx="1875">
                  <c:v>1.0575374800000081</c:v>
                </c:pt>
                <c:pt idx="1876">
                  <c:v>1.058915550000008</c:v>
                </c:pt>
                <c:pt idx="1877">
                  <c:v>1.062322870000008</c:v>
                </c:pt>
                <c:pt idx="1878">
                  <c:v>1.063889090000008</c:v>
                </c:pt>
                <c:pt idx="1879">
                  <c:v>1.0646806100000079</c:v>
                </c:pt>
                <c:pt idx="1880">
                  <c:v>1.063930740000008</c:v>
                </c:pt>
                <c:pt idx="1881">
                  <c:v>1.0689145400000082</c:v>
                </c:pt>
                <c:pt idx="1882">
                  <c:v>1.0719603500000079</c:v>
                </c:pt>
                <c:pt idx="1883">
                  <c:v>1.0743691900000081</c:v>
                </c:pt>
                <c:pt idx="1884">
                  <c:v>1.0726059500000078</c:v>
                </c:pt>
                <c:pt idx="1885">
                  <c:v>1.0725472800000082</c:v>
                </c:pt>
                <c:pt idx="1886">
                  <c:v>1.071302400000008</c:v>
                </c:pt>
                <c:pt idx="1887">
                  <c:v>1.0754068700000081</c:v>
                </c:pt>
                <c:pt idx="1888">
                  <c:v>1.078038190000008</c:v>
                </c:pt>
                <c:pt idx="1889">
                  <c:v>1.0760268800000081</c:v>
                </c:pt>
                <c:pt idx="1890">
                  <c:v>1.077980750000008</c:v>
                </c:pt>
                <c:pt idx="1891">
                  <c:v>1.0785471900000081</c:v>
                </c:pt>
                <c:pt idx="1892">
                  <c:v>1.0782536400000078</c:v>
                </c:pt>
                <c:pt idx="1893">
                  <c:v>1.0854752200000082</c:v>
                </c:pt>
                <c:pt idx="1894">
                  <c:v>1.0849609500000081</c:v>
                </c:pt>
                <c:pt idx="1895">
                  <c:v>1.0845619500000079</c:v>
                </c:pt>
                <c:pt idx="1896">
                  <c:v>1.0846569600000078</c:v>
                </c:pt>
                <c:pt idx="1897">
                  <c:v>1.0870909000000082</c:v>
                </c:pt>
                <c:pt idx="1898">
                  <c:v>1.0866037000000079</c:v>
                </c:pt>
                <c:pt idx="1899">
                  <c:v>1.089201810000008</c:v>
                </c:pt>
                <c:pt idx="1900">
                  <c:v>1.0880072200000082</c:v>
                </c:pt>
                <c:pt idx="1901">
                  <c:v>1.089844480000008</c:v>
                </c:pt>
                <c:pt idx="1902">
                  <c:v>1.084585970000008</c:v>
                </c:pt>
                <c:pt idx="1903">
                  <c:v>1.0841058100000081</c:v>
                </c:pt>
                <c:pt idx="1904">
                  <c:v>1.0860526900000078</c:v>
                </c:pt>
                <c:pt idx="1905">
                  <c:v>1.0824030800000082</c:v>
                </c:pt>
                <c:pt idx="1906">
                  <c:v>1.0773624000000082</c:v>
                </c:pt>
                <c:pt idx="1907">
                  <c:v>1.077939250000008</c:v>
                </c:pt>
                <c:pt idx="1908">
                  <c:v>1.079998630000008</c:v>
                </c:pt>
                <c:pt idx="1909">
                  <c:v>1.0826483700000078</c:v>
                </c:pt>
                <c:pt idx="1910">
                  <c:v>1.084904340000008</c:v>
                </c:pt>
                <c:pt idx="1911">
                  <c:v>1.083632090000008</c:v>
                </c:pt>
                <c:pt idx="1912">
                  <c:v>1.081980760000008</c:v>
                </c:pt>
                <c:pt idx="1913">
                  <c:v>1.0825934400000081</c:v>
                </c:pt>
                <c:pt idx="1914">
                  <c:v>1.0867759000000081</c:v>
                </c:pt>
                <c:pt idx="1915">
                  <c:v>1.0882728900000078</c:v>
                </c:pt>
                <c:pt idx="1916">
                  <c:v>1.0799399900000082</c:v>
                </c:pt>
                <c:pt idx="1917">
                  <c:v>1.084641290000008</c:v>
                </c:pt>
                <c:pt idx="1918">
                  <c:v>1.0904878600000081</c:v>
                </c:pt>
                <c:pt idx="1919">
                  <c:v>1.0870643500000079</c:v>
                </c:pt>
                <c:pt idx="1920">
                  <c:v>1.0901954900000081</c:v>
                </c:pt>
                <c:pt idx="1921">
                  <c:v>1.0890893300000082</c:v>
                </c:pt>
                <c:pt idx="1922">
                  <c:v>1.0912067200000082</c:v>
                </c:pt>
                <c:pt idx="1923">
                  <c:v>1.0895352300000081</c:v>
                </c:pt>
                <c:pt idx="1924">
                  <c:v>1.0928938500000078</c:v>
                </c:pt>
                <c:pt idx="1925">
                  <c:v>1.0927653100000079</c:v>
                </c:pt>
                <c:pt idx="1926">
                  <c:v>1.0929033700000081</c:v>
                </c:pt>
                <c:pt idx="1927">
                  <c:v>1.097482700000008</c:v>
                </c:pt>
                <c:pt idx="1928">
                  <c:v>1.097044780000008</c:v>
                </c:pt>
                <c:pt idx="1929">
                  <c:v>1.0979247000000081</c:v>
                </c:pt>
                <c:pt idx="1930">
                  <c:v>1.0998945800000079</c:v>
                </c:pt>
                <c:pt idx="1931">
                  <c:v>1.0975300000000079</c:v>
                </c:pt>
                <c:pt idx="1932">
                  <c:v>1.1027997200000081</c:v>
                </c:pt>
                <c:pt idx="1933">
                  <c:v>1.1028953100000081</c:v>
                </c:pt>
                <c:pt idx="1934">
                  <c:v>1.1041294400000079</c:v>
                </c:pt>
                <c:pt idx="1935">
                  <c:v>1.1045437300000081</c:v>
                </c:pt>
                <c:pt idx="1936">
                  <c:v>1.101933780000008</c:v>
                </c:pt>
                <c:pt idx="1937">
                  <c:v>1.1041143900000079</c:v>
                </c:pt>
                <c:pt idx="1938">
                  <c:v>1.1057934300000078</c:v>
                </c:pt>
                <c:pt idx="1939">
                  <c:v>1.1061803000000081</c:v>
                </c:pt>
                <c:pt idx="1940">
                  <c:v>1.1060283700000082</c:v>
                </c:pt>
                <c:pt idx="1941">
                  <c:v>1.1090447600000082</c:v>
                </c:pt>
                <c:pt idx="1942">
                  <c:v>1.1038792800000081</c:v>
                </c:pt>
                <c:pt idx="1943">
                  <c:v>1.1053309200000081</c:v>
                </c:pt>
                <c:pt idx="1944">
                  <c:v>1.1073606100000082</c:v>
                </c:pt>
                <c:pt idx="1945">
                  <c:v>1.1032194300000078</c:v>
                </c:pt>
                <c:pt idx="1946">
                  <c:v>1.1064784700000079</c:v>
                </c:pt>
                <c:pt idx="1947">
                  <c:v>1.1053552900000079</c:v>
                </c:pt>
                <c:pt idx="1948">
                  <c:v>1.105590990000008</c:v>
                </c:pt>
                <c:pt idx="1949">
                  <c:v>1.1066523800000079</c:v>
                </c:pt>
                <c:pt idx="1950">
                  <c:v>1.1059061700000079</c:v>
                </c:pt>
                <c:pt idx="1951">
                  <c:v>1.1110968700000079</c:v>
                </c:pt>
                <c:pt idx="1952">
                  <c:v>1.1155220000000079</c:v>
                </c:pt>
                <c:pt idx="1953">
                  <c:v>1.1187781800000081</c:v>
                </c:pt>
                <c:pt idx="1954">
                  <c:v>1.1179984800000078</c:v>
                </c:pt>
                <c:pt idx="1955">
                  <c:v>1.1168669600000078</c:v>
                </c:pt>
                <c:pt idx="1956">
                  <c:v>1.116392490000008</c:v>
                </c:pt>
                <c:pt idx="1957">
                  <c:v>1.112655690000008</c:v>
                </c:pt>
                <c:pt idx="1958">
                  <c:v>1.1067823200000082</c:v>
                </c:pt>
                <c:pt idx="1959">
                  <c:v>1.1095398700000079</c:v>
                </c:pt>
                <c:pt idx="1960">
                  <c:v>1.1136882700000079</c:v>
                </c:pt>
                <c:pt idx="1961">
                  <c:v>1.1195889300000079</c:v>
                </c:pt>
                <c:pt idx="1962">
                  <c:v>1.1215559800000081</c:v>
                </c:pt>
                <c:pt idx="1963">
                  <c:v>1.1231020600000079</c:v>
                </c:pt>
                <c:pt idx="1964">
                  <c:v>1.1251371400000081</c:v>
                </c:pt>
                <c:pt idx="1965">
                  <c:v>1.129865450000008</c:v>
                </c:pt>
                <c:pt idx="1966">
                  <c:v>1.1321019100000078</c:v>
                </c:pt>
                <c:pt idx="1967">
                  <c:v>1.1338446200000081</c:v>
                </c:pt>
                <c:pt idx="1968">
                  <c:v>1.1330903300000079</c:v>
                </c:pt>
                <c:pt idx="1969">
                  <c:v>1.135683320000008</c:v>
                </c:pt>
                <c:pt idx="1970">
                  <c:v>1.135212240000008</c:v>
                </c:pt>
                <c:pt idx="1971">
                  <c:v>1.1306358200000082</c:v>
                </c:pt>
                <c:pt idx="1972">
                  <c:v>1.1311802200000081</c:v>
                </c:pt>
                <c:pt idx="1973">
                  <c:v>1.133088420000008</c:v>
                </c:pt>
                <c:pt idx="1974">
                  <c:v>1.129132340000008</c:v>
                </c:pt>
                <c:pt idx="1975">
                  <c:v>1.130532670000008</c:v>
                </c:pt>
                <c:pt idx="1976">
                  <c:v>1.1310675900000078</c:v>
                </c:pt>
                <c:pt idx="1977">
                  <c:v>1.1342976400000082</c:v>
                </c:pt>
                <c:pt idx="1978">
                  <c:v>1.1359328900000079</c:v>
                </c:pt>
                <c:pt idx="1979">
                  <c:v>1.138625770000008</c:v>
                </c:pt>
                <c:pt idx="1980">
                  <c:v>1.1425982800000081</c:v>
                </c:pt>
                <c:pt idx="1981">
                  <c:v>1.1456650700000082</c:v>
                </c:pt>
                <c:pt idx="1982">
                  <c:v>1.1550501200000078</c:v>
                </c:pt>
                <c:pt idx="1983">
                  <c:v>1.1573604800000079</c:v>
                </c:pt>
                <c:pt idx="1984">
                  <c:v>1.1532279400000078</c:v>
                </c:pt>
                <c:pt idx="1985">
                  <c:v>1.1546115800000081</c:v>
                </c:pt>
                <c:pt idx="1986">
                  <c:v>1.155628010000008</c:v>
                </c:pt>
                <c:pt idx="1987">
                  <c:v>1.1598763900000084</c:v>
                </c:pt>
                <c:pt idx="1988">
                  <c:v>1.1591559500000086</c:v>
                </c:pt>
                <c:pt idx="1989">
                  <c:v>1.162402220000009</c:v>
                </c:pt>
                <c:pt idx="1990">
                  <c:v>1.163968290000009</c:v>
                </c:pt>
                <c:pt idx="1991">
                  <c:v>1.1634530900000088</c:v>
                </c:pt>
                <c:pt idx="1992">
                  <c:v>1.1607017700000091</c:v>
                </c:pt>
                <c:pt idx="1993">
                  <c:v>1.1582928800000087</c:v>
                </c:pt>
                <c:pt idx="1994">
                  <c:v>1.1596211400000089</c:v>
                </c:pt>
                <c:pt idx="1995">
                  <c:v>1.161603040000009</c:v>
                </c:pt>
                <c:pt idx="1996">
                  <c:v>1.1611389400000087</c:v>
                </c:pt>
                <c:pt idx="1997">
                  <c:v>1.165900520000009</c:v>
                </c:pt>
                <c:pt idx="1998">
                  <c:v>1.1680215300000087</c:v>
                </c:pt>
                <c:pt idx="1999">
                  <c:v>1.1675233500000091</c:v>
                </c:pt>
                <c:pt idx="2000">
                  <c:v>1.1631018700000091</c:v>
                </c:pt>
                <c:pt idx="2001">
                  <c:v>1.1615018700000088</c:v>
                </c:pt>
                <c:pt idx="2002">
                  <c:v>1.1612389600000088</c:v>
                </c:pt>
                <c:pt idx="2003">
                  <c:v>1.1630452800000088</c:v>
                </c:pt>
                <c:pt idx="2004">
                  <c:v>1.1631706700000088</c:v>
                </c:pt>
                <c:pt idx="2005">
                  <c:v>1.1686741700000089</c:v>
                </c:pt>
                <c:pt idx="2006">
                  <c:v>1.1716500400000087</c:v>
                </c:pt>
                <c:pt idx="2007">
                  <c:v>1.1711036300000091</c:v>
                </c:pt>
                <c:pt idx="2008">
                  <c:v>1.172248520000009</c:v>
                </c:pt>
                <c:pt idx="2009">
                  <c:v>1.1713354100000091</c:v>
                </c:pt>
                <c:pt idx="2010">
                  <c:v>1.1732222900000093</c:v>
                </c:pt>
                <c:pt idx="2011">
                  <c:v>1.1714043500000093</c:v>
                </c:pt>
                <c:pt idx="2012">
                  <c:v>1.1748292200000092</c:v>
                </c:pt>
                <c:pt idx="2013">
                  <c:v>1.1731161400000092</c:v>
                </c:pt>
                <c:pt idx="2014">
                  <c:v>1.1752725700000095</c:v>
                </c:pt>
                <c:pt idx="2015">
                  <c:v>1.1769148800000093</c:v>
                </c:pt>
                <c:pt idx="2016">
                  <c:v>1.1696313700000092</c:v>
                </c:pt>
                <c:pt idx="2017">
                  <c:v>1.1702627300000095</c:v>
                </c:pt>
                <c:pt idx="2018">
                  <c:v>1.1688598500000094</c:v>
                </c:pt>
                <c:pt idx="2019">
                  <c:v>1.1755953000000092</c:v>
                </c:pt>
                <c:pt idx="2020">
                  <c:v>1.1766194800000092</c:v>
                </c:pt>
                <c:pt idx="2021">
                  <c:v>1.1753114800000093</c:v>
                </c:pt>
                <c:pt idx="2022">
                  <c:v>1.1775041100000094</c:v>
                </c:pt>
                <c:pt idx="2023">
                  <c:v>1.1754729400000095</c:v>
                </c:pt>
                <c:pt idx="2024">
                  <c:v>1.1769058000000094</c:v>
                </c:pt>
                <c:pt idx="2025">
                  <c:v>1.1817557200000093</c:v>
                </c:pt>
                <c:pt idx="2026">
                  <c:v>1.1792413200000094</c:v>
                </c:pt>
                <c:pt idx="2027">
                  <c:v>1.1799881000000094</c:v>
                </c:pt>
                <c:pt idx="2028">
                  <c:v>1.1821191500000094</c:v>
                </c:pt>
                <c:pt idx="2029">
                  <c:v>1.1833647100000095</c:v>
                </c:pt>
                <c:pt idx="2030">
                  <c:v>1.1757047700000092</c:v>
                </c:pt>
                <c:pt idx="2031">
                  <c:v>1.1786887300000095</c:v>
                </c:pt>
                <c:pt idx="2032">
                  <c:v>1.1822207500000093</c:v>
                </c:pt>
                <c:pt idx="2033">
                  <c:v>1.1866826800000094</c:v>
                </c:pt>
                <c:pt idx="2034">
                  <c:v>1.1847282900000091</c:v>
                </c:pt>
                <c:pt idx="2035">
                  <c:v>1.1856091400000093</c:v>
                </c:pt>
                <c:pt idx="2036">
                  <c:v>1.1867292000000091</c:v>
                </c:pt>
                <c:pt idx="2037">
                  <c:v>1.1863174800000094</c:v>
                </c:pt>
                <c:pt idx="2038">
                  <c:v>1.1866092600000093</c:v>
                </c:pt>
                <c:pt idx="2039">
                  <c:v>1.1868028400000092</c:v>
                </c:pt>
                <c:pt idx="2040">
                  <c:v>1.1856313600000092</c:v>
                </c:pt>
                <c:pt idx="2041">
                  <c:v>1.1951106200000097</c:v>
                </c:pt>
                <c:pt idx="2042">
                  <c:v>1.1922844400000097</c:v>
                </c:pt>
                <c:pt idx="2043">
                  <c:v>1.19140103000001</c:v>
                </c:pt>
                <c:pt idx="2044">
                  <c:v>1.1902110100000098</c:v>
                </c:pt>
                <c:pt idx="2045">
                  <c:v>1.1897131900000097</c:v>
                </c:pt>
                <c:pt idx="2046">
                  <c:v>1.1889841800000096</c:v>
                </c:pt>
                <c:pt idx="2047">
                  <c:v>1.1843321800000099</c:v>
                </c:pt>
                <c:pt idx="2048">
                  <c:v>1.1937123100000098</c:v>
                </c:pt>
                <c:pt idx="2049">
                  <c:v>1.1948308400000096</c:v>
                </c:pt>
                <c:pt idx="2050">
                  <c:v>1.1951825000000098</c:v>
                </c:pt>
                <c:pt idx="2051">
                  <c:v>1.1995277600000098</c:v>
                </c:pt>
                <c:pt idx="2052">
                  <c:v>1.2001790900000096</c:v>
                </c:pt>
                <c:pt idx="2053">
                  <c:v>1.1988563700000099</c:v>
                </c:pt>
                <c:pt idx="2054">
                  <c:v>1.1956669600000098</c:v>
                </c:pt>
                <c:pt idx="2055">
                  <c:v>1.19792528000001</c:v>
                </c:pt>
                <c:pt idx="2056">
                  <c:v>1.1991922500000096</c:v>
                </c:pt>
                <c:pt idx="2057">
                  <c:v>1.2007630400000098</c:v>
                </c:pt>
                <c:pt idx="2058">
                  <c:v>1.2050573900000101</c:v>
                </c:pt>
                <c:pt idx="2059">
                  <c:v>1.2085344400000104</c:v>
                </c:pt>
                <c:pt idx="2060">
                  <c:v>1.2052139500000103</c:v>
                </c:pt>
                <c:pt idx="2061">
                  <c:v>1.2068615200000101</c:v>
                </c:pt>
                <c:pt idx="2062">
                  <c:v>1.2073527900000101</c:v>
                </c:pt>
                <c:pt idx="2063">
                  <c:v>1.2017499400000102</c:v>
                </c:pt>
                <c:pt idx="2064">
                  <c:v>1.1970356600000103</c:v>
                </c:pt>
                <c:pt idx="2065">
                  <c:v>1.1974134300000103</c:v>
                </c:pt>
                <c:pt idx="2066">
                  <c:v>1.2006947900000102</c:v>
                </c:pt>
                <c:pt idx="2067">
                  <c:v>1.1969831500000101</c:v>
                </c:pt>
                <c:pt idx="2068">
                  <c:v>1.1973177500000101</c:v>
                </c:pt>
                <c:pt idx="2069">
                  <c:v>1.19601073000001</c:v>
                </c:pt>
                <c:pt idx="2070">
                  <c:v>1.1902895500000104</c:v>
                </c:pt>
                <c:pt idx="2071">
                  <c:v>1.1890607400000102</c:v>
                </c:pt>
                <c:pt idx="2072">
                  <c:v>1.1958353000000104</c:v>
                </c:pt>
                <c:pt idx="2073">
                  <c:v>1.2004336400000102</c:v>
                </c:pt>
                <c:pt idx="2074">
                  <c:v>1.1903365600000102</c:v>
                </c:pt>
                <c:pt idx="2075">
                  <c:v>1.18684159000001</c:v>
                </c:pt>
                <c:pt idx="2076">
                  <c:v>1.18277202000001</c:v>
                </c:pt>
                <c:pt idx="2077">
                  <c:v>1.18193908000001</c:v>
                </c:pt>
                <c:pt idx="2078">
                  <c:v>1.1770019800000102</c:v>
                </c:pt>
                <c:pt idx="2079">
                  <c:v>1.1828052800000104</c:v>
                </c:pt>
                <c:pt idx="2080">
                  <c:v>1.1872741000000104</c:v>
                </c:pt>
                <c:pt idx="2081">
                  <c:v>1.1847826000000103</c:v>
                </c:pt>
                <c:pt idx="2082">
                  <c:v>1.1860558100000103</c:v>
                </c:pt>
                <c:pt idx="2083">
                  <c:v>1.1879030300000104</c:v>
                </c:pt>
                <c:pt idx="2084">
                  <c:v>1.18775403000001</c:v>
                </c:pt>
                <c:pt idx="2085">
                  <c:v>1.18803294000001</c:v>
                </c:pt>
                <c:pt idx="2086">
                  <c:v>1.1892078800000103</c:v>
                </c:pt>
                <c:pt idx="2087">
                  <c:v>1.1889477400000104</c:v>
                </c:pt>
                <c:pt idx="2088">
                  <c:v>1.1956461300000107</c:v>
                </c:pt>
                <c:pt idx="2089">
                  <c:v>1.2002881700000105</c:v>
                </c:pt>
                <c:pt idx="2090">
                  <c:v>1.1999979100000107</c:v>
                </c:pt>
                <c:pt idx="2091">
                  <c:v>1.2020141200000101</c:v>
                </c:pt>
                <c:pt idx="2092">
                  <c:v>1.2023787300000102</c:v>
                </c:pt>
                <c:pt idx="2093">
                  <c:v>1.20161063000001</c:v>
                </c:pt>
                <c:pt idx="2094">
                  <c:v>1.2027087900000102</c:v>
                </c:pt>
                <c:pt idx="2095">
                  <c:v>1.2032402400000102</c:v>
                </c:pt>
                <c:pt idx="2096">
                  <c:v>1.2096841100000102</c:v>
                </c:pt>
                <c:pt idx="2097">
                  <c:v>1.2062586200000101</c:v>
                </c:pt>
                <c:pt idx="2098">
                  <c:v>1.2067435600000103</c:v>
                </c:pt>
                <c:pt idx="2099">
                  <c:v>1.2078064600000107</c:v>
                </c:pt>
                <c:pt idx="2100">
                  <c:v>1.2043955700000106</c:v>
                </c:pt>
                <c:pt idx="2101">
                  <c:v>1.2058439100000107</c:v>
                </c:pt>
                <c:pt idx="2102">
                  <c:v>1.2044939400000105</c:v>
                </c:pt>
                <c:pt idx="2103">
                  <c:v>1.2085847200000108</c:v>
                </c:pt>
                <c:pt idx="2104">
                  <c:v>1.2091375600000105</c:v>
                </c:pt>
                <c:pt idx="2105">
                  <c:v>1.2120921600000107</c:v>
                </c:pt>
                <c:pt idx="2106">
                  <c:v>1.2114826100000107</c:v>
                </c:pt>
                <c:pt idx="2107">
                  <c:v>1.2239652400000107</c:v>
                </c:pt>
                <c:pt idx="2108">
                  <c:v>1.2248858000000107</c:v>
                </c:pt>
                <c:pt idx="2109">
                  <c:v>1.2319787100000106</c:v>
                </c:pt>
                <c:pt idx="2110">
                  <c:v>1.2293400200000106</c:v>
                </c:pt>
                <c:pt idx="2111">
                  <c:v>1.2275816200000107</c:v>
                </c:pt>
                <c:pt idx="2112">
                  <c:v>1.2287147900000108</c:v>
                </c:pt>
                <c:pt idx="2113">
                  <c:v>1.2280236300000107</c:v>
                </c:pt>
                <c:pt idx="2114">
                  <c:v>1.2304423600000107</c:v>
                </c:pt>
                <c:pt idx="2115">
                  <c:v>1.2352844500000106</c:v>
                </c:pt>
                <c:pt idx="2116">
                  <c:v>1.2348653600000108</c:v>
                </c:pt>
                <c:pt idx="2117">
                  <c:v>1.2355599700000108</c:v>
                </c:pt>
                <c:pt idx="2118">
                  <c:v>1.240899560000011</c:v>
                </c:pt>
                <c:pt idx="2119">
                  <c:v>1.2458947700000111</c:v>
                </c:pt>
                <c:pt idx="2120">
                  <c:v>1.2462155500000112</c:v>
                </c:pt>
                <c:pt idx="2121">
                  <c:v>1.2474019600000106</c:v>
                </c:pt>
                <c:pt idx="2122">
                  <c:v>1.2502323900000105</c:v>
                </c:pt>
                <c:pt idx="2123">
                  <c:v>1.2547281500000107</c:v>
                </c:pt>
                <c:pt idx="2124">
                  <c:v>1.2529500400000106</c:v>
                </c:pt>
                <c:pt idx="2125">
                  <c:v>1.2556775700000107</c:v>
                </c:pt>
                <c:pt idx="2126">
                  <c:v>1.2528400100000106</c:v>
                </c:pt>
                <c:pt idx="2127">
                  <c:v>1.2519962000000104</c:v>
                </c:pt>
                <c:pt idx="2128">
                  <c:v>1.2498543800000106</c:v>
                </c:pt>
                <c:pt idx="2129">
                  <c:v>1.2524525500000108</c:v>
                </c:pt>
                <c:pt idx="2130">
                  <c:v>1.2503824500000107</c:v>
                </c:pt>
                <c:pt idx="2131">
                  <c:v>1.2541998300000108</c:v>
                </c:pt>
                <c:pt idx="2132">
                  <c:v>1.2560056200000105</c:v>
                </c:pt>
                <c:pt idx="2133">
                  <c:v>1.2619296100000108</c:v>
                </c:pt>
                <c:pt idx="2134">
                  <c:v>1.2627907700000107</c:v>
                </c:pt>
                <c:pt idx="2135">
                  <c:v>1.2645411200000107</c:v>
                </c:pt>
                <c:pt idx="2136">
                  <c:v>1.2634501500000108</c:v>
                </c:pt>
                <c:pt idx="2137">
                  <c:v>1.2648014000000107</c:v>
                </c:pt>
                <c:pt idx="2138">
                  <c:v>1.2659137000000107</c:v>
                </c:pt>
                <c:pt idx="2139">
                  <c:v>1.2666783600000104</c:v>
                </c:pt>
                <c:pt idx="2140">
                  <c:v>1.2612982800000108</c:v>
                </c:pt>
                <c:pt idx="2141">
                  <c:v>1.2624740600000108</c:v>
                </c:pt>
                <c:pt idx="2142">
                  <c:v>1.2601897400000106</c:v>
                </c:pt>
                <c:pt idx="2143">
                  <c:v>1.2630001500000105</c:v>
                </c:pt>
                <c:pt idx="2144">
                  <c:v>1.2601056500000105</c:v>
                </c:pt>
                <c:pt idx="2145">
                  <c:v>1.2620224500000106</c:v>
                </c:pt>
                <c:pt idx="2146">
                  <c:v>1.2591085000000106</c:v>
                </c:pt>
                <c:pt idx="2147">
                  <c:v>1.2634249700000106</c:v>
                </c:pt>
                <c:pt idx="2148">
                  <c:v>1.2630998000000107</c:v>
                </c:pt>
                <c:pt idx="2149">
                  <c:v>1.2632912200000108</c:v>
                </c:pt>
                <c:pt idx="2150">
                  <c:v>1.2746330400000105</c:v>
                </c:pt>
                <c:pt idx="2151">
                  <c:v>1.2741248500000109</c:v>
                </c:pt>
                <c:pt idx="2152">
                  <c:v>1.2780463900000107</c:v>
                </c:pt>
                <c:pt idx="2153">
                  <c:v>1.2770182400000105</c:v>
                </c:pt>
                <c:pt idx="2154">
                  <c:v>1.2709728600000108</c:v>
                </c:pt>
                <c:pt idx="2155">
                  <c:v>1.2688160900000107</c:v>
                </c:pt>
                <c:pt idx="2156">
                  <c:v>1.2724835000000105</c:v>
                </c:pt>
                <c:pt idx="2157">
                  <c:v>1.2772905700000106</c:v>
                </c:pt>
                <c:pt idx="2158">
                  <c:v>1.2762836400000106</c:v>
                </c:pt>
                <c:pt idx="2159">
                  <c:v>1.2776075100000108</c:v>
                </c:pt>
                <c:pt idx="2160">
                  <c:v>1.2809775800000107</c:v>
                </c:pt>
                <c:pt idx="2161">
                  <c:v>1.2796436300000105</c:v>
                </c:pt>
                <c:pt idx="2162">
                  <c:v>1.2855946100000106</c:v>
                </c:pt>
                <c:pt idx="2163">
                  <c:v>1.2911944700000109</c:v>
                </c:pt>
                <c:pt idx="2164">
                  <c:v>1.2947512700000106</c:v>
                </c:pt>
                <c:pt idx="2165">
                  <c:v>1.2938003300000105</c:v>
                </c:pt>
                <c:pt idx="2166">
                  <c:v>1.2976268700000109</c:v>
                </c:pt>
                <c:pt idx="2167">
                  <c:v>1.3006666000000107</c:v>
                </c:pt>
                <c:pt idx="2168">
                  <c:v>1.2989755700000107</c:v>
                </c:pt>
                <c:pt idx="2169">
                  <c:v>1.2974890000000108</c:v>
                </c:pt>
                <c:pt idx="2170">
                  <c:v>1.2979319800000106</c:v>
                </c:pt>
                <c:pt idx="2171">
                  <c:v>1.2993499100000108</c:v>
                </c:pt>
                <c:pt idx="2172">
                  <c:v>1.3025385400000107</c:v>
                </c:pt>
                <c:pt idx="2173">
                  <c:v>1.3034618100000106</c:v>
                </c:pt>
                <c:pt idx="2174">
                  <c:v>1.3035537700000108</c:v>
                </c:pt>
                <c:pt idx="2175">
                  <c:v>1.30798860000001</c:v>
                </c:pt>
                <c:pt idx="2176">
                  <c:v>1.3063117000000104</c:v>
                </c:pt>
                <c:pt idx="2177">
                  <c:v>1.3112020100000104</c:v>
                </c:pt>
                <c:pt idx="2178">
                  <c:v>1.3134064900000104</c:v>
                </c:pt>
                <c:pt idx="2179">
                  <c:v>1.3185921300000101</c:v>
                </c:pt>
                <c:pt idx="2180">
                  <c:v>1.3171314600000104</c:v>
                </c:pt>
                <c:pt idx="2181">
                  <c:v>1.31280781000001</c:v>
                </c:pt>
                <c:pt idx="2182">
                  <c:v>1.3131917600000103</c:v>
                </c:pt>
                <c:pt idx="2183">
                  <c:v>1.3135257200000101</c:v>
                </c:pt>
                <c:pt idx="2184">
                  <c:v>1.3129489600000102</c:v>
                </c:pt>
                <c:pt idx="2185">
                  <c:v>1.3179813200000101</c:v>
                </c:pt>
                <c:pt idx="2186">
                  <c:v>1.3153359200000101</c:v>
                </c:pt>
                <c:pt idx="2187">
                  <c:v>1.3164904700000104</c:v>
                </c:pt>
                <c:pt idx="2188">
                  <c:v>1.31281175000001</c:v>
                </c:pt>
                <c:pt idx="2189">
                  <c:v>1.3130015500000103</c:v>
                </c:pt>
                <c:pt idx="2190">
                  <c:v>1.3089368400000101</c:v>
                </c:pt>
                <c:pt idx="2191">
                  <c:v>1.3128545600000101</c:v>
                </c:pt>
                <c:pt idx="2192">
                  <c:v>1.3092247200000102</c:v>
                </c:pt>
                <c:pt idx="2193">
                  <c:v>1.31225261000001</c:v>
                </c:pt>
                <c:pt idx="2194">
                  <c:v>1.3203516200000101</c:v>
                </c:pt>
                <c:pt idx="2195">
                  <c:v>1.3194117700000101</c:v>
                </c:pt>
                <c:pt idx="2196">
                  <c:v>1.3178319600000101</c:v>
                </c:pt>
                <c:pt idx="2197">
                  <c:v>1.3202107300000105</c:v>
                </c:pt>
                <c:pt idx="2198">
                  <c:v>1.3241756100000108</c:v>
                </c:pt>
                <c:pt idx="2199">
                  <c:v>1.3229072200000105</c:v>
                </c:pt>
                <c:pt idx="2200">
                  <c:v>1.3229431300000107</c:v>
                </c:pt>
                <c:pt idx="2201">
                  <c:v>1.3228562500000107</c:v>
                </c:pt>
                <c:pt idx="2202">
                  <c:v>1.3235818800000105</c:v>
                </c:pt>
                <c:pt idx="2203">
                  <c:v>1.3229496100000109</c:v>
                </c:pt>
                <c:pt idx="2204">
                  <c:v>1.3240895800000105</c:v>
                </c:pt>
                <c:pt idx="2205">
                  <c:v>1.3239247300000105</c:v>
                </c:pt>
                <c:pt idx="2206">
                  <c:v>1.3275592500000108</c:v>
                </c:pt>
                <c:pt idx="2207">
                  <c:v>1.3264346200000108</c:v>
                </c:pt>
                <c:pt idx="2208">
                  <c:v>1.3329894900000108</c:v>
                </c:pt>
              </c:numCache>
            </c:numRef>
          </c:val>
          <c:smooth val="0"/>
          <c:extLst>
            <c:ext xmlns:c16="http://schemas.microsoft.com/office/drawing/2014/chart" uri="{C3380CC4-5D6E-409C-BE32-E72D297353CC}">
              <c16:uniqueId val="{00000000-BF84-49F5-B510-0F90F0C85CDD}"/>
            </c:ext>
          </c:extLst>
        </c:ser>
        <c:ser>
          <c:idx val="1"/>
          <c:order val="1"/>
          <c:tx>
            <c:v>IMA-B 5</c:v>
          </c:tx>
          <c:spPr>
            <a:ln w="28575" cap="rnd">
              <a:solidFill>
                <a:srgbClr val="7B868C"/>
              </a:solidFill>
              <a:round/>
            </a:ln>
            <a:effectLst/>
          </c:spPr>
          <c:marker>
            <c:symbol val="none"/>
          </c:marker>
          <c:cat>
            <c:numRef>
              <c:f>Historico!$B$598:$B$7170</c:f>
              <c:numCache>
                <c:formatCode>m/d/yyyy</c:formatCode>
                <c:ptCount val="6573"/>
                <c:pt idx="0">
                  <c:v>42619</c:v>
                </c:pt>
                <c:pt idx="1">
                  <c:v>42621</c:v>
                </c:pt>
                <c:pt idx="2">
                  <c:v>42622</c:v>
                </c:pt>
                <c:pt idx="3">
                  <c:v>42625</c:v>
                </c:pt>
                <c:pt idx="4">
                  <c:v>42626</c:v>
                </c:pt>
                <c:pt idx="5">
                  <c:v>42627</c:v>
                </c:pt>
                <c:pt idx="6">
                  <c:v>42628</c:v>
                </c:pt>
                <c:pt idx="7">
                  <c:v>42629</c:v>
                </c:pt>
                <c:pt idx="8">
                  <c:v>42632</c:v>
                </c:pt>
                <c:pt idx="9">
                  <c:v>42633</c:v>
                </c:pt>
                <c:pt idx="10">
                  <c:v>42634</c:v>
                </c:pt>
                <c:pt idx="11">
                  <c:v>42635</c:v>
                </c:pt>
                <c:pt idx="12">
                  <c:v>42636</c:v>
                </c:pt>
                <c:pt idx="13">
                  <c:v>42639</c:v>
                </c:pt>
                <c:pt idx="14">
                  <c:v>42640</c:v>
                </c:pt>
                <c:pt idx="15">
                  <c:v>42641</c:v>
                </c:pt>
                <c:pt idx="16">
                  <c:v>42642</c:v>
                </c:pt>
                <c:pt idx="17">
                  <c:v>42643</c:v>
                </c:pt>
                <c:pt idx="18">
                  <c:v>42646</c:v>
                </c:pt>
                <c:pt idx="19">
                  <c:v>42647</c:v>
                </c:pt>
                <c:pt idx="20">
                  <c:v>42648</c:v>
                </c:pt>
                <c:pt idx="21">
                  <c:v>42649</c:v>
                </c:pt>
                <c:pt idx="22">
                  <c:v>42650</c:v>
                </c:pt>
                <c:pt idx="23">
                  <c:v>42653</c:v>
                </c:pt>
                <c:pt idx="24">
                  <c:v>42654</c:v>
                </c:pt>
                <c:pt idx="25">
                  <c:v>42656</c:v>
                </c:pt>
                <c:pt idx="26">
                  <c:v>42657</c:v>
                </c:pt>
                <c:pt idx="27">
                  <c:v>42660</c:v>
                </c:pt>
                <c:pt idx="28">
                  <c:v>42661</c:v>
                </c:pt>
                <c:pt idx="29">
                  <c:v>42662</c:v>
                </c:pt>
                <c:pt idx="30">
                  <c:v>42663</c:v>
                </c:pt>
                <c:pt idx="31">
                  <c:v>42664</c:v>
                </c:pt>
                <c:pt idx="32">
                  <c:v>42667</c:v>
                </c:pt>
                <c:pt idx="33">
                  <c:v>42668</c:v>
                </c:pt>
                <c:pt idx="34">
                  <c:v>42669</c:v>
                </c:pt>
                <c:pt idx="35">
                  <c:v>42670</c:v>
                </c:pt>
                <c:pt idx="36">
                  <c:v>42671</c:v>
                </c:pt>
                <c:pt idx="37">
                  <c:v>42674</c:v>
                </c:pt>
                <c:pt idx="38">
                  <c:v>42675</c:v>
                </c:pt>
                <c:pt idx="39">
                  <c:v>42677</c:v>
                </c:pt>
                <c:pt idx="40">
                  <c:v>42678</c:v>
                </c:pt>
                <c:pt idx="41">
                  <c:v>42681</c:v>
                </c:pt>
                <c:pt idx="42">
                  <c:v>42682</c:v>
                </c:pt>
                <c:pt idx="43">
                  <c:v>42683</c:v>
                </c:pt>
                <c:pt idx="44">
                  <c:v>42684</c:v>
                </c:pt>
                <c:pt idx="45">
                  <c:v>42685</c:v>
                </c:pt>
                <c:pt idx="46">
                  <c:v>42688</c:v>
                </c:pt>
                <c:pt idx="47">
                  <c:v>42690</c:v>
                </c:pt>
                <c:pt idx="48">
                  <c:v>42691</c:v>
                </c:pt>
                <c:pt idx="49">
                  <c:v>42692</c:v>
                </c:pt>
                <c:pt idx="50">
                  <c:v>42695</c:v>
                </c:pt>
                <c:pt idx="51">
                  <c:v>42696</c:v>
                </c:pt>
                <c:pt idx="52">
                  <c:v>42697</c:v>
                </c:pt>
                <c:pt idx="53">
                  <c:v>42698</c:v>
                </c:pt>
                <c:pt idx="54">
                  <c:v>42699</c:v>
                </c:pt>
                <c:pt idx="55">
                  <c:v>42702</c:v>
                </c:pt>
                <c:pt idx="56">
                  <c:v>42703</c:v>
                </c:pt>
                <c:pt idx="57">
                  <c:v>42704</c:v>
                </c:pt>
                <c:pt idx="58">
                  <c:v>42705</c:v>
                </c:pt>
                <c:pt idx="59">
                  <c:v>42706</c:v>
                </c:pt>
                <c:pt idx="60">
                  <c:v>42709</c:v>
                </c:pt>
                <c:pt idx="61">
                  <c:v>42710</c:v>
                </c:pt>
                <c:pt idx="62">
                  <c:v>42711</c:v>
                </c:pt>
                <c:pt idx="63">
                  <c:v>42712</c:v>
                </c:pt>
                <c:pt idx="64">
                  <c:v>42713</c:v>
                </c:pt>
                <c:pt idx="65">
                  <c:v>42716</c:v>
                </c:pt>
                <c:pt idx="66">
                  <c:v>42717</c:v>
                </c:pt>
                <c:pt idx="67">
                  <c:v>42718</c:v>
                </c:pt>
                <c:pt idx="68">
                  <c:v>42719</c:v>
                </c:pt>
                <c:pt idx="69">
                  <c:v>42720</c:v>
                </c:pt>
                <c:pt idx="70">
                  <c:v>42723</c:v>
                </c:pt>
                <c:pt idx="71">
                  <c:v>42724</c:v>
                </c:pt>
                <c:pt idx="72">
                  <c:v>42725</c:v>
                </c:pt>
                <c:pt idx="73">
                  <c:v>42726</c:v>
                </c:pt>
                <c:pt idx="74">
                  <c:v>42727</c:v>
                </c:pt>
                <c:pt idx="75">
                  <c:v>42730</c:v>
                </c:pt>
                <c:pt idx="76">
                  <c:v>42731</c:v>
                </c:pt>
                <c:pt idx="77">
                  <c:v>42732</c:v>
                </c:pt>
                <c:pt idx="78">
                  <c:v>42733</c:v>
                </c:pt>
                <c:pt idx="79">
                  <c:v>42734</c:v>
                </c:pt>
                <c:pt idx="80">
                  <c:v>42737</c:v>
                </c:pt>
                <c:pt idx="81">
                  <c:v>42738</c:v>
                </c:pt>
                <c:pt idx="82">
                  <c:v>42739</c:v>
                </c:pt>
                <c:pt idx="83">
                  <c:v>42740</c:v>
                </c:pt>
                <c:pt idx="84">
                  <c:v>42741</c:v>
                </c:pt>
                <c:pt idx="85">
                  <c:v>42744</c:v>
                </c:pt>
                <c:pt idx="86">
                  <c:v>42745</c:v>
                </c:pt>
                <c:pt idx="87">
                  <c:v>42746</c:v>
                </c:pt>
                <c:pt idx="88">
                  <c:v>42747</c:v>
                </c:pt>
                <c:pt idx="89">
                  <c:v>42748</c:v>
                </c:pt>
                <c:pt idx="90">
                  <c:v>42751</c:v>
                </c:pt>
                <c:pt idx="91">
                  <c:v>42752</c:v>
                </c:pt>
                <c:pt idx="92">
                  <c:v>42753</c:v>
                </c:pt>
                <c:pt idx="93">
                  <c:v>42754</c:v>
                </c:pt>
                <c:pt idx="94">
                  <c:v>42755</c:v>
                </c:pt>
                <c:pt idx="95">
                  <c:v>42758</c:v>
                </c:pt>
                <c:pt idx="96">
                  <c:v>42759</c:v>
                </c:pt>
                <c:pt idx="97">
                  <c:v>42760</c:v>
                </c:pt>
                <c:pt idx="98">
                  <c:v>42761</c:v>
                </c:pt>
                <c:pt idx="99">
                  <c:v>42762</c:v>
                </c:pt>
                <c:pt idx="100">
                  <c:v>42765</c:v>
                </c:pt>
                <c:pt idx="101">
                  <c:v>42766</c:v>
                </c:pt>
                <c:pt idx="102">
                  <c:v>42767</c:v>
                </c:pt>
                <c:pt idx="103">
                  <c:v>42768</c:v>
                </c:pt>
                <c:pt idx="104">
                  <c:v>42769</c:v>
                </c:pt>
                <c:pt idx="105">
                  <c:v>42772</c:v>
                </c:pt>
                <c:pt idx="106">
                  <c:v>42773</c:v>
                </c:pt>
                <c:pt idx="107">
                  <c:v>42774</c:v>
                </c:pt>
                <c:pt idx="108">
                  <c:v>42775</c:v>
                </c:pt>
                <c:pt idx="109">
                  <c:v>42776</c:v>
                </c:pt>
                <c:pt idx="110">
                  <c:v>42779</c:v>
                </c:pt>
                <c:pt idx="111">
                  <c:v>42780</c:v>
                </c:pt>
                <c:pt idx="112">
                  <c:v>42781</c:v>
                </c:pt>
                <c:pt idx="113">
                  <c:v>42782</c:v>
                </c:pt>
                <c:pt idx="114">
                  <c:v>42783</c:v>
                </c:pt>
                <c:pt idx="115">
                  <c:v>42786</c:v>
                </c:pt>
                <c:pt idx="116">
                  <c:v>42787</c:v>
                </c:pt>
                <c:pt idx="117">
                  <c:v>42788</c:v>
                </c:pt>
                <c:pt idx="118">
                  <c:v>42789</c:v>
                </c:pt>
                <c:pt idx="119">
                  <c:v>42790</c:v>
                </c:pt>
                <c:pt idx="120">
                  <c:v>42795</c:v>
                </c:pt>
                <c:pt idx="121">
                  <c:v>42796</c:v>
                </c:pt>
                <c:pt idx="122">
                  <c:v>42797</c:v>
                </c:pt>
                <c:pt idx="123">
                  <c:v>42800</c:v>
                </c:pt>
                <c:pt idx="124">
                  <c:v>42801</c:v>
                </c:pt>
                <c:pt idx="125">
                  <c:v>42802</c:v>
                </c:pt>
                <c:pt idx="126">
                  <c:v>42803</c:v>
                </c:pt>
                <c:pt idx="127">
                  <c:v>42804</c:v>
                </c:pt>
                <c:pt idx="128">
                  <c:v>42807</c:v>
                </c:pt>
                <c:pt idx="129">
                  <c:v>42808</c:v>
                </c:pt>
                <c:pt idx="130">
                  <c:v>42809</c:v>
                </c:pt>
                <c:pt idx="131">
                  <c:v>42810</c:v>
                </c:pt>
                <c:pt idx="132">
                  <c:v>42811</c:v>
                </c:pt>
                <c:pt idx="133">
                  <c:v>42814</c:v>
                </c:pt>
                <c:pt idx="134">
                  <c:v>42815</c:v>
                </c:pt>
                <c:pt idx="135">
                  <c:v>42816</c:v>
                </c:pt>
                <c:pt idx="136">
                  <c:v>42817</c:v>
                </c:pt>
                <c:pt idx="137">
                  <c:v>42818</c:v>
                </c:pt>
                <c:pt idx="138">
                  <c:v>42821</c:v>
                </c:pt>
                <c:pt idx="139">
                  <c:v>42822</c:v>
                </c:pt>
                <c:pt idx="140">
                  <c:v>42823</c:v>
                </c:pt>
                <c:pt idx="141">
                  <c:v>42824</c:v>
                </c:pt>
                <c:pt idx="142">
                  <c:v>42825</c:v>
                </c:pt>
                <c:pt idx="143">
                  <c:v>42828</c:v>
                </c:pt>
                <c:pt idx="144">
                  <c:v>42829</c:v>
                </c:pt>
                <c:pt idx="145">
                  <c:v>42830</c:v>
                </c:pt>
                <c:pt idx="146">
                  <c:v>42831</c:v>
                </c:pt>
                <c:pt idx="147">
                  <c:v>42832</c:v>
                </c:pt>
                <c:pt idx="148">
                  <c:v>42835</c:v>
                </c:pt>
                <c:pt idx="149">
                  <c:v>42836</c:v>
                </c:pt>
                <c:pt idx="150">
                  <c:v>42837</c:v>
                </c:pt>
                <c:pt idx="151">
                  <c:v>42838</c:v>
                </c:pt>
                <c:pt idx="152">
                  <c:v>42842</c:v>
                </c:pt>
                <c:pt idx="153">
                  <c:v>42843</c:v>
                </c:pt>
                <c:pt idx="154">
                  <c:v>42844</c:v>
                </c:pt>
                <c:pt idx="155">
                  <c:v>42845</c:v>
                </c:pt>
                <c:pt idx="156">
                  <c:v>42849</c:v>
                </c:pt>
                <c:pt idx="157">
                  <c:v>42850</c:v>
                </c:pt>
                <c:pt idx="158">
                  <c:v>42851</c:v>
                </c:pt>
                <c:pt idx="159">
                  <c:v>42852</c:v>
                </c:pt>
                <c:pt idx="160">
                  <c:v>42853</c:v>
                </c:pt>
                <c:pt idx="161">
                  <c:v>42857</c:v>
                </c:pt>
                <c:pt idx="162">
                  <c:v>42858</c:v>
                </c:pt>
                <c:pt idx="163">
                  <c:v>42859</c:v>
                </c:pt>
                <c:pt idx="164">
                  <c:v>42860</c:v>
                </c:pt>
                <c:pt idx="165">
                  <c:v>42863</c:v>
                </c:pt>
                <c:pt idx="166">
                  <c:v>42864</c:v>
                </c:pt>
                <c:pt idx="167">
                  <c:v>42865</c:v>
                </c:pt>
                <c:pt idx="168">
                  <c:v>42866</c:v>
                </c:pt>
                <c:pt idx="169">
                  <c:v>42867</c:v>
                </c:pt>
                <c:pt idx="170">
                  <c:v>42870</c:v>
                </c:pt>
                <c:pt idx="171">
                  <c:v>42871</c:v>
                </c:pt>
                <c:pt idx="172">
                  <c:v>42872</c:v>
                </c:pt>
                <c:pt idx="173">
                  <c:v>42873</c:v>
                </c:pt>
                <c:pt idx="174">
                  <c:v>42874</c:v>
                </c:pt>
                <c:pt idx="175">
                  <c:v>42877</c:v>
                </c:pt>
                <c:pt idx="176">
                  <c:v>42878</c:v>
                </c:pt>
                <c:pt idx="177">
                  <c:v>42879</c:v>
                </c:pt>
                <c:pt idx="178">
                  <c:v>42880</c:v>
                </c:pt>
                <c:pt idx="179">
                  <c:v>42881</c:v>
                </c:pt>
                <c:pt idx="180">
                  <c:v>42884</c:v>
                </c:pt>
                <c:pt idx="181">
                  <c:v>42885</c:v>
                </c:pt>
                <c:pt idx="182">
                  <c:v>42886</c:v>
                </c:pt>
                <c:pt idx="183">
                  <c:v>42887</c:v>
                </c:pt>
                <c:pt idx="184">
                  <c:v>42888</c:v>
                </c:pt>
                <c:pt idx="185">
                  <c:v>42891</c:v>
                </c:pt>
                <c:pt idx="186">
                  <c:v>42892</c:v>
                </c:pt>
                <c:pt idx="187">
                  <c:v>42893</c:v>
                </c:pt>
                <c:pt idx="188">
                  <c:v>42894</c:v>
                </c:pt>
                <c:pt idx="189">
                  <c:v>42895</c:v>
                </c:pt>
                <c:pt idx="190">
                  <c:v>42898</c:v>
                </c:pt>
                <c:pt idx="191">
                  <c:v>42899</c:v>
                </c:pt>
                <c:pt idx="192">
                  <c:v>42900</c:v>
                </c:pt>
                <c:pt idx="193">
                  <c:v>42902</c:v>
                </c:pt>
                <c:pt idx="194">
                  <c:v>42905</c:v>
                </c:pt>
                <c:pt idx="195">
                  <c:v>42906</c:v>
                </c:pt>
                <c:pt idx="196">
                  <c:v>42907</c:v>
                </c:pt>
                <c:pt idx="197">
                  <c:v>42908</c:v>
                </c:pt>
                <c:pt idx="198">
                  <c:v>42909</c:v>
                </c:pt>
                <c:pt idx="199">
                  <c:v>42912</c:v>
                </c:pt>
                <c:pt idx="200">
                  <c:v>42913</c:v>
                </c:pt>
                <c:pt idx="201">
                  <c:v>42914</c:v>
                </c:pt>
                <c:pt idx="202">
                  <c:v>42915</c:v>
                </c:pt>
                <c:pt idx="203">
                  <c:v>42916</c:v>
                </c:pt>
                <c:pt idx="204">
                  <c:v>42919</c:v>
                </c:pt>
                <c:pt idx="205">
                  <c:v>42920</c:v>
                </c:pt>
                <c:pt idx="206">
                  <c:v>42921</c:v>
                </c:pt>
                <c:pt idx="207">
                  <c:v>42922</c:v>
                </c:pt>
                <c:pt idx="208">
                  <c:v>42923</c:v>
                </c:pt>
                <c:pt idx="209">
                  <c:v>42926</c:v>
                </c:pt>
                <c:pt idx="210">
                  <c:v>42927</c:v>
                </c:pt>
                <c:pt idx="211">
                  <c:v>42928</c:v>
                </c:pt>
                <c:pt idx="212">
                  <c:v>42929</c:v>
                </c:pt>
                <c:pt idx="213">
                  <c:v>42930</c:v>
                </c:pt>
                <c:pt idx="214">
                  <c:v>42933</c:v>
                </c:pt>
                <c:pt idx="215">
                  <c:v>42934</c:v>
                </c:pt>
                <c:pt idx="216">
                  <c:v>42935</c:v>
                </c:pt>
                <c:pt idx="217">
                  <c:v>42936</c:v>
                </c:pt>
                <c:pt idx="218">
                  <c:v>42937</c:v>
                </c:pt>
                <c:pt idx="219">
                  <c:v>42940</c:v>
                </c:pt>
                <c:pt idx="220">
                  <c:v>42941</c:v>
                </c:pt>
                <c:pt idx="221">
                  <c:v>42942</c:v>
                </c:pt>
                <c:pt idx="222">
                  <c:v>42943</c:v>
                </c:pt>
                <c:pt idx="223">
                  <c:v>42944</c:v>
                </c:pt>
                <c:pt idx="224">
                  <c:v>42947</c:v>
                </c:pt>
                <c:pt idx="225">
                  <c:v>42948</c:v>
                </c:pt>
                <c:pt idx="226">
                  <c:v>42949</c:v>
                </c:pt>
                <c:pt idx="227">
                  <c:v>42950</c:v>
                </c:pt>
                <c:pt idx="228">
                  <c:v>42951</c:v>
                </c:pt>
                <c:pt idx="229">
                  <c:v>42954</c:v>
                </c:pt>
                <c:pt idx="230">
                  <c:v>42955</c:v>
                </c:pt>
                <c:pt idx="231">
                  <c:v>42956</c:v>
                </c:pt>
                <c:pt idx="232">
                  <c:v>42957</c:v>
                </c:pt>
                <c:pt idx="233">
                  <c:v>42958</c:v>
                </c:pt>
                <c:pt idx="234">
                  <c:v>42961</c:v>
                </c:pt>
                <c:pt idx="235">
                  <c:v>42962</c:v>
                </c:pt>
                <c:pt idx="236">
                  <c:v>42963</c:v>
                </c:pt>
                <c:pt idx="237">
                  <c:v>42964</c:v>
                </c:pt>
                <c:pt idx="238">
                  <c:v>42965</c:v>
                </c:pt>
                <c:pt idx="239">
                  <c:v>42968</c:v>
                </c:pt>
                <c:pt idx="240">
                  <c:v>42969</c:v>
                </c:pt>
                <c:pt idx="241">
                  <c:v>42970</c:v>
                </c:pt>
                <c:pt idx="242">
                  <c:v>42971</c:v>
                </c:pt>
                <c:pt idx="243">
                  <c:v>42972</c:v>
                </c:pt>
                <c:pt idx="244">
                  <c:v>42975</c:v>
                </c:pt>
                <c:pt idx="245">
                  <c:v>42976</c:v>
                </c:pt>
                <c:pt idx="246">
                  <c:v>42977</c:v>
                </c:pt>
                <c:pt idx="247">
                  <c:v>42978</c:v>
                </c:pt>
                <c:pt idx="248">
                  <c:v>42979</c:v>
                </c:pt>
                <c:pt idx="249">
                  <c:v>42982</c:v>
                </c:pt>
                <c:pt idx="250">
                  <c:v>42983</c:v>
                </c:pt>
                <c:pt idx="251">
                  <c:v>42984</c:v>
                </c:pt>
                <c:pt idx="252">
                  <c:v>42986</c:v>
                </c:pt>
                <c:pt idx="253">
                  <c:v>42989</c:v>
                </c:pt>
                <c:pt idx="254">
                  <c:v>42990</c:v>
                </c:pt>
                <c:pt idx="255">
                  <c:v>42991</c:v>
                </c:pt>
                <c:pt idx="256">
                  <c:v>42992</c:v>
                </c:pt>
                <c:pt idx="257">
                  <c:v>42993</c:v>
                </c:pt>
                <c:pt idx="258">
                  <c:v>42996</c:v>
                </c:pt>
                <c:pt idx="259">
                  <c:v>42997</c:v>
                </c:pt>
                <c:pt idx="260">
                  <c:v>42998</c:v>
                </c:pt>
                <c:pt idx="261">
                  <c:v>42999</c:v>
                </c:pt>
                <c:pt idx="262">
                  <c:v>43000</c:v>
                </c:pt>
                <c:pt idx="263">
                  <c:v>43003</c:v>
                </c:pt>
                <c:pt idx="264">
                  <c:v>43004</c:v>
                </c:pt>
                <c:pt idx="265">
                  <c:v>43005</c:v>
                </c:pt>
                <c:pt idx="266">
                  <c:v>43006</c:v>
                </c:pt>
                <c:pt idx="267">
                  <c:v>43007</c:v>
                </c:pt>
                <c:pt idx="268">
                  <c:v>43010</c:v>
                </c:pt>
                <c:pt idx="269">
                  <c:v>43011</c:v>
                </c:pt>
                <c:pt idx="270">
                  <c:v>43012</c:v>
                </c:pt>
                <c:pt idx="271">
                  <c:v>43013</c:v>
                </c:pt>
                <c:pt idx="272">
                  <c:v>43014</c:v>
                </c:pt>
                <c:pt idx="273">
                  <c:v>43017</c:v>
                </c:pt>
                <c:pt idx="274">
                  <c:v>43018</c:v>
                </c:pt>
                <c:pt idx="275">
                  <c:v>43019</c:v>
                </c:pt>
                <c:pt idx="276">
                  <c:v>43021</c:v>
                </c:pt>
                <c:pt idx="277">
                  <c:v>43024</c:v>
                </c:pt>
                <c:pt idx="278">
                  <c:v>43025</c:v>
                </c:pt>
                <c:pt idx="279">
                  <c:v>43026</c:v>
                </c:pt>
                <c:pt idx="280">
                  <c:v>43027</c:v>
                </c:pt>
                <c:pt idx="281">
                  <c:v>43028</c:v>
                </c:pt>
                <c:pt idx="282">
                  <c:v>43031</c:v>
                </c:pt>
                <c:pt idx="283">
                  <c:v>43032</c:v>
                </c:pt>
                <c:pt idx="284">
                  <c:v>43033</c:v>
                </c:pt>
                <c:pt idx="285">
                  <c:v>43034</c:v>
                </c:pt>
                <c:pt idx="286">
                  <c:v>43035</c:v>
                </c:pt>
                <c:pt idx="287">
                  <c:v>43038</c:v>
                </c:pt>
                <c:pt idx="288">
                  <c:v>43039</c:v>
                </c:pt>
                <c:pt idx="289">
                  <c:v>43040</c:v>
                </c:pt>
                <c:pt idx="290">
                  <c:v>43042</c:v>
                </c:pt>
                <c:pt idx="291">
                  <c:v>43045</c:v>
                </c:pt>
                <c:pt idx="292">
                  <c:v>43046</c:v>
                </c:pt>
                <c:pt idx="293">
                  <c:v>43047</c:v>
                </c:pt>
                <c:pt idx="294">
                  <c:v>43048</c:v>
                </c:pt>
                <c:pt idx="295">
                  <c:v>43049</c:v>
                </c:pt>
                <c:pt idx="296">
                  <c:v>43052</c:v>
                </c:pt>
                <c:pt idx="297">
                  <c:v>43053</c:v>
                </c:pt>
                <c:pt idx="298">
                  <c:v>43055</c:v>
                </c:pt>
                <c:pt idx="299">
                  <c:v>43056</c:v>
                </c:pt>
                <c:pt idx="300">
                  <c:v>43059</c:v>
                </c:pt>
                <c:pt idx="301">
                  <c:v>43060</c:v>
                </c:pt>
                <c:pt idx="302">
                  <c:v>43061</c:v>
                </c:pt>
                <c:pt idx="303">
                  <c:v>43062</c:v>
                </c:pt>
                <c:pt idx="304">
                  <c:v>43063</c:v>
                </c:pt>
                <c:pt idx="305">
                  <c:v>43066</c:v>
                </c:pt>
                <c:pt idx="306">
                  <c:v>43067</c:v>
                </c:pt>
                <c:pt idx="307">
                  <c:v>43068</c:v>
                </c:pt>
                <c:pt idx="308">
                  <c:v>43069</c:v>
                </c:pt>
                <c:pt idx="309">
                  <c:v>43070</c:v>
                </c:pt>
                <c:pt idx="310">
                  <c:v>43073</c:v>
                </c:pt>
                <c:pt idx="311">
                  <c:v>43074</c:v>
                </c:pt>
                <c:pt idx="312">
                  <c:v>43075</c:v>
                </c:pt>
                <c:pt idx="313">
                  <c:v>43076</c:v>
                </c:pt>
                <c:pt idx="314">
                  <c:v>43077</c:v>
                </c:pt>
                <c:pt idx="315">
                  <c:v>43080</c:v>
                </c:pt>
                <c:pt idx="316">
                  <c:v>43081</c:v>
                </c:pt>
                <c:pt idx="317">
                  <c:v>43082</c:v>
                </c:pt>
                <c:pt idx="318">
                  <c:v>43083</c:v>
                </c:pt>
                <c:pt idx="319">
                  <c:v>43084</c:v>
                </c:pt>
                <c:pt idx="320">
                  <c:v>43087</c:v>
                </c:pt>
                <c:pt idx="321">
                  <c:v>43088</c:v>
                </c:pt>
                <c:pt idx="322">
                  <c:v>43089</c:v>
                </c:pt>
                <c:pt idx="323">
                  <c:v>43090</c:v>
                </c:pt>
                <c:pt idx="324">
                  <c:v>43091</c:v>
                </c:pt>
                <c:pt idx="325">
                  <c:v>43095</c:v>
                </c:pt>
                <c:pt idx="326">
                  <c:v>43096</c:v>
                </c:pt>
                <c:pt idx="327">
                  <c:v>43097</c:v>
                </c:pt>
                <c:pt idx="328">
                  <c:v>43098</c:v>
                </c:pt>
                <c:pt idx="329">
                  <c:v>43102</c:v>
                </c:pt>
                <c:pt idx="330">
                  <c:v>43103</c:v>
                </c:pt>
                <c:pt idx="331">
                  <c:v>43104</c:v>
                </c:pt>
                <c:pt idx="332">
                  <c:v>43105</c:v>
                </c:pt>
                <c:pt idx="333">
                  <c:v>43108</c:v>
                </c:pt>
                <c:pt idx="334">
                  <c:v>43109</c:v>
                </c:pt>
                <c:pt idx="335">
                  <c:v>43110</c:v>
                </c:pt>
                <c:pt idx="336">
                  <c:v>43111</c:v>
                </c:pt>
                <c:pt idx="337">
                  <c:v>43112</c:v>
                </c:pt>
                <c:pt idx="338">
                  <c:v>43115</c:v>
                </c:pt>
                <c:pt idx="339">
                  <c:v>43116</c:v>
                </c:pt>
                <c:pt idx="340">
                  <c:v>43117</c:v>
                </c:pt>
                <c:pt idx="341">
                  <c:v>43118</c:v>
                </c:pt>
                <c:pt idx="342">
                  <c:v>43119</c:v>
                </c:pt>
                <c:pt idx="343">
                  <c:v>43122</c:v>
                </c:pt>
                <c:pt idx="344">
                  <c:v>43123</c:v>
                </c:pt>
                <c:pt idx="345">
                  <c:v>43124</c:v>
                </c:pt>
                <c:pt idx="346">
                  <c:v>43125</c:v>
                </c:pt>
                <c:pt idx="347">
                  <c:v>43126</c:v>
                </c:pt>
                <c:pt idx="348">
                  <c:v>43129</c:v>
                </c:pt>
                <c:pt idx="349">
                  <c:v>43130</c:v>
                </c:pt>
                <c:pt idx="350">
                  <c:v>43131</c:v>
                </c:pt>
                <c:pt idx="351">
                  <c:v>43132</c:v>
                </c:pt>
                <c:pt idx="352">
                  <c:v>43133</c:v>
                </c:pt>
                <c:pt idx="353">
                  <c:v>43136</c:v>
                </c:pt>
                <c:pt idx="354">
                  <c:v>43137</c:v>
                </c:pt>
                <c:pt idx="355">
                  <c:v>43138</c:v>
                </c:pt>
                <c:pt idx="356">
                  <c:v>43139</c:v>
                </c:pt>
                <c:pt idx="357">
                  <c:v>43140</c:v>
                </c:pt>
                <c:pt idx="358">
                  <c:v>43145</c:v>
                </c:pt>
                <c:pt idx="359">
                  <c:v>43146</c:v>
                </c:pt>
                <c:pt idx="360">
                  <c:v>43147</c:v>
                </c:pt>
                <c:pt idx="361">
                  <c:v>43150</c:v>
                </c:pt>
                <c:pt idx="362">
                  <c:v>43151</c:v>
                </c:pt>
                <c:pt idx="363">
                  <c:v>43152</c:v>
                </c:pt>
                <c:pt idx="364">
                  <c:v>43153</c:v>
                </c:pt>
                <c:pt idx="365">
                  <c:v>43154</c:v>
                </c:pt>
                <c:pt idx="366">
                  <c:v>43157</c:v>
                </c:pt>
                <c:pt idx="367">
                  <c:v>43158</c:v>
                </c:pt>
                <c:pt idx="368">
                  <c:v>43159</c:v>
                </c:pt>
                <c:pt idx="369">
                  <c:v>43160</c:v>
                </c:pt>
                <c:pt idx="370">
                  <c:v>43161</c:v>
                </c:pt>
                <c:pt idx="371">
                  <c:v>43164</c:v>
                </c:pt>
                <c:pt idx="372">
                  <c:v>43165</c:v>
                </c:pt>
                <c:pt idx="373">
                  <c:v>43166</c:v>
                </c:pt>
                <c:pt idx="374">
                  <c:v>43167</c:v>
                </c:pt>
                <c:pt idx="375">
                  <c:v>43168</c:v>
                </c:pt>
                <c:pt idx="376">
                  <c:v>43171</c:v>
                </c:pt>
                <c:pt idx="377">
                  <c:v>43172</c:v>
                </c:pt>
                <c:pt idx="378">
                  <c:v>43173</c:v>
                </c:pt>
                <c:pt idx="379">
                  <c:v>43174</c:v>
                </c:pt>
                <c:pt idx="380">
                  <c:v>43175</c:v>
                </c:pt>
                <c:pt idx="381">
                  <c:v>43178</c:v>
                </c:pt>
                <c:pt idx="382">
                  <c:v>43179</c:v>
                </c:pt>
                <c:pt idx="383">
                  <c:v>43180</c:v>
                </c:pt>
                <c:pt idx="384">
                  <c:v>43181</c:v>
                </c:pt>
                <c:pt idx="385">
                  <c:v>43182</c:v>
                </c:pt>
                <c:pt idx="386">
                  <c:v>43185</c:v>
                </c:pt>
                <c:pt idx="387">
                  <c:v>43186</c:v>
                </c:pt>
                <c:pt idx="388">
                  <c:v>43187</c:v>
                </c:pt>
                <c:pt idx="389">
                  <c:v>43188</c:v>
                </c:pt>
                <c:pt idx="390">
                  <c:v>43192</c:v>
                </c:pt>
                <c:pt idx="391">
                  <c:v>43193</c:v>
                </c:pt>
                <c:pt idx="392">
                  <c:v>43194</c:v>
                </c:pt>
                <c:pt idx="393">
                  <c:v>43195</c:v>
                </c:pt>
                <c:pt idx="394">
                  <c:v>43196</c:v>
                </c:pt>
                <c:pt idx="395">
                  <c:v>43199</c:v>
                </c:pt>
                <c:pt idx="396">
                  <c:v>43200</c:v>
                </c:pt>
                <c:pt idx="397">
                  <c:v>43201</c:v>
                </c:pt>
                <c:pt idx="398">
                  <c:v>43202</c:v>
                </c:pt>
                <c:pt idx="399">
                  <c:v>43203</c:v>
                </c:pt>
                <c:pt idx="400">
                  <c:v>43206</c:v>
                </c:pt>
                <c:pt idx="401">
                  <c:v>43207</c:v>
                </c:pt>
                <c:pt idx="402">
                  <c:v>43208</c:v>
                </c:pt>
                <c:pt idx="403">
                  <c:v>43209</c:v>
                </c:pt>
                <c:pt idx="404">
                  <c:v>43210</c:v>
                </c:pt>
                <c:pt idx="405">
                  <c:v>43213</c:v>
                </c:pt>
                <c:pt idx="406">
                  <c:v>43214</c:v>
                </c:pt>
                <c:pt idx="407">
                  <c:v>43215</c:v>
                </c:pt>
                <c:pt idx="408">
                  <c:v>43216</c:v>
                </c:pt>
                <c:pt idx="409">
                  <c:v>43217</c:v>
                </c:pt>
                <c:pt idx="410">
                  <c:v>43220</c:v>
                </c:pt>
                <c:pt idx="411">
                  <c:v>43222</c:v>
                </c:pt>
                <c:pt idx="412">
                  <c:v>43223</c:v>
                </c:pt>
                <c:pt idx="413">
                  <c:v>43224</c:v>
                </c:pt>
                <c:pt idx="414">
                  <c:v>43227</c:v>
                </c:pt>
                <c:pt idx="415">
                  <c:v>43228</c:v>
                </c:pt>
                <c:pt idx="416">
                  <c:v>43229</c:v>
                </c:pt>
                <c:pt idx="417">
                  <c:v>43230</c:v>
                </c:pt>
                <c:pt idx="418">
                  <c:v>43231</c:v>
                </c:pt>
                <c:pt idx="419">
                  <c:v>43234</c:v>
                </c:pt>
                <c:pt idx="420">
                  <c:v>43235</c:v>
                </c:pt>
                <c:pt idx="421">
                  <c:v>43236</c:v>
                </c:pt>
                <c:pt idx="422">
                  <c:v>43237</c:v>
                </c:pt>
                <c:pt idx="423">
                  <c:v>43238</c:v>
                </c:pt>
                <c:pt idx="424">
                  <c:v>43241</c:v>
                </c:pt>
                <c:pt idx="425">
                  <c:v>43242</c:v>
                </c:pt>
                <c:pt idx="426">
                  <c:v>43243</c:v>
                </c:pt>
                <c:pt idx="427">
                  <c:v>43244</c:v>
                </c:pt>
                <c:pt idx="428">
                  <c:v>43245</c:v>
                </c:pt>
                <c:pt idx="429">
                  <c:v>43248</c:v>
                </c:pt>
                <c:pt idx="430">
                  <c:v>43249</c:v>
                </c:pt>
                <c:pt idx="431">
                  <c:v>43250</c:v>
                </c:pt>
                <c:pt idx="432">
                  <c:v>43252</c:v>
                </c:pt>
                <c:pt idx="433">
                  <c:v>43255</c:v>
                </c:pt>
                <c:pt idx="434">
                  <c:v>43256</c:v>
                </c:pt>
                <c:pt idx="435">
                  <c:v>43257</c:v>
                </c:pt>
                <c:pt idx="436">
                  <c:v>43258</c:v>
                </c:pt>
                <c:pt idx="437">
                  <c:v>43259</c:v>
                </c:pt>
                <c:pt idx="438">
                  <c:v>43262</c:v>
                </c:pt>
                <c:pt idx="439">
                  <c:v>43263</c:v>
                </c:pt>
                <c:pt idx="440">
                  <c:v>43264</c:v>
                </c:pt>
                <c:pt idx="441">
                  <c:v>43265</c:v>
                </c:pt>
                <c:pt idx="442">
                  <c:v>43266</c:v>
                </c:pt>
                <c:pt idx="443">
                  <c:v>43269</c:v>
                </c:pt>
                <c:pt idx="444">
                  <c:v>43270</c:v>
                </c:pt>
                <c:pt idx="445">
                  <c:v>43271</c:v>
                </c:pt>
                <c:pt idx="446">
                  <c:v>43272</c:v>
                </c:pt>
                <c:pt idx="447">
                  <c:v>43273</c:v>
                </c:pt>
                <c:pt idx="448">
                  <c:v>43276</c:v>
                </c:pt>
                <c:pt idx="449">
                  <c:v>43277</c:v>
                </c:pt>
                <c:pt idx="450">
                  <c:v>43278</c:v>
                </c:pt>
                <c:pt idx="451">
                  <c:v>43279</c:v>
                </c:pt>
                <c:pt idx="452">
                  <c:v>43280</c:v>
                </c:pt>
                <c:pt idx="453">
                  <c:v>43283</c:v>
                </c:pt>
                <c:pt idx="454">
                  <c:v>43284</c:v>
                </c:pt>
                <c:pt idx="455">
                  <c:v>43285</c:v>
                </c:pt>
                <c:pt idx="456">
                  <c:v>43286</c:v>
                </c:pt>
                <c:pt idx="457">
                  <c:v>43287</c:v>
                </c:pt>
                <c:pt idx="458">
                  <c:v>43290</c:v>
                </c:pt>
                <c:pt idx="459">
                  <c:v>43291</c:v>
                </c:pt>
                <c:pt idx="460">
                  <c:v>43292</c:v>
                </c:pt>
                <c:pt idx="461">
                  <c:v>43293</c:v>
                </c:pt>
                <c:pt idx="462">
                  <c:v>43294</c:v>
                </c:pt>
                <c:pt idx="463">
                  <c:v>43297</c:v>
                </c:pt>
                <c:pt idx="464">
                  <c:v>43298</c:v>
                </c:pt>
                <c:pt idx="465">
                  <c:v>43299</c:v>
                </c:pt>
                <c:pt idx="466">
                  <c:v>43300</c:v>
                </c:pt>
                <c:pt idx="467">
                  <c:v>43301</c:v>
                </c:pt>
                <c:pt idx="468">
                  <c:v>43304</c:v>
                </c:pt>
                <c:pt idx="469">
                  <c:v>43305</c:v>
                </c:pt>
                <c:pt idx="470">
                  <c:v>43306</c:v>
                </c:pt>
                <c:pt idx="471">
                  <c:v>43307</c:v>
                </c:pt>
                <c:pt idx="472">
                  <c:v>43308</c:v>
                </c:pt>
                <c:pt idx="473">
                  <c:v>43311</c:v>
                </c:pt>
                <c:pt idx="474">
                  <c:v>43312</c:v>
                </c:pt>
                <c:pt idx="475">
                  <c:v>43313</c:v>
                </c:pt>
                <c:pt idx="476">
                  <c:v>43314</c:v>
                </c:pt>
                <c:pt idx="477">
                  <c:v>43315</c:v>
                </c:pt>
                <c:pt idx="478">
                  <c:v>43318</c:v>
                </c:pt>
                <c:pt idx="479">
                  <c:v>43319</c:v>
                </c:pt>
                <c:pt idx="480">
                  <c:v>43320</c:v>
                </c:pt>
                <c:pt idx="481">
                  <c:v>43321</c:v>
                </c:pt>
                <c:pt idx="482">
                  <c:v>43322</c:v>
                </c:pt>
                <c:pt idx="483">
                  <c:v>43325</c:v>
                </c:pt>
                <c:pt idx="484">
                  <c:v>43326</c:v>
                </c:pt>
                <c:pt idx="485">
                  <c:v>43327</c:v>
                </c:pt>
                <c:pt idx="486">
                  <c:v>43328</c:v>
                </c:pt>
                <c:pt idx="487">
                  <c:v>43329</c:v>
                </c:pt>
                <c:pt idx="488">
                  <c:v>43332</c:v>
                </c:pt>
                <c:pt idx="489">
                  <c:v>43333</c:v>
                </c:pt>
                <c:pt idx="490">
                  <c:v>43334</c:v>
                </c:pt>
                <c:pt idx="491">
                  <c:v>43335</c:v>
                </c:pt>
                <c:pt idx="492">
                  <c:v>43336</c:v>
                </c:pt>
                <c:pt idx="493">
                  <c:v>43339</c:v>
                </c:pt>
                <c:pt idx="494">
                  <c:v>43340</c:v>
                </c:pt>
                <c:pt idx="495">
                  <c:v>43341</c:v>
                </c:pt>
                <c:pt idx="496">
                  <c:v>43342</c:v>
                </c:pt>
                <c:pt idx="497">
                  <c:v>43343</c:v>
                </c:pt>
                <c:pt idx="498">
                  <c:v>43346</c:v>
                </c:pt>
                <c:pt idx="499">
                  <c:v>43347</c:v>
                </c:pt>
                <c:pt idx="500">
                  <c:v>43348</c:v>
                </c:pt>
                <c:pt idx="501">
                  <c:v>43349</c:v>
                </c:pt>
                <c:pt idx="502">
                  <c:v>43353</c:v>
                </c:pt>
                <c:pt idx="503">
                  <c:v>43354</c:v>
                </c:pt>
                <c:pt idx="504">
                  <c:v>43355</c:v>
                </c:pt>
                <c:pt idx="505">
                  <c:v>43356</c:v>
                </c:pt>
                <c:pt idx="506">
                  <c:v>43357</c:v>
                </c:pt>
                <c:pt idx="507">
                  <c:v>43360</c:v>
                </c:pt>
                <c:pt idx="508">
                  <c:v>43361</c:v>
                </c:pt>
                <c:pt idx="509">
                  <c:v>43362</c:v>
                </c:pt>
                <c:pt idx="510">
                  <c:v>43363</c:v>
                </c:pt>
                <c:pt idx="511">
                  <c:v>43364</c:v>
                </c:pt>
                <c:pt idx="512">
                  <c:v>43367</c:v>
                </c:pt>
                <c:pt idx="513">
                  <c:v>43368</c:v>
                </c:pt>
                <c:pt idx="514">
                  <c:v>43369</c:v>
                </c:pt>
                <c:pt idx="515">
                  <c:v>43370</c:v>
                </c:pt>
                <c:pt idx="516">
                  <c:v>43371</c:v>
                </c:pt>
                <c:pt idx="517">
                  <c:v>43374</c:v>
                </c:pt>
                <c:pt idx="518">
                  <c:v>43375</c:v>
                </c:pt>
                <c:pt idx="519">
                  <c:v>43376</c:v>
                </c:pt>
                <c:pt idx="520">
                  <c:v>43377</c:v>
                </c:pt>
                <c:pt idx="521">
                  <c:v>43378</c:v>
                </c:pt>
                <c:pt idx="522">
                  <c:v>43381</c:v>
                </c:pt>
                <c:pt idx="523">
                  <c:v>43382</c:v>
                </c:pt>
                <c:pt idx="524">
                  <c:v>43383</c:v>
                </c:pt>
                <c:pt idx="525">
                  <c:v>43384</c:v>
                </c:pt>
                <c:pt idx="526">
                  <c:v>43388</c:v>
                </c:pt>
                <c:pt idx="527">
                  <c:v>43389</c:v>
                </c:pt>
                <c:pt idx="528">
                  <c:v>43390</c:v>
                </c:pt>
                <c:pt idx="529">
                  <c:v>43391</c:v>
                </c:pt>
                <c:pt idx="530">
                  <c:v>43392</c:v>
                </c:pt>
                <c:pt idx="531">
                  <c:v>43395</c:v>
                </c:pt>
                <c:pt idx="532">
                  <c:v>43396</c:v>
                </c:pt>
                <c:pt idx="533">
                  <c:v>43397</c:v>
                </c:pt>
                <c:pt idx="534">
                  <c:v>43398</c:v>
                </c:pt>
                <c:pt idx="535">
                  <c:v>43399</c:v>
                </c:pt>
                <c:pt idx="536">
                  <c:v>43402</c:v>
                </c:pt>
                <c:pt idx="537">
                  <c:v>43403</c:v>
                </c:pt>
                <c:pt idx="538">
                  <c:v>43404</c:v>
                </c:pt>
                <c:pt idx="539">
                  <c:v>43405</c:v>
                </c:pt>
                <c:pt idx="540">
                  <c:v>43409</c:v>
                </c:pt>
                <c:pt idx="541">
                  <c:v>43410</c:v>
                </c:pt>
                <c:pt idx="542">
                  <c:v>43411</c:v>
                </c:pt>
                <c:pt idx="543">
                  <c:v>43412</c:v>
                </c:pt>
                <c:pt idx="544">
                  <c:v>43413</c:v>
                </c:pt>
                <c:pt idx="545">
                  <c:v>43416</c:v>
                </c:pt>
                <c:pt idx="546">
                  <c:v>43417</c:v>
                </c:pt>
                <c:pt idx="547">
                  <c:v>43418</c:v>
                </c:pt>
                <c:pt idx="548">
                  <c:v>43420</c:v>
                </c:pt>
                <c:pt idx="549">
                  <c:v>43423</c:v>
                </c:pt>
                <c:pt idx="550">
                  <c:v>43424</c:v>
                </c:pt>
                <c:pt idx="551">
                  <c:v>43425</c:v>
                </c:pt>
                <c:pt idx="552">
                  <c:v>43426</c:v>
                </c:pt>
                <c:pt idx="553">
                  <c:v>43427</c:v>
                </c:pt>
                <c:pt idx="554">
                  <c:v>43430</c:v>
                </c:pt>
                <c:pt idx="555">
                  <c:v>43431</c:v>
                </c:pt>
                <c:pt idx="556">
                  <c:v>43432</c:v>
                </c:pt>
                <c:pt idx="557">
                  <c:v>43433</c:v>
                </c:pt>
                <c:pt idx="558">
                  <c:v>43434</c:v>
                </c:pt>
                <c:pt idx="559">
                  <c:v>43437</c:v>
                </c:pt>
                <c:pt idx="560">
                  <c:v>43438</c:v>
                </c:pt>
                <c:pt idx="561">
                  <c:v>43439</c:v>
                </c:pt>
                <c:pt idx="562">
                  <c:v>43440</c:v>
                </c:pt>
                <c:pt idx="563">
                  <c:v>43441</c:v>
                </c:pt>
                <c:pt idx="564">
                  <c:v>43444</c:v>
                </c:pt>
                <c:pt idx="565">
                  <c:v>43445</c:v>
                </c:pt>
                <c:pt idx="566">
                  <c:v>43446</c:v>
                </c:pt>
                <c:pt idx="567">
                  <c:v>43447</c:v>
                </c:pt>
                <c:pt idx="568">
                  <c:v>43448</c:v>
                </c:pt>
                <c:pt idx="569">
                  <c:v>43451</c:v>
                </c:pt>
                <c:pt idx="570">
                  <c:v>43452</c:v>
                </c:pt>
                <c:pt idx="571">
                  <c:v>43453</c:v>
                </c:pt>
                <c:pt idx="572">
                  <c:v>43454</c:v>
                </c:pt>
                <c:pt idx="573">
                  <c:v>43455</c:v>
                </c:pt>
                <c:pt idx="574">
                  <c:v>43458</c:v>
                </c:pt>
                <c:pt idx="575">
                  <c:v>43460</c:v>
                </c:pt>
                <c:pt idx="576">
                  <c:v>43461</c:v>
                </c:pt>
                <c:pt idx="577">
                  <c:v>43462</c:v>
                </c:pt>
                <c:pt idx="578">
                  <c:v>43465</c:v>
                </c:pt>
                <c:pt idx="579">
                  <c:v>43467</c:v>
                </c:pt>
                <c:pt idx="580">
                  <c:v>43468</c:v>
                </c:pt>
                <c:pt idx="581">
                  <c:v>43469</c:v>
                </c:pt>
                <c:pt idx="582">
                  <c:v>43472</c:v>
                </c:pt>
                <c:pt idx="583">
                  <c:v>43473</c:v>
                </c:pt>
                <c:pt idx="584">
                  <c:v>43474</c:v>
                </c:pt>
                <c:pt idx="585">
                  <c:v>43475</c:v>
                </c:pt>
                <c:pt idx="586">
                  <c:v>43476</c:v>
                </c:pt>
                <c:pt idx="587">
                  <c:v>43479</c:v>
                </c:pt>
                <c:pt idx="588">
                  <c:v>43480</c:v>
                </c:pt>
                <c:pt idx="589">
                  <c:v>43481</c:v>
                </c:pt>
                <c:pt idx="590">
                  <c:v>43482</c:v>
                </c:pt>
                <c:pt idx="591">
                  <c:v>43483</c:v>
                </c:pt>
                <c:pt idx="592">
                  <c:v>43486</c:v>
                </c:pt>
                <c:pt idx="593">
                  <c:v>43487</c:v>
                </c:pt>
                <c:pt idx="594">
                  <c:v>43488</c:v>
                </c:pt>
                <c:pt idx="595">
                  <c:v>43489</c:v>
                </c:pt>
                <c:pt idx="596">
                  <c:v>43490</c:v>
                </c:pt>
                <c:pt idx="597">
                  <c:v>43493</c:v>
                </c:pt>
                <c:pt idx="598">
                  <c:v>43494</c:v>
                </c:pt>
                <c:pt idx="599">
                  <c:v>43495</c:v>
                </c:pt>
                <c:pt idx="600">
                  <c:v>43496</c:v>
                </c:pt>
                <c:pt idx="601">
                  <c:v>43497</c:v>
                </c:pt>
                <c:pt idx="602">
                  <c:v>43500</c:v>
                </c:pt>
                <c:pt idx="603">
                  <c:v>43501</c:v>
                </c:pt>
                <c:pt idx="604">
                  <c:v>43502</c:v>
                </c:pt>
                <c:pt idx="605">
                  <c:v>43503</c:v>
                </c:pt>
                <c:pt idx="606">
                  <c:v>43504</c:v>
                </c:pt>
                <c:pt idx="607">
                  <c:v>43507</c:v>
                </c:pt>
                <c:pt idx="608">
                  <c:v>43508</c:v>
                </c:pt>
                <c:pt idx="609">
                  <c:v>43509</c:v>
                </c:pt>
                <c:pt idx="610">
                  <c:v>43510</c:v>
                </c:pt>
                <c:pt idx="611">
                  <c:v>43511</c:v>
                </c:pt>
                <c:pt idx="612">
                  <c:v>43514</c:v>
                </c:pt>
                <c:pt idx="613">
                  <c:v>43515</c:v>
                </c:pt>
                <c:pt idx="614">
                  <c:v>43516</c:v>
                </c:pt>
                <c:pt idx="615">
                  <c:v>43517</c:v>
                </c:pt>
                <c:pt idx="616">
                  <c:v>43518</c:v>
                </c:pt>
                <c:pt idx="617">
                  <c:v>43521</c:v>
                </c:pt>
                <c:pt idx="618">
                  <c:v>43522</c:v>
                </c:pt>
                <c:pt idx="619">
                  <c:v>43523</c:v>
                </c:pt>
                <c:pt idx="620">
                  <c:v>43524</c:v>
                </c:pt>
                <c:pt idx="621">
                  <c:v>43525</c:v>
                </c:pt>
                <c:pt idx="622">
                  <c:v>43530</c:v>
                </c:pt>
                <c:pt idx="623">
                  <c:v>43531</c:v>
                </c:pt>
                <c:pt idx="624">
                  <c:v>43532</c:v>
                </c:pt>
                <c:pt idx="625">
                  <c:v>43535</c:v>
                </c:pt>
                <c:pt idx="626">
                  <c:v>43536</c:v>
                </c:pt>
                <c:pt idx="627">
                  <c:v>43537</c:v>
                </c:pt>
                <c:pt idx="628">
                  <c:v>43538</c:v>
                </c:pt>
                <c:pt idx="629">
                  <c:v>43539</c:v>
                </c:pt>
                <c:pt idx="630">
                  <c:v>43542</c:v>
                </c:pt>
                <c:pt idx="631">
                  <c:v>43543</c:v>
                </c:pt>
                <c:pt idx="632">
                  <c:v>43544</c:v>
                </c:pt>
                <c:pt idx="633">
                  <c:v>43545</c:v>
                </c:pt>
                <c:pt idx="634">
                  <c:v>43546</c:v>
                </c:pt>
                <c:pt idx="635">
                  <c:v>43549</c:v>
                </c:pt>
                <c:pt idx="636">
                  <c:v>43550</c:v>
                </c:pt>
                <c:pt idx="637">
                  <c:v>43551</c:v>
                </c:pt>
                <c:pt idx="638">
                  <c:v>43552</c:v>
                </c:pt>
                <c:pt idx="639">
                  <c:v>43553</c:v>
                </c:pt>
                <c:pt idx="640">
                  <c:v>43556</c:v>
                </c:pt>
                <c:pt idx="641">
                  <c:v>43557</c:v>
                </c:pt>
                <c:pt idx="642">
                  <c:v>43558</c:v>
                </c:pt>
                <c:pt idx="643">
                  <c:v>43559</c:v>
                </c:pt>
                <c:pt idx="644">
                  <c:v>43560</c:v>
                </c:pt>
                <c:pt idx="645">
                  <c:v>43563</c:v>
                </c:pt>
                <c:pt idx="646">
                  <c:v>43564</c:v>
                </c:pt>
                <c:pt idx="647">
                  <c:v>43565</c:v>
                </c:pt>
                <c:pt idx="648">
                  <c:v>43566</c:v>
                </c:pt>
                <c:pt idx="649">
                  <c:v>43567</c:v>
                </c:pt>
                <c:pt idx="650">
                  <c:v>43570</c:v>
                </c:pt>
                <c:pt idx="651">
                  <c:v>43571</c:v>
                </c:pt>
                <c:pt idx="652">
                  <c:v>43572</c:v>
                </c:pt>
                <c:pt idx="653">
                  <c:v>43573</c:v>
                </c:pt>
                <c:pt idx="654">
                  <c:v>43577</c:v>
                </c:pt>
                <c:pt idx="655">
                  <c:v>43578</c:v>
                </c:pt>
                <c:pt idx="656">
                  <c:v>43579</c:v>
                </c:pt>
                <c:pt idx="657">
                  <c:v>43580</c:v>
                </c:pt>
                <c:pt idx="658">
                  <c:v>43581</c:v>
                </c:pt>
                <c:pt idx="659">
                  <c:v>43584</c:v>
                </c:pt>
                <c:pt idx="660">
                  <c:v>43585</c:v>
                </c:pt>
                <c:pt idx="661">
                  <c:v>43587</c:v>
                </c:pt>
                <c:pt idx="662">
                  <c:v>43588</c:v>
                </c:pt>
                <c:pt idx="663">
                  <c:v>43591</c:v>
                </c:pt>
                <c:pt idx="664">
                  <c:v>43592</c:v>
                </c:pt>
                <c:pt idx="665">
                  <c:v>43593</c:v>
                </c:pt>
                <c:pt idx="666">
                  <c:v>43594</c:v>
                </c:pt>
                <c:pt idx="667">
                  <c:v>43595</c:v>
                </c:pt>
                <c:pt idx="668">
                  <c:v>43598</c:v>
                </c:pt>
                <c:pt idx="669">
                  <c:v>43599</c:v>
                </c:pt>
                <c:pt idx="670">
                  <c:v>43600</c:v>
                </c:pt>
                <c:pt idx="671">
                  <c:v>43601</c:v>
                </c:pt>
                <c:pt idx="672">
                  <c:v>43602</c:v>
                </c:pt>
                <c:pt idx="673">
                  <c:v>43605</c:v>
                </c:pt>
                <c:pt idx="674">
                  <c:v>43606</c:v>
                </c:pt>
                <c:pt idx="675">
                  <c:v>43607</c:v>
                </c:pt>
                <c:pt idx="676">
                  <c:v>43608</c:v>
                </c:pt>
                <c:pt idx="677">
                  <c:v>43609</c:v>
                </c:pt>
                <c:pt idx="678">
                  <c:v>43612</c:v>
                </c:pt>
                <c:pt idx="679">
                  <c:v>43613</c:v>
                </c:pt>
                <c:pt idx="680">
                  <c:v>43614</c:v>
                </c:pt>
                <c:pt idx="681">
                  <c:v>43615</c:v>
                </c:pt>
                <c:pt idx="682">
                  <c:v>43616</c:v>
                </c:pt>
                <c:pt idx="683">
                  <c:v>43619</c:v>
                </c:pt>
                <c:pt idx="684">
                  <c:v>43620</c:v>
                </c:pt>
                <c:pt idx="685">
                  <c:v>43621</c:v>
                </c:pt>
                <c:pt idx="686">
                  <c:v>43622</c:v>
                </c:pt>
                <c:pt idx="687">
                  <c:v>43623</c:v>
                </c:pt>
                <c:pt idx="688">
                  <c:v>43626</c:v>
                </c:pt>
                <c:pt idx="689">
                  <c:v>43627</c:v>
                </c:pt>
                <c:pt idx="690">
                  <c:v>43628</c:v>
                </c:pt>
                <c:pt idx="691">
                  <c:v>43629</c:v>
                </c:pt>
                <c:pt idx="692">
                  <c:v>43630</c:v>
                </c:pt>
                <c:pt idx="693">
                  <c:v>43633</c:v>
                </c:pt>
                <c:pt idx="694">
                  <c:v>43634</c:v>
                </c:pt>
                <c:pt idx="695">
                  <c:v>43635</c:v>
                </c:pt>
                <c:pt idx="696">
                  <c:v>43637</c:v>
                </c:pt>
                <c:pt idx="697">
                  <c:v>43640</c:v>
                </c:pt>
                <c:pt idx="698">
                  <c:v>43641</c:v>
                </c:pt>
                <c:pt idx="699">
                  <c:v>43642</c:v>
                </c:pt>
                <c:pt idx="700">
                  <c:v>43643</c:v>
                </c:pt>
                <c:pt idx="701">
                  <c:v>43644</c:v>
                </c:pt>
                <c:pt idx="702">
                  <c:v>43647</c:v>
                </c:pt>
                <c:pt idx="703">
                  <c:v>43648</c:v>
                </c:pt>
                <c:pt idx="704">
                  <c:v>43649</c:v>
                </c:pt>
                <c:pt idx="705">
                  <c:v>43650</c:v>
                </c:pt>
                <c:pt idx="706">
                  <c:v>43651</c:v>
                </c:pt>
                <c:pt idx="707">
                  <c:v>43654</c:v>
                </c:pt>
                <c:pt idx="708">
                  <c:v>43655</c:v>
                </c:pt>
                <c:pt idx="709">
                  <c:v>43656</c:v>
                </c:pt>
                <c:pt idx="710">
                  <c:v>43657</c:v>
                </c:pt>
                <c:pt idx="711">
                  <c:v>43658</c:v>
                </c:pt>
                <c:pt idx="712">
                  <c:v>43661</c:v>
                </c:pt>
                <c:pt idx="713">
                  <c:v>43662</c:v>
                </c:pt>
                <c:pt idx="714">
                  <c:v>43663</c:v>
                </c:pt>
                <c:pt idx="715">
                  <c:v>43664</c:v>
                </c:pt>
                <c:pt idx="716">
                  <c:v>43665</c:v>
                </c:pt>
                <c:pt idx="717">
                  <c:v>43668</c:v>
                </c:pt>
                <c:pt idx="718">
                  <c:v>43669</c:v>
                </c:pt>
                <c:pt idx="719">
                  <c:v>43670</c:v>
                </c:pt>
                <c:pt idx="720">
                  <c:v>43671</c:v>
                </c:pt>
                <c:pt idx="721">
                  <c:v>43672</c:v>
                </c:pt>
                <c:pt idx="722">
                  <c:v>43675</c:v>
                </c:pt>
                <c:pt idx="723">
                  <c:v>43676</c:v>
                </c:pt>
                <c:pt idx="724">
                  <c:v>43677</c:v>
                </c:pt>
                <c:pt idx="725">
                  <c:v>43678</c:v>
                </c:pt>
                <c:pt idx="726">
                  <c:v>43679</c:v>
                </c:pt>
                <c:pt idx="727">
                  <c:v>43682</c:v>
                </c:pt>
                <c:pt idx="728">
                  <c:v>43683</c:v>
                </c:pt>
                <c:pt idx="729">
                  <c:v>43684</c:v>
                </c:pt>
                <c:pt idx="730">
                  <c:v>43685</c:v>
                </c:pt>
                <c:pt idx="731">
                  <c:v>43686</c:v>
                </c:pt>
                <c:pt idx="732">
                  <c:v>43689</c:v>
                </c:pt>
                <c:pt idx="733">
                  <c:v>43690</c:v>
                </c:pt>
                <c:pt idx="734">
                  <c:v>43691</c:v>
                </c:pt>
                <c:pt idx="735">
                  <c:v>43692</c:v>
                </c:pt>
                <c:pt idx="736">
                  <c:v>43693</c:v>
                </c:pt>
                <c:pt idx="737">
                  <c:v>43696</c:v>
                </c:pt>
                <c:pt idx="738">
                  <c:v>43697</c:v>
                </c:pt>
                <c:pt idx="739">
                  <c:v>43698</c:v>
                </c:pt>
                <c:pt idx="740">
                  <c:v>43699</c:v>
                </c:pt>
                <c:pt idx="741">
                  <c:v>43700</c:v>
                </c:pt>
                <c:pt idx="742">
                  <c:v>43703</c:v>
                </c:pt>
                <c:pt idx="743">
                  <c:v>43704</c:v>
                </c:pt>
                <c:pt idx="744">
                  <c:v>43705</c:v>
                </c:pt>
                <c:pt idx="745">
                  <c:v>43706</c:v>
                </c:pt>
                <c:pt idx="746">
                  <c:v>43707</c:v>
                </c:pt>
                <c:pt idx="747">
                  <c:v>43710</c:v>
                </c:pt>
                <c:pt idx="748">
                  <c:v>43711</c:v>
                </c:pt>
                <c:pt idx="749">
                  <c:v>43712</c:v>
                </c:pt>
                <c:pt idx="750">
                  <c:v>43713</c:v>
                </c:pt>
                <c:pt idx="751">
                  <c:v>43714</c:v>
                </c:pt>
                <c:pt idx="752">
                  <c:v>43717</c:v>
                </c:pt>
                <c:pt idx="753">
                  <c:v>43718</c:v>
                </c:pt>
                <c:pt idx="754">
                  <c:v>43719</c:v>
                </c:pt>
                <c:pt idx="755">
                  <c:v>43720</c:v>
                </c:pt>
                <c:pt idx="756">
                  <c:v>43721</c:v>
                </c:pt>
                <c:pt idx="757">
                  <c:v>43724</c:v>
                </c:pt>
                <c:pt idx="758">
                  <c:v>43725</c:v>
                </c:pt>
                <c:pt idx="759">
                  <c:v>43726</c:v>
                </c:pt>
                <c:pt idx="760">
                  <c:v>43727</c:v>
                </c:pt>
                <c:pt idx="761">
                  <c:v>43728</c:v>
                </c:pt>
                <c:pt idx="762">
                  <c:v>43731</c:v>
                </c:pt>
                <c:pt idx="763">
                  <c:v>43732</c:v>
                </c:pt>
                <c:pt idx="764">
                  <c:v>43733</c:v>
                </c:pt>
                <c:pt idx="765">
                  <c:v>43734</c:v>
                </c:pt>
                <c:pt idx="766">
                  <c:v>43735</c:v>
                </c:pt>
                <c:pt idx="767">
                  <c:v>43738</c:v>
                </c:pt>
                <c:pt idx="768">
                  <c:v>43739</c:v>
                </c:pt>
                <c:pt idx="769">
                  <c:v>43740</c:v>
                </c:pt>
                <c:pt idx="770">
                  <c:v>43741</c:v>
                </c:pt>
                <c:pt idx="771">
                  <c:v>43742</c:v>
                </c:pt>
                <c:pt idx="772">
                  <c:v>43745</c:v>
                </c:pt>
                <c:pt idx="773">
                  <c:v>43746</c:v>
                </c:pt>
                <c:pt idx="774">
                  <c:v>43747</c:v>
                </c:pt>
                <c:pt idx="775">
                  <c:v>43748</c:v>
                </c:pt>
                <c:pt idx="776">
                  <c:v>43749</c:v>
                </c:pt>
                <c:pt idx="777">
                  <c:v>43752</c:v>
                </c:pt>
                <c:pt idx="778">
                  <c:v>43753</c:v>
                </c:pt>
                <c:pt idx="779">
                  <c:v>43754</c:v>
                </c:pt>
                <c:pt idx="780">
                  <c:v>43755</c:v>
                </c:pt>
                <c:pt idx="781">
                  <c:v>43756</c:v>
                </c:pt>
                <c:pt idx="782">
                  <c:v>43759</c:v>
                </c:pt>
                <c:pt idx="783">
                  <c:v>43760</c:v>
                </c:pt>
                <c:pt idx="784">
                  <c:v>43761</c:v>
                </c:pt>
                <c:pt idx="785">
                  <c:v>43762</c:v>
                </c:pt>
                <c:pt idx="786">
                  <c:v>43763</c:v>
                </c:pt>
                <c:pt idx="787">
                  <c:v>43766</c:v>
                </c:pt>
                <c:pt idx="788">
                  <c:v>43767</c:v>
                </c:pt>
                <c:pt idx="789">
                  <c:v>43768</c:v>
                </c:pt>
                <c:pt idx="790">
                  <c:v>43769</c:v>
                </c:pt>
                <c:pt idx="791">
                  <c:v>43770</c:v>
                </c:pt>
                <c:pt idx="792">
                  <c:v>43773</c:v>
                </c:pt>
                <c:pt idx="793">
                  <c:v>43774</c:v>
                </c:pt>
                <c:pt idx="794">
                  <c:v>43775</c:v>
                </c:pt>
                <c:pt idx="795">
                  <c:v>43776</c:v>
                </c:pt>
                <c:pt idx="796">
                  <c:v>43777</c:v>
                </c:pt>
                <c:pt idx="797">
                  <c:v>43780</c:v>
                </c:pt>
                <c:pt idx="798">
                  <c:v>43781</c:v>
                </c:pt>
                <c:pt idx="799">
                  <c:v>43782</c:v>
                </c:pt>
                <c:pt idx="800">
                  <c:v>43783</c:v>
                </c:pt>
                <c:pt idx="801">
                  <c:v>43787</c:v>
                </c:pt>
                <c:pt idx="802">
                  <c:v>43788</c:v>
                </c:pt>
                <c:pt idx="803">
                  <c:v>43789</c:v>
                </c:pt>
                <c:pt idx="804">
                  <c:v>43790</c:v>
                </c:pt>
                <c:pt idx="805">
                  <c:v>43791</c:v>
                </c:pt>
                <c:pt idx="806">
                  <c:v>43794</c:v>
                </c:pt>
                <c:pt idx="807">
                  <c:v>43795</c:v>
                </c:pt>
                <c:pt idx="808">
                  <c:v>43796</c:v>
                </c:pt>
                <c:pt idx="809">
                  <c:v>43797</c:v>
                </c:pt>
                <c:pt idx="810">
                  <c:v>43798</c:v>
                </c:pt>
                <c:pt idx="811">
                  <c:v>43801</c:v>
                </c:pt>
                <c:pt idx="812">
                  <c:v>43802</c:v>
                </c:pt>
                <c:pt idx="813">
                  <c:v>43803</c:v>
                </c:pt>
                <c:pt idx="814">
                  <c:v>43804</c:v>
                </c:pt>
                <c:pt idx="815">
                  <c:v>43805</c:v>
                </c:pt>
                <c:pt idx="816">
                  <c:v>43808</c:v>
                </c:pt>
                <c:pt idx="817">
                  <c:v>43809</c:v>
                </c:pt>
                <c:pt idx="818">
                  <c:v>43810</c:v>
                </c:pt>
                <c:pt idx="819">
                  <c:v>43811</c:v>
                </c:pt>
                <c:pt idx="820">
                  <c:v>43812</c:v>
                </c:pt>
                <c:pt idx="821">
                  <c:v>43815</c:v>
                </c:pt>
                <c:pt idx="822">
                  <c:v>43816</c:v>
                </c:pt>
                <c:pt idx="823">
                  <c:v>43817</c:v>
                </c:pt>
                <c:pt idx="824">
                  <c:v>43818</c:v>
                </c:pt>
                <c:pt idx="825">
                  <c:v>43819</c:v>
                </c:pt>
                <c:pt idx="826">
                  <c:v>43822</c:v>
                </c:pt>
                <c:pt idx="827">
                  <c:v>43823</c:v>
                </c:pt>
                <c:pt idx="828">
                  <c:v>43825</c:v>
                </c:pt>
                <c:pt idx="829">
                  <c:v>43826</c:v>
                </c:pt>
                <c:pt idx="830">
                  <c:v>43829</c:v>
                </c:pt>
                <c:pt idx="831">
                  <c:v>43830</c:v>
                </c:pt>
                <c:pt idx="832">
                  <c:v>43832</c:v>
                </c:pt>
                <c:pt idx="833">
                  <c:v>43833</c:v>
                </c:pt>
                <c:pt idx="834">
                  <c:v>43836</c:v>
                </c:pt>
                <c:pt idx="835">
                  <c:v>43837</c:v>
                </c:pt>
                <c:pt idx="836">
                  <c:v>43838</c:v>
                </c:pt>
                <c:pt idx="837">
                  <c:v>43839</c:v>
                </c:pt>
                <c:pt idx="838">
                  <c:v>43840</c:v>
                </c:pt>
                <c:pt idx="839">
                  <c:v>43843</c:v>
                </c:pt>
                <c:pt idx="840">
                  <c:v>43844</c:v>
                </c:pt>
                <c:pt idx="841">
                  <c:v>43845</c:v>
                </c:pt>
                <c:pt idx="842">
                  <c:v>43846</c:v>
                </c:pt>
                <c:pt idx="843">
                  <c:v>43847</c:v>
                </c:pt>
                <c:pt idx="844">
                  <c:v>43850</c:v>
                </c:pt>
                <c:pt idx="845">
                  <c:v>43851</c:v>
                </c:pt>
                <c:pt idx="846">
                  <c:v>43852</c:v>
                </c:pt>
                <c:pt idx="847">
                  <c:v>43853</c:v>
                </c:pt>
                <c:pt idx="848">
                  <c:v>43854</c:v>
                </c:pt>
                <c:pt idx="849">
                  <c:v>43857</c:v>
                </c:pt>
                <c:pt idx="850">
                  <c:v>43858</c:v>
                </c:pt>
                <c:pt idx="851">
                  <c:v>43859</c:v>
                </c:pt>
                <c:pt idx="852">
                  <c:v>43860</c:v>
                </c:pt>
                <c:pt idx="853">
                  <c:v>43861</c:v>
                </c:pt>
                <c:pt idx="854">
                  <c:v>43864</c:v>
                </c:pt>
                <c:pt idx="855">
                  <c:v>43865</c:v>
                </c:pt>
                <c:pt idx="856">
                  <c:v>43866</c:v>
                </c:pt>
                <c:pt idx="857">
                  <c:v>43867</c:v>
                </c:pt>
                <c:pt idx="858">
                  <c:v>43868</c:v>
                </c:pt>
                <c:pt idx="859">
                  <c:v>43871</c:v>
                </c:pt>
                <c:pt idx="860">
                  <c:v>43872</c:v>
                </c:pt>
                <c:pt idx="861">
                  <c:v>43873</c:v>
                </c:pt>
                <c:pt idx="862">
                  <c:v>43874</c:v>
                </c:pt>
                <c:pt idx="863">
                  <c:v>43875</c:v>
                </c:pt>
                <c:pt idx="864">
                  <c:v>43878</c:v>
                </c:pt>
                <c:pt idx="865">
                  <c:v>43879</c:v>
                </c:pt>
                <c:pt idx="866">
                  <c:v>43880</c:v>
                </c:pt>
                <c:pt idx="867">
                  <c:v>43881</c:v>
                </c:pt>
                <c:pt idx="868">
                  <c:v>43882</c:v>
                </c:pt>
                <c:pt idx="869">
                  <c:v>43887</c:v>
                </c:pt>
                <c:pt idx="870">
                  <c:v>43888</c:v>
                </c:pt>
                <c:pt idx="871">
                  <c:v>43889</c:v>
                </c:pt>
                <c:pt idx="872">
                  <c:v>43892</c:v>
                </c:pt>
                <c:pt idx="873">
                  <c:v>43893</c:v>
                </c:pt>
                <c:pt idx="874">
                  <c:v>43894</c:v>
                </c:pt>
                <c:pt idx="875">
                  <c:v>43895</c:v>
                </c:pt>
                <c:pt idx="876">
                  <c:v>43896</c:v>
                </c:pt>
                <c:pt idx="877">
                  <c:v>43899</c:v>
                </c:pt>
                <c:pt idx="878">
                  <c:v>43900</c:v>
                </c:pt>
                <c:pt idx="879">
                  <c:v>43901</c:v>
                </c:pt>
                <c:pt idx="880">
                  <c:v>43902</c:v>
                </c:pt>
                <c:pt idx="881">
                  <c:v>43903</c:v>
                </c:pt>
                <c:pt idx="882">
                  <c:v>43906</c:v>
                </c:pt>
                <c:pt idx="883">
                  <c:v>43907</c:v>
                </c:pt>
                <c:pt idx="884">
                  <c:v>43908</c:v>
                </c:pt>
                <c:pt idx="885">
                  <c:v>43909</c:v>
                </c:pt>
                <c:pt idx="886">
                  <c:v>43910</c:v>
                </c:pt>
                <c:pt idx="887">
                  <c:v>43913</c:v>
                </c:pt>
                <c:pt idx="888">
                  <c:v>43914</c:v>
                </c:pt>
                <c:pt idx="889">
                  <c:v>43915</c:v>
                </c:pt>
                <c:pt idx="890">
                  <c:v>43916</c:v>
                </c:pt>
                <c:pt idx="891">
                  <c:v>43917</c:v>
                </c:pt>
                <c:pt idx="892">
                  <c:v>43920</c:v>
                </c:pt>
                <c:pt idx="893">
                  <c:v>43921</c:v>
                </c:pt>
                <c:pt idx="894">
                  <c:v>43922</c:v>
                </c:pt>
                <c:pt idx="895">
                  <c:v>43923</c:v>
                </c:pt>
                <c:pt idx="896">
                  <c:v>43924</c:v>
                </c:pt>
                <c:pt idx="897">
                  <c:v>43927</c:v>
                </c:pt>
                <c:pt idx="898">
                  <c:v>43928</c:v>
                </c:pt>
                <c:pt idx="899">
                  <c:v>43929</c:v>
                </c:pt>
                <c:pt idx="900">
                  <c:v>43930</c:v>
                </c:pt>
                <c:pt idx="901">
                  <c:v>43934</c:v>
                </c:pt>
                <c:pt idx="902">
                  <c:v>43935</c:v>
                </c:pt>
                <c:pt idx="903">
                  <c:v>43936</c:v>
                </c:pt>
                <c:pt idx="904">
                  <c:v>43937</c:v>
                </c:pt>
                <c:pt idx="905">
                  <c:v>43938</c:v>
                </c:pt>
                <c:pt idx="906">
                  <c:v>43941</c:v>
                </c:pt>
                <c:pt idx="907">
                  <c:v>43943</c:v>
                </c:pt>
                <c:pt idx="908">
                  <c:v>43944</c:v>
                </c:pt>
                <c:pt idx="909">
                  <c:v>43945</c:v>
                </c:pt>
                <c:pt idx="910">
                  <c:v>43948</c:v>
                </c:pt>
                <c:pt idx="911">
                  <c:v>43949</c:v>
                </c:pt>
                <c:pt idx="912">
                  <c:v>43950</c:v>
                </c:pt>
                <c:pt idx="913">
                  <c:v>43951</c:v>
                </c:pt>
                <c:pt idx="914">
                  <c:v>43955</c:v>
                </c:pt>
                <c:pt idx="915">
                  <c:v>43956</c:v>
                </c:pt>
                <c:pt idx="916">
                  <c:v>43957</c:v>
                </c:pt>
                <c:pt idx="917">
                  <c:v>43958</c:v>
                </c:pt>
                <c:pt idx="918">
                  <c:v>43959</c:v>
                </c:pt>
                <c:pt idx="919">
                  <c:v>43962</c:v>
                </c:pt>
                <c:pt idx="920">
                  <c:v>43963</c:v>
                </c:pt>
                <c:pt idx="921">
                  <c:v>43964</c:v>
                </c:pt>
                <c:pt idx="922">
                  <c:v>43965</c:v>
                </c:pt>
                <c:pt idx="923">
                  <c:v>43966</c:v>
                </c:pt>
                <c:pt idx="924">
                  <c:v>43969</c:v>
                </c:pt>
                <c:pt idx="925">
                  <c:v>43970</c:v>
                </c:pt>
                <c:pt idx="926">
                  <c:v>43971</c:v>
                </c:pt>
                <c:pt idx="927">
                  <c:v>43972</c:v>
                </c:pt>
                <c:pt idx="928">
                  <c:v>43973</c:v>
                </c:pt>
                <c:pt idx="929">
                  <c:v>43976</c:v>
                </c:pt>
                <c:pt idx="930">
                  <c:v>43977</c:v>
                </c:pt>
                <c:pt idx="931">
                  <c:v>43978</c:v>
                </c:pt>
                <c:pt idx="932">
                  <c:v>43979</c:v>
                </c:pt>
                <c:pt idx="933">
                  <c:v>43980</c:v>
                </c:pt>
                <c:pt idx="934">
                  <c:v>43983</c:v>
                </c:pt>
                <c:pt idx="935">
                  <c:v>43984</c:v>
                </c:pt>
                <c:pt idx="936">
                  <c:v>43985</c:v>
                </c:pt>
                <c:pt idx="937">
                  <c:v>43986</c:v>
                </c:pt>
                <c:pt idx="938">
                  <c:v>43987</c:v>
                </c:pt>
                <c:pt idx="939">
                  <c:v>43990</c:v>
                </c:pt>
                <c:pt idx="940">
                  <c:v>43991</c:v>
                </c:pt>
                <c:pt idx="941">
                  <c:v>43992</c:v>
                </c:pt>
                <c:pt idx="942">
                  <c:v>43994</c:v>
                </c:pt>
                <c:pt idx="943">
                  <c:v>43997</c:v>
                </c:pt>
                <c:pt idx="944">
                  <c:v>43998</c:v>
                </c:pt>
                <c:pt idx="945">
                  <c:v>43999</c:v>
                </c:pt>
                <c:pt idx="946">
                  <c:v>44000</c:v>
                </c:pt>
                <c:pt idx="947">
                  <c:v>44001</c:v>
                </c:pt>
                <c:pt idx="948">
                  <c:v>44004</c:v>
                </c:pt>
                <c:pt idx="949">
                  <c:v>44005</c:v>
                </c:pt>
                <c:pt idx="950">
                  <c:v>44006</c:v>
                </c:pt>
                <c:pt idx="951">
                  <c:v>44007</c:v>
                </c:pt>
                <c:pt idx="952">
                  <c:v>44008</c:v>
                </c:pt>
                <c:pt idx="953">
                  <c:v>44011</c:v>
                </c:pt>
                <c:pt idx="954">
                  <c:v>44012</c:v>
                </c:pt>
                <c:pt idx="955">
                  <c:v>44013</c:v>
                </c:pt>
                <c:pt idx="956">
                  <c:v>44014</c:v>
                </c:pt>
                <c:pt idx="957">
                  <c:v>44015</c:v>
                </c:pt>
                <c:pt idx="958">
                  <c:v>44018</c:v>
                </c:pt>
                <c:pt idx="959">
                  <c:v>44019</c:v>
                </c:pt>
                <c:pt idx="960">
                  <c:v>44020</c:v>
                </c:pt>
                <c:pt idx="961">
                  <c:v>44021</c:v>
                </c:pt>
                <c:pt idx="962">
                  <c:v>44022</c:v>
                </c:pt>
                <c:pt idx="963">
                  <c:v>44025</c:v>
                </c:pt>
                <c:pt idx="964">
                  <c:v>44026</c:v>
                </c:pt>
                <c:pt idx="965">
                  <c:v>44027</c:v>
                </c:pt>
                <c:pt idx="966">
                  <c:v>44028</c:v>
                </c:pt>
                <c:pt idx="967">
                  <c:v>44029</c:v>
                </c:pt>
                <c:pt idx="968">
                  <c:v>44032</c:v>
                </c:pt>
                <c:pt idx="969">
                  <c:v>44033</c:v>
                </c:pt>
                <c:pt idx="970">
                  <c:v>44034</c:v>
                </c:pt>
                <c:pt idx="971">
                  <c:v>44035</c:v>
                </c:pt>
                <c:pt idx="972">
                  <c:v>44036</c:v>
                </c:pt>
                <c:pt idx="973">
                  <c:v>44039</c:v>
                </c:pt>
                <c:pt idx="974">
                  <c:v>44040</c:v>
                </c:pt>
                <c:pt idx="975">
                  <c:v>44041</c:v>
                </c:pt>
                <c:pt idx="976">
                  <c:v>44042</c:v>
                </c:pt>
                <c:pt idx="977">
                  <c:v>44043</c:v>
                </c:pt>
                <c:pt idx="978">
                  <c:v>44046</c:v>
                </c:pt>
                <c:pt idx="979">
                  <c:v>44047</c:v>
                </c:pt>
                <c:pt idx="980">
                  <c:v>44048</c:v>
                </c:pt>
                <c:pt idx="981">
                  <c:v>44049</c:v>
                </c:pt>
                <c:pt idx="982">
                  <c:v>44050</c:v>
                </c:pt>
                <c:pt idx="983">
                  <c:v>44053</c:v>
                </c:pt>
                <c:pt idx="984">
                  <c:v>44054</c:v>
                </c:pt>
                <c:pt idx="985">
                  <c:v>44055</c:v>
                </c:pt>
                <c:pt idx="986">
                  <c:v>44056</c:v>
                </c:pt>
                <c:pt idx="987">
                  <c:v>44057</c:v>
                </c:pt>
                <c:pt idx="988">
                  <c:v>44060</c:v>
                </c:pt>
                <c:pt idx="989">
                  <c:v>44061</c:v>
                </c:pt>
                <c:pt idx="990">
                  <c:v>44062</c:v>
                </c:pt>
                <c:pt idx="991">
                  <c:v>44063</c:v>
                </c:pt>
                <c:pt idx="992">
                  <c:v>44064</c:v>
                </c:pt>
                <c:pt idx="993">
                  <c:v>44067</c:v>
                </c:pt>
                <c:pt idx="994">
                  <c:v>44068</c:v>
                </c:pt>
                <c:pt idx="995">
                  <c:v>44069</c:v>
                </c:pt>
                <c:pt idx="996">
                  <c:v>44070</c:v>
                </c:pt>
                <c:pt idx="997">
                  <c:v>44071</c:v>
                </c:pt>
                <c:pt idx="998">
                  <c:v>44074</c:v>
                </c:pt>
                <c:pt idx="999">
                  <c:v>44075</c:v>
                </c:pt>
                <c:pt idx="1000">
                  <c:v>44076</c:v>
                </c:pt>
                <c:pt idx="1001">
                  <c:v>44077</c:v>
                </c:pt>
                <c:pt idx="1002">
                  <c:v>44078</c:v>
                </c:pt>
                <c:pt idx="1003">
                  <c:v>44082</c:v>
                </c:pt>
                <c:pt idx="1004">
                  <c:v>44083</c:v>
                </c:pt>
                <c:pt idx="1005">
                  <c:v>44084</c:v>
                </c:pt>
                <c:pt idx="1006">
                  <c:v>44085</c:v>
                </c:pt>
                <c:pt idx="1007">
                  <c:v>44088</c:v>
                </c:pt>
                <c:pt idx="1008">
                  <c:v>44089</c:v>
                </c:pt>
                <c:pt idx="1009">
                  <c:v>44090</c:v>
                </c:pt>
                <c:pt idx="1010">
                  <c:v>44091</c:v>
                </c:pt>
                <c:pt idx="1011">
                  <c:v>44092</c:v>
                </c:pt>
                <c:pt idx="1012">
                  <c:v>44095</c:v>
                </c:pt>
                <c:pt idx="1013">
                  <c:v>44096</c:v>
                </c:pt>
                <c:pt idx="1014">
                  <c:v>44097</c:v>
                </c:pt>
                <c:pt idx="1015">
                  <c:v>44098</c:v>
                </c:pt>
                <c:pt idx="1016">
                  <c:v>44099</c:v>
                </c:pt>
                <c:pt idx="1017">
                  <c:v>44102</c:v>
                </c:pt>
                <c:pt idx="1018">
                  <c:v>44103</c:v>
                </c:pt>
                <c:pt idx="1019">
                  <c:v>44104</c:v>
                </c:pt>
                <c:pt idx="1020">
                  <c:v>44105</c:v>
                </c:pt>
                <c:pt idx="1021">
                  <c:v>44106</c:v>
                </c:pt>
                <c:pt idx="1022">
                  <c:v>44109</c:v>
                </c:pt>
                <c:pt idx="1023">
                  <c:v>44110</c:v>
                </c:pt>
                <c:pt idx="1024">
                  <c:v>44111</c:v>
                </c:pt>
                <c:pt idx="1025">
                  <c:v>44112</c:v>
                </c:pt>
                <c:pt idx="1026">
                  <c:v>44113</c:v>
                </c:pt>
                <c:pt idx="1027">
                  <c:v>44117</c:v>
                </c:pt>
                <c:pt idx="1028">
                  <c:v>44118</c:v>
                </c:pt>
                <c:pt idx="1029">
                  <c:v>44119</c:v>
                </c:pt>
                <c:pt idx="1030">
                  <c:v>44120</c:v>
                </c:pt>
                <c:pt idx="1031">
                  <c:v>44123</c:v>
                </c:pt>
                <c:pt idx="1032">
                  <c:v>44124</c:v>
                </c:pt>
                <c:pt idx="1033">
                  <c:v>44125</c:v>
                </c:pt>
                <c:pt idx="1034">
                  <c:v>44126</c:v>
                </c:pt>
                <c:pt idx="1035">
                  <c:v>44127</c:v>
                </c:pt>
                <c:pt idx="1036">
                  <c:v>44130</c:v>
                </c:pt>
                <c:pt idx="1037">
                  <c:v>44131</c:v>
                </c:pt>
                <c:pt idx="1038">
                  <c:v>44132</c:v>
                </c:pt>
                <c:pt idx="1039">
                  <c:v>44133</c:v>
                </c:pt>
                <c:pt idx="1040">
                  <c:v>44134</c:v>
                </c:pt>
                <c:pt idx="1041">
                  <c:v>44138</c:v>
                </c:pt>
                <c:pt idx="1042">
                  <c:v>44139</c:v>
                </c:pt>
                <c:pt idx="1043">
                  <c:v>44140</c:v>
                </c:pt>
                <c:pt idx="1044">
                  <c:v>44141</c:v>
                </c:pt>
                <c:pt idx="1045">
                  <c:v>44144</c:v>
                </c:pt>
                <c:pt idx="1046">
                  <c:v>44145</c:v>
                </c:pt>
                <c:pt idx="1047">
                  <c:v>44146</c:v>
                </c:pt>
                <c:pt idx="1048">
                  <c:v>44147</c:v>
                </c:pt>
                <c:pt idx="1049">
                  <c:v>44148</c:v>
                </c:pt>
                <c:pt idx="1050">
                  <c:v>44151</c:v>
                </c:pt>
                <c:pt idx="1051">
                  <c:v>44152</c:v>
                </c:pt>
                <c:pt idx="1052">
                  <c:v>44153</c:v>
                </c:pt>
                <c:pt idx="1053">
                  <c:v>44154</c:v>
                </c:pt>
                <c:pt idx="1054">
                  <c:v>44155</c:v>
                </c:pt>
                <c:pt idx="1055">
                  <c:v>44158</c:v>
                </c:pt>
                <c:pt idx="1056">
                  <c:v>44159</c:v>
                </c:pt>
                <c:pt idx="1057">
                  <c:v>44160</c:v>
                </c:pt>
                <c:pt idx="1058">
                  <c:v>44161</c:v>
                </c:pt>
                <c:pt idx="1059">
                  <c:v>44162</c:v>
                </c:pt>
                <c:pt idx="1060">
                  <c:v>44165</c:v>
                </c:pt>
                <c:pt idx="1061">
                  <c:v>44166</c:v>
                </c:pt>
                <c:pt idx="1062">
                  <c:v>44167</c:v>
                </c:pt>
                <c:pt idx="1063">
                  <c:v>44168</c:v>
                </c:pt>
                <c:pt idx="1064">
                  <c:v>44169</c:v>
                </c:pt>
                <c:pt idx="1065">
                  <c:v>44172</c:v>
                </c:pt>
                <c:pt idx="1066">
                  <c:v>44173</c:v>
                </c:pt>
                <c:pt idx="1067">
                  <c:v>44174</c:v>
                </c:pt>
                <c:pt idx="1068">
                  <c:v>44175</c:v>
                </c:pt>
                <c:pt idx="1069">
                  <c:v>44176</c:v>
                </c:pt>
                <c:pt idx="1070">
                  <c:v>44179</c:v>
                </c:pt>
                <c:pt idx="1071">
                  <c:v>44180</c:v>
                </c:pt>
                <c:pt idx="1072">
                  <c:v>44181</c:v>
                </c:pt>
                <c:pt idx="1073">
                  <c:v>44182</c:v>
                </c:pt>
                <c:pt idx="1074">
                  <c:v>44183</c:v>
                </c:pt>
                <c:pt idx="1075">
                  <c:v>44186</c:v>
                </c:pt>
                <c:pt idx="1076">
                  <c:v>44187</c:v>
                </c:pt>
                <c:pt idx="1077">
                  <c:v>44188</c:v>
                </c:pt>
                <c:pt idx="1078">
                  <c:v>44189</c:v>
                </c:pt>
                <c:pt idx="1079">
                  <c:v>44193</c:v>
                </c:pt>
                <c:pt idx="1080">
                  <c:v>44194</c:v>
                </c:pt>
                <c:pt idx="1081">
                  <c:v>44195</c:v>
                </c:pt>
                <c:pt idx="1082">
                  <c:v>44196</c:v>
                </c:pt>
                <c:pt idx="1083">
                  <c:v>44200</c:v>
                </c:pt>
                <c:pt idx="1084">
                  <c:v>44201</c:v>
                </c:pt>
                <c:pt idx="1085">
                  <c:v>44202</c:v>
                </c:pt>
                <c:pt idx="1086">
                  <c:v>44203</c:v>
                </c:pt>
                <c:pt idx="1087">
                  <c:v>44204</c:v>
                </c:pt>
                <c:pt idx="1088">
                  <c:v>44207</c:v>
                </c:pt>
                <c:pt idx="1089">
                  <c:v>44208</c:v>
                </c:pt>
                <c:pt idx="1090">
                  <c:v>44209</c:v>
                </c:pt>
                <c:pt idx="1091">
                  <c:v>44210</c:v>
                </c:pt>
                <c:pt idx="1092">
                  <c:v>44211</c:v>
                </c:pt>
                <c:pt idx="1093">
                  <c:v>44214</c:v>
                </c:pt>
                <c:pt idx="1094">
                  <c:v>44215</c:v>
                </c:pt>
                <c:pt idx="1095">
                  <c:v>44216</c:v>
                </c:pt>
                <c:pt idx="1096">
                  <c:v>44217</c:v>
                </c:pt>
                <c:pt idx="1097">
                  <c:v>44218</c:v>
                </c:pt>
                <c:pt idx="1098">
                  <c:v>44221</c:v>
                </c:pt>
                <c:pt idx="1099">
                  <c:v>44222</c:v>
                </c:pt>
                <c:pt idx="1100">
                  <c:v>44223</c:v>
                </c:pt>
                <c:pt idx="1101">
                  <c:v>44224</c:v>
                </c:pt>
                <c:pt idx="1102">
                  <c:v>44225</c:v>
                </c:pt>
                <c:pt idx="1103">
                  <c:v>44228</c:v>
                </c:pt>
                <c:pt idx="1104">
                  <c:v>44229</c:v>
                </c:pt>
                <c:pt idx="1105">
                  <c:v>44230</c:v>
                </c:pt>
                <c:pt idx="1106">
                  <c:v>44231</c:v>
                </c:pt>
                <c:pt idx="1107">
                  <c:v>44232</c:v>
                </c:pt>
                <c:pt idx="1108">
                  <c:v>44235</c:v>
                </c:pt>
                <c:pt idx="1109">
                  <c:v>44236</c:v>
                </c:pt>
                <c:pt idx="1110">
                  <c:v>44237</c:v>
                </c:pt>
                <c:pt idx="1111">
                  <c:v>44238</c:v>
                </c:pt>
                <c:pt idx="1112">
                  <c:v>44239</c:v>
                </c:pt>
                <c:pt idx="1113">
                  <c:v>44244</c:v>
                </c:pt>
                <c:pt idx="1114">
                  <c:v>44245</c:v>
                </c:pt>
                <c:pt idx="1115">
                  <c:v>44246</c:v>
                </c:pt>
                <c:pt idx="1116">
                  <c:v>44249</c:v>
                </c:pt>
                <c:pt idx="1117">
                  <c:v>44250</c:v>
                </c:pt>
                <c:pt idx="1118">
                  <c:v>44251</c:v>
                </c:pt>
                <c:pt idx="1119">
                  <c:v>44252</c:v>
                </c:pt>
                <c:pt idx="1120">
                  <c:v>44253</c:v>
                </c:pt>
                <c:pt idx="1121">
                  <c:v>44256</c:v>
                </c:pt>
                <c:pt idx="1122">
                  <c:v>44257</c:v>
                </c:pt>
                <c:pt idx="1123">
                  <c:v>44258</c:v>
                </c:pt>
                <c:pt idx="1124">
                  <c:v>44259</c:v>
                </c:pt>
                <c:pt idx="1125">
                  <c:v>44260</c:v>
                </c:pt>
                <c:pt idx="1126">
                  <c:v>44263</c:v>
                </c:pt>
                <c:pt idx="1127">
                  <c:v>44264</c:v>
                </c:pt>
                <c:pt idx="1128">
                  <c:v>44265</c:v>
                </c:pt>
                <c:pt idx="1129">
                  <c:v>44266</c:v>
                </c:pt>
                <c:pt idx="1130">
                  <c:v>44267</c:v>
                </c:pt>
                <c:pt idx="1131">
                  <c:v>44270</c:v>
                </c:pt>
                <c:pt idx="1132">
                  <c:v>44271</c:v>
                </c:pt>
                <c:pt idx="1133">
                  <c:v>44272</c:v>
                </c:pt>
                <c:pt idx="1134">
                  <c:v>44273</c:v>
                </c:pt>
                <c:pt idx="1135">
                  <c:v>44274</c:v>
                </c:pt>
                <c:pt idx="1136">
                  <c:v>44277</c:v>
                </c:pt>
                <c:pt idx="1137">
                  <c:v>44278</c:v>
                </c:pt>
                <c:pt idx="1138">
                  <c:v>44279</c:v>
                </c:pt>
                <c:pt idx="1139">
                  <c:v>44280</c:v>
                </c:pt>
                <c:pt idx="1140">
                  <c:v>44281</c:v>
                </c:pt>
                <c:pt idx="1141">
                  <c:v>44284</c:v>
                </c:pt>
                <c:pt idx="1142">
                  <c:v>44285</c:v>
                </c:pt>
                <c:pt idx="1143">
                  <c:v>44286</c:v>
                </c:pt>
                <c:pt idx="1144">
                  <c:v>44287</c:v>
                </c:pt>
                <c:pt idx="1145">
                  <c:v>44291</c:v>
                </c:pt>
                <c:pt idx="1146">
                  <c:v>44292</c:v>
                </c:pt>
                <c:pt idx="1147">
                  <c:v>44293</c:v>
                </c:pt>
                <c:pt idx="1148">
                  <c:v>44294</c:v>
                </c:pt>
                <c:pt idx="1149">
                  <c:v>44295</c:v>
                </c:pt>
                <c:pt idx="1150">
                  <c:v>44298</c:v>
                </c:pt>
                <c:pt idx="1151">
                  <c:v>44299</c:v>
                </c:pt>
                <c:pt idx="1152">
                  <c:v>44300</c:v>
                </c:pt>
                <c:pt idx="1153">
                  <c:v>44301</c:v>
                </c:pt>
                <c:pt idx="1154">
                  <c:v>44302</c:v>
                </c:pt>
                <c:pt idx="1155">
                  <c:v>44305</c:v>
                </c:pt>
                <c:pt idx="1156">
                  <c:v>44306</c:v>
                </c:pt>
                <c:pt idx="1157">
                  <c:v>44308</c:v>
                </c:pt>
                <c:pt idx="1158">
                  <c:v>44309</c:v>
                </c:pt>
                <c:pt idx="1159">
                  <c:v>44312</c:v>
                </c:pt>
                <c:pt idx="1160">
                  <c:v>44313</c:v>
                </c:pt>
                <c:pt idx="1161">
                  <c:v>44314</c:v>
                </c:pt>
                <c:pt idx="1162">
                  <c:v>44315</c:v>
                </c:pt>
                <c:pt idx="1163">
                  <c:v>44316</c:v>
                </c:pt>
                <c:pt idx="1164">
                  <c:v>44319</c:v>
                </c:pt>
                <c:pt idx="1165">
                  <c:v>44320</c:v>
                </c:pt>
                <c:pt idx="1166">
                  <c:v>44321</c:v>
                </c:pt>
                <c:pt idx="1167">
                  <c:v>44322</c:v>
                </c:pt>
                <c:pt idx="1168">
                  <c:v>44323</c:v>
                </c:pt>
                <c:pt idx="1169">
                  <c:v>44326</c:v>
                </c:pt>
                <c:pt idx="1170">
                  <c:v>44327</c:v>
                </c:pt>
                <c:pt idx="1171">
                  <c:v>44328</c:v>
                </c:pt>
                <c:pt idx="1172">
                  <c:v>44329</c:v>
                </c:pt>
                <c:pt idx="1173">
                  <c:v>44330</c:v>
                </c:pt>
                <c:pt idx="1174">
                  <c:v>44333</c:v>
                </c:pt>
                <c:pt idx="1175">
                  <c:v>44334</c:v>
                </c:pt>
                <c:pt idx="1176">
                  <c:v>44335</c:v>
                </c:pt>
                <c:pt idx="1177">
                  <c:v>44336</c:v>
                </c:pt>
                <c:pt idx="1178">
                  <c:v>44337</c:v>
                </c:pt>
                <c:pt idx="1179">
                  <c:v>44340</c:v>
                </c:pt>
                <c:pt idx="1180">
                  <c:v>44341</c:v>
                </c:pt>
                <c:pt idx="1181">
                  <c:v>44342</c:v>
                </c:pt>
                <c:pt idx="1182">
                  <c:v>44343</c:v>
                </c:pt>
                <c:pt idx="1183">
                  <c:v>44344</c:v>
                </c:pt>
                <c:pt idx="1184">
                  <c:v>44347</c:v>
                </c:pt>
                <c:pt idx="1185">
                  <c:v>44348</c:v>
                </c:pt>
                <c:pt idx="1186">
                  <c:v>44349</c:v>
                </c:pt>
                <c:pt idx="1187">
                  <c:v>44351</c:v>
                </c:pt>
                <c:pt idx="1188">
                  <c:v>44354</c:v>
                </c:pt>
                <c:pt idx="1189">
                  <c:v>44355</c:v>
                </c:pt>
                <c:pt idx="1190">
                  <c:v>44356</c:v>
                </c:pt>
                <c:pt idx="1191">
                  <c:v>44357</c:v>
                </c:pt>
                <c:pt idx="1192">
                  <c:v>44358</c:v>
                </c:pt>
                <c:pt idx="1193">
                  <c:v>44361</c:v>
                </c:pt>
                <c:pt idx="1194">
                  <c:v>44362</c:v>
                </c:pt>
                <c:pt idx="1195">
                  <c:v>44363</c:v>
                </c:pt>
                <c:pt idx="1196">
                  <c:v>44364</c:v>
                </c:pt>
                <c:pt idx="1197">
                  <c:v>44365</c:v>
                </c:pt>
                <c:pt idx="1198">
                  <c:v>44368</c:v>
                </c:pt>
                <c:pt idx="1199">
                  <c:v>44369</c:v>
                </c:pt>
                <c:pt idx="1200">
                  <c:v>44370</c:v>
                </c:pt>
                <c:pt idx="1201">
                  <c:v>44371</c:v>
                </c:pt>
                <c:pt idx="1202">
                  <c:v>44372</c:v>
                </c:pt>
                <c:pt idx="1203">
                  <c:v>44375</c:v>
                </c:pt>
                <c:pt idx="1204">
                  <c:v>44376</c:v>
                </c:pt>
                <c:pt idx="1205">
                  <c:v>44377</c:v>
                </c:pt>
                <c:pt idx="1206">
                  <c:v>44378</c:v>
                </c:pt>
                <c:pt idx="1207">
                  <c:v>44379</c:v>
                </c:pt>
                <c:pt idx="1208">
                  <c:v>44382</c:v>
                </c:pt>
                <c:pt idx="1209">
                  <c:v>44383</c:v>
                </c:pt>
                <c:pt idx="1210">
                  <c:v>44384</c:v>
                </c:pt>
                <c:pt idx="1211">
                  <c:v>44385</c:v>
                </c:pt>
                <c:pt idx="1212">
                  <c:v>44386</c:v>
                </c:pt>
                <c:pt idx="1213">
                  <c:v>44389</c:v>
                </c:pt>
                <c:pt idx="1214">
                  <c:v>44390</c:v>
                </c:pt>
                <c:pt idx="1215">
                  <c:v>44391</c:v>
                </c:pt>
                <c:pt idx="1216">
                  <c:v>44392</c:v>
                </c:pt>
                <c:pt idx="1217">
                  <c:v>44393</c:v>
                </c:pt>
                <c:pt idx="1218">
                  <c:v>44396</c:v>
                </c:pt>
                <c:pt idx="1219">
                  <c:v>44397</c:v>
                </c:pt>
                <c:pt idx="1220">
                  <c:v>44398</c:v>
                </c:pt>
                <c:pt idx="1221">
                  <c:v>44399</c:v>
                </c:pt>
                <c:pt idx="1222">
                  <c:v>44400</c:v>
                </c:pt>
                <c:pt idx="1223">
                  <c:v>44403</c:v>
                </c:pt>
                <c:pt idx="1224">
                  <c:v>44404</c:v>
                </c:pt>
                <c:pt idx="1225">
                  <c:v>44405</c:v>
                </c:pt>
                <c:pt idx="1226">
                  <c:v>44406</c:v>
                </c:pt>
                <c:pt idx="1227">
                  <c:v>44407</c:v>
                </c:pt>
                <c:pt idx="1228">
                  <c:v>44410</c:v>
                </c:pt>
                <c:pt idx="1229">
                  <c:v>44411</c:v>
                </c:pt>
                <c:pt idx="1230">
                  <c:v>44412</c:v>
                </c:pt>
                <c:pt idx="1231">
                  <c:v>44413</c:v>
                </c:pt>
                <c:pt idx="1232">
                  <c:v>44414</c:v>
                </c:pt>
                <c:pt idx="1233">
                  <c:v>44417</c:v>
                </c:pt>
                <c:pt idx="1234">
                  <c:v>44418</c:v>
                </c:pt>
                <c:pt idx="1235">
                  <c:v>44419</c:v>
                </c:pt>
                <c:pt idx="1236">
                  <c:v>44420</c:v>
                </c:pt>
                <c:pt idx="1237">
                  <c:v>44421</c:v>
                </c:pt>
                <c:pt idx="1238">
                  <c:v>44424</c:v>
                </c:pt>
                <c:pt idx="1239">
                  <c:v>44425</c:v>
                </c:pt>
                <c:pt idx="1240">
                  <c:v>44426</c:v>
                </c:pt>
                <c:pt idx="1241">
                  <c:v>44427</c:v>
                </c:pt>
                <c:pt idx="1242">
                  <c:v>44428</c:v>
                </c:pt>
                <c:pt idx="1243">
                  <c:v>44431</c:v>
                </c:pt>
                <c:pt idx="1244">
                  <c:v>44432</c:v>
                </c:pt>
                <c:pt idx="1245">
                  <c:v>44433</c:v>
                </c:pt>
                <c:pt idx="1246">
                  <c:v>44434</c:v>
                </c:pt>
                <c:pt idx="1247">
                  <c:v>44435</c:v>
                </c:pt>
                <c:pt idx="1248">
                  <c:v>44438</c:v>
                </c:pt>
                <c:pt idx="1249">
                  <c:v>44439</c:v>
                </c:pt>
                <c:pt idx="1250">
                  <c:v>44440</c:v>
                </c:pt>
                <c:pt idx="1251">
                  <c:v>44441</c:v>
                </c:pt>
                <c:pt idx="1252">
                  <c:v>44442</c:v>
                </c:pt>
                <c:pt idx="1253">
                  <c:v>44445</c:v>
                </c:pt>
                <c:pt idx="1254">
                  <c:v>44447</c:v>
                </c:pt>
                <c:pt idx="1255">
                  <c:v>44448</c:v>
                </c:pt>
                <c:pt idx="1256">
                  <c:v>44449</c:v>
                </c:pt>
                <c:pt idx="1257">
                  <c:v>44452</c:v>
                </c:pt>
                <c:pt idx="1258">
                  <c:v>44453</c:v>
                </c:pt>
                <c:pt idx="1259">
                  <c:v>44454</c:v>
                </c:pt>
                <c:pt idx="1260">
                  <c:v>44455</c:v>
                </c:pt>
                <c:pt idx="1261">
                  <c:v>44456</c:v>
                </c:pt>
                <c:pt idx="1262">
                  <c:v>44459</c:v>
                </c:pt>
                <c:pt idx="1263">
                  <c:v>44460</c:v>
                </c:pt>
                <c:pt idx="1264">
                  <c:v>44461</c:v>
                </c:pt>
                <c:pt idx="1265">
                  <c:v>44462</c:v>
                </c:pt>
                <c:pt idx="1266">
                  <c:v>44463</c:v>
                </c:pt>
                <c:pt idx="1267">
                  <c:v>44466</c:v>
                </c:pt>
                <c:pt idx="1268">
                  <c:v>44467</c:v>
                </c:pt>
                <c:pt idx="1269">
                  <c:v>44468</c:v>
                </c:pt>
                <c:pt idx="1270">
                  <c:v>44469</c:v>
                </c:pt>
                <c:pt idx="1271">
                  <c:v>44470</c:v>
                </c:pt>
                <c:pt idx="1272">
                  <c:v>44473</c:v>
                </c:pt>
                <c:pt idx="1273">
                  <c:v>44474</c:v>
                </c:pt>
                <c:pt idx="1274">
                  <c:v>44475</c:v>
                </c:pt>
                <c:pt idx="1275">
                  <c:v>44476</c:v>
                </c:pt>
                <c:pt idx="1276">
                  <c:v>44477</c:v>
                </c:pt>
                <c:pt idx="1277">
                  <c:v>44480</c:v>
                </c:pt>
                <c:pt idx="1278">
                  <c:v>44482</c:v>
                </c:pt>
                <c:pt idx="1279">
                  <c:v>44483</c:v>
                </c:pt>
                <c:pt idx="1280">
                  <c:v>44484</c:v>
                </c:pt>
                <c:pt idx="1281">
                  <c:v>44487</c:v>
                </c:pt>
                <c:pt idx="1282">
                  <c:v>44488</c:v>
                </c:pt>
                <c:pt idx="1283">
                  <c:v>44489</c:v>
                </c:pt>
                <c:pt idx="1284">
                  <c:v>44490</c:v>
                </c:pt>
                <c:pt idx="1285">
                  <c:v>44491</c:v>
                </c:pt>
                <c:pt idx="1286">
                  <c:v>44494</c:v>
                </c:pt>
                <c:pt idx="1287">
                  <c:v>44495</c:v>
                </c:pt>
                <c:pt idx="1288">
                  <c:v>44496</c:v>
                </c:pt>
                <c:pt idx="1289">
                  <c:v>44497</c:v>
                </c:pt>
                <c:pt idx="1290">
                  <c:v>44498</c:v>
                </c:pt>
                <c:pt idx="1291">
                  <c:v>44501</c:v>
                </c:pt>
                <c:pt idx="1292">
                  <c:v>44503</c:v>
                </c:pt>
                <c:pt idx="1293">
                  <c:v>44504</c:v>
                </c:pt>
                <c:pt idx="1294">
                  <c:v>44505</c:v>
                </c:pt>
                <c:pt idx="1295">
                  <c:v>44508</c:v>
                </c:pt>
                <c:pt idx="1296">
                  <c:v>44509</c:v>
                </c:pt>
                <c:pt idx="1297">
                  <c:v>44510</c:v>
                </c:pt>
                <c:pt idx="1298">
                  <c:v>44511</c:v>
                </c:pt>
                <c:pt idx="1299">
                  <c:v>44512</c:v>
                </c:pt>
                <c:pt idx="1300">
                  <c:v>44516</c:v>
                </c:pt>
                <c:pt idx="1301">
                  <c:v>44517</c:v>
                </c:pt>
                <c:pt idx="1302">
                  <c:v>44518</c:v>
                </c:pt>
                <c:pt idx="1303">
                  <c:v>44519</c:v>
                </c:pt>
                <c:pt idx="1304">
                  <c:v>44522</c:v>
                </c:pt>
                <c:pt idx="1305">
                  <c:v>44523</c:v>
                </c:pt>
                <c:pt idx="1306">
                  <c:v>44524</c:v>
                </c:pt>
                <c:pt idx="1307">
                  <c:v>44525</c:v>
                </c:pt>
                <c:pt idx="1308">
                  <c:v>44526</c:v>
                </c:pt>
                <c:pt idx="1309">
                  <c:v>44529</c:v>
                </c:pt>
                <c:pt idx="1310">
                  <c:v>44530</c:v>
                </c:pt>
                <c:pt idx="1311">
                  <c:v>44531</c:v>
                </c:pt>
                <c:pt idx="1312">
                  <c:v>44532</c:v>
                </c:pt>
                <c:pt idx="1313">
                  <c:v>44533</c:v>
                </c:pt>
                <c:pt idx="1314">
                  <c:v>44536</c:v>
                </c:pt>
                <c:pt idx="1315">
                  <c:v>44537</c:v>
                </c:pt>
                <c:pt idx="1316">
                  <c:v>44538</c:v>
                </c:pt>
                <c:pt idx="1317">
                  <c:v>44539</c:v>
                </c:pt>
                <c:pt idx="1318">
                  <c:v>44540</c:v>
                </c:pt>
                <c:pt idx="1319">
                  <c:v>44543</c:v>
                </c:pt>
                <c:pt idx="1320">
                  <c:v>44544</c:v>
                </c:pt>
                <c:pt idx="1321">
                  <c:v>44545</c:v>
                </c:pt>
                <c:pt idx="1322">
                  <c:v>44546</c:v>
                </c:pt>
                <c:pt idx="1323">
                  <c:v>44547</c:v>
                </c:pt>
                <c:pt idx="1324">
                  <c:v>44550</c:v>
                </c:pt>
                <c:pt idx="1325">
                  <c:v>44551</c:v>
                </c:pt>
                <c:pt idx="1326">
                  <c:v>44552</c:v>
                </c:pt>
                <c:pt idx="1327">
                  <c:v>44553</c:v>
                </c:pt>
                <c:pt idx="1328">
                  <c:v>44554</c:v>
                </c:pt>
                <c:pt idx="1329">
                  <c:v>44557</c:v>
                </c:pt>
                <c:pt idx="1330">
                  <c:v>44558</c:v>
                </c:pt>
                <c:pt idx="1331">
                  <c:v>44559</c:v>
                </c:pt>
                <c:pt idx="1332">
                  <c:v>44560</c:v>
                </c:pt>
                <c:pt idx="1333">
                  <c:v>44561</c:v>
                </c:pt>
                <c:pt idx="1334">
                  <c:v>44564</c:v>
                </c:pt>
                <c:pt idx="1335">
                  <c:v>44565</c:v>
                </c:pt>
                <c:pt idx="1336">
                  <c:v>44566</c:v>
                </c:pt>
                <c:pt idx="1337">
                  <c:v>44567</c:v>
                </c:pt>
                <c:pt idx="1338">
                  <c:v>44568</c:v>
                </c:pt>
                <c:pt idx="1339">
                  <c:v>44571</c:v>
                </c:pt>
                <c:pt idx="1340">
                  <c:v>44572</c:v>
                </c:pt>
                <c:pt idx="1341">
                  <c:v>44573</c:v>
                </c:pt>
                <c:pt idx="1342">
                  <c:v>44574</c:v>
                </c:pt>
                <c:pt idx="1343">
                  <c:v>44575</c:v>
                </c:pt>
                <c:pt idx="1344">
                  <c:v>44578</c:v>
                </c:pt>
                <c:pt idx="1345">
                  <c:v>44579</c:v>
                </c:pt>
                <c:pt idx="1346">
                  <c:v>44580</c:v>
                </c:pt>
                <c:pt idx="1347">
                  <c:v>44581</c:v>
                </c:pt>
                <c:pt idx="1348">
                  <c:v>44582</c:v>
                </c:pt>
                <c:pt idx="1349">
                  <c:v>44585</c:v>
                </c:pt>
                <c:pt idx="1350">
                  <c:v>44586</c:v>
                </c:pt>
                <c:pt idx="1351">
                  <c:v>44587</c:v>
                </c:pt>
                <c:pt idx="1352">
                  <c:v>44588</c:v>
                </c:pt>
                <c:pt idx="1353">
                  <c:v>44589</c:v>
                </c:pt>
                <c:pt idx="1354">
                  <c:v>44592</c:v>
                </c:pt>
                <c:pt idx="1355">
                  <c:v>44593</c:v>
                </c:pt>
                <c:pt idx="1356">
                  <c:v>44594</c:v>
                </c:pt>
                <c:pt idx="1357">
                  <c:v>44595</c:v>
                </c:pt>
                <c:pt idx="1358">
                  <c:v>44596</c:v>
                </c:pt>
                <c:pt idx="1359">
                  <c:v>44599</c:v>
                </c:pt>
                <c:pt idx="1360">
                  <c:v>44600</c:v>
                </c:pt>
                <c:pt idx="1361">
                  <c:v>44601</c:v>
                </c:pt>
                <c:pt idx="1362">
                  <c:v>44602</c:v>
                </c:pt>
                <c:pt idx="1363">
                  <c:v>44603</c:v>
                </c:pt>
                <c:pt idx="1364">
                  <c:v>44606</c:v>
                </c:pt>
                <c:pt idx="1365">
                  <c:v>44607</c:v>
                </c:pt>
                <c:pt idx="1366">
                  <c:v>44608</c:v>
                </c:pt>
                <c:pt idx="1367">
                  <c:v>44609</c:v>
                </c:pt>
                <c:pt idx="1368">
                  <c:v>44610</c:v>
                </c:pt>
                <c:pt idx="1369">
                  <c:v>44613</c:v>
                </c:pt>
                <c:pt idx="1370">
                  <c:v>44614</c:v>
                </c:pt>
                <c:pt idx="1371">
                  <c:v>44615</c:v>
                </c:pt>
                <c:pt idx="1372">
                  <c:v>44616</c:v>
                </c:pt>
                <c:pt idx="1373">
                  <c:v>44617</c:v>
                </c:pt>
                <c:pt idx="1374">
                  <c:v>44622</c:v>
                </c:pt>
                <c:pt idx="1375">
                  <c:v>44623</c:v>
                </c:pt>
                <c:pt idx="1376">
                  <c:v>44624</c:v>
                </c:pt>
                <c:pt idx="1377">
                  <c:v>44627</c:v>
                </c:pt>
                <c:pt idx="1378">
                  <c:v>44628</c:v>
                </c:pt>
                <c:pt idx="1379">
                  <c:v>44629</c:v>
                </c:pt>
                <c:pt idx="1380">
                  <c:v>44630</c:v>
                </c:pt>
                <c:pt idx="1381">
                  <c:v>44631</c:v>
                </c:pt>
                <c:pt idx="1382">
                  <c:v>44634</c:v>
                </c:pt>
                <c:pt idx="1383">
                  <c:v>44635</c:v>
                </c:pt>
                <c:pt idx="1384">
                  <c:v>44636</c:v>
                </c:pt>
                <c:pt idx="1385">
                  <c:v>44637</c:v>
                </c:pt>
                <c:pt idx="1386">
                  <c:v>44638</c:v>
                </c:pt>
                <c:pt idx="1387">
                  <c:v>44641</c:v>
                </c:pt>
                <c:pt idx="1388">
                  <c:v>44642</c:v>
                </c:pt>
                <c:pt idx="1389">
                  <c:v>44643</c:v>
                </c:pt>
                <c:pt idx="1390">
                  <c:v>44644</c:v>
                </c:pt>
                <c:pt idx="1391">
                  <c:v>44645</c:v>
                </c:pt>
                <c:pt idx="1392">
                  <c:v>44648</c:v>
                </c:pt>
                <c:pt idx="1393">
                  <c:v>44649</c:v>
                </c:pt>
                <c:pt idx="1394">
                  <c:v>44650</c:v>
                </c:pt>
                <c:pt idx="1395">
                  <c:v>44651</c:v>
                </c:pt>
                <c:pt idx="1396">
                  <c:v>44652</c:v>
                </c:pt>
                <c:pt idx="1397">
                  <c:v>44655</c:v>
                </c:pt>
                <c:pt idx="1398">
                  <c:v>44656</c:v>
                </c:pt>
                <c:pt idx="1399">
                  <c:v>44657</c:v>
                </c:pt>
                <c:pt idx="1400">
                  <c:v>44658</c:v>
                </c:pt>
                <c:pt idx="1401">
                  <c:v>44659</c:v>
                </c:pt>
                <c:pt idx="1402">
                  <c:v>44662</c:v>
                </c:pt>
                <c:pt idx="1403">
                  <c:v>44663</c:v>
                </c:pt>
                <c:pt idx="1404">
                  <c:v>44664</c:v>
                </c:pt>
                <c:pt idx="1405">
                  <c:v>44665</c:v>
                </c:pt>
                <c:pt idx="1406">
                  <c:v>44669</c:v>
                </c:pt>
                <c:pt idx="1407">
                  <c:v>44670</c:v>
                </c:pt>
                <c:pt idx="1408">
                  <c:v>44671</c:v>
                </c:pt>
                <c:pt idx="1409">
                  <c:v>44673</c:v>
                </c:pt>
                <c:pt idx="1410">
                  <c:v>44676</c:v>
                </c:pt>
                <c:pt idx="1411">
                  <c:v>44677</c:v>
                </c:pt>
                <c:pt idx="1412">
                  <c:v>44678</c:v>
                </c:pt>
                <c:pt idx="1413">
                  <c:v>44679</c:v>
                </c:pt>
                <c:pt idx="1414">
                  <c:v>44680</c:v>
                </c:pt>
                <c:pt idx="1415">
                  <c:v>44683</c:v>
                </c:pt>
                <c:pt idx="1416">
                  <c:v>44684</c:v>
                </c:pt>
                <c:pt idx="1417">
                  <c:v>44685</c:v>
                </c:pt>
                <c:pt idx="1418">
                  <c:v>44686</c:v>
                </c:pt>
                <c:pt idx="1419">
                  <c:v>44687</c:v>
                </c:pt>
                <c:pt idx="1420">
                  <c:v>44690</c:v>
                </c:pt>
                <c:pt idx="1421">
                  <c:v>44691</c:v>
                </c:pt>
                <c:pt idx="1422">
                  <c:v>44692</c:v>
                </c:pt>
                <c:pt idx="1423">
                  <c:v>44693</c:v>
                </c:pt>
                <c:pt idx="1424">
                  <c:v>44694</c:v>
                </c:pt>
                <c:pt idx="1425">
                  <c:v>44697</c:v>
                </c:pt>
                <c:pt idx="1426">
                  <c:v>44698</c:v>
                </c:pt>
                <c:pt idx="1427">
                  <c:v>44699</c:v>
                </c:pt>
                <c:pt idx="1428">
                  <c:v>44700</c:v>
                </c:pt>
                <c:pt idx="1429">
                  <c:v>44701</c:v>
                </c:pt>
                <c:pt idx="1430">
                  <c:v>44704</c:v>
                </c:pt>
                <c:pt idx="1431">
                  <c:v>44705</c:v>
                </c:pt>
                <c:pt idx="1432">
                  <c:v>44706</c:v>
                </c:pt>
                <c:pt idx="1433">
                  <c:v>44707</c:v>
                </c:pt>
                <c:pt idx="1434">
                  <c:v>44708</c:v>
                </c:pt>
                <c:pt idx="1435">
                  <c:v>44711</c:v>
                </c:pt>
                <c:pt idx="1436">
                  <c:v>44712</c:v>
                </c:pt>
                <c:pt idx="1437">
                  <c:v>44713</c:v>
                </c:pt>
                <c:pt idx="1438">
                  <c:v>44714</c:v>
                </c:pt>
                <c:pt idx="1439">
                  <c:v>44715</c:v>
                </c:pt>
                <c:pt idx="1440">
                  <c:v>44718</c:v>
                </c:pt>
                <c:pt idx="1441">
                  <c:v>44719</c:v>
                </c:pt>
                <c:pt idx="1442">
                  <c:v>44720</c:v>
                </c:pt>
                <c:pt idx="1443">
                  <c:v>44721</c:v>
                </c:pt>
                <c:pt idx="1444">
                  <c:v>44722</c:v>
                </c:pt>
                <c:pt idx="1445">
                  <c:v>44725</c:v>
                </c:pt>
                <c:pt idx="1446">
                  <c:v>44726</c:v>
                </c:pt>
                <c:pt idx="1447">
                  <c:v>44727</c:v>
                </c:pt>
                <c:pt idx="1448">
                  <c:v>44729</c:v>
                </c:pt>
                <c:pt idx="1449">
                  <c:v>44732</c:v>
                </c:pt>
                <c:pt idx="1450">
                  <c:v>44733</c:v>
                </c:pt>
                <c:pt idx="1451">
                  <c:v>44734</c:v>
                </c:pt>
                <c:pt idx="1452">
                  <c:v>44735</c:v>
                </c:pt>
                <c:pt idx="1453">
                  <c:v>44736</c:v>
                </c:pt>
                <c:pt idx="1454">
                  <c:v>44739</c:v>
                </c:pt>
                <c:pt idx="1455">
                  <c:v>44740</c:v>
                </c:pt>
                <c:pt idx="1456">
                  <c:v>44741</c:v>
                </c:pt>
                <c:pt idx="1457">
                  <c:v>44742</c:v>
                </c:pt>
                <c:pt idx="1458">
                  <c:v>44743</c:v>
                </c:pt>
                <c:pt idx="1459">
                  <c:v>44746</c:v>
                </c:pt>
                <c:pt idx="1460">
                  <c:v>44747</c:v>
                </c:pt>
                <c:pt idx="1461">
                  <c:v>44748</c:v>
                </c:pt>
                <c:pt idx="1462">
                  <c:v>44749</c:v>
                </c:pt>
                <c:pt idx="1463">
                  <c:v>44750</c:v>
                </c:pt>
                <c:pt idx="1464">
                  <c:v>44753</c:v>
                </c:pt>
                <c:pt idx="1465">
                  <c:v>44754</c:v>
                </c:pt>
                <c:pt idx="1466">
                  <c:v>44755</c:v>
                </c:pt>
                <c:pt idx="1467">
                  <c:v>44756</c:v>
                </c:pt>
                <c:pt idx="1468">
                  <c:v>44757</c:v>
                </c:pt>
                <c:pt idx="1469">
                  <c:v>44760</c:v>
                </c:pt>
                <c:pt idx="1470">
                  <c:v>44761</c:v>
                </c:pt>
                <c:pt idx="1471">
                  <c:v>44762</c:v>
                </c:pt>
                <c:pt idx="1472">
                  <c:v>44763</c:v>
                </c:pt>
                <c:pt idx="1473">
                  <c:v>44764</c:v>
                </c:pt>
                <c:pt idx="1474">
                  <c:v>44767</c:v>
                </c:pt>
                <c:pt idx="1475">
                  <c:v>44768</c:v>
                </c:pt>
                <c:pt idx="1476">
                  <c:v>44769</c:v>
                </c:pt>
                <c:pt idx="1477">
                  <c:v>44770</c:v>
                </c:pt>
                <c:pt idx="1478">
                  <c:v>44771</c:v>
                </c:pt>
                <c:pt idx="1479">
                  <c:v>44774</c:v>
                </c:pt>
                <c:pt idx="1480">
                  <c:v>44775</c:v>
                </c:pt>
                <c:pt idx="1481">
                  <c:v>44776</c:v>
                </c:pt>
                <c:pt idx="1482">
                  <c:v>44777</c:v>
                </c:pt>
                <c:pt idx="1483">
                  <c:v>44778</c:v>
                </c:pt>
                <c:pt idx="1484">
                  <c:v>44781</c:v>
                </c:pt>
                <c:pt idx="1485">
                  <c:v>44782</c:v>
                </c:pt>
                <c:pt idx="1486">
                  <c:v>44783</c:v>
                </c:pt>
                <c:pt idx="1487">
                  <c:v>44784</c:v>
                </c:pt>
                <c:pt idx="1488">
                  <c:v>44785</c:v>
                </c:pt>
                <c:pt idx="1489">
                  <c:v>44788</c:v>
                </c:pt>
                <c:pt idx="1490">
                  <c:v>44789</c:v>
                </c:pt>
                <c:pt idx="1491">
                  <c:v>44790</c:v>
                </c:pt>
                <c:pt idx="1492">
                  <c:v>44791</c:v>
                </c:pt>
                <c:pt idx="1493">
                  <c:v>44792</c:v>
                </c:pt>
                <c:pt idx="1494">
                  <c:v>44795</c:v>
                </c:pt>
                <c:pt idx="1495">
                  <c:v>44796</c:v>
                </c:pt>
                <c:pt idx="1496">
                  <c:v>44797</c:v>
                </c:pt>
                <c:pt idx="1497">
                  <c:v>44798</c:v>
                </c:pt>
                <c:pt idx="1498">
                  <c:v>44799</c:v>
                </c:pt>
                <c:pt idx="1499">
                  <c:v>44802</c:v>
                </c:pt>
                <c:pt idx="1500">
                  <c:v>44803</c:v>
                </c:pt>
                <c:pt idx="1501">
                  <c:v>44804</c:v>
                </c:pt>
                <c:pt idx="1502">
                  <c:v>44805</c:v>
                </c:pt>
                <c:pt idx="1503">
                  <c:v>44806</c:v>
                </c:pt>
                <c:pt idx="1504">
                  <c:v>44809</c:v>
                </c:pt>
                <c:pt idx="1505">
                  <c:v>44810</c:v>
                </c:pt>
                <c:pt idx="1506">
                  <c:v>44812</c:v>
                </c:pt>
                <c:pt idx="1507">
                  <c:v>44813</c:v>
                </c:pt>
                <c:pt idx="1508">
                  <c:v>44816</c:v>
                </c:pt>
                <c:pt idx="1509">
                  <c:v>44817</c:v>
                </c:pt>
                <c:pt idx="1510">
                  <c:v>44818</c:v>
                </c:pt>
                <c:pt idx="1511">
                  <c:v>44819</c:v>
                </c:pt>
                <c:pt idx="1512">
                  <c:v>44820</c:v>
                </c:pt>
                <c:pt idx="1513">
                  <c:v>44823</c:v>
                </c:pt>
                <c:pt idx="1514">
                  <c:v>44824</c:v>
                </c:pt>
                <c:pt idx="1515">
                  <c:v>44825</c:v>
                </c:pt>
                <c:pt idx="1516">
                  <c:v>44826</c:v>
                </c:pt>
                <c:pt idx="1517">
                  <c:v>44827</c:v>
                </c:pt>
                <c:pt idx="1518">
                  <c:v>44830</c:v>
                </c:pt>
                <c:pt idx="1519">
                  <c:v>44831</c:v>
                </c:pt>
                <c:pt idx="1520">
                  <c:v>44832</c:v>
                </c:pt>
                <c:pt idx="1521">
                  <c:v>44833</c:v>
                </c:pt>
                <c:pt idx="1522">
                  <c:v>44834</c:v>
                </c:pt>
                <c:pt idx="1523">
                  <c:v>44837</c:v>
                </c:pt>
                <c:pt idx="1524">
                  <c:v>44838</c:v>
                </c:pt>
                <c:pt idx="1525">
                  <c:v>44839</c:v>
                </c:pt>
                <c:pt idx="1526">
                  <c:v>44840</c:v>
                </c:pt>
                <c:pt idx="1527">
                  <c:v>44841</c:v>
                </c:pt>
                <c:pt idx="1528">
                  <c:v>44844</c:v>
                </c:pt>
                <c:pt idx="1529">
                  <c:v>44845</c:v>
                </c:pt>
                <c:pt idx="1530">
                  <c:v>44847</c:v>
                </c:pt>
                <c:pt idx="1531">
                  <c:v>44848</c:v>
                </c:pt>
                <c:pt idx="1532">
                  <c:v>44851</c:v>
                </c:pt>
                <c:pt idx="1533">
                  <c:v>44852</c:v>
                </c:pt>
                <c:pt idx="1534">
                  <c:v>44853</c:v>
                </c:pt>
                <c:pt idx="1535">
                  <c:v>44854</c:v>
                </c:pt>
                <c:pt idx="1536">
                  <c:v>44855</c:v>
                </c:pt>
                <c:pt idx="1537">
                  <c:v>44858</c:v>
                </c:pt>
                <c:pt idx="1538">
                  <c:v>44859</c:v>
                </c:pt>
                <c:pt idx="1539">
                  <c:v>44860</c:v>
                </c:pt>
                <c:pt idx="1540">
                  <c:v>44861</c:v>
                </c:pt>
                <c:pt idx="1541">
                  <c:v>44862</c:v>
                </c:pt>
                <c:pt idx="1542">
                  <c:v>44865</c:v>
                </c:pt>
                <c:pt idx="1543">
                  <c:v>44866</c:v>
                </c:pt>
                <c:pt idx="1544">
                  <c:v>44868</c:v>
                </c:pt>
                <c:pt idx="1545">
                  <c:v>44869</c:v>
                </c:pt>
                <c:pt idx="1546">
                  <c:v>44872</c:v>
                </c:pt>
                <c:pt idx="1547">
                  <c:v>44873</c:v>
                </c:pt>
                <c:pt idx="1548">
                  <c:v>44874</c:v>
                </c:pt>
                <c:pt idx="1549">
                  <c:v>44875</c:v>
                </c:pt>
                <c:pt idx="1550">
                  <c:v>44876</c:v>
                </c:pt>
                <c:pt idx="1551">
                  <c:v>44879</c:v>
                </c:pt>
                <c:pt idx="1552">
                  <c:v>44881</c:v>
                </c:pt>
                <c:pt idx="1553">
                  <c:v>44882</c:v>
                </c:pt>
                <c:pt idx="1554">
                  <c:v>44883</c:v>
                </c:pt>
                <c:pt idx="1555">
                  <c:v>44886</c:v>
                </c:pt>
                <c:pt idx="1556">
                  <c:v>44887</c:v>
                </c:pt>
                <c:pt idx="1557">
                  <c:v>44888</c:v>
                </c:pt>
                <c:pt idx="1558">
                  <c:v>44889</c:v>
                </c:pt>
                <c:pt idx="1559">
                  <c:v>44890</c:v>
                </c:pt>
                <c:pt idx="1560">
                  <c:v>44893</c:v>
                </c:pt>
                <c:pt idx="1561">
                  <c:v>44894</c:v>
                </c:pt>
                <c:pt idx="1562">
                  <c:v>44895</c:v>
                </c:pt>
                <c:pt idx="1563">
                  <c:v>44896</c:v>
                </c:pt>
                <c:pt idx="1564">
                  <c:v>44897</c:v>
                </c:pt>
                <c:pt idx="1565">
                  <c:v>44900</c:v>
                </c:pt>
                <c:pt idx="1566">
                  <c:v>44901</c:v>
                </c:pt>
                <c:pt idx="1567">
                  <c:v>44902</c:v>
                </c:pt>
                <c:pt idx="1568">
                  <c:v>44903</c:v>
                </c:pt>
                <c:pt idx="1569">
                  <c:v>44904</c:v>
                </c:pt>
                <c:pt idx="1570">
                  <c:v>44907</c:v>
                </c:pt>
                <c:pt idx="1571">
                  <c:v>44908</c:v>
                </c:pt>
                <c:pt idx="1572">
                  <c:v>44909</c:v>
                </c:pt>
                <c:pt idx="1573">
                  <c:v>44910</c:v>
                </c:pt>
                <c:pt idx="1574">
                  <c:v>44911</c:v>
                </c:pt>
                <c:pt idx="1575">
                  <c:v>44914</c:v>
                </c:pt>
                <c:pt idx="1576">
                  <c:v>44915</c:v>
                </c:pt>
                <c:pt idx="1577">
                  <c:v>44916</c:v>
                </c:pt>
                <c:pt idx="1578">
                  <c:v>44917</c:v>
                </c:pt>
                <c:pt idx="1579">
                  <c:v>44918</c:v>
                </c:pt>
                <c:pt idx="1580">
                  <c:v>44921</c:v>
                </c:pt>
                <c:pt idx="1581">
                  <c:v>44922</c:v>
                </c:pt>
                <c:pt idx="1582">
                  <c:v>44923</c:v>
                </c:pt>
                <c:pt idx="1583">
                  <c:v>44924</c:v>
                </c:pt>
                <c:pt idx="1584">
                  <c:v>44925</c:v>
                </c:pt>
                <c:pt idx="1585">
                  <c:v>44928</c:v>
                </c:pt>
                <c:pt idx="1586">
                  <c:v>44929</c:v>
                </c:pt>
                <c:pt idx="1587">
                  <c:v>44930</c:v>
                </c:pt>
                <c:pt idx="1588">
                  <c:v>44931</c:v>
                </c:pt>
                <c:pt idx="1589">
                  <c:v>44932</c:v>
                </c:pt>
                <c:pt idx="1590">
                  <c:v>44935</c:v>
                </c:pt>
                <c:pt idx="1591">
                  <c:v>44936</c:v>
                </c:pt>
                <c:pt idx="1592">
                  <c:v>44937</c:v>
                </c:pt>
                <c:pt idx="1593">
                  <c:v>44938</c:v>
                </c:pt>
                <c:pt idx="1594">
                  <c:v>44939</c:v>
                </c:pt>
                <c:pt idx="1595">
                  <c:v>44942</c:v>
                </c:pt>
                <c:pt idx="1596">
                  <c:v>44943</c:v>
                </c:pt>
                <c:pt idx="1597">
                  <c:v>44944</c:v>
                </c:pt>
                <c:pt idx="1598">
                  <c:v>44945</c:v>
                </c:pt>
                <c:pt idx="1599">
                  <c:v>44946</c:v>
                </c:pt>
                <c:pt idx="1600">
                  <c:v>44949</c:v>
                </c:pt>
                <c:pt idx="1601">
                  <c:v>44950</c:v>
                </c:pt>
                <c:pt idx="1602">
                  <c:v>44951</c:v>
                </c:pt>
                <c:pt idx="1603">
                  <c:v>44952</c:v>
                </c:pt>
                <c:pt idx="1604">
                  <c:v>44953</c:v>
                </c:pt>
                <c:pt idx="1605">
                  <c:v>44956</c:v>
                </c:pt>
                <c:pt idx="1606">
                  <c:v>44957</c:v>
                </c:pt>
                <c:pt idx="1607">
                  <c:v>44958</c:v>
                </c:pt>
                <c:pt idx="1608">
                  <c:v>44959</c:v>
                </c:pt>
                <c:pt idx="1609">
                  <c:v>44960</c:v>
                </c:pt>
                <c:pt idx="1610">
                  <c:v>44963</c:v>
                </c:pt>
                <c:pt idx="1611">
                  <c:v>44964</c:v>
                </c:pt>
                <c:pt idx="1612">
                  <c:v>44965</c:v>
                </c:pt>
                <c:pt idx="1613">
                  <c:v>44966</c:v>
                </c:pt>
                <c:pt idx="1614">
                  <c:v>44967</c:v>
                </c:pt>
                <c:pt idx="1615">
                  <c:v>44970</c:v>
                </c:pt>
                <c:pt idx="1616">
                  <c:v>44971</c:v>
                </c:pt>
                <c:pt idx="1617">
                  <c:v>44972</c:v>
                </c:pt>
                <c:pt idx="1618">
                  <c:v>44973</c:v>
                </c:pt>
                <c:pt idx="1619">
                  <c:v>44974</c:v>
                </c:pt>
                <c:pt idx="1620">
                  <c:v>44979</c:v>
                </c:pt>
                <c:pt idx="1621">
                  <c:v>44980</c:v>
                </c:pt>
                <c:pt idx="1622">
                  <c:v>44981</c:v>
                </c:pt>
                <c:pt idx="1623">
                  <c:v>44984</c:v>
                </c:pt>
                <c:pt idx="1624">
                  <c:v>44985</c:v>
                </c:pt>
                <c:pt idx="1625">
                  <c:v>44986</c:v>
                </c:pt>
                <c:pt idx="1626">
                  <c:v>44987</c:v>
                </c:pt>
                <c:pt idx="1627">
                  <c:v>44988</c:v>
                </c:pt>
                <c:pt idx="1628">
                  <c:v>44991</c:v>
                </c:pt>
                <c:pt idx="1629">
                  <c:v>44992</c:v>
                </c:pt>
                <c:pt idx="1630">
                  <c:v>44993</c:v>
                </c:pt>
                <c:pt idx="1631">
                  <c:v>44994</c:v>
                </c:pt>
                <c:pt idx="1632">
                  <c:v>44995</c:v>
                </c:pt>
                <c:pt idx="1633">
                  <c:v>44998</c:v>
                </c:pt>
                <c:pt idx="1634">
                  <c:v>44999</c:v>
                </c:pt>
                <c:pt idx="1635">
                  <c:v>45000</c:v>
                </c:pt>
                <c:pt idx="1636">
                  <c:v>45001</c:v>
                </c:pt>
                <c:pt idx="1637">
                  <c:v>45002</c:v>
                </c:pt>
                <c:pt idx="1638">
                  <c:v>45005</c:v>
                </c:pt>
                <c:pt idx="1639">
                  <c:v>45006</c:v>
                </c:pt>
                <c:pt idx="1640">
                  <c:v>45007</c:v>
                </c:pt>
                <c:pt idx="1641">
                  <c:v>45008</c:v>
                </c:pt>
                <c:pt idx="1642">
                  <c:v>45009</c:v>
                </c:pt>
                <c:pt idx="1643">
                  <c:v>45012</c:v>
                </c:pt>
                <c:pt idx="1644">
                  <c:v>45013</c:v>
                </c:pt>
                <c:pt idx="1645">
                  <c:v>45014</c:v>
                </c:pt>
                <c:pt idx="1646">
                  <c:v>45015</c:v>
                </c:pt>
                <c:pt idx="1647">
                  <c:v>45016</c:v>
                </c:pt>
                <c:pt idx="1648">
                  <c:v>45019</c:v>
                </c:pt>
                <c:pt idx="1649">
                  <c:v>45020</c:v>
                </c:pt>
                <c:pt idx="1650">
                  <c:v>45021</c:v>
                </c:pt>
                <c:pt idx="1651">
                  <c:v>45022</c:v>
                </c:pt>
                <c:pt idx="1652">
                  <c:v>45026</c:v>
                </c:pt>
                <c:pt idx="1653">
                  <c:v>45027</c:v>
                </c:pt>
                <c:pt idx="1654">
                  <c:v>45028</c:v>
                </c:pt>
                <c:pt idx="1655">
                  <c:v>45029</c:v>
                </c:pt>
                <c:pt idx="1656">
                  <c:v>45030</c:v>
                </c:pt>
                <c:pt idx="1657">
                  <c:v>45033</c:v>
                </c:pt>
                <c:pt idx="1658">
                  <c:v>45034</c:v>
                </c:pt>
                <c:pt idx="1659">
                  <c:v>45035</c:v>
                </c:pt>
                <c:pt idx="1660">
                  <c:v>45036</c:v>
                </c:pt>
                <c:pt idx="1661">
                  <c:v>45040</c:v>
                </c:pt>
                <c:pt idx="1662">
                  <c:v>45041</c:v>
                </c:pt>
                <c:pt idx="1663">
                  <c:v>45042</c:v>
                </c:pt>
                <c:pt idx="1664">
                  <c:v>45043</c:v>
                </c:pt>
                <c:pt idx="1665">
                  <c:v>45044</c:v>
                </c:pt>
                <c:pt idx="1666">
                  <c:v>45048</c:v>
                </c:pt>
                <c:pt idx="1667">
                  <c:v>45049</c:v>
                </c:pt>
                <c:pt idx="1668">
                  <c:v>45050</c:v>
                </c:pt>
                <c:pt idx="1669">
                  <c:v>45051</c:v>
                </c:pt>
                <c:pt idx="1670">
                  <c:v>45054</c:v>
                </c:pt>
                <c:pt idx="1671">
                  <c:v>45055</c:v>
                </c:pt>
                <c:pt idx="1672">
                  <c:v>45056</c:v>
                </c:pt>
                <c:pt idx="1673">
                  <c:v>45057</c:v>
                </c:pt>
                <c:pt idx="1674">
                  <c:v>45058</c:v>
                </c:pt>
                <c:pt idx="1675">
                  <c:v>45061</c:v>
                </c:pt>
                <c:pt idx="1676">
                  <c:v>45062</c:v>
                </c:pt>
                <c:pt idx="1677">
                  <c:v>45063</c:v>
                </c:pt>
                <c:pt idx="1678">
                  <c:v>45064</c:v>
                </c:pt>
                <c:pt idx="1679">
                  <c:v>45065</c:v>
                </c:pt>
                <c:pt idx="1680">
                  <c:v>45068</c:v>
                </c:pt>
                <c:pt idx="1681">
                  <c:v>45069</c:v>
                </c:pt>
                <c:pt idx="1682">
                  <c:v>45070</c:v>
                </c:pt>
                <c:pt idx="1683">
                  <c:v>45071</c:v>
                </c:pt>
                <c:pt idx="1684">
                  <c:v>45072</c:v>
                </c:pt>
                <c:pt idx="1685">
                  <c:v>45075</c:v>
                </c:pt>
                <c:pt idx="1686">
                  <c:v>45076</c:v>
                </c:pt>
                <c:pt idx="1687">
                  <c:v>45077</c:v>
                </c:pt>
                <c:pt idx="1688">
                  <c:v>45078</c:v>
                </c:pt>
                <c:pt idx="1689">
                  <c:v>45079</c:v>
                </c:pt>
                <c:pt idx="1690">
                  <c:v>45082</c:v>
                </c:pt>
                <c:pt idx="1691">
                  <c:v>45083</c:v>
                </c:pt>
                <c:pt idx="1692">
                  <c:v>45084</c:v>
                </c:pt>
                <c:pt idx="1693">
                  <c:v>45086</c:v>
                </c:pt>
                <c:pt idx="1694">
                  <c:v>45089</c:v>
                </c:pt>
                <c:pt idx="1695">
                  <c:v>45090</c:v>
                </c:pt>
                <c:pt idx="1696">
                  <c:v>45091</c:v>
                </c:pt>
                <c:pt idx="1697">
                  <c:v>45092</c:v>
                </c:pt>
                <c:pt idx="1698">
                  <c:v>45093</c:v>
                </c:pt>
                <c:pt idx="1699">
                  <c:v>45096</c:v>
                </c:pt>
                <c:pt idx="1700">
                  <c:v>45097</c:v>
                </c:pt>
                <c:pt idx="1701">
                  <c:v>45098</c:v>
                </c:pt>
                <c:pt idx="1702">
                  <c:v>45099</c:v>
                </c:pt>
                <c:pt idx="1703">
                  <c:v>45100</c:v>
                </c:pt>
                <c:pt idx="1704">
                  <c:v>45103</c:v>
                </c:pt>
                <c:pt idx="1705">
                  <c:v>45104</c:v>
                </c:pt>
                <c:pt idx="1706">
                  <c:v>45105</c:v>
                </c:pt>
                <c:pt idx="1707">
                  <c:v>45106</c:v>
                </c:pt>
                <c:pt idx="1708">
                  <c:v>45107</c:v>
                </c:pt>
                <c:pt idx="1709">
                  <c:v>45110</c:v>
                </c:pt>
                <c:pt idx="1710">
                  <c:v>45111</c:v>
                </c:pt>
                <c:pt idx="1711">
                  <c:v>45112</c:v>
                </c:pt>
                <c:pt idx="1712">
                  <c:v>45113</c:v>
                </c:pt>
                <c:pt idx="1713">
                  <c:v>45114</c:v>
                </c:pt>
                <c:pt idx="1714">
                  <c:v>45117</c:v>
                </c:pt>
                <c:pt idx="1715">
                  <c:v>45118</c:v>
                </c:pt>
                <c:pt idx="1716">
                  <c:v>45119</c:v>
                </c:pt>
                <c:pt idx="1717">
                  <c:v>45120</c:v>
                </c:pt>
                <c:pt idx="1718">
                  <c:v>45121</c:v>
                </c:pt>
                <c:pt idx="1719">
                  <c:v>45124</c:v>
                </c:pt>
                <c:pt idx="1720">
                  <c:v>45125</c:v>
                </c:pt>
                <c:pt idx="1721">
                  <c:v>45126</c:v>
                </c:pt>
                <c:pt idx="1722">
                  <c:v>45127</c:v>
                </c:pt>
                <c:pt idx="1723">
                  <c:v>45128</c:v>
                </c:pt>
                <c:pt idx="1724">
                  <c:v>45131</c:v>
                </c:pt>
                <c:pt idx="1725">
                  <c:v>45132</c:v>
                </c:pt>
                <c:pt idx="1726">
                  <c:v>45133</c:v>
                </c:pt>
                <c:pt idx="1727">
                  <c:v>45134</c:v>
                </c:pt>
                <c:pt idx="1728">
                  <c:v>45135</c:v>
                </c:pt>
                <c:pt idx="1729">
                  <c:v>45138</c:v>
                </c:pt>
                <c:pt idx="1730">
                  <c:v>45139</c:v>
                </c:pt>
                <c:pt idx="1731">
                  <c:v>45140</c:v>
                </c:pt>
                <c:pt idx="1732">
                  <c:v>45141</c:v>
                </c:pt>
                <c:pt idx="1733">
                  <c:v>45142</c:v>
                </c:pt>
                <c:pt idx="1734">
                  <c:v>45145</c:v>
                </c:pt>
                <c:pt idx="1735">
                  <c:v>45146</c:v>
                </c:pt>
                <c:pt idx="1736">
                  <c:v>45147</c:v>
                </c:pt>
                <c:pt idx="1737">
                  <c:v>45148</c:v>
                </c:pt>
                <c:pt idx="1738">
                  <c:v>45149</c:v>
                </c:pt>
                <c:pt idx="1739">
                  <c:v>45152</c:v>
                </c:pt>
                <c:pt idx="1740">
                  <c:v>45153</c:v>
                </c:pt>
                <c:pt idx="1741">
                  <c:v>45154</c:v>
                </c:pt>
                <c:pt idx="1742">
                  <c:v>45155</c:v>
                </c:pt>
                <c:pt idx="1743">
                  <c:v>45156</c:v>
                </c:pt>
                <c:pt idx="1744">
                  <c:v>45159</c:v>
                </c:pt>
                <c:pt idx="1745">
                  <c:v>45160</c:v>
                </c:pt>
                <c:pt idx="1746">
                  <c:v>45161</c:v>
                </c:pt>
                <c:pt idx="1747">
                  <c:v>45162</c:v>
                </c:pt>
                <c:pt idx="1748">
                  <c:v>45163</c:v>
                </c:pt>
                <c:pt idx="1749">
                  <c:v>45166</c:v>
                </c:pt>
                <c:pt idx="1750">
                  <c:v>45167</c:v>
                </c:pt>
                <c:pt idx="1751">
                  <c:v>45168</c:v>
                </c:pt>
                <c:pt idx="1752">
                  <c:v>45169</c:v>
                </c:pt>
                <c:pt idx="1753">
                  <c:v>45170</c:v>
                </c:pt>
                <c:pt idx="1754">
                  <c:v>45173</c:v>
                </c:pt>
                <c:pt idx="1755">
                  <c:v>45174</c:v>
                </c:pt>
                <c:pt idx="1756">
                  <c:v>45175</c:v>
                </c:pt>
                <c:pt idx="1757">
                  <c:v>45177</c:v>
                </c:pt>
                <c:pt idx="1758">
                  <c:v>45180</c:v>
                </c:pt>
                <c:pt idx="1759">
                  <c:v>45181</c:v>
                </c:pt>
                <c:pt idx="1760">
                  <c:v>45182</c:v>
                </c:pt>
                <c:pt idx="1761">
                  <c:v>45183</c:v>
                </c:pt>
                <c:pt idx="1762">
                  <c:v>45184</c:v>
                </c:pt>
                <c:pt idx="1763">
                  <c:v>45187</c:v>
                </c:pt>
                <c:pt idx="1764">
                  <c:v>45188</c:v>
                </c:pt>
                <c:pt idx="1765">
                  <c:v>45189</c:v>
                </c:pt>
                <c:pt idx="1766">
                  <c:v>45190</c:v>
                </c:pt>
                <c:pt idx="1767">
                  <c:v>45191</c:v>
                </c:pt>
                <c:pt idx="1768">
                  <c:v>45194</c:v>
                </c:pt>
                <c:pt idx="1769">
                  <c:v>45195</c:v>
                </c:pt>
                <c:pt idx="1770">
                  <c:v>45196</c:v>
                </c:pt>
                <c:pt idx="1771">
                  <c:v>45197</c:v>
                </c:pt>
                <c:pt idx="1772">
                  <c:v>45198</c:v>
                </c:pt>
                <c:pt idx="1773">
                  <c:v>45201</c:v>
                </c:pt>
                <c:pt idx="1774">
                  <c:v>45202</c:v>
                </c:pt>
                <c:pt idx="1775">
                  <c:v>45203</c:v>
                </c:pt>
                <c:pt idx="1776">
                  <c:v>45204</c:v>
                </c:pt>
                <c:pt idx="1777">
                  <c:v>45205</c:v>
                </c:pt>
                <c:pt idx="1778">
                  <c:v>45208</c:v>
                </c:pt>
                <c:pt idx="1779">
                  <c:v>45209</c:v>
                </c:pt>
                <c:pt idx="1780">
                  <c:v>45210</c:v>
                </c:pt>
                <c:pt idx="1781">
                  <c:v>45212</c:v>
                </c:pt>
                <c:pt idx="1782">
                  <c:v>45215</c:v>
                </c:pt>
                <c:pt idx="1783">
                  <c:v>45216</c:v>
                </c:pt>
                <c:pt idx="1784">
                  <c:v>45217</c:v>
                </c:pt>
                <c:pt idx="1785">
                  <c:v>45218</c:v>
                </c:pt>
                <c:pt idx="1786">
                  <c:v>45219</c:v>
                </c:pt>
                <c:pt idx="1787">
                  <c:v>45222</c:v>
                </c:pt>
                <c:pt idx="1788">
                  <c:v>45223</c:v>
                </c:pt>
                <c:pt idx="1789">
                  <c:v>45224</c:v>
                </c:pt>
                <c:pt idx="1790">
                  <c:v>45225</c:v>
                </c:pt>
                <c:pt idx="1791">
                  <c:v>45226</c:v>
                </c:pt>
                <c:pt idx="1792">
                  <c:v>45229</c:v>
                </c:pt>
                <c:pt idx="1793">
                  <c:v>45230</c:v>
                </c:pt>
                <c:pt idx="1794">
                  <c:v>45231</c:v>
                </c:pt>
                <c:pt idx="1795">
                  <c:v>45233</c:v>
                </c:pt>
                <c:pt idx="1796">
                  <c:v>45236</c:v>
                </c:pt>
                <c:pt idx="1797">
                  <c:v>45237</c:v>
                </c:pt>
                <c:pt idx="1798">
                  <c:v>45238</c:v>
                </c:pt>
                <c:pt idx="1799">
                  <c:v>45239</c:v>
                </c:pt>
                <c:pt idx="1800">
                  <c:v>45240</c:v>
                </c:pt>
                <c:pt idx="1801">
                  <c:v>45243</c:v>
                </c:pt>
                <c:pt idx="1802">
                  <c:v>45244</c:v>
                </c:pt>
                <c:pt idx="1803">
                  <c:v>45246</c:v>
                </c:pt>
                <c:pt idx="1804">
                  <c:v>45247</c:v>
                </c:pt>
                <c:pt idx="1805">
                  <c:v>45250</c:v>
                </c:pt>
                <c:pt idx="1806">
                  <c:v>45251</c:v>
                </c:pt>
                <c:pt idx="1807">
                  <c:v>45252</c:v>
                </c:pt>
                <c:pt idx="1808">
                  <c:v>45253</c:v>
                </c:pt>
                <c:pt idx="1809">
                  <c:v>45254</c:v>
                </c:pt>
                <c:pt idx="1810">
                  <c:v>45257</c:v>
                </c:pt>
                <c:pt idx="1811">
                  <c:v>45258</c:v>
                </c:pt>
                <c:pt idx="1812">
                  <c:v>45259</c:v>
                </c:pt>
                <c:pt idx="1813">
                  <c:v>45260</c:v>
                </c:pt>
                <c:pt idx="1814">
                  <c:v>45261</c:v>
                </c:pt>
                <c:pt idx="1815">
                  <c:v>45264</c:v>
                </c:pt>
                <c:pt idx="1816">
                  <c:v>45265</c:v>
                </c:pt>
                <c:pt idx="1817">
                  <c:v>45266</c:v>
                </c:pt>
                <c:pt idx="1818">
                  <c:v>45267</c:v>
                </c:pt>
                <c:pt idx="1819">
                  <c:v>45268</c:v>
                </c:pt>
                <c:pt idx="1820">
                  <c:v>45271</c:v>
                </c:pt>
                <c:pt idx="1821">
                  <c:v>45272</c:v>
                </c:pt>
                <c:pt idx="1822">
                  <c:v>45273</c:v>
                </c:pt>
                <c:pt idx="1823">
                  <c:v>45274</c:v>
                </c:pt>
                <c:pt idx="1824">
                  <c:v>45275</c:v>
                </c:pt>
                <c:pt idx="1825">
                  <c:v>45278</c:v>
                </c:pt>
                <c:pt idx="1826">
                  <c:v>45279</c:v>
                </c:pt>
                <c:pt idx="1827">
                  <c:v>45280</c:v>
                </c:pt>
                <c:pt idx="1828">
                  <c:v>45281</c:v>
                </c:pt>
                <c:pt idx="1829">
                  <c:v>45282</c:v>
                </c:pt>
                <c:pt idx="1830">
                  <c:v>45286</c:v>
                </c:pt>
                <c:pt idx="1831">
                  <c:v>45287</c:v>
                </c:pt>
                <c:pt idx="1832">
                  <c:v>45288</c:v>
                </c:pt>
                <c:pt idx="1833">
                  <c:v>45289</c:v>
                </c:pt>
                <c:pt idx="1834">
                  <c:v>45293</c:v>
                </c:pt>
                <c:pt idx="1835">
                  <c:v>45294</c:v>
                </c:pt>
                <c:pt idx="1836">
                  <c:v>45295</c:v>
                </c:pt>
                <c:pt idx="1837">
                  <c:v>45296</c:v>
                </c:pt>
                <c:pt idx="1838">
                  <c:v>45299</c:v>
                </c:pt>
                <c:pt idx="1839">
                  <c:v>45300</c:v>
                </c:pt>
                <c:pt idx="1840">
                  <c:v>45301</c:v>
                </c:pt>
                <c:pt idx="1841">
                  <c:v>45302</c:v>
                </c:pt>
                <c:pt idx="1842">
                  <c:v>45303</c:v>
                </c:pt>
                <c:pt idx="1843">
                  <c:v>45306</c:v>
                </c:pt>
                <c:pt idx="1844">
                  <c:v>45307</c:v>
                </c:pt>
                <c:pt idx="1845">
                  <c:v>45308</c:v>
                </c:pt>
                <c:pt idx="1846">
                  <c:v>45309</c:v>
                </c:pt>
                <c:pt idx="1847">
                  <c:v>45310</c:v>
                </c:pt>
                <c:pt idx="1848">
                  <c:v>45313</c:v>
                </c:pt>
                <c:pt idx="1849">
                  <c:v>45314</c:v>
                </c:pt>
                <c:pt idx="1850">
                  <c:v>45315</c:v>
                </c:pt>
                <c:pt idx="1851">
                  <c:v>45316</c:v>
                </c:pt>
                <c:pt idx="1852">
                  <c:v>45317</c:v>
                </c:pt>
                <c:pt idx="1853">
                  <c:v>45320</c:v>
                </c:pt>
                <c:pt idx="1854">
                  <c:v>45321</c:v>
                </c:pt>
                <c:pt idx="1855">
                  <c:v>45322</c:v>
                </c:pt>
                <c:pt idx="1856">
                  <c:v>45323</c:v>
                </c:pt>
                <c:pt idx="1857">
                  <c:v>45324</c:v>
                </c:pt>
                <c:pt idx="1858">
                  <c:v>45327</c:v>
                </c:pt>
                <c:pt idx="1859">
                  <c:v>45328</c:v>
                </c:pt>
                <c:pt idx="1860">
                  <c:v>45329</c:v>
                </c:pt>
                <c:pt idx="1861">
                  <c:v>45330</c:v>
                </c:pt>
                <c:pt idx="1862">
                  <c:v>45331</c:v>
                </c:pt>
                <c:pt idx="1863">
                  <c:v>45336</c:v>
                </c:pt>
                <c:pt idx="1864">
                  <c:v>45337</c:v>
                </c:pt>
                <c:pt idx="1865">
                  <c:v>45338</c:v>
                </c:pt>
                <c:pt idx="1866">
                  <c:v>45341</c:v>
                </c:pt>
                <c:pt idx="1867">
                  <c:v>45342</c:v>
                </c:pt>
                <c:pt idx="1868">
                  <c:v>45343</c:v>
                </c:pt>
                <c:pt idx="1869">
                  <c:v>45344</c:v>
                </c:pt>
                <c:pt idx="1870">
                  <c:v>45345</c:v>
                </c:pt>
                <c:pt idx="1871">
                  <c:v>45348</c:v>
                </c:pt>
                <c:pt idx="1872">
                  <c:v>45349</c:v>
                </c:pt>
                <c:pt idx="1873">
                  <c:v>45350</c:v>
                </c:pt>
                <c:pt idx="1874">
                  <c:v>45351</c:v>
                </c:pt>
                <c:pt idx="1875">
                  <c:v>45352</c:v>
                </c:pt>
                <c:pt idx="1876">
                  <c:v>45355</c:v>
                </c:pt>
                <c:pt idx="1877">
                  <c:v>45356</c:v>
                </c:pt>
                <c:pt idx="1878">
                  <c:v>45357</c:v>
                </c:pt>
                <c:pt idx="1879">
                  <c:v>45358</c:v>
                </c:pt>
                <c:pt idx="1880">
                  <c:v>45359</c:v>
                </c:pt>
                <c:pt idx="1881">
                  <c:v>45362</c:v>
                </c:pt>
                <c:pt idx="1882">
                  <c:v>45363</c:v>
                </c:pt>
                <c:pt idx="1883">
                  <c:v>45364</c:v>
                </c:pt>
                <c:pt idx="1884">
                  <c:v>45365</c:v>
                </c:pt>
                <c:pt idx="1885">
                  <c:v>45366</c:v>
                </c:pt>
                <c:pt idx="1886">
                  <c:v>45369</c:v>
                </c:pt>
                <c:pt idx="1887">
                  <c:v>45370</c:v>
                </c:pt>
                <c:pt idx="1888">
                  <c:v>45371</c:v>
                </c:pt>
                <c:pt idx="1889">
                  <c:v>45372</c:v>
                </c:pt>
                <c:pt idx="1890">
                  <c:v>45373</c:v>
                </c:pt>
                <c:pt idx="1891">
                  <c:v>45376</c:v>
                </c:pt>
                <c:pt idx="1892">
                  <c:v>45377</c:v>
                </c:pt>
                <c:pt idx="1893">
                  <c:v>45378</c:v>
                </c:pt>
                <c:pt idx="1894">
                  <c:v>45379</c:v>
                </c:pt>
                <c:pt idx="1895">
                  <c:v>45383</c:v>
                </c:pt>
                <c:pt idx="1896">
                  <c:v>45384</c:v>
                </c:pt>
                <c:pt idx="1897">
                  <c:v>45385</c:v>
                </c:pt>
                <c:pt idx="1898">
                  <c:v>45386</c:v>
                </c:pt>
                <c:pt idx="1899">
                  <c:v>45387</c:v>
                </c:pt>
                <c:pt idx="1900">
                  <c:v>45390</c:v>
                </c:pt>
                <c:pt idx="1901">
                  <c:v>45391</c:v>
                </c:pt>
                <c:pt idx="1902">
                  <c:v>45392</c:v>
                </c:pt>
                <c:pt idx="1903">
                  <c:v>45393</c:v>
                </c:pt>
                <c:pt idx="1904">
                  <c:v>45394</c:v>
                </c:pt>
                <c:pt idx="1905">
                  <c:v>45397</c:v>
                </c:pt>
                <c:pt idx="1906">
                  <c:v>45398</c:v>
                </c:pt>
                <c:pt idx="1907">
                  <c:v>45399</c:v>
                </c:pt>
                <c:pt idx="1908">
                  <c:v>45400</c:v>
                </c:pt>
                <c:pt idx="1909">
                  <c:v>45401</c:v>
                </c:pt>
                <c:pt idx="1910">
                  <c:v>45404</c:v>
                </c:pt>
                <c:pt idx="1911">
                  <c:v>45405</c:v>
                </c:pt>
                <c:pt idx="1912">
                  <c:v>45406</c:v>
                </c:pt>
                <c:pt idx="1913">
                  <c:v>45407</c:v>
                </c:pt>
                <c:pt idx="1914">
                  <c:v>45408</c:v>
                </c:pt>
                <c:pt idx="1915">
                  <c:v>45411</c:v>
                </c:pt>
                <c:pt idx="1916">
                  <c:v>45412</c:v>
                </c:pt>
                <c:pt idx="1917">
                  <c:v>45414</c:v>
                </c:pt>
                <c:pt idx="1918">
                  <c:v>45415</c:v>
                </c:pt>
                <c:pt idx="1919">
                  <c:v>45418</c:v>
                </c:pt>
                <c:pt idx="1920">
                  <c:v>45419</c:v>
                </c:pt>
                <c:pt idx="1921">
                  <c:v>45420</c:v>
                </c:pt>
                <c:pt idx="1922">
                  <c:v>45421</c:v>
                </c:pt>
                <c:pt idx="1923">
                  <c:v>45422</c:v>
                </c:pt>
                <c:pt idx="1924">
                  <c:v>45425</c:v>
                </c:pt>
                <c:pt idx="1925">
                  <c:v>45426</c:v>
                </c:pt>
                <c:pt idx="1926">
                  <c:v>45427</c:v>
                </c:pt>
                <c:pt idx="1927">
                  <c:v>45428</c:v>
                </c:pt>
                <c:pt idx="1928">
                  <c:v>45429</c:v>
                </c:pt>
                <c:pt idx="1929">
                  <c:v>45432</c:v>
                </c:pt>
                <c:pt idx="1930">
                  <c:v>45433</c:v>
                </c:pt>
                <c:pt idx="1931">
                  <c:v>45434</c:v>
                </c:pt>
                <c:pt idx="1932">
                  <c:v>45435</c:v>
                </c:pt>
                <c:pt idx="1933">
                  <c:v>45436</c:v>
                </c:pt>
                <c:pt idx="1934">
                  <c:v>45439</c:v>
                </c:pt>
                <c:pt idx="1935">
                  <c:v>45440</c:v>
                </c:pt>
                <c:pt idx="1936">
                  <c:v>45441</c:v>
                </c:pt>
                <c:pt idx="1937">
                  <c:v>45443</c:v>
                </c:pt>
                <c:pt idx="1938">
                  <c:v>45446</c:v>
                </c:pt>
                <c:pt idx="1939">
                  <c:v>45447</c:v>
                </c:pt>
                <c:pt idx="1940">
                  <c:v>45448</c:v>
                </c:pt>
                <c:pt idx="1941">
                  <c:v>45449</c:v>
                </c:pt>
                <c:pt idx="1942">
                  <c:v>45450</c:v>
                </c:pt>
                <c:pt idx="1943">
                  <c:v>45453</c:v>
                </c:pt>
                <c:pt idx="1944">
                  <c:v>45454</c:v>
                </c:pt>
                <c:pt idx="1945">
                  <c:v>45455</c:v>
                </c:pt>
                <c:pt idx="1946">
                  <c:v>45456</c:v>
                </c:pt>
                <c:pt idx="1947">
                  <c:v>45457</c:v>
                </c:pt>
                <c:pt idx="1948">
                  <c:v>45460</c:v>
                </c:pt>
                <c:pt idx="1949">
                  <c:v>45461</c:v>
                </c:pt>
                <c:pt idx="1950">
                  <c:v>45462</c:v>
                </c:pt>
                <c:pt idx="1951">
                  <c:v>45463</c:v>
                </c:pt>
                <c:pt idx="1952">
                  <c:v>45464</c:v>
                </c:pt>
                <c:pt idx="1953">
                  <c:v>45467</c:v>
                </c:pt>
                <c:pt idx="1954">
                  <c:v>45468</c:v>
                </c:pt>
                <c:pt idx="1955">
                  <c:v>45469</c:v>
                </c:pt>
                <c:pt idx="1956">
                  <c:v>45470</c:v>
                </c:pt>
                <c:pt idx="1957">
                  <c:v>45471</c:v>
                </c:pt>
                <c:pt idx="1958">
                  <c:v>45474</c:v>
                </c:pt>
                <c:pt idx="1959">
                  <c:v>45475</c:v>
                </c:pt>
                <c:pt idx="1960">
                  <c:v>45476</c:v>
                </c:pt>
                <c:pt idx="1961">
                  <c:v>45477</c:v>
                </c:pt>
                <c:pt idx="1962">
                  <c:v>45478</c:v>
                </c:pt>
                <c:pt idx="1963">
                  <c:v>45481</c:v>
                </c:pt>
                <c:pt idx="1964">
                  <c:v>45482</c:v>
                </c:pt>
                <c:pt idx="1965">
                  <c:v>45483</c:v>
                </c:pt>
                <c:pt idx="1966">
                  <c:v>45484</c:v>
                </c:pt>
                <c:pt idx="1967">
                  <c:v>45485</c:v>
                </c:pt>
                <c:pt idx="1968">
                  <c:v>45488</c:v>
                </c:pt>
                <c:pt idx="1969">
                  <c:v>45489</c:v>
                </c:pt>
                <c:pt idx="1970">
                  <c:v>45490</c:v>
                </c:pt>
                <c:pt idx="1971">
                  <c:v>45491</c:v>
                </c:pt>
                <c:pt idx="1972">
                  <c:v>45492</c:v>
                </c:pt>
                <c:pt idx="1973">
                  <c:v>45495</c:v>
                </c:pt>
                <c:pt idx="1974">
                  <c:v>45496</c:v>
                </c:pt>
                <c:pt idx="1975">
                  <c:v>45497</c:v>
                </c:pt>
                <c:pt idx="1976">
                  <c:v>45498</c:v>
                </c:pt>
                <c:pt idx="1977">
                  <c:v>45499</c:v>
                </c:pt>
                <c:pt idx="1978">
                  <c:v>45502</c:v>
                </c:pt>
                <c:pt idx="1979">
                  <c:v>45503</c:v>
                </c:pt>
                <c:pt idx="1980">
                  <c:v>45504</c:v>
                </c:pt>
                <c:pt idx="1981">
                  <c:v>45505</c:v>
                </c:pt>
                <c:pt idx="1982">
                  <c:v>45506</c:v>
                </c:pt>
                <c:pt idx="1983">
                  <c:v>45509</c:v>
                </c:pt>
                <c:pt idx="1984">
                  <c:v>45510</c:v>
                </c:pt>
                <c:pt idx="1985">
                  <c:v>45511</c:v>
                </c:pt>
                <c:pt idx="1986">
                  <c:v>45512</c:v>
                </c:pt>
                <c:pt idx="1987">
                  <c:v>45513</c:v>
                </c:pt>
                <c:pt idx="1988">
                  <c:v>45516</c:v>
                </c:pt>
                <c:pt idx="1989">
                  <c:v>45517</c:v>
                </c:pt>
                <c:pt idx="1990">
                  <c:v>45518</c:v>
                </c:pt>
                <c:pt idx="1991">
                  <c:v>45519</c:v>
                </c:pt>
                <c:pt idx="1992">
                  <c:v>45520</c:v>
                </c:pt>
                <c:pt idx="1993">
                  <c:v>45523</c:v>
                </c:pt>
                <c:pt idx="1994">
                  <c:v>45524</c:v>
                </c:pt>
                <c:pt idx="1995">
                  <c:v>45525</c:v>
                </c:pt>
                <c:pt idx="1996">
                  <c:v>45526</c:v>
                </c:pt>
                <c:pt idx="1997">
                  <c:v>45527</c:v>
                </c:pt>
                <c:pt idx="1998">
                  <c:v>45530</c:v>
                </c:pt>
                <c:pt idx="1999">
                  <c:v>45531</c:v>
                </c:pt>
                <c:pt idx="2000">
                  <c:v>45532</c:v>
                </c:pt>
                <c:pt idx="2001">
                  <c:v>45533</c:v>
                </c:pt>
                <c:pt idx="2002">
                  <c:v>45534</c:v>
                </c:pt>
                <c:pt idx="2003">
                  <c:v>45537</c:v>
                </c:pt>
                <c:pt idx="2004">
                  <c:v>45538</c:v>
                </c:pt>
                <c:pt idx="2005">
                  <c:v>45539</c:v>
                </c:pt>
                <c:pt idx="2006">
                  <c:v>45540</c:v>
                </c:pt>
                <c:pt idx="2007">
                  <c:v>45541</c:v>
                </c:pt>
                <c:pt idx="2008">
                  <c:v>45544</c:v>
                </c:pt>
                <c:pt idx="2009">
                  <c:v>45545</c:v>
                </c:pt>
                <c:pt idx="2010">
                  <c:v>45546</c:v>
                </c:pt>
                <c:pt idx="2011">
                  <c:v>45547</c:v>
                </c:pt>
                <c:pt idx="2012">
                  <c:v>45548</c:v>
                </c:pt>
                <c:pt idx="2013">
                  <c:v>45551</c:v>
                </c:pt>
                <c:pt idx="2014">
                  <c:v>45552</c:v>
                </c:pt>
                <c:pt idx="2015">
                  <c:v>45553</c:v>
                </c:pt>
                <c:pt idx="2016">
                  <c:v>45554</c:v>
                </c:pt>
                <c:pt idx="2017">
                  <c:v>45555</c:v>
                </c:pt>
                <c:pt idx="2018">
                  <c:v>45558</c:v>
                </c:pt>
                <c:pt idx="2019">
                  <c:v>45559</c:v>
                </c:pt>
                <c:pt idx="2020">
                  <c:v>45560</c:v>
                </c:pt>
                <c:pt idx="2021">
                  <c:v>45561</c:v>
                </c:pt>
                <c:pt idx="2022">
                  <c:v>45562</c:v>
                </c:pt>
                <c:pt idx="2023">
                  <c:v>45565</c:v>
                </c:pt>
                <c:pt idx="2024">
                  <c:v>45566</c:v>
                </c:pt>
                <c:pt idx="2025">
                  <c:v>45567</c:v>
                </c:pt>
                <c:pt idx="2026">
                  <c:v>45568</c:v>
                </c:pt>
                <c:pt idx="2027">
                  <c:v>45569</c:v>
                </c:pt>
                <c:pt idx="2028">
                  <c:v>45572</c:v>
                </c:pt>
                <c:pt idx="2029">
                  <c:v>45573</c:v>
                </c:pt>
                <c:pt idx="2030">
                  <c:v>45574</c:v>
                </c:pt>
                <c:pt idx="2031">
                  <c:v>45575</c:v>
                </c:pt>
                <c:pt idx="2032">
                  <c:v>45576</c:v>
                </c:pt>
                <c:pt idx="2033">
                  <c:v>45579</c:v>
                </c:pt>
                <c:pt idx="2034">
                  <c:v>45580</c:v>
                </c:pt>
                <c:pt idx="2035">
                  <c:v>45581</c:v>
                </c:pt>
                <c:pt idx="2036">
                  <c:v>45582</c:v>
                </c:pt>
                <c:pt idx="2037">
                  <c:v>45583</c:v>
                </c:pt>
                <c:pt idx="2038">
                  <c:v>45586</c:v>
                </c:pt>
                <c:pt idx="2039">
                  <c:v>45587</c:v>
                </c:pt>
                <c:pt idx="2040">
                  <c:v>45588</c:v>
                </c:pt>
                <c:pt idx="2041">
                  <c:v>45589</c:v>
                </c:pt>
                <c:pt idx="2042">
                  <c:v>45590</c:v>
                </c:pt>
                <c:pt idx="2043">
                  <c:v>45593</c:v>
                </c:pt>
                <c:pt idx="2044">
                  <c:v>45594</c:v>
                </c:pt>
                <c:pt idx="2045">
                  <c:v>45595</c:v>
                </c:pt>
                <c:pt idx="2046">
                  <c:v>45596</c:v>
                </c:pt>
                <c:pt idx="2047">
                  <c:v>45597</c:v>
                </c:pt>
                <c:pt idx="2048">
                  <c:v>45600</c:v>
                </c:pt>
                <c:pt idx="2049">
                  <c:v>45601</c:v>
                </c:pt>
                <c:pt idx="2050">
                  <c:v>45602</c:v>
                </c:pt>
                <c:pt idx="2051">
                  <c:v>45603</c:v>
                </c:pt>
                <c:pt idx="2052">
                  <c:v>45604</c:v>
                </c:pt>
                <c:pt idx="2053">
                  <c:v>45607</c:v>
                </c:pt>
                <c:pt idx="2054">
                  <c:v>45608</c:v>
                </c:pt>
                <c:pt idx="2055">
                  <c:v>45609</c:v>
                </c:pt>
                <c:pt idx="2056">
                  <c:v>45610</c:v>
                </c:pt>
                <c:pt idx="2057">
                  <c:v>45614</c:v>
                </c:pt>
                <c:pt idx="2058">
                  <c:v>45615</c:v>
                </c:pt>
                <c:pt idx="2059">
                  <c:v>45617</c:v>
                </c:pt>
                <c:pt idx="2060">
                  <c:v>45618</c:v>
                </c:pt>
                <c:pt idx="2061">
                  <c:v>45621</c:v>
                </c:pt>
                <c:pt idx="2062">
                  <c:v>45622</c:v>
                </c:pt>
                <c:pt idx="2063">
                  <c:v>45623</c:v>
                </c:pt>
                <c:pt idx="2064">
                  <c:v>45624</c:v>
                </c:pt>
                <c:pt idx="2065">
                  <c:v>45625</c:v>
                </c:pt>
                <c:pt idx="2066">
                  <c:v>45628</c:v>
                </c:pt>
                <c:pt idx="2067">
                  <c:v>45629</c:v>
                </c:pt>
                <c:pt idx="2068">
                  <c:v>45630</c:v>
                </c:pt>
                <c:pt idx="2069">
                  <c:v>45631</c:v>
                </c:pt>
                <c:pt idx="2070">
                  <c:v>45632</c:v>
                </c:pt>
                <c:pt idx="2071">
                  <c:v>45635</c:v>
                </c:pt>
                <c:pt idx="2072">
                  <c:v>45636</c:v>
                </c:pt>
                <c:pt idx="2073">
                  <c:v>45637</c:v>
                </c:pt>
                <c:pt idx="2074">
                  <c:v>45638</c:v>
                </c:pt>
                <c:pt idx="2075">
                  <c:v>45639</c:v>
                </c:pt>
                <c:pt idx="2076">
                  <c:v>45642</c:v>
                </c:pt>
                <c:pt idx="2077">
                  <c:v>45643</c:v>
                </c:pt>
                <c:pt idx="2078">
                  <c:v>45644</c:v>
                </c:pt>
                <c:pt idx="2079">
                  <c:v>45645</c:v>
                </c:pt>
                <c:pt idx="2080">
                  <c:v>45646</c:v>
                </c:pt>
                <c:pt idx="2081">
                  <c:v>45649</c:v>
                </c:pt>
                <c:pt idx="2082">
                  <c:v>45650</c:v>
                </c:pt>
                <c:pt idx="2083">
                  <c:v>45652</c:v>
                </c:pt>
                <c:pt idx="2084">
                  <c:v>45653</c:v>
                </c:pt>
                <c:pt idx="2085">
                  <c:v>45656</c:v>
                </c:pt>
                <c:pt idx="2086">
                  <c:v>45657</c:v>
                </c:pt>
                <c:pt idx="2087">
                  <c:v>45659</c:v>
                </c:pt>
                <c:pt idx="2088">
                  <c:v>45660</c:v>
                </c:pt>
                <c:pt idx="2089">
                  <c:v>45663</c:v>
                </c:pt>
                <c:pt idx="2090">
                  <c:v>45664</c:v>
                </c:pt>
                <c:pt idx="2091">
                  <c:v>45665</c:v>
                </c:pt>
                <c:pt idx="2092">
                  <c:v>45666</c:v>
                </c:pt>
                <c:pt idx="2093">
                  <c:v>45667</c:v>
                </c:pt>
                <c:pt idx="2094">
                  <c:v>45670</c:v>
                </c:pt>
                <c:pt idx="2095">
                  <c:v>45671</c:v>
                </c:pt>
                <c:pt idx="2096">
                  <c:v>45672</c:v>
                </c:pt>
                <c:pt idx="2097">
                  <c:v>45673</c:v>
                </c:pt>
                <c:pt idx="2098">
                  <c:v>45674</c:v>
                </c:pt>
                <c:pt idx="2099">
                  <c:v>45677</c:v>
                </c:pt>
                <c:pt idx="2100">
                  <c:v>45678</c:v>
                </c:pt>
                <c:pt idx="2101">
                  <c:v>45679</c:v>
                </c:pt>
                <c:pt idx="2102">
                  <c:v>45680</c:v>
                </c:pt>
                <c:pt idx="2103">
                  <c:v>45681</c:v>
                </c:pt>
                <c:pt idx="2104">
                  <c:v>45684</c:v>
                </c:pt>
                <c:pt idx="2105">
                  <c:v>45685</c:v>
                </c:pt>
                <c:pt idx="2106">
                  <c:v>45686</c:v>
                </c:pt>
                <c:pt idx="2107">
                  <c:v>45687</c:v>
                </c:pt>
                <c:pt idx="2108">
                  <c:v>45688</c:v>
                </c:pt>
                <c:pt idx="2109">
                  <c:v>45691</c:v>
                </c:pt>
                <c:pt idx="2110">
                  <c:v>45692</c:v>
                </c:pt>
                <c:pt idx="2111">
                  <c:v>45693</c:v>
                </c:pt>
                <c:pt idx="2112">
                  <c:v>45694</c:v>
                </c:pt>
                <c:pt idx="2113">
                  <c:v>45695</c:v>
                </c:pt>
                <c:pt idx="2114">
                  <c:v>45698</c:v>
                </c:pt>
                <c:pt idx="2115">
                  <c:v>45699</c:v>
                </c:pt>
                <c:pt idx="2116">
                  <c:v>45700</c:v>
                </c:pt>
                <c:pt idx="2117">
                  <c:v>45701</c:v>
                </c:pt>
                <c:pt idx="2118">
                  <c:v>45702</c:v>
                </c:pt>
                <c:pt idx="2119">
                  <c:v>45705</c:v>
                </c:pt>
                <c:pt idx="2120">
                  <c:v>45706</c:v>
                </c:pt>
                <c:pt idx="2121">
                  <c:v>45707</c:v>
                </c:pt>
                <c:pt idx="2122">
                  <c:v>45708</c:v>
                </c:pt>
                <c:pt idx="2123">
                  <c:v>45709</c:v>
                </c:pt>
                <c:pt idx="2124">
                  <c:v>45712</c:v>
                </c:pt>
                <c:pt idx="2125">
                  <c:v>45713</c:v>
                </c:pt>
                <c:pt idx="2126">
                  <c:v>45714</c:v>
                </c:pt>
                <c:pt idx="2127">
                  <c:v>45715</c:v>
                </c:pt>
                <c:pt idx="2128">
                  <c:v>45716</c:v>
                </c:pt>
                <c:pt idx="2129">
                  <c:v>45721</c:v>
                </c:pt>
                <c:pt idx="2130">
                  <c:v>45722</c:v>
                </c:pt>
                <c:pt idx="2131">
                  <c:v>45723</c:v>
                </c:pt>
                <c:pt idx="2132">
                  <c:v>45726</c:v>
                </c:pt>
                <c:pt idx="2133">
                  <c:v>45727</c:v>
                </c:pt>
                <c:pt idx="2134">
                  <c:v>45728</c:v>
                </c:pt>
                <c:pt idx="2135">
                  <c:v>45729</c:v>
                </c:pt>
                <c:pt idx="2136">
                  <c:v>45730</c:v>
                </c:pt>
                <c:pt idx="2137">
                  <c:v>45733</c:v>
                </c:pt>
                <c:pt idx="2138">
                  <c:v>45734</c:v>
                </c:pt>
                <c:pt idx="2139">
                  <c:v>45735</c:v>
                </c:pt>
                <c:pt idx="2140">
                  <c:v>45736</c:v>
                </c:pt>
                <c:pt idx="2141">
                  <c:v>45737</c:v>
                </c:pt>
                <c:pt idx="2142">
                  <c:v>45740</c:v>
                </c:pt>
                <c:pt idx="2143">
                  <c:v>45741</c:v>
                </c:pt>
                <c:pt idx="2144">
                  <c:v>45742</c:v>
                </c:pt>
                <c:pt idx="2145">
                  <c:v>45743</c:v>
                </c:pt>
                <c:pt idx="2146">
                  <c:v>45744</c:v>
                </c:pt>
                <c:pt idx="2147">
                  <c:v>45747</c:v>
                </c:pt>
                <c:pt idx="2148">
                  <c:v>45748</c:v>
                </c:pt>
                <c:pt idx="2149">
                  <c:v>45749</c:v>
                </c:pt>
                <c:pt idx="2150">
                  <c:v>45750</c:v>
                </c:pt>
                <c:pt idx="2151">
                  <c:v>45751</c:v>
                </c:pt>
                <c:pt idx="2152">
                  <c:v>45754</c:v>
                </c:pt>
                <c:pt idx="2153">
                  <c:v>45755</c:v>
                </c:pt>
                <c:pt idx="2154">
                  <c:v>45756</c:v>
                </c:pt>
                <c:pt idx="2155">
                  <c:v>45757</c:v>
                </c:pt>
                <c:pt idx="2156">
                  <c:v>45758</c:v>
                </c:pt>
                <c:pt idx="2157">
                  <c:v>45761</c:v>
                </c:pt>
                <c:pt idx="2158">
                  <c:v>45762</c:v>
                </c:pt>
                <c:pt idx="2159">
                  <c:v>45763</c:v>
                </c:pt>
                <c:pt idx="2160">
                  <c:v>45764</c:v>
                </c:pt>
                <c:pt idx="2161">
                  <c:v>45769</c:v>
                </c:pt>
                <c:pt idx="2162">
                  <c:v>45770</c:v>
                </c:pt>
                <c:pt idx="2163">
                  <c:v>45771</c:v>
                </c:pt>
                <c:pt idx="2164">
                  <c:v>45772</c:v>
                </c:pt>
                <c:pt idx="2165">
                  <c:v>45775</c:v>
                </c:pt>
                <c:pt idx="2166">
                  <c:v>45776</c:v>
                </c:pt>
                <c:pt idx="2167">
                  <c:v>45777</c:v>
                </c:pt>
                <c:pt idx="2168">
                  <c:v>45779</c:v>
                </c:pt>
                <c:pt idx="2169">
                  <c:v>45782</c:v>
                </c:pt>
                <c:pt idx="2170">
                  <c:v>45783</c:v>
                </c:pt>
                <c:pt idx="2171">
                  <c:v>45784</c:v>
                </c:pt>
                <c:pt idx="2172">
                  <c:v>45785</c:v>
                </c:pt>
                <c:pt idx="2173">
                  <c:v>45786</c:v>
                </c:pt>
                <c:pt idx="2174">
                  <c:v>45789</c:v>
                </c:pt>
                <c:pt idx="2175">
                  <c:v>45790</c:v>
                </c:pt>
                <c:pt idx="2176">
                  <c:v>45791</c:v>
                </c:pt>
                <c:pt idx="2177">
                  <c:v>45792</c:v>
                </c:pt>
                <c:pt idx="2178">
                  <c:v>45793</c:v>
                </c:pt>
                <c:pt idx="2179">
                  <c:v>45796</c:v>
                </c:pt>
                <c:pt idx="2180">
                  <c:v>45797</c:v>
                </c:pt>
                <c:pt idx="2181">
                  <c:v>45798</c:v>
                </c:pt>
                <c:pt idx="2182">
                  <c:v>45799</c:v>
                </c:pt>
                <c:pt idx="2183">
                  <c:v>45800</c:v>
                </c:pt>
                <c:pt idx="2184">
                  <c:v>45803</c:v>
                </c:pt>
                <c:pt idx="2185">
                  <c:v>45804</c:v>
                </c:pt>
                <c:pt idx="2186">
                  <c:v>45805</c:v>
                </c:pt>
                <c:pt idx="2187">
                  <c:v>45806</c:v>
                </c:pt>
                <c:pt idx="2188">
                  <c:v>45807</c:v>
                </c:pt>
                <c:pt idx="2189">
                  <c:v>45810</c:v>
                </c:pt>
                <c:pt idx="2190">
                  <c:v>45811</c:v>
                </c:pt>
                <c:pt idx="2191">
                  <c:v>45812</c:v>
                </c:pt>
                <c:pt idx="2192">
                  <c:v>45813</c:v>
                </c:pt>
                <c:pt idx="2193">
                  <c:v>45814</c:v>
                </c:pt>
                <c:pt idx="2194">
                  <c:v>45817</c:v>
                </c:pt>
                <c:pt idx="2195">
                  <c:v>45818</c:v>
                </c:pt>
                <c:pt idx="2196">
                  <c:v>45819</c:v>
                </c:pt>
                <c:pt idx="2197">
                  <c:v>45820</c:v>
                </c:pt>
                <c:pt idx="2198">
                  <c:v>45821</c:v>
                </c:pt>
                <c:pt idx="2199">
                  <c:v>45824</c:v>
                </c:pt>
                <c:pt idx="2200">
                  <c:v>45825</c:v>
                </c:pt>
                <c:pt idx="2201">
                  <c:v>45826</c:v>
                </c:pt>
                <c:pt idx="2202">
                  <c:v>45828</c:v>
                </c:pt>
                <c:pt idx="2203">
                  <c:v>45831</c:v>
                </c:pt>
                <c:pt idx="2204">
                  <c:v>45832</c:v>
                </c:pt>
                <c:pt idx="2205">
                  <c:v>45833</c:v>
                </c:pt>
                <c:pt idx="2206">
                  <c:v>45834</c:v>
                </c:pt>
                <c:pt idx="2207">
                  <c:v>45835</c:v>
                </c:pt>
                <c:pt idx="2208">
                  <c:v>45838</c:v>
                </c:pt>
              </c:numCache>
            </c:numRef>
          </c:cat>
          <c:val>
            <c:numRef>
              <c:f>Historico!$DA$598:$DA$7170</c:f>
              <c:numCache>
                <c:formatCode>0.00%</c:formatCode>
                <c:ptCount val="6573"/>
                <c:pt idx="0">
                  <c:v>0</c:v>
                </c:pt>
                <c:pt idx="1">
                  <c:v>-1.2616799946207902E-4</c:v>
                </c:pt>
                <c:pt idx="2">
                  <c:v>-2.0984741173182275E-3</c:v>
                </c:pt>
                <c:pt idx="3">
                  <c:v>-8.3641549972102158E-4</c:v>
                </c:pt>
                <c:pt idx="4">
                  <c:v>-2.2816869346939939E-3</c:v>
                </c:pt>
                <c:pt idx="5">
                  <c:v>-1.4449724279335108E-3</c:v>
                </c:pt>
                <c:pt idx="6">
                  <c:v>-2.7682662111594425E-4</c:v>
                </c:pt>
                <c:pt idx="7">
                  <c:v>7.108484216611366E-4</c:v>
                </c:pt>
                <c:pt idx="8">
                  <c:v>1.6138503513623004E-3</c:v>
                </c:pt>
                <c:pt idx="9">
                  <c:v>2.3981417900036384E-3</c:v>
                </c:pt>
                <c:pt idx="10">
                  <c:v>3.5123755317922889E-3</c:v>
                </c:pt>
                <c:pt idx="11">
                  <c:v>4.5846635284130244E-3</c:v>
                </c:pt>
                <c:pt idx="12">
                  <c:v>4.7934536360461077E-3</c:v>
                </c:pt>
                <c:pt idx="13">
                  <c:v>4.872911905335009E-3</c:v>
                </c:pt>
                <c:pt idx="14">
                  <c:v>6.2183677682750016E-3</c:v>
                </c:pt>
                <c:pt idx="15">
                  <c:v>7.600298240847847E-3</c:v>
                </c:pt>
                <c:pt idx="16">
                  <c:v>7.6762250066528814E-3</c:v>
                </c:pt>
                <c:pt idx="17">
                  <c:v>8.6802501658385101E-3</c:v>
                </c:pt>
                <c:pt idx="18">
                  <c:v>1.1010412694268057E-2</c:v>
                </c:pt>
                <c:pt idx="19">
                  <c:v>1.0172773211356123E-2</c:v>
                </c:pt>
                <c:pt idx="20">
                  <c:v>1.1841359518497185E-2</c:v>
                </c:pt>
                <c:pt idx="21">
                  <c:v>1.1791067071218464E-2</c:v>
                </c:pt>
                <c:pt idx="22">
                  <c:v>1.116590686581298E-2</c:v>
                </c:pt>
                <c:pt idx="23">
                  <c:v>1.0791420788494932E-2</c:v>
                </c:pt>
                <c:pt idx="24">
                  <c:v>1.0866180599377273E-2</c:v>
                </c:pt>
                <c:pt idx="25">
                  <c:v>1.1479710392605869E-2</c:v>
                </c:pt>
                <c:pt idx="26">
                  <c:v>1.1718249799710367E-2</c:v>
                </c:pt>
                <c:pt idx="27">
                  <c:v>1.2240760239956572E-2</c:v>
                </c:pt>
                <c:pt idx="28">
                  <c:v>1.2591548052555357E-2</c:v>
                </c:pt>
                <c:pt idx="29">
                  <c:v>1.3758730417095189E-2</c:v>
                </c:pt>
                <c:pt idx="30">
                  <c:v>1.2261282141938556E-2</c:v>
                </c:pt>
                <c:pt idx="31">
                  <c:v>1.1788416263112778E-2</c:v>
                </c:pt>
                <c:pt idx="32">
                  <c:v>1.2869341246912747E-2</c:v>
                </c:pt>
                <c:pt idx="33">
                  <c:v>1.2177258927483781E-2</c:v>
                </c:pt>
                <c:pt idx="34">
                  <c:v>1.1446975719187069E-2</c:v>
                </c:pt>
                <c:pt idx="35">
                  <c:v>1.093646738124443E-2</c:v>
                </c:pt>
                <c:pt idx="36">
                  <c:v>1.166278030385004E-2</c:v>
                </c:pt>
                <c:pt idx="37">
                  <c:v>1.3313532641399339E-2</c:v>
                </c:pt>
                <c:pt idx="38">
                  <c:v>1.3752776889500273E-2</c:v>
                </c:pt>
                <c:pt idx="39">
                  <c:v>1.4181907230087054E-2</c:v>
                </c:pt>
                <c:pt idx="40">
                  <c:v>1.5010059221877814E-2</c:v>
                </c:pt>
                <c:pt idx="41">
                  <c:v>1.5873064207712728E-2</c:v>
                </c:pt>
                <c:pt idx="42">
                  <c:v>1.6137020555001991E-2</c:v>
                </c:pt>
                <c:pt idx="43">
                  <c:v>1.3922847039202102E-2</c:v>
                </c:pt>
                <c:pt idx="44">
                  <c:v>9.5340829933310278E-3</c:v>
                </c:pt>
                <c:pt idx="45">
                  <c:v>8.2833656210432594E-3</c:v>
                </c:pt>
                <c:pt idx="46">
                  <c:v>3.2922902487453332E-3</c:v>
                </c:pt>
                <c:pt idx="47">
                  <c:v>5.7870314400769729E-3</c:v>
                </c:pt>
                <c:pt idx="48">
                  <c:v>5.8818640832820623E-3</c:v>
                </c:pt>
                <c:pt idx="49">
                  <c:v>6.8876059051707905E-3</c:v>
                </c:pt>
                <c:pt idx="50">
                  <c:v>1.1175638572108015E-2</c:v>
                </c:pt>
                <c:pt idx="51">
                  <c:v>1.338742249163638E-2</c:v>
                </c:pt>
                <c:pt idx="52">
                  <c:v>1.3638104670773199E-2</c:v>
                </c:pt>
                <c:pt idx="53">
                  <c:v>1.3675049819531937E-2</c:v>
                </c:pt>
                <c:pt idx="54">
                  <c:v>1.2543386673397494E-2</c:v>
                </c:pt>
                <c:pt idx="55">
                  <c:v>1.4576604349413991E-2</c:v>
                </c:pt>
                <c:pt idx="56">
                  <c:v>1.6267959919598063E-2</c:v>
                </c:pt>
                <c:pt idx="57">
                  <c:v>1.7340830946399377E-2</c:v>
                </c:pt>
                <c:pt idx="58">
                  <c:v>1.2039491601842256E-2</c:v>
                </c:pt>
                <c:pt idx="59">
                  <c:v>1.3072933954699995E-2</c:v>
                </c:pt>
                <c:pt idx="60">
                  <c:v>1.8102817399195503E-2</c:v>
                </c:pt>
                <c:pt idx="61">
                  <c:v>1.8940675155009856E-2</c:v>
                </c:pt>
                <c:pt idx="62">
                  <c:v>2.0274342044822147E-2</c:v>
                </c:pt>
                <c:pt idx="63">
                  <c:v>2.2337139500986147E-2</c:v>
                </c:pt>
                <c:pt idx="64">
                  <c:v>2.0539830998873354E-2</c:v>
                </c:pt>
                <c:pt idx="65">
                  <c:v>2.073289695920999E-2</c:v>
                </c:pt>
                <c:pt idx="66">
                  <c:v>2.065639007054787E-2</c:v>
                </c:pt>
                <c:pt idx="67">
                  <c:v>2.1914323867028074E-2</c:v>
                </c:pt>
                <c:pt idx="68">
                  <c:v>2.2665789610661013E-2</c:v>
                </c:pt>
                <c:pt idx="69">
                  <c:v>2.4024233829489372E-2</c:v>
                </c:pt>
                <c:pt idx="70">
                  <c:v>2.5089594121504577E-2</c:v>
                </c:pt>
                <c:pt idx="71">
                  <c:v>2.5958373722719363E-2</c:v>
                </c:pt>
                <c:pt idx="72">
                  <c:v>2.6911285227559478E-2</c:v>
                </c:pt>
                <c:pt idx="73">
                  <c:v>2.7233484657322116E-2</c:v>
                </c:pt>
                <c:pt idx="74">
                  <c:v>2.7243385212020188E-2</c:v>
                </c:pt>
                <c:pt idx="75">
                  <c:v>2.7889960985921558E-2</c:v>
                </c:pt>
                <c:pt idx="76">
                  <c:v>2.8354332336419263E-2</c:v>
                </c:pt>
                <c:pt idx="77">
                  <c:v>2.972933845899095E-2</c:v>
                </c:pt>
                <c:pt idx="78">
                  <c:v>3.1147593254936767E-2</c:v>
                </c:pt>
                <c:pt idx="79">
                  <c:v>3.15294630393681E-2</c:v>
                </c:pt>
                <c:pt idx="80">
                  <c:v>3.383397246348907E-2</c:v>
                </c:pt>
                <c:pt idx="81">
                  <c:v>3.4849183214357149E-2</c:v>
                </c:pt>
                <c:pt idx="82">
                  <c:v>3.5161520779188438E-2</c:v>
                </c:pt>
                <c:pt idx="83">
                  <c:v>3.6898186091463669E-2</c:v>
                </c:pt>
                <c:pt idx="84">
                  <c:v>3.6011967916652177E-2</c:v>
                </c:pt>
                <c:pt idx="85">
                  <c:v>3.6025854188219908E-2</c:v>
                </c:pt>
                <c:pt idx="86">
                  <c:v>3.6597082424612681E-2</c:v>
                </c:pt>
                <c:pt idx="87">
                  <c:v>3.5862790688138579E-2</c:v>
                </c:pt>
                <c:pt idx="88">
                  <c:v>4.314597396073383E-2</c:v>
                </c:pt>
                <c:pt idx="89">
                  <c:v>4.3915608910721549E-2</c:v>
                </c:pt>
                <c:pt idx="90">
                  <c:v>4.4765721258702929E-2</c:v>
                </c:pt>
                <c:pt idx="91">
                  <c:v>4.52302818088679E-2</c:v>
                </c:pt>
                <c:pt idx="92">
                  <c:v>4.4899074372719783E-2</c:v>
                </c:pt>
                <c:pt idx="93">
                  <c:v>4.5001905957417598E-2</c:v>
                </c:pt>
                <c:pt idx="94">
                  <c:v>4.4957140555740738E-2</c:v>
                </c:pt>
                <c:pt idx="95">
                  <c:v>4.4440241920758572E-2</c:v>
                </c:pt>
                <c:pt idx="96">
                  <c:v>4.4775713282270813E-2</c:v>
                </c:pt>
                <c:pt idx="97">
                  <c:v>4.5235757864488635E-2</c:v>
                </c:pt>
                <c:pt idx="98">
                  <c:v>4.4599813948964062E-2</c:v>
                </c:pt>
                <c:pt idx="99">
                  <c:v>4.5297504495412699E-2</c:v>
                </c:pt>
                <c:pt idx="100">
                  <c:v>4.4126855930347375E-2</c:v>
                </c:pt>
                <c:pt idx="101">
                  <c:v>4.345811919493392E-2</c:v>
                </c:pt>
                <c:pt idx="102">
                  <c:v>4.4444853606740553E-2</c:v>
                </c:pt>
                <c:pt idx="103">
                  <c:v>4.5151977299725532E-2</c:v>
                </c:pt>
                <c:pt idx="104">
                  <c:v>4.5859153995454038E-2</c:v>
                </c:pt>
                <c:pt idx="105">
                  <c:v>4.6942768700766635E-2</c:v>
                </c:pt>
                <c:pt idx="106">
                  <c:v>4.7464040397564133E-2</c:v>
                </c:pt>
                <c:pt idx="107">
                  <c:v>5.0314444312073103E-2</c:v>
                </c:pt>
                <c:pt idx="108">
                  <c:v>5.1841671854496507E-2</c:v>
                </c:pt>
                <c:pt idx="109">
                  <c:v>5.3070362896714407E-2</c:v>
                </c:pt>
                <c:pt idx="110">
                  <c:v>5.3413143716770861E-2</c:v>
                </c:pt>
                <c:pt idx="111">
                  <c:v>5.3874717327506261E-2</c:v>
                </c:pt>
                <c:pt idx="112">
                  <c:v>5.3709287266100691E-2</c:v>
                </c:pt>
                <c:pt idx="113">
                  <c:v>5.2315969925603723E-2</c:v>
                </c:pt>
                <c:pt idx="114">
                  <c:v>5.2535629397579164E-2</c:v>
                </c:pt>
                <c:pt idx="115">
                  <c:v>5.2805834701257881E-2</c:v>
                </c:pt>
                <c:pt idx="116">
                  <c:v>5.3996543127510011E-2</c:v>
                </c:pt>
                <c:pt idx="117">
                  <c:v>5.494010177267028E-2</c:v>
                </c:pt>
                <c:pt idx="118">
                  <c:v>5.7982033226107399E-2</c:v>
                </c:pt>
                <c:pt idx="119">
                  <c:v>5.9027715858154917E-2</c:v>
                </c:pt>
                <c:pt idx="120">
                  <c:v>6.0903678866430777E-2</c:v>
                </c:pt>
                <c:pt idx="121">
                  <c:v>6.0455030321388215E-2</c:v>
                </c:pt>
                <c:pt idx="122">
                  <c:v>6.2757003664861477E-2</c:v>
                </c:pt>
                <c:pt idx="123">
                  <c:v>6.3469026421573593E-2</c:v>
                </c:pt>
                <c:pt idx="124">
                  <c:v>6.4200521536486921E-2</c:v>
                </c:pt>
                <c:pt idx="125">
                  <c:v>6.4083354163281259E-2</c:v>
                </c:pt>
                <c:pt idx="126">
                  <c:v>6.4147776650020916E-2</c:v>
                </c:pt>
                <c:pt idx="127">
                  <c:v>6.5494904223969419E-2</c:v>
                </c:pt>
                <c:pt idx="128">
                  <c:v>6.6407914726618555E-2</c:v>
                </c:pt>
                <c:pt idx="129">
                  <c:v>6.5697587610423991E-2</c:v>
                </c:pt>
                <c:pt idx="130">
                  <c:v>6.7860427409853763E-2</c:v>
                </c:pt>
                <c:pt idx="131">
                  <c:v>6.8477948510958786E-2</c:v>
                </c:pt>
                <c:pt idx="132">
                  <c:v>6.9980978399942995E-2</c:v>
                </c:pt>
                <c:pt idx="133">
                  <c:v>6.9969072910235353E-2</c:v>
                </c:pt>
                <c:pt idx="134">
                  <c:v>7.0559814878278893E-2</c:v>
                </c:pt>
                <c:pt idx="135">
                  <c:v>7.0695058199847338E-2</c:v>
                </c:pt>
                <c:pt idx="136">
                  <c:v>7.0783824600762157E-2</c:v>
                </c:pt>
                <c:pt idx="137">
                  <c:v>7.3389458713919442E-2</c:v>
                </c:pt>
                <c:pt idx="138">
                  <c:v>7.4848449808459838E-2</c:v>
                </c:pt>
                <c:pt idx="139">
                  <c:v>7.3759079720830734E-2</c:v>
                </c:pt>
                <c:pt idx="140">
                  <c:v>7.4461962299759099E-2</c:v>
                </c:pt>
                <c:pt idx="141">
                  <c:v>7.2812900011720805E-2</c:v>
                </c:pt>
                <c:pt idx="142">
                  <c:v>7.3758079377908681E-2</c:v>
                </c:pt>
                <c:pt idx="143">
                  <c:v>7.4322096110194913E-2</c:v>
                </c:pt>
                <c:pt idx="144">
                  <c:v>7.4755023415264743E-2</c:v>
                </c:pt>
                <c:pt idx="145">
                  <c:v>7.5444238666448227E-2</c:v>
                </c:pt>
                <c:pt idx="146">
                  <c:v>7.4141029344838127E-2</c:v>
                </c:pt>
                <c:pt idx="147">
                  <c:v>7.5478375787992436E-2</c:v>
                </c:pt>
                <c:pt idx="148">
                  <c:v>7.7091129854757412E-2</c:v>
                </c:pt>
                <c:pt idx="149">
                  <c:v>7.725271777634557E-2</c:v>
                </c:pt>
                <c:pt idx="150">
                  <c:v>7.7272437257043247E-2</c:v>
                </c:pt>
                <c:pt idx="151">
                  <c:v>7.6926365570432198E-2</c:v>
                </c:pt>
                <c:pt idx="152">
                  <c:v>7.7652656799931608E-2</c:v>
                </c:pt>
                <c:pt idx="153">
                  <c:v>7.9272614096113081E-2</c:v>
                </c:pt>
                <c:pt idx="154">
                  <c:v>7.9745061767636294E-2</c:v>
                </c:pt>
                <c:pt idx="155">
                  <c:v>7.973217986451564E-2</c:v>
                </c:pt>
                <c:pt idx="156">
                  <c:v>8.0321745261104915E-2</c:v>
                </c:pt>
                <c:pt idx="157">
                  <c:v>7.964286711042412E-2</c:v>
                </c:pt>
                <c:pt idx="158">
                  <c:v>8.016400484670072E-2</c:v>
                </c:pt>
                <c:pt idx="159">
                  <c:v>8.0534095945457018E-2</c:v>
                </c:pt>
                <c:pt idx="160">
                  <c:v>8.1379915742119779E-2</c:v>
                </c:pt>
                <c:pt idx="161">
                  <c:v>8.2283086520224202E-2</c:v>
                </c:pt>
                <c:pt idx="162">
                  <c:v>8.2567397039293944E-2</c:v>
                </c:pt>
                <c:pt idx="163">
                  <c:v>8.1969005455857502E-2</c:v>
                </c:pt>
                <c:pt idx="164">
                  <c:v>8.1980121495416336E-2</c:v>
                </c:pt>
                <c:pt idx="165">
                  <c:v>8.2016524540163616E-2</c:v>
                </c:pt>
                <c:pt idx="166">
                  <c:v>8.3010607323921182E-2</c:v>
                </c:pt>
                <c:pt idx="167">
                  <c:v>8.4712386990672517E-2</c:v>
                </c:pt>
                <c:pt idx="168">
                  <c:v>8.7040736691083698E-2</c:v>
                </c:pt>
                <c:pt idx="169">
                  <c:v>8.7792467001154284E-2</c:v>
                </c:pt>
                <c:pt idx="170">
                  <c:v>8.9459638112674877E-2</c:v>
                </c:pt>
                <c:pt idx="171">
                  <c:v>9.1405876720804358E-2</c:v>
                </c:pt>
                <c:pt idx="172">
                  <c:v>9.1281558450005074E-2</c:v>
                </c:pt>
                <c:pt idx="173">
                  <c:v>6.1597563055505233E-2</c:v>
                </c:pt>
                <c:pt idx="174">
                  <c:v>7.0494212689121483E-2</c:v>
                </c:pt>
                <c:pt idx="175">
                  <c:v>6.7717568466213018E-2</c:v>
                </c:pt>
                <c:pt idx="176">
                  <c:v>7.4053465681288788E-2</c:v>
                </c:pt>
                <c:pt idx="177">
                  <c:v>7.6801117403395347E-2</c:v>
                </c:pt>
                <c:pt idx="178">
                  <c:v>7.6746476718370982E-2</c:v>
                </c:pt>
                <c:pt idx="179">
                  <c:v>7.8893617194573995E-2</c:v>
                </c:pt>
                <c:pt idx="180">
                  <c:v>8.1458478779412813E-2</c:v>
                </c:pt>
                <c:pt idx="181">
                  <c:v>7.9692780487447434E-2</c:v>
                </c:pt>
                <c:pt idx="182">
                  <c:v>8.2291391848885009E-2</c:v>
                </c:pt>
                <c:pt idx="183">
                  <c:v>7.9042836020177587E-2</c:v>
                </c:pt>
                <c:pt idx="184">
                  <c:v>7.853493577504933E-2</c:v>
                </c:pt>
                <c:pt idx="185">
                  <c:v>7.763735913462777E-2</c:v>
                </c:pt>
                <c:pt idx="186">
                  <c:v>7.9840252906192344E-2</c:v>
                </c:pt>
                <c:pt idx="187">
                  <c:v>7.9701782231905272E-2</c:v>
                </c:pt>
                <c:pt idx="188">
                  <c:v>7.9840720090713635E-2</c:v>
                </c:pt>
                <c:pt idx="189">
                  <c:v>8.0431254073306979E-2</c:v>
                </c:pt>
                <c:pt idx="190">
                  <c:v>8.0956551071301952E-2</c:v>
                </c:pt>
                <c:pt idx="191">
                  <c:v>8.0333591262500725E-2</c:v>
                </c:pt>
                <c:pt idx="192">
                  <c:v>8.118776335228084E-2</c:v>
                </c:pt>
                <c:pt idx="193">
                  <c:v>8.2880793317157364E-2</c:v>
                </c:pt>
                <c:pt idx="194">
                  <c:v>8.4712845453223551E-2</c:v>
                </c:pt>
                <c:pt idx="195">
                  <c:v>8.3297739959542261E-2</c:v>
                </c:pt>
                <c:pt idx="196">
                  <c:v>8.4568633933237658E-2</c:v>
                </c:pt>
                <c:pt idx="197">
                  <c:v>8.440744319676674E-2</c:v>
                </c:pt>
                <c:pt idx="198">
                  <c:v>8.4856563846416933E-2</c:v>
                </c:pt>
                <c:pt idx="199">
                  <c:v>8.5178609858955312E-2</c:v>
                </c:pt>
                <c:pt idx="200">
                  <c:v>8.4899758846126439E-2</c:v>
                </c:pt>
                <c:pt idx="201">
                  <c:v>8.6947739687204484E-2</c:v>
                </c:pt>
                <c:pt idx="202">
                  <c:v>8.6059353096347158E-2</c:v>
                </c:pt>
                <c:pt idx="203">
                  <c:v>8.7969245017077036E-2</c:v>
                </c:pt>
                <c:pt idx="204">
                  <c:v>8.9431060240931615E-2</c:v>
                </c:pt>
                <c:pt idx="205">
                  <c:v>8.9798522671969083E-2</c:v>
                </c:pt>
                <c:pt idx="206">
                  <c:v>8.9991362308353695E-2</c:v>
                </c:pt>
                <c:pt idx="207">
                  <c:v>8.9848807739119074E-2</c:v>
                </c:pt>
                <c:pt idx="208">
                  <c:v>8.9536695603678496E-2</c:v>
                </c:pt>
                <c:pt idx="209">
                  <c:v>9.026900499281032E-2</c:v>
                </c:pt>
                <c:pt idx="210">
                  <c:v>9.1526448793461723E-2</c:v>
                </c:pt>
                <c:pt idx="211">
                  <c:v>9.4574922842961318E-2</c:v>
                </c:pt>
                <c:pt idx="212">
                  <c:v>9.5087454454415132E-2</c:v>
                </c:pt>
                <c:pt idx="213">
                  <c:v>9.7380101998681301E-2</c:v>
                </c:pt>
                <c:pt idx="214">
                  <c:v>9.8581567969141304E-2</c:v>
                </c:pt>
                <c:pt idx="215">
                  <c:v>9.9759623947188292E-2</c:v>
                </c:pt>
                <c:pt idx="216">
                  <c:v>0.10298742372255232</c:v>
                </c:pt>
                <c:pt idx="217">
                  <c:v>0.10574697847432346</c:v>
                </c:pt>
                <c:pt idx="218">
                  <c:v>0.1087035303350754</c:v>
                </c:pt>
                <c:pt idx="219">
                  <c:v>0.10813048189053531</c:v>
                </c:pt>
                <c:pt idx="220">
                  <c:v>0.10812183170857992</c:v>
                </c:pt>
                <c:pt idx="221">
                  <c:v>0.10787732468454392</c:v>
                </c:pt>
                <c:pt idx="222">
                  <c:v>0.11513760204989221</c:v>
                </c:pt>
                <c:pt idx="223">
                  <c:v>0.11778782354707218</c:v>
                </c:pt>
                <c:pt idx="224">
                  <c:v>0.11893706370012991</c:v>
                </c:pt>
                <c:pt idx="225">
                  <c:v>0.12087213550235965</c:v>
                </c:pt>
                <c:pt idx="226">
                  <c:v>0.12110684663534332</c:v>
                </c:pt>
                <c:pt idx="227">
                  <c:v>0.12267131363711936</c:v>
                </c:pt>
                <c:pt idx="228">
                  <c:v>0.12249425204533582</c:v>
                </c:pt>
                <c:pt idx="229">
                  <c:v>0.12164337820223947</c:v>
                </c:pt>
                <c:pt idx="230">
                  <c:v>0.12303272816436883</c:v>
                </c:pt>
                <c:pt idx="231">
                  <c:v>0.12281165215493117</c:v>
                </c:pt>
                <c:pt idx="232">
                  <c:v>0.12169255647369948</c:v>
                </c:pt>
                <c:pt idx="233">
                  <c:v>0.12263020833208138</c:v>
                </c:pt>
                <c:pt idx="234">
                  <c:v>0.12261579270399725</c:v>
                </c:pt>
                <c:pt idx="235">
                  <c:v>0.12340914738816999</c:v>
                </c:pt>
                <c:pt idx="236">
                  <c:v>0.12423934770118228</c:v>
                </c:pt>
                <c:pt idx="237">
                  <c:v>0.122346557999085</c:v>
                </c:pt>
                <c:pt idx="238">
                  <c:v>0.12502771856196571</c:v>
                </c:pt>
                <c:pt idx="239">
                  <c:v>0.12484042788792937</c:v>
                </c:pt>
                <c:pt idx="240">
                  <c:v>0.12566747286038948</c:v>
                </c:pt>
                <c:pt idx="241">
                  <c:v>0.12668336124127211</c:v>
                </c:pt>
                <c:pt idx="242">
                  <c:v>0.12765261168050746</c:v>
                </c:pt>
                <c:pt idx="243">
                  <c:v>0.12818468430772501</c:v>
                </c:pt>
                <c:pt idx="244">
                  <c:v>0.12897584933002637</c:v>
                </c:pt>
                <c:pt idx="245">
                  <c:v>0.12937058379727806</c:v>
                </c:pt>
                <c:pt idx="246">
                  <c:v>0.13072141843232155</c:v>
                </c:pt>
                <c:pt idx="247">
                  <c:v>0.1329754064015285</c:v>
                </c:pt>
                <c:pt idx="248">
                  <c:v>0.13297967569425917</c:v>
                </c:pt>
                <c:pt idx="249">
                  <c:v>0.1335214319451139</c:v>
                </c:pt>
                <c:pt idx="250">
                  <c:v>0.13412606935397609</c:v>
                </c:pt>
                <c:pt idx="251">
                  <c:v>0.13542240240824266</c:v>
                </c:pt>
                <c:pt idx="252">
                  <c:v>0.13664563327329859</c:v>
                </c:pt>
                <c:pt idx="253">
                  <c:v>0.13519780451185226</c:v>
                </c:pt>
                <c:pt idx="254">
                  <c:v>0.13421142121526763</c:v>
                </c:pt>
                <c:pt idx="255">
                  <c:v>0.13443122694797882</c:v>
                </c:pt>
                <c:pt idx="256">
                  <c:v>0.13577750983263237</c:v>
                </c:pt>
                <c:pt idx="257">
                  <c:v>0.13558883102344788</c:v>
                </c:pt>
                <c:pt idx="258">
                  <c:v>0.13565214559629624</c:v>
                </c:pt>
                <c:pt idx="259">
                  <c:v>0.13657790113422141</c:v>
                </c:pt>
                <c:pt idx="260">
                  <c:v>0.13784133715223401</c:v>
                </c:pt>
                <c:pt idx="261">
                  <c:v>0.13971265582304859</c:v>
                </c:pt>
                <c:pt idx="262">
                  <c:v>0.14054657259004677</c:v>
                </c:pt>
                <c:pt idx="263">
                  <c:v>0.14150622841447191</c:v>
                </c:pt>
                <c:pt idx="264">
                  <c:v>0.14438118735956995</c:v>
                </c:pt>
                <c:pt idx="265">
                  <c:v>0.14438450998304275</c:v>
                </c:pt>
                <c:pt idx="266">
                  <c:v>0.14434751339702223</c:v>
                </c:pt>
                <c:pt idx="267">
                  <c:v>0.14438027848551749</c:v>
                </c:pt>
                <c:pt idx="268">
                  <c:v>0.14505098057161292</c:v>
                </c:pt>
                <c:pt idx="269">
                  <c:v>0.1440553213476008</c:v>
                </c:pt>
                <c:pt idx="270">
                  <c:v>0.14438941530869775</c:v>
                </c:pt>
                <c:pt idx="271">
                  <c:v>0.14344443006226304</c:v>
                </c:pt>
                <c:pt idx="272">
                  <c:v>0.14703300341186609</c:v>
                </c:pt>
                <c:pt idx="273">
                  <c:v>0.14652447004113678</c:v>
                </c:pt>
                <c:pt idx="274">
                  <c:v>0.14810670593318664</c:v>
                </c:pt>
                <c:pt idx="275">
                  <c:v>0.14834939230179445</c:v>
                </c:pt>
                <c:pt idx="276">
                  <c:v>0.14903090336935954</c:v>
                </c:pt>
                <c:pt idx="277">
                  <c:v>0.14834911722426392</c:v>
                </c:pt>
                <c:pt idx="278">
                  <c:v>0.14973505711957524</c:v>
                </c:pt>
                <c:pt idx="279">
                  <c:v>0.15033613551720038</c:v>
                </c:pt>
                <c:pt idx="280">
                  <c:v>0.15175986949973064</c:v>
                </c:pt>
                <c:pt idx="281">
                  <c:v>0.15246924703934428</c:v>
                </c:pt>
                <c:pt idx="282">
                  <c:v>0.15252416928746704</c:v>
                </c:pt>
                <c:pt idx="283">
                  <c:v>0.15240764398547291</c:v>
                </c:pt>
                <c:pt idx="284">
                  <c:v>0.15273862151942463</c:v>
                </c:pt>
                <c:pt idx="285">
                  <c:v>0.1491557876736791</c:v>
                </c:pt>
                <c:pt idx="286">
                  <c:v>0.14992339286458756</c:v>
                </c:pt>
                <c:pt idx="287">
                  <c:v>0.14898090702179645</c:v>
                </c:pt>
                <c:pt idx="288">
                  <c:v>0.14991835648573515</c:v>
                </c:pt>
                <c:pt idx="289">
                  <c:v>0.14834172211149688</c:v>
                </c:pt>
                <c:pt idx="290">
                  <c:v>0.1468831845594214</c:v>
                </c:pt>
                <c:pt idx="291">
                  <c:v>0.1494033337453271</c:v>
                </c:pt>
                <c:pt idx="292">
                  <c:v>0.14960236732259546</c:v>
                </c:pt>
                <c:pt idx="293">
                  <c:v>0.15059661783655476</c:v>
                </c:pt>
                <c:pt idx="294">
                  <c:v>0.15044319099565406</c:v>
                </c:pt>
                <c:pt idx="295">
                  <c:v>0.14821006732168107</c:v>
                </c:pt>
                <c:pt idx="296">
                  <c:v>0.1480465136021305</c:v>
                </c:pt>
                <c:pt idx="297">
                  <c:v>0.14764848670284225</c:v>
                </c:pt>
                <c:pt idx="298">
                  <c:v>0.14945702597197186</c:v>
                </c:pt>
                <c:pt idx="299">
                  <c:v>0.15185485354739758</c:v>
                </c:pt>
                <c:pt idx="300">
                  <c:v>0.15229452248836917</c:v>
                </c:pt>
                <c:pt idx="301">
                  <c:v>0.15393379313452038</c:v>
                </c:pt>
                <c:pt idx="302">
                  <c:v>0.15375670649502693</c:v>
                </c:pt>
                <c:pt idx="303">
                  <c:v>0.15437677128054883</c:v>
                </c:pt>
                <c:pt idx="304">
                  <c:v>0.1539070996556815</c:v>
                </c:pt>
                <c:pt idx="305">
                  <c:v>0.15397738666118888</c:v>
                </c:pt>
                <c:pt idx="306">
                  <c:v>0.15408094060395472</c:v>
                </c:pt>
                <c:pt idx="307">
                  <c:v>0.151885321179412</c:v>
                </c:pt>
                <c:pt idx="308">
                  <c:v>0.15109981045402576</c:v>
                </c:pt>
                <c:pt idx="309">
                  <c:v>0.15205618279202482</c:v>
                </c:pt>
                <c:pt idx="310">
                  <c:v>0.15330041213647561</c:v>
                </c:pt>
                <c:pt idx="311">
                  <c:v>0.15429666579632206</c:v>
                </c:pt>
                <c:pt idx="312">
                  <c:v>0.15388979772628897</c:v>
                </c:pt>
                <c:pt idx="313">
                  <c:v>0.15242905508116378</c:v>
                </c:pt>
                <c:pt idx="314">
                  <c:v>0.15215089645860691</c:v>
                </c:pt>
                <c:pt idx="315">
                  <c:v>0.15202045894277383</c:v>
                </c:pt>
                <c:pt idx="316">
                  <c:v>0.15096260088721425</c:v>
                </c:pt>
                <c:pt idx="317">
                  <c:v>0.15222862755410027</c:v>
                </c:pt>
                <c:pt idx="318">
                  <c:v>0.15152473143747391</c:v>
                </c:pt>
                <c:pt idx="319">
                  <c:v>0.15288594454646987</c:v>
                </c:pt>
                <c:pt idx="320">
                  <c:v>0.15376149776414483</c:v>
                </c:pt>
                <c:pt idx="321">
                  <c:v>0.15362877688116749</c:v>
                </c:pt>
                <c:pt idx="322">
                  <c:v>0.1553988858065134</c:v>
                </c:pt>
                <c:pt idx="323">
                  <c:v>0.15596952251439533</c:v>
                </c:pt>
                <c:pt idx="324">
                  <c:v>0.15592597572854316</c:v>
                </c:pt>
                <c:pt idx="325">
                  <c:v>0.15841274459157395</c:v>
                </c:pt>
                <c:pt idx="326">
                  <c:v>0.1590930334650702</c:v>
                </c:pt>
                <c:pt idx="327">
                  <c:v>0.16093801670511643</c:v>
                </c:pt>
                <c:pt idx="328">
                  <c:v>0.16127213034655696</c:v>
                </c:pt>
                <c:pt idx="329">
                  <c:v>0.16392284273412683</c:v>
                </c:pt>
                <c:pt idx="330">
                  <c:v>0.16579831664113498</c:v>
                </c:pt>
                <c:pt idx="331">
                  <c:v>0.16727854014279164</c:v>
                </c:pt>
                <c:pt idx="332">
                  <c:v>0.16712021580364556</c:v>
                </c:pt>
                <c:pt idx="333">
                  <c:v>0.16777354193541916</c:v>
                </c:pt>
                <c:pt idx="334">
                  <c:v>0.16815613676160202</c:v>
                </c:pt>
                <c:pt idx="335">
                  <c:v>0.17022409896613255</c:v>
                </c:pt>
                <c:pt idx="336">
                  <c:v>0.17032089315813481</c:v>
                </c:pt>
                <c:pt idx="337">
                  <c:v>0.17059507925859774</c:v>
                </c:pt>
                <c:pt idx="338">
                  <c:v>0.1712873351228752</c:v>
                </c:pt>
                <c:pt idx="339">
                  <c:v>0.17162899908342943</c:v>
                </c:pt>
                <c:pt idx="340">
                  <c:v>0.17173392573016488</c:v>
                </c:pt>
                <c:pt idx="341">
                  <c:v>0.17191680509989982</c:v>
                </c:pt>
                <c:pt idx="342">
                  <c:v>0.17245578642229997</c:v>
                </c:pt>
                <c:pt idx="343">
                  <c:v>0.17248065768022891</c:v>
                </c:pt>
                <c:pt idx="344">
                  <c:v>0.17141061592646789</c:v>
                </c:pt>
                <c:pt idx="345">
                  <c:v>0.1736595366544651</c:v>
                </c:pt>
                <c:pt idx="346">
                  <c:v>0.17404711888228142</c:v>
                </c:pt>
                <c:pt idx="347">
                  <c:v>0.17610788725028681</c:v>
                </c:pt>
                <c:pt idx="348">
                  <c:v>0.17591229549675491</c:v>
                </c:pt>
                <c:pt idx="349">
                  <c:v>0.1764708580901666</c:v>
                </c:pt>
                <c:pt idx="350">
                  <c:v>0.17675847624881125</c:v>
                </c:pt>
                <c:pt idx="351">
                  <c:v>0.177655263439084</c:v>
                </c:pt>
                <c:pt idx="352">
                  <c:v>0.17642812222392878</c:v>
                </c:pt>
                <c:pt idx="353">
                  <c:v>0.17573542310463863</c:v>
                </c:pt>
                <c:pt idx="354">
                  <c:v>0.1759447394378244</c:v>
                </c:pt>
                <c:pt idx="355">
                  <c:v>0.1763293184004715</c:v>
                </c:pt>
                <c:pt idx="356">
                  <c:v>0.1734905169431058</c:v>
                </c:pt>
                <c:pt idx="357">
                  <c:v>0.17214011795930584</c:v>
                </c:pt>
                <c:pt idx="358">
                  <c:v>0.17362165490026071</c:v>
                </c:pt>
                <c:pt idx="359">
                  <c:v>0.1750221157582228</c:v>
                </c:pt>
                <c:pt idx="360">
                  <c:v>0.17711476874298548</c:v>
                </c:pt>
                <c:pt idx="361">
                  <c:v>0.17755398414149193</c:v>
                </c:pt>
                <c:pt idx="362">
                  <c:v>0.17756525225643349</c:v>
                </c:pt>
                <c:pt idx="363">
                  <c:v>0.1788230554469965</c:v>
                </c:pt>
                <c:pt idx="364">
                  <c:v>0.17928457359494532</c:v>
                </c:pt>
                <c:pt idx="365">
                  <c:v>0.18052281944400561</c:v>
                </c:pt>
                <c:pt idx="366">
                  <c:v>0.18180322662745318</c:v>
                </c:pt>
                <c:pt idx="367">
                  <c:v>0.18202805420239931</c:v>
                </c:pt>
                <c:pt idx="368">
                  <c:v>0.18310304556258883</c:v>
                </c:pt>
                <c:pt idx="369">
                  <c:v>0.18372516940406536</c:v>
                </c:pt>
                <c:pt idx="370">
                  <c:v>0.18522329217827216</c:v>
                </c:pt>
                <c:pt idx="371">
                  <c:v>0.18648260248060655</c:v>
                </c:pt>
                <c:pt idx="372">
                  <c:v>0.1871069768141076</c:v>
                </c:pt>
                <c:pt idx="373">
                  <c:v>0.18768363011613975</c:v>
                </c:pt>
                <c:pt idx="374">
                  <c:v>0.18804797790915417</c:v>
                </c:pt>
                <c:pt idx="375">
                  <c:v>0.18833561530086196</c:v>
                </c:pt>
                <c:pt idx="376">
                  <c:v>0.18834643099153991</c:v>
                </c:pt>
                <c:pt idx="377">
                  <c:v>0.18941202811859981</c:v>
                </c:pt>
                <c:pt idx="378">
                  <c:v>0.19040569604965873</c:v>
                </c:pt>
                <c:pt idx="379">
                  <c:v>0.19050677563649088</c:v>
                </c:pt>
                <c:pt idx="380">
                  <c:v>0.19207935943818133</c:v>
                </c:pt>
                <c:pt idx="381">
                  <c:v>0.19146444575896959</c:v>
                </c:pt>
                <c:pt idx="382">
                  <c:v>0.18980368865035713</c:v>
                </c:pt>
                <c:pt idx="383">
                  <c:v>0.19019879167677178</c:v>
                </c:pt>
                <c:pt idx="384">
                  <c:v>0.19739688989091619</c:v>
                </c:pt>
                <c:pt idx="385">
                  <c:v>0.19849549319068105</c:v>
                </c:pt>
                <c:pt idx="386">
                  <c:v>0.20031676541851251</c:v>
                </c:pt>
                <c:pt idx="387">
                  <c:v>0.19993034477825189</c:v>
                </c:pt>
                <c:pt idx="388">
                  <c:v>0.20015095874689459</c:v>
                </c:pt>
                <c:pt idx="389">
                  <c:v>0.20227160165313407</c:v>
                </c:pt>
                <c:pt idx="390">
                  <c:v>0.20095669326178478</c:v>
                </c:pt>
                <c:pt idx="391">
                  <c:v>0.20035985799097888</c:v>
                </c:pt>
                <c:pt idx="392">
                  <c:v>0.20004129651746827</c:v>
                </c:pt>
                <c:pt idx="393">
                  <c:v>0.20186369522133307</c:v>
                </c:pt>
                <c:pt idx="394">
                  <c:v>0.20153843505085223</c:v>
                </c:pt>
                <c:pt idx="395">
                  <c:v>0.20192976437137178</c:v>
                </c:pt>
                <c:pt idx="396">
                  <c:v>0.20198499457214436</c:v>
                </c:pt>
                <c:pt idx="397">
                  <c:v>0.20282016886837395</c:v>
                </c:pt>
                <c:pt idx="398">
                  <c:v>0.20357095049642493</c:v>
                </c:pt>
                <c:pt idx="399">
                  <c:v>0.20313055942102554</c:v>
                </c:pt>
                <c:pt idx="400">
                  <c:v>0.20331537439728664</c:v>
                </c:pt>
                <c:pt idx="401">
                  <c:v>0.20351818771873709</c:v>
                </c:pt>
                <c:pt idx="402">
                  <c:v>0.20475632689138923</c:v>
                </c:pt>
                <c:pt idx="403">
                  <c:v>0.20467504461206842</c:v>
                </c:pt>
                <c:pt idx="404">
                  <c:v>0.20513504670263516</c:v>
                </c:pt>
                <c:pt idx="405">
                  <c:v>0.2044619449564562</c:v>
                </c:pt>
                <c:pt idx="406">
                  <c:v>0.20492287381229679</c:v>
                </c:pt>
                <c:pt idx="407">
                  <c:v>0.20499732343412647</c:v>
                </c:pt>
                <c:pt idx="408">
                  <c:v>0.20622089333783</c:v>
                </c:pt>
                <c:pt idx="409">
                  <c:v>0.20753974450711743</c:v>
                </c:pt>
                <c:pt idx="410">
                  <c:v>0.20733913650235714</c:v>
                </c:pt>
                <c:pt idx="411">
                  <c:v>0.20698636813153803</c:v>
                </c:pt>
                <c:pt idx="412">
                  <c:v>0.20705155010063048</c:v>
                </c:pt>
                <c:pt idx="413">
                  <c:v>0.20732160042160319</c:v>
                </c:pt>
                <c:pt idx="414">
                  <c:v>0.20631072068817979</c:v>
                </c:pt>
                <c:pt idx="415">
                  <c:v>0.20393024401936533</c:v>
                </c:pt>
                <c:pt idx="416">
                  <c:v>0.20172009245015876</c:v>
                </c:pt>
                <c:pt idx="417">
                  <c:v>0.20355851497928046</c:v>
                </c:pt>
                <c:pt idx="418">
                  <c:v>0.20208785053363143</c:v>
                </c:pt>
                <c:pt idx="419">
                  <c:v>0.19980286669409542</c:v>
                </c:pt>
                <c:pt idx="420">
                  <c:v>0.19927944201243042</c:v>
                </c:pt>
                <c:pt idx="421">
                  <c:v>0.19928657792612592</c:v>
                </c:pt>
                <c:pt idx="422">
                  <c:v>0.19392676559689903</c:v>
                </c:pt>
                <c:pt idx="423">
                  <c:v>0.18908562917187011</c:v>
                </c:pt>
                <c:pt idx="424">
                  <c:v>0.19065596851982325</c:v>
                </c:pt>
                <c:pt idx="425">
                  <c:v>0.19342348083963734</c:v>
                </c:pt>
                <c:pt idx="426">
                  <c:v>0.19108413698361404</c:v>
                </c:pt>
                <c:pt idx="427">
                  <c:v>0.18913333611400196</c:v>
                </c:pt>
                <c:pt idx="428">
                  <c:v>0.18766156330718098</c:v>
                </c:pt>
                <c:pt idx="429">
                  <c:v>0.18827950887751621</c:v>
                </c:pt>
                <c:pt idx="430">
                  <c:v>0.18660347937495003</c:v>
                </c:pt>
                <c:pt idx="431">
                  <c:v>0.18853683585631864</c:v>
                </c:pt>
                <c:pt idx="432">
                  <c:v>0.19097168103995021</c:v>
                </c:pt>
                <c:pt idx="433">
                  <c:v>0.19253601542304688</c:v>
                </c:pt>
                <c:pt idx="434">
                  <c:v>0.18739898928039311</c:v>
                </c:pt>
                <c:pt idx="435">
                  <c:v>0.18466395780229283</c:v>
                </c:pt>
                <c:pt idx="436">
                  <c:v>0.1723301392810237</c:v>
                </c:pt>
                <c:pt idx="437">
                  <c:v>0.17791206329777309</c:v>
                </c:pt>
                <c:pt idx="438">
                  <c:v>0.1809826285330205</c:v>
                </c:pt>
                <c:pt idx="439">
                  <c:v>0.18177402457571956</c:v>
                </c:pt>
                <c:pt idx="440">
                  <c:v>0.17897777202132703</c:v>
                </c:pt>
                <c:pt idx="441">
                  <c:v>0.17070824123458994</c:v>
                </c:pt>
                <c:pt idx="442">
                  <c:v>0.18037578938571253</c:v>
                </c:pt>
                <c:pt idx="443">
                  <c:v>0.18331492660237636</c:v>
                </c:pt>
                <c:pt idx="444">
                  <c:v>0.188227926249527</c:v>
                </c:pt>
                <c:pt idx="445">
                  <c:v>0.18704061402439609</c:v>
                </c:pt>
                <c:pt idx="446">
                  <c:v>0.18734106108341808</c:v>
                </c:pt>
                <c:pt idx="447">
                  <c:v>0.18695582484202089</c:v>
                </c:pt>
                <c:pt idx="448">
                  <c:v>0.19008272841557283</c:v>
                </c:pt>
                <c:pt idx="449">
                  <c:v>0.19172525884228153</c:v>
                </c:pt>
                <c:pt idx="450">
                  <c:v>0.18838466475552718</c:v>
                </c:pt>
                <c:pt idx="451">
                  <c:v>0.19243073050460091</c:v>
                </c:pt>
                <c:pt idx="452">
                  <c:v>0.19388132726165352</c:v>
                </c:pt>
                <c:pt idx="453">
                  <c:v>0.19528442349654251</c:v>
                </c:pt>
                <c:pt idx="454">
                  <c:v>0.19597484483969563</c:v>
                </c:pt>
                <c:pt idx="455">
                  <c:v>0.19749192425764361</c:v>
                </c:pt>
                <c:pt idx="456">
                  <c:v>0.19610453629159208</c:v>
                </c:pt>
                <c:pt idx="457">
                  <c:v>0.19814232159645773</c:v>
                </c:pt>
                <c:pt idx="458">
                  <c:v>0.19904872666012863</c:v>
                </c:pt>
                <c:pt idx="459">
                  <c:v>0.20226593662148629</c:v>
                </c:pt>
                <c:pt idx="460">
                  <c:v>0.19964935889541757</c:v>
                </c:pt>
                <c:pt idx="461">
                  <c:v>0.19813104453590547</c:v>
                </c:pt>
                <c:pt idx="462">
                  <c:v>0.20070364832320853</c:v>
                </c:pt>
                <c:pt idx="463">
                  <c:v>0.20189151584712661</c:v>
                </c:pt>
                <c:pt idx="464">
                  <c:v>0.20362651995948555</c:v>
                </c:pt>
                <c:pt idx="465">
                  <c:v>0.20367693138338705</c:v>
                </c:pt>
                <c:pt idx="466">
                  <c:v>0.20501910129985812</c:v>
                </c:pt>
                <c:pt idx="467">
                  <c:v>0.20741721043838246</c:v>
                </c:pt>
                <c:pt idx="468">
                  <c:v>0.20678521198447908</c:v>
                </c:pt>
                <c:pt idx="469">
                  <c:v>0.20808412786020947</c:v>
                </c:pt>
                <c:pt idx="470">
                  <c:v>0.21061165203125798</c:v>
                </c:pt>
                <c:pt idx="471">
                  <c:v>0.21023255806984231</c:v>
                </c:pt>
                <c:pt idx="472">
                  <c:v>0.21132476190331673</c:v>
                </c:pt>
                <c:pt idx="473">
                  <c:v>0.21155427921469894</c:v>
                </c:pt>
                <c:pt idx="474">
                  <c:v>0.21150887576733535</c:v>
                </c:pt>
                <c:pt idx="475">
                  <c:v>0.21269439104290666</c:v>
                </c:pt>
                <c:pt idx="476">
                  <c:v>0.2130381297142343</c:v>
                </c:pt>
                <c:pt idx="477">
                  <c:v>0.21538719879098456</c:v>
                </c:pt>
                <c:pt idx="478">
                  <c:v>0.2161134564744438</c:v>
                </c:pt>
                <c:pt idx="479">
                  <c:v>0.2141198613684836</c:v>
                </c:pt>
                <c:pt idx="480">
                  <c:v>0.21509358707313719</c:v>
                </c:pt>
                <c:pt idx="481">
                  <c:v>0.21263769085464745</c:v>
                </c:pt>
                <c:pt idx="482">
                  <c:v>0.20644216637434454</c:v>
                </c:pt>
                <c:pt idx="483">
                  <c:v>0.20696274612815047</c:v>
                </c:pt>
                <c:pt idx="484">
                  <c:v>0.2131738276964692</c:v>
                </c:pt>
                <c:pt idx="485">
                  <c:v>0.21403345638516669</c:v>
                </c:pt>
                <c:pt idx="486">
                  <c:v>0.21419943794347462</c:v>
                </c:pt>
                <c:pt idx="487">
                  <c:v>0.21555021130108476</c:v>
                </c:pt>
                <c:pt idx="488">
                  <c:v>0.21362252767877354</c:v>
                </c:pt>
                <c:pt idx="489">
                  <c:v>0.20682292489028042</c:v>
                </c:pt>
                <c:pt idx="490">
                  <c:v>0.21029085258957791</c:v>
                </c:pt>
                <c:pt idx="491">
                  <c:v>0.20791173386447515</c:v>
                </c:pt>
                <c:pt idx="492">
                  <c:v>0.21017538331693264</c:v>
                </c:pt>
                <c:pt idx="493">
                  <c:v>0.21249144353729488</c:v>
                </c:pt>
                <c:pt idx="494">
                  <c:v>0.21127194120279946</c:v>
                </c:pt>
                <c:pt idx="495">
                  <c:v>0.21224873704106262</c:v>
                </c:pt>
                <c:pt idx="496">
                  <c:v>0.20621480920431834</c:v>
                </c:pt>
                <c:pt idx="497">
                  <c:v>0.20841170472023429</c:v>
                </c:pt>
                <c:pt idx="498">
                  <c:v>0.20561699103453113</c:v>
                </c:pt>
                <c:pt idx="499">
                  <c:v>0.20271675626625818</c:v>
                </c:pt>
                <c:pt idx="500">
                  <c:v>0.20209934519616524</c:v>
                </c:pt>
                <c:pt idx="501">
                  <c:v>0.20380357640754276</c:v>
                </c:pt>
                <c:pt idx="502">
                  <c:v>0.20509591860121312</c:v>
                </c:pt>
                <c:pt idx="503">
                  <c:v>0.20496491326273758</c:v>
                </c:pt>
                <c:pt idx="504">
                  <c:v>0.20858773756678151</c:v>
                </c:pt>
                <c:pt idx="505">
                  <c:v>0.20642703599196155</c:v>
                </c:pt>
                <c:pt idx="506">
                  <c:v>0.20925186194529211</c:v>
                </c:pt>
                <c:pt idx="507">
                  <c:v>0.21308133679051822</c:v>
                </c:pt>
                <c:pt idx="508">
                  <c:v>0.21442481343707942</c:v>
                </c:pt>
                <c:pt idx="509">
                  <c:v>0.21378052483220644</c:v>
                </c:pt>
                <c:pt idx="510">
                  <c:v>0.21421406088608785</c:v>
                </c:pt>
                <c:pt idx="511">
                  <c:v>0.21616171267707562</c:v>
                </c:pt>
                <c:pt idx="512">
                  <c:v>0.21624955946920532</c:v>
                </c:pt>
                <c:pt idx="513">
                  <c:v>0.21739696599569958</c:v>
                </c:pt>
                <c:pt idx="514">
                  <c:v>0.21920090945730619</c:v>
                </c:pt>
                <c:pt idx="515">
                  <c:v>0.22059723677218068</c:v>
                </c:pt>
                <c:pt idx="516">
                  <c:v>0.21911165507332475</c:v>
                </c:pt>
                <c:pt idx="517">
                  <c:v>0.22010059457818154</c:v>
                </c:pt>
                <c:pt idx="518">
                  <c:v>0.22275235516769087</c:v>
                </c:pt>
                <c:pt idx="519">
                  <c:v>0.22594120307016463</c:v>
                </c:pt>
                <c:pt idx="520">
                  <c:v>0.22851815241152984</c:v>
                </c:pt>
                <c:pt idx="521">
                  <c:v>0.22806459138434332</c:v>
                </c:pt>
                <c:pt idx="522">
                  <c:v>0.23823508391223869</c:v>
                </c:pt>
                <c:pt idx="523">
                  <c:v>0.24322675193124854</c:v>
                </c:pt>
                <c:pt idx="524">
                  <c:v>0.24218888306655129</c:v>
                </c:pt>
                <c:pt idx="525">
                  <c:v>0.24324067018337492</c:v>
                </c:pt>
                <c:pt idx="526">
                  <c:v>0.24651332079099819</c:v>
                </c:pt>
                <c:pt idx="527">
                  <c:v>0.24907437982034719</c:v>
                </c:pt>
                <c:pt idx="528">
                  <c:v>0.25134844822564584</c:v>
                </c:pt>
                <c:pt idx="529">
                  <c:v>0.24994542981757051</c:v>
                </c:pt>
                <c:pt idx="530">
                  <c:v>0.24949617990384509</c:v>
                </c:pt>
                <c:pt idx="531">
                  <c:v>0.25292588010108252</c:v>
                </c:pt>
                <c:pt idx="532">
                  <c:v>0.2541853301785848</c:v>
                </c:pt>
                <c:pt idx="533">
                  <c:v>0.25327077857084368</c:v>
                </c:pt>
                <c:pt idx="534">
                  <c:v>0.25228795406185567</c:v>
                </c:pt>
                <c:pt idx="535">
                  <c:v>0.25557654149867104</c:v>
                </c:pt>
                <c:pt idx="536">
                  <c:v>0.255559242476602</c:v>
                </c:pt>
                <c:pt idx="537">
                  <c:v>0.25626668262056729</c:v>
                </c:pt>
                <c:pt idx="538">
                  <c:v>0.25688568176020854</c:v>
                </c:pt>
                <c:pt idx="539">
                  <c:v>0.25814098890173209</c:v>
                </c:pt>
                <c:pt idx="540">
                  <c:v>0.25914167757174833</c:v>
                </c:pt>
                <c:pt idx="541">
                  <c:v>0.25881253165159768</c:v>
                </c:pt>
                <c:pt idx="542">
                  <c:v>0.25655238462938912</c:v>
                </c:pt>
                <c:pt idx="543">
                  <c:v>0.2557935242202698</c:v>
                </c:pt>
                <c:pt idx="544">
                  <c:v>0.25541838041692122</c:v>
                </c:pt>
                <c:pt idx="545">
                  <c:v>0.25453894055501558</c:v>
                </c:pt>
                <c:pt idx="546">
                  <c:v>0.25433884468647072</c:v>
                </c:pt>
                <c:pt idx="547">
                  <c:v>0.25696716822309473</c:v>
                </c:pt>
                <c:pt idx="548">
                  <c:v>0.26080261694717999</c:v>
                </c:pt>
                <c:pt idx="549">
                  <c:v>0.26002078577513554</c:v>
                </c:pt>
                <c:pt idx="550">
                  <c:v>0.2601866159289814</c:v>
                </c:pt>
                <c:pt idx="551">
                  <c:v>0.26171858352690158</c:v>
                </c:pt>
                <c:pt idx="552">
                  <c:v>0.26154522474704778</c:v>
                </c:pt>
                <c:pt idx="553">
                  <c:v>0.26155365285421617</c:v>
                </c:pt>
                <c:pt idx="554">
                  <c:v>0.25826337581517045</c:v>
                </c:pt>
                <c:pt idx="555">
                  <c:v>0.2574038309915736</c:v>
                </c:pt>
                <c:pt idx="556">
                  <c:v>0.25788581065863192</c:v>
                </c:pt>
                <c:pt idx="557">
                  <c:v>0.25819420566916529</c:v>
                </c:pt>
                <c:pt idx="558">
                  <c:v>0.2586804854913114</c:v>
                </c:pt>
                <c:pt idx="559">
                  <c:v>0.25973292362495748</c:v>
                </c:pt>
                <c:pt idx="560">
                  <c:v>0.25873437183770909</c:v>
                </c:pt>
                <c:pt idx="561">
                  <c:v>0.25989060947113618</c:v>
                </c:pt>
                <c:pt idx="562">
                  <c:v>0.26078047253504799</c:v>
                </c:pt>
                <c:pt idx="563">
                  <c:v>0.26082616224195543</c:v>
                </c:pt>
                <c:pt idx="564">
                  <c:v>0.26066664187465194</c:v>
                </c:pt>
                <c:pt idx="565">
                  <c:v>0.26136198777652297</c:v>
                </c:pt>
                <c:pt idx="566">
                  <c:v>0.2633042764502258</c:v>
                </c:pt>
                <c:pt idx="567">
                  <c:v>0.26652233535004344</c:v>
                </c:pt>
                <c:pt idx="568">
                  <c:v>0.26788271718816059</c:v>
                </c:pt>
                <c:pt idx="569">
                  <c:v>0.26836433187430009</c:v>
                </c:pt>
                <c:pt idx="570">
                  <c:v>0.26844418039585793</c:v>
                </c:pt>
                <c:pt idx="571">
                  <c:v>0.27083925317045332</c:v>
                </c:pt>
                <c:pt idx="572">
                  <c:v>0.27251548126557812</c:v>
                </c:pt>
                <c:pt idx="573">
                  <c:v>0.27261423096809057</c:v>
                </c:pt>
                <c:pt idx="574">
                  <c:v>0.27286560665570092</c:v>
                </c:pt>
                <c:pt idx="575">
                  <c:v>0.2730120286361033</c:v>
                </c:pt>
                <c:pt idx="576">
                  <c:v>0.27443858786614883</c:v>
                </c:pt>
                <c:pt idx="577">
                  <c:v>0.27558932305440309</c:v>
                </c:pt>
                <c:pt idx="578">
                  <c:v>0.27583727458585861</c:v>
                </c:pt>
                <c:pt idx="579">
                  <c:v>0.27956661315890607</c:v>
                </c:pt>
                <c:pt idx="580">
                  <c:v>0.28179548654957154</c:v>
                </c:pt>
                <c:pt idx="581">
                  <c:v>0.28143224107944165</c:v>
                </c:pt>
                <c:pt idx="582">
                  <c:v>0.28025767590234985</c:v>
                </c:pt>
                <c:pt idx="583">
                  <c:v>0.28094670687395173</c:v>
                </c:pt>
                <c:pt idx="584">
                  <c:v>0.28267731645502936</c:v>
                </c:pt>
                <c:pt idx="585">
                  <c:v>0.28222899531933998</c:v>
                </c:pt>
                <c:pt idx="586">
                  <c:v>0.2826420859562111</c:v>
                </c:pt>
                <c:pt idx="587">
                  <c:v>0.28444024809322999</c:v>
                </c:pt>
                <c:pt idx="588">
                  <c:v>0.28421689542585615</c:v>
                </c:pt>
                <c:pt idx="589">
                  <c:v>0.2847550206533076</c:v>
                </c:pt>
                <c:pt idx="590">
                  <c:v>0.28561441384880215</c:v>
                </c:pt>
                <c:pt idx="591">
                  <c:v>0.28598624464520905</c:v>
                </c:pt>
                <c:pt idx="592">
                  <c:v>0.28638271456094633</c:v>
                </c:pt>
                <c:pt idx="593">
                  <c:v>0.28852184401908221</c:v>
                </c:pt>
                <c:pt idx="594">
                  <c:v>0.28971602692054965</c:v>
                </c:pt>
                <c:pt idx="595">
                  <c:v>0.28984716778502806</c:v>
                </c:pt>
                <c:pt idx="596">
                  <c:v>0.29023211799052162</c:v>
                </c:pt>
                <c:pt idx="597">
                  <c:v>0.29055511581604376</c:v>
                </c:pt>
                <c:pt idx="598">
                  <c:v>0.29247898279352813</c:v>
                </c:pt>
                <c:pt idx="599">
                  <c:v>0.29210487601010593</c:v>
                </c:pt>
                <c:pt idx="600">
                  <c:v>0.29548013612764001</c:v>
                </c:pt>
                <c:pt idx="601">
                  <c:v>0.29701258745946113</c:v>
                </c:pt>
                <c:pt idx="602">
                  <c:v>0.29683136973692315</c:v>
                </c:pt>
                <c:pt idx="603">
                  <c:v>0.29669614587205806</c:v>
                </c:pt>
                <c:pt idx="604">
                  <c:v>0.29647449734353226</c:v>
                </c:pt>
                <c:pt idx="605">
                  <c:v>0.2947477395188034</c:v>
                </c:pt>
                <c:pt idx="606">
                  <c:v>0.29185950148546747</c:v>
                </c:pt>
                <c:pt idx="607">
                  <c:v>0.29216335816402683</c:v>
                </c:pt>
                <c:pt idx="608">
                  <c:v>0.29389067643126898</c:v>
                </c:pt>
                <c:pt idx="609">
                  <c:v>0.29596186665943902</c:v>
                </c:pt>
                <c:pt idx="610">
                  <c:v>0.29759315312435519</c:v>
                </c:pt>
                <c:pt idx="611">
                  <c:v>0.29994187600596955</c:v>
                </c:pt>
                <c:pt idx="612">
                  <c:v>0.29884248191421436</c:v>
                </c:pt>
                <c:pt idx="613">
                  <c:v>0.29974766858570101</c:v>
                </c:pt>
                <c:pt idx="614">
                  <c:v>0.29871045342150926</c:v>
                </c:pt>
                <c:pt idx="615">
                  <c:v>0.29974718954824553</c:v>
                </c:pt>
                <c:pt idx="616">
                  <c:v>0.30118490730950076</c:v>
                </c:pt>
                <c:pt idx="617">
                  <c:v>0.30119954613057298</c:v>
                </c:pt>
                <c:pt idx="618">
                  <c:v>0.30129471870698654</c:v>
                </c:pt>
                <c:pt idx="619">
                  <c:v>0.30281466653502154</c:v>
                </c:pt>
                <c:pt idx="620">
                  <c:v>0.3025567898484387</c:v>
                </c:pt>
                <c:pt idx="621">
                  <c:v>0.30300951759198358</c:v>
                </c:pt>
                <c:pt idx="622">
                  <c:v>0.30306372128392289</c:v>
                </c:pt>
                <c:pt idx="623">
                  <c:v>0.3033410423736731</c:v>
                </c:pt>
                <c:pt idx="624">
                  <c:v>0.30478487401259557</c:v>
                </c:pt>
                <c:pt idx="625">
                  <c:v>0.3074814554665688</c:v>
                </c:pt>
                <c:pt idx="626">
                  <c:v>0.30926031543563126</c:v>
                </c:pt>
                <c:pt idx="627">
                  <c:v>0.31238564435805083</c:v>
                </c:pt>
                <c:pt idx="628">
                  <c:v>0.31234343919017071</c:v>
                </c:pt>
                <c:pt idx="629">
                  <c:v>0.31313259033185203</c:v>
                </c:pt>
                <c:pt idx="630">
                  <c:v>0.3151540610791117</c:v>
                </c:pt>
                <c:pt idx="631">
                  <c:v>0.31670184071495378</c:v>
                </c:pt>
                <c:pt idx="632">
                  <c:v>0.31750473634027232</c:v>
                </c:pt>
                <c:pt idx="633">
                  <c:v>0.31698716790268522</c:v>
                </c:pt>
                <c:pt idx="634">
                  <c:v>0.31235456149165697</c:v>
                </c:pt>
                <c:pt idx="635">
                  <c:v>0.31316806012575804</c:v>
                </c:pt>
                <c:pt idx="636">
                  <c:v>0.31192727305232393</c:v>
                </c:pt>
                <c:pt idx="637">
                  <c:v>0.30816324742631118</c:v>
                </c:pt>
                <c:pt idx="638">
                  <c:v>0.312211511559227</c:v>
                </c:pt>
                <c:pt idx="639">
                  <c:v>0.31277493363203868</c:v>
                </c:pt>
                <c:pt idx="640">
                  <c:v>0.31477549379052916</c:v>
                </c:pt>
                <c:pt idx="641">
                  <c:v>0.3160659137960895</c:v>
                </c:pt>
                <c:pt idx="642">
                  <c:v>0.31575853142869303</c:v>
                </c:pt>
                <c:pt idx="643">
                  <c:v>0.31671978180823435</c:v>
                </c:pt>
                <c:pt idx="644">
                  <c:v>0.31780697520512757</c:v>
                </c:pt>
                <c:pt idx="645">
                  <c:v>0.31729481684928196</c:v>
                </c:pt>
                <c:pt idx="646">
                  <c:v>0.31620460140143702</c:v>
                </c:pt>
                <c:pt idx="647">
                  <c:v>0.3186431713137452</c:v>
                </c:pt>
                <c:pt idx="648">
                  <c:v>0.31768135691344601</c:v>
                </c:pt>
                <c:pt idx="649">
                  <c:v>0.31713225318520122</c:v>
                </c:pt>
                <c:pt idx="650">
                  <c:v>0.3182631953151096</c:v>
                </c:pt>
                <c:pt idx="651">
                  <c:v>0.31879744888222805</c:v>
                </c:pt>
                <c:pt idx="652">
                  <c:v>0.31888838638287198</c:v>
                </c:pt>
                <c:pt idx="653">
                  <c:v>0.32101148731930551</c:v>
                </c:pt>
                <c:pt idx="654">
                  <c:v>0.32238474233857284</c:v>
                </c:pt>
                <c:pt idx="655">
                  <c:v>0.32530996331587292</c:v>
                </c:pt>
                <c:pt idx="656">
                  <c:v>0.3250970311668222</c:v>
                </c:pt>
                <c:pt idx="657">
                  <c:v>0.32588617381017326</c:v>
                </c:pt>
                <c:pt idx="658">
                  <c:v>0.32597255553490223</c:v>
                </c:pt>
                <c:pt idx="659">
                  <c:v>0.32614643897482654</c:v>
                </c:pt>
                <c:pt idx="660">
                  <c:v>0.32728892250808439</c:v>
                </c:pt>
                <c:pt idx="661">
                  <c:v>0.32758014999702678</c:v>
                </c:pt>
                <c:pt idx="662">
                  <c:v>0.33066653219028219</c:v>
                </c:pt>
                <c:pt idx="663">
                  <c:v>0.33113560580107082</c:v>
                </c:pt>
                <c:pt idx="664">
                  <c:v>0.33108426202088848</c:v>
                </c:pt>
                <c:pt idx="665">
                  <c:v>0.33230315404109012</c:v>
                </c:pt>
                <c:pt idx="666">
                  <c:v>0.3330069790401109</c:v>
                </c:pt>
                <c:pt idx="667">
                  <c:v>0.33394347199461993</c:v>
                </c:pt>
                <c:pt idx="668">
                  <c:v>0.33323831499415846</c:v>
                </c:pt>
                <c:pt idx="669">
                  <c:v>0.33560239637123024</c:v>
                </c:pt>
                <c:pt idx="670">
                  <c:v>0.33556459579844322</c:v>
                </c:pt>
                <c:pt idx="671">
                  <c:v>0.33327841235250566</c:v>
                </c:pt>
                <c:pt idx="672">
                  <c:v>0.33072372349257173</c:v>
                </c:pt>
                <c:pt idx="673">
                  <c:v>0.33213618153275126</c:v>
                </c:pt>
                <c:pt idx="674">
                  <c:v>0.33455668980967368</c:v>
                </c:pt>
                <c:pt idx="675">
                  <c:v>0.33549758892475801</c:v>
                </c:pt>
                <c:pt idx="676">
                  <c:v>0.33578632394290486</c:v>
                </c:pt>
                <c:pt idx="677">
                  <c:v>0.33629406607436318</c:v>
                </c:pt>
                <c:pt idx="678">
                  <c:v>0.33698168207398482</c:v>
                </c:pt>
                <c:pt idx="679">
                  <c:v>0.34104450362291483</c:v>
                </c:pt>
                <c:pt idx="680">
                  <c:v>0.34304047490673062</c:v>
                </c:pt>
                <c:pt idx="681">
                  <c:v>0.34409157611884988</c:v>
                </c:pt>
                <c:pt idx="682">
                  <c:v>0.34567737236397833</c:v>
                </c:pt>
                <c:pt idx="683">
                  <c:v>0.34589774927393591</c:v>
                </c:pt>
                <c:pt idx="684">
                  <c:v>0.34646836093410771</c:v>
                </c:pt>
                <c:pt idx="685">
                  <c:v>0.34534026865214451</c:v>
                </c:pt>
                <c:pt idx="686">
                  <c:v>0.34834741353269649</c:v>
                </c:pt>
                <c:pt idx="687">
                  <c:v>0.35168542748167009</c:v>
                </c:pt>
                <c:pt idx="688">
                  <c:v>0.35438934165277525</c:v>
                </c:pt>
                <c:pt idx="689">
                  <c:v>0.35552342727030117</c:v>
                </c:pt>
                <c:pt idx="690">
                  <c:v>0.35366399060696563</c:v>
                </c:pt>
                <c:pt idx="691">
                  <c:v>0.35536119213377515</c:v>
                </c:pt>
                <c:pt idx="692">
                  <c:v>0.35682709371262034</c:v>
                </c:pt>
                <c:pt idx="693">
                  <c:v>0.35640530346929444</c:v>
                </c:pt>
                <c:pt idx="694">
                  <c:v>0.3577710399263665</c:v>
                </c:pt>
                <c:pt idx="695">
                  <c:v>0.35907927220841285</c:v>
                </c:pt>
                <c:pt idx="696">
                  <c:v>0.36733679373635764</c:v>
                </c:pt>
                <c:pt idx="697">
                  <c:v>0.36767054664604482</c:v>
                </c:pt>
                <c:pt idx="698">
                  <c:v>0.36422570175344737</c:v>
                </c:pt>
                <c:pt idx="699">
                  <c:v>0.36418851775688132</c:v>
                </c:pt>
                <c:pt idx="700">
                  <c:v>0.3658304528531946</c:v>
                </c:pt>
                <c:pt idx="701">
                  <c:v>0.36876879055589784</c:v>
                </c:pt>
                <c:pt idx="702">
                  <c:v>0.3698796679045333</c:v>
                </c:pt>
                <c:pt idx="703">
                  <c:v>0.3687422352867451</c:v>
                </c:pt>
                <c:pt idx="704">
                  <c:v>0.37089314164143383</c:v>
                </c:pt>
                <c:pt idx="705">
                  <c:v>0.37331032080931559</c:v>
                </c:pt>
                <c:pt idx="706">
                  <c:v>0.37416473197054301</c:v>
                </c:pt>
                <c:pt idx="707">
                  <c:v>0.3763434645420316</c:v>
                </c:pt>
                <c:pt idx="708">
                  <c:v>0.37645499014217765</c:v>
                </c:pt>
                <c:pt idx="709">
                  <c:v>0.38103604948401903</c:v>
                </c:pt>
                <c:pt idx="710">
                  <c:v>0.38257912999053412</c:v>
                </c:pt>
                <c:pt idx="711">
                  <c:v>0.38275692713516141</c:v>
                </c:pt>
                <c:pt idx="712">
                  <c:v>0.38251804488752494</c:v>
                </c:pt>
                <c:pt idx="713">
                  <c:v>0.38202513681509354</c:v>
                </c:pt>
                <c:pt idx="714">
                  <c:v>0.3828332146327198</c:v>
                </c:pt>
                <c:pt idx="715">
                  <c:v>0.38394574937938697</c:v>
                </c:pt>
                <c:pt idx="716">
                  <c:v>0.3839205963347192</c:v>
                </c:pt>
                <c:pt idx="717">
                  <c:v>0.38485778503410439</c:v>
                </c:pt>
                <c:pt idx="718">
                  <c:v>0.38548303469561729</c:v>
                </c:pt>
                <c:pt idx="719">
                  <c:v>0.38495565806676324</c:v>
                </c:pt>
                <c:pt idx="720">
                  <c:v>0.38379812779258282</c:v>
                </c:pt>
                <c:pt idx="721">
                  <c:v>0.38377084300887354</c:v>
                </c:pt>
                <c:pt idx="722">
                  <c:v>0.38392752202656211</c:v>
                </c:pt>
                <c:pt idx="723">
                  <c:v>0.38365982440121704</c:v>
                </c:pt>
                <c:pt idx="724">
                  <c:v>0.38210141245971752</c:v>
                </c:pt>
                <c:pt idx="725">
                  <c:v>0.38412030217463533</c:v>
                </c:pt>
                <c:pt idx="726">
                  <c:v>0.38465989157492642</c:v>
                </c:pt>
                <c:pt idx="727">
                  <c:v>0.38063989982114665</c:v>
                </c:pt>
                <c:pt idx="728">
                  <c:v>0.38411672303577404</c:v>
                </c:pt>
                <c:pt idx="729">
                  <c:v>0.38580104668498794</c:v>
                </c:pt>
                <c:pt idx="730">
                  <c:v>0.38675747493305423</c:v>
                </c:pt>
                <c:pt idx="731">
                  <c:v>0.3865895150529286</c:v>
                </c:pt>
                <c:pt idx="732">
                  <c:v>0.38548049772040849</c:v>
                </c:pt>
                <c:pt idx="733">
                  <c:v>0.38575503158148927</c:v>
                </c:pt>
                <c:pt idx="734">
                  <c:v>0.38409621321036669</c:v>
                </c:pt>
                <c:pt idx="735">
                  <c:v>0.3844654394922038</c:v>
                </c:pt>
                <c:pt idx="736">
                  <c:v>0.38688345239100719</c:v>
                </c:pt>
                <c:pt idx="737">
                  <c:v>0.38595382116722443</c:v>
                </c:pt>
                <c:pt idx="738">
                  <c:v>0.38608101321547728</c:v>
                </c:pt>
                <c:pt idx="739">
                  <c:v>0.38770186798005724</c:v>
                </c:pt>
                <c:pt idx="740">
                  <c:v>0.38695517606160124</c:v>
                </c:pt>
                <c:pt idx="741">
                  <c:v>0.38534670560054396</c:v>
                </c:pt>
                <c:pt idx="742">
                  <c:v>0.38296187443205665</c:v>
                </c:pt>
                <c:pt idx="743">
                  <c:v>0.38124444956302361</c:v>
                </c:pt>
                <c:pt idx="744">
                  <c:v>0.37926839210329932</c:v>
                </c:pt>
                <c:pt idx="745">
                  <c:v>0.37984553159927592</c:v>
                </c:pt>
                <c:pt idx="746">
                  <c:v>0.3827894464430015</c:v>
                </c:pt>
                <c:pt idx="747">
                  <c:v>0.38133786141960124</c:v>
                </c:pt>
                <c:pt idx="748">
                  <c:v>0.38338273925195021</c:v>
                </c:pt>
                <c:pt idx="749">
                  <c:v>0.38637004880614545</c:v>
                </c:pt>
                <c:pt idx="750">
                  <c:v>0.38682776372768357</c:v>
                </c:pt>
                <c:pt idx="751">
                  <c:v>0.38757215528233502</c:v>
                </c:pt>
                <c:pt idx="752">
                  <c:v>0.38884691800903926</c:v>
                </c:pt>
                <c:pt idx="753">
                  <c:v>0.388273282732434</c:v>
                </c:pt>
                <c:pt idx="754">
                  <c:v>0.38957206934408894</c:v>
                </c:pt>
                <c:pt idx="755">
                  <c:v>0.39104640372654842</c:v>
                </c:pt>
                <c:pt idx="756">
                  <c:v>0.38973568836659789</c:v>
                </c:pt>
                <c:pt idx="757">
                  <c:v>0.3935891443814834</c:v>
                </c:pt>
                <c:pt idx="758">
                  <c:v>0.39619775134473323</c:v>
                </c:pt>
                <c:pt idx="759">
                  <c:v>0.39726141577259022</c:v>
                </c:pt>
                <c:pt idx="760">
                  <c:v>0.40328427677063505</c:v>
                </c:pt>
                <c:pt idx="761">
                  <c:v>0.40638254611509605</c:v>
                </c:pt>
                <c:pt idx="762">
                  <c:v>0.40515695651612527</c:v>
                </c:pt>
                <c:pt idx="763">
                  <c:v>0.40389440342989391</c:v>
                </c:pt>
                <c:pt idx="764">
                  <c:v>0.40488330491590485</c:v>
                </c:pt>
                <c:pt idx="765">
                  <c:v>0.405918361727863</c:v>
                </c:pt>
                <c:pt idx="766">
                  <c:v>0.40655812832650162</c:v>
                </c:pt>
                <c:pt idx="767">
                  <c:v>0.40684214296949572</c:v>
                </c:pt>
                <c:pt idx="768">
                  <c:v>0.40689346729297471</c:v>
                </c:pt>
                <c:pt idx="769">
                  <c:v>0.40689755364796554</c:v>
                </c:pt>
                <c:pt idx="770">
                  <c:v>0.40814224548049216</c:v>
                </c:pt>
                <c:pt idx="771">
                  <c:v>0.40785792780493368</c:v>
                </c:pt>
                <c:pt idx="772">
                  <c:v>0.40670360721589072</c:v>
                </c:pt>
                <c:pt idx="773">
                  <c:v>0.40709268783350772</c:v>
                </c:pt>
                <c:pt idx="774">
                  <c:v>0.40872430618058275</c:v>
                </c:pt>
                <c:pt idx="775">
                  <c:v>0.41146427362305471</c:v>
                </c:pt>
                <c:pt idx="776">
                  <c:v>0.4143514905149237</c:v>
                </c:pt>
                <c:pt idx="777">
                  <c:v>0.41779366335359014</c:v>
                </c:pt>
                <c:pt idx="778">
                  <c:v>0.41707511164287148</c:v>
                </c:pt>
                <c:pt idx="779">
                  <c:v>0.42168755688367132</c:v>
                </c:pt>
                <c:pt idx="780">
                  <c:v>0.42449456318038714</c:v>
                </c:pt>
                <c:pt idx="781">
                  <c:v>0.42451590830219854</c:v>
                </c:pt>
                <c:pt idx="782">
                  <c:v>0.42450112992959865</c:v>
                </c:pt>
                <c:pt idx="783">
                  <c:v>0.42244612812592308</c:v>
                </c:pt>
                <c:pt idx="784">
                  <c:v>0.42453833629019133</c:v>
                </c:pt>
                <c:pt idx="785">
                  <c:v>0.42444997848004751</c:v>
                </c:pt>
                <c:pt idx="786">
                  <c:v>0.42681601067118335</c:v>
                </c:pt>
                <c:pt idx="787">
                  <c:v>0.42864076072883406</c:v>
                </c:pt>
                <c:pt idx="788">
                  <c:v>0.43090606377743912</c:v>
                </c:pt>
                <c:pt idx="789">
                  <c:v>0.43285248890155259</c:v>
                </c:pt>
                <c:pt idx="790">
                  <c:v>0.43008370451588984</c:v>
                </c:pt>
                <c:pt idx="791">
                  <c:v>0.43112436128017761</c:v>
                </c:pt>
                <c:pt idx="792">
                  <c:v>0.43024132416454908</c:v>
                </c:pt>
                <c:pt idx="793">
                  <c:v>0.42975986602659755</c:v>
                </c:pt>
                <c:pt idx="794">
                  <c:v>0.42959672961978845</c:v>
                </c:pt>
                <c:pt idx="795">
                  <c:v>0.42896233061124023</c:v>
                </c:pt>
                <c:pt idx="796">
                  <c:v>0.42836663702400646</c:v>
                </c:pt>
                <c:pt idx="797">
                  <c:v>0.43038454294538186</c:v>
                </c:pt>
                <c:pt idx="798">
                  <c:v>0.42935969262800966</c:v>
                </c:pt>
                <c:pt idx="799">
                  <c:v>0.42878391107574476</c:v>
                </c:pt>
                <c:pt idx="800">
                  <c:v>0.42955422790491204</c:v>
                </c:pt>
                <c:pt idx="801">
                  <c:v>0.42961813445355168</c:v>
                </c:pt>
                <c:pt idx="802">
                  <c:v>0.42905043995704562</c:v>
                </c:pt>
                <c:pt idx="803">
                  <c:v>0.42941257796056442</c:v>
                </c:pt>
                <c:pt idx="804">
                  <c:v>0.42658796379456843</c:v>
                </c:pt>
                <c:pt idx="805">
                  <c:v>0.42880063802600632</c:v>
                </c:pt>
                <c:pt idx="806">
                  <c:v>0.42821205262107465</c:v>
                </c:pt>
                <c:pt idx="807">
                  <c:v>0.42660982194715635</c:v>
                </c:pt>
                <c:pt idx="808">
                  <c:v>0.42554237196046985</c:v>
                </c:pt>
                <c:pt idx="809">
                  <c:v>0.42670091375958585</c:v>
                </c:pt>
                <c:pt idx="810">
                  <c:v>0.42604885857545938</c:v>
                </c:pt>
                <c:pt idx="811">
                  <c:v>0.42468663125784478</c:v>
                </c:pt>
                <c:pt idx="812">
                  <c:v>0.42736260537925275</c:v>
                </c:pt>
                <c:pt idx="813">
                  <c:v>0.43073030511386112</c:v>
                </c:pt>
                <c:pt idx="814">
                  <c:v>0.43200224169848922</c:v>
                </c:pt>
                <c:pt idx="815">
                  <c:v>0.43465677274364833</c:v>
                </c:pt>
                <c:pt idx="816">
                  <c:v>0.43462023059465382</c:v>
                </c:pt>
                <c:pt idx="817">
                  <c:v>0.43524867428648495</c:v>
                </c:pt>
                <c:pt idx="818">
                  <c:v>0.43542138987692591</c:v>
                </c:pt>
                <c:pt idx="819">
                  <c:v>0.43672563957306587</c:v>
                </c:pt>
                <c:pt idx="820">
                  <c:v>0.43855602715461184</c:v>
                </c:pt>
                <c:pt idx="821">
                  <c:v>0.43854501667325985</c:v>
                </c:pt>
                <c:pt idx="822">
                  <c:v>0.43467309915418828</c:v>
                </c:pt>
                <c:pt idx="823">
                  <c:v>0.4352016364760376</c:v>
                </c:pt>
                <c:pt idx="824">
                  <c:v>0.43168045331954064</c:v>
                </c:pt>
                <c:pt idx="825">
                  <c:v>0.43471976460358852</c:v>
                </c:pt>
                <c:pt idx="826">
                  <c:v>0.43664853914313073</c:v>
                </c:pt>
                <c:pt idx="827">
                  <c:v>0.4374817317629387</c:v>
                </c:pt>
                <c:pt idx="828">
                  <c:v>0.43933621166335723</c:v>
                </c:pt>
                <c:pt idx="829">
                  <c:v>0.44033624864563037</c:v>
                </c:pt>
                <c:pt idx="830">
                  <c:v>0.44282845353267408</c:v>
                </c:pt>
                <c:pt idx="831">
                  <c:v>0.44366315058057015</c:v>
                </c:pt>
                <c:pt idx="832">
                  <c:v>0.44304248889917086</c:v>
                </c:pt>
                <c:pt idx="833">
                  <c:v>0.44335948779812373</c:v>
                </c:pt>
                <c:pt idx="834">
                  <c:v>0.44276218780283938</c:v>
                </c:pt>
                <c:pt idx="835">
                  <c:v>0.44365963048274004</c:v>
                </c:pt>
                <c:pt idx="836">
                  <c:v>0.4446977730831263</c:v>
                </c:pt>
                <c:pt idx="837">
                  <c:v>0.44503006696370018</c:v>
                </c:pt>
                <c:pt idx="838">
                  <c:v>0.44553871282548441</c:v>
                </c:pt>
                <c:pt idx="839">
                  <c:v>0.44397428697351771</c:v>
                </c:pt>
                <c:pt idx="840">
                  <c:v>0.44591893169745211</c:v>
                </c:pt>
                <c:pt idx="841">
                  <c:v>0.4489687122534014</c:v>
                </c:pt>
                <c:pt idx="842">
                  <c:v>0.44745125711980194</c:v>
                </c:pt>
                <c:pt idx="843">
                  <c:v>0.4491796385728819</c:v>
                </c:pt>
                <c:pt idx="844">
                  <c:v>0.44837941298873196</c:v>
                </c:pt>
                <c:pt idx="845">
                  <c:v>0.44779947172746826</c:v>
                </c:pt>
                <c:pt idx="846">
                  <c:v>0.45066113391674678</c:v>
                </c:pt>
                <c:pt idx="847">
                  <c:v>0.45125977821368668</c:v>
                </c:pt>
                <c:pt idx="848">
                  <c:v>0.45141203519234141</c:v>
                </c:pt>
                <c:pt idx="849">
                  <c:v>0.45201506753499454</c:v>
                </c:pt>
                <c:pt idx="850">
                  <c:v>0.45177117082525231</c:v>
                </c:pt>
                <c:pt idx="851">
                  <c:v>0.45244540217842877</c:v>
                </c:pt>
                <c:pt idx="852">
                  <c:v>0.45183002220925661</c:v>
                </c:pt>
                <c:pt idx="853">
                  <c:v>0.45169703295795705</c:v>
                </c:pt>
                <c:pt idx="854">
                  <c:v>0.45263691204977552</c:v>
                </c:pt>
                <c:pt idx="855">
                  <c:v>0.45324502460477389</c:v>
                </c:pt>
                <c:pt idx="856">
                  <c:v>0.45412584991814442</c:v>
                </c:pt>
                <c:pt idx="857">
                  <c:v>0.45149701178526169</c:v>
                </c:pt>
                <c:pt idx="858">
                  <c:v>0.45013942969966969</c:v>
                </c:pt>
                <c:pt idx="859">
                  <c:v>0.45126941151826361</c:v>
                </c:pt>
                <c:pt idx="860">
                  <c:v>0.45302253876708187</c:v>
                </c:pt>
                <c:pt idx="861">
                  <c:v>0.45554939089912283</c:v>
                </c:pt>
                <c:pt idx="862">
                  <c:v>0.45624646017290482</c:v>
                </c:pt>
                <c:pt idx="863">
                  <c:v>0.45988857255556836</c:v>
                </c:pt>
                <c:pt idx="864">
                  <c:v>0.45962443125777686</c:v>
                </c:pt>
                <c:pt idx="865">
                  <c:v>0.45914595491552856</c:v>
                </c:pt>
                <c:pt idx="866">
                  <c:v>0.46184586100573699</c:v>
                </c:pt>
                <c:pt idx="867">
                  <c:v>0.46195648980840498</c:v>
                </c:pt>
                <c:pt idx="868">
                  <c:v>0.46141618364105286</c:v>
                </c:pt>
                <c:pt idx="869">
                  <c:v>0.45899699685447848</c:v>
                </c:pt>
                <c:pt idx="870">
                  <c:v>0.46039153191623905</c:v>
                </c:pt>
                <c:pt idx="871">
                  <c:v>0.46101700052157502</c:v>
                </c:pt>
                <c:pt idx="872">
                  <c:v>0.46781059297784533</c:v>
                </c:pt>
                <c:pt idx="873">
                  <c:v>0.47090107829911165</c:v>
                </c:pt>
                <c:pt idx="874">
                  <c:v>0.4728861008262899</c:v>
                </c:pt>
                <c:pt idx="875">
                  <c:v>0.46960342263629573</c:v>
                </c:pt>
                <c:pt idx="876">
                  <c:v>0.46890471676302692</c:v>
                </c:pt>
                <c:pt idx="877">
                  <c:v>0.46018241909569801</c:v>
                </c:pt>
                <c:pt idx="878">
                  <c:v>0.46254103291547888</c:v>
                </c:pt>
                <c:pt idx="879">
                  <c:v>0.45133439534207787</c:v>
                </c:pt>
                <c:pt idx="880">
                  <c:v>0.41771724301371194</c:v>
                </c:pt>
                <c:pt idx="881">
                  <c:v>0.43748829605210737</c:v>
                </c:pt>
                <c:pt idx="882">
                  <c:v>0.44315637994243917</c:v>
                </c:pt>
                <c:pt idx="883">
                  <c:v>0.4493365130521656</c:v>
                </c:pt>
                <c:pt idx="884">
                  <c:v>0.41546948655695393</c:v>
                </c:pt>
                <c:pt idx="885">
                  <c:v>0.41105217729081867</c:v>
                </c:pt>
                <c:pt idx="886">
                  <c:v>0.40696587396094941</c:v>
                </c:pt>
                <c:pt idx="887">
                  <c:v>0.39369384694066945</c:v>
                </c:pt>
                <c:pt idx="888">
                  <c:v>0.403911286481063</c:v>
                </c:pt>
                <c:pt idx="889">
                  <c:v>0.41559762080165896</c:v>
                </c:pt>
                <c:pt idx="890">
                  <c:v>0.42196533956693627</c:v>
                </c:pt>
                <c:pt idx="891">
                  <c:v>0.42525554101557095</c:v>
                </c:pt>
                <c:pt idx="892">
                  <c:v>0.43088827990326717</c:v>
                </c:pt>
                <c:pt idx="893">
                  <c:v>0.43537860145522478</c:v>
                </c:pt>
                <c:pt idx="894">
                  <c:v>0.43469984541213069</c:v>
                </c:pt>
                <c:pt idx="895">
                  <c:v>0.43883727246015791</c:v>
                </c:pt>
                <c:pt idx="896">
                  <c:v>0.43862806772346641</c:v>
                </c:pt>
                <c:pt idx="897">
                  <c:v>0.43781687817514059</c:v>
                </c:pt>
                <c:pt idx="898">
                  <c:v>0.44111877712803294</c:v>
                </c:pt>
                <c:pt idx="899">
                  <c:v>0.44418757873612091</c:v>
                </c:pt>
                <c:pt idx="900">
                  <c:v>0.44816894446088162</c:v>
                </c:pt>
                <c:pt idx="901">
                  <c:v>0.45050688855246279</c:v>
                </c:pt>
                <c:pt idx="902">
                  <c:v>0.45417443979205729</c:v>
                </c:pt>
                <c:pt idx="903">
                  <c:v>0.45524255153029913</c:v>
                </c:pt>
                <c:pt idx="904">
                  <c:v>0.45676398052783407</c:v>
                </c:pt>
                <c:pt idx="905">
                  <c:v>0.45821133293550798</c:v>
                </c:pt>
                <c:pt idx="906">
                  <c:v>0.46286728470691152</c:v>
                </c:pt>
                <c:pt idx="907">
                  <c:v>0.4649832524133326</c:v>
                </c:pt>
                <c:pt idx="908">
                  <c:v>0.45981590400483907</c:v>
                </c:pt>
                <c:pt idx="909">
                  <c:v>0.43790893924449459</c:v>
                </c:pt>
                <c:pt idx="910">
                  <c:v>0.43144674096399704</c:v>
                </c:pt>
                <c:pt idx="911">
                  <c:v>0.4407658437106956</c:v>
                </c:pt>
                <c:pt idx="912">
                  <c:v>0.44191405176391307</c:v>
                </c:pt>
                <c:pt idx="913">
                  <c:v>0.44238569611959111</c:v>
                </c:pt>
                <c:pt idx="914">
                  <c:v>0.44324906116625873</c:v>
                </c:pt>
                <c:pt idx="915">
                  <c:v>0.44445749532021295</c:v>
                </c:pt>
                <c:pt idx="916">
                  <c:v>0.44488772261631793</c:v>
                </c:pt>
                <c:pt idx="917">
                  <c:v>0.44526046183949664</c:v>
                </c:pt>
                <c:pt idx="918">
                  <c:v>0.44921557622223007</c:v>
                </c:pt>
                <c:pt idx="919">
                  <c:v>0.45096944953498452</c:v>
                </c:pt>
                <c:pt idx="920">
                  <c:v>0.44702108461556267</c:v>
                </c:pt>
                <c:pt idx="921">
                  <c:v>0.44515423248819563</c:v>
                </c:pt>
                <c:pt idx="922">
                  <c:v>0.4474817520359291</c:v>
                </c:pt>
                <c:pt idx="923">
                  <c:v>0.45085993938094115</c:v>
                </c:pt>
                <c:pt idx="924">
                  <c:v>0.45484926558106809</c:v>
                </c:pt>
                <c:pt idx="925">
                  <c:v>0.45658645421157229</c:v>
                </c:pt>
                <c:pt idx="926">
                  <c:v>0.45925262125991462</c:v>
                </c:pt>
                <c:pt idx="927">
                  <c:v>0.46213126020563511</c:v>
                </c:pt>
                <c:pt idx="928">
                  <c:v>0.4619413605442233</c:v>
                </c:pt>
                <c:pt idx="929">
                  <c:v>0.46956552053082712</c:v>
                </c:pt>
                <c:pt idx="930">
                  <c:v>0.46865026736356286</c:v>
                </c:pt>
                <c:pt idx="931">
                  <c:v>0.47016780680954362</c:v>
                </c:pt>
                <c:pt idx="932">
                  <c:v>0.4719900075917709</c:v>
                </c:pt>
                <c:pt idx="933">
                  <c:v>0.47296997509632543</c:v>
                </c:pt>
                <c:pt idx="934">
                  <c:v>0.47269202356465767</c:v>
                </c:pt>
                <c:pt idx="935">
                  <c:v>0.47575546943558944</c:v>
                </c:pt>
                <c:pt idx="936">
                  <c:v>0.47746810504826676</c:v>
                </c:pt>
                <c:pt idx="937">
                  <c:v>0.47775670230400835</c:v>
                </c:pt>
                <c:pt idx="938">
                  <c:v>0.47971968530634035</c:v>
                </c:pt>
                <c:pt idx="939">
                  <c:v>0.47859271681672744</c:v>
                </c:pt>
                <c:pt idx="940">
                  <c:v>0.47631494045577294</c:v>
                </c:pt>
                <c:pt idx="941">
                  <c:v>0.47797949162154496</c:v>
                </c:pt>
                <c:pt idx="942">
                  <c:v>0.47798624667586287</c:v>
                </c:pt>
                <c:pt idx="943">
                  <c:v>0.47779361055212255</c:v>
                </c:pt>
                <c:pt idx="944">
                  <c:v>0.47697638428202205</c:v>
                </c:pt>
                <c:pt idx="945">
                  <c:v>0.47879712782425821</c:v>
                </c:pt>
                <c:pt idx="946">
                  <c:v>0.47878220520368497</c:v>
                </c:pt>
                <c:pt idx="947">
                  <c:v>0.48033430981868452</c:v>
                </c:pt>
                <c:pt idx="948">
                  <c:v>0.47983607776601489</c:v>
                </c:pt>
                <c:pt idx="949">
                  <c:v>0.4807755923241952</c:v>
                </c:pt>
                <c:pt idx="950">
                  <c:v>0.47993934522559623</c:v>
                </c:pt>
                <c:pt idx="951">
                  <c:v>0.48541534605457248</c:v>
                </c:pt>
                <c:pt idx="952">
                  <c:v>0.48588914205327627</c:v>
                </c:pt>
                <c:pt idx="953">
                  <c:v>0.4893811974066089</c:v>
                </c:pt>
                <c:pt idx="954">
                  <c:v>0.48942142447631176</c:v>
                </c:pt>
                <c:pt idx="955">
                  <c:v>0.49245252928069783</c:v>
                </c:pt>
                <c:pt idx="956">
                  <c:v>0.49337573733232176</c:v>
                </c:pt>
                <c:pt idx="957">
                  <c:v>0.49665655595348079</c:v>
                </c:pt>
                <c:pt idx="958">
                  <c:v>0.49623700837477025</c:v>
                </c:pt>
                <c:pt idx="959">
                  <c:v>0.49496212152771668</c:v>
                </c:pt>
                <c:pt idx="960">
                  <c:v>0.49265619534249305</c:v>
                </c:pt>
                <c:pt idx="961">
                  <c:v>0.49437279140069013</c:v>
                </c:pt>
                <c:pt idx="962">
                  <c:v>0.49784047935761899</c:v>
                </c:pt>
                <c:pt idx="963">
                  <c:v>0.49897114037170942</c:v>
                </c:pt>
                <c:pt idx="964">
                  <c:v>0.4996126330259425</c:v>
                </c:pt>
                <c:pt idx="965">
                  <c:v>0.49890352497285284</c:v>
                </c:pt>
                <c:pt idx="966">
                  <c:v>0.49786433349960579</c:v>
                </c:pt>
                <c:pt idx="967">
                  <c:v>0.49865016067597256</c:v>
                </c:pt>
                <c:pt idx="968">
                  <c:v>0.49799347748012446</c:v>
                </c:pt>
                <c:pt idx="969">
                  <c:v>0.49948579567115581</c:v>
                </c:pt>
                <c:pt idx="970">
                  <c:v>0.50195513266979797</c:v>
                </c:pt>
                <c:pt idx="971">
                  <c:v>0.50170201415357307</c:v>
                </c:pt>
                <c:pt idx="972">
                  <c:v>0.50045919978110276</c:v>
                </c:pt>
                <c:pt idx="973">
                  <c:v>0.50298991932431125</c:v>
                </c:pt>
                <c:pt idx="974">
                  <c:v>0.5028043578368333</c:v>
                </c:pt>
                <c:pt idx="975">
                  <c:v>0.50190720588928217</c:v>
                </c:pt>
                <c:pt idx="976">
                  <c:v>0.50389515609121838</c:v>
                </c:pt>
                <c:pt idx="977">
                  <c:v>0.50416262180160487</c:v>
                </c:pt>
                <c:pt idx="978">
                  <c:v>0.50465335474878259</c:v>
                </c:pt>
                <c:pt idx="979">
                  <c:v>0.50458156040786384</c:v>
                </c:pt>
                <c:pt idx="980">
                  <c:v>0.50444906897980246</c:v>
                </c:pt>
                <c:pt idx="981">
                  <c:v>0.51018061303279749</c:v>
                </c:pt>
                <c:pt idx="982">
                  <c:v>0.50989601088681735</c:v>
                </c:pt>
                <c:pt idx="983">
                  <c:v>0.51001849933293775</c:v>
                </c:pt>
                <c:pt idx="984">
                  <c:v>0.51012965972852453</c:v>
                </c:pt>
                <c:pt idx="985">
                  <c:v>0.50751027330432041</c:v>
                </c:pt>
                <c:pt idx="986">
                  <c:v>0.50776232975290903</c:v>
                </c:pt>
                <c:pt idx="987">
                  <c:v>0.50823023618513496</c:v>
                </c:pt>
                <c:pt idx="988">
                  <c:v>0.50698491055608663</c:v>
                </c:pt>
                <c:pt idx="989">
                  <c:v>0.51078040326247476</c:v>
                </c:pt>
                <c:pt idx="990">
                  <c:v>0.50912025982275955</c:v>
                </c:pt>
                <c:pt idx="991">
                  <c:v>0.51055995255122832</c:v>
                </c:pt>
                <c:pt idx="992">
                  <c:v>0.50988792808022376</c:v>
                </c:pt>
                <c:pt idx="993">
                  <c:v>0.50932571120482062</c:v>
                </c:pt>
                <c:pt idx="994">
                  <c:v>0.51003348390186543</c:v>
                </c:pt>
                <c:pt idx="995">
                  <c:v>0.50786775981388943</c:v>
                </c:pt>
                <c:pt idx="996">
                  <c:v>0.50732528836145518</c:v>
                </c:pt>
                <c:pt idx="997">
                  <c:v>0.51023443743084096</c:v>
                </c:pt>
                <c:pt idx="998">
                  <c:v>0.51057596921999626</c:v>
                </c:pt>
                <c:pt idx="999">
                  <c:v>0.51170010351648298</c:v>
                </c:pt>
                <c:pt idx="1000">
                  <c:v>0.51214996352086173</c:v>
                </c:pt>
                <c:pt idx="1001">
                  <c:v>0.51569716386802478</c:v>
                </c:pt>
                <c:pt idx="1002">
                  <c:v>0.51847214465461411</c:v>
                </c:pt>
                <c:pt idx="1003">
                  <c:v>0.51623803852894001</c:v>
                </c:pt>
                <c:pt idx="1004">
                  <c:v>0.51779311621767254</c:v>
                </c:pt>
                <c:pt idx="1005">
                  <c:v>0.51702897566180783</c:v>
                </c:pt>
                <c:pt idx="1006">
                  <c:v>0.51845606044648496</c:v>
                </c:pt>
                <c:pt idx="1007">
                  <c:v>0.52032327598928862</c:v>
                </c:pt>
                <c:pt idx="1008">
                  <c:v>0.51968002395706137</c:v>
                </c:pt>
                <c:pt idx="1009">
                  <c:v>0.51673272387058766</c:v>
                </c:pt>
                <c:pt idx="1010">
                  <c:v>0.51898899118141362</c:v>
                </c:pt>
                <c:pt idx="1011">
                  <c:v>0.51156066537439338</c:v>
                </c:pt>
                <c:pt idx="1012">
                  <c:v>0.50689239147146203</c:v>
                </c:pt>
                <c:pt idx="1013">
                  <c:v>0.51097752068992031</c:v>
                </c:pt>
                <c:pt idx="1014">
                  <c:v>0.50918566632668161</c:v>
                </c:pt>
                <c:pt idx="1015">
                  <c:v>0.51310099600016379</c:v>
                </c:pt>
                <c:pt idx="1016">
                  <c:v>0.51280866305737294</c:v>
                </c:pt>
                <c:pt idx="1017">
                  <c:v>0.50604056492082061</c:v>
                </c:pt>
                <c:pt idx="1018">
                  <c:v>0.50522480550724258</c:v>
                </c:pt>
                <c:pt idx="1019">
                  <c:v>0.50870977705506237</c:v>
                </c:pt>
                <c:pt idx="1020">
                  <c:v>0.50904191640021046</c:v>
                </c:pt>
                <c:pt idx="1021">
                  <c:v>0.50430471969741109</c:v>
                </c:pt>
                <c:pt idx="1022">
                  <c:v>0.50729901801000477</c:v>
                </c:pt>
                <c:pt idx="1023">
                  <c:v>0.5064362339807551</c:v>
                </c:pt>
                <c:pt idx="1024">
                  <c:v>0.50629583038362536</c:v>
                </c:pt>
                <c:pt idx="1025">
                  <c:v>0.5084549228667119</c:v>
                </c:pt>
                <c:pt idx="1026">
                  <c:v>0.51241721207654733</c:v>
                </c:pt>
                <c:pt idx="1027">
                  <c:v>0.51133182010201916</c:v>
                </c:pt>
                <c:pt idx="1028">
                  <c:v>0.51221516673577971</c:v>
                </c:pt>
                <c:pt idx="1029">
                  <c:v>0.50819905044421732</c:v>
                </c:pt>
                <c:pt idx="1030">
                  <c:v>0.50917370649238891</c:v>
                </c:pt>
                <c:pt idx="1031">
                  <c:v>0.51143112107779376</c:v>
                </c:pt>
                <c:pt idx="1032">
                  <c:v>0.51286110848951938</c:v>
                </c:pt>
                <c:pt idx="1033">
                  <c:v>0.51564802786457564</c:v>
                </c:pt>
                <c:pt idx="1034">
                  <c:v>0.51604295622794027</c:v>
                </c:pt>
                <c:pt idx="1035">
                  <c:v>0.51408024897405968</c:v>
                </c:pt>
                <c:pt idx="1036">
                  <c:v>0.51461912294913059</c:v>
                </c:pt>
                <c:pt idx="1037">
                  <c:v>0.51351423133228868</c:v>
                </c:pt>
                <c:pt idx="1038">
                  <c:v>0.51264432816236383</c:v>
                </c:pt>
                <c:pt idx="1039">
                  <c:v>0.51368377011271171</c:v>
                </c:pt>
                <c:pt idx="1040">
                  <c:v>0.51174149597562635</c:v>
                </c:pt>
                <c:pt idx="1041">
                  <c:v>0.51068358491732324</c:v>
                </c:pt>
                <c:pt idx="1042">
                  <c:v>0.51357671731794108</c:v>
                </c:pt>
                <c:pt idx="1043">
                  <c:v>0.5160202328111525</c:v>
                </c:pt>
                <c:pt idx="1044">
                  <c:v>0.51912250531642412</c:v>
                </c:pt>
                <c:pt idx="1045">
                  <c:v>0.52197783714425516</c:v>
                </c:pt>
                <c:pt idx="1046">
                  <c:v>0.52288875929407452</c:v>
                </c:pt>
                <c:pt idx="1047">
                  <c:v>0.52169093754179396</c:v>
                </c:pt>
                <c:pt idx="1048">
                  <c:v>0.52196151744292285</c:v>
                </c:pt>
                <c:pt idx="1049">
                  <c:v>0.52328523949726402</c:v>
                </c:pt>
                <c:pt idx="1050">
                  <c:v>0.52619639640898286</c:v>
                </c:pt>
                <c:pt idx="1051">
                  <c:v>0.52658147230030727</c:v>
                </c:pt>
                <c:pt idx="1052">
                  <c:v>0.52517067747280666</c:v>
                </c:pt>
                <c:pt idx="1053">
                  <c:v>0.52607903961246927</c:v>
                </c:pt>
                <c:pt idx="1054">
                  <c:v>0.52472386501437018</c:v>
                </c:pt>
                <c:pt idx="1055">
                  <c:v>0.52255973324510796</c:v>
                </c:pt>
                <c:pt idx="1056">
                  <c:v>0.5250027828956394</c:v>
                </c:pt>
                <c:pt idx="1057">
                  <c:v>0.52649822243390187</c:v>
                </c:pt>
                <c:pt idx="1058">
                  <c:v>0.52820858429596673</c:v>
                </c:pt>
                <c:pt idx="1059">
                  <c:v>0.53180667197352349</c:v>
                </c:pt>
                <c:pt idx="1060">
                  <c:v>0.5316939771820528</c:v>
                </c:pt>
                <c:pt idx="1061">
                  <c:v>0.53599676093747717</c:v>
                </c:pt>
                <c:pt idx="1062">
                  <c:v>0.53780355625979093</c:v>
                </c:pt>
                <c:pt idx="1063">
                  <c:v>0.54232375346797146</c:v>
                </c:pt>
                <c:pt idx="1064">
                  <c:v>0.54305100925795013</c:v>
                </c:pt>
                <c:pt idx="1065">
                  <c:v>0.54402200342036111</c:v>
                </c:pt>
                <c:pt idx="1066">
                  <c:v>0.54660419533690652</c:v>
                </c:pt>
                <c:pt idx="1067">
                  <c:v>0.54728506858242509</c:v>
                </c:pt>
                <c:pt idx="1068">
                  <c:v>0.54527671120596422</c:v>
                </c:pt>
                <c:pt idx="1069">
                  <c:v>0.5471637891355976</c:v>
                </c:pt>
                <c:pt idx="1070">
                  <c:v>0.54695443142896227</c:v>
                </c:pt>
                <c:pt idx="1071">
                  <c:v>0.54935744298581812</c:v>
                </c:pt>
                <c:pt idx="1072">
                  <c:v>0.54958682186387375</c:v>
                </c:pt>
                <c:pt idx="1073">
                  <c:v>0.55051673621623709</c:v>
                </c:pt>
                <c:pt idx="1074">
                  <c:v>0.55097706146699221</c:v>
                </c:pt>
                <c:pt idx="1075">
                  <c:v>0.55125128625722164</c:v>
                </c:pt>
                <c:pt idx="1076">
                  <c:v>0.55130675172755716</c:v>
                </c:pt>
                <c:pt idx="1077">
                  <c:v>0.55371767545348138</c:v>
                </c:pt>
                <c:pt idx="1078">
                  <c:v>0.55463686290035352</c:v>
                </c:pt>
                <c:pt idx="1079">
                  <c:v>0.55412825237373164</c:v>
                </c:pt>
                <c:pt idx="1080">
                  <c:v>0.55666219121860894</c:v>
                </c:pt>
                <c:pt idx="1081">
                  <c:v>0.55879538369853021</c:v>
                </c:pt>
                <c:pt idx="1082">
                  <c:v>0.55971843475468552</c:v>
                </c:pt>
                <c:pt idx="1083">
                  <c:v>0.56052400668310032</c:v>
                </c:pt>
                <c:pt idx="1084">
                  <c:v>0.56062566862919239</c:v>
                </c:pt>
                <c:pt idx="1085">
                  <c:v>0.56073136772941612</c:v>
                </c:pt>
                <c:pt idx="1086">
                  <c:v>0.55817575031508659</c:v>
                </c:pt>
                <c:pt idx="1087">
                  <c:v>0.55766187462561723</c:v>
                </c:pt>
                <c:pt idx="1088">
                  <c:v>0.55395662859508299</c:v>
                </c:pt>
                <c:pt idx="1089">
                  <c:v>0.55829040307711031</c:v>
                </c:pt>
                <c:pt idx="1090">
                  <c:v>0.55596324135380693</c:v>
                </c:pt>
                <c:pt idx="1091">
                  <c:v>0.55843502341150764</c:v>
                </c:pt>
                <c:pt idx="1092">
                  <c:v>0.55951538862371497</c:v>
                </c:pt>
                <c:pt idx="1093">
                  <c:v>0.56072959157840163</c:v>
                </c:pt>
                <c:pt idx="1094">
                  <c:v>0.56015026734063955</c:v>
                </c:pt>
                <c:pt idx="1095">
                  <c:v>0.55982602942982718</c:v>
                </c:pt>
                <c:pt idx="1096">
                  <c:v>0.55666607092999154</c:v>
                </c:pt>
                <c:pt idx="1097">
                  <c:v>0.55435838290673067</c:v>
                </c:pt>
                <c:pt idx="1098">
                  <c:v>0.55461476411083654</c:v>
                </c:pt>
                <c:pt idx="1099">
                  <c:v>0.55462088671047405</c:v>
                </c:pt>
                <c:pt idx="1100">
                  <c:v>0.555728975935879</c:v>
                </c:pt>
                <c:pt idx="1101">
                  <c:v>0.55884132589530111</c:v>
                </c:pt>
                <c:pt idx="1102">
                  <c:v>0.56137021650839181</c:v>
                </c:pt>
                <c:pt idx="1103">
                  <c:v>0.56233050299837495</c:v>
                </c:pt>
                <c:pt idx="1104">
                  <c:v>0.5649225397831914</c:v>
                </c:pt>
                <c:pt idx="1105">
                  <c:v>0.56572176480077885</c:v>
                </c:pt>
                <c:pt idx="1106">
                  <c:v>0.56564457200741258</c:v>
                </c:pt>
                <c:pt idx="1107">
                  <c:v>0.566417885616181</c:v>
                </c:pt>
                <c:pt idx="1108">
                  <c:v>0.56704093644657161</c:v>
                </c:pt>
                <c:pt idx="1109">
                  <c:v>0.56416357135582218</c:v>
                </c:pt>
                <c:pt idx="1110">
                  <c:v>0.56713320460681471</c:v>
                </c:pt>
                <c:pt idx="1111">
                  <c:v>0.56707106414537733</c:v>
                </c:pt>
                <c:pt idx="1112">
                  <c:v>0.56718944610888289</c:v>
                </c:pt>
                <c:pt idx="1113">
                  <c:v>0.56584719702375685</c:v>
                </c:pt>
                <c:pt idx="1114">
                  <c:v>0.56736661012790934</c:v>
                </c:pt>
                <c:pt idx="1115">
                  <c:v>0.56680462650930652</c:v>
                </c:pt>
                <c:pt idx="1116">
                  <c:v>0.56229976632711698</c:v>
                </c:pt>
                <c:pt idx="1117">
                  <c:v>0.56356099635751833</c:v>
                </c:pt>
                <c:pt idx="1118">
                  <c:v>0.56196025669327176</c:v>
                </c:pt>
                <c:pt idx="1119">
                  <c:v>0.55708853298868455</c:v>
                </c:pt>
                <c:pt idx="1120">
                  <c:v>0.55205422974155782</c:v>
                </c:pt>
                <c:pt idx="1121">
                  <c:v>0.55010583904312194</c:v>
                </c:pt>
                <c:pt idx="1122">
                  <c:v>0.54975312971333401</c:v>
                </c:pt>
                <c:pt idx="1123">
                  <c:v>0.54853710498501806</c:v>
                </c:pt>
                <c:pt idx="1124">
                  <c:v>0.55820777135240762</c:v>
                </c:pt>
                <c:pt idx="1125">
                  <c:v>0.56620102902769398</c:v>
                </c:pt>
                <c:pt idx="1126">
                  <c:v>0.56078582078025518</c:v>
                </c:pt>
                <c:pt idx="1127">
                  <c:v>0.56043494954983619</c:v>
                </c:pt>
                <c:pt idx="1128">
                  <c:v>0.56183025818328636</c:v>
                </c:pt>
                <c:pt idx="1129">
                  <c:v>0.56464647286806824</c:v>
                </c:pt>
                <c:pt idx="1130">
                  <c:v>0.56305951838998802</c:v>
                </c:pt>
                <c:pt idx="1131">
                  <c:v>0.56219576309105124</c:v>
                </c:pt>
                <c:pt idx="1132">
                  <c:v>0.5638480245531341</c:v>
                </c:pt>
                <c:pt idx="1133">
                  <c:v>0.56545663747304253</c:v>
                </c:pt>
                <c:pt idx="1134">
                  <c:v>0.5597606824142165</c:v>
                </c:pt>
                <c:pt idx="1135">
                  <c:v>0.55532212329702424</c:v>
                </c:pt>
                <c:pt idx="1136">
                  <c:v>0.55556058935012054</c:v>
                </c:pt>
                <c:pt idx="1137">
                  <c:v>0.55370204881334195</c:v>
                </c:pt>
                <c:pt idx="1138">
                  <c:v>0.55228401765766511</c:v>
                </c:pt>
                <c:pt idx="1139">
                  <c:v>0.55218004282391364</c:v>
                </c:pt>
                <c:pt idx="1140">
                  <c:v>0.5529056036442952</c:v>
                </c:pt>
                <c:pt idx="1141">
                  <c:v>0.55132651683086964</c:v>
                </c:pt>
                <c:pt idx="1142">
                  <c:v>0.55505237310129241</c:v>
                </c:pt>
                <c:pt idx="1143">
                  <c:v>0.55737885943098409</c:v>
                </c:pt>
                <c:pt idx="1144">
                  <c:v>0.55863777344276233</c:v>
                </c:pt>
                <c:pt idx="1145">
                  <c:v>0.55895468691113259</c:v>
                </c:pt>
                <c:pt idx="1146">
                  <c:v>0.55726460653776089</c:v>
                </c:pt>
                <c:pt idx="1147">
                  <c:v>0.55553411772242822</c:v>
                </c:pt>
                <c:pt idx="1148">
                  <c:v>0.560530069123506</c:v>
                </c:pt>
                <c:pt idx="1149">
                  <c:v>0.55484390637748771</c:v>
                </c:pt>
                <c:pt idx="1150">
                  <c:v>0.55475129761311526</c:v>
                </c:pt>
                <c:pt idx="1151">
                  <c:v>0.55203717717106482</c:v>
                </c:pt>
                <c:pt idx="1152">
                  <c:v>0.55402968068887315</c:v>
                </c:pt>
                <c:pt idx="1153">
                  <c:v>0.55765116896595157</c:v>
                </c:pt>
                <c:pt idx="1154">
                  <c:v>0.56222923846104034</c:v>
                </c:pt>
                <c:pt idx="1155">
                  <c:v>0.56465094567344365</c:v>
                </c:pt>
                <c:pt idx="1156">
                  <c:v>0.56178523470073927</c:v>
                </c:pt>
                <c:pt idx="1157">
                  <c:v>0.5661265326650482</c:v>
                </c:pt>
                <c:pt idx="1158">
                  <c:v>0.56858531294844394</c:v>
                </c:pt>
                <c:pt idx="1159">
                  <c:v>0.56878388291943516</c:v>
                </c:pt>
                <c:pt idx="1160">
                  <c:v>0.56974345487875944</c:v>
                </c:pt>
                <c:pt idx="1161">
                  <c:v>0.57190900027816038</c:v>
                </c:pt>
                <c:pt idx="1162">
                  <c:v>0.57248019899403779</c:v>
                </c:pt>
                <c:pt idx="1163">
                  <c:v>0.57099562009814719</c:v>
                </c:pt>
                <c:pt idx="1164">
                  <c:v>0.56869426310725468</c:v>
                </c:pt>
                <c:pt idx="1165">
                  <c:v>0.56579049258633241</c:v>
                </c:pt>
                <c:pt idx="1166">
                  <c:v>0.56716641831768921</c:v>
                </c:pt>
                <c:pt idx="1167">
                  <c:v>0.56942003347856818</c:v>
                </c:pt>
                <c:pt idx="1168">
                  <c:v>0.57118272738716303</c:v>
                </c:pt>
                <c:pt idx="1169">
                  <c:v>0.57116232289632207</c:v>
                </c:pt>
                <c:pt idx="1170">
                  <c:v>0.57512908021508702</c:v>
                </c:pt>
                <c:pt idx="1171">
                  <c:v>0.57318370731843782</c:v>
                </c:pt>
                <c:pt idx="1172">
                  <c:v>0.57339860727821379</c:v>
                </c:pt>
                <c:pt idx="1173">
                  <c:v>0.57286683723627974</c:v>
                </c:pt>
                <c:pt idx="1174">
                  <c:v>0.57608769096853618</c:v>
                </c:pt>
                <c:pt idx="1175">
                  <c:v>0.57518034057744916</c:v>
                </c:pt>
                <c:pt idx="1176">
                  <c:v>0.5735361127211005</c:v>
                </c:pt>
                <c:pt idx="1177">
                  <c:v>0.5763444961945916</c:v>
                </c:pt>
                <c:pt idx="1178">
                  <c:v>0.57801419198110615</c:v>
                </c:pt>
                <c:pt idx="1179">
                  <c:v>0.57838317874421552</c:v>
                </c:pt>
                <c:pt idx="1180">
                  <c:v>0.57618945042178549</c:v>
                </c:pt>
                <c:pt idx="1181">
                  <c:v>0.57651476963329729</c:v>
                </c:pt>
                <c:pt idx="1182">
                  <c:v>0.57795499753292923</c:v>
                </c:pt>
                <c:pt idx="1183">
                  <c:v>0.58228051096706901</c:v>
                </c:pt>
                <c:pt idx="1184">
                  <c:v>0.58183648685550371</c:v>
                </c:pt>
                <c:pt idx="1185">
                  <c:v>0.58214044260670206</c:v>
                </c:pt>
                <c:pt idx="1186">
                  <c:v>0.58369265658179303</c:v>
                </c:pt>
                <c:pt idx="1187">
                  <c:v>0.58541555862464811</c:v>
                </c:pt>
                <c:pt idx="1188">
                  <c:v>0.58347142335324631</c:v>
                </c:pt>
                <c:pt idx="1189">
                  <c:v>0.58386775953210268</c:v>
                </c:pt>
                <c:pt idx="1190">
                  <c:v>0.58463733901930359</c:v>
                </c:pt>
                <c:pt idx="1191">
                  <c:v>0.58221055137091504</c:v>
                </c:pt>
                <c:pt idx="1192">
                  <c:v>0.58082277494171675</c:v>
                </c:pt>
                <c:pt idx="1193">
                  <c:v>0.58119754929134126</c:v>
                </c:pt>
                <c:pt idx="1194">
                  <c:v>0.57954784336660947</c:v>
                </c:pt>
                <c:pt idx="1195">
                  <c:v>0.57998930836257934</c:v>
                </c:pt>
                <c:pt idx="1196">
                  <c:v>0.57028888889383378</c:v>
                </c:pt>
                <c:pt idx="1197">
                  <c:v>0.56793995221212246</c:v>
                </c:pt>
                <c:pt idx="1198">
                  <c:v>0.57390103750600829</c:v>
                </c:pt>
                <c:pt idx="1199">
                  <c:v>0.56950301609485243</c:v>
                </c:pt>
                <c:pt idx="1200">
                  <c:v>0.57044449197818969</c:v>
                </c:pt>
                <c:pt idx="1201">
                  <c:v>0.57281253312985991</c:v>
                </c:pt>
                <c:pt idx="1202">
                  <c:v>0.57428628023297335</c:v>
                </c:pt>
                <c:pt idx="1203">
                  <c:v>0.57875261144602064</c:v>
                </c:pt>
                <c:pt idx="1204">
                  <c:v>0.57968685301394407</c:v>
                </c:pt>
                <c:pt idx="1205">
                  <c:v>0.57977584081872524</c:v>
                </c:pt>
                <c:pt idx="1206">
                  <c:v>0.57927278842370256</c:v>
                </c:pt>
                <c:pt idx="1207">
                  <c:v>0.58224251694544971</c:v>
                </c:pt>
                <c:pt idx="1208">
                  <c:v>0.58240089428733932</c:v>
                </c:pt>
                <c:pt idx="1209">
                  <c:v>0.58029252185172586</c:v>
                </c:pt>
                <c:pt idx="1210">
                  <c:v>0.58188629109607559</c:v>
                </c:pt>
                <c:pt idx="1211">
                  <c:v>0.58147951024574751</c:v>
                </c:pt>
                <c:pt idx="1212">
                  <c:v>0.58203026891198095</c:v>
                </c:pt>
                <c:pt idx="1213">
                  <c:v>0.58017806343309553</c:v>
                </c:pt>
                <c:pt idx="1214">
                  <c:v>0.58024536707741747</c:v>
                </c:pt>
                <c:pt idx="1215">
                  <c:v>0.58297838825314208</c:v>
                </c:pt>
                <c:pt idx="1216">
                  <c:v>0.58391417159707837</c:v>
                </c:pt>
                <c:pt idx="1217">
                  <c:v>0.58658282351244706</c:v>
                </c:pt>
                <c:pt idx="1218">
                  <c:v>0.58771246383235076</c:v>
                </c:pt>
                <c:pt idx="1219">
                  <c:v>0.58970833984541193</c:v>
                </c:pt>
                <c:pt idx="1220">
                  <c:v>0.59101341857602829</c:v>
                </c:pt>
                <c:pt idx="1221">
                  <c:v>0.5918741332618711</c:v>
                </c:pt>
                <c:pt idx="1222">
                  <c:v>0.58783384883738488</c:v>
                </c:pt>
                <c:pt idx="1223">
                  <c:v>0.5864601302118404</c:v>
                </c:pt>
                <c:pt idx="1224">
                  <c:v>0.58438861861260438</c:v>
                </c:pt>
                <c:pt idx="1225">
                  <c:v>0.58312944182351045</c:v>
                </c:pt>
                <c:pt idx="1226">
                  <c:v>0.5850136712470404</c:v>
                </c:pt>
                <c:pt idx="1227">
                  <c:v>0.5802266622526191</c:v>
                </c:pt>
                <c:pt idx="1228">
                  <c:v>0.57965400808587275</c:v>
                </c:pt>
                <c:pt idx="1229">
                  <c:v>0.58083147410089087</c:v>
                </c:pt>
                <c:pt idx="1230">
                  <c:v>0.58022548187928069</c:v>
                </c:pt>
                <c:pt idx="1231">
                  <c:v>0.57420194593490481</c:v>
                </c:pt>
                <c:pt idx="1232">
                  <c:v>0.57694834884975044</c:v>
                </c:pt>
                <c:pt idx="1233">
                  <c:v>0.57665857211523175</c:v>
                </c:pt>
                <c:pt idx="1234">
                  <c:v>0.57810796009663168</c:v>
                </c:pt>
                <c:pt idx="1235">
                  <c:v>0.57809162697688343</c:v>
                </c:pt>
                <c:pt idx="1236">
                  <c:v>0.5762674181286831</c:v>
                </c:pt>
                <c:pt idx="1237">
                  <c:v>0.5732825527389851</c:v>
                </c:pt>
                <c:pt idx="1238">
                  <c:v>0.57201387772403689</c:v>
                </c:pt>
                <c:pt idx="1239">
                  <c:v>0.57400522994174152</c:v>
                </c:pt>
                <c:pt idx="1240">
                  <c:v>0.56909140103647471</c:v>
                </c:pt>
                <c:pt idx="1241">
                  <c:v>0.56988393250081804</c:v>
                </c:pt>
                <c:pt idx="1242">
                  <c:v>0.57281113224721647</c:v>
                </c:pt>
                <c:pt idx="1243">
                  <c:v>0.57053534471917189</c:v>
                </c:pt>
                <c:pt idx="1244">
                  <c:v>0.57381706103236985</c:v>
                </c:pt>
                <c:pt idx="1245">
                  <c:v>0.57787977702309301</c:v>
                </c:pt>
                <c:pt idx="1246">
                  <c:v>0.57922091305060142</c:v>
                </c:pt>
                <c:pt idx="1247">
                  <c:v>0.58304764696069356</c:v>
                </c:pt>
                <c:pt idx="1248">
                  <c:v>0.58458445569951145</c:v>
                </c:pt>
                <c:pt idx="1249">
                  <c:v>0.58261657385709209</c:v>
                </c:pt>
                <c:pt idx="1250">
                  <c:v>0.58337251665526524</c:v>
                </c:pt>
                <c:pt idx="1251">
                  <c:v>0.58116223134917799</c:v>
                </c:pt>
                <c:pt idx="1252">
                  <c:v>0.58154711558079208</c:v>
                </c:pt>
                <c:pt idx="1253">
                  <c:v>0.58326211104558534</c:v>
                </c:pt>
                <c:pt idx="1254">
                  <c:v>0.5807641961751997</c:v>
                </c:pt>
                <c:pt idx="1255">
                  <c:v>0.58355969014180054</c:v>
                </c:pt>
                <c:pt idx="1256">
                  <c:v>0.5839271811987925</c:v>
                </c:pt>
                <c:pt idx="1257">
                  <c:v>0.58600052553003112</c:v>
                </c:pt>
                <c:pt idx="1258">
                  <c:v>0.59108518764559692</c:v>
                </c:pt>
                <c:pt idx="1259">
                  <c:v>0.5925225390840918</c:v>
                </c:pt>
                <c:pt idx="1260">
                  <c:v>0.59264161813431504</c:v>
                </c:pt>
                <c:pt idx="1261">
                  <c:v>0.59283254922464623</c:v>
                </c:pt>
                <c:pt idx="1262">
                  <c:v>0.59364709762616874</c:v>
                </c:pt>
                <c:pt idx="1263">
                  <c:v>0.59676566791602603</c:v>
                </c:pt>
                <c:pt idx="1264">
                  <c:v>0.59646269238012573</c:v>
                </c:pt>
                <c:pt idx="1265">
                  <c:v>0.59584031045777897</c:v>
                </c:pt>
                <c:pt idx="1266">
                  <c:v>0.59737438720707359</c:v>
                </c:pt>
                <c:pt idx="1267">
                  <c:v>0.59775009547846047</c:v>
                </c:pt>
                <c:pt idx="1268">
                  <c:v>0.59822262992240804</c:v>
                </c:pt>
                <c:pt idx="1269">
                  <c:v>0.59938550765905463</c:v>
                </c:pt>
                <c:pt idx="1270">
                  <c:v>0.59846839335747393</c:v>
                </c:pt>
                <c:pt idx="1271">
                  <c:v>0.60097898281645135</c:v>
                </c:pt>
                <c:pt idx="1272">
                  <c:v>0.60042780571927512</c:v>
                </c:pt>
                <c:pt idx="1273">
                  <c:v>0.60054723677928101</c:v>
                </c:pt>
                <c:pt idx="1274">
                  <c:v>0.60456907088159451</c:v>
                </c:pt>
                <c:pt idx="1275">
                  <c:v>0.60386211491881125</c:v>
                </c:pt>
                <c:pt idx="1276">
                  <c:v>0.60657105383947485</c:v>
                </c:pt>
                <c:pt idx="1277">
                  <c:v>0.60612084696903934</c:v>
                </c:pt>
                <c:pt idx="1278">
                  <c:v>0.60700484573782365</c:v>
                </c:pt>
                <c:pt idx="1279">
                  <c:v>0.60626513407943605</c:v>
                </c:pt>
                <c:pt idx="1280">
                  <c:v>0.60414788893979976</c:v>
                </c:pt>
                <c:pt idx="1281">
                  <c:v>0.60344270174790204</c:v>
                </c:pt>
                <c:pt idx="1282">
                  <c:v>0.59687367900934829</c:v>
                </c:pt>
                <c:pt idx="1283">
                  <c:v>0.59690143522674433</c:v>
                </c:pt>
                <c:pt idx="1284">
                  <c:v>0.59190016767283793</c:v>
                </c:pt>
                <c:pt idx="1285">
                  <c:v>0.5887218603835116</c:v>
                </c:pt>
                <c:pt idx="1286">
                  <c:v>0.58179154410709377</c:v>
                </c:pt>
                <c:pt idx="1287">
                  <c:v>0.57926477405103127</c:v>
                </c:pt>
                <c:pt idx="1288">
                  <c:v>0.58074685801608372</c:v>
                </c:pt>
                <c:pt idx="1289">
                  <c:v>0.57039726519171507</c:v>
                </c:pt>
                <c:pt idx="1290">
                  <c:v>0.57871761867680815</c:v>
                </c:pt>
                <c:pt idx="1291">
                  <c:v>0.57766464760840175</c:v>
                </c:pt>
                <c:pt idx="1292">
                  <c:v>0.58626055810880495</c:v>
                </c:pt>
                <c:pt idx="1293">
                  <c:v>0.58517307621596504</c:v>
                </c:pt>
                <c:pt idx="1294">
                  <c:v>0.58663882303574444</c:v>
                </c:pt>
                <c:pt idx="1295">
                  <c:v>0.5874660509459444</c:v>
                </c:pt>
                <c:pt idx="1296">
                  <c:v>0.59112568420182354</c:v>
                </c:pt>
                <c:pt idx="1297">
                  <c:v>0.59419715406195817</c:v>
                </c:pt>
                <c:pt idx="1298">
                  <c:v>0.59763829345894259</c:v>
                </c:pt>
                <c:pt idx="1299">
                  <c:v>0.6024109286460102</c:v>
                </c:pt>
                <c:pt idx="1300">
                  <c:v>0.60237309653994564</c:v>
                </c:pt>
                <c:pt idx="1301">
                  <c:v>0.60231756777941392</c:v>
                </c:pt>
                <c:pt idx="1302">
                  <c:v>0.60305606440022119</c:v>
                </c:pt>
                <c:pt idx="1303">
                  <c:v>0.60655681712360598</c:v>
                </c:pt>
                <c:pt idx="1304">
                  <c:v>0.60400413208048009</c:v>
                </c:pt>
                <c:pt idx="1305">
                  <c:v>0.60583653980457353</c:v>
                </c:pt>
                <c:pt idx="1306">
                  <c:v>0.60961497300762035</c:v>
                </c:pt>
                <c:pt idx="1307">
                  <c:v>0.60995266534064174</c:v>
                </c:pt>
                <c:pt idx="1308">
                  <c:v>0.61343129288495746</c:v>
                </c:pt>
                <c:pt idx="1309">
                  <c:v>0.61680447762079749</c:v>
                </c:pt>
                <c:pt idx="1310">
                  <c:v>0.61819765786980985</c:v>
                </c:pt>
                <c:pt idx="1311">
                  <c:v>0.61729288046001485</c:v>
                </c:pt>
                <c:pt idx="1312">
                  <c:v>0.62048489264865103</c:v>
                </c:pt>
                <c:pt idx="1313">
                  <c:v>0.62702237070365618</c:v>
                </c:pt>
                <c:pt idx="1314">
                  <c:v>0.62528212312155618</c:v>
                </c:pt>
                <c:pt idx="1315">
                  <c:v>0.62441909800809681</c:v>
                </c:pt>
                <c:pt idx="1316">
                  <c:v>0.62668954388832199</c:v>
                </c:pt>
                <c:pt idx="1317">
                  <c:v>0.62301073057207335</c:v>
                </c:pt>
                <c:pt idx="1318">
                  <c:v>0.62478258769340034</c:v>
                </c:pt>
                <c:pt idx="1319">
                  <c:v>0.62328444456792886</c:v>
                </c:pt>
                <c:pt idx="1320">
                  <c:v>0.62329393116448917</c:v>
                </c:pt>
                <c:pt idx="1321">
                  <c:v>0.62366922860870244</c:v>
                </c:pt>
                <c:pt idx="1322">
                  <c:v>0.62140759348414565</c:v>
                </c:pt>
                <c:pt idx="1323">
                  <c:v>0.61952397996591579</c:v>
                </c:pt>
                <c:pt idx="1324">
                  <c:v>0.62042802003374442</c:v>
                </c:pt>
                <c:pt idx="1325">
                  <c:v>0.62364199056580927</c:v>
                </c:pt>
                <c:pt idx="1326">
                  <c:v>0.62458343021942309</c:v>
                </c:pt>
                <c:pt idx="1327">
                  <c:v>0.62561221146179924</c:v>
                </c:pt>
                <c:pt idx="1328">
                  <c:v>0.62609759828835232</c:v>
                </c:pt>
                <c:pt idx="1329">
                  <c:v>0.62748798258672478</c:v>
                </c:pt>
                <c:pt idx="1330">
                  <c:v>0.62841106763620092</c:v>
                </c:pt>
                <c:pt idx="1331">
                  <c:v>0.62773288478311562</c:v>
                </c:pt>
                <c:pt idx="1332">
                  <c:v>0.63014969315543157</c:v>
                </c:pt>
                <c:pt idx="1333">
                  <c:v>0.63092783627580395</c:v>
                </c:pt>
                <c:pt idx="1334">
                  <c:v>0.63126590879728228</c:v>
                </c:pt>
                <c:pt idx="1335">
                  <c:v>0.62848862876508971</c:v>
                </c:pt>
                <c:pt idx="1336">
                  <c:v>0.62680560401855723</c:v>
                </c:pt>
                <c:pt idx="1337">
                  <c:v>0.62613589780257883</c:v>
                </c:pt>
                <c:pt idx="1338">
                  <c:v>0.6239912943015844</c:v>
                </c:pt>
                <c:pt idx="1339">
                  <c:v>0.62635221966718313</c:v>
                </c:pt>
                <c:pt idx="1340">
                  <c:v>0.62664643454283553</c:v>
                </c:pt>
                <c:pt idx="1341">
                  <c:v>0.63008110469776568</c:v>
                </c:pt>
                <c:pt idx="1342">
                  <c:v>0.63026299132834751</c:v>
                </c:pt>
                <c:pt idx="1343">
                  <c:v>0.63118221455766288</c:v>
                </c:pt>
                <c:pt idx="1344">
                  <c:v>0.6282141103351877</c:v>
                </c:pt>
                <c:pt idx="1345">
                  <c:v>0.62855926688581909</c:v>
                </c:pt>
                <c:pt idx="1346">
                  <c:v>0.63271427541357483</c:v>
                </c:pt>
                <c:pt idx="1347">
                  <c:v>0.63519661463380239</c:v>
                </c:pt>
                <c:pt idx="1348">
                  <c:v>0.63328443218943975</c:v>
                </c:pt>
                <c:pt idx="1349">
                  <c:v>0.63573766105044438</c:v>
                </c:pt>
                <c:pt idx="1350">
                  <c:v>0.63483782407782652</c:v>
                </c:pt>
                <c:pt idx="1351">
                  <c:v>0.63511439306535289</c:v>
                </c:pt>
                <c:pt idx="1352">
                  <c:v>0.63226932319489415</c:v>
                </c:pt>
                <c:pt idx="1353">
                  <c:v>0.63410675701038777</c:v>
                </c:pt>
                <c:pt idx="1354">
                  <c:v>0.63276525130551486</c:v>
                </c:pt>
                <c:pt idx="1355">
                  <c:v>0.63503938881565647</c:v>
                </c:pt>
                <c:pt idx="1356">
                  <c:v>0.63741711090728082</c:v>
                </c:pt>
                <c:pt idx="1357">
                  <c:v>0.64418040860546433</c:v>
                </c:pt>
                <c:pt idx="1358">
                  <c:v>0.64289539130151652</c:v>
                </c:pt>
                <c:pt idx="1359">
                  <c:v>0.64437889381679359</c:v>
                </c:pt>
                <c:pt idx="1360">
                  <c:v>0.64269237379650046</c:v>
                </c:pt>
                <c:pt idx="1361">
                  <c:v>0.63900276871908268</c:v>
                </c:pt>
                <c:pt idx="1362">
                  <c:v>0.63935231555183014</c:v>
                </c:pt>
                <c:pt idx="1363">
                  <c:v>0.63877698038554209</c:v>
                </c:pt>
                <c:pt idx="1364">
                  <c:v>0.6411911562882544</c:v>
                </c:pt>
                <c:pt idx="1365">
                  <c:v>0.64516070732125685</c:v>
                </c:pt>
                <c:pt idx="1366">
                  <c:v>0.6455088416420669</c:v>
                </c:pt>
                <c:pt idx="1367">
                  <c:v>0.64475345615544333</c:v>
                </c:pt>
                <c:pt idx="1368">
                  <c:v>0.64493813158017677</c:v>
                </c:pt>
                <c:pt idx="1369">
                  <c:v>0.64580900467794722</c:v>
                </c:pt>
                <c:pt idx="1370">
                  <c:v>0.64504535076330738</c:v>
                </c:pt>
                <c:pt idx="1371">
                  <c:v>0.64776027586304474</c:v>
                </c:pt>
                <c:pt idx="1372">
                  <c:v>0.64847745039698812</c:v>
                </c:pt>
                <c:pt idx="1373">
                  <c:v>0.65011428649517367</c:v>
                </c:pt>
                <c:pt idx="1374">
                  <c:v>0.65156442993340158</c:v>
                </c:pt>
                <c:pt idx="1375">
                  <c:v>0.65241248322542833</c:v>
                </c:pt>
                <c:pt idx="1376">
                  <c:v>0.65125758318444893</c:v>
                </c:pt>
                <c:pt idx="1377">
                  <c:v>0.65083949552941278</c:v>
                </c:pt>
                <c:pt idx="1378">
                  <c:v>0.65264204705398643</c:v>
                </c:pt>
                <c:pt idx="1379">
                  <c:v>0.65669913290094351</c:v>
                </c:pt>
                <c:pt idx="1380">
                  <c:v>0.65848032431980785</c:v>
                </c:pt>
                <c:pt idx="1381">
                  <c:v>0.66157162346801224</c:v>
                </c:pt>
                <c:pt idx="1382">
                  <c:v>0.66060235200659179</c:v>
                </c:pt>
                <c:pt idx="1383">
                  <c:v>0.66338001580548522</c:v>
                </c:pt>
                <c:pt idx="1384">
                  <c:v>0.66222653140740717</c:v>
                </c:pt>
                <c:pt idx="1385">
                  <c:v>0.66881554288954237</c:v>
                </c:pt>
                <c:pt idx="1386">
                  <c:v>0.67334973550574206</c:v>
                </c:pt>
                <c:pt idx="1387">
                  <c:v>0.67631329871255996</c:v>
                </c:pt>
                <c:pt idx="1388">
                  <c:v>0.68085514966612304</c:v>
                </c:pt>
                <c:pt idx="1389">
                  <c:v>0.68367839179907031</c:v>
                </c:pt>
                <c:pt idx="1390">
                  <c:v>0.69281526462737442</c:v>
                </c:pt>
                <c:pt idx="1391">
                  <c:v>0.69805892535749625</c:v>
                </c:pt>
                <c:pt idx="1392">
                  <c:v>0.69839360369061554</c:v>
                </c:pt>
                <c:pt idx="1393">
                  <c:v>0.6963346497161107</c:v>
                </c:pt>
                <c:pt idx="1394">
                  <c:v>0.69383496294387537</c:v>
                </c:pt>
                <c:pt idx="1395">
                  <c:v>0.69314260375779368</c:v>
                </c:pt>
                <c:pt idx="1396">
                  <c:v>0.69910514763351239</c:v>
                </c:pt>
                <c:pt idx="1397">
                  <c:v>0.69997109952716907</c:v>
                </c:pt>
                <c:pt idx="1398">
                  <c:v>0.69795963377461279</c:v>
                </c:pt>
                <c:pt idx="1399">
                  <c:v>0.69945342709685687</c:v>
                </c:pt>
                <c:pt idx="1400">
                  <c:v>0.7009212481801288</c:v>
                </c:pt>
                <c:pt idx="1401">
                  <c:v>0.70313189980897639</c:v>
                </c:pt>
                <c:pt idx="1402">
                  <c:v>0.69921786769633387</c:v>
                </c:pt>
                <c:pt idx="1403">
                  <c:v>0.70039221817876784</c:v>
                </c:pt>
                <c:pt idx="1404">
                  <c:v>0.7036720451789753</c:v>
                </c:pt>
                <c:pt idx="1405">
                  <c:v>0.70674011436518303</c:v>
                </c:pt>
                <c:pt idx="1406">
                  <c:v>0.71108432367851049</c:v>
                </c:pt>
                <c:pt idx="1407">
                  <c:v>0.71067132607599115</c:v>
                </c:pt>
                <c:pt idx="1408">
                  <c:v>0.71192344925100848</c:v>
                </c:pt>
                <c:pt idx="1409">
                  <c:v>0.71239784102738835</c:v>
                </c:pt>
                <c:pt idx="1410">
                  <c:v>0.71355068536701727</c:v>
                </c:pt>
                <c:pt idx="1411">
                  <c:v>0.71269684650123755</c:v>
                </c:pt>
                <c:pt idx="1412">
                  <c:v>0.71624179859277892</c:v>
                </c:pt>
                <c:pt idx="1413">
                  <c:v>0.71917419484446188</c:v>
                </c:pt>
                <c:pt idx="1414">
                  <c:v>0.71948832354420555</c:v>
                </c:pt>
                <c:pt idx="1415">
                  <c:v>0.7195171091777588</c:v>
                </c:pt>
                <c:pt idx="1416">
                  <c:v>0.72238531217397783</c:v>
                </c:pt>
                <c:pt idx="1417">
                  <c:v>0.72757067793708363</c:v>
                </c:pt>
                <c:pt idx="1418">
                  <c:v>0.72590360925280617</c:v>
                </c:pt>
                <c:pt idx="1419">
                  <c:v>0.72581121607765287</c:v>
                </c:pt>
                <c:pt idx="1420">
                  <c:v>0.72607774406439241</c:v>
                </c:pt>
                <c:pt idx="1421">
                  <c:v>0.72462825656307306</c:v>
                </c:pt>
                <c:pt idx="1422">
                  <c:v>0.72879766551137437</c:v>
                </c:pt>
                <c:pt idx="1423">
                  <c:v>0.73008371133691807</c:v>
                </c:pt>
                <c:pt idx="1424">
                  <c:v>0.7337184062427875</c:v>
                </c:pt>
                <c:pt idx="1425">
                  <c:v>0.73705302689796337</c:v>
                </c:pt>
                <c:pt idx="1426">
                  <c:v>0.73646734523828128</c:v>
                </c:pt>
                <c:pt idx="1427">
                  <c:v>0.73551707134677091</c:v>
                </c:pt>
                <c:pt idx="1428">
                  <c:v>0.73307995956901517</c:v>
                </c:pt>
                <c:pt idx="1429">
                  <c:v>0.73331230816619963</c:v>
                </c:pt>
                <c:pt idx="1430">
                  <c:v>0.73295626436000472</c:v>
                </c:pt>
                <c:pt idx="1431">
                  <c:v>0.73136675792281736</c:v>
                </c:pt>
                <c:pt idx="1432">
                  <c:v>0.73091585955667115</c:v>
                </c:pt>
                <c:pt idx="1433">
                  <c:v>0.73219642105190408</c:v>
                </c:pt>
                <c:pt idx="1434">
                  <c:v>0.73020693198127828</c:v>
                </c:pt>
                <c:pt idx="1435">
                  <c:v>0.72809517721023997</c:v>
                </c:pt>
                <c:pt idx="1436">
                  <c:v>0.73293293420716754</c:v>
                </c:pt>
                <c:pt idx="1437">
                  <c:v>0.73563685888936536</c:v>
                </c:pt>
                <c:pt idx="1438">
                  <c:v>0.73634181573178625</c:v>
                </c:pt>
                <c:pt idx="1439">
                  <c:v>0.73853346151603372</c:v>
                </c:pt>
                <c:pt idx="1440">
                  <c:v>0.74029121431653033</c:v>
                </c:pt>
                <c:pt idx="1441">
                  <c:v>0.73493711398340777</c:v>
                </c:pt>
                <c:pt idx="1442">
                  <c:v>0.7339969718906334</c:v>
                </c:pt>
                <c:pt idx="1443">
                  <c:v>0.73250707594735309</c:v>
                </c:pt>
                <c:pt idx="1444">
                  <c:v>0.73465851076399691</c:v>
                </c:pt>
                <c:pt idx="1445">
                  <c:v>0.73328629679018054</c:v>
                </c:pt>
                <c:pt idx="1446">
                  <c:v>0.73191699505994423</c:v>
                </c:pt>
                <c:pt idx="1447">
                  <c:v>0.73946756330878904</c:v>
                </c:pt>
                <c:pt idx="1448">
                  <c:v>0.74174926992382684</c:v>
                </c:pt>
                <c:pt idx="1449">
                  <c:v>0.74137598188742837</c:v>
                </c:pt>
                <c:pt idx="1450">
                  <c:v>0.73843892676166645</c:v>
                </c:pt>
                <c:pt idx="1451">
                  <c:v>0.7366981453502448</c:v>
                </c:pt>
                <c:pt idx="1452">
                  <c:v>0.73977040712057107</c:v>
                </c:pt>
                <c:pt idx="1453">
                  <c:v>0.74168002709473435</c:v>
                </c:pt>
                <c:pt idx="1454">
                  <c:v>0.74041074154185216</c:v>
                </c:pt>
                <c:pt idx="1455">
                  <c:v>0.73659008908158841</c:v>
                </c:pt>
                <c:pt idx="1456">
                  <c:v>0.73571310680259616</c:v>
                </c:pt>
                <c:pt idx="1457">
                  <c:v>0.738725468763338</c:v>
                </c:pt>
                <c:pt idx="1458">
                  <c:v>0.73547633907370091</c:v>
                </c:pt>
                <c:pt idx="1459">
                  <c:v>0.73385209302808541</c:v>
                </c:pt>
                <c:pt idx="1460">
                  <c:v>0.73205521078432478</c:v>
                </c:pt>
                <c:pt idx="1461">
                  <c:v>0.73077919187023088</c:v>
                </c:pt>
                <c:pt idx="1462">
                  <c:v>0.73247583966373497</c:v>
                </c:pt>
                <c:pt idx="1463">
                  <c:v>0.72999887720284873</c:v>
                </c:pt>
                <c:pt idx="1464">
                  <c:v>0.72739700091712756</c:v>
                </c:pt>
                <c:pt idx="1465">
                  <c:v>0.72809936554519328</c:v>
                </c:pt>
                <c:pt idx="1466">
                  <c:v>0.72875384342435123</c:v>
                </c:pt>
                <c:pt idx="1467">
                  <c:v>0.7274240412620232</c:v>
                </c:pt>
                <c:pt idx="1468">
                  <c:v>0.72982971503263849</c:v>
                </c:pt>
                <c:pt idx="1469">
                  <c:v>0.72516172649468968</c:v>
                </c:pt>
                <c:pt idx="1470">
                  <c:v>0.72182049011308358</c:v>
                </c:pt>
                <c:pt idx="1471">
                  <c:v>0.72605946706342817</c:v>
                </c:pt>
                <c:pt idx="1472">
                  <c:v>0.72563347081756779</c:v>
                </c:pt>
                <c:pt idx="1473">
                  <c:v>0.72793067100678477</c:v>
                </c:pt>
                <c:pt idx="1474">
                  <c:v>0.72737594048937826</c:v>
                </c:pt>
                <c:pt idx="1475">
                  <c:v>0.72618911199814873</c:v>
                </c:pt>
                <c:pt idx="1476">
                  <c:v>0.72860215203193635</c:v>
                </c:pt>
                <c:pt idx="1477">
                  <c:v>0.73432132296342201</c:v>
                </c:pt>
                <c:pt idx="1478">
                  <c:v>0.73891547711392036</c:v>
                </c:pt>
                <c:pt idx="1479">
                  <c:v>0.74021154448354753</c:v>
                </c:pt>
                <c:pt idx="1480">
                  <c:v>0.73816181209188425</c:v>
                </c:pt>
                <c:pt idx="1481">
                  <c:v>0.74081833129903263</c:v>
                </c:pt>
                <c:pt idx="1482">
                  <c:v>0.75061394145905336</c:v>
                </c:pt>
                <c:pt idx="1483">
                  <c:v>0.75184945352946819</c:v>
                </c:pt>
                <c:pt idx="1484">
                  <c:v>0.75329863017081422</c:v>
                </c:pt>
                <c:pt idx="1485">
                  <c:v>0.75044331422144239</c:v>
                </c:pt>
                <c:pt idx="1486">
                  <c:v>0.74938590188093857</c:v>
                </c:pt>
                <c:pt idx="1487">
                  <c:v>0.74659483084793288</c:v>
                </c:pt>
                <c:pt idx="1488">
                  <c:v>0.75018170520241401</c:v>
                </c:pt>
                <c:pt idx="1489">
                  <c:v>0.75150611405602064</c:v>
                </c:pt>
                <c:pt idx="1490">
                  <c:v>0.74827839233111049</c:v>
                </c:pt>
                <c:pt idx="1491">
                  <c:v>0.74562987318365637</c:v>
                </c:pt>
                <c:pt idx="1492">
                  <c:v>0.74680032583984612</c:v>
                </c:pt>
                <c:pt idx="1493">
                  <c:v>0.74576582276119341</c:v>
                </c:pt>
                <c:pt idx="1494">
                  <c:v>0.74384394170929569</c:v>
                </c:pt>
                <c:pt idx="1495">
                  <c:v>0.74615649279020069</c:v>
                </c:pt>
                <c:pt idx="1496">
                  <c:v>0.7452008513085997</c:v>
                </c:pt>
                <c:pt idx="1497">
                  <c:v>0.74142840808651167</c:v>
                </c:pt>
                <c:pt idx="1498">
                  <c:v>0.74142276161700571</c:v>
                </c:pt>
                <c:pt idx="1499">
                  <c:v>0.73893425350360453</c:v>
                </c:pt>
                <c:pt idx="1500">
                  <c:v>0.73671898705781147</c:v>
                </c:pt>
                <c:pt idx="1501">
                  <c:v>0.73892467789821725</c:v>
                </c:pt>
                <c:pt idx="1502">
                  <c:v>0.7417973389395538</c:v>
                </c:pt>
                <c:pt idx="1503">
                  <c:v>0.74273317215526991</c:v>
                </c:pt>
                <c:pt idx="1504">
                  <c:v>0.74184349091089663</c:v>
                </c:pt>
                <c:pt idx="1505">
                  <c:v>0.7368625274333509</c:v>
                </c:pt>
                <c:pt idx="1506">
                  <c:v>0.73878246862955743</c:v>
                </c:pt>
                <c:pt idx="1507">
                  <c:v>0.74093435654138573</c:v>
                </c:pt>
                <c:pt idx="1508">
                  <c:v>0.73893241629879691</c:v>
                </c:pt>
                <c:pt idx="1509">
                  <c:v>0.73890727287066094</c:v>
                </c:pt>
                <c:pt idx="1510">
                  <c:v>0.74161557016739321</c:v>
                </c:pt>
                <c:pt idx="1511">
                  <c:v>0.73812341685962291</c:v>
                </c:pt>
                <c:pt idx="1512">
                  <c:v>0.74070515702282558</c:v>
                </c:pt>
                <c:pt idx="1513">
                  <c:v>0.74077197000039807</c:v>
                </c:pt>
                <c:pt idx="1514">
                  <c:v>0.74138630646407599</c:v>
                </c:pt>
                <c:pt idx="1515">
                  <c:v>0.74423432234779519</c:v>
                </c:pt>
                <c:pt idx="1516">
                  <c:v>0.75049309520342655</c:v>
                </c:pt>
                <c:pt idx="1517">
                  <c:v>0.74593463739442623</c:v>
                </c:pt>
                <c:pt idx="1518">
                  <c:v>0.74202193325769961</c:v>
                </c:pt>
                <c:pt idx="1519">
                  <c:v>0.74438623469679555</c:v>
                </c:pt>
                <c:pt idx="1520">
                  <c:v>0.74232861406557271</c:v>
                </c:pt>
                <c:pt idx="1521">
                  <c:v>0.74415180602147113</c:v>
                </c:pt>
                <c:pt idx="1522">
                  <c:v>0.74627412936069026</c:v>
                </c:pt>
                <c:pt idx="1523">
                  <c:v>0.74812464971015058</c:v>
                </c:pt>
                <c:pt idx="1524">
                  <c:v>0.74764268435606929</c:v>
                </c:pt>
                <c:pt idx="1525">
                  <c:v>0.75039765470597097</c:v>
                </c:pt>
                <c:pt idx="1526">
                  <c:v>0.75205568720518934</c:v>
                </c:pt>
                <c:pt idx="1527">
                  <c:v>0.75303181950277498</c:v>
                </c:pt>
                <c:pt idx="1528">
                  <c:v>0.75251459972036683</c:v>
                </c:pt>
                <c:pt idx="1529">
                  <c:v>0.75348593694694999</c:v>
                </c:pt>
                <c:pt idx="1530">
                  <c:v>0.75501894290663762</c:v>
                </c:pt>
                <c:pt idx="1531">
                  <c:v>0.7566008992483515</c:v>
                </c:pt>
                <c:pt idx="1532">
                  <c:v>0.75827332612982823</c:v>
                </c:pt>
                <c:pt idx="1533">
                  <c:v>0.76064894220104162</c:v>
                </c:pt>
                <c:pt idx="1534">
                  <c:v>0.76307864052752805</c:v>
                </c:pt>
                <c:pt idx="1535">
                  <c:v>0.76478951206576551</c:v>
                </c:pt>
                <c:pt idx="1536">
                  <c:v>0.76685511352361924</c:v>
                </c:pt>
                <c:pt idx="1537">
                  <c:v>0.76700334587199737</c:v>
                </c:pt>
                <c:pt idx="1538">
                  <c:v>0.76670070199461526</c:v>
                </c:pt>
                <c:pt idx="1539">
                  <c:v>0.76681720001249665</c:v>
                </c:pt>
                <c:pt idx="1540">
                  <c:v>0.7717542159408286</c:v>
                </c:pt>
                <c:pt idx="1541">
                  <c:v>0.77290908556673155</c:v>
                </c:pt>
                <c:pt idx="1542">
                  <c:v>0.77971486619400898</c:v>
                </c:pt>
                <c:pt idx="1543">
                  <c:v>0.77942019486856817</c:v>
                </c:pt>
                <c:pt idx="1544">
                  <c:v>0.77876137031714654</c:v>
                </c:pt>
                <c:pt idx="1545">
                  <c:v>0.78080488215473398</c:v>
                </c:pt>
                <c:pt idx="1546">
                  <c:v>0.77847320446348367</c:v>
                </c:pt>
                <c:pt idx="1547">
                  <c:v>0.77822855654607848</c:v>
                </c:pt>
                <c:pt idx="1548">
                  <c:v>0.77608437818523512</c:v>
                </c:pt>
                <c:pt idx="1549">
                  <c:v>0.76621456955140643</c:v>
                </c:pt>
                <c:pt idx="1550">
                  <c:v>0.76357462589005776</c:v>
                </c:pt>
                <c:pt idx="1551">
                  <c:v>0.77172360070623691</c:v>
                </c:pt>
                <c:pt idx="1552">
                  <c:v>0.76864248680679248</c:v>
                </c:pt>
                <c:pt idx="1553">
                  <c:v>0.7673859753624217</c:v>
                </c:pt>
                <c:pt idx="1554">
                  <c:v>0.7668943230300993</c:v>
                </c:pt>
                <c:pt idx="1555">
                  <c:v>0.76898222567191321</c:v>
                </c:pt>
                <c:pt idx="1556">
                  <c:v>0.76330247111415606</c:v>
                </c:pt>
                <c:pt idx="1557">
                  <c:v>0.75916549380670939</c:v>
                </c:pt>
                <c:pt idx="1558">
                  <c:v>0.76334377009166721</c:v>
                </c:pt>
                <c:pt idx="1559">
                  <c:v>0.75753371824052551</c:v>
                </c:pt>
                <c:pt idx="1560">
                  <c:v>0.76004837124318603</c:v>
                </c:pt>
                <c:pt idx="1561">
                  <c:v>0.76822791522406164</c:v>
                </c:pt>
                <c:pt idx="1562">
                  <c:v>0.77378744099697383</c:v>
                </c:pt>
                <c:pt idx="1563">
                  <c:v>0.7731575423015542</c:v>
                </c:pt>
                <c:pt idx="1564">
                  <c:v>0.77656591079539616</c:v>
                </c:pt>
                <c:pt idx="1565">
                  <c:v>0.77545692007606815</c:v>
                </c:pt>
                <c:pt idx="1566">
                  <c:v>0.77522873588432817</c:v>
                </c:pt>
                <c:pt idx="1567">
                  <c:v>0.77821124924931939</c:v>
                </c:pt>
                <c:pt idx="1568">
                  <c:v>0.77908291559912324</c:v>
                </c:pt>
                <c:pt idx="1569">
                  <c:v>0.77681034849094877</c:v>
                </c:pt>
                <c:pt idx="1570">
                  <c:v>0.77135614900993232</c:v>
                </c:pt>
                <c:pt idx="1571">
                  <c:v>0.76888145157768806</c:v>
                </c:pt>
                <c:pt idx="1572">
                  <c:v>0.76780599817670336</c:v>
                </c:pt>
                <c:pt idx="1573">
                  <c:v>0.77113378639802832</c:v>
                </c:pt>
                <c:pt idx="1574">
                  <c:v>0.77014779447191395</c:v>
                </c:pt>
                <c:pt idx="1575">
                  <c:v>0.77088548106766774</c:v>
                </c:pt>
                <c:pt idx="1576">
                  <c:v>0.77714114062711781</c:v>
                </c:pt>
                <c:pt idx="1577">
                  <c:v>0.77761669063644923</c:v>
                </c:pt>
                <c:pt idx="1578">
                  <c:v>0.77880896387366216</c:v>
                </c:pt>
                <c:pt idx="1579">
                  <c:v>0.78184428988812082</c:v>
                </c:pt>
                <c:pt idx="1580">
                  <c:v>0.78217124033175311</c:v>
                </c:pt>
                <c:pt idx="1581">
                  <c:v>0.78238675485498743</c:v>
                </c:pt>
                <c:pt idx="1582">
                  <c:v>0.78831676622809033</c:v>
                </c:pt>
                <c:pt idx="1583">
                  <c:v>0.78968951403122811</c:v>
                </c:pt>
                <c:pt idx="1584">
                  <c:v>0.79046790516865828</c:v>
                </c:pt>
                <c:pt idx="1585">
                  <c:v>0.78521078285983914</c:v>
                </c:pt>
                <c:pt idx="1586">
                  <c:v>0.78302710918025231</c:v>
                </c:pt>
                <c:pt idx="1587">
                  <c:v>0.78151250389459759</c:v>
                </c:pt>
                <c:pt idx="1588">
                  <c:v>0.78461918591504842</c:v>
                </c:pt>
                <c:pt idx="1589">
                  <c:v>0.78771093547475401</c:v>
                </c:pt>
                <c:pt idx="1590">
                  <c:v>0.78945663809028965</c:v>
                </c:pt>
                <c:pt idx="1591">
                  <c:v>0.79570715660724156</c:v>
                </c:pt>
                <c:pt idx="1592">
                  <c:v>0.80056511950245168</c:v>
                </c:pt>
                <c:pt idx="1593">
                  <c:v>0.80341205565095319</c:v>
                </c:pt>
                <c:pt idx="1594">
                  <c:v>0.80391800351653542</c:v>
                </c:pt>
                <c:pt idx="1595">
                  <c:v>0.80225889105845916</c:v>
                </c:pt>
                <c:pt idx="1596">
                  <c:v>0.806618760334326</c:v>
                </c:pt>
                <c:pt idx="1597">
                  <c:v>0.80712197263214081</c:v>
                </c:pt>
                <c:pt idx="1598">
                  <c:v>0.80992256895147352</c:v>
                </c:pt>
                <c:pt idx="1599">
                  <c:v>0.80978758952542207</c:v>
                </c:pt>
                <c:pt idx="1600">
                  <c:v>0.81020824099249933</c:v>
                </c:pt>
                <c:pt idx="1601">
                  <c:v>0.81424589674926673</c:v>
                </c:pt>
                <c:pt idx="1602">
                  <c:v>0.81495999555859377</c:v>
                </c:pt>
                <c:pt idx="1603">
                  <c:v>0.81410858430793165</c:v>
                </c:pt>
                <c:pt idx="1604">
                  <c:v>0.81243775555981546</c:v>
                </c:pt>
                <c:pt idx="1605">
                  <c:v>0.81479712394186299</c:v>
                </c:pt>
                <c:pt idx="1606">
                  <c:v>0.81546994323038269</c:v>
                </c:pt>
                <c:pt idx="1607">
                  <c:v>0.81460734370435484</c:v>
                </c:pt>
                <c:pt idx="1608">
                  <c:v>0.81182543543680064</c:v>
                </c:pt>
                <c:pt idx="1609">
                  <c:v>0.80898222759521943</c:v>
                </c:pt>
                <c:pt idx="1610">
                  <c:v>0.81183734808299657</c:v>
                </c:pt>
                <c:pt idx="1611">
                  <c:v>0.81391314149881833</c:v>
                </c:pt>
                <c:pt idx="1612">
                  <c:v>0.81854004418843229</c:v>
                </c:pt>
                <c:pt idx="1613">
                  <c:v>0.82144521693383954</c:v>
                </c:pt>
                <c:pt idx="1614">
                  <c:v>0.8244463968811433</c:v>
                </c:pt>
                <c:pt idx="1615">
                  <c:v>0.82440679264958905</c:v>
                </c:pt>
                <c:pt idx="1616">
                  <c:v>0.82860657060454623</c:v>
                </c:pt>
                <c:pt idx="1617">
                  <c:v>0.83527162044898051</c:v>
                </c:pt>
                <c:pt idx="1618">
                  <c:v>0.83874736146834761</c:v>
                </c:pt>
                <c:pt idx="1619">
                  <c:v>0.83972365724696973</c:v>
                </c:pt>
                <c:pt idx="1620">
                  <c:v>0.83796705597021637</c:v>
                </c:pt>
                <c:pt idx="1621">
                  <c:v>0.83891482755075986</c:v>
                </c:pt>
                <c:pt idx="1622">
                  <c:v>0.83611540981564314</c:v>
                </c:pt>
                <c:pt idx="1623">
                  <c:v>0.84075485089692514</c:v>
                </c:pt>
                <c:pt idx="1624">
                  <c:v>0.84101922589879741</c:v>
                </c:pt>
                <c:pt idx="1625">
                  <c:v>0.84148194096946449</c:v>
                </c:pt>
                <c:pt idx="1626">
                  <c:v>0.83940221998324294</c:v>
                </c:pt>
                <c:pt idx="1627">
                  <c:v>0.84167508744029806</c:v>
                </c:pt>
                <c:pt idx="1628">
                  <c:v>0.84494979419655225</c:v>
                </c:pt>
                <c:pt idx="1629">
                  <c:v>0.84673373437795973</c:v>
                </c:pt>
                <c:pt idx="1630">
                  <c:v>0.85066095366269034</c:v>
                </c:pt>
                <c:pt idx="1631">
                  <c:v>0.85498295728645202</c:v>
                </c:pt>
                <c:pt idx="1632">
                  <c:v>0.85388691131316019</c:v>
                </c:pt>
                <c:pt idx="1633">
                  <c:v>0.85874448485066268</c:v>
                </c:pt>
                <c:pt idx="1634">
                  <c:v>0.85864258897684942</c:v>
                </c:pt>
                <c:pt idx="1635">
                  <c:v>0.86144012120085955</c:v>
                </c:pt>
                <c:pt idx="1636">
                  <c:v>0.86115433733969948</c:v>
                </c:pt>
                <c:pt idx="1637">
                  <c:v>0.86317313044202115</c:v>
                </c:pt>
                <c:pt idx="1638">
                  <c:v>0.86373522722260021</c:v>
                </c:pt>
                <c:pt idx="1639">
                  <c:v>0.86373351794002584</c:v>
                </c:pt>
                <c:pt idx="1640">
                  <c:v>0.86613203455112009</c:v>
                </c:pt>
                <c:pt idx="1641">
                  <c:v>0.864730514309205</c:v>
                </c:pt>
                <c:pt idx="1642">
                  <c:v>0.86834804325896542</c:v>
                </c:pt>
                <c:pt idx="1643">
                  <c:v>0.86991914902211964</c:v>
                </c:pt>
                <c:pt idx="1644">
                  <c:v>0.86723281297613886</c:v>
                </c:pt>
                <c:pt idx="1645">
                  <c:v>0.86751448968376366</c:v>
                </c:pt>
                <c:pt idx="1646">
                  <c:v>0.87069959183537549</c:v>
                </c:pt>
                <c:pt idx="1647">
                  <c:v>0.86895638437431844</c:v>
                </c:pt>
                <c:pt idx="1648">
                  <c:v>0.87108878158944392</c:v>
                </c:pt>
                <c:pt idx="1649">
                  <c:v>0.87271661415404922</c:v>
                </c:pt>
                <c:pt idx="1650">
                  <c:v>0.87454140155962512</c:v>
                </c:pt>
                <c:pt idx="1651">
                  <c:v>0.87424651352676386</c:v>
                </c:pt>
                <c:pt idx="1652">
                  <c:v>0.87484179651046423</c:v>
                </c:pt>
                <c:pt idx="1653">
                  <c:v>0.8788641626529774</c:v>
                </c:pt>
                <c:pt idx="1654">
                  <c:v>0.87911500518218677</c:v>
                </c:pt>
                <c:pt idx="1655">
                  <c:v>0.88094614195863286</c:v>
                </c:pt>
                <c:pt idx="1656">
                  <c:v>0.88075520169905075</c:v>
                </c:pt>
                <c:pt idx="1657">
                  <c:v>0.88181701035995785</c:v>
                </c:pt>
                <c:pt idx="1658">
                  <c:v>0.88198214834717215</c:v>
                </c:pt>
                <c:pt idx="1659">
                  <c:v>0.88026653898984097</c:v>
                </c:pt>
                <c:pt idx="1660">
                  <c:v>0.88305524144876046</c:v>
                </c:pt>
                <c:pt idx="1661">
                  <c:v>0.88463745475314282</c:v>
                </c:pt>
                <c:pt idx="1662">
                  <c:v>0.8868073490612105</c:v>
                </c:pt>
                <c:pt idx="1663">
                  <c:v>0.88695277673697781</c:v>
                </c:pt>
                <c:pt idx="1664">
                  <c:v>0.88771222554364426</c:v>
                </c:pt>
                <c:pt idx="1665">
                  <c:v>0.88581875440964808</c:v>
                </c:pt>
                <c:pt idx="1666">
                  <c:v>0.88621742941843507</c:v>
                </c:pt>
                <c:pt idx="1667">
                  <c:v>0.88802152696818704</c:v>
                </c:pt>
                <c:pt idx="1668">
                  <c:v>0.89158122947729446</c:v>
                </c:pt>
                <c:pt idx="1669">
                  <c:v>0.89328279758035145</c:v>
                </c:pt>
                <c:pt idx="1670">
                  <c:v>0.89474822079266181</c:v>
                </c:pt>
                <c:pt idx="1671">
                  <c:v>0.89499646305646685</c:v>
                </c:pt>
                <c:pt idx="1672">
                  <c:v>0.89605502513159219</c:v>
                </c:pt>
                <c:pt idx="1673">
                  <c:v>0.8966431657160292</c:v>
                </c:pt>
                <c:pt idx="1674">
                  <c:v>0.89797444770601564</c:v>
                </c:pt>
                <c:pt idx="1675">
                  <c:v>0.89949218149538979</c:v>
                </c:pt>
                <c:pt idx="1676">
                  <c:v>0.89760898350077944</c:v>
                </c:pt>
                <c:pt idx="1677">
                  <c:v>0.89434940556142628</c:v>
                </c:pt>
                <c:pt idx="1678">
                  <c:v>0.89248830344900942</c:v>
                </c:pt>
                <c:pt idx="1679">
                  <c:v>0.89206747239879625</c:v>
                </c:pt>
                <c:pt idx="1680">
                  <c:v>0.89040709033491439</c:v>
                </c:pt>
                <c:pt idx="1681">
                  <c:v>0.89325015303396116</c:v>
                </c:pt>
                <c:pt idx="1682">
                  <c:v>0.89515878026897089</c:v>
                </c:pt>
                <c:pt idx="1683">
                  <c:v>0.89660122645642892</c:v>
                </c:pt>
                <c:pt idx="1684">
                  <c:v>0.89489744274922933</c:v>
                </c:pt>
                <c:pt idx="1685">
                  <c:v>0.89617556231636764</c:v>
                </c:pt>
                <c:pt idx="1686">
                  <c:v>0.89657499390018369</c:v>
                </c:pt>
                <c:pt idx="1687">
                  <c:v>0.89660949466080497</c:v>
                </c:pt>
                <c:pt idx="1688">
                  <c:v>0.89869709896650063</c:v>
                </c:pt>
                <c:pt idx="1689">
                  <c:v>0.90025681294164461</c:v>
                </c:pt>
                <c:pt idx="1690">
                  <c:v>0.90452417856406542</c:v>
                </c:pt>
                <c:pt idx="1691">
                  <c:v>0.90370970150378849</c:v>
                </c:pt>
                <c:pt idx="1692">
                  <c:v>0.89853326972213909</c:v>
                </c:pt>
                <c:pt idx="1693">
                  <c:v>0.90177893052756719</c:v>
                </c:pt>
                <c:pt idx="1694">
                  <c:v>0.90161657887446167</c:v>
                </c:pt>
                <c:pt idx="1695">
                  <c:v>0.90003975641875722</c:v>
                </c:pt>
                <c:pt idx="1696">
                  <c:v>0.90231783536499544</c:v>
                </c:pt>
                <c:pt idx="1697">
                  <c:v>0.9030660554174077</c:v>
                </c:pt>
                <c:pt idx="1698">
                  <c:v>0.90412817068912354</c:v>
                </c:pt>
                <c:pt idx="1699">
                  <c:v>0.90456119818503367</c:v>
                </c:pt>
                <c:pt idx="1700">
                  <c:v>0.90604337607899876</c:v>
                </c:pt>
                <c:pt idx="1701">
                  <c:v>0.90776624278669171</c:v>
                </c:pt>
                <c:pt idx="1702">
                  <c:v>0.90818283607745176</c:v>
                </c:pt>
                <c:pt idx="1703">
                  <c:v>0.91120064569150028</c:v>
                </c:pt>
                <c:pt idx="1704">
                  <c:v>0.91108947500846127</c:v>
                </c:pt>
                <c:pt idx="1705">
                  <c:v>0.9128174427270439</c:v>
                </c:pt>
                <c:pt idx="1706">
                  <c:v>0.9101150036871517</c:v>
                </c:pt>
                <c:pt idx="1707">
                  <c:v>0.91225938041691323</c:v>
                </c:pt>
                <c:pt idx="1708">
                  <c:v>0.91654670839336361</c:v>
                </c:pt>
                <c:pt idx="1709">
                  <c:v>0.92019323029120637</c:v>
                </c:pt>
                <c:pt idx="1710">
                  <c:v>0.91873294610863177</c:v>
                </c:pt>
                <c:pt idx="1711">
                  <c:v>0.91859980254554663</c:v>
                </c:pt>
                <c:pt idx="1712">
                  <c:v>0.91731344317634633</c:v>
                </c:pt>
                <c:pt idx="1713">
                  <c:v>0.92171278384144761</c:v>
                </c:pt>
                <c:pt idx="1714">
                  <c:v>0.92035993308938124</c:v>
                </c:pt>
                <c:pt idx="1715">
                  <c:v>0.92112824006345306</c:v>
                </c:pt>
                <c:pt idx="1716">
                  <c:v>0.92084969476687184</c:v>
                </c:pt>
                <c:pt idx="1717">
                  <c:v>0.92022610630527502</c:v>
                </c:pt>
                <c:pt idx="1718">
                  <c:v>0.91877460223965191</c:v>
                </c:pt>
                <c:pt idx="1719">
                  <c:v>0.92007664460633976</c:v>
                </c:pt>
                <c:pt idx="1720">
                  <c:v>0.92317826855483176</c:v>
                </c:pt>
                <c:pt idx="1721">
                  <c:v>0.92312189689412749</c:v>
                </c:pt>
                <c:pt idx="1722">
                  <c:v>0.92267928909638397</c:v>
                </c:pt>
                <c:pt idx="1723">
                  <c:v>0.92615207627508123</c:v>
                </c:pt>
                <c:pt idx="1724">
                  <c:v>0.92803626007599638</c:v>
                </c:pt>
                <c:pt idx="1725">
                  <c:v>0.93069668516043835</c:v>
                </c:pt>
                <c:pt idx="1726">
                  <c:v>0.93326298765952909</c:v>
                </c:pt>
                <c:pt idx="1727">
                  <c:v>0.93314844470487723</c:v>
                </c:pt>
                <c:pt idx="1728">
                  <c:v>0.93293008346466166</c:v>
                </c:pt>
                <c:pt idx="1729">
                  <c:v>0.93522111297158306</c:v>
                </c:pt>
                <c:pt idx="1730">
                  <c:v>0.93439138655230058</c:v>
                </c:pt>
                <c:pt idx="1731">
                  <c:v>0.93455038717961947</c:v>
                </c:pt>
                <c:pt idx="1732">
                  <c:v>0.94166366803271462</c:v>
                </c:pt>
                <c:pt idx="1733">
                  <c:v>0.94506068946660071</c:v>
                </c:pt>
                <c:pt idx="1734">
                  <c:v>0.94400556272964331</c:v>
                </c:pt>
                <c:pt idx="1735">
                  <c:v>0.94741636756057357</c:v>
                </c:pt>
                <c:pt idx="1736">
                  <c:v>0.94830481252154075</c:v>
                </c:pt>
                <c:pt idx="1737">
                  <c:v>0.94984244872935286</c:v>
                </c:pt>
                <c:pt idx="1738">
                  <c:v>0.95161103936091451</c:v>
                </c:pt>
                <c:pt idx="1739">
                  <c:v>0.94920531929676355</c:v>
                </c:pt>
                <c:pt idx="1740">
                  <c:v>0.9503916926800462</c:v>
                </c:pt>
                <c:pt idx="1741">
                  <c:v>0.95076458263676611</c:v>
                </c:pt>
                <c:pt idx="1742">
                  <c:v>0.94910867091821682</c:v>
                </c:pt>
                <c:pt idx="1743">
                  <c:v>0.94917235024834312</c:v>
                </c:pt>
                <c:pt idx="1744">
                  <c:v>0.94692974825249943</c:v>
                </c:pt>
                <c:pt idx="1745">
                  <c:v>0.94776507708415481</c:v>
                </c:pt>
                <c:pt idx="1746">
                  <c:v>0.95147039065404981</c:v>
                </c:pt>
                <c:pt idx="1747">
                  <c:v>0.95196132621931118</c:v>
                </c:pt>
                <c:pt idx="1748">
                  <c:v>0.95176042994224441</c:v>
                </c:pt>
                <c:pt idx="1749">
                  <c:v>0.9526438436680853</c:v>
                </c:pt>
                <c:pt idx="1750">
                  <c:v>0.95317981971255428</c:v>
                </c:pt>
                <c:pt idx="1751">
                  <c:v>0.95172243301330139</c:v>
                </c:pt>
                <c:pt idx="1752">
                  <c:v>0.94705701454932156</c:v>
                </c:pt>
                <c:pt idx="1753">
                  <c:v>0.94796812008416143</c:v>
                </c:pt>
                <c:pt idx="1754">
                  <c:v>0.94807710244717058</c:v>
                </c:pt>
                <c:pt idx="1755">
                  <c:v>0.94810417879814946</c:v>
                </c:pt>
                <c:pt idx="1756">
                  <c:v>0.94916923001931353</c:v>
                </c:pt>
                <c:pt idx="1757">
                  <c:v>0.95078475633085002</c:v>
                </c:pt>
                <c:pt idx="1758">
                  <c:v>0.95264665191894027</c:v>
                </c:pt>
                <c:pt idx="1759">
                  <c:v>0.95447266867507352</c:v>
                </c:pt>
                <c:pt idx="1760">
                  <c:v>0.95535400701922057</c:v>
                </c:pt>
                <c:pt idx="1761">
                  <c:v>0.95690298380142114</c:v>
                </c:pt>
                <c:pt idx="1762">
                  <c:v>0.95592992074288397</c:v>
                </c:pt>
                <c:pt idx="1763">
                  <c:v>0.95524950998544145</c:v>
                </c:pt>
                <c:pt idx="1764">
                  <c:v>0.9547673536425707</c:v>
                </c:pt>
                <c:pt idx="1765">
                  <c:v>0.95543099451081992</c:v>
                </c:pt>
                <c:pt idx="1766">
                  <c:v>0.95483740448395404</c:v>
                </c:pt>
                <c:pt idx="1767">
                  <c:v>0.95502991805282722</c:v>
                </c:pt>
                <c:pt idx="1768">
                  <c:v>0.95329862636892959</c:v>
                </c:pt>
                <c:pt idx="1769">
                  <c:v>0.94640080435264196</c:v>
                </c:pt>
                <c:pt idx="1770">
                  <c:v>0.94160568101834907</c:v>
                </c:pt>
                <c:pt idx="1771">
                  <c:v>0.94531513170957626</c:v>
                </c:pt>
                <c:pt idx="1772">
                  <c:v>0.94964893392299699</c:v>
                </c:pt>
                <c:pt idx="1773">
                  <c:v>0.94602419078544697</c:v>
                </c:pt>
                <c:pt idx="1774">
                  <c:v>0.93902473634358219</c:v>
                </c:pt>
                <c:pt idx="1775">
                  <c:v>0.94166816186027558</c:v>
                </c:pt>
                <c:pt idx="1776">
                  <c:v>0.94137089742591806</c:v>
                </c:pt>
                <c:pt idx="1777">
                  <c:v>0.94437749036228724</c:v>
                </c:pt>
                <c:pt idx="1778">
                  <c:v>0.95003006793094436</c:v>
                </c:pt>
                <c:pt idx="1779">
                  <c:v>0.95169831698856022</c:v>
                </c:pt>
                <c:pt idx="1780">
                  <c:v>0.94697141243456917</c:v>
                </c:pt>
                <c:pt idx="1781">
                  <c:v>0.94483293198049334</c:v>
                </c:pt>
                <c:pt idx="1782">
                  <c:v>0.94800880203817051</c:v>
                </c:pt>
                <c:pt idx="1783">
                  <c:v>0.94349741491473771</c:v>
                </c:pt>
                <c:pt idx="1784">
                  <c:v>0.94330529450545697</c:v>
                </c:pt>
                <c:pt idx="1785">
                  <c:v>0.94021024848819001</c:v>
                </c:pt>
                <c:pt idx="1786">
                  <c:v>0.94358437072403678</c:v>
                </c:pt>
                <c:pt idx="1787">
                  <c:v>0.9434963011861992</c:v>
                </c:pt>
                <c:pt idx="1788">
                  <c:v>0.94657761904556881</c:v>
                </c:pt>
                <c:pt idx="1789">
                  <c:v>0.94641178866808229</c:v>
                </c:pt>
                <c:pt idx="1790">
                  <c:v>0.95249211403318479</c:v>
                </c:pt>
                <c:pt idx="1791">
                  <c:v>0.9488316195386306</c:v>
                </c:pt>
                <c:pt idx="1792">
                  <c:v>0.943952749185615</c:v>
                </c:pt>
                <c:pt idx="1793">
                  <c:v>0.94358054244991618</c:v>
                </c:pt>
                <c:pt idx="1794">
                  <c:v>0.94810942808253795</c:v>
                </c:pt>
                <c:pt idx="1795">
                  <c:v>0.95232812376782938</c:v>
                </c:pt>
                <c:pt idx="1796">
                  <c:v>0.95106179071377572</c:v>
                </c:pt>
                <c:pt idx="1797">
                  <c:v>0.95327540423434276</c:v>
                </c:pt>
                <c:pt idx="1798">
                  <c:v>0.95463644804765524</c:v>
                </c:pt>
                <c:pt idx="1799">
                  <c:v>0.95478685798133012</c:v>
                </c:pt>
                <c:pt idx="1800">
                  <c:v>0.95670017428185505</c:v>
                </c:pt>
                <c:pt idx="1801">
                  <c:v>0.9560828918049169</c:v>
                </c:pt>
                <c:pt idx="1802">
                  <c:v>0.96235213415608989</c:v>
                </c:pt>
                <c:pt idx="1803">
                  <c:v>0.96545558390373643</c:v>
                </c:pt>
                <c:pt idx="1804">
                  <c:v>0.96888202007125135</c:v>
                </c:pt>
                <c:pt idx="1805">
                  <c:v>0.9692698427123565</c:v>
                </c:pt>
                <c:pt idx="1806">
                  <c:v>0.96919729269096977</c:v>
                </c:pt>
                <c:pt idx="1807">
                  <c:v>0.97155084374234635</c:v>
                </c:pt>
                <c:pt idx="1808">
                  <c:v>0.97238380959092185</c:v>
                </c:pt>
                <c:pt idx="1809">
                  <c:v>0.97405286218802356</c:v>
                </c:pt>
                <c:pt idx="1810">
                  <c:v>0.97639635658379453</c:v>
                </c:pt>
                <c:pt idx="1811">
                  <c:v>0.97716838761562186</c:v>
                </c:pt>
                <c:pt idx="1812">
                  <c:v>0.97717540432905436</c:v>
                </c:pt>
                <c:pt idx="1813">
                  <c:v>0.97863657323253173</c:v>
                </c:pt>
                <c:pt idx="1814">
                  <c:v>0.98000778775798691</c:v>
                </c:pt>
                <c:pt idx="1815">
                  <c:v>0.9785698819152655</c:v>
                </c:pt>
                <c:pt idx="1816">
                  <c:v>0.97967321632491644</c:v>
                </c:pt>
                <c:pt idx="1817">
                  <c:v>0.98077664622896155</c:v>
                </c:pt>
                <c:pt idx="1818">
                  <c:v>0.98159904172023427</c:v>
                </c:pt>
                <c:pt idx="1819">
                  <c:v>0.98190672085826702</c:v>
                </c:pt>
                <c:pt idx="1820">
                  <c:v>0.98365833808799086</c:v>
                </c:pt>
                <c:pt idx="1821">
                  <c:v>0.98611718255614367</c:v>
                </c:pt>
                <c:pt idx="1822">
                  <c:v>0.99157433543054929</c:v>
                </c:pt>
                <c:pt idx="1823">
                  <c:v>0.99308448244744674</c:v>
                </c:pt>
                <c:pt idx="1824">
                  <c:v>0.99488715361956404</c:v>
                </c:pt>
                <c:pt idx="1825">
                  <c:v>0.99738828220061193</c:v>
                </c:pt>
                <c:pt idx="1826">
                  <c:v>0.99892052845430679</c:v>
                </c:pt>
                <c:pt idx="1827">
                  <c:v>1.0004448985450165</c:v>
                </c:pt>
                <c:pt idx="1828">
                  <c:v>1.0008971454619835</c:v>
                </c:pt>
                <c:pt idx="1829">
                  <c:v>1.0016809453393138</c:v>
                </c:pt>
                <c:pt idx="1830">
                  <c:v>1.0031147880856324</c:v>
                </c:pt>
                <c:pt idx="1831">
                  <c:v>1.0037530115664164</c:v>
                </c:pt>
                <c:pt idx="1832">
                  <c:v>1.0055934962824562</c:v>
                </c:pt>
                <c:pt idx="1833">
                  <c:v>1.0075656489830882</c:v>
                </c:pt>
                <c:pt idx="1834">
                  <c:v>1.0082636568750782</c:v>
                </c:pt>
                <c:pt idx="1835">
                  <c:v>1.0102848380081899</c:v>
                </c:pt>
                <c:pt idx="1836">
                  <c:v>1.0102171215239317</c:v>
                </c:pt>
                <c:pt idx="1837">
                  <c:v>1.0121430142349706</c:v>
                </c:pt>
                <c:pt idx="1838">
                  <c:v>1.0117726046724713</c:v>
                </c:pt>
                <c:pt idx="1839">
                  <c:v>1.0116444885426277</c:v>
                </c:pt>
                <c:pt idx="1840">
                  <c:v>1.011969083159669</c:v>
                </c:pt>
                <c:pt idx="1841">
                  <c:v>1.0144649183991956</c:v>
                </c:pt>
                <c:pt idx="1842">
                  <c:v>1.0168455802421525</c:v>
                </c:pt>
                <c:pt idx="1843">
                  <c:v>1.0180865891667334</c:v>
                </c:pt>
                <c:pt idx="1844">
                  <c:v>1.0148836704894704</c:v>
                </c:pt>
                <c:pt idx="1845">
                  <c:v>1.0135345261275779</c:v>
                </c:pt>
                <c:pt idx="1846">
                  <c:v>1.0145218039852377</c:v>
                </c:pt>
                <c:pt idx="1847">
                  <c:v>1.0145479725803659</c:v>
                </c:pt>
                <c:pt idx="1848">
                  <c:v>1.0149085372745938</c:v>
                </c:pt>
                <c:pt idx="1849">
                  <c:v>1.018030055590474</c:v>
                </c:pt>
                <c:pt idx="1850">
                  <c:v>1.0184411591835576</c:v>
                </c:pt>
                <c:pt idx="1851">
                  <c:v>1.02027587957167</c:v>
                </c:pt>
                <c:pt idx="1852">
                  <c:v>1.0200699513885558</c:v>
                </c:pt>
                <c:pt idx="1853">
                  <c:v>1.0198231791122376</c:v>
                </c:pt>
                <c:pt idx="1854">
                  <c:v>1.0189727102816679</c:v>
                </c:pt>
                <c:pt idx="1855">
                  <c:v>1.0211877206593538</c:v>
                </c:pt>
                <c:pt idx="1856">
                  <c:v>1.0207680087050455</c:v>
                </c:pt>
                <c:pt idx="1857">
                  <c:v>1.0192372778378118</c:v>
                </c:pt>
                <c:pt idx="1858">
                  <c:v>1.0190170029078165</c:v>
                </c:pt>
                <c:pt idx="1859">
                  <c:v>1.0207281929097971</c:v>
                </c:pt>
                <c:pt idx="1860">
                  <c:v>1.0219866023891284</c:v>
                </c:pt>
                <c:pt idx="1861">
                  <c:v>1.0233994611926698</c:v>
                </c:pt>
                <c:pt idx="1862">
                  <c:v>1.0250715729650079</c:v>
                </c:pt>
                <c:pt idx="1863">
                  <c:v>1.0253726497950266</c:v>
                </c:pt>
                <c:pt idx="1864">
                  <c:v>1.0268102722855272</c:v>
                </c:pt>
                <c:pt idx="1865">
                  <c:v>1.0272839475184861</c:v>
                </c:pt>
                <c:pt idx="1866">
                  <c:v>1.0277735920084754</c:v>
                </c:pt>
                <c:pt idx="1867">
                  <c:v>1.0286681533071533</c:v>
                </c:pt>
                <c:pt idx="1868">
                  <c:v>1.0306318582202727</c:v>
                </c:pt>
                <c:pt idx="1869">
                  <c:v>1.0307763962550509</c:v>
                </c:pt>
                <c:pt idx="1870">
                  <c:v>1.0304675463602111</c:v>
                </c:pt>
                <c:pt idx="1871">
                  <c:v>1.0291957661001314</c:v>
                </c:pt>
                <c:pt idx="1872">
                  <c:v>1.031281371285464</c:v>
                </c:pt>
                <c:pt idx="1873">
                  <c:v>1.0311741547860169</c:v>
                </c:pt>
                <c:pt idx="1874">
                  <c:v>1.0331792678130989</c:v>
                </c:pt>
                <c:pt idx="1875">
                  <c:v>1.0336304826302256</c:v>
                </c:pt>
                <c:pt idx="1876">
                  <c:v>1.0341061540762229</c:v>
                </c:pt>
                <c:pt idx="1877">
                  <c:v>1.0354042297354638</c:v>
                </c:pt>
                <c:pt idx="1878">
                  <c:v>1.0372625842035386</c:v>
                </c:pt>
                <c:pt idx="1879">
                  <c:v>1.038372279389713</c:v>
                </c:pt>
                <c:pt idx="1880">
                  <c:v>1.0382914551256626</c:v>
                </c:pt>
                <c:pt idx="1881">
                  <c:v>1.0396785123277565</c:v>
                </c:pt>
                <c:pt idx="1882">
                  <c:v>1.0413562949463895</c:v>
                </c:pt>
                <c:pt idx="1883">
                  <c:v>1.0427040605660247</c:v>
                </c:pt>
                <c:pt idx="1884">
                  <c:v>1.0413155729607722</c:v>
                </c:pt>
                <c:pt idx="1885">
                  <c:v>1.0404041829555104</c:v>
                </c:pt>
                <c:pt idx="1886">
                  <c:v>1.0396894997741613</c:v>
                </c:pt>
                <c:pt idx="1887">
                  <c:v>1.0411638422076699</c:v>
                </c:pt>
                <c:pt idx="1888">
                  <c:v>1.0438788102463388</c:v>
                </c:pt>
                <c:pt idx="1889">
                  <c:v>1.0422639376353082</c:v>
                </c:pt>
                <c:pt idx="1890">
                  <c:v>1.0428091683613783</c:v>
                </c:pt>
                <c:pt idx="1891">
                  <c:v>1.0437561623447071</c:v>
                </c:pt>
                <c:pt idx="1892">
                  <c:v>1.0448291033709123</c:v>
                </c:pt>
                <c:pt idx="1893">
                  <c:v>1.0471396662898282</c:v>
                </c:pt>
                <c:pt idx="1894">
                  <c:v>1.0488374468212935</c:v>
                </c:pt>
                <c:pt idx="1895">
                  <c:v>1.0485445281646388</c:v>
                </c:pt>
                <c:pt idx="1896">
                  <c:v>1.0482728135127863</c:v>
                </c:pt>
                <c:pt idx="1897">
                  <c:v>1.0497737921732253</c:v>
                </c:pt>
                <c:pt idx="1898">
                  <c:v>1.0517622073232804</c:v>
                </c:pt>
                <c:pt idx="1899">
                  <c:v>1.0520587896548177</c:v>
                </c:pt>
                <c:pt idx="1900">
                  <c:v>1.0516111725386943</c:v>
                </c:pt>
                <c:pt idx="1901">
                  <c:v>1.0523246078073445</c:v>
                </c:pt>
                <c:pt idx="1902">
                  <c:v>1.0475649365993762</c:v>
                </c:pt>
                <c:pt idx="1903">
                  <c:v>1.0469261915894852</c:v>
                </c:pt>
                <c:pt idx="1904">
                  <c:v>1.0483146677890844</c:v>
                </c:pt>
                <c:pt idx="1905">
                  <c:v>1.0468071932733993</c:v>
                </c:pt>
                <c:pt idx="1906">
                  <c:v>1.041160925938565</c:v>
                </c:pt>
                <c:pt idx="1907">
                  <c:v>1.0366310752981835</c:v>
                </c:pt>
                <c:pt idx="1908">
                  <c:v>1.0392938521836919</c:v>
                </c:pt>
                <c:pt idx="1909">
                  <c:v>1.0423568328828647</c:v>
                </c:pt>
                <c:pt idx="1910">
                  <c:v>1.0433997341008898</c:v>
                </c:pt>
                <c:pt idx="1911">
                  <c:v>1.0432236419896714</c:v>
                </c:pt>
                <c:pt idx="1912">
                  <c:v>1.0426123687267546</c:v>
                </c:pt>
                <c:pt idx="1913">
                  <c:v>1.0436381084614759</c:v>
                </c:pt>
                <c:pt idx="1914">
                  <c:v>1.0471760494305915</c:v>
                </c:pt>
                <c:pt idx="1915">
                  <c:v>1.0482024522587094</c:v>
                </c:pt>
                <c:pt idx="1916">
                  <c:v>1.044680929169004</c:v>
                </c:pt>
                <c:pt idx="1917">
                  <c:v>1.0478132493098653</c:v>
                </c:pt>
                <c:pt idx="1918">
                  <c:v>1.0509232063184122</c:v>
                </c:pt>
                <c:pt idx="1919">
                  <c:v>1.0504876903772313</c:v>
                </c:pt>
                <c:pt idx="1920">
                  <c:v>1.05158677920002</c:v>
                </c:pt>
                <c:pt idx="1921">
                  <c:v>1.0508982167547809</c:v>
                </c:pt>
                <c:pt idx="1922">
                  <c:v>1.0555091383344295</c:v>
                </c:pt>
                <c:pt idx="1923">
                  <c:v>1.0561453848352373</c:v>
                </c:pt>
                <c:pt idx="1924">
                  <c:v>1.0562318855365898</c:v>
                </c:pt>
                <c:pt idx="1925">
                  <c:v>1.0572945795893212</c:v>
                </c:pt>
                <c:pt idx="1926">
                  <c:v>1.0586748508747399</c:v>
                </c:pt>
                <c:pt idx="1927">
                  <c:v>1.0613539975570006</c:v>
                </c:pt>
                <c:pt idx="1928">
                  <c:v>1.0618008650309432</c:v>
                </c:pt>
                <c:pt idx="1929">
                  <c:v>1.0617513135038745</c:v>
                </c:pt>
                <c:pt idx="1930">
                  <c:v>1.0624073872799902</c:v>
                </c:pt>
                <c:pt idx="1931">
                  <c:v>1.0614845225161789</c:v>
                </c:pt>
                <c:pt idx="1932">
                  <c:v>1.0627076473757477</c:v>
                </c:pt>
                <c:pt idx="1933">
                  <c:v>1.0626428531988812</c:v>
                </c:pt>
                <c:pt idx="1934">
                  <c:v>1.0643727987920006</c:v>
                </c:pt>
                <c:pt idx="1935">
                  <c:v>1.0652574691525123</c:v>
                </c:pt>
                <c:pt idx="1936">
                  <c:v>1.0639637936155597</c:v>
                </c:pt>
                <c:pt idx="1937">
                  <c:v>1.0661325882844257</c:v>
                </c:pt>
                <c:pt idx="1938">
                  <c:v>1.0670185962373839</c:v>
                </c:pt>
                <c:pt idx="1939">
                  <c:v>1.0672034729383597</c:v>
                </c:pt>
                <c:pt idx="1940">
                  <c:v>1.0664380428727052</c:v>
                </c:pt>
                <c:pt idx="1941">
                  <c:v>1.0687223323092065</c:v>
                </c:pt>
                <c:pt idx="1942">
                  <c:v>1.0638376958391413</c:v>
                </c:pt>
                <c:pt idx="1943">
                  <c:v>1.0644441697818912</c:v>
                </c:pt>
                <c:pt idx="1944">
                  <c:v>1.0658705257229322</c:v>
                </c:pt>
                <c:pt idx="1945">
                  <c:v>1.0628109597870234</c:v>
                </c:pt>
                <c:pt idx="1946">
                  <c:v>1.0645271620147065</c:v>
                </c:pt>
                <c:pt idx="1947">
                  <c:v>1.0657891202178233</c:v>
                </c:pt>
                <c:pt idx="1948">
                  <c:v>1.0648664864744091</c:v>
                </c:pt>
                <c:pt idx="1949">
                  <c:v>1.0665390086266404</c:v>
                </c:pt>
                <c:pt idx="1950">
                  <c:v>1.0672820001932095</c:v>
                </c:pt>
                <c:pt idx="1951">
                  <c:v>1.071429454376327</c:v>
                </c:pt>
                <c:pt idx="1952">
                  <c:v>1.0743858490179701</c:v>
                </c:pt>
                <c:pt idx="1953">
                  <c:v>1.0764503593349524</c:v>
                </c:pt>
                <c:pt idx="1954">
                  <c:v>1.0782738216719356</c:v>
                </c:pt>
                <c:pt idx="1955">
                  <c:v>1.0776699553747204</c:v>
                </c:pt>
                <c:pt idx="1956">
                  <c:v>1.0778803301972979</c:v>
                </c:pt>
                <c:pt idx="1957">
                  <c:v>1.074242627553454</c:v>
                </c:pt>
                <c:pt idx="1958">
                  <c:v>1.0699189801737168</c:v>
                </c:pt>
                <c:pt idx="1959">
                  <c:v>1.0700705161361448</c:v>
                </c:pt>
                <c:pt idx="1960">
                  <c:v>1.0739740311178685</c:v>
                </c:pt>
                <c:pt idx="1961">
                  <c:v>1.0794155745724354</c:v>
                </c:pt>
                <c:pt idx="1962">
                  <c:v>1.0808649996781203</c:v>
                </c:pt>
                <c:pt idx="1963">
                  <c:v>1.0823088957254403</c:v>
                </c:pt>
                <c:pt idx="1964">
                  <c:v>1.0843260133148687</c:v>
                </c:pt>
                <c:pt idx="1965">
                  <c:v>1.0868555180441373</c:v>
                </c:pt>
                <c:pt idx="1966">
                  <c:v>1.0900353749368858</c:v>
                </c:pt>
                <c:pt idx="1967">
                  <c:v>1.0913423396258888</c:v>
                </c:pt>
                <c:pt idx="1968">
                  <c:v>1.0911248731703886</c:v>
                </c:pt>
                <c:pt idx="1969">
                  <c:v>1.0929976598159277</c:v>
                </c:pt>
                <c:pt idx="1970">
                  <c:v>1.0922909892181272</c:v>
                </c:pt>
                <c:pt idx="1971">
                  <c:v>1.0882820667630901</c:v>
                </c:pt>
                <c:pt idx="1972">
                  <c:v>1.0874657489197617</c:v>
                </c:pt>
                <c:pt idx="1973">
                  <c:v>1.0892089328985901</c:v>
                </c:pt>
                <c:pt idx="1974">
                  <c:v>1.0867056515563154</c:v>
                </c:pt>
                <c:pt idx="1975">
                  <c:v>1.0863343020337668</c:v>
                </c:pt>
                <c:pt idx="1976">
                  <c:v>1.0861852413218331</c:v>
                </c:pt>
                <c:pt idx="1977">
                  <c:v>1.0876534106130036</c:v>
                </c:pt>
                <c:pt idx="1978">
                  <c:v>1.0894592471894851</c:v>
                </c:pt>
                <c:pt idx="1979">
                  <c:v>1.0913819246243803</c:v>
                </c:pt>
                <c:pt idx="1980">
                  <c:v>1.0932006068742588</c:v>
                </c:pt>
                <c:pt idx="1981">
                  <c:v>1.0978834086726894</c:v>
                </c:pt>
                <c:pt idx="1982">
                  <c:v>1.105680937726599</c:v>
                </c:pt>
                <c:pt idx="1983">
                  <c:v>1.1081596676165293</c:v>
                </c:pt>
                <c:pt idx="1984">
                  <c:v>1.1035708792669996</c:v>
                </c:pt>
                <c:pt idx="1985">
                  <c:v>1.105025092510838</c:v>
                </c:pt>
                <c:pt idx="1986">
                  <c:v>1.1057496373334788</c:v>
                </c:pt>
                <c:pt idx="1987">
                  <c:v>1.1074368640570214</c:v>
                </c:pt>
                <c:pt idx="1988">
                  <c:v>1.1079171393615912</c:v>
                </c:pt>
                <c:pt idx="1989">
                  <c:v>1.111231763445776</c:v>
                </c:pt>
                <c:pt idx="1990">
                  <c:v>1.1124614525945131</c:v>
                </c:pt>
                <c:pt idx="1991">
                  <c:v>1.1103965817694177</c:v>
                </c:pt>
                <c:pt idx="1992">
                  <c:v>1.1054654844807983</c:v>
                </c:pt>
                <c:pt idx="1993">
                  <c:v>1.1042883029362023</c:v>
                </c:pt>
                <c:pt idx="1994">
                  <c:v>1.1041364062420205</c:v>
                </c:pt>
                <c:pt idx="1995">
                  <c:v>1.1056773606005001</c:v>
                </c:pt>
                <c:pt idx="1996">
                  <c:v>1.1046538337862386</c:v>
                </c:pt>
                <c:pt idx="1997">
                  <c:v>1.1089334687610837</c:v>
                </c:pt>
                <c:pt idx="1998">
                  <c:v>1.1105478605455366</c:v>
                </c:pt>
                <c:pt idx="1999">
                  <c:v>1.1101530932031656</c:v>
                </c:pt>
                <c:pt idx="2000">
                  <c:v>1.1066641634462293</c:v>
                </c:pt>
                <c:pt idx="2001">
                  <c:v>1.1043420879735586</c:v>
                </c:pt>
                <c:pt idx="2002">
                  <c:v>1.105549461848998</c:v>
                </c:pt>
                <c:pt idx="2003">
                  <c:v>1.1066222988824785</c:v>
                </c:pt>
                <c:pt idx="2004">
                  <c:v>1.1062689696218655</c:v>
                </c:pt>
                <c:pt idx="2005">
                  <c:v>1.110135704054068</c:v>
                </c:pt>
                <c:pt idx="2006">
                  <c:v>1.1125721630258796</c:v>
                </c:pt>
                <c:pt idx="2007">
                  <c:v>1.1124852400917002</c:v>
                </c:pt>
                <c:pt idx="2008">
                  <c:v>1.1132235461709983</c:v>
                </c:pt>
                <c:pt idx="2009">
                  <c:v>1.1124904419643515</c:v>
                </c:pt>
                <c:pt idx="2010">
                  <c:v>1.1145455359078178</c:v>
                </c:pt>
                <c:pt idx="2011">
                  <c:v>1.1129412012262505</c:v>
                </c:pt>
                <c:pt idx="2012">
                  <c:v>1.1152510464835439</c:v>
                </c:pt>
                <c:pt idx="2013">
                  <c:v>1.1149195163344876</c:v>
                </c:pt>
                <c:pt idx="2014">
                  <c:v>1.1164726830171237</c:v>
                </c:pt>
                <c:pt idx="2015">
                  <c:v>1.1185858912262692</c:v>
                </c:pt>
                <c:pt idx="2016">
                  <c:v>1.1116341318736018</c:v>
                </c:pt>
                <c:pt idx="2017">
                  <c:v>1.107741275363447</c:v>
                </c:pt>
                <c:pt idx="2018">
                  <c:v>1.1084290327037181</c:v>
                </c:pt>
                <c:pt idx="2019">
                  <c:v>1.1142714262923268</c:v>
                </c:pt>
                <c:pt idx="2020">
                  <c:v>1.1162775711956088</c:v>
                </c:pt>
                <c:pt idx="2021">
                  <c:v>1.1150196387409697</c:v>
                </c:pt>
                <c:pt idx="2022">
                  <c:v>1.1157387397121887</c:v>
                </c:pt>
                <c:pt idx="2023">
                  <c:v>1.1140286739498393</c:v>
                </c:pt>
                <c:pt idx="2024">
                  <c:v>1.1146356463867475</c:v>
                </c:pt>
                <c:pt idx="2025">
                  <c:v>1.1173527233531511</c:v>
                </c:pt>
                <c:pt idx="2026">
                  <c:v>1.1178505884121397</c:v>
                </c:pt>
                <c:pt idx="2027">
                  <c:v>1.1174928804987045</c:v>
                </c:pt>
                <c:pt idx="2028">
                  <c:v>1.1194933353226286</c:v>
                </c:pt>
                <c:pt idx="2029">
                  <c:v>1.1208217862504526</c:v>
                </c:pt>
                <c:pt idx="2030">
                  <c:v>1.1161023307065334</c:v>
                </c:pt>
                <c:pt idx="2031">
                  <c:v>1.11825537394399</c:v>
                </c:pt>
                <c:pt idx="2032">
                  <c:v>1.1214854421026001</c:v>
                </c:pt>
                <c:pt idx="2033">
                  <c:v>1.1236850973394326</c:v>
                </c:pt>
                <c:pt idx="2034">
                  <c:v>1.1224500694501995</c:v>
                </c:pt>
                <c:pt idx="2035">
                  <c:v>1.124219246019265</c:v>
                </c:pt>
                <c:pt idx="2036">
                  <c:v>1.1265433814424517</c:v>
                </c:pt>
                <c:pt idx="2037">
                  <c:v>1.1254770053763359</c:v>
                </c:pt>
                <c:pt idx="2038">
                  <c:v>1.1258968186396858</c:v>
                </c:pt>
                <c:pt idx="2039">
                  <c:v>1.1261547876896998</c:v>
                </c:pt>
                <c:pt idx="2040">
                  <c:v>1.1261685086911086</c:v>
                </c:pt>
                <c:pt idx="2041">
                  <c:v>1.1345446380592308</c:v>
                </c:pt>
                <c:pt idx="2042">
                  <c:v>1.1326157103261041</c:v>
                </c:pt>
                <c:pt idx="2043">
                  <c:v>1.1317360906574225</c:v>
                </c:pt>
                <c:pt idx="2044">
                  <c:v>1.1295363274023402</c:v>
                </c:pt>
                <c:pt idx="2045">
                  <c:v>1.1292409203004152</c:v>
                </c:pt>
                <c:pt idx="2046">
                  <c:v>1.1296577432697315</c:v>
                </c:pt>
                <c:pt idx="2047">
                  <c:v>1.1263487602876858</c:v>
                </c:pt>
                <c:pt idx="2048">
                  <c:v>1.1331004559760069</c:v>
                </c:pt>
                <c:pt idx="2049">
                  <c:v>1.1349507220464812</c:v>
                </c:pt>
                <c:pt idx="2050">
                  <c:v>1.1355015867182021</c:v>
                </c:pt>
                <c:pt idx="2051">
                  <c:v>1.1395236220967577</c:v>
                </c:pt>
                <c:pt idx="2052">
                  <c:v>1.1421604649857797</c:v>
                </c:pt>
                <c:pt idx="2053">
                  <c:v>1.1416819497301249</c:v>
                </c:pt>
                <c:pt idx="2054">
                  <c:v>1.1372971673755985</c:v>
                </c:pt>
                <c:pt idx="2055">
                  <c:v>1.1367460915874643</c:v>
                </c:pt>
                <c:pt idx="2056">
                  <c:v>1.1388795249279551</c:v>
                </c:pt>
                <c:pt idx="2057">
                  <c:v>1.1376289408452673</c:v>
                </c:pt>
                <c:pt idx="2058">
                  <c:v>1.1412742700695562</c:v>
                </c:pt>
                <c:pt idx="2059">
                  <c:v>1.1456865496660473</c:v>
                </c:pt>
                <c:pt idx="2060">
                  <c:v>1.1431416068253855</c:v>
                </c:pt>
                <c:pt idx="2061">
                  <c:v>1.1440436509038161</c:v>
                </c:pt>
                <c:pt idx="2062">
                  <c:v>1.1443848288940659</c:v>
                </c:pt>
                <c:pt idx="2063">
                  <c:v>1.1405164900665756</c:v>
                </c:pt>
                <c:pt idx="2064">
                  <c:v>1.1383207469689642</c:v>
                </c:pt>
                <c:pt idx="2065">
                  <c:v>1.1372396025940605</c:v>
                </c:pt>
                <c:pt idx="2066">
                  <c:v>1.1408686917329534</c:v>
                </c:pt>
                <c:pt idx="2067">
                  <c:v>1.1371787726645981</c:v>
                </c:pt>
                <c:pt idx="2068">
                  <c:v>1.1364377334775755</c:v>
                </c:pt>
                <c:pt idx="2069">
                  <c:v>1.1341248755622213</c:v>
                </c:pt>
                <c:pt idx="2070">
                  <c:v>1.1278036227592252</c:v>
                </c:pt>
                <c:pt idx="2071">
                  <c:v>1.1268605147492061</c:v>
                </c:pt>
                <c:pt idx="2072">
                  <c:v>1.1334817863401101</c:v>
                </c:pt>
                <c:pt idx="2073">
                  <c:v>1.1389673424232094</c:v>
                </c:pt>
                <c:pt idx="2074">
                  <c:v>1.1260919275538774</c:v>
                </c:pt>
                <c:pt idx="2075">
                  <c:v>1.123201488900297</c:v>
                </c:pt>
                <c:pt idx="2076">
                  <c:v>1.1182646749191276</c:v>
                </c:pt>
                <c:pt idx="2077">
                  <c:v>1.1170874821925181</c:v>
                </c:pt>
                <c:pt idx="2078">
                  <c:v>1.1067896518029148</c:v>
                </c:pt>
                <c:pt idx="2079">
                  <c:v>1.1216078044156088</c:v>
                </c:pt>
                <c:pt idx="2080">
                  <c:v>1.1319513591763615</c:v>
                </c:pt>
                <c:pt idx="2081">
                  <c:v>1.1290645441660554</c:v>
                </c:pt>
                <c:pt idx="2082">
                  <c:v>1.1303259844183091</c:v>
                </c:pt>
                <c:pt idx="2083">
                  <c:v>1.1319612190285304</c:v>
                </c:pt>
                <c:pt idx="2084">
                  <c:v>1.1325123111424045</c:v>
                </c:pt>
                <c:pt idx="2085">
                  <c:v>1.1300912066405258</c:v>
                </c:pt>
                <c:pt idx="2086">
                  <c:v>1.1312630841088676</c:v>
                </c:pt>
                <c:pt idx="2087">
                  <c:v>1.1370885787678477</c:v>
                </c:pt>
                <c:pt idx="2088">
                  <c:v>1.1416277735459386</c:v>
                </c:pt>
                <c:pt idx="2089">
                  <c:v>1.1465600380131207</c:v>
                </c:pt>
                <c:pt idx="2090">
                  <c:v>1.1471398227261962</c:v>
                </c:pt>
                <c:pt idx="2091">
                  <c:v>1.1494439492781767</c:v>
                </c:pt>
                <c:pt idx="2092">
                  <c:v>1.1489237530674319</c:v>
                </c:pt>
                <c:pt idx="2093">
                  <c:v>1.1473471694595347</c:v>
                </c:pt>
                <c:pt idx="2094">
                  <c:v>1.1485626426909481</c:v>
                </c:pt>
                <c:pt idx="2095">
                  <c:v>1.1505885734960875</c:v>
                </c:pt>
                <c:pt idx="2096">
                  <c:v>1.1534920834760967</c:v>
                </c:pt>
                <c:pt idx="2097">
                  <c:v>1.1536742205837798</c:v>
                </c:pt>
                <c:pt idx="2098">
                  <c:v>1.1539655994771838</c:v>
                </c:pt>
                <c:pt idx="2099">
                  <c:v>1.154039939962562</c:v>
                </c:pt>
                <c:pt idx="2100">
                  <c:v>1.1511947620738536</c:v>
                </c:pt>
                <c:pt idx="2101">
                  <c:v>1.1514734844935282</c:v>
                </c:pt>
                <c:pt idx="2102">
                  <c:v>1.1515440210815751</c:v>
                </c:pt>
                <c:pt idx="2103">
                  <c:v>1.1548168163844528</c:v>
                </c:pt>
                <c:pt idx="2104">
                  <c:v>1.1553956173039857</c:v>
                </c:pt>
                <c:pt idx="2105">
                  <c:v>1.1569678817473723</c:v>
                </c:pt>
                <c:pt idx="2106">
                  <c:v>1.1568505499985693</c:v>
                </c:pt>
                <c:pt idx="2107">
                  <c:v>1.1700863211293986</c:v>
                </c:pt>
                <c:pt idx="2108">
                  <c:v>1.1714060131860964</c:v>
                </c:pt>
                <c:pt idx="2109">
                  <c:v>1.1755042148491843</c:v>
                </c:pt>
                <c:pt idx="2110">
                  <c:v>1.1712871387667194</c:v>
                </c:pt>
                <c:pt idx="2111">
                  <c:v>1.1701533154792285</c:v>
                </c:pt>
                <c:pt idx="2112">
                  <c:v>1.1711569210892705</c:v>
                </c:pt>
                <c:pt idx="2113">
                  <c:v>1.1727960770079635</c:v>
                </c:pt>
                <c:pt idx="2114">
                  <c:v>1.1735843698182937</c:v>
                </c:pt>
                <c:pt idx="2115">
                  <c:v>1.1750424129017349</c:v>
                </c:pt>
                <c:pt idx="2116">
                  <c:v>1.1731524493417136</c:v>
                </c:pt>
                <c:pt idx="2117">
                  <c:v>1.1756291890568922</c:v>
                </c:pt>
                <c:pt idx="2118">
                  <c:v>1.1806499685533272</c:v>
                </c:pt>
                <c:pt idx="2119">
                  <c:v>1.1850663092334579</c:v>
                </c:pt>
                <c:pt idx="2120">
                  <c:v>1.1865270310800384</c:v>
                </c:pt>
                <c:pt idx="2121">
                  <c:v>1.1868031060462112</c:v>
                </c:pt>
                <c:pt idx="2122">
                  <c:v>1.1897459386946765</c:v>
                </c:pt>
                <c:pt idx="2123">
                  <c:v>1.1939510003746232</c:v>
                </c:pt>
                <c:pt idx="2124">
                  <c:v>1.1918876608144475</c:v>
                </c:pt>
                <c:pt idx="2125">
                  <c:v>1.1921199264410927</c:v>
                </c:pt>
                <c:pt idx="2126">
                  <c:v>1.1898097765857534</c:v>
                </c:pt>
                <c:pt idx="2127">
                  <c:v>1.18902090655989</c:v>
                </c:pt>
                <c:pt idx="2128">
                  <c:v>1.1855353457199618</c:v>
                </c:pt>
                <c:pt idx="2129">
                  <c:v>1.1904943114933926</c:v>
                </c:pt>
                <c:pt idx="2130">
                  <c:v>1.1907043774687587</c:v>
                </c:pt>
                <c:pt idx="2131">
                  <c:v>1.1928406785484156</c:v>
                </c:pt>
                <c:pt idx="2132">
                  <c:v>1.192415039232424</c:v>
                </c:pt>
                <c:pt idx="2133">
                  <c:v>1.1974911178108343</c:v>
                </c:pt>
                <c:pt idx="2134">
                  <c:v>1.1980206152203574</c:v>
                </c:pt>
                <c:pt idx="2135">
                  <c:v>1.200645998334728</c:v>
                </c:pt>
                <c:pt idx="2136">
                  <c:v>1.1986798624518866</c:v>
                </c:pt>
                <c:pt idx="2137">
                  <c:v>1.1997153144361996</c:v>
                </c:pt>
                <c:pt idx="2138">
                  <c:v>1.2018527542921049</c:v>
                </c:pt>
                <c:pt idx="2139">
                  <c:v>1.2030605208798568</c:v>
                </c:pt>
                <c:pt idx="2140">
                  <c:v>1.1981391242115351</c:v>
                </c:pt>
                <c:pt idx="2141">
                  <c:v>1.1972247459250025</c:v>
                </c:pt>
                <c:pt idx="2142">
                  <c:v>1.1959121141915889</c:v>
                </c:pt>
                <c:pt idx="2143">
                  <c:v>1.1954873667529893</c:v>
                </c:pt>
                <c:pt idx="2144">
                  <c:v>1.1948211305394212</c:v>
                </c:pt>
                <c:pt idx="2145">
                  <c:v>1.1951896968588249</c:v>
                </c:pt>
                <c:pt idx="2146">
                  <c:v>1.1948591520687932</c:v>
                </c:pt>
                <c:pt idx="2147">
                  <c:v>1.1974655449933826</c:v>
                </c:pt>
                <c:pt idx="2148">
                  <c:v>1.1975395714878232</c:v>
                </c:pt>
                <c:pt idx="2149">
                  <c:v>1.1971485293214092</c:v>
                </c:pt>
                <c:pt idx="2150">
                  <c:v>1.2024776501547128</c:v>
                </c:pt>
                <c:pt idx="2151">
                  <c:v>1.2048590602980092</c:v>
                </c:pt>
                <c:pt idx="2152">
                  <c:v>1.2071075592404594</c:v>
                </c:pt>
                <c:pt idx="2153">
                  <c:v>1.2075426768783215</c:v>
                </c:pt>
                <c:pt idx="2154">
                  <c:v>1.2039927293340971</c:v>
                </c:pt>
                <c:pt idx="2155">
                  <c:v>1.2034294955663913</c:v>
                </c:pt>
                <c:pt idx="2156">
                  <c:v>1.2068368462733705</c:v>
                </c:pt>
                <c:pt idx="2157">
                  <c:v>1.2112866370521402</c:v>
                </c:pt>
                <c:pt idx="2158">
                  <c:v>1.2122510022933448</c:v>
                </c:pt>
                <c:pt idx="2159">
                  <c:v>1.2162707914290407</c:v>
                </c:pt>
                <c:pt idx="2160">
                  <c:v>1.2196929900607434</c:v>
                </c:pt>
                <c:pt idx="2161">
                  <c:v>1.2199274281289587</c:v>
                </c:pt>
                <c:pt idx="2162">
                  <c:v>1.2246882123945446</c:v>
                </c:pt>
                <c:pt idx="2163">
                  <c:v>1.2305655652063252</c:v>
                </c:pt>
                <c:pt idx="2164">
                  <c:v>1.2315696429209742</c:v>
                </c:pt>
                <c:pt idx="2165">
                  <c:v>1.2338604541549931</c:v>
                </c:pt>
                <c:pt idx="2166">
                  <c:v>1.2342078571721244</c:v>
                </c:pt>
                <c:pt idx="2167">
                  <c:v>1.2362033422619962</c:v>
                </c:pt>
                <c:pt idx="2168">
                  <c:v>1.2359175208292705</c:v>
                </c:pt>
                <c:pt idx="2169">
                  <c:v>1.2327548258671062</c:v>
                </c:pt>
                <c:pt idx="2170">
                  <c:v>1.2346527154618925</c:v>
                </c:pt>
                <c:pt idx="2171">
                  <c:v>1.2348916227572388</c:v>
                </c:pt>
                <c:pt idx="2172">
                  <c:v>1.2386022086464705</c:v>
                </c:pt>
                <c:pt idx="2173">
                  <c:v>1.2402702206454017</c:v>
                </c:pt>
                <c:pt idx="2174">
                  <c:v>1.2413371365791259</c:v>
                </c:pt>
                <c:pt idx="2175">
                  <c:v>1.244055868707159</c:v>
                </c:pt>
                <c:pt idx="2176">
                  <c:v>1.2431725844690331</c:v>
                </c:pt>
                <c:pt idx="2177">
                  <c:v>1.2457690571585802</c:v>
                </c:pt>
                <c:pt idx="2178">
                  <c:v>1.2496283262549714</c:v>
                </c:pt>
                <c:pt idx="2179">
                  <c:v>1.2541636560819382</c:v>
                </c:pt>
                <c:pt idx="2180">
                  <c:v>1.2531195955127594</c:v>
                </c:pt>
                <c:pt idx="2181">
                  <c:v>1.24798133286306</c:v>
                </c:pt>
                <c:pt idx="2182">
                  <c:v>1.2484049614293951</c:v>
                </c:pt>
                <c:pt idx="2183">
                  <c:v>1.249778262965838</c:v>
                </c:pt>
                <c:pt idx="2184">
                  <c:v>1.2491846429711759</c:v>
                </c:pt>
                <c:pt idx="2185">
                  <c:v>1.2526238943970118</c:v>
                </c:pt>
                <c:pt idx="2186">
                  <c:v>1.2517502510672318</c:v>
                </c:pt>
                <c:pt idx="2187">
                  <c:v>1.2521765668950366</c:v>
                </c:pt>
                <c:pt idx="2188">
                  <c:v>1.2499789517047355</c:v>
                </c:pt>
                <c:pt idx="2189">
                  <c:v>1.2484366617665708</c:v>
                </c:pt>
                <c:pt idx="2190">
                  <c:v>1.2484524420475744</c:v>
                </c:pt>
                <c:pt idx="2191">
                  <c:v>1.2473782269427578</c:v>
                </c:pt>
                <c:pt idx="2192">
                  <c:v>1.2440280469631642</c:v>
                </c:pt>
                <c:pt idx="2193">
                  <c:v>1.2478471135902818</c:v>
                </c:pt>
                <c:pt idx="2194">
                  <c:v>1.2496115295289463</c:v>
                </c:pt>
                <c:pt idx="2195">
                  <c:v>1.247813650520508</c:v>
                </c:pt>
                <c:pt idx="2196">
                  <c:v>1.2457758171329845</c:v>
                </c:pt>
                <c:pt idx="2197">
                  <c:v>1.2492432179358084</c:v>
                </c:pt>
                <c:pt idx="2198">
                  <c:v>1.2536496833325921</c:v>
                </c:pt>
                <c:pt idx="2199">
                  <c:v>1.2509142609313022</c:v>
                </c:pt>
                <c:pt idx="2200">
                  <c:v>1.2505915415379145</c:v>
                </c:pt>
                <c:pt idx="2201">
                  <c:v>1.2500875833998033</c:v>
                </c:pt>
                <c:pt idx="2202">
                  <c:v>1.2504714268096064</c:v>
                </c:pt>
                <c:pt idx="2203">
                  <c:v>1.2504694276892443</c:v>
                </c:pt>
                <c:pt idx="2204">
                  <c:v>1.2517443545679057</c:v>
                </c:pt>
                <c:pt idx="2205">
                  <c:v>1.2507752123705607</c:v>
                </c:pt>
                <c:pt idx="2206">
                  <c:v>1.2538948507663417</c:v>
                </c:pt>
                <c:pt idx="2207">
                  <c:v>1.2545139896811506</c:v>
                </c:pt>
                <c:pt idx="2208">
                  <c:v>1.2600101136615103</c:v>
                </c:pt>
              </c:numCache>
            </c:numRef>
          </c:val>
          <c:smooth val="0"/>
          <c:extLst>
            <c:ext xmlns:c16="http://schemas.microsoft.com/office/drawing/2014/chart" uri="{C3380CC4-5D6E-409C-BE32-E72D297353CC}">
              <c16:uniqueId val="{00000001-BF84-49F5-B510-0F90F0C85CDD}"/>
            </c:ext>
          </c:extLst>
        </c:ser>
        <c:ser>
          <c:idx val="2"/>
          <c:order val="2"/>
          <c:tx>
            <c:v>CDI</c:v>
          </c:tx>
          <c:spPr>
            <a:ln w="28575" cap="rnd">
              <a:solidFill>
                <a:srgbClr val="323E48"/>
              </a:solidFill>
              <a:round/>
            </a:ln>
            <a:effectLst/>
          </c:spPr>
          <c:marker>
            <c:symbol val="none"/>
          </c:marker>
          <c:cat>
            <c:numRef>
              <c:f>Historico!$B$598:$B$7170</c:f>
              <c:numCache>
                <c:formatCode>m/d/yyyy</c:formatCode>
                <c:ptCount val="6573"/>
                <c:pt idx="0">
                  <c:v>42619</c:v>
                </c:pt>
                <c:pt idx="1">
                  <c:v>42621</c:v>
                </c:pt>
                <c:pt idx="2">
                  <c:v>42622</c:v>
                </c:pt>
                <c:pt idx="3">
                  <c:v>42625</c:v>
                </c:pt>
                <c:pt idx="4">
                  <c:v>42626</c:v>
                </c:pt>
                <c:pt idx="5">
                  <c:v>42627</c:v>
                </c:pt>
                <c:pt idx="6">
                  <c:v>42628</c:v>
                </c:pt>
                <c:pt idx="7">
                  <c:v>42629</c:v>
                </c:pt>
                <c:pt idx="8">
                  <c:v>42632</c:v>
                </c:pt>
                <c:pt idx="9">
                  <c:v>42633</c:v>
                </c:pt>
                <c:pt idx="10">
                  <c:v>42634</c:v>
                </c:pt>
                <c:pt idx="11">
                  <c:v>42635</c:v>
                </c:pt>
                <c:pt idx="12">
                  <c:v>42636</c:v>
                </c:pt>
                <c:pt idx="13">
                  <c:v>42639</c:v>
                </c:pt>
                <c:pt idx="14">
                  <c:v>42640</c:v>
                </c:pt>
                <c:pt idx="15">
                  <c:v>42641</c:v>
                </c:pt>
                <c:pt idx="16">
                  <c:v>42642</c:v>
                </c:pt>
                <c:pt idx="17">
                  <c:v>42643</c:v>
                </c:pt>
                <c:pt idx="18">
                  <c:v>42646</c:v>
                </c:pt>
                <c:pt idx="19">
                  <c:v>42647</c:v>
                </c:pt>
                <c:pt idx="20">
                  <c:v>42648</c:v>
                </c:pt>
                <c:pt idx="21">
                  <c:v>42649</c:v>
                </c:pt>
                <c:pt idx="22">
                  <c:v>42650</c:v>
                </c:pt>
                <c:pt idx="23">
                  <c:v>42653</c:v>
                </c:pt>
                <c:pt idx="24">
                  <c:v>42654</c:v>
                </c:pt>
                <c:pt idx="25">
                  <c:v>42656</c:v>
                </c:pt>
                <c:pt idx="26">
                  <c:v>42657</c:v>
                </c:pt>
                <c:pt idx="27">
                  <c:v>42660</c:v>
                </c:pt>
                <c:pt idx="28">
                  <c:v>42661</c:v>
                </c:pt>
                <c:pt idx="29">
                  <c:v>42662</c:v>
                </c:pt>
                <c:pt idx="30">
                  <c:v>42663</c:v>
                </c:pt>
                <c:pt idx="31">
                  <c:v>42664</c:v>
                </c:pt>
                <c:pt idx="32">
                  <c:v>42667</c:v>
                </c:pt>
                <c:pt idx="33">
                  <c:v>42668</c:v>
                </c:pt>
                <c:pt idx="34">
                  <c:v>42669</c:v>
                </c:pt>
                <c:pt idx="35">
                  <c:v>42670</c:v>
                </c:pt>
                <c:pt idx="36">
                  <c:v>42671</c:v>
                </c:pt>
                <c:pt idx="37">
                  <c:v>42674</c:v>
                </c:pt>
                <c:pt idx="38">
                  <c:v>42675</c:v>
                </c:pt>
                <c:pt idx="39">
                  <c:v>42677</c:v>
                </c:pt>
                <c:pt idx="40">
                  <c:v>42678</c:v>
                </c:pt>
                <c:pt idx="41">
                  <c:v>42681</c:v>
                </c:pt>
                <c:pt idx="42">
                  <c:v>42682</c:v>
                </c:pt>
                <c:pt idx="43">
                  <c:v>42683</c:v>
                </c:pt>
                <c:pt idx="44">
                  <c:v>42684</c:v>
                </c:pt>
                <c:pt idx="45">
                  <c:v>42685</c:v>
                </c:pt>
                <c:pt idx="46">
                  <c:v>42688</c:v>
                </c:pt>
                <c:pt idx="47">
                  <c:v>42690</c:v>
                </c:pt>
                <c:pt idx="48">
                  <c:v>42691</c:v>
                </c:pt>
                <c:pt idx="49">
                  <c:v>42692</c:v>
                </c:pt>
                <c:pt idx="50">
                  <c:v>42695</c:v>
                </c:pt>
                <c:pt idx="51">
                  <c:v>42696</c:v>
                </c:pt>
                <c:pt idx="52">
                  <c:v>42697</c:v>
                </c:pt>
                <c:pt idx="53">
                  <c:v>42698</c:v>
                </c:pt>
                <c:pt idx="54">
                  <c:v>42699</c:v>
                </c:pt>
                <c:pt idx="55">
                  <c:v>42702</c:v>
                </c:pt>
                <c:pt idx="56">
                  <c:v>42703</c:v>
                </c:pt>
                <c:pt idx="57">
                  <c:v>42704</c:v>
                </c:pt>
                <c:pt idx="58">
                  <c:v>42705</c:v>
                </c:pt>
                <c:pt idx="59">
                  <c:v>42706</c:v>
                </c:pt>
                <c:pt idx="60">
                  <c:v>42709</c:v>
                </c:pt>
                <c:pt idx="61">
                  <c:v>42710</c:v>
                </c:pt>
                <c:pt idx="62">
                  <c:v>42711</c:v>
                </c:pt>
                <c:pt idx="63">
                  <c:v>42712</c:v>
                </c:pt>
                <c:pt idx="64">
                  <c:v>42713</c:v>
                </c:pt>
                <c:pt idx="65">
                  <c:v>42716</c:v>
                </c:pt>
                <c:pt idx="66">
                  <c:v>42717</c:v>
                </c:pt>
                <c:pt idx="67">
                  <c:v>42718</c:v>
                </c:pt>
                <c:pt idx="68">
                  <c:v>42719</c:v>
                </c:pt>
                <c:pt idx="69">
                  <c:v>42720</c:v>
                </c:pt>
                <c:pt idx="70">
                  <c:v>42723</c:v>
                </c:pt>
                <c:pt idx="71">
                  <c:v>42724</c:v>
                </c:pt>
                <c:pt idx="72">
                  <c:v>42725</c:v>
                </c:pt>
                <c:pt idx="73">
                  <c:v>42726</c:v>
                </c:pt>
                <c:pt idx="74">
                  <c:v>42727</c:v>
                </c:pt>
                <c:pt idx="75">
                  <c:v>42730</c:v>
                </c:pt>
                <c:pt idx="76">
                  <c:v>42731</c:v>
                </c:pt>
                <c:pt idx="77">
                  <c:v>42732</c:v>
                </c:pt>
                <c:pt idx="78">
                  <c:v>42733</c:v>
                </c:pt>
                <c:pt idx="79">
                  <c:v>42734</c:v>
                </c:pt>
                <c:pt idx="80">
                  <c:v>42737</c:v>
                </c:pt>
                <c:pt idx="81">
                  <c:v>42738</c:v>
                </c:pt>
                <c:pt idx="82">
                  <c:v>42739</c:v>
                </c:pt>
                <c:pt idx="83">
                  <c:v>42740</c:v>
                </c:pt>
                <c:pt idx="84">
                  <c:v>42741</c:v>
                </c:pt>
                <c:pt idx="85">
                  <c:v>42744</c:v>
                </c:pt>
                <c:pt idx="86">
                  <c:v>42745</c:v>
                </c:pt>
                <c:pt idx="87">
                  <c:v>42746</c:v>
                </c:pt>
                <c:pt idx="88">
                  <c:v>42747</c:v>
                </c:pt>
                <c:pt idx="89">
                  <c:v>42748</c:v>
                </c:pt>
                <c:pt idx="90">
                  <c:v>42751</c:v>
                </c:pt>
                <c:pt idx="91">
                  <c:v>42752</c:v>
                </c:pt>
                <c:pt idx="92">
                  <c:v>42753</c:v>
                </c:pt>
                <c:pt idx="93">
                  <c:v>42754</c:v>
                </c:pt>
                <c:pt idx="94">
                  <c:v>42755</c:v>
                </c:pt>
                <c:pt idx="95">
                  <c:v>42758</c:v>
                </c:pt>
                <c:pt idx="96">
                  <c:v>42759</c:v>
                </c:pt>
                <c:pt idx="97">
                  <c:v>42760</c:v>
                </c:pt>
                <c:pt idx="98">
                  <c:v>42761</c:v>
                </c:pt>
                <c:pt idx="99">
                  <c:v>42762</c:v>
                </c:pt>
                <c:pt idx="100">
                  <c:v>42765</c:v>
                </c:pt>
                <c:pt idx="101">
                  <c:v>42766</c:v>
                </c:pt>
                <c:pt idx="102">
                  <c:v>42767</c:v>
                </c:pt>
                <c:pt idx="103">
                  <c:v>42768</c:v>
                </c:pt>
                <c:pt idx="104">
                  <c:v>42769</c:v>
                </c:pt>
                <c:pt idx="105">
                  <c:v>42772</c:v>
                </c:pt>
                <c:pt idx="106">
                  <c:v>42773</c:v>
                </c:pt>
                <c:pt idx="107">
                  <c:v>42774</c:v>
                </c:pt>
                <c:pt idx="108">
                  <c:v>42775</c:v>
                </c:pt>
                <c:pt idx="109">
                  <c:v>42776</c:v>
                </c:pt>
                <c:pt idx="110">
                  <c:v>42779</c:v>
                </c:pt>
                <c:pt idx="111">
                  <c:v>42780</c:v>
                </c:pt>
                <c:pt idx="112">
                  <c:v>42781</c:v>
                </c:pt>
                <c:pt idx="113">
                  <c:v>42782</c:v>
                </c:pt>
                <c:pt idx="114">
                  <c:v>42783</c:v>
                </c:pt>
                <c:pt idx="115">
                  <c:v>42786</c:v>
                </c:pt>
                <c:pt idx="116">
                  <c:v>42787</c:v>
                </c:pt>
                <c:pt idx="117">
                  <c:v>42788</c:v>
                </c:pt>
                <c:pt idx="118">
                  <c:v>42789</c:v>
                </c:pt>
                <c:pt idx="119">
                  <c:v>42790</c:v>
                </c:pt>
                <c:pt idx="120">
                  <c:v>42795</c:v>
                </c:pt>
                <c:pt idx="121">
                  <c:v>42796</c:v>
                </c:pt>
                <c:pt idx="122">
                  <c:v>42797</c:v>
                </c:pt>
                <c:pt idx="123">
                  <c:v>42800</c:v>
                </c:pt>
                <c:pt idx="124">
                  <c:v>42801</c:v>
                </c:pt>
                <c:pt idx="125">
                  <c:v>42802</c:v>
                </c:pt>
                <c:pt idx="126">
                  <c:v>42803</c:v>
                </c:pt>
                <c:pt idx="127">
                  <c:v>42804</c:v>
                </c:pt>
                <c:pt idx="128">
                  <c:v>42807</c:v>
                </c:pt>
                <c:pt idx="129">
                  <c:v>42808</c:v>
                </c:pt>
                <c:pt idx="130">
                  <c:v>42809</c:v>
                </c:pt>
                <c:pt idx="131">
                  <c:v>42810</c:v>
                </c:pt>
                <c:pt idx="132">
                  <c:v>42811</c:v>
                </c:pt>
                <c:pt idx="133">
                  <c:v>42814</c:v>
                </c:pt>
                <c:pt idx="134">
                  <c:v>42815</c:v>
                </c:pt>
                <c:pt idx="135">
                  <c:v>42816</c:v>
                </c:pt>
                <c:pt idx="136">
                  <c:v>42817</c:v>
                </c:pt>
                <c:pt idx="137">
                  <c:v>42818</c:v>
                </c:pt>
                <c:pt idx="138">
                  <c:v>42821</c:v>
                </c:pt>
                <c:pt idx="139">
                  <c:v>42822</c:v>
                </c:pt>
                <c:pt idx="140">
                  <c:v>42823</c:v>
                </c:pt>
                <c:pt idx="141">
                  <c:v>42824</c:v>
                </c:pt>
                <c:pt idx="142">
                  <c:v>42825</c:v>
                </c:pt>
                <c:pt idx="143">
                  <c:v>42828</c:v>
                </c:pt>
                <c:pt idx="144">
                  <c:v>42829</c:v>
                </c:pt>
                <c:pt idx="145">
                  <c:v>42830</c:v>
                </c:pt>
                <c:pt idx="146">
                  <c:v>42831</c:v>
                </c:pt>
                <c:pt idx="147">
                  <c:v>42832</c:v>
                </c:pt>
                <c:pt idx="148">
                  <c:v>42835</c:v>
                </c:pt>
                <c:pt idx="149">
                  <c:v>42836</c:v>
                </c:pt>
                <c:pt idx="150">
                  <c:v>42837</c:v>
                </c:pt>
                <c:pt idx="151">
                  <c:v>42838</c:v>
                </c:pt>
                <c:pt idx="152">
                  <c:v>42842</c:v>
                </c:pt>
                <c:pt idx="153">
                  <c:v>42843</c:v>
                </c:pt>
                <c:pt idx="154">
                  <c:v>42844</c:v>
                </c:pt>
                <c:pt idx="155">
                  <c:v>42845</c:v>
                </c:pt>
                <c:pt idx="156">
                  <c:v>42849</c:v>
                </c:pt>
                <c:pt idx="157">
                  <c:v>42850</c:v>
                </c:pt>
                <c:pt idx="158">
                  <c:v>42851</c:v>
                </c:pt>
                <c:pt idx="159">
                  <c:v>42852</c:v>
                </c:pt>
                <c:pt idx="160">
                  <c:v>42853</c:v>
                </c:pt>
                <c:pt idx="161">
                  <c:v>42857</c:v>
                </c:pt>
                <c:pt idx="162">
                  <c:v>42858</c:v>
                </c:pt>
                <c:pt idx="163">
                  <c:v>42859</c:v>
                </c:pt>
                <c:pt idx="164">
                  <c:v>42860</c:v>
                </c:pt>
                <c:pt idx="165">
                  <c:v>42863</c:v>
                </c:pt>
                <c:pt idx="166">
                  <c:v>42864</c:v>
                </c:pt>
                <c:pt idx="167">
                  <c:v>42865</c:v>
                </c:pt>
                <c:pt idx="168">
                  <c:v>42866</c:v>
                </c:pt>
                <c:pt idx="169">
                  <c:v>42867</c:v>
                </c:pt>
                <c:pt idx="170">
                  <c:v>42870</c:v>
                </c:pt>
                <c:pt idx="171">
                  <c:v>42871</c:v>
                </c:pt>
                <c:pt idx="172">
                  <c:v>42872</c:v>
                </c:pt>
                <c:pt idx="173">
                  <c:v>42873</c:v>
                </c:pt>
                <c:pt idx="174">
                  <c:v>42874</c:v>
                </c:pt>
                <c:pt idx="175">
                  <c:v>42877</c:v>
                </c:pt>
                <c:pt idx="176">
                  <c:v>42878</c:v>
                </c:pt>
                <c:pt idx="177">
                  <c:v>42879</c:v>
                </c:pt>
                <c:pt idx="178">
                  <c:v>42880</c:v>
                </c:pt>
                <c:pt idx="179">
                  <c:v>42881</c:v>
                </c:pt>
                <c:pt idx="180">
                  <c:v>42884</c:v>
                </c:pt>
                <c:pt idx="181">
                  <c:v>42885</c:v>
                </c:pt>
                <c:pt idx="182">
                  <c:v>42886</c:v>
                </c:pt>
                <c:pt idx="183">
                  <c:v>42887</c:v>
                </c:pt>
                <c:pt idx="184">
                  <c:v>42888</c:v>
                </c:pt>
                <c:pt idx="185">
                  <c:v>42891</c:v>
                </c:pt>
                <c:pt idx="186">
                  <c:v>42892</c:v>
                </c:pt>
                <c:pt idx="187">
                  <c:v>42893</c:v>
                </c:pt>
                <c:pt idx="188">
                  <c:v>42894</c:v>
                </c:pt>
                <c:pt idx="189">
                  <c:v>42895</c:v>
                </c:pt>
                <c:pt idx="190">
                  <c:v>42898</c:v>
                </c:pt>
                <c:pt idx="191">
                  <c:v>42899</c:v>
                </c:pt>
                <c:pt idx="192">
                  <c:v>42900</c:v>
                </c:pt>
                <c:pt idx="193">
                  <c:v>42902</c:v>
                </c:pt>
                <c:pt idx="194">
                  <c:v>42905</c:v>
                </c:pt>
                <c:pt idx="195">
                  <c:v>42906</c:v>
                </c:pt>
                <c:pt idx="196">
                  <c:v>42907</c:v>
                </c:pt>
                <c:pt idx="197">
                  <c:v>42908</c:v>
                </c:pt>
                <c:pt idx="198">
                  <c:v>42909</c:v>
                </c:pt>
                <c:pt idx="199">
                  <c:v>42912</c:v>
                </c:pt>
                <c:pt idx="200">
                  <c:v>42913</c:v>
                </c:pt>
                <c:pt idx="201">
                  <c:v>42914</c:v>
                </c:pt>
                <c:pt idx="202">
                  <c:v>42915</c:v>
                </c:pt>
                <c:pt idx="203">
                  <c:v>42916</c:v>
                </c:pt>
                <c:pt idx="204">
                  <c:v>42919</c:v>
                </c:pt>
                <c:pt idx="205">
                  <c:v>42920</c:v>
                </c:pt>
                <c:pt idx="206">
                  <c:v>42921</c:v>
                </c:pt>
                <c:pt idx="207">
                  <c:v>42922</c:v>
                </c:pt>
                <c:pt idx="208">
                  <c:v>42923</c:v>
                </c:pt>
                <c:pt idx="209">
                  <c:v>42926</c:v>
                </c:pt>
                <c:pt idx="210">
                  <c:v>42927</c:v>
                </c:pt>
                <c:pt idx="211">
                  <c:v>42928</c:v>
                </c:pt>
                <c:pt idx="212">
                  <c:v>42929</c:v>
                </c:pt>
                <c:pt idx="213">
                  <c:v>42930</c:v>
                </c:pt>
                <c:pt idx="214">
                  <c:v>42933</c:v>
                </c:pt>
                <c:pt idx="215">
                  <c:v>42934</c:v>
                </c:pt>
                <c:pt idx="216">
                  <c:v>42935</c:v>
                </c:pt>
                <c:pt idx="217">
                  <c:v>42936</c:v>
                </c:pt>
                <c:pt idx="218">
                  <c:v>42937</c:v>
                </c:pt>
                <c:pt idx="219">
                  <c:v>42940</c:v>
                </c:pt>
                <c:pt idx="220">
                  <c:v>42941</c:v>
                </c:pt>
                <c:pt idx="221">
                  <c:v>42942</c:v>
                </c:pt>
                <c:pt idx="222">
                  <c:v>42943</c:v>
                </c:pt>
                <c:pt idx="223">
                  <c:v>42944</c:v>
                </c:pt>
                <c:pt idx="224">
                  <c:v>42947</c:v>
                </c:pt>
                <c:pt idx="225">
                  <c:v>42948</c:v>
                </c:pt>
                <c:pt idx="226">
                  <c:v>42949</c:v>
                </c:pt>
                <c:pt idx="227">
                  <c:v>42950</c:v>
                </c:pt>
                <c:pt idx="228">
                  <c:v>42951</c:v>
                </c:pt>
                <c:pt idx="229">
                  <c:v>42954</c:v>
                </c:pt>
                <c:pt idx="230">
                  <c:v>42955</c:v>
                </c:pt>
                <c:pt idx="231">
                  <c:v>42956</c:v>
                </c:pt>
                <c:pt idx="232">
                  <c:v>42957</c:v>
                </c:pt>
                <c:pt idx="233">
                  <c:v>42958</c:v>
                </c:pt>
                <c:pt idx="234">
                  <c:v>42961</c:v>
                </c:pt>
                <c:pt idx="235">
                  <c:v>42962</c:v>
                </c:pt>
                <c:pt idx="236">
                  <c:v>42963</c:v>
                </c:pt>
                <c:pt idx="237">
                  <c:v>42964</c:v>
                </c:pt>
                <c:pt idx="238">
                  <c:v>42965</c:v>
                </c:pt>
                <c:pt idx="239">
                  <c:v>42968</c:v>
                </c:pt>
                <c:pt idx="240">
                  <c:v>42969</c:v>
                </c:pt>
                <c:pt idx="241">
                  <c:v>42970</c:v>
                </c:pt>
                <c:pt idx="242">
                  <c:v>42971</c:v>
                </c:pt>
                <c:pt idx="243">
                  <c:v>42972</c:v>
                </c:pt>
                <c:pt idx="244">
                  <c:v>42975</c:v>
                </c:pt>
                <c:pt idx="245">
                  <c:v>42976</c:v>
                </c:pt>
                <c:pt idx="246">
                  <c:v>42977</c:v>
                </c:pt>
                <c:pt idx="247">
                  <c:v>42978</c:v>
                </c:pt>
                <c:pt idx="248">
                  <c:v>42979</c:v>
                </c:pt>
                <c:pt idx="249">
                  <c:v>42982</c:v>
                </c:pt>
                <c:pt idx="250">
                  <c:v>42983</c:v>
                </c:pt>
                <c:pt idx="251">
                  <c:v>42984</c:v>
                </c:pt>
                <c:pt idx="252">
                  <c:v>42986</c:v>
                </c:pt>
                <c:pt idx="253">
                  <c:v>42989</c:v>
                </c:pt>
                <c:pt idx="254">
                  <c:v>42990</c:v>
                </c:pt>
                <c:pt idx="255">
                  <c:v>42991</c:v>
                </c:pt>
                <c:pt idx="256">
                  <c:v>42992</c:v>
                </c:pt>
                <c:pt idx="257">
                  <c:v>42993</c:v>
                </c:pt>
                <c:pt idx="258">
                  <c:v>42996</c:v>
                </c:pt>
                <c:pt idx="259">
                  <c:v>42997</c:v>
                </c:pt>
                <c:pt idx="260">
                  <c:v>42998</c:v>
                </c:pt>
                <c:pt idx="261">
                  <c:v>42999</c:v>
                </c:pt>
                <c:pt idx="262">
                  <c:v>43000</c:v>
                </c:pt>
                <c:pt idx="263">
                  <c:v>43003</c:v>
                </c:pt>
                <c:pt idx="264">
                  <c:v>43004</c:v>
                </c:pt>
                <c:pt idx="265">
                  <c:v>43005</c:v>
                </c:pt>
                <c:pt idx="266">
                  <c:v>43006</c:v>
                </c:pt>
                <c:pt idx="267">
                  <c:v>43007</c:v>
                </c:pt>
                <c:pt idx="268">
                  <c:v>43010</c:v>
                </c:pt>
                <c:pt idx="269">
                  <c:v>43011</c:v>
                </c:pt>
                <c:pt idx="270">
                  <c:v>43012</c:v>
                </c:pt>
                <c:pt idx="271">
                  <c:v>43013</c:v>
                </c:pt>
                <c:pt idx="272">
                  <c:v>43014</c:v>
                </c:pt>
                <c:pt idx="273">
                  <c:v>43017</c:v>
                </c:pt>
                <c:pt idx="274">
                  <c:v>43018</c:v>
                </c:pt>
                <c:pt idx="275">
                  <c:v>43019</c:v>
                </c:pt>
                <c:pt idx="276">
                  <c:v>43021</c:v>
                </c:pt>
                <c:pt idx="277">
                  <c:v>43024</c:v>
                </c:pt>
                <c:pt idx="278">
                  <c:v>43025</c:v>
                </c:pt>
                <c:pt idx="279">
                  <c:v>43026</c:v>
                </c:pt>
                <c:pt idx="280">
                  <c:v>43027</c:v>
                </c:pt>
                <c:pt idx="281">
                  <c:v>43028</c:v>
                </c:pt>
                <c:pt idx="282">
                  <c:v>43031</c:v>
                </c:pt>
                <c:pt idx="283">
                  <c:v>43032</c:v>
                </c:pt>
                <c:pt idx="284">
                  <c:v>43033</c:v>
                </c:pt>
                <c:pt idx="285">
                  <c:v>43034</c:v>
                </c:pt>
                <c:pt idx="286">
                  <c:v>43035</c:v>
                </c:pt>
                <c:pt idx="287">
                  <c:v>43038</c:v>
                </c:pt>
                <c:pt idx="288">
                  <c:v>43039</c:v>
                </c:pt>
                <c:pt idx="289">
                  <c:v>43040</c:v>
                </c:pt>
                <c:pt idx="290">
                  <c:v>43042</c:v>
                </c:pt>
                <c:pt idx="291">
                  <c:v>43045</c:v>
                </c:pt>
                <c:pt idx="292">
                  <c:v>43046</c:v>
                </c:pt>
                <c:pt idx="293">
                  <c:v>43047</c:v>
                </c:pt>
                <c:pt idx="294">
                  <c:v>43048</c:v>
                </c:pt>
                <c:pt idx="295">
                  <c:v>43049</c:v>
                </c:pt>
                <c:pt idx="296">
                  <c:v>43052</c:v>
                </c:pt>
                <c:pt idx="297">
                  <c:v>43053</c:v>
                </c:pt>
                <c:pt idx="298">
                  <c:v>43055</c:v>
                </c:pt>
                <c:pt idx="299">
                  <c:v>43056</c:v>
                </c:pt>
                <c:pt idx="300">
                  <c:v>43059</c:v>
                </c:pt>
                <c:pt idx="301">
                  <c:v>43060</c:v>
                </c:pt>
                <c:pt idx="302">
                  <c:v>43061</c:v>
                </c:pt>
                <c:pt idx="303">
                  <c:v>43062</c:v>
                </c:pt>
                <c:pt idx="304">
                  <c:v>43063</c:v>
                </c:pt>
                <c:pt idx="305">
                  <c:v>43066</c:v>
                </c:pt>
                <c:pt idx="306">
                  <c:v>43067</c:v>
                </c:pt>
                <c:pt idx="307">
                  <c:v>43068</c:v>
                </c:pt>
                <c:pt idx="308">
                  <c:v>43069</c:v>
                </c:pt>
                <c:pt idx="309">
                  <c:v>43070</c:v>
                </c:pt>
                <c:pt idx="310">
                  <c:v>43073</c:v>
                </c:pt>
                <c:pt idx="311">
                  <c:v>43074</c:v>
                </c:pt>
                <c:pt idx="312">
                  <c:v>43075</c:v>
                </c:pt>
                <c:pt idx="313">
                  <c:v>43076</c:v>
                </c:pt>
                <c:pt idx="314">
                  <c:v>43077</c:v>
                </c:pt>
                <c:pt idx="315">
                  <c:v>43080</c:v>
                </c:pt>
                <c:pt idx="316">
                  <c:v>43081</c:v>
                </c:pt>
                <c:pt idx="317">
                  <c:v>43082</c:v>
                </c:pt>
                <c:pt idx="318">
                  <c:v>43083</c:v>
                </c:pt>
                <c:pt idx="319">
                  <c:v>43084</c:v>
                </c:pt>
                <c:pt idx="320">
                  <c:v>43087</c:v>
                </c:pt>
                <c:pt idx="321">
                  <c:v>43088</c:v>
                </c:pt>
                <c:pt idx="322">
                  <c:v>43089</c:v>
                </c:pt>
                <c:pt idx="323">
                  <c:v>43090</c:v>
                </c:pt>
                <c:pt idx="324">
                  <c:v>43091</c:v>
                </c:pt>
                <c:pt idx="325">
                  <c:v>43095</c:v>
                </c:pt>
                <c:pt idx="326">
                  <c:v>43096</c:v>
                </c:pt>
                <c:pt idx="327">
                  <c:v>43097</c:v>
                </c:pt>
                <c:pt idx="328">
                  <c:v>43098</c:v>
                </c:pt>
                <c:pt idx="329">
                  <c:v>43102</c:v>
                </c:pt>
                <c:pt idx="330">
                  <c:v>43103</c:v>
                </c:pt>
                <c:pt idx="331">
                  <c:v>43104</c:v>
                </c:pt>
                <c:pt idx="332">
                  <c:v>43105</c:v>
                </c:pt>
                <c:pt idx="333">
                  <c:v>43108</c:v>
                </c:pt>
                <c:pt idx="334">
                  <c:v>43109</c:v>
                </c:pt>
                <c:pt idx="335">
                  <c:v>43110</c:v>
                </c:pt>
                <c:pt idx="336">
                  <c:v>43111</c:v>
                </c:pt>
                <c:pt idx="337">
                  <c:v>43112</c:v>
                </c:pt>
                <c:pt idx="338">
                  <c:v>43115</c:v>
                </c:pt>
                <c:pt idx="339">
                  <c:v>43116</c:v>
                </c:pt>
                <c:pt idx="340">
                  <c:v>43117</c:v>
                </c:pt>
                <c:pt idx="341">
                  <c:v>43118</c:v>
                </c:pt>
                <c:pt idx="342">
                  <c:v>43119</c:v>
                </c:pt>
                <c:pt idx="343">
                  <c:v>43122</c:v>
                </c:pt>
                <c:pt idx="344">
                  <c:v>43123</c:v>
                </c:pt>
                <c:pt idx="345">
                  <c:v>43124</c:v>
                </c:pt>
                <c:pt idx="346">
                  <c:v>43125</c:v>
                </c:pt>
                <c:pt idx="347">
                  <c:v>43126</c:v>
                </c:pt>
                <c:pt idx="348">
                  <c:v>43129</c:v>
                </c:pt>
                <c:pt idx="349">
                  <c:v>43130</c:v>
                </c:pt>
                <c:pt idx="350">
                  <c:v>43131</c:v>
                </c:pt>
                <c:pt idx="351">
                  <c:v>43132</c:v>
                </c:pt>
                <c:pt idx="352">
                  <c:v>43133</c:v>
                </c:pt>
                <c:pt idx="353">
                  <c:v>43136</c:v>
                </c:pt>
                <c:pt idx="354">
                  <c:v>43137</c:v>
                </c:pt>
                <c:pt idx="355">
                  <c:v>43138</c:v>
                </c:pt>
                <c:pt idx="356">
                  <c:v>43139</c:v>
                </c:pt>
                <c:pt idx="357">
                  <c:v>43140</c:v>
                </c:pt>
                <c:pt idx="358">
                  <c:v>43145</c:v>
                </c:pt>
                <c:pt idx="359">
                  <c:v>43146</c:v>
                </c:pt>
                <c:pt idx="360">
                  <c:v>43147</c:v>
                </c:pt>
                <c:pt idx="361">
                  <c:v>43150</c:v>
                </c:pt>
                <c:pt idx="362">
                  <c:v>43151</c:v>
                </c:pt>
                <c:pt idx="363">
                  <c:v>43152</c:v>
                </c:pt>
                <c:pt idx="364">
                  <c:v>43153</c:v>
                </c:pt>
                <c:pt idx="365">
                  <c:v>43154</c:v>
                </c:pt>
                <c:pt idx="366">
                  <c:v>43157</c:v>
                </c:pt>
                <c:pt idx="367">
                  <c:v>43158</c:v>
                </c:pt>
                <c:pt idx="368">
                  <c:v>43159</c:v>
                </c:pt>
                <c:pt idx="369">
                  <c:v>43160</c:v>
                </c:pt>
                <c:pt idx="370">
                  <c:v>43161</c:v>
                </c:pt>
                <c:pt idx="371">
                  <c:v>43164</c:v>
                </c:pt>
                <c:pt idx="372">
                  <c:v>43165</c:v>
                </c:pt>
                <c:pt idx="373">
                  <c:v>43166</c:v>
                </c:pt>
                <c:pt idx="374">
                  <c:v>43167</c:v>
                </c:pt>
                <c:pt idx="375">
                  <c:v>43168</c:v>
                </c:pt>
                <c:pt idx="376">
                  <c:v>43171</c:v>
                </c:pt>
                <c:pt idx="377">
                  <c:v>43172</c:v>
                </c:pt>
                <c:pt idx="378">
                  <c:v>43173</c:v>
                </c:pt>
                <c:pt idx="379">
                  <c:v>43174</c:v>
                </c:pt>
                <c:pt idx="380">
                  <c:v>43175</c:v>
                </c:pt>
                <c:pt idx="381">
                  <c:v>43178</c:v>
                </c:pt>
                <c:pt idx="382">
                  <c:v>43179</c:v>
                </c:pt>
                <c:pt idx="383">
                  <c:v>43180</c:v>
                </c:pt>
                <c:pt idx="384">
                  <c:v>43181</c:v>
                </c:pt>
                <c:pt idx="385">
                  <c:v>43182</c:v>
                </c:pt>
                <c:pt idx="386">
                  <c:v>43185</c:v>
                </c:pt>
                <c:pt idx="387">
                  <c:v>43186</c:v>
                </c:pt>
                <c:pt idx="388">
                  <c:v>43187</c:v>
                </c:pt>
                <c:pt idx="389">
                  <c:v>43188</c:v>
                </c:pt>
                <c:pt idx="390">
                  <c:v>43192</c:v>
                </c:pt>
                <c:pt idx="391">
                  <c:v>43193</c:v>
                </c:pt>
                <c:pt idx="392">
                  <c:v>43194</c:v>
                </c:pt>
                <c:pt idx="393">
                  <c:v>43195</c:v>
                </c:pt>
                <c:pt idx="394">
                  <c:v>43196</c:v>
                </c:pt>
                <c:pt idx="395">
                  <c:v>43199</c:v>
                </c:pt>
                <c:pt idx="396">
                  <c:v>43200</c:v>
                </c:pt>
                <c:pt idx="397">
                  <c:v>43201</c:v>
                </c:pt>
                <c:pt idx="398">
                  <c:v>43202</c:v>
                </c:pt>
                <c:pt idx="399">
                  <c:v>43203</c:v>
                </c:pt>
                <c:pt idx="400">
                  <c:v>43206</c:v>
                </c:pt>
                <c:pt idx="401">
                  <c:v>43207</c:v>
                </c:pt>
                <c:pt idx="402">
                  <c:v>43208</c:v>
                </c:pt>
                <c:pt idx="403">
                  <c:v>43209</c:v>
                </c:pt>
                <c:pt idx="404">
                  <c:v>43210</c:v>
                </c:pt>
                <c:pt idx="405">
                  <c:v>43213</c:v>
                </c:pt>
                <c:pt idx="406">
                  <c:v>43214</c:v>
                </c:pt>
                <c:pt idx="407">
                  <c:v>43215</c:v>
                </c:pt>
                <c:pt idx="408">
                  <c:v>43216</c:v>
                </c:pt>
                <c:pt idx="409">
                  <c:v>43217</c:v>
                </c:pt>
                <c:pt idx="410">
                  <c:v>43220</c:v>
                </c:pt>
                <c:pt idx="411">
                  <c:v>43222</c:v>
                </c:pt>
                <c:pt idx="412">
                  <c:v>43223</c:v>
                </c:pt>
                <c:pt idx="413">
                  <c:v>43224</c:v>
                </c:pt>
                <c:pt idx="414">
                  <c:v>43227</c:v>
                </c:pt>
                <c:pt idx="415">
                  <c:v>43228</c:v>
                </c:pt>
                <c:pt idx="416">
                  <c:v>43229</c:v>
                </c:pt>
                <c:pt idx="417">
                  <c:v>43230</c:v>
                </c:pt>
                <c:pt idx="418">
                  <c:v>43231</c:v>
                </c:pt>
                <c:pt idx="419">
                  <c:v>43234</c:v>
                </c:pt>
                <c:pt idx="420">
                  <c:v>43235</c:v>
                </c:pt>
                <c:pt idx="421">
                  <c:v>43236</c:v>
                </c:pt>
                <c:pt idx="422">
                  <c:v>43237</c:v>
                </c:pt>
                <c:pt idx="423">
                  <c:v>43238</c:v>
                </c:pt>
                <c:pt idx="424">
                  <c:v>43241</c:v>
                </c:pt>
                <c:pt idx="425">
                  <c:v>43242</c:v>
                </c:pt>
                <c:pt idx="426">
                  <c:v>43243</c:v>
                </c:pt>
                <c:pt idx="427">
                  <c:v>43244</c:v>
                </c:pt>
                <c:pt idx="428">
                  <c:v>43245</c:v>
                </c:pt>
                <c:pt idx="429">
                  <c:v>43248</c:v>
                </c:pt>
                <c:pt idx="430">
                  <c:v>43249</c:v>
                </c:pt>
                <c:pt idx="431">
                  <c:v>43250</c:v>
                </c:pt>
                <c:pt idx="432">
                  <c:v>43252</c:v>
                </c:pt>
                <c:pt idx="433">
                  <c:v>43255</c:v>
                </c:pt>
                <c:pt idx="434">
                  <c:v>43256</c:v>
                </c:pt>
                <c:pt idx="435">
                  <c:v>43257</c:v>
                </c:pt>
                <c:pt idx="436">
                  <c:v>43258</c:v>
                </c:pt>
                <c:pt idx="437">
                  <c:v>43259</c:v>
                </c:pt>
                <c:pt idx="438">
                  <c:v>43262</c:v>
                </c:pt>
                <c:pt idx="439">
                  <c:v>43263</c:v>
                </c:pt>
                <c:pt idx="440">
                  <c:v>43264</c:v>
                </c:pt>
                <c:pt idx="441">
                  <c:v>43265</c:v>
                </c:pt>
                <c:pt idx="442">
                  <c:v>43266</c:v>
                </c:pt>
                <c:pt idx="443">
                  <c:v>43269</c:v>
                </c:pt>
                <c:pt idx="444">
                  <c:v>43270</c:v>
                </c:pt>
                <c:pt idx="445">
                  <c:v>43271</c:v>
                </c:pt>
                <c:pt idx="446">
                  <c:v>43272</c:v>
                </c:pt>
                <c:pt idx="447">
                  <c:v>43273</c:v>
                </c:pt>
                <c:pt idx="448">
                  <c:v>43276</c:v>
                </c:pt>
                <c:pt idx="449">
                  <c:v>43277</c:v>
                </c:pt>
                <c:pt idx="450">
                  <c:v>43278</c:v>
                </c:pt>
                <c:pt idx="451">
                  <c:v>43279</c:v>
                </c:pt>
                <c:pt idx="452">
                  <c:v>43280</c:v>
                </c:pt>
                <c:pt idx="453">
                  <c:v>43283</c:v>
                </c:pt>
                <c:pt idx="454">
                  <c:v>43284</c:v>
                </c:pt>
                <c:pt idx="455">
                  <c:v>43285</c:v>
                </c:pt>
                <c:pt idx="456">
                  <c:v>43286</c:v>
                </c:pt>
                <c:pt idx="457">
                  <c:v>43287</c:v>
                </c:pt>
                <c:pt idx="458">
                  <c:v>43290</c:v>
                </c:pt>
                <c:pt idx="459">
                  <c:v>43291</c:v>
                </c:pt>
                <c:pt idx="460">
                  <c:v>43292</c:v>
                </c:pt>
                <c:pt idx="461">
                  <c:v>43293</c:v>
                </c:pt>
                <c:pt idx="462">
                  <c:v>43294</c:v>
                </c:pt>
                <c:pt idx="463">
                  <c:v>43297</c:v>
                </c:pt>
                <c:pt idx="464">
                  <c:v>43298</c:v>
                </c:pt>
                <c:pt idx="465">
                  <c:v>43299</c:v>
                </c:pt>
                <c:pt idx="466">
                  <c:v>43300</c:v>
                </c:pt>
                <c:pt idx="467">
                  <c:v>43301</c:v>
                </c:pt>
                <c:pt idx="468">
                  <c:v>43304</c:v>
                </c:pt>
                <c:pt idx="469">
                  <c:v>43305</c:v>
                </c:pt>
                <c:pt idx="470">
                  <c:v>43306</c:v>
                </c:pt>
                <c:pt idx="471">
                  <c:v>43307</c:v>
                </c:pt>
                <c:pt idx="472">
                  <c:v>43308</c:v>
                </c:pt>
                <c:pt idx="473">
                  <c:v>43311</c:v>
                </c:pt>
                <c:pt idx="474">
                  <c:v>43312</c:v>
                </c:pt>
                <c:pt idx="475">
                  <c:v>43313</c:v>
                </c:pt>
                <c:pt idx="476">
                  <c:v>43314</c:v>
                </c:pt>
                <c:pt idx="477">
                  <c:v>43315</c:v>
                </c:pt>
                <c:pt idx="478">
                  <c:v>43318</c:v>
                </c:pt>
                <c:pt idx="479">
                  <c:v>43319</c:v>
                </c:pt>
                <c:pt idx="480">
                  <c:v>43320</c:v>
                </c:pt>
                <c:pt idx="481">
                  <c:v>43321</c:v>
                </c:pt>
                <c:pt idx="482">
                  <c:v>43322</c:v>
                </c:pt>
                <c:pt idx="483">
                  <c:v>43325</c:v>
                </c:pt>
                <c:pt idx="484">
                  <c:v>43326</c:v>
                </c:pt>
                <c:pt idx="485">
                  <c:v>43327</c:v>
                </c:pt>
                <c:pt idx="486">
                  <c:v>43328</c:v>
                </c:pt>
                <c:pt idx="487">
                  <c:v>43329</c:v>
                </c:pt>
                <c:pt idx="488">
                  <c:v>43332</c:v>
                </c:pt>
                <c:pt idx="489">
                  <c:v>43333</c:v>
                </c:pt>
                <c:pt idx="490">
                  <c:v>43334</c:v>
                </c:pt>
                <c:pt idx="491">
                  <c:v>43335</c:v>
                </c:pt>
                <c:pt idx="492">
                  <c:v>43336</c:v>
                </c:pt>
                <c:pt idx="493">
                  <c:v>43339</c:v>
                </c:pt>
                <c:pt idx="494">
                  <c:v>43340</c:v>
                </c:pt>
                <c:pt idx="495">
                  <c:v>43341</c:v>
                </c:pt>
                <c:pt idx="496">
                  <c:v>43342</c:v>
                </c:pt>
                <c:pt idx="497">
                  <c:v>43343</c:v>
                </c:pt>
                <c:pt idx="498">
                  <c:v>43346</c:v>
                </c:pt>
                <c:pt idx="499">
                  <c:v>43347</c:v>
                </c:pt>
                <c:pt idx="500">
                  <c:v>43348</c:v>
                </c:pt>
                <c:pt idx="501">
                  <c:v>43349</c:v>
                </c:pt>
                <c:pt idx="502">
                  <c:v>43353</c:v>
                </c:pt>
                <c:pt idx="503">
                  <c:v>43354</c:v>
                </c:pt>
                <c:pt idx="504">
                  <c:v>43355</c:v>
                </c:pt>
                <c:pt idx="505">
                  <c:v>43356</c:v>
                </c:pt>
                <c:pt idx="506">
                  <c:v>43357</c:v>
                </c:pt>
                <c:pt idx="507">
                  <c:v>43360</c:v>
                </c:pt>
                <c:pt idx="508">
                  <c:v>43361</c:v>
                </c:pt>
                <c:pt idx="509">
                  <c:v>43362</c:v>
                </c:pt>
                <c:pt idx="510">
                  <c:v>43363</c:v>
                </c:pt>
                <c:pt idx="511">
                  <c:v>43364</c:v>
                </c:pt>
                <c:pt idx="512">
                  <c:v>43367</c:v>
                </c:pt>
                <c:pt idx="513">
                  <c:v>43368</c:v>
                </c:pt>
                <c:pt idx="514">
                  <c:v>43369</c:v>
                </c:pt>
                <c:pt idx="515">
                  <c:v>43370</c:v>
                </c:pt>
                <c:pt idx="516">
                  <c:v>43371</c:v>
                </c:pt>
                <c:pt idx="517">
                  <c:v>43374</c:v>
                </c:pt>
                <c:pt idx="518">
                  <c:v>43375</c:v>
                </c:pt>
                <c:pt idx="519">
                  <c:v>43376</c:v>
                </c:pt>
                <c:pt idx="520">
                  <c:v>43377</c:v>
                </c:pt>
                <c:pt idx="521">
                  <c:v>43378</c:v>
                </c:pt>
                <c:pt idx="522">
                  <c:v>43381</c:v>
                </c:pt>
                <c:pt idx="523">
                  <c:v>43382</c:v>
                </c:pt>
                <c:pt idx="524">
                  <c:v>43383</c:v>
                </c:pt>
                <c:pt idx="525">
                  <c:v>43384</c:v>
                </c:pt>
                <c:pt idx="526">
                  <c:v>43388</c:v>
                </c:pt>
                <c:pt idx="527">
                  <c:v>43389</c:v>
                </c:pt>
                <c:pt idx="528">
                  <c:v>43390</c:v>
                </c:pt>
                <c:pt idx="529">
                  <c:v>43391</c:v>
                </c:pt>
                <c:pt idx="530">
                  <c:v>43392</c:v>
                </c:pt>
                <c:pt idx="531">
                  <c:v>43395</c:v>
                </c:pt>
                <c:pt idx="532">
                  <c:v>43396</c:v>
                </c:pt>
                <c:pt idx="533">
                  <c:v>43397</c:v>
                </c:pt>
                <c:pt idx="534">
                  <c:v>43398</c:v>
                </c:pt>
                <c:pt idx="535">
                  <c:v>43399</c:v>
                </c:pt>
                <c:pt idx="536">
                  <c:v>43402</c:v>
                </c:pt>
                <c:pt idx="537">
                  <c:v>43403</c:v>
                </c:pt>
                <c:pt idx="538">
                  <c:v>43404</c:v>
                </c:pt>
                <c:pt idx="539">
                  <c:v>43405</c:v>
                </c:pt>
                <c:pt idx="540">
                  <c:v>43409</c:v>
                </c:pt>
                <c:pt idx="541">
                  <c:v>43410</c:v>
                </c:pt>
                <c:pt idx="542">
                  <c:v>43411</c:v>
                </c:pt>
                <c:pt idx="543">
                  <c:v>43412</c:v>
                </c:pt>
                <c:pt idx="544">
                  <c:v>43413</c:v>
                </c:pt>
                <c:pt idx="545">
                  <c:v>43416</c:v>
                </c:pt>
                <c:pt idx="546">
                  <c:v>43417</c:v>
                </c:pt>
                <c:pt idx="547">
                  <c:v>43418</c:v>
                </c:pt>
                <c:pt idx="548">
                  <c:v>43420</c:v>
                </c:pt>
                <c:pt idx="549">
                  <c:v>43423</c:v>
                </c:pt>
                <c:pt idx="550">
                  <c:v>43424</c:v>
                </c:pt>
                <c:pt idx="551">
                  <c:v>43425</c:v>
                </c:pt>
                <c:pt idx="552">
                  <c:v>43426</c:v>
                </c:pt>
                <c:pt idx="553">
                  <c:v>43427</c:v>
                </c:pt>
                <c:pt idx="554">
                  <c:v>43430</c:v>
                </c:pt>
                <c:pt idx="555">
                  <c:v>43431</c:v>
                </c:pt>
                <c:pt idx="556">
                  <c:v>43432</c:v>
                </c:pt>
                <c:pt idx="557">
                  <c:v>43433</c:v>
                </c:pt>
                <c:pt idx="558">
                  <c:v>43434</c:v>
                </c:pt>
                <c:pt idx="559">
                  <c:v>43437</c:v>
                </c:pt>
                <c:pt idx="560">
                  <c:v>43438</c:v>
                </c:pt>
                <c:pt idx="561">
                  <c:v>43439</c:v>
                </c:pt>
                <c:pt idx="562">
                  <c:v>43440</c:v>
                </c:pt>
                <c:pt idx="563">
                  <c:v>43441</c:v>
                </c:pt>
                <c:pt idx="564">
                  <c:v>43444</c:v>
                </c:pt>
                <c:pt idx="565">
                  <c:v>43445</c:v>
                </c:pt>
                <c:pt idx="566">
                  <c:v>43446</c:v>
                </c:pt>
                <c:pt idx="567">
                  <c:v>43447</c:v>
                </c:pt>
                <c:pt idx="568">
                  <c:v>43448</c:v>
                </c:pt>
                <c:pt idx="569">
                  <c:v>43451</c:v>
                </c:pt>
                <c:pt idx="570">
                  <c:v>43452</c:v>
                </c:pt>
                <c:pt idx="571">
                  <c:v>43453</c:v>
                </c:pt>
                <c:pt idx="572">
                  <c:v>43454</c:v>
                </c:pt>
                <c:pt idx="573">
                  <c:v>43455</c:v>
                </c:pt>
                <c:pt idx="574">
                  <c:v>43458</c:v>
                </c:pt>
                <c:pt idx="575">
                  <c:v>43460</c:v>
                </c:pt>
                <c:pt idx="576">
                  <c:v>43461</c:v>
                </c:pt>
                <c:pt idx="577">
                  <c:v>43462</c:v>
                </c:pt>
                <c:pt idx="578">
                  <c:v>43465</c:v>
                </c:pt>
                <c:pt idx="579">
                  <c:v>43467</c:v>
                </c:pt>
                <c:pt idx="580">
                  <c:v>43468</c:v>
                </c:pt>
                <c:pt idx="581">
                  <c:v>43469</c:v>
                </c:pt>
                <c:pt idx="582">
                  <c:v>43472</c:v>
                </c:pt>
                <c:pt idx="583">
                  <c:v>43473</c:v>
                </c:pt>
                <c:pt idx="584">
                  <c:v>43474</c:v>
                </c:pt>
                <c:pt idx="585">
                  <c:v>43475</c:v>
                </c:pt>
                <c:pt idx="586">
                  <c:v>43476</c:v>
                </c:pt>
                <c:pt idx="587">
                  <c:v>43479</c:v>
                </c:pt>
                <c:pt idx="588">
                  <c:v>43480</c:v>
                </c:pt>
                <c:pt idx="589">
                  <c:v>43481</c:v>
                </c:pt>
                <c:pt idx="590">
                  <c:v>43482</c:v>
                </c:pt>
                <c:pt idx="591">
                  <c:v>43483</c:v>
                </c:pt>
                <c:pt idx="592">
                  <c:v>43486</c:v>
                </c:pt>
                <c:pt idx="593">
                  <c:v>43487</c:v>
                </c:pt>
                <c:pt idx="594">
                  <c:v>43488</c:v>
                </c:pt>
                <c:pt idx="595">
                  <c:v>43489</c:v>
                </c:pt>
                <c:pt idx="596">
                  <c:v>43490</c:v>
                </c:pt>
                <c:pt idx="597">
                  <c:v>43493</c:v>
                </c:pt>
                <c:pt idx="598">
                  <c:v>43494</c:v>
                </c:pt>
                <c:pt idx="599">
                  <c:v>43495</c:v>
                </c:pt>
                <c:pt idx="600">
                  <c:v>43496</c:v>
                </c:pt>
                <c:pt idx="601">
                  <c:v>43497</c:v>
                </c:pt>
                <c:pt idx="602">
                  <c:v>43500</c:v>
                </c:pt>
                <c:pt idx="603">
                  <c:v>43501</c:v>
                </c:pt>
                <c:pt idx="604">
                  <c:v>43502</c:v>
                </c:pt>
                <c:pt idx="605">
                  <c:v>43503</c:v>
                </c:pt>
                <c:pt idx="606">
                  <c:v>43504</c:v>
                </c:pt>
                <c:pt idx="607">
                  <c:v>43507</c:v>
                </c:pt>
                <c:pt idx="608">
                  <c:v>43508</c:v>
                </c:pt>
                <c:pt idx="609">
                  <c:v>43509</c:v>
                </c:pt>
                <c:pt idx="610">
                  <c:v>43510</c:v>
                </c:pt>
                <c:pt idx="611">
                  <c:v>43511</c:v>
                </c:pt>
                <c:pt idx="612">
                  <c:v>43514</c:v>
                </c:pt>
                <c:pt idx="613">
                  <c:v>43515</c:v>
                </c:pt>
                <c:pt idx="614">
                  <c:v>43516</c:v>
                </c:pt>
                <c:pt idx="615">
                  <c:v>43517</c:v>
                </c:pt>
                <c:pt idx="616">
                  <c:v>43518</c:v>
                </c:pt>
                <c:pt idx="617">
                  <c:v>43521</c:v>
                </c:pt>
                <c:pt idx="618">
                  <c:v>43522</c:v>
                </c:pt>
                <c:pt idx="619">
                  <c:v>43523</c:v>
                </c:pt>
                <c:pt idx="620">
                  <c:v>43524</c:v>
                </c:pt>
                <c:pt idx="621">
                  <c:v>43525</c:v>
                </c:pt>
                <c:pt idx="622">
                  <c:v>43530</c:v>
                </c:pt>
                <c:pt idx="623">
                  <c:v>43531</c:v>
                </c:pt>
                <c:pt idx="624">
                  <c:v>43532</c:v>
                </c:pt>
                <c:pt idx="625">
                  <c:v>43535</c:v>
                </c:pt>
                <c:pt idx="626">
                  <c:v>43536</c:v>
                </c:pt>
                <c:pt idx="627">
                  <c:v>43537</c:v>
                </c:pt>
                <c:pt idx="628">
                  <c:v>43538</c:v>
                </c:pt>
                <c:pt idx="629">
                  <c:v>43539</c:v>
                </c:pt>
                <c:pt idx="630">
                  <c:v>43542</c:v>
                </c:pt>
                <c:pt idx="631">
                  <c:v>43543</c:v>
                </c:pt>
                <c:pt idx="632">
                  <c:v>43544</c:v>
                </c:pt>
                <c:pt idx="633">
                  <c:v>43545</c:v>
                </c:pt>
                <c:pt idx="634">
                  <c:v>43546</c:v>
                </c:pt>
                <c:pt idx="635">
                  <c:v>43549</c:v>
                </c:pt>
                <c:pt idx="636">
                  <c:v>43550</c:v>
                </c:pt>
                <c:pt idx="637">
                  <c:v>43551</c:v>
                </c:pt>
                <c:pt idx="638">
                  <c:v>43552</c:v>
                </c:pt>
                <c:pt idx="639">
                  <c:v>43553</c:v>
                </c:pt>
                <c:pt idx="640">
                  <c:v>43556</c:v>
                </c:pt>
                <c:pt idx="641">
                  <c:v>43557</c:v>
                </c:pt>
                <c:pt idx="642">
                  <c:v>43558</c:v>
                </c:pt>
                <c:pt idx="643">
                  <c:v>43559</c:v>
                </c:pt>
                <c:pt idx="644">
                  <c:v>43560</c:v>
                </c:pt>
                <c:pt idx="645">
                  <c:v>43563</c:v>
                </c:pt>
                <c:pt idx="646">
                  <c:v>43564</c:v>
                </c:pt>
                <c:pt idx="647">
                  <c:v>43565</c:v>
                </c:pt>
                <c:pt idx="648">
                  <c:v>43566</c:v>
                </c:pt>
                <c:pt idx="649">
                  <c:v>43567</c:v>
                </c:pt>
                <c:pt idx="650">
                  <c:v>43570</c:v>
                </c:pt>
                <c:pt idx="651">
                  <c:v>43571</c:v>
                </c:pt>
                <c:pt idx="652">
                  <c:v>43572</c:v>
                </c:pt>
                <c:pt idx="653">
                  <c:v>43573</c:v>
                </c:pt>
                <c:pt idx="654">
                  <c:v>43577</c:v>
                </c:pt>
                <c:pt idx="655">
                  <c:v>43578</c:v>
                </c:pt>
                <c:pt idx="656">
                  <c:v>43579</c:v>
                </c:pt>
                <c:pt idx="657">
                  <c:v>43580</c:v>
                </c:pt>
                <c:pt idx="658">
                  <c:v>43581</c:v>
                </c:pt>
                <c:pt idx="659">
                  <c:v>43584</c:v>
                </c:pt>
                <c:pt idx="660">
                  <c:v>43585</c:v>
                </c:pt>
                <c:pt idx="661">
                  <c:v>43587</c:v>
                </c:pt>
                <c:pt idx="662">
                  <c:v>43588</c:v>
                </c:pt>
                <c:pt idx="663">
                  <c:v>43591</c:v>
                </c:pt>
                <c:pt idx="664">
                  <c:v>43592</c:v>
                </c:pt>
                <c:pt idx="665">
                  <c:v>43593</c:v>
                </c:pt>
                <c:pt idx="666">
                  <c:v>43594</c:v>
                </c:pt>
                <c:pt idx="667">
                  <c:v>43595</c:v>
                </c:pt>
                <c:pt idx="668">
                  <c:v>43598</c:v>
                </c:pt>
                <c:pt idx="669">
                  <c:v>43599</c:v>
                </c:pt>
                <c:pt idx="670">
                  <c:v>43600</c:v>
                </c:pt>
                <c:pt idx="671">
                  <c:v>43601</c:v>
                </c:pt>
                <c:pt idx="672">
                  <c:v>43602</c:v>
                </c:pt>
                <c:pt idx="673">
                  <c:v>43605</c:v>
                </c:pt>
                <c:pt idx="674">
                  <c:v>43606</c:v>
                </c:pt>
                <c:pt idx="675">
                  <c:v>43607</c:v>
                </c:pt>
                <c:pt idx="676">
                  <c:v>43608</c:v>
                </c:pt>
                <c:pt idx="677">
                  <c:v>43609</c:v>
                </c:pt>
                <c:pt idx="678">
                  <c:v>43612</c:v>
                </c:pt>
                <c:pt idx="679">
                  <c:v>43613</c:v>
                </c:pt>
                <c:pt idx="680">
                  <c:v>43614</c:v>
                </c:pt>
                <c:pt idx="681">
                  <c:v>43615</c:v>
                </c:pt>
                <c:pt idx="682">
                  <c:v>43616</c:v>
                </c:pt>
                <c:pt idx="683">
                  <c:v>43619</c:v>
                </c:pt>
                <c:pt idx="684">
                  <c:v>43620</c:v>
                </c:pt>
                <c:pt idx="685">
                  <c:v>43621</c:v>
                </c:pt>
                <c:pt idx="686">
                  <c:v>43622</c:v>
                </c:pt>
                <c:pt idx="687">
                  <c:v>43623</c:v>
                </c:pt>
                <c:pt idx="688">
                  <c:v>43626</c:v>
                </c:pt>
                <c:pt idx="689">
                  <c:v>43627</c:v>
                </c:pt>
                <c:pt idx="690">
                  <c:v>43628</c:v>
                </c:pt>
                <c:pt idx="691">
                  <c:v>43629</c:v>
                </c:pt>
                <c:pt idx="692">
                  <c:v>43630</c:v>
                </c:pt>
                <c:pt idx="693">
                  <c:v>43633</c:v>
                </c:pt>
                <c:pt idx="694">
                  <c:v>43634</c:v>
                </c:pt>
                <c:pt idx="695">
                  <c:v>43635</c:v>
                </c:pt>
                <c:pt idx="696">
                  <c:v>43637</c:v>
                </c:pt>
                <c:pt idx="697">
                  <c:v>43640</c:v>
                </c:pt>
                <c:pt idx="698">
                  <c:v>43641</c:v>
                </c:pt>
                <c:pt idx="699">
                  <c:v>43642</c:v>
                </c:pt>
                <c:pt idx="700">
                  <c:v>43643</c:v>
                </c:pt>
                <c:pt idx="701">
                  <c:v>43644</c:v>
                </c:pt>
                <c:pt idx="702">
                  <c:v>43647</c:v>
                </c:pt>
                <c:pt idx="703">
                  <c:v>43648</c:v>
                </c:pt>
                <c:pt idx="704">
                  <c:v>43649</c:v>
                </c:pt>
                <c:pt idx="705">
                  <c:v>43650</c:v>
                </c:pt>
                <c:pt idx="706">
                  <c:v>43651</c:v>
                </c:pt>
                <c:pt idx="707">
                  <c:v>43654</c:v>
                </c:pt>
                <c:pt idx="708">
                  <c:v>43655</c:v>
                </c:pt>
                <c:pt idx="709">
                  <c:v>43656</c:v>
                </c:pt>
                <c:pt idx="710">
                  <c:v>43657</c:v>
                </c:pt>
                <c:pt idx="711">
                  <c:v>43658</c:v>
                </c:pt>
                <c:pt idx="712">
                  <c:v>43661</c:v>
                </c:pt>
                <c:pt idx="713">
                  <c:v>43662</c:v>
                </c:pt>
                <c:pt idx="714">
                  <c:v>43663</c:v>
                </c:pt>
                <c:pt idx="715">
                  <c:v>43664</c:v>
                </c:pt>
                <c:pt idx="716">
                  <c:v>43665</c:v>
                </c:pt>
                <c:pt idx="717">
                  <c:v>43668</c:v>
                </c:pt>
                <c:pt idx="718">
                  <c:v>43669</c:v>
                </c:pt>
                <c:pt idx="719">
                  <c:v>43670</c:v>
                </c:pt>
                <c:pt idx="720">
                  <c:v>43671</c:v>
                </c:pt>
                <c:pt idx="721">
                  <c:v>43672</c:v>
                </c:pt>
                <c:pt idx="722">
                  <c:v>43675</c:v>
                </c:pt>
                <c:pt idx="723">
                  <c:v>43676</c:v>
                </c:pt>
                <c:pt idx="724">
                  <c:v>43677</c:v>
                </c:pt>
                <c:pt idx="725">
                  <c:v>43678</c:v>
                </c:pt>
                <c:pt idx="726">
                  <c:v>43679</c:v>
                </c:pt>
                <c:pt idx="727">
                  <c:v>43682</c:v>
                </c:pt>
                <c:pt idx="728">
                  <c:v>43683</c:v>
                </c:pt>
                <c:pt idx="729">
                  <c:v>43684</c:v>
                </c:pt>
                <c:pt idx="730">
                  <c:v>43685</c:v>
                </c:pt>
                <c:pt idx="731">
                  <c:v>43686</c:v>
                </c:pt>
                <c:pt idx="732">
                  <c:v>43689</c:v>
                </c:pt>
                <c:pt idx="733">
                  <c:v>43690</c:v>
                </c:pt>
                <c:pt idx="734">
                  <c:v>43691</c:v>
                </c:pt>
                <c:pt idx="735">
                  <c:v>43692</c:v>
                </c:pt>
                <c:pt idx="736">
                  <c:v>43693</c:v>
                </c:pt>
                <c:pt idx="737">
                  <c:v>43696</c:v>
                </c:pt>
                <c:pt idx="738">
                  <c:v>43697</c:v>
                </c:pt>
                <c:pt idx="739">
                  <c:v>43698</c:v>
                </c:pt>
                <c:pt idx="740">
                  <c:v>43699</c:v>
                </c:pt>
                <c:pt idx="741">
                  <c:v>43700</c:v>
                </c:pt>
                <c:pt idx="742">
                  <c:v>43703</c:v>
                </c:pt>
                <c:pt idx="743">
                  <c:v>43704</c:v>
                </c:pt>
                <c:pt idx="744">
                  <c:v>43705</c:v>
                </c:pt>
                <c:pt idx="745">
                  <c:v>43706</c:v>
                </c:pt>
                <c:pt idx="746">
                  <c:v>43707</c:v>
                </c:pt>
                <c:pt idx="747">
                  <c:v>43710</c:v>
                </c:pt>
                <c:pt idx="748">
                  <c:v>43711</c:v>
                </c:pt>
                <c:pt idx="749">
                  <c:v>43712</c:v>
                </c:pt>
                <c:pt idx="750">
                  <c:v>43713</c:v>
                </c:pt>
                <c:pt idx="751">
                  <c:v>43714</c:v>
                </c:pt>
                <c:pt idx="752">
                  <c:v>43717</c:v>
                </c:pt>
                <c:pt idx="753">
                  <c:v>43718</c:v>
                </c:pt>
                <c:pt idx="754">
                  <c:v>43719</c:v>
                </c:pt>
                <c:pt idx="755">
                  <c:v>43720</c:v>
                </c:pt>
                <c:pt idx="756">
                  <c:v>43721</c:v>
                </c:pt>
                <c:pt idx="757">
                  <c:v>43724</c:v>
                </c:pt>
                <c:pt idx="758">
                  <c:v>43725</c:v>
                </c:pt>
                <c:pt idx="759">
                  <c:v>43726</c:v>
                </c:pt>
                <c:pt idx="760">
                  <c:v>43727</c:v>
                </c:pt>
                <c:pt idx="761">
                  <c:v>43728</c:v>
                </c:pt>
                <c:pt idx="762">
                  <c:v>43731</c:v>
                </c:pt>
                <c:pt idx="763">
                  <c:v>43732</c:v>
                </c:pt>
                <c:pt idx="764">
                  <c:v>43733</c:v>
                </c:pt>
                <c:pt idx="765">
                  <c:v>43734</c:v>
                </c:pt>
                <c:pt idx="766">
                  <c:v>43735</c:v>
                </c:pt>
                <c:pt idx="767">
                  <c:v>43738</c:v>
                </c:pt>
                <c:pt idx="768">
                  <c:v>43739</c:v>
                </c:pt>
                <c:pt idx="769">
                  <c:v>43740</c:v>
                </c:pt>
                <c:pt idx="770">
                  <c:v>43741</c:v>
                </c:pt>
                <c:pt idx="771">
                  <c:v>43742</c:v>
                </c:pt>
                <c:pt idx="772">
                  <c:v>43745</c:v>
                </c:pt>
                <c:pt idx="773">
                  <c:v>43746</c:v>
                </c:pt>
                <c:pt idx="774">
                  <c:v>43747</c:v>
                </c:pt>
                <c:pt idx="775">
                  <c:v>43748</c:v>
                </c:pt>
                <c:pt idx="776">
                  <c:v>43749</c:v>
                </c:pt>
                <c:pt idx="777">
                  <c:v>43752</c:v>
                </c:pt>
                <c:pt idx="778">
                  <c:v>43753</c:v>
                </c:pt>
                <c:pt idx="779">
                  <c:v>43754</c:v>
                </c:pt>
                <c:pt idx="780">
                  <c:v>43755</c:v>
                </c:pt>
                <c:pt idx="781">
                  <c:v>43756</c:v>
                </c:pt>
                <c:pt idx="782">
                  <c:v>43759</c:v>
                </c:pt>
                <c:pt idx="783">
                  <c:v>43760</c:v>
                </c:pt>
                <c:pt idx="784">
                  <c:v>43761</c:v>
                </c:pt>
                <c:pt idx="785">
                  <c:v>43762</c:v>
                </c:pt>
                <c:pt idx="786">
                  <c:v>43763</c:v>
                </c:pt>
                <c:pt idx="787">
                  <c:v>43766</c:v>
                </c:pt>
                <c:pt idx="788">
                  <c:v>43767</c:v>
                </c:pt>
                <c:pt idx="789">
                  <c:v>43768</c:v>
                </c:pt>
                <c:pt idx="790">
                  <c:v>43769</c:v>
                </c:pt>
                <c:pt idx="791">
                  <c:v>43770</c:v>
                </c:pt>
                <c:pt idx="792">
                  <c:v>43773</c:v>
                </c:pt>
                <c:pt idx="793">
                  <c:v>43774</c:v>
                </c:pt>
                <c:pt idx="794">
                  <c:v>43775</c:v>
                </c:pt>
                <c:pt idx="795">
                  <c:v>43776</c:v>
                </c:pt>
                <c:pt idx="796">
                  <c:v>43777</c:v>
                </c:pt>
                <c:pt idx="797">
                  <c:v>43780</c:v>
                </c:pt>
                <c:pt idx="798">
                  <c:v>43781</c:v>
                </c:pt>
                <c:pt idx="799">
                  <c:v>43782</c:v>
                </c:pt>
                <c:pt idx="800">
                  <c:v>43783</c:v>
                </c:pt>
                <c:pt idx="801">
                  <c:v>43787</c:v>
                </c:pt>
                <c:pt idx="802">
                  <c:v>43788</c:v>
                </c:pt>
                <c:pt idx="803">
                  <c:v>43789</c:v>
                </c:pt>
                <c:pt idx="804">
                  <c:v>43790</c:v>
                </c:pt>
                <c:pt idx="805">
                  <c:v>43791</c:v>
                </c:pt>
                <c:pt idx="806">
                  <c:v>43794</c:v>
                </c:pt>
                <c:pt idx="807">
                  <c:v>43795</c:v>
                </c:pt>
                <c:pt idx="808">
                  <c:v>43796</c:v>
                </c:pt>
                <c:pt idx="809">
                  <c:v>43797</c:v>
                </c:pt>
                <c:pt idx="810">
                  <c:v>43798</c:v>
                </c:pt>
                <c:pt idx="811">
                  <c:v>43801</c:v>
                </c:pt>
                <c:pt idx="812">
                  <c:v>43802</c:v>
                </c:pt>
                <c:pt idx="813">
                  <c:v>43803</c:v>
                </c:pt>
                <c:pt idx="814">
                  <c:v>43804</c:v>
                </c:pt>
                <c:pt idx="815">
                  <c:v>43805</c:v>
                </c:pt>
                <c:pt idx="816">
                  <c:v>43808</c:v>
                </c:pt>
                <c:pt idx="817">
                  <c:v>43809</c:v>
                </c:pt>
                <c:pt idx="818">
                  <c:v>43810</c:v>
                </c:pt>
                <c:pt idx="819">
                  <c:v>43811</c:v>
                </c:pt>
                <c:pt idx="820">
                  <c:v>43812</c:v>
                </c:pt>
                <c:pt idx="821">
                  <c:v>43815</c:v>
                </c:pt>
                <c:pt idx="822">
                  <c:v>43816</c:v>
                </c:pt>
                <c:pt idx="823">
                  <c:v>43817</c:v>
                </c:pt>
                <c:pt idx="824">
                  <c:v>43818</c:v>
                </c:pt>
                <c:pt idx="825">
                  <c:v>43819</c:v>
                </c:pt>
                <c:pt idx="826">
                  <c:v>43822</c:v>
                </c:pt>
                <c:pt idx="827">
                  <c:v>43823</c:v>
                </c:pt>
                <c:pt idx="828">
                  <c:v>43825</c:v>
                </c:pt>
                <c:pt idx="829">
                  <c:v>43826</c:v>
                </c:pt>
                <c:pt idx="830">
                  <c:v>43829</c:v>
                </c:pt>
                <c:pt idx="831">
                  <c:v>43830</c:v>
                </c:pt>
                <c:pt idx="832">
                  <c:v>43832</c:v>
                </c:pt>
                <c:pt idx="833">
                  <c:v>43833</c:v>
                </c:pt>
                <c:pt idx="834">
                  <c:v>43836</c:v>
                </c:pt>
                <c:pt idx="835">
                  <c:v>43837</c:v>
                </c:pt>
                <c:pt idx="836">
                  <c:v>43838</c:v>
                </c:pt>
                <c:pt idx="837">
                  <c:v>43839</c:v>
                </c:pt>
                <c:pt idx="838">
                  <c:v>43840</c:v>
                </c:pt>
                <c:pt idx="839">
                  <c:v>43843</c:v>
                </c:pt>
                <c:pt idx="840">
                  <c:v>43844</c:v>
                </c:pt>
                <c:pt idx="841">
                  <c:v>43845</c:v>
                </c:pt>
                <c:pt idx="842">
                  <c:v>43846</c:v>
                </c:pt>
                <c:pt idx="843">
                  <c:v>43847</c:v>
                </c:pt>
                <c:pt idx="844">
                  <c:v>43850</c:v>
                </c:pt>
                <c:pt idx="845">
                  <c:v>43851</c:v>
                </c:pt>
                <c:pt idx="846">
                  <c:v>43852</c:v>
                </c:pt>
                <c:pt idx="847">
                  <c:v>43853</c:v>
                </c:pt>
                <c:pt idx="848">
                  <c:v>43854</c:v>
                </c:pt>
                <c:pt idx="849">
                  <c:v>43857</c:v>
                </c:pt>
                <c:pt idx="850">
                  <c:v>43858</c:v>
                </c:pt>
                <c:pt idx="851">
                  <c:v>43859</c:v>
                </c:pt>
                <c:pt idx="852">
                  <c:v>43860</c:v>
                </c:pt>
                <c:pt idx="853">
                  <c:v>43861</c:v>
                </c:pt>
                <c:pt idx="854">
                  <c:v>43864</c:v>
                </c:pt>
                <c:pt idx="855">
                  <c:v>43865</c:v>
                </c:pt>
                <c:pt idx="856">
                  <c:v>43866</c:v>
                </c:pt>
                <c:pt idx="857">
                  <c:v>43867</c:v>
                </c:pt>
                <c:pt idx="858">
                  <c:v>43868</c:v>
                </c:pt>
                <c:pt idx="859">
                  <c:v>43871</c:v>
                </c:pt>
                <c:pt idx="860">
                  <c:v>43872</c:v>
                </c:pt>
                <c:pt idx="861">
                  <c:v>43873</c:v>
                </c:pt>
                <c:pt idx="862">
                  <c:v>43874</c:v>
                </c:pt>
                <c:pt idx="863">
                  <c:v>43875</c:v>
                </c:pt>
                <c:pt idx="864">
                  <c:v>43878</c:v>
                </c:pt>
                <c:pt idx="865">
                  <c:v>43879</c:v>
                </c:pt>
                <c:pt idx="866">
                  <c:v>43880</c:v>
                </c:pt>
                <c:pt idx="867">
                  <c:v>43881</c:v>
                </c:pt>
                <c:pt idx="868">
                  <c:v>43882</c:v>
                </c:pt>
                <c:pt idx="869">
                  <c:v>43887</c:v>
                </c:pt>
                <c:pt idx="870">
                  <c:v>43888</c:v>
                </c:pt>
                <c:pt idx="871">
                  <c:v>43889</c:v>
                </c:pt>
                <c:pt idx="872">
                  <c:v>43892</c:v>
                </c:pt>
                <c:pt idx="873">
                  <c:v>43893</c:v>
                </c:pt>
                <c:pt idx="874">
                  <c:v>43894</c:v>
                </c:pt>
                <c:pt idx="875">
                  <c:v>43895</c:v>
                </c:pt>
                <c:pt idx="876">
                  <c:v>43896</c:v>
                </c:pt>
                <c:pt idx="877">
                  <c:v>43899</c:v>
                </c:pt>
                <c:pt idx="878">
                  <c:v>43900</c:v>
                </c:pt>
                <c:pt idx="879">
                  <c:v>43901</c:v>
                </c:pt>
                <c:pt idx="880">
                  <c:v>43902</c:v>
                </c:pt>
                <c:pt idx="881">
                  <c:v>43903</c:v>
                </c:pt>
                <c:pt idx="882">
                  <c:v>43906</c:v>
                </c:pt>
                <c:pt idx="883">
                  <c:v>43907</c:v>
                </c:pt>
                <c:pt idx="884">
                  <c:v>43908</c:v>
                </c:pt>
                <c:pt idx="885">
                  <c:v>43909</c:v>
                </c:pt>
                <c:pt idx="886">
                  <c:v>43910</c:v>
                </c:pt>
                <c:pt idx="887">
                  <c:v>43913</c:v>
                </c:pt>
                <c:pt idx="888">
                  <c:v>43914</c:v>
                </c:pt>
                <c:pt idx="889">
                  <c:v>43915</c:v>
                </c:pt>
                <c:pt idx="890">
                  <c:v>43916</c:v>
                </c:pt>
                <c:pt idx="891">
                  <c:v>43917</c:v>
                </c:pt>
                <c:pt idx="892">
                  <c:v>43920</c:v>
                </c:pt>
                <c:pt idx="893">
                  <c:v>43921</c:v>
                </c:pt>
                <c:pt idx="894">
                  <c:v>43922</c:v>
                </c:pt>
                <c:pt idx="895">
                  <c:v>43923</c:v>
                </c:pt>
                <c:pt idx="896">
                  <c:v>43924</c:v>
                </c:pt>
                <c:pt idx="897">
                  <c:v>43927</c:v>
                </c:pt>
                <c:pt idx="898">
                  <c:v>43928</c:v>
                </c:pt>
                <c:pt idx="899">
                  <c:v>43929</c:v>
                </c:pt>
                <c:pt idx="900">
                  <c:v>43930</c:v>
                </c:pt>
                <c:pt idx="901">
                  <c:v>43934</c:v>
                </c:pt>
                <c:pt idx="902">
                  <c:v>43935</c:v>
                </c:pt>
                <c:pt idx="903">
                  <c:v>43936</c:v>
                </c:pt>
                <c:pt idx="904">
                  <c:v>43937</c:v>
                </c:pt>
                <c:pt idx="905">
                  <c:v>43938</c:v>
                </c:pt>
                <c:pt idx="906">
                  <c:v>43941</c:v>
                </c:pt>
                <c:pt idx="907">
                  <c:v>43943</c:v>
                </c:pt>
                <c:pt idx="908">
                  <c:v>43944</c:v>
                </c:pt>
                <c:pt idx="909">
                  <c:v>43945</c:v>
                </c:pt>
                <c:pt idx="910">
                  <c:v>43948</c:v>
                </c:pt>
                <c:pt idx="911">
                  <c:v>43949</c:v>
                </c:pt>
                <c:pt idx="912">
                  <c:v>43950</c:v>
                </c:pt>
                <c:pt idx="913">
                  <c:v>43951</c:v>
                </c:pt>
                <c:pt idx="914">
                  <c:v>43955</c:v>
                </c:pt>
                <c:pt idx="915">
                  <c:v>43956</c:v>
                </c:pt>
                <c:pt idx="916">
                  <c:v>43957</c:v>
                </c:pt>
                <c:pt idx="917">
                  <c:v>43958</c:v>
                </c:pt>
                <c:pt idx="918">
                  <c:v>43959</c:v>
                </c:pt>
                <c:pt idx="919">
                  <c:v>43962</c:v>
                </c:pt>
                <c:pt idx="920">
                  <c:v>43963</c:v>
                </c:pt>
                <c:pt idx="921">
                  <c:v>43964</c:v>
                </c:pt>
                <c:pt idx="922">
                  <c:v>43965</c:v>
                </c:pt>
                <c:pt idx="923">
                  <c:v>43966</c:v>
                </c:pt>
                <c:pt idx="924">
                  <c:v>43969</c:v>
                </c:pt>
                <c:pt idx="925">
                  <c:v>43970</c:v>
                </c:pt>
                <c:pt idx="926">
                  <c:v>43971</c:v>
                </c:pt>
                <c:pt idx="927">
                  <c:v>43972</c:v>
                </c:pt>
                <c:pt idx="928">
                  <c:v>43973</c:v>
                </c:pt>
                <c:pt idx="929">
                  <c:v>43976</c:v>
                </c:pt>
                <c:pt idx="930">
                  <c:v>43977</c:v>
                </c:pt>
                <c:pt idx="931">
                  <c:v>43978</c:v>
                </c:pt>
                <c:pt idx="932">
                  <c:v>43979</c:v>
                </c:pt>
                <c:pt idx="933">
                  <c:v>43980</c:v>
                </c:pt>
                <c:pt idx="934">
                  <c:v>43983</c:v>
                </c:pt>
                <c:pt idx="935">
                  <c:v>43984</c:v>
                </c:pt>
                <c:pt idx="936">
                  <c:v>43985</c:v>
                </c:pt>
                <c:pt idx="937">
                  <c:v>43986</c:v>
                </c:pt>
                <c:pt idx="938">
                  <c:v>43987</c:v>
                </c:pt>
                <c:pt idx="939">
                  <c:v>43990</c:v>
                </c:pt>
                <c:pt idx="940">
                  <c:v>43991</c:v>
                </c:pt>
                <c:pt idx="941">
                  <c:v>43992</c:v>
                </c:pt>
                <c:pt idx="942">
                  <c:v>43994</c:v>
                </c:pt>
                <c:pt idx="943">
                  <c:v>43997</c:v>
                </c:pt>
                <c:pt idx="944">
                  <c:v>43998</c:v>
                </c:pt>
                <c:pt idx="945">
                  <c:v>43999</c:v>
                </c:pt>
                <c:pt idx="946">
                  <c:v>44000</c:v>
                </c:pt>
                <c:pt idx="947">
                  <c:v>44001</c:v>
                </c:pt>
                <c:pt idx="948">
                  <c:v>44004</c:v>
                </c:pt>
                <c:pt idx="949">
                  <c:v>44005</c:v>
                </c:pt>
                <c:pt idx="950">
                  <c:v>44006</c:v>
                </c:pt>
                <c:pt idx="951">
                  <c:v>44007</c:v>
                </c:pt>
                <c:pt idx="952">
                  <c:v>44008</c:v>
                </c:pt>
                <c:pt idx="953">
                  <c:v>44011</c:v>
                </c:pt>
                <c:pt idx="954">
                  <c:v>44012</c:v>
                </c:pt>
                <c:pt idx="955">
                  <c:v>44013</c:v>
                </c:pt>
                <c:pt idx="956">
                  <c:v>44014</c:v>
                </c:pt>
                <c:pt idx="957">
                  <c:v>44015</c:v>
                </c:pt>
                <c:pt idx="958">
                  <c:v>44018</c:v>
                </c:pt>
                <c:pt idx="959">
                  <c:v>44019</c:v>
                </c:pt>
                <c:pt idx="960">
                  <c:v>44020</c:v>
                </c:pt>
                <c:pt idx="961">
                  <c:v>44021</c:v>
                </c:pt>
                <c:pt idx="962">
                  <c:v>44022</c:v>
                </c:pt>
                <c:pt idx="963">
                  <c:v>44025</c:v>
                </c:pt>
                <c:pt idx="964">
                  <c:v>44026</c:v>
                </c:pt>
                <c:pt idx="965">
                  <c:v>44027</c:v>
                </c:pt>
                <c:pt idx="966">
                  <c:v>44028</c:v>
                </c:pt>
                <c:pt idx="967">
                  <c:v>44029</c:v>
                </c:pt>
                <c:pt idx="968">
                  <c:v>44032</c:v>
                </c:pt>
                <c:pt idx="969">
                  <c:v>44033</c:v>
                </c:pt>
                <c:pt idx="970">
                  <c:v>44034</c:v>
                </c:pt>
                <c:pt idx="971">
                  <c:v>44035</c:v>
                </c:pt>
                <c:pt idx="972">
                  <c:v>44036</c:v>
                </c:pt>
                <c:pt idx="973">
                  <c:v>44039</c:v>
                </c:pt>
                <c:pt idx="974">
                  <c:v>44040</c:v>
                </c:pt>
                <c:pt idx="975">
                  <c:v>44041</c:v>
                </c:pt>
                <c:pt idx="976">
                  <c:v>44042</c:v>
                </c:pt>
                <c:pt idx="977">
                  <c:v>44043</c:v>
                </c:pt>
                <c:pt idx="978">
                  <c:v>44046</c:v>
                </c:pt>
                <c:pt idx="979">
                  <c:v>44047</c:v>
                </c:pt>
                <c:pt idx="980">
                  <c:v>44048</c:v>
                </c:pt>
                <c:pt idx="981">
                  <c:v>44049</c:v>
                </c:pt>
                <c:pt idx="982">
                  <c:v>44050</c:v>
                </c:pt>
                <c:pt idx="983">
                  <c:v>44053</c:v>
                </c:pt>
                <c:pt idx="984">
                  <c:v>44054</c:v>
                </c:pt>
                <c:pt idx="985">
                  <c:v>44055</c:v>
                </c:pt>
                <c:pt idx="986">
                  <c:v>44056</c:v>
                </c:pt>
                <c:pt idx="987">
                  <c:v>44057</c:v>
                </c:pt>
                <c:pt idx="988">
                  <c:v>44060</c:v>
                </c:pt>
                <c:pt idx="989">
                  <c:v>44061</c:v>
                </c:pt>
                <c:pt idx="990">
                  <c:v>44062</c:v>
                </c:pt>
                <c:pt idx="991">
                  <c:v>44063</c:v>
                </c:pt>
                <c:pt idx="992">
                  <c:v>44064</c:v>
                </c:pt>
                <c:pt idx="993">
                  <c:v>44067</c:v>
                </c:pt>
                <c:pt idx="994">
                  <c:v>44068</c:v>
                </c:pt>
                <c:pt idx="995">
                  <c:v>44069</c:v>
                </c:pt>
                <c:pt idx="996">
                  <c:v>44070</c:v>
                </c:pt>
                <c:pt idx="997">
                  <c:v>44071</c:v>
                </c:pt>
                <c:pt idx="998">
                  <c:v>44074</c:v>
                </c:pt>
                <c:pt idx="999">
                  <c:v>44075</c:v>
                </c:pt>
                <c:pt idx="1000">
                  <c:v>44076</c:v>
                </c:pt>
                <c:pt idx="1001">
                  <c:v>44077</c:v>
                </c:pt>
                <c:pt idx="1002">
                  <c:v>44078</c:v>
                </c:pt>
                <c:pt idx="1003">
                  <c:v>44082</c:v>
                </c:pt>
                <c:pt idx="1004">
                  <c:v>44083</c:v>
                </c:pt>
                <c:pt idx="1005">
                  <c:v>44084</c:v>
                </c:pt>
                <c:pt idx="1006">
                  <c:v>44085</c:v>
                </c:pt>
                <c:pt idx="1007">
                  <c:v>44088</c:v>
                </c:pt>
                <c:pt idx="1008">
                  <c:v>44089</c:v>
                </c:pt>
                <c:pt idx="1009">
                  <c:v>44090</c:v>
                </c:pt>
                <c:pt idx="1010">
                  <c:v>44091</c:v>
                </c:pt>
                <c:pt idx="1011">
                  <c:v>44092</c:v>
                </c:pt>
                <c:pt idx="1012">
                  <c:v>44095</c:v>
                </c:pt>
                <c:pt idx="1013">
                  <c:v>44096</c:v>
                </c:pt>
                <c:pt idx="1014">
                  <c:v>44097</c:v>
                </c:pt>
                <c:pt idx="1015">
                  <c:v>44098</c:v>
                </c:pt>
                <c:pt idx="1016">
                  <c:v>44099</c:v>
                </c:pt>
                <c:pt idx="1017">
                  <c:v>44102</c:v>
                </c:pt>
                <c:pt idx="1018">
                  <c:v>44103</c:v>
                </c:pt>
                <c:pt idx="1019">
                  <c:v>44104</c:v>
                </c:pt>
                <c:pt idx="1020">
                  <c:v>44105</c:v>
                </c:pt>
                <c:pt idx="1021">
                  <c:v>44106</c:v>
                </c:pt>
                <c:pt idx="1022">
                  <c:v>44109</c:v>
                </c:pt>
                <c:pt idx="1023">
                  <c:v>44110</c:v>
                </c:pt>
                <c:pt idx="1024">
                  <c:v>44111</c:v>
                </c:pt>
                <c:pt idx="1025">
                  <c:v>44112</c:v>
                </c:pt>
                <c:pt idx="1026">
                  <c:v>44113</c:v>
                </c:pt>
                <c:pt idx="1027">
                  <c:v>44117</c:v>
                </c:pt>
                <c:pt idx="1028">
                  <c:v>44118</c:v>
                </c:pt>
                <c:pt idx="1029">
                  <c:v>44119</c:v>
                </c:pt>
                <c:pt idx="1030">
                  <c:v>44120</c:v>
                </c:pt>
                <c:pt idx="1031">
                  <c:v>44123</c:v>
                </c:pt>
                <c:pt idx="1032">
                  <c:v>44124</c:v>
                </c:pt>
                <c:pt idx="1033">
                  <c:v>44125</c:v>
                </c:pt>
                <c:pt idx="1034">
                  <c:v>44126</c:v>
                </c:pt>
                <c:pt idx="1035">
                  <c:v>44127</c:v>
                </c:pt>
                <c:pt idx="1036">
                  <c:v>44130</c:v>
                </c:pt>
                <c:pt idx="1037">
                  <c:v>44131</c:v>
                </c:pt>
                <c:pt idx="1038">
                  <c:v>44132</c:v>
                </c:pt>
                <c:pt idx="1039">
                  <c:v>44133</c:v>
                </c:pt>
                <c:pt idx="1040">
                  <c:v>44134</c:v>
                </c:pt>
                <c:pt idx="1041">
                  <c:v>44138</c:v>
                </c:pt>
                <c:pt idx="1042">
                  <c:v>44139</c:v>
                </c:pt>
                <c:pt idx="1043">
                  <c:v>44140</c:v>
                </c:pt>
                <c:pt idx="1044">
                  <c:v>44141</c:v>
                </c:pt>
                <c:pt idx="1045">
                  <c:v>44144</c:v>
                </c:pt>
                <c:pt idx="1046">
                  <c:v>44145</c:v>
                </c:pt>
                <c:pt idx="1047">
                  <c:v>44146</c:v>
                </c:pt>
                <c:pt idx="1048">
                  <c:v>44147</c:v>
                </c:pt>
                <c:pt idx="1049">
                  <c:v>44148</c:v>
                </c:pt>
                <c:pt idx="1050">
                  <c:v>44151</c:v>
                </c:pt>
                <c:pt idx="1051">
                  <c:v>44152</c:v>
                </c:pt>
                <c:pt idx="1052">
                  <c:v>44153</c:v>
                </c:pt>
                <c:pt idx="1053">
                  <c:v>44154</c:v>
                </c:pt>
                <c:pt idx="1054">
                  <c:v>44155</c:v>
                </c:pt>
                <c:pt idx="1055">
                  <c:v>44158</c:v>
                </c:pt>
                <c:pt idx="1056">
                  <c:v>44159</c:v>
                </c:pt>
                <c:pt idx="1057">
                  <c:v>44160</c:v>
                </c:pt>
                <c:pt idx="1058">
                  <c:v>44161</c:v>
                </c:pt>
                <c:pt idx="1059">
                  <c:v>44162</c:v>
                </c:pt>
                <c:pt idx="1060">
                  <c:v>44165</c:v>
                </c:pt>
                <c:pt idx="1061">
                  <c:v>44166</c:v>
                </c:pt>
                <c:pt idx="1062">
                  <c:v>44167</c:v>
                </c:pt>
                <c:pt idx="1063">
                  <c:v>44168</c:v>
                </c:pt>
                <c:pt idx="1064">
                  <c:v>44169</c:v>
                </c:pt>
                <c:pt idx="1065">
                  <c:v>44172</c:v>
                </c:pt>
                <c:pt idx="1066">
                  <c:v>44173</c:v>
                </c:pt>
                <c:pt idx="1067">
                  <c:v>44174</c:v>
                </c:pt>
                <c:pt idx="1068">
                  <c:v>44175</c:v>
                </c:pt>
                <c:pt idx="1069">
                  <c:v>44176</c:v>
                </c:pt>
                <c:pt idx="1070">
                  <c:v>44179</c:v>
                </c:pt>
                <c:pt idx="1071">
                  <c:v>44180</c:v>
                </c:pt>
                <c:pt idx="1072">
                  <c:v>44181</c:v>
                </c:pt>
                <c:pt idx="1073">
                  <c:v>44182</c:v>
                </c:pt>
                <c:pt idx="1074">
                  <c:v>44183</c:v>
                </c:pt>
                <c:pt idx="1075">
                  <c:v>44186</c:v>
                </c:pt>
                <c:pt idx="1076">
                  <c:v>44187</c:v>
                </c:pt>
                <c:pt idx="1077">
                  <c:v>44188</c:v>
                </c:pt>
                <c:pt idx="1078">
                  <c:v>44189</c:v>
                </c:pt>
                <c:pt idx="1079">
                  <c:v>44193</c:v>
                </c:pt>
                <c:pt idx="1080">
                  <c:v>44194</c:v>
                </c:pt>
                <c:pt idx="1081">
                  <c:v>44195</c:v>
                </c:pt>
                <c:pt idx="1082">
                  <c:v>44196</c:v>
                </c:pt>
                <c:pt idx="1083">
                  <c:v>44200</c:v>
                </c:pt>
                <c:pt idx="1084">
                  <c:v>44201</c:v>
                </c:pt>
                <c:pt idx="1085">
                  <c:v>44202</c:v>
                </c:pt>
                <c:pt idx="1086">
                  <c:v>44203</c:v>
                </c:pt>
                <c:pt idx="1087">
                  <c:v>44204</c:v>
                </c:pt>
                <c:pt idx="1088">
                  <c:v>44207</c:v>
                </c:pt>
                <c:pt idx="1089">
                  <c:v>44208</c:v>
                </c:pt>
                <c:pt idx="1090">
                  <c:v>44209</c:v>
                </c:pt>
                <c:pt idx="1091">
                  <c:v>44210</c:v>
                </c:pt>
                <c:pt idx="1092">
                  <c:v>44211</c:v>
                </c:pt>
                <c:pt idx="1093">
                  <c:v>44214</c:v>
                </c:pt>
                <c:pt idx="1094">
                  <c:v>44215</c:v>
                </c:pt>
                <c:pt idx="1095">
                  <c:v>44216</c:v>
                </c:pt>
                <c:pt idx="1096">
                  <c:v>44217</c:v>
                </c:pt>
                <c:pt idx="1097">
                  <c:v>44218</c:v>
                </c:pt>
                <c:pt idx="1098">
                  <c:v>44221</c:v>
                </c:pt>
                <c:pt idx="1099">
                  <c:v>44222</c:v>
                </c:pt>
                <c:pt idx="1100">
                  <c:v>44223</c:v>
                </c:pt>
                <c:pt idx="1101">
                  <c:v>44224</c:v>
                </c:pt>
                <c:pt idx="1102">
                  <c:v>44225</c:v>
                </c:pt>
                <c:pt idx="1103">
                  <c:v>44228</c:v>
                </c:pt>
                <c:pt idx="1104">
                  <c:v>44229</c:v>
                </c:pt>
                <c:pt idx="1105">
                  <c:v>44230</c:v>
                </c:pt>
                <c:pt idx="1106">
                  <c:v>44231</c:v>
                </c:pt>
                <c:pt idx="1107">
                  <c:v>44232</c:v>
                </c:pt>
                <c:pt idx="1108">
                  <c:v>44235</c:v>
                </c:pt>
                <c:pt idx="1109">
                  <c:v>44236</c:v>
                </c:pt>
                <c:pt idx="1110">
                  <c:v>44237</c:v>
                </c:pt>
                <c:pt idx="1111">
                  <c:v>44238</c:v>
                </c:pt>
                <c:pt idx="1112">
                  <c:v>44239</c:v>
                </c:pt>
                <c:pt idx="1113">
                  <c:v>44244</c:v>
                </c:pt>
                <c:pt idx="1114">
                  <c:v>44245</c:v>
                </c:pt>
                <c:pt idx="1115">
                  <c:v>44246</c:v>
                </c:pt>
                <c:pt idx="1116">
                  <c:v>44249</c:v>
                </c:pt>
                <c:pt idx="1117">
                  <c:v>44250</c:v>
                </c:pt>
                <c:pt idx="1118">
                  <c:v>44251</c:v>
                </c:pt>
                <c:pt idx="1119">
                  <c:v>44252</c:v>
                </c:pt>
                <c:pt idx="1120">
                  <c:v>44253</c:v>
                </c:pt>
                <c:pt idx="1121">
                  <c:v>44256</c:v>
                </c:pt>
                <c:pt idx="1122">
                  <c:v>44257</c:v>
                </c:pt>
                <c:pt idx="1123">
                  <c:v>44258</c:v>
                </c:pt>
                <c:pt idx="1124">
                  <c:v>44259</c:v>
                </c:pt>
                <c:pt idx="1125">
                  <c:v>44260</c:v>
                </c:pt>
                <c:pt idx="1126">
                  <c:v>44263</c:v>
                </c:pt>
                <c:pt idx="1127">
                  <c:v>44264</c:v>
                </c:pt>
                <c:pt idx="1128">
                  <c:v>44265</c:v>
                </c:pt>
                <c:pt idx="1129">
                  <c:v>44266</c:v>
                </c:pt>
                <c:pt idx="1130">
                  <c:v>44267</c:v>
                </c:pt>
                <c:pt idx="1131">
                  <c:v>44270</c:v>
                </c:pt>
                <c:pt idx="1132">
                  <c:v>44271</c:v>
                </c:pt>
                <c:pt idx="1133">
                  <c:v>44272</c:v>
                </c:pt>
                <c:pt idx="1134">
                  <c:v>44273</c:v>
                </c:pt>
                <c:pt idx="1135">
                  <c:v>44274</c:v>
                </c:pt>
                <c:pt idx="1136">
                  <c:v>44277</c:v>
                </c:pt>
                <c:pt idx="1137">
                  <c:v>44278</c:v>
                </c:pt>
                <c:pt idx="1138">
                  <c:v>44279</c:v>
                </c:pt>
                <c:pt idx="1139">
                  <c:v>44280</c:v>
                </c:pt>
                <c:pt idx="1140">
                  <c:v>44281</c:v>
                </c:pt>
                <c:pt idx="1141">
                  <c:v>44284</c:v>
                </c:pt>
                <c:pt idx="1142">
                  <c:v>44285</c:v>
                </c:pt>
                <c:pt idx="1143">
                  <c:v>44286</c:v>
                </c:pt>
                <c:pt idx="1144">
                  <c:v>44287</c:v>
                </c:pt>
                <c:pt idx="1145">
                  <c:v>44291</c:v>
                </c:pt>
                <c:pt idx="1146">
                  <c:v>44292</c:v>
                </c:pt>
                <c:pt idx="1147">
                  <c:v>44293</c:v>
                </c:pt>
                <c:pt idx="1148">
                  <c:v>44294</c:v>
                </c:pt>
                <c:pt idx="1149">
                  <c:v>44295</c:v>
                </c:pt>
                <c:pt idx="1150">
                  <c:v>44298</c:v>
                </c:pt>
                <c:pt idx="1151">
                  <c:v>44299</c:v>
                </c:pt>
                <c:pt idx="1152">
                  <c:v>44300</c:v>
                </c:pt>
                <c:pt idx="1153">
                  <c:v>44301</c:v>
                </c:pt>
                <c:pt idx="1154">
                  <c:v>44302</c:v>
                </c:pt>
                <c:pt idx="1155">
                  <c:v>44305</c:v>
                </c:pt>
                <c:pt idx="1156">
                  <c:v>44306</c:v>
                </c:pt>
                <c:pt idx="1157">
                  <c:v>44308</c:v>
                </c:pt>
                <c:pt idx="1158">
                  <c:v>44309</c:v>
                </c:pt>
                <c:pt idx="1159">
                  <c:v>44312</c:v>
                </c:pt>
                <c:pt idx="1160">
                  <c:v>44313</c:v>
                </c:pt>
                <c:pt idx="1161">
                  <c:v>44314</c:v>
                </c:pt>
                <c:pt idx="1162">
                  <c:v>44315</c:v>
                </c:pt>
                <c:pt idx="1163">
                  <c:v>44316</c:v>
                </c:pt>
                <c:pt idx="1164">
                  <c:v>44319</c:v>
                </c:pt>
                <c:pt idx="1165">
                  <c:v>44320</c:v>
                </c:pt>
                <c:pt idx="1166">
                  <c:v>44321</c:v>
                </c:pt>
                <c:pt idx="1167">
                  <c:v>44322</c:v>
                </c:pt>
                <c:pt idx="1168">
                  <c:v>44323</c:v>
                </c:pt>
                <c:pt idx="1169">
                  <c:v>44326</c:v>
                </c:pt>
                <c:pt idx="1170">
                  <c:v>44327</c:v>
                </c:pt>
                <c:pt idx="1171">
                  <c:v>44328</c:v>
                </c:pt>
                <c:pt idx="1172">
                  <c:v>44329</c:v>
                </c:pt>
                <c:pt idx="1173">
                  <c:v>44330</c:v>
                </c:pt>
                <c:pt idx="1174">
                  <c:v>44333</c:v>
                </c:pt>
                <c:pt idx="1175">
                  <c:v>44334</c:v>
                </c:pt>
                <c:pt idx="1176">
                  <c:v>44335</c:v>
                </c:pt>
                <c:pt idx="1177">
                  <c:v>44336</c:v>
                </c:pt>
                <c:pt idx="1178">
                  <c:v>44337</c:v>
                </c:pt>
                <c:pt idx="1179">
                  <c:v>44340</c:v>
                </c:pt>
                <c:pt idx="1180">
                  <c:v>44341</c:v>
                </c:pt>
                <c:pt idx="1181">
                  <c:v>44342</c:v>
                </c:pt>
                <c:pt idx="1182">
                  <c:v>44343</c:v>
                </c:pt>
                <c:pt idx="1183">
                  <c:v>44344</c:v>
                </c:pt>
                <c:pt idx="1184">
                  <c:v>44347</c:v>
                </c:pt>
                <c:pt idx="1185">
                  <c:v>44348</c:v>
                </c:pt>
                <c:pt idx="1186">
                  <c:v>44349</c:v>
                </c:pt>
                <c:pt idx="1187">
                  <c:v>44351</c:v>
                </c:pt>
                <c:pt idx="1188">
                  <c:v>44354</c:v>
                </c:pt>
                <c:pt idx="1189">
                  <c:v>44355</c:v>
                </c:pt>
                <c:pt idx="1190">
                  <c:v>44356</c:v>
                </c:pt>
                <c:pt idx="1191">
                  <c:v>44357</c:v>
                </c:pt>
                <c:pt idx="1192">
                  <c:v>44358</c:v>
                </c:pt>
                <c:pt idx="1193">
                  <c:v>44361</c:v>
                </c:pt>
                <c:pt idx="1194">
                  <c:v>44362</c:v>
                </c:pt>
                <c:pt idx="1195">
                  <c:v>44363</c:v>
                </c:pt>
                <c:pt idx="1196">
                  <c:v>44364</c:v>
                </c:pt>
                <c:pt idx="1197">
                  <c:v>44365</c:v>
                </c:pt>
                <c:pt idx="1198">
                  <c:v>44368</c:v>
                </c:pt>
                <c:pt idx="1199">
                  <c:v>44369</c:v>
                </c:pt>
                <c:pt idx="1200">
                  <c:v>44370</c:v>
                </c:pt>
                <c:pt idx="1201">
                  <c:v>44371</c:v>
                </c:pt>
                <c:pt idx="1202">
                  <c:v>44372</c:v>
                </c:pt>
                <c:pt idx="1203">
                  <c:v>44375</c:v>
                </c:pt>
                <c:pt idx="1204">
                  <c:v>44376</c:v>
                </c:pt>
                <c:pt idx="1205">
                  <c:v>44377</c:v>
                </c:pt>
                <c:pt idx="1206">
                  <c:v>44378</c:v>
                </c:pt>
                <c:pt idx="1207">
                  <c:v>44379</c:v>
                </c:pt>
                <c:pt idx="1208">
                  <c:v>44382</c:v>
                </c:pt>
                <c:pt idx="1209">
                  <c:v>44383</c:v>
                </c:pt>
                <c:pt idx="1210">
                  <c:v>44384</c:v>
                </c:pt>
                <c:pt idx="1211">
                  <c:v>44385</c:v>
                </c:pt>
                <c:pt idx="1212">
                  <c:v>44386</c:v>
                </c:pt>
                <c:pt idx="1213">
                  <c:v>44389</c:v>
                </c:pt>
                <c:pt idx="1214">
                  <c:v>44390</c:v>
                </c:pt>
                <c:pt idx="1215">
                  <c:v>44391</c:v>
                </c:pt>
                <c:pt idx="1216">
                  <c:v>44392</c:v>
                </c:pt>
                <c:pt idx="1217">
                  <c:v>44393</c:v>
                </c:pt>
                <c:pt idx="1218">
                  <c:v>44396</c:v>
                </c:pt>
                <c:pt idx="1219">
                  <c:v>44397</c:v>
                </c:pt>
                <c:pt idx="1220">
                  <c:v>44398</c:v>
                </c:pt>
                <c:pt idx="1221">
                  <c:v>44399</c:v>
                </c:pt>
                <c:pt idx="1222">
                  <c:v>44400</c:v>
                </c:pt>
                <c:pt idx="1223">
                  <c:v>44403</c:v>
                </c:pt>
                <c:pt idx="1224">
                  <c:v>44404</c:v>
                </c:pt>
                <c:pt idx="1225">
                  <c:v>44405</c:v>
                </c:pt>
                <c:pt idx="1226">
                  <c:v>44406</c:v>
                </c:pt>
                <c:pt idx="1227">
                  <c:v>44407</c:v>
                </c:pt>
                <c:pt idx="1228">
                  <c:v>44410</c:v>
                </c:pt>
                <c:pt idx="1229">
                  <c:v>44411</c:v>
                </c:pt>
                <c:pt idx="1230">
                  <c:v>44412</c:v>
                </c:pt>
                <c:pt idx="1231">
                  <c:v>44413</c:v>
                </c:pt>
                <c:pt idx="1232">
                  <c:v>44414</c:v>
                </c:pt>
                <c:pt idx="1233">
                  <c:v>44417</c:v>
                </c:pt>
                <c:pt idx="1234">
                  <c:v>44418</c:v>
                </c:pt>
                <c:pt idx="1235">
                  <c:v>44419</c:v>
                </c:pt>
                <c:pt idx="1236">
                  <c:v>44420</c:v>
                </c:pt>
                <c:pt idx="1237">
                  <c:v>44421</c:v>
                </c:pt>
                <c:pt idx="1238">
                  <c:v>44424</c:v>
                </c:pt>
                <c:pt idx="1239">
                  <c:v>44425</c:v>
                </c:pt>
                <c:pt idx="1240">
                  <c:v>44426</c:v>
                </c:pt>
                <c:pt idx="1241">
                  <c:v>44427</c:v>
                </c:pt>
                <c:pt idx="1242">
                  <c:v>44428</c:v>
                </c:pt>
                <c:pt idx="1243">
                  <c:v>44431</c:v>
                </c:pt>
                <c:pt idx="1244">
                  <c:v>44432</c:v>
                </c:pt>
                <c:pt idx="1245">
                  <c:v>44433</c:v>
                </c:pt>
                <c:pt idx="1246">
                  <c:v>44434</c:v>
                </c:pt>
                <c:pt idx="1247">
                  <c:v>44435</c:v>
                </c:pt>
                <c:pt idx="1248">
                  <c:v>44438</c:v>
                </c:pt>
                <c:pt idx="1249">
                  <c:v>44439</c:v>
                </c:pt>
                <c:pt idx="1250">
                  <c:v>44440</c:v>
                </c:pt>
                <c:pt idx="1251">
                  <c:v>44441</c:v>
                </c:pt>
                <c:pt idx="1252">
                  <c:v>44442</c:v>
                </c:pt>
                <c:pt idx="1253">
                  <c:v>44445</c:v>
                </c:pt>
                <c:pt idx="1254">
                  <c:v>44447</c:v>
                </c:pt>
                <c:pt idx="1255">
                  <c:v>44448</c:v>
                </c:pt>
                <c:pt idx="1256">
                  <c:v>44449</c:v>
                </c:pt>
                <c:pt idx="1257">
                  <c:v>44452</c:v>
                </c:pt>
                <c:pt idx="1258">
                  <c:v>44453</c:v>
                </c:pt>
                <c:pt idx="1259">
                  <c:v>44454</c:v>
                </c:pt>
                <c:pt idx="1260">
                  <c:v>44455</c:v>
                </c:pt>
                <c:pt idx="1261">
                  <c:v>44456</c:v>
                </c:pt>
                <c:pt idx="1262">
                  <c:v>44459</c:v>
                </c:pt>
                <c:pt idx="1263">
                  <c:v>44460</c:v>
                </c:pt>
                <c:pt idx="1264">
                  <c:v>44461</c:v>
                </c:pt>
                <c:pt idx="1265">
                  <c:v>44462</c:v>
                </c:pt>
                <c:pt idx="1266">
                  <c:v>44463</c:v>
                </c:pt>
                <c:pt idx="1267">
                  <c:v>44466</c:v>
                </c:pt>
                <c:pt idx="1268">
                  <c:v>44467</c:v>
                </c:pt>
                <c:pt idx="1269">
                  <c:v>44468</c:v>
                </c:pt>
                <c:pt idx="1270">
                  <c:v>44469</c:v>
                </c:pt>
                <c:pt idx="1271">
                  <c:v>44470</c:v>
                </c:pt>
                <c:pt idx="1272">
                  <c:v>44473</c:v>
                </c:pt>
                <c:pt idx="1273">
                  <c:v>44474</c:v>
                </c:pt>
                <c:pt idx="1274">
                  <c:v>44475</c:v>
                </c:pt>
                <c:pt idx="1275">
                  <c:v>44476</c:v>
                </c:pt>
                <c:pt idx="1276">
                  <c:v>44477</c:v>
                </c:pt>
                <c:pt idx="1277">
                  <c:v>44480</c:v>
                </c:pt>
                <c:pt idx="1278">
                  <c:v>44482</c:v>
                </c:pt>
                <c:pt idx="1279">
                  <c:v>44483</c:v>
                </c:pt>
                <c:pt idx="1280">
                  <c:v>44484</c:v>
                </c:pt>
                <c:pt idx="1281">
                  <c:v>44487</c:v>
                </c:pt>
                <c:pt idx="1282">
                  <c:v>44488</c:v>
                </c:pt>
                <c:pt idx="1283">
                  <c:v>44489</c:v>
                </c:pt>
                <c:pt idx="1284">
                  <c:v>44490</c:v>
                </c:pt>
                <c:pt idx="1285">
                  <c:v>44491</c:v>
                </c:pt>
                <c:pt idx="1286">
                  <c:v>44494</c:v>
                </c:pt>
                <c:pt idx="1287">
                  <c:v>44495</c:v>
                </c:pt>
                <c:pt idx="1288">
                  <c:v>44496</c:v>
                </c:pt>
                <c:pt idx="1289">
                  <c:v>44497</c:v>
                </c:pt>
                <c:pt idx="1290">
                  <c:v>44498</c:v>
                </c:pt>
                <c:pt idx="1291">
                  <c:v>44501</c:v>
                </c:pt>
                <c:pt idx="1292">
                  <c:v>44503</c:v>
                </c:pt>
                <c:pt idx="1293">
                  <c:v>44504</c:v>
                </c:pt>
                <c:pt idx="1294">
                  <c:v>44505</c:v>
                </c:pt>
                <c:pt idx="1295">
                  <c:v>44508</c:v>
                </c:pt>
                <c:pt idx="1296">
                  <c:v>44509</c:v>
                </c:pt>
                <c:pt idx="1297">
                  <c:v>44510</c:v>
                </c:pt>
                <c:pt idx="1298">
                  <c:v>44511</c:v>
                </c:pt>
                <c:pt idx="1299">
                  <c:v>44512</c:v>
                </c:pt>
                <c:pt idx="1300">
                  <c:v>44516</c:v>
                </c:pt>
                <c:pt idx="1301">
                  <c:v>44517</c:v>
                </c:pt>
                <c:pt idx="1302">
                  <c:v>44518</c:v>
                </c:pt>
                <c:pt idx="1303">
                  <c:v>44519</c:v>
                </c:pt>
                <c:pt idx="1304">
                  <c:v>44522</c:v>
                </c:pt>
                <c:pt idx="1305">
                  <c:v>44523</c:v>
                </c:pt>
                <c:pt idx="1306">
                  <c:v>44524</c:v>
                </c:pt>
                <c:pt idx="1307">
                  <c:v>44525</c:v>
                </c:pt>
                <c:pt idx="1308">
                  <c:v>44526</c:v>
                </c:pt>
                <c:pt idx="1309">
                  <c:v>44529</c:v>
                </c:pt>
                <c:pt idx="1310">
                  <c:v>44530</c:v>
                </c:pt>
                <c:pt idx="1311">
                  <c:v>44531</c:v>
                </c:pt>
                <c:pt idx="1312">
                  <c:v>44532</c:v>
                </c:pt>
                <c:pt idx="1313">
                  <c:v>44533</c:v>
                </c:pt>
                <c:pt idx="1314">
                  <c:v>44536</c:v>
                </c:pt>
                <c:pt idx="1315">
                  <c:v>44537</c:v>
                </c:pt>
                <c:pt idx="1316">
                  <c:v>44538</c:v>
                </c:pt>
                <c:pt idx="1317">
                  <c:v>44539</c:v>
                </c:pt>
                <c:pt idx="1318">
                  <c:v>44540</c:v>
                </c:pt>
                <c:pt idx="1319">
                  <c:v>44543</c:v>
                </c:pt>
                <c:pt idx="1320">
                  <c:v>44544</c:v>
                </c:pt>
                <c:pt idx="1321">
                  <c:v>44545</c:v>
                </c:pt>
                <c:pt idx="1322">
                  <c:v>44546</c:v>
                </c:pt>
                <c:pt idx="1323">
                  <c:v>44547</c:v>
                </c:pt>
                <c:pt idx="1324">
                  <c:v>44550</c:v>
                </c:pt>
                <c:pt idx="1325">
                  <c:v>44551</c:v>
                </c:pt>
                <c:pt idx="1326">
                  <c:v>44552</c:v>
                </c:pt>
                <c:pt idx="1327">
                  <c:v>44553</c:v>
                </c:pt>
                <c:pt idx="1328">
                  <c:v>44554</c:v>
                </c:pt>
                <c:pt idx="1329">
                  <c:v>44557</c:v>
                </c:pt>
                <c:pt idx="1330">
                  <c:v>44558</c:v>
                </c:pt>
                <c:pt idx="1331">
                  <c:v>44559</c:v>
                </c:pt>
                <c:pt idx="1332">
                  <c:v>44560</c:v>
                </c:pt>
                <c:pt idx="1333">
                  <c:v>44561</c:v>
                </c:pt>
                <c:pt idx="1334">
                  <c:v>44564</c:v>
                </c:pt>
                <c:pt idx="1335">
                  <c:v>44565</c:v>
                </c:pt>
                <c:pt idx="1336">
                  <c:v>44566</c:v>
                </c:pt>
                <c:pt idx="1337">
                  <c:v>44567</c:v>
                </c:pt>
                <c:pt idx="1338">
                  <c:v>44568</c:v>
                </c:pt>
                <c:pt idx="1339">
                  <c:v>44571</c:v>
                </c:pt>
                <c:pt idx="1340">
                  <c:v>44572</c:v>
                </c:pt>
                <c:pt idx="1341">
                  <c:v>44573</c:v>
                </c:pt>
                <c:pt idx="1342">
                  <c:v>44574</c:v>
                </c:pt>
                <c:pt idx="1343">
                  <c:v>44575</c:v>
                </c:pt>
                <c:pt idx="1344">
                  <c:v>44578</c:v>
                </c:pt>
                <c:pt idx="1345">
                  <c:v>44579</c:v>
                </c:pt>
                <c:pt idx="1346">
                  <c:v>44580</c:v>
                </c:pt>
                <c:pt idx="1347">
                  <c:v>44581</c:v>
                </c:pt>
                <c:pt idx="1348">
                  <c:v>44582</c:v>
                </c:pt>
                <c:pt idx="1349">
                  <c:v>44585</c:v>
                </c:pt>
                <c:pt idx="1350">
                  <c:v>44586</c:v>
                </c:pt>
                <c:pt idx="1351">
                  <c:v>44587</c:v>
                </c:pt>
                <c:pt idx="1352">
                  <c:v>44588</c:v>
                </c:pt>
                <c:pt idx="1353">
                  <c:v>44589</c:v>
                </c:pt>
                <c:pt idx="1354">
                  <c:v>44592</c:v>
                </c:pt>
                <c:pt idx="1355">
                  <c:v>44593</c:v>
                </c:pt>
                <c:pt idx="1356">
                  <c:v>44594</c:v>
                </c:pt>
                <c:pt idx="1357">
                  <c:v>44595</c:v>
                </c:pt>
                <c:pt idx="1358">
                  <c:v>44596</c:v>
                </c:pt>
                <c:pt idx="1359">
                  <c:v>44599</c:v>
                </c:pt>
                <c:pt idx="1360">
                  <c:v>44600</c:v>
                </c:pt>
                <c:pt idx="1361">
                  <c:v>44601</c:v>
                </c:pt>
                <c:pt idx="1362">
                  <c:v>44602</c:v>
                </c:pt>
                <c:pt idx="1363">
                  <c:v>44603</c:v>
                </c:pt>
                <c:pt idx="1364">
                  <c:v>44606</c:v>
                </c:pt>
                <c:pt idx="1365">
                  <c:v>44607</c:v>
                </c:pt>
                <c:pt idx="1366">
                  <c:v>44608</c:v>
                </c:pt>
                <c:pt idx="1367">
                  <c:v>44609</c:v>
                </c:pt>
                <c:pt idx="1368">
                  <c:v>44610</c:v>
                </c:pt>
                <c:pt idx="1369">
                  <c:v>44613</c:v>
                </c:pt>
                <c:pt idx="1370">
                  <c:v>44614</c:v>
                </c:pt>
                <c:pt idx="1371">
                  <c:v>44615</c:v>
                </c:pt>
                <c:pt idx="1372">
                  <c:v>44616</c:v>
                </c:pt>
                <c:pt idx="1373">
                  <c:v>44617</c:v>
                </c:pt>
                <c:pt idx="1374">
                  <c:v>44622</c:v>
                </c:pt>
                <c:pt idx="1375">
                  <c:v>44623</c:v>
                </c:pt>
                <c:pt idx="1376">
                  <c:v>44624</c:v>
                </c:pt>
                <c:pt idx="1377">
                  <c:v>44627</c:v>
                </c:pt>
                <c:pt idx="1378">
                  <c:v>44628</c:v>
                </c:pt>
                <c:pt idx="1379">
                  <c:v>44629</c:v>
                </c:pt>
                <c:pt idx="1380">
                  <c:v>44630</c:v>
                </c:pt>
                <c:pt idx="1381">
                  <c:v>44631</c:v>
                </c:pt>
                <c:pt idx="1382">
                  <c:v>44634</c:v>
                </c:pt>
                <c:pt idx="1383">
                  <c:v>44635</c:v>
                </c:pt>
                <c:pt idx="1384">
                  <c:v>44636</c:v>
                </c:pt>
                <c:pt idx="1385">
                  <c:v>44637</c:v>
                </c:pt>
                <c:pt idx="1386">
                  <c:v>44638</c:v>
                </c:pt>
                <c:pt idx="1387">
                  <c:v>44641</c:v>
                </c:pt>
                <c:pt idx="1388">
                  <c:v>44642</c:v>
                </c:pt>
                <c:pt idx="1389">
                  <c:v>44643</c:v>
                </c:pt>
                <c:pt idx="1390">
                  <c:v>44644</c:v>
                </c:pt>
                <c:pt idx="1391">
                  <c:v>44645</c:v>
                </c:pt>
                <c:pt idx="1392">
                  <c:v>44648</c:v>
                </c:pt>
                <c:pt idx="1393">
                  <c:v>44649</c:v>
                </c:pt>
                <c:pt idx="1394">
                  <c:v>44650</c:v>
                </c:pt>
                <c:pt idx="1395">
                  <c:v>44651</c:v>
                </c:pt>
                <c:pt idx="1396">
                  <c:v>44652</c:v>
                </c:pt>
                <c:pt idx="1397">
                  <c:v>44655</c:v>
                </c:pt>
                <c:pt idx="1398">
                  <c:v>44656</c:v>
                </c:pt>
                <c:pt idx="1399">
                  <c:v>44657</c:v>
                </c:pt>
                <c:pt idx="1400">
                  <c:v>44658</c:v>
                </c:pt>
                <c:pt idx="1401">
                  <c:v>44659</c:v>
                </c:pt>
                <c:pt idx="1402">
                  <c:v>44662</c:v>
                </c:pt>
                <c:pt idx="1403">
                  <c:v>44663</c:v>
                </c:pt>
                <c:pt idx="1404">
                  <c:v>44664</c:v>
                </c:pt>
                <c:pt idx="1405">
                  <c:v>44665</c:v>
                </c:pt>
                <c:pt idx="1406">
                  <c:v>44669</c:v>
                </c:pt>
                <c:pt idx="1407">
                  <c:v>44670</c:v>
                </c:pt>
                <c:pt idx="1408">
                  <c:v>44671</c:v>
                </c:pt>
                <c:pt idx="1409">
                  <c:v>44673</c:v>
                </c:pt>
                <c:pt idx="1410">
                  <c:v>44676</c:v>
                </c:pt>
                <c:pt idx="1411">
                  <c:v>44677</c:v>
                </c:pt>
                <c:pt idx="1412">
                  <c:v>44678</c:v>
                </c:pt>
                <c:pt idx="1413">
                  <c:v>44679</c:v>
                </c:pt>
                <c:pt idx="1414">
                  <c:v>44680</c:v>
                </c:pt>
                <c:pt idx="1415">
                  <c:v>44683</c:v>
                </c:pt>
                <c:pt idx="1416">
                  <c:v>44684</c:v>
                </c:pt>
                <c:pt idx="1417">
                  <c:v>44685</c:v>
                </c:pt>
                <c:pt idx="1418">
                  <c:v>44686</c:v>
                </c:pt>
                <c:pt idx="1419">
                  <c:v>44687</c:v>
                </c:pt>
                <c:pt idx="1420">
                  <c:v>44690</c:v>
                </c:pt>
                <c:pt idx="1421">
                  <c:v>44691</c:v>
                </c:pt>
                <c:pt idx="1422">
                  <c:v>44692</c:v>
                </c:pt>
                <c:pt idx="1423">
                  <c:v>44693</c:v>
                </c:pt>
                <c:pt idx="1424">
                  <c:v>44694</c:v>
                </c:pt>
                <c:pt idx="1425">
                  <c:v>44697</c:v>
                </c:pt>
                <c:pt idx="1426">
                  <c:v>44698</c:v>
                </c:pt>
                <c:pt idx="1427">
                  <c:v>44699</c:v>
                </c:pt>
                <c:pt idx="1428">
                  <c:v>44700</c:v>
                </c:pt>
                <c:pt idx="1429">
                  <c:v>44701</c:v>
                </c:pt>
                <c:pt idx="1430">
                  <c:v>44704</c:v>
                </c:pt>
                <c:pt idx="1431">
                  <c:v>44705</c:v>
                </c:pt>
                <c:pt idx="1432">
                  <c:v>44706</c:v>
                </c:pt>
                <c:pt idx="1433">
                  <c:v>44707</c:v>
                </c:pt>
                <c:pt idx="1434">
                  <c:v>44708</c:v>
                </c:pt>
                <c:pt idx="1435">
                  <c:v>44711</c:v>
                </c:pt>
                <c:pt idx="1436">
                  <c:v>44712</c:v>
                </c:pt>
                <c:pt idx="1437">
                  <c:v>44713</c:v>
                </c:pt>
                <c:pt idx="1438">
                  <c:v>44714</c:v>
                </c:pt>
                <c:pt idx="1439">
                  <c:v>44715</c:v>
                </c:pt>
                <c:pt idx="1440">
                  <c:v>44718</c:v>
                </c:pt>
                <c:pt idx="1441">
                  <c:v>44719</c:v>
                </c:pt>
                <c:pt idx="1442">
                  <c:v>44720</c:v>
                </c:pt>
                <c:pt idx="1443">
                  <c:v>44721</c:v>
                </c:pt>
                <c:pt idx="1444">
                  <c:v>44722</c:v>
                </c:pt>
                <c:pt idx="1445">
                  <c:v>44725</c:v>
                </c:pt>
                <c:pt idx="1446">
                  <c:v>44726</c:v>
                </c:pt>
                <c:pt idx="1447">
                  <c:v>44727</c:v>
                </c:pt>
                <c:pt idx="1448">
                  <c:v>44729</c:v>
                </c:pt>
                <c:pt idx="1449">
                  <c:v>44732</c:v>
                </c:pt>
                <c:pt idx="1450">
                  <c:v>44733</c:v>
                </c:pt>
                <c:pt idx="1451">
                  <c:v>44734</c:v>
                </c:pt>
                <c:pt idx="1452">
                  <c:v>44735</c:v>
                </c:pt>
                <c:pt idx="1453">
                  <c:v>44736</c:v>
                </c:pt>
                <c:pt idx="1454">
                  <c:v>44739</c:v>
                </c:pt>
                <c:pt idx="1455">
                  <c:v>44740</c:v>
                </c:pt>
                <c:pt idx="1456">
                  <c:v>44741</c:v>
                </c:pt>
                <c:pt idx="1457">
                  <c:v>44742</c:v>
                </c:pt>
                <c:pt idx="1458">
                  <c:v>44743</c:v>
                </c:pt>
                <c:pt idx="1459">
                  <c:v>44746</c:v>
                </c:pt>
                <c:pt idx="1460">
                  <c:v>44747</c:v>
                </c:pt>
                <c:pt idx="1461">
                  <c:v>44748</c:v>
                </c:pt>
                <c:pt idx="1462">
                  <c:v>44749</c:v>
                </c:pt>
                <c:pt idx="1463">
                  <c:v>44750</c:v>
                </c:pt>
                <c:pt idx="1464">
                  <c:v>44753</c:v>
                </c:pt>
                <c:pt idx="1465">
                  <c:v>44754</c:v>
                </c:pt>
                <c:pt idx="1466">
                  <c:v>44755</c:v>
                </c:pt>
                <c:pt idx="1467">
                  <c:v>44756</c:v>
                </c:pt>
                <c:pt idx="1468">
                  <c:v>44757</c:v>
                </c:pt>
                <c:pt idx="1469">
                  <c:v>44760</c:v>
                </c:pt>
                <c:pt idx="1470">
                  <c:v>44761</c:v>
                </c:pt>
                <c:pt idx="1471">
                  <c:v>44762</c:v>
                </c:pt>
                <c:pt idx="1472">
                  <c:v>44763</c:v>
                </c:pt>
                <c:pt idx="1473">
                  <c:v>44764</c:v>
                </c:pt>
                <c:pt idx="1474">
                  <c:v>44767</c:v>
                </c:pt>
                <c:pt idx="1475">
                  <c:v>44768</c:v>
                </c:pt>
                <c:pt idx="1476">
                  <c:v>44769</c:v>
                </c:pt>
                <c:pt idx="1477">
                  <c:v>44770</c:v>
                </c:pt>
                <c:pt idx="1478">
                  <c:v>44771</c:v>
                </c:pt>
                <c:pt idx="1479">
                  <c:v>44774</c:v>
                </c:pt>
                <c:pt idx="1480">
                  <c:v>44775</c:v>
                </c:pt>
                <c:pt idx="1481">
                  <c:v>44776</c:v>
                </c:pt>
                <c:pt idx="1482">
                  <c:v>44777</c:v>
                </c:pt>
                <c:pt idx="1483">
                  <c:v>44778</c:v>
                </c:pt>
                <c:pt idx="1484">
                  <c:v>44781</c:v>
                </c:pt>
                <c:pt idx="1485">
                  <c:v>44782</c:v>
                </c:pt>
                <c:pt idx="1486">
                  <c:v>44783</c:v>
                </c:pt>
                <c:pt idx="1487">
                  <c:v>44784</c:v>
                </c:pt>
                <c:pt idx="1488">
                  <c:v>44785</c:v>
                </c:pt>
                <c:pt idx="1489">
                  <c:v>44788</c:v>
                </c:pt>
                <c:pt idx="1490">
                  <c:v>44789</c:v>
                </c:pt>
                <c:pt idx="1491">
                  <c:v>44790</c:v>
                </c:pt>
                <c:pt idx="1492">
                  <c:v>44791</c:v>
                </c:pt>
                <c:pt idx="1493">
                  <c:v>44792</c:v>
                </c:pt>
                <c:pt idx="1494">
                  <c:v>44795</c:v>
                </c:pt>
                <c:pt idx="1495">
                  <c:v>44796</c:v>
                </c:pt>
                <c:pt idx="1496">
                  <c:v>44797</c:v>
                </c:pt>
                <c:pt idx="1497">
                  <c:v>44798</c:v>
                </c:pt>
                <c:pt idx="1498">
                  <c:v>44799</c:v>
                </c:pt>
                <c:pt idx="1499">
                  <c:v>44802</c:v>
                </c:pt>
                <c:pt idx="1500">
                  <c:v>44803</c:v>
                </c:pt>
                <c:pt idx="1501">
                  <c:v>44804</c:v>
                </c:pt>
                <c:pt idx="1502">
                  <c:v>44805</c:v>
                </c:pt>
                <c:pt idx="1503">
                  <c:v>44806</c:v>
                </c:pt>
                <c:pt idx="1504">
                  <c:v>44809</c:v>
                </c:pt>
                <c:pt idx="1505">
                  <c:v>44810</c:v>
                </c:pt>
                <c:pt idx="1506">
                  <c:v>44812</c:v>
                </c:pt>
                <c:pt idx="1507">
                  <c:v>44813</c:v>
                </c:pt>
                <c:pt idx="1508">
                  <c:v>44816</c:v>
                </c:pt>
                <c:pt idx="1509">
                  <c:v>44817</c:v>
                </c:pt>
                <c:pt idx="1510">
                  <c:v>44818</c:v>
                </c:pt>
                <c:pt idx="1511">
                  <c:v>44819</c:v>
                </c:pt>
                <c:pt idx="1512">
                  <c:v>44820</c:v>
                </c:pt>
                <c:pt idx="1513">
                  <c:v>44823</c:v>
                </c:pt>
                <c:pt idx="1514">
                  <c:v>44824</c:v>
                </c:pt>
                <c:pt idx="1515">
                  <c:v>44825</c:v>
                </c:pt>
                <c:pt idx="1516">
                  <c:v>44826</c:v>
                </c:pt>
                <c:pt idx="1517">
                  <c:v>44827</c:v>
                </c:pt>
                <c:pt idx="1518">
                  <c:v>44830</c:v>
                </c:pt>
                <c:pt idx="1519">
                  <c:v>44831</c:v>
                </c:pt>
                <c:pt idx="1520">
                  <c:v>44832</c:v>
                </c:pt>
                <c:pt idx="1521">
                  <c:v>44833</c:v>
                </c:pt>
                <c:pt idx="1522">
                  <c:v>44834</c:v>
                </c:pt>
                <c:pt idx="1523">
                  <c:v>44837</c:v>
                </c:pt>
                <c:pt idx="1524">
                  <c:v>44838</c:v>
                </c:pt>
                <c:pt idx="1525">
                  <c:v>44839</c:v>
                </c:pt>
                <c:pt idx="1526">
                  <c:v>44840</c:v>
                </c:pt>
                <c:pt idx="1527">
                  <c:v>44841</c:v>
                </c:pt>
                <c:pt idx="1528">
                  <c:v>44844</c:v>
                </c:pt>
                <c:pt idx="1529">
                  <c:v>44845</c:v>
                </c:pt>
                <c:pt idx="1530">
                  <c:v>44847</c:v>
                </c:pt>
                <c:pt idx="1531">
                  <c:v>44848</c:v>
                </c:pt>
                <c:pt idx="1532">
                  <c:v>44851</c:v>
                </c:pt>
                <c:pt idx="1533">
                  <c:v>44852</c:v>
                </c:pt>
                <c:pt idx="1534">
                  <c:v>44853</c:v>
                </c:pt>
                <c:pt idx="1535">
                  <c:v>44854</c:v>
                </c:pt>
                <c:pt idx="1536">
                  <c:v>44855</c:v>
                </c:pt>
                <c:pt idx="1537">
                  <c:v>44858</c:v>
                </c:pt>
                <c:pt idx="1538">
                  <c:v>44859</c:v>
                </c:pt>
                <c:pt idx="1539">
                  <c:v>44860</c:v>
                </c:pt>
                <c:pt idx="1540">
                  <c:v>44861</c:v>
                </c:pt>
                <c:pt idx="1541">
                  <c:v>44862</c:v>
                </c:pt>
                <c:pt idx="1542">
                  <c:v>44865</c:v>
                </c:pt>
                <c:pt idx="1543">
                  <c:v>44866</c:v>
                </c:pt>
                <c:pt idx="1544">
                  <c:v>44868</c:v>
                </c:pt>
                <c:pt idx="1545">
                  <c:v>44869</c:v>
                </c:pt>
                <c:pt idx="1546">
                  <c:v>44872</c:v>
                </c:pt>
                <c:pt idx="1547">
                  <c:v>44873</c:v>
                </c:pt>
                <c:pt idx="1548">
                  <c:v>44874</c:v>
                </c:pt>
                <c:pt idx="1549">
                  <c:v>44875</c:v>
                </c:pt>
                <c:pt idx="1550">
                  <c:v>44876</c:v>
                </c:pt>
                <c:pt idx="1551">
                  <c:v>44879</c:v>
                </c:pt>
                <c:pt idx="1552">
                  <c:v>44881</c:v>
                </c:pt>
                <c:pt idx="1553">
                  <c:v>44882</c:v>
                </c:pt>
                <c:pt idx="1554">
                  <c:v>44883</c:v>
                </c:pt>
                <c:pt idx="1555">
                  <c:v>44886</c:v>
                </c:pt>
                <c:pt idx="1556">
                  <c:v>44887</c:v>
                </c:pt>
                <c:pt idx="1557">
                  <c:v>44888</c:v>
                </c:pt>
                <c:pt idx="1558">
                  <c:v>44889</c:v>
                </c:pt>
                <c:pt idx="1559">
                  <c:v>44890</c:v>
                </c:pt>
                <c:pt idx="1560">
                  <c:v>44893</c:v>
                </c:pt>
                <c:pt idx="1561">
                  <c:v>44894</c:v>
                </c:pt>
                <c:pt idx="1562">
                  <c:v>44895</c:v>
                </c:pt>
                <c:pt idx="1563">
                  <c:v>44896</c:v>
                </c:pt>
                <c:pt idx="1564">
                  <c:v>44897</c:v>
                </c:pt>
                <c:pt idx="1565">
                  <c:v>44900</c:v>
                </c:pt>
                <c:pt idx="1566">
                  <c:v>44901</c:v>
                </c:pt>
                <c:pt idx="1567">
                  <c:v>44902</c:v>
                </c:pt>
                <c:pt idx="1568">
                  <c:v>44903</c:v>
                </c:pt>
                <c:pt idx="1569">
                  <c:v>44904</c:v>
                </c:pt>
                <c:pt idx="1570">
                  <c:v>44907</c:v>
                </c:pt>
                <c:pt idx="1571">
                  <c:v>44908</c:v>
                </c:pt>
                <c:pt idx="1572">
                  <c:v>44909</c:v>
                </c:pt>
                <c:pt idx="1573">
                  <c:v>44910</c:v>
                </c:pt>
                <c:pt idx="1574">
                  <c:v>44911</c:v>
                </c:pt>
                <c:pt idx="1575">
                  <c:v>44914</c:v>
                </c:pt>
                <c:pt idx="1576">
                  <c:v>44915</c:v>
                </c:pt>
                <c:pt idx="1577">
                  <c:v>44916</c:v>
                </c:pt>
                <c:pt idx="1578">
                  <c:v>44917</c:v>
                </c:pt>
                <c:pt idx="1579">
                  <c:v>44918</c:v>
                </c:pt>
                <c:pt idx="1580">
                  <c:v>44921</c:v>
                </c:pt>
                <c:pt idx="1581">
                  <c:v>44922</c:v>
                </c:pt>
                <c:pt idx="1582">
                  <c:v>44923</c:v>
                </c:pt>
                <c:pt idx="1583">
                  <c:v>44924</c:v>
                </c:pt>
                <c:pt idx="1584">
                  <c:v>44925</c:v>
                </c:pt>
                <c:pt idx="1585">
                  <c:v>44928</c:v>
                </c:pt>
                <c:pt idx="1586">
                  <c:v>44929</c:v>
                </c:pt>
                <c:pt idx="1587">
                  <c:v>44930</c:v>
                </c:pt>
                <c:pt idx="1588">
                  <c:v>44931</c:v>
                </c:pt>
                <c:pt idx="1589">
                  <c:v>44932</c:v>
                </c:pt>
                <c:pt idx="1590">
                  <c:v>44935</c:v>
                </c:pt>
                <c:pt idx="1591">
                  <c:v>44936</c:v>
                </c:pt>
                <c:pt idx="1592">
                  <c:v>44937</c:v>
                </c:pt>
                <c:pt idx="1593">
                  <c:v>44938</c:v>
                </c:pt>
                <c:pt idx="1594">
                  <c:v>44939</c:v>
                </c:pt>
                <c:pt idx="1595">
                  <c:v>44942</c:v>
                </c:pt>
                <c:pt idx="1596">
                  <c:v>44943</c:v>
                </c:pt>
                <c:pt idx="1597">
                  <c:v>44944</c:v>
                </c:pt>
                <c:pt idx="1598">
                  <c:v>44945</c:v>
                </c:pt>
                <c:pt idx="1599">
                  <c:v>44946</c:v>
                </c:pt>
                <c:pt idx="1600">
                  <c:v>44949</c:v>
                </c:pt>
                <c:pt idx="1601">
                  <c:v>44950</c:v>
                </c:pt>
                <c:pt idx="1602">
                  <c:v>44951</c:v>
                </c:pt>
                <c:pt idx="1603">
                  <c:v>44952</c:v>
                </c:pt>
                <c:pt idx="1604">
                  <c:v>44953</c:v>
                </c:pt>
                <c:pt idx="1605">
                  <c:v>44956</c:v>
                </c:pt>
                <c:pt idx="1606">
                  <c:v>44957</c:v>
                </c:pt>
                <c:pt idx="1607">
                  <c:v>44958</c:v>
                </c:pt>
                <c:pt idx="1608">
                  <c:v>44959</c:v>
                </c:pt>
                <c:pt idx="1609">
                  <c:v>44960</c:v>
                </c:pt>
                <c:pt idx="1610">
                  <c:v>44963</c:v>
                </c:pt>
                <c:pt idx="1611">
                  <c:v>44964</c:v>
                </c:pt>
                <c:pt idx="1612">
                  <c:v>44965</c:v>
                </c:pt>
                <c:pt idx="1613">
                  <c:v>44966</c:v>
                </c:pt>
                <c:pt idx="1614">
                  <c:v>44967</c:v>
                </c:pt>
                <c:pt idx="1615">
                  <c:v>44970</c:v>
                </c:pt>
                <c:pt idx="1616">
                  <c:v>44971</c:v>
                </c:pt>
                <c:pt idx="1617">
                  <c:v>44972</c:v>
                </c:pt>
                <c:pt idx="1618">
                  <c:v>44973</c:v>
                </c:pt>
                <c:pt idx="1619">
                  <c:v>44974</c:v>
                </c:pt>
                <c:pt idx="1620">
                  <c:v>44979</c:v>
                </c:pt>
                <c:pt idx="1621">
                  <c:v>44980</c:v>
                </c:pt>
                <c:pt idx="1622">
                  <c:v>44981</c:v>
                </c:pt>
                <c:pt idx="1623">
                  <c:v>44984</c:v>
                </c:pt>
                <c:pt idx="1624">
                  <c:v>44985</c:v>
                </c:pt>
                <c:pt idx="1625">
                  <c:v>44986</c:v>
                </c:pt>
                <c:pt idx="1626">
                  <c:v>44987</c:v>
                </c:pt>
                <c:pt idx="1627">
                  <c:v>44988</c:v>
                </c:pt>
                <c:pt idx="1628">
                  <c:v>44991</c:v>
                </c:pt>
                <c:pt idx="1629">
                  <c:v>44992</c:v>
                </c:pt>
                <c:pt idx="1630">
                  <c:v>44993</c:v>
                </c:pt>
                <c:pt idx="1631">
                  <c:v>44994</c:v>
                </c:pt>
                <c:pt idx="1632">
                  <c:v>44995</c:v>
                </c:pt>
                <c:pt idx="1633">
                  <c:v>44998</c:v>
                </c:pt>
                <c:pt idx="1634">
                  <c:v>44999</c:v>
                </c:pt>
                <c:pt idx="1635">
                  <c:v>45000</c:v>
                </c:pt>
                <c:pt idx="1636">
                  <c:v>45001</c:v>
                </c:pt>
                <c:pt idx="1637">
                  <c:v>45002</c:v>
                </c:pt>
                <c:pt idx="1638">
                  <c:v>45005</c:v>
                </c:pt>
                <c:pt idx="1639">
                  <c:v>45006</c:v>
                </c:pt>
                <c:pt idx="1640">
                  <c:v>45007</c:v>
                </c:pt>
                <c:pt idx="1641">
                  <c:v>45008</c:v>
                </c:pt>
                <c:pt idx="1642">
                  <c:v>45009</c:v>
                </c:pt>
                <c:pt idx="1643">
                  <c:v>45012</c:v>
                </c:pt>
                <c:pt idx="1644">
                  <c:v>45013</c:v>
                </c:pt>
                <c:pt idx="1645">
                  <c:v>45014</c:v>
                </c:pt>
                <c:pt idx="1646">
                  <c:v>45015</c:v>
                </c:pt>
                <c:pt idx="1647">
                  <c:v>45016</c:v>
                </c:pt>
                <c:pt idx="1648">
                  <c:v>45019</c:v>
                </c:pt>
                <c:pt idx="1649">
                  <c:v>45020</c:v>
                </c:pt>
                <c:pt idx="1650">
                  <c:v>45021</c:v>
                </c:pt>
                <c:pt idx="1651">
                  <c:v>45022</c:v>
                </c:pt>
                <c:pt idx="1652">
                  <c:v>45026</c:v>
                </c:pt>
                <c:pt idx="1653">
                  <c:v>45027</c:v>
                </c:pt>
                <c:pt idx="1654">
                  <c:v>45028</c:v>
                </c:pt>
                <c:pt idx="1655">
                  <c:v>45029</c:v>
                </c:pt>
                <c:pt idx="1656">
                  <c:v>45030</c:v>
                </c:pt>
                <c:pt idx="1657">
                  <c:v>45033</c:v>
                </c:pt>
                <c:pt idx="1658">
                  <c:v>45034</c:v>
                </c:pt>
                <c:pt idx="1659">
                  <c:v>45035</c:v>
                </c:pt>
                <c:pt idx="1660">
                  <c:v>45036</c:v>
                </c:pt>
                <c:pt idx="1661">
                  <c:v>45040</c:v>
                </c:pt>
                <c:pt idx="1662">
                  <c:v>45041</c:v>
                </c:pt>
                <c:pt idx="1663">
                  <c:v>45042</c:v>
                </c:pt>
                <c:pt idx="1664">
                  <c:v>45043</c:v>
                </c:pt>
                <c:pt idx="1665">
                  <c:v>45044</c:v>
                </c:pt>
                <c:pt idx="1666">
                  <c:v>45048</c:v>
                </c:pt>
                <c:pt idx="1667">
                  <c:v>45049</c:v>
                </c:pt>
                <c:pt idx="1668">
                  <c:v>45050</c:v>
                </c:pt>
                <c:pt idx="1669">
                  <c:v>45051</c:v>
                </c:pt>
                <c:pt idx="1670">
                  <c:v>45054</c:v>
                </c:pt>
                <c:pt idx="1671">
                  <c:v>45055</c:v>
                </c:pt>
                <c:pt idx="1672">
                  <c:v>45056</c:v>
                </c:pt>
                <c:pt idx="1673">
                  <c:v>45057</c:v>
                </c:pt>
                <c:pt idx="1674">
                  <c:v>45058</c:v>
                </c:pt>
                <c:pt idx="1675">
                  <c:v>45061</c:v>
                </c:pt>
                <c:pt idx="1676">
                  <c:v>45062</c:v>
                </c:pt>
                <c:pt idx="1677">
                  <c:v>45063</c:v>
                </c:pt>
                <c:pt idx="1678">
                  <c:v>45064</c:v>
                </c:pt>
                <c:pt idx="1679">
                  <c:v>45065</c:v>
                </c:pt>
                <c:pt idx="1680">
                  <c:v>45068</c:v>
                </c:pt>
                <c:pt idx="1681">
                  <c:v>45069</c:v>
                </c:pt>
                <c:pt idx="1682">
                  <c:v>45070</c:v>
                </c:pt>
                <c:pt idx="1683">
                  <c:v>45071</c:v>
                </c:pt>
                <c:pt idx="1684">
                  <c:v>45072</c:v>
                </c:pt>
                <c:pt idx="1685">
                  <c:v>45075</c:v>
                </c:pt>
                <c:pt idx="1686">
                  <c:v>45076</c:v>
                </c:pt>
                <c:pt idx="1687">
                  <c:v>45077</c:v>
                </c:pt>
                <c:pt idx="1688">
                  <c:v>45078</c:v>
                </c:pt>
                <c:pt idx="1689">
                  <c:v>45079</c:v>
                </c:pt>
                <c:pt idx="1690">
                  <c:v>45082</c:v>
                </c:pt>
                <c:pt idx="1691">
                  <c:v>45083</c:v>
                </c:pt>
                <c:pt idx="1692">
                  <c:v>45084</c:v>
                </c:pt>
                <c:pt idx="1693">
                  <c:v>45086</c:v>
                </c:pt>
                <c:pt idx="1694">
                  <c:v>45089</c:v>
                </c:pt>
                <c:pt idx="1695">
                  <c:v>45090</c:v>
                </c:pt>
                <c:pt idx="1696">
                  <c:v>45091</c:v>
                </c:pt>
                <c:pt idx="1697">
                  <c:v>45092</c:v>
                </c:pt>
                <c:pt idx="1698">
                  <c:v>45093</c:v>
                </c:pt>
                <c:pt idx="1699">
                  <c:v>45096</c:v>
                </c:pt>
                <c:pt idx="1700">
                  <c:v>45097</c:v>
                </c:pt>
                <c:pt idx="1701">
                  <c:v>45098</c:v>
                </c:pt>
                <c:pt idx="1702">
                  <c:v>45099</c:v>
                </c:pt>
                <c:pt idx="1703">
                  <c:v>45100</c:v>
                </c:pt>
                <c:pt idx="1704">
                  <c:v>45103</c:v>
                </c:pt>
                <c:pt idx="1705">
                  <c:v>45104</c:v>
                </c:pt>
                <c:pt idx="1706">
                  <c:v>45105</c:v>
                </c:pt>
                <c:pt idx="1707">
                  <c:v>45106</c:v>
                </c:pt>
                <c:pt idx="1708">
                  <c:v>45107</c:v>
                </c:pt>
                <c:pt idx="1709">
                  <c:v>45110</c:v>
                </c:pt>
                <c:pt idx="1710">
                  <c:v>45111</c:v>
                </c:pt>
                <c:pt idx="1711">
                  <c:v>45112</c:v>
                </c:pt>
                <c:pt idx="1712">
                  <c:v>45113</c:v>
                </c:pt>
                <c:pt idx="1713">
                  <c:v>45114</c:v>
                </c:pt>
                <c:pt idx="1714">
                  <c:v>45117</c:v>
                </c:pt>
                <c:pt idx="1715">
                  <c:v>45118</c:v>
                </c:pt>
                <c:pt idx="1716">
                  <c:v>45119</c:v>
                </c:pt>
                <c:pt idx="1717">
                  <c:v>45120</c:v>
                </c:pt>
                <c:pt idx="1718">
                  <c:v>45121</c:v>
                </c:pt>
                <c:pt idx="1719">
                  <c:v>45124</c:v>
                </c:pt>
                <c:pt idx="1720">
                  <c:v>45125</c:v>
                </c:pt>
                <c:pt idx="1721">
                  <c:v>45126</c:v>
                </c:pt>
                <c:pt idx="1722">
                  <c:v>45127</c:v>
                </c:pt>
                <c:pt idx="1723">
                  <c:v>45128</c:v>
                </c:pt>
                <c:pt idx="1724">
                  <c:v>45131</c:v>
                </c:pt>
                <c:pt idx="1725">
                  <c:v>45132</c:v>
                </c:pt>
                <c:pt idx="1726">
                  <c:v>45133</c:v>
                </c:pt>
                <c:pt idx="1727">
                  <c:v>45134</c:v>
                </c:pt>
                <c:pt idx="1728">
                  <c:v>45135</c:v>
                </c:pt>
                <c:pt idx="1729">
                  <c:v>45138</c:v>
                </c:pt>
                <c:pt idx="1730">
                  <c:v>45139</c:v>
                </c:pt>
                <c:pt idx="1731">
                  <c:v>45140</c:v>
                </c:pt>
                <c:pt idx="1732">
                  <c:v>45141</c:v>
                </c:pt>
                <c:pt idx="1733">
                  <c:v>45142</c:v>
                </c:pt>
                <c:pt idx="1734">
                  <c:v>45145</c:v>
                </c:pt>
                <c:pt idx="1735">
                  <c:v>45146</c:v>
                </c:pt>
                <c:pt idx="1736">
                  <c:v>45147</c:v>
                </c:pt>
                <c:pt idx="1737">
                  <c:v>45148</c:v>
                </c:pt>
                <c:pt idx="1738">
                  <c:v>45149</c:v>
                </c:pt>
                <c:pt idx="1739">
                  <c:v>45152</c:v>
                </c:pt>
                <c:pt idx="1740">
                  <c:v>45153</c:v>
                </c:pt>
                <c:pt idx="1741">
                  <c:v>45154</c:v>
                </c:pt>
                <c:pt idx="1742">
                  <c:v>45155</c:v>
                </c:pt>
                <c:pt idx="1743">
                  <c:v>45156</c:v>
                </c:pt>
                <c:pt idx="1744">
                  <c:v>45159</c:v>
                </c:pt>
                <c:pt idx="1745">
                  <c:v>45160</c:v>
                </c:pt>
                <c:pt idx="1746">
                  <c:v>45161</c:v>
                </c:pt>
                <c:pt idx="1747">
                  <c:v>45162</c:v>
                </c:pt>
                <c:pt idx="1748">
                  <c:v>45163</c:v>
                </c:pt>
                <c:pt idx="1749">
                  <c:v>45166</c:v>
                </c:pt>
                <c:pt idx="1750">
                  <c:v>45167</c:v>
                </c:pt>
                <c:pt idx="1751">
                  <c:v>45168</c:v>
                </c:pt>
                <c:pt idx="1752">
                  <c:v>45169</c:v>
                </c:pt>
                <c:pt idx="1753">
                  <c:v>45170</c:v>
                </c:pt>
                <c:pt idx="1754">
                  <c:v>45173</c:v>
                </c:pt>
                <c:pt idx="1755">
                  <c:v>45174</c:v>
                </c:pt>
                <c:pt idx="1756">
                  <c:v>45175</c:v>
                </c:pt>
                <c:pt idx="1757">
                  <c:v>45177</c:v>
                </c:pt>
                <c:pt idx="1758">
                  <c:v>45180</c:v>
                </c:pt>
                <c:pt idx="1759">
                  <c:v>45181</c:v>
                </c:pt>
                <c:pt idx="1760">
                  <c:v>45182</c:v>
                </c:pt>
                <c:pt idx="1761">
                  <c:v>45183</c:v>
                </c:pt>
                <c:pt idx="1762">
                  <c:v>45184</c:v>
                </c:pt>
                <c:pt idx="1763">
                  <c:v>45187</c:v>
                </c:pt>
                <c:pt idx="1764">
                  <c:v>45188</c:v>
                </c:pt>
                <c:pt idx="1765">
                  <c:v>45189</c:v>
                </c:pt>
                <c:pt idx="1766">
                  <c:v>45190</c:v>
                </c:pt>
                <c:pt idx="1767">
                  <c:v>45191</c:v>
                </c:pt>
                <c:pt idx="1768">
                  <c:v>45194</c:v>
                </c:pt>
                <c:pt idx="1769">
                  <c:v>45195</c:v>
                </c:pt>
                <c:pt idx="1770">
                  <c:v>45196</c:v>
                </c:pt>
                <c:pt idx="1771">
                  <c:v>45197</c:v>
                </c:pt>
                <c:pt idx="1772">
                  <c:v>45198</c:v>
                </c:pt>
                <c:pt idx="1773">
                  <c:v>45201</c:v>
                </c:pt>
                <c:pt idx="1774">
                  <c:v>45202</c:v>
                </c:pt>
                <c:pt idx="1775">
                  <c:v>45203</c:v>
                </c:pt>
                <c:pt idx="1776">
                  <c:v>45204</c:v>
                </c:pt>
                <c:pt idx="1777">
                  <c:v>45205</c:v>
                </c:pt>
                <c:pt idx="1778">
                  <c:v>45208</c:v>
                </c:pt>
                <c:pt idx="1779">
                  <c:v>45209</c:v>
                </c:pt>
                <c:pt idx="1780">
                  <c:v>45210</c:v>
                </c:pt>
                <c:pt idx="1781">
                  <c:v>45212</c:v>
                </c:pt>
                <c:pt idx="1782">
                  <c:v>45215</c:v>
                </c:pt>
                <c:pt idx="1783">
                  <c:v>45216</c:v>
                </c:pt>
                <c:pt idx="1784">
                  <c:v>45217</c:v>
                </c:pt>
                <c:pt idx="1785">
                  <c:v>45218</c:v>
                </c:pt>
                <c:pt idx="1786">
                  <c:v>45219</c:v>
                </c:pt>
                <c:pt idx="1787">
                  <c:v>45222</c:v>
                </c:pt>
                <c:pt idx="1788">
                  <c:v>45223</c:v>
                </c:pt>
                <c:pt idx="1789">
                  <c:v>45224</c:v>
                </c:pt>
                <c:pt idx="1790">
                  <c:v>45225</c:v>
                </c:pt>
                <c:pt idx="1791">
                  <c:v>45226</c:v>
                </c:pt>
                <c:pt idx="1792">
                  <c:v>45229</c:v>
                </c:pt>
                <c:pt idx="1793">
                  <c:v>45230</c:v>
                </c:pt>
                <c:pt idx="1794">
                  <c:v>45231</c:v>
                </c:pt>
                <c:pt idx="1795">
                  <c:v>45233</c:v>
                </c:pt>
                <c:pt idx="1796">
                  <c:v>45236</c:v>
                </c:pt>
                <c:pt idx="1797">
                  <c:v>45237</c:v>
                </c:pt>
                <c:pt idx="1798">
                  <c:v>45238</c:v>
                </c:pt>
                <c:pt idx="1799">
                  <c:v>45239</c:v>
                </c:pt>
                <c:pt idx="1800">
                  <c:v>45240</c:v>
                </c:pt>
                <c:pt idx="1801">
                  <c:v>45243</c:v>
                </c:pt>
                <c:pt idx="1802">
                  <c:v>45244</c:v>
                </c:pt>
                <c:pt idx="1803">
                  <c:v>45246</c:v>
                </c:pt>
                <c:pt idx="1804">
                  <c:v>45247</c:v>
                </c:pt>
                <c:pt idx="1805">
                  <c:v>45250</c:v>
                </c:pt>
                <c:pt idx="1806">
                  <c:v>45251</c:v>
                </c:pt>
                <c:pt idx="1807">
                  <c:v>45252</c:v>
                </c:pt>
                <c:pt idx="1808">
                  <c:v>45253</c:v>
                </c:pt>
                <c:pt idx="1809">
                  <c:v>45254</c:v>
                </c:pt>
                <c:pt idx="1810">
                  <c:v>45257</c:v>
                </c:pt>
                <c:pt idx="1811">
                  <c:v>45258</c:v>
                </c:pt>
                <c:pt idx="1812">
                  <c:v>45259</c:v>
                </c:pt>
                <c:pt idx="1813">
                  <c:v>45260</c:v>
                </c:pt>
                <c:pt idx="1814">
                  <c:v>45261</c:v>
                </c:pt>
                <c:pt idx="1815">
                  <c:v>45264</c:v>
                </c:pt>
                <c:pt idx="1816">
                  <c:v>45265</c:v>
                </c:pt>
                <c:pt idx="1817">
                  <c:v>45266</c:v>
                </c:pt>
                <c:pt idx="1818">
                  <c:v>45267</c:v>
                </c:pt>
                <c:pt idx="1819">
                  <c:v>45268</c:v>
                </c:pt>
                <c:pt idx="1820">
                  <c:v>45271</c:v>
                </c:pt>
                <c:pt idx="1821">
                  <c:v>45272</c:v>
                </c:pt>
                <c:pt idx="1822">
                  <c:v>45273</c:v>
                </c:pt>
                <c:pt idx="1823">
                  <c:v>45274</c:v>
                </c:pt>
                <c:pt idx="1824">
                  <c:v>45275</c:v>
                </c:pt>
                <c:pt idx="1825">
                  <c:v>45278</c:v>
                </c:pt>
                <c:pt idx="1826">
                  <c:v>45279</c:v>
                </c:pt>
                <c:pt idx="1827">
                  <c:v>45280</c:v>
                </c:pt>
                <c:pt idx="1828">
                  <c:v>45281</c:v>
                </c:pt>
                <c:pt idx="1829">
                  <c:v>45282</c:v>
                </c:pt>
                <c:pt idx="1830">
                  <c:v>45286</c:v>
                </c:pt>
                <c:pt idx="1831">
                  <c:v>45287</c:v>
                </c:pt>
                <c:pt idx="1832">
                  <c:v>45288</c:v>
                </c:pt>
                <c:pt idx="1833">
                  <c:v>45289</c:v>
                </c:pt>
                <c:pt idx="1834">
                  <c:v>45293</c:v>
                </c:pt>
                <c:pt idx="1835">
                  <c:v>45294</c:v>
                </c:pt>
                <c:pt idx="1836">
                  <c:v>45295</c:v>
                </c:pt>
                <c:pt idx="1837">
                  <c:v>45296</c:v>
                </c:pt>
                <c:pt idx="1838">
                  <c:v>45299</c:v>
                </c:pt>
                <c:pt idx="1839">
                  <c:v>45300</c:v>
                </c:pt>
                <c:pt idx="1840">
                  <c:v>45301</c:v>
                </c:pt>
                <c:pt idx="1841">
                  <c:v>45302</c:v>
                </c:pt>
                <c:pt idx="1842">
                  <c:v>45303</c:v>
                </c:pt>
                <c:pt idx="1843">
                  <c:v>45306</c:v>
                </c:pt>
                <c:pt idx="1844">
                  <c:v>45307</c:v>
                </c:pt>
                <c:pt idx="1845">
                  <c:v>45308</c:v>
                </c:pt>
                <c:pt idx="1846">
                  <c:v>45309</c:v>
                </c:pt>
                <c:pt idx="1847">
                  <c:v>45310</c:v>
                </c:pt>
                <c:pt idx="1848">
                  <c:v>45313</c:v>
                </c:pt>
                <c:pt idx="1849">
                  <c:v>45314</c:v>
                </c:pt>
                <c:pt idx="1850">
                  <c:v>45315</c:v>
                </c:pt>
                <c:pt idx="1851">
                  <c:v>45316</c:v>
                </c:pt>
                <c:pt idx="1852">
                  <c:v>45317</c:v>
                </c:pt>
                <c:pt idx="1853">
                  <c:v>45320</c:v>
                </c:pt>
                <c:pt idx="1854">
                  <c:v>45321</c:v>
                </c:pt>
                <c:pt idx="1855">
                  <c:v>45322</c:v>
                </c:pt>
                <c:pt idx="1856">
                  <c:v>45323</c:v>
                </c:pt>
                <c:pt idx="1857">
                  <c:v>45324</c:v>
                </c:pt>
                <c:pt idx="1858">
                  <c:v>45327</c:v>
                </c:pt>
                <c:pt idx="1859">
                  <c:v>45328</c:v>
                </c:pt>
                <c:pt idx="1860">
                  <c:v>45329</c:v>
                </c:pt>
                <c:pt idx="1861">
                  <c:v>45330</c:v>
                </c:pt>
                <c:pt idx="1862">
                  <c:v>45331</c:v>
                </c:pt>
                <c:pt idx="1863">
                  <c:v>45336</c:v>
                </c:pt>
                <c:pt idx="1864">
                  <c:v>45337</c:v>
                </c:pt>
                <c:pt idx="1865">
                  <c:v>45338</c:v>
                </c:pt>
                <c:pt idx="1866">
                  <c:v>45341</c:v>
                </c:pt>
                <c:pt idx="1867">
                  <c:v>45342</c:v>
                </c:pt>
                <c:pt idx="1868">
                  <c:v>45343</c:v>
                </c:pt>
                <c:pt idx="1869">
                  <c:v>45344</c:v>
                </c:pt>
                <c:pt idx="1870">
                  <c:v>45345</c:v>
                </c:pt>
                <c:pt idx="1871">
                  <c:v>45348</c:v>
                </c:pt>
                <c:pt idx="1872">
                  <c:v>45349</c:v>
                </c:pt>
                <c:pt idx="1873">
                  <c:v>45350</c:v>
                </c:pt>
                <c:pt idx="1874">
                  <c:v>45351</c:v>
                </c:pt>
                <c:pt idx="1875">
                  <c:v>45352</c:v>
                </c:pt>
                <c:pt idx="1876">
                  <c:v>45355</c:v>
                </c:pt>
                <c:pt idx="1877">
                  <c:v>45356</c:v>
                </c:pt>
                <c:pt idx="1878">
                  <c:v>45357</c:v>
                </c:pt>
                <c:pt idx="1879">
                  <c:v>45358</c:v>
                </c:pt>
                <c:pt idx="1880">
                  <c:v>45359</c:v>
                </c:pt>
                <c:pt idx="1881">
                  <c:v>45362</c:v>
                </c:pt>
                <c:pt idx="1882">
                  <c:v>45363</c:v>
                </c:pt>
                <c:pt idx="1883">
                  <c:v>45364</c:v>
                </c:pt>
                <c:pt idx="1884">
                  <c:v>45365</c:v>
                </c:pt>
                <c:pt idx="1885">
                  <c:v>45366</c:v>
                </c:pt>
                <c:pt idx="1886">
                  <c:v>45369</c:v>
                </c:pt>
                <c:pt idx="1887">
                  <c:v>45370</c:v>
                </c:pt>
                <c:pt idx="1888">
                  <c:v>45371</c:v>
                </c:pt>
                <c:pt idx="1889">
                  <c:v>45372</c:v>
                </c:pt>
                <c:pt idx="1890">
                  <c:v>45373</c:v>
                </c:pt>
                <c:pt idx="1891">
                  <c:v>45376</c:v>
                </c:pt>
                <c:pt idx="1892">
                  <c:v>45377</c:v>
                </c:pt>
                <c:pt idx="1893">
                  <c:v>45378</c:v>
                </c:pt>
                <c:pt idx="1894">
                  <c:v>45379</c:v>
                </c:pt>
                <c:pt idx="1895">
                  <c:v>45383</c:v>
                </c:pt>
                <c:pt idx="1896">
                  <c:v>45384</c:v>
                </c:pt>
                <c:pt idx="1897">
                  <c:v>45385</c:v>
                </c:pt>
                <c:pt idx="1898">
                  <c:v>45386</c:v>
                </c:pt>
                <c:pt idx="1899">
                  <c:v>45387</c:v>
                </c:pt>
                <c:pt idx="1900">
                  <c:v>45390</c:v>
                </c:pt>
                <c:pt idx="1901">
                  <c:v>45391</c:v>
                </c:pt>
                <c:pt idx="1902">
                  <c:v>45392</c:v>
                </c:pt>
                <c:pt idx="1903">
                  <c:v>45393</c:v>
                </c:pt>
                <c:pt idx="1904">
                  <c:v>45394</c:v>
                </c:pt>
                <c:pt idx="1905">
                  <c:v>45397</c:v>
                </c:pt>
                <c:pt idx="1906">
                  <c:v>45398</c:v>
                </c:pt>
                <c:pt idx="1907">
                  <c:v>45399</c:v>
                </c:pt>
                <c:pt idx="1908">
                  <c:v>45400</c:v>
                </c:pt>
                <c:pt idx="1909">
                  <c:v>45401</c:v>
                </c:pt>
                <c:pt idx="1910">
                  <c:v>45404</c:v>
                </c:pt>
                <c:pt idx="1911">
                  <c:v>45405</c:v>
                </c:pt>
                <c:pt idx="1912">
                  <c:v>45406</c:v>
                </c:pt>
                <c:pt idx="1913">
                  <c:v>45407</c:v>
                </c:pt>
                <c:pt idx="1914">
                  <c:v>45408</c:v>
                </c:pt>
                <c:pt idx="1915">
                  <c:v>45411</c:v>
                </c:pt>
                <c:pt idx="1916">
                  <c:v>45412</c:v>
                </c:pt>
                <c:pt idx="1917">
                  <c:v>45414</c:v>
                </c:pt>
                <c:pt idx="1918">
                  <c:v>45415</c:v>
                </c:pt>
                <c:pt idx="1919">
                  <c:v>45418</c:v>
                </c:pt>
                <c:pt idx="1920">
                  <c:v>45419</c:v>
                </c:pt>
                <c:pt idx="1921">
                  <c:v>45420</c:v>
                </c:pt>
                <c:pt idx="1922">
                  <c:v>45421</c:v>
                </c:pt>
                <c:pt idx="1923">
                  <c:v>45422</c:v>
                </c:pt>
                <c:pt idx="1924">
                  <c:v>45425</c:v>
                </c:pt>
                <c:pt idx="1925">
                  <c:v>45426</c:v>
                </c:pt>
                <c:pt idx="1926">
                  <c:v>45427</c:v>
                </c:pt>
                <c:pt idx="1927">
                  <c:v>45428</c:v>
                </c:pt>
                <c:pt idx="1928">
                  <c:v>45429</c:v>
                </c:pt>
                <c:pt idx="1929">
                  <c:v>45432</c:v>
                </c:pt>
                <c:pt idx="1930">
                  <c:v>45433</c:v>
                </c:pt>
                <c:pt idx="1931">
                  <c:v>45434</c:v>
                </c:pt>
                <c:pt idx="1932">
                  <c:v>45435</c:v>
                </c:pt>
                <c:pt idx="1933">
                  <c:v>45436</c:v>
                </c:pt>
                <c:pt idx="1934">
                  <c:v>45439</c:v>
                </c:pt>
                <c:pt idx="1935">
                  <c:v>45440</c:v>
                </c:pt>
                <c:pt idx="1936">
                  <c:v>45441</c:v>
                </c:pt>
                <c:pt idx="1937">
                  <c:v>45443</c:v>
                </c:pt>
                <c:pt idx="1938">
                  <c:v>45446</c:v>
                </c:pt>
                <c:pt idx="1939">
                  <c:v>45447</c:v>
                </c:pt>
                <c:pt idx="1940">
                  <c:v>45448</c:v>
                </c:pt>
                <c:pt idx="1941">
                  <c:v>45449</c:v>
                </c:pt>
                <c:pt idx="1942">
                  <c:v>45450</c:v>
                </c:pt>
                <c:pt idx="1943">
                  <c:v>45453</c:v>
                </c:pt>
                <c:pt idx="1944">
                  <c:v>45454</c:v>
                </c:pt>
                <c:pt idx="1945">
                  <c:v>45455</c:v>
                </c:pt>
                <c:pt idx="1946">
                  <c:v>45456</c:v>
                </c:pt>
                <c:pt idx="1947">
                  <c:v>45457</c:v>
                </c:pt>
                <c:pt idx="1948">
                  <c:v>45460</c:v>
                </c:pt>
                <c:pt idx="1949">
                  <c:v>45461</c:v>
                </c:pt>
                <c:pt idx="1950">
                  <c:v>45462</c:v>
                </c:pt>
                <c:pt idx="1951">
                  <c:v>45463</c:v>
                </c:pt>
                <c:pt idx="1952">
                  <c:v>45464</c:v>
                </c:pt>
                <c:pt idx="1953">
                  <c:v>45467</c:v>
                </c:pt>
                <c:pt idx="1954">
                  <c:v>45468</c:v>
                </c:pt>
                <c:pt idx="1955">
                  <c:v>45469</c:v>
                </c:pt>
                <c:pt idx="1956">
                  <c:v>45470</c:v>
                </c:pt>
                <c:pt idx="1957">
                  <c:v>45471</c:v>
                </c:pt>
                <c:pt idx="1958">
                  <c:v>45474</c:v>
                </c:pt>
                <c:pt idx="1959">
                  <c:v>45475</c:v>
                </c:pt>
                <c:pt idx="1960">
                  <c:v>45476</c:v>
                </c:pt>
                <c:pt idx="1961">
                  <c:v>45477</c:v>
                </c:pt>
                <c:pt idx="1962">
                  <c:v>45478</c:v>
                </c:pt>
                <c:pt idx="1963">
                  <c:v>45481</c:v>
                </c:pt>
                <c:pt idx="1964">
                  <c:v>45482</c:v>
                </c:pt>
                <c:pt idx="1965">
                  <c:v>45483</c:v>
                </c:pt>
                <c:pt idx="1966">
                  <c:v>45484</c:v>
                </c:pt>
                <c:pt idx="1967">
                  <c:v>45485</c:v>
                </c:pt>
                <c:pt idx="1968">
                  <c:v>45488</c:v>
                </c:pt>
                <c:pt idx="1969">
                  <c:v>45489</c:v>
                </c:pt>
                <c:pt idx="1970">
                  <c:v>45490</c:v>
                </c:pt>
                <c:pt idx="1971">
                  <c:v>45491</c:v>
                </c:pt>
                <c:pt idx="1972">
                  <c:v>45492</c:v>
                </c:pt>
                <c:pt idx="1973">
                  <c:v>45495</c:v>
                </c:pt>
                <c:pt idx="1974">
                  <c:v>45496</c:v>
                </c:pt>
                <c:pt idx="1975">
                  <c:v>45497</c:v>
                </c:pt>
                <c:pt idx="1976">
                  <c:v>45498</c:v>
                </c:pt>
                <c:pt idx="1977">
                  <c:v>45499</c:v>
                </c:pt>
                <c:pt idx="1978">
                  <c:v>45502</c:v>
                </c:pt>
                <c:pt idx="1979">
                  <c:v>45503</c:v>
                </c:pt>
                <c:pt idx="1980">
                  <c:v>45504</c:v>
                </c:pt>
                <c:pt idx="1981">
                  <c:v>45505</c:v>
                </c:pt>
                <c:pt idx="1982">
                  <c:v>45506</c:v>
                </c:pt>
                <c:pt idx="1983">
                  <c:v>45509</c:v>
                </c:pt>
                <c:pt idx="1984">
                  <c:v>45510</c:v>
                </c:pt>
                <c:pt idx="1985">
                  <c:v>45511</c:v>
                </c:pt>
                <c:pt idx="1986">
                  <c:v>45512</c:v>
                </c:pt>
                <c:pt idx="1987">
                  <c:v>45513</c:v>
                </c:pt>
                <c:pt idx="1988">
                  <c:v>45516</c:v>
                </c:pt>
                <c:pt idx="1989">
                  <c:v>45517</c:v>
                </c:pt>
                <c:pt idx="1990">
                  <c:v>45518</c:v>
                </c:pt>
                <c:pt idx="1991">
                  <c:v>45519</c:v>
                </c:pt>
                <c:pt idx="1992">
                  <c:v>45520</c:v>
                </c:pt>
                <c:pt idx="1993">
                  <c:v>45523</c:v>
                </c:pt>
                <c:pt idx="1994">
                  <c:v>45524</c:v>
                </c:pt>
                <c:pt idx="1995">
                  <c:v>45525</c:v>
                </c:pt>
                <c:pt idx="1996">
                  <c:v>45526</c:v>
                </c:pt>
                <c:pt idx="1997">
                  <c:v>45527</c:v>
                </c:pt>
                <c:pt idx="1998">
                  <c:v>45530</c:v>
                </c:pt>
                <c:pt idx="1999">
                  <c:v>45531</c:v>
                </c:pt>
                <c:pt idx="2000">
                  <c:v>45532</c:v>
                </c:pt>
                <c:pt idx="2001">
                  <c:v>45533</c:v>
                </c:pt>
                <c:pt idx="2002">
                  <c:v>45534</c:v>
                </c:pt>
                <c:pt idx="2003">
                  <c:v>45537</c:v>
                </c:pt>
                <c:pt idx="2004">
                  <c:v>45538</c:v>
                </c:pt>
                <c:pt idx="2005">
                  <c:v>45539</c:v>
                </c:pt>
                <c:pt idx="2006">
                  <c:v>45540</c:v>
                </c:pt>
                <c:pt idx="2007">
                  <c:v>45541</c:v>
                </c:pt>
                <c:pt idx="2008">
                  <c:v>45544</c:v>
                </c:pt>
                <c:pt idx="2009">
                  <c:v>45545</c:v>
                </c:pt>
                <c:pt idx="2010">
                  <c:v>45546</c:v>
                </c:pt>
                <c:pt idx="2011">
                  <c:v>45547</c:v>
                </c:pt>
                <c:pt idx="2012">
                  <c:v>45548</c:v>
                </c:pt>
                <c:pt idx="2013">
                  <c:v>45551</c:v>
                </c:pt>
                <c:pt idx="2014">
                  <c:v>45552</c:v>
                </c:pt>
                <c:pt idx="2015">
                  <c:v>45553</c:v>
                </c:pt>
                <c:pt idx="2016">
                  <c:v>45554</c:v>
                </c:pt>
                <c:pt idx="2017">
                  <c:v>45555</c:v>
                </c:pt>
                <c:pt idx="2018">
                  <c:v>45558</c:v>
                </c:pt>
                <c:pt idx="2019">
                  <c:v>45559</c:v>
                </c:pt>
                <c:pt idx="2020">
                  <c:v>45560</c:v>
                </c:pt>
                <c:pt idx="2021">
                  <c:v>45561</c:v>
                </c:pt>
                <c:pt idx="2022">
                  <c:v>45562</c:v>
                </c:pt>
                <c:pt idx="2023">
                  <c:v>45565</c:v>
                </c:pt>
                <c:pt idx="2024">
                  <c:v>45566</c:v>
                </c:pt>
                <c:pt idx="2025">
                  <c:v>45567</c:v>
                </c:pt>
                <c:pt idx="2026">
                  <c:v>45568</c:v>
                </c:pt>
                <c:pt idx="2027">
                  <c:v>45569</c:v>
                </c:pt>
                <c:pt idx="2028">
                  <c:v>45572</c:v>
                </c:pt>
                <c:pt idx="2029">
                  <c:v>45573</c:v>
                </c:pt>
                <c:pt idx="2030">
                  <c:v>45574</c:v>
                </c:pt>
                <c:pt idx="2031">
                  <c:v>45575</c:v>
                </c:pt>
                <c:pt idx="2032">
                  <c:v>45576</c:v>
                </c:pt>
                <c:pt idx="2033">
                  <c:v>45579</c:v>
                </c:pt>
                <c:pt idx="2034">
                  <c:v>45580</c:v>
                </c:pt>
                <c:pt idx="2035">
                  <c:v>45581</c:v>
                </c:pt>
                <c:pt idx="2036">
                  <c:v>45582</c:v>
                </c:pt>
                <c:pt idx="2037">
                  <c:v>45583</c:v>
                </c:pt>
                <c:pt idx="2038">
                  <c:v>45586</c:v>
                </c:pt>
                <c:pt idx="2039">
                  <c:v>45587</c:v>
                </c:pt>
                <c:pt idx="2040">
                  <c:v>45588</c:v>
                </c:pt>
                <c:pt idx="2041">
                  <c:v>45589</c:v>
                </c:pt>
                <c:pt idx="2042">
                  <c:v>45590</c:v>
                </c:pt>
                <c:pt idx="2043">
                  <c:v>45593</c:v>
                </c:pt>
                <c:pt idx="2044">
                  <c:v>45594</c:v>
                </c:pt>
                <c:pt idx="2045">
                  <c:v>45595</c:v>
                </c:pt>
                <c:pt idx="2046">
                  <c:v>45596</c:v>
                </c:pt>
                <c:pt idx="2047">
                  <c:v>45597</c:v>
                </c:pt>
                <c:pt idx="2048">
                  <c:v>45600</c:v>
                </c:pt>
                <c:pt idx="2049">
                  <c:v>45601</c:v>
                </c:pt>
                <c:pt idx="2050">
                  <c:v>45602</c:v>
                </c:pt>
                <c:pt idx="2051">
                  <c:v>45603</c:v>
                </c:pt>
                <c:pt idx="2052">
                  <c:v>45604</c:v>
                </c:pt>
                <c:pt idx="2053">
                  <c:v>45607</c:v>
                </c:pt>
                <c:pt idx="2054">
                  <c:v>45608</c:v>
                </c:pt>
                <c:pt idx="2055">
                  <c:v>45609</c:v>
                </c:pt>
                <c:pt idx="2056">
                  <c:v>45610</c:v>
                </c:pt>
                <c:pt idx="2057">
                  <c:v>45614</c:v>
                </c:pt>
                <c:pt idx="2058">
                  <c:v>45615</c:v>
                </c:pt>
                <c:pt idx="2059">
                  <c:v>45617</c:v>
                </c:pt>
                <c:pt idx="2060">
                  <c:v>45618</c:v>
                </c:pt>
                <c:pt idx="2061">
                  <c:v>45621</c:v>
                </c:pt>
                <c:pt idx="2062">
                  <c:v>45622</c:v>
                </c:pt>
                <c:pt idx="2063">
                  <c:v>45623</c:v>
                </c:pt>
                <c:pt idx="2064">
                  <c:v>45624</c:v>
                </c:pt>
                <c:pt idx="2065">
                  <c:v>45625</c:v>
                </c:pt>
                <c:pt idx="2066">
                  <c:v>45628</c:v>
                </c:pt>
                <c:pt idx="2067">
                  <c:v>45629</c:v>
                </c:pt>
                <c:pt idx="2068">
                  <c:v>45630</c:v>
                </c:pt>
                <c:pt idx="2069">
                  <c:v>45631</c:v>
                </c:pt>
                <c:pt idx="2070">
                  <c:v>45632</c:v>
                </c:pt>
                <c:pt idx="2071">
                  <c:v>45635</c:v>
                </c:pt>
                <c:pt idx="2072">
                  <c:v>45636</c:v>
                </c:pt>
                <c:pt idx="2073">
                  <c:v>45637</c:v>
                </c:pt>
                <c:pt idx="2074">
                  <c:v>45638</c:v>
                </c:pt>
                <c:pt idx="2075">
                  <c:v>45639</c:v>
                </c:pt>
                <c:pt idx="2076">
                  <c:v>45642</c:v>
                </c:pt>
                <c:pt idx="2077">
                  <c:v>45643</c:v>
                </c:pt>
                <c:pt idx="2078">
                  <c:v>45644</c:v>
                </c:pt>
                <c:pt idx="2079">
                  <c:v>45645</c:v>
                </c:pt>
                <c:pt idx="2080">
                  <c:v>45646</c:v>
                </c:pt>
                <c:pt idx="2081">
                  <c:v>45649</c:v>
                </c:pt>
                <c:pt idx="2082">
                  <c:v>45650</c:v>
                </c:pt>
                <c:pt idx="2083">
                  <c:v>45652</c:v>
                </c:pt>
                <c:pt idx="2084">
                  <c:v>45653</c:v>
                </c:pt>
                <c:pt idx="2085">
                  <c:v>45656</c:v>
                </c:pt>
                <c:pt idx="2086">
                  <c:v>45657</c:v>
                </c:pt>
                <c:pt idx="2087">
                  <c:v>45659</c:v>
                </c:pt>
                <c:pt idx="2088">
                  <c:v>45660</c:v>
                </c:pt>
                <c:pt idx="2089">
                  <c:v>45663</c:v>
                </c:pt>
                <c:pt idx="2090">
                  <c:v>45664</c:v>
                </c:pt>
                <c:pt idx="2091">
                  <c:v>45665</c:v>
                </c:pt>
                <c:pt idx="2092">
                  <c:v>45666</c:v>
                </c:pt>
                <c:pt idx="2093">
                  <c:v>45667</c:v>
                </c:pt>
                <c:pt idx="2094">
                  <c:v>45670</c:v>
                </c:pt>
                <c:pt idx="2095">
                  <c:v>45671</c:v>
                </c:pt>
                <c:pt idx="2096">
                  <c:v>45672</c:v>
                </c:pt>
                <c:pt idx="2097">
                  <c:v>45673</c:v>
                </c:pt>
                <c:pt idx="2098">
                  <c:v>45674</c:v>
                </c:pt>
                <c:pt idx="2099">
                  <c:v>45677</c:v>
                </c:pt>
                <c:pt idx="2100">
                  <c:v>45678</c:v>
                </c:pt>
                <c:pt idx="2101">
                  <c:v>45679</c:v>
                </c:pt>
                <c:pt idx="2102">
                  <c:v>45680</c:v>
                </c:pt>
                <c:pt idx="2103">
                  <c:v>45681</c:v>
                </c:pt>
                <c:pt idx="2104">
                  <c:v>45684</c:v>
                </c:pt>
                <c:pt idx="2105">
                  <c:v>45685</c:v>
                </c:pt>
                <c:pt idx="2106">
                  <c:v>45686</c:v>
                </c:pt>
                <c:pt idx="2107">
                  <c:v>45687</c:v>
                </c:pt>
                <c:pt idx="2108">
                  <c:v>45688</c:v>
                </c:pt>
                <c:pt idx="2109">
                  <c:v>45691</c:v>
                </c:pt>
                <c:pt idx="2110">
                  <c:v>45692</c:v>
                </c:pt>
                <c:pt idx="2111">
                  <c:v>45693</c:v>
                </c:pt>
                <c:pt idx="2112">
                  <c:v>45694</c:v>
                </c:pt>
                <c:pt idx="2113">
                  <c:v>45695</c:v>
                </c:pt>
                <c:pt idx="2114">
                  <c:v>45698</c:v>
                </c:pt>
                <c:pt idx="2115">
                  <c:v>45699</c:v>
                </c:pt>
                <c:pt idx="2116">
                  <c:v>45700</c:v>
                </c:pt>
                <c:pt idx="2117">
                  <c:v>45701</c:v>
                </c:pt>
                <c:pt idx="2118">
                  <c:v>45702</c:v>
                </c:pt>
                <c:pt idx="2119">
                  <c:v>45705</c:v>
                </c:pt>
                <c:pt idx="2120">
                  <c:v>45706</c:v>
                </c:pt>
                <c:pt idx="2121">
                  <c:v>45707</c:v>
                </c:pt>
                <c:pt idx="2122">
                  <c:v>45708</c:v>
                </c:pt>
                <c:pt idx="2123">
                  <c:v>45709</c:v>
                </c:pt>
                <c:pt idx="2124">
                  <c:v>45712</c:v>
                </c:pt>
                <c:pt idx="2125">
                  <c:v>45713</c:v>
                </c:pt>
                <c:pt idx="2126">
                  <c:v>45714</c:v>
                </c:pt>
                <c:pt idx="2127">
                  <c:v>45715</c:v>
                </c:pt>
                <c:pt idx="2128">
                  <c:v>45716</c:v>
                </c:pt>
                <c:pt idx="2129">
                  <c:v>45721</c:v>
                </c:pt>
                <c:pt idx="2130">
                  <c:v>45722</c:v>
                </c:pt>
                <c:pt idx="2131">
                  <c:v>45723</c:v>
                </c:pt>
                <c:pt idx="2132">
                  <c:v>45726</c:v>
                </c:pt>
                <c:pt idx="2133">
                  <c:v>45727</c:v>
                </c:pt>
                <c:pt idx="2134">
                  <c:v>45728</c:v>
                </c:pt>
                <c:pt idx="2135">
                  <c:v>45729</c:v>
                </c:pt>
                <c:pt idx="2136">
                  <c:v>45730</c:v>
                </c:pt>
                <c:pt idx="2137">
                  <c:v>45733</c:v>
                </c:pt>
                <c:pt idx="2138">
                  <c:v>45734</c:v>
                </c:pt>
                <c:pt idx="2139">
                  <c:v>45735</c:v>
                </c:pt>
                <c:pt idx="2140">
                  <c:v>45736</c:v>
                </c:pt>
                <c:pt idx="2141">
                  <c:v>45737</c:v>
                </c:pt>
                <c:pt idx="2142">
                  <c:v>45740</c:v>
                </c:pt>
                <c:pt idx="2143">
                  <c:v>45741</c:v>
                </c:pt>
                <c:pt idx="2144">
                  <c:v>45742</c:v>
                </c:pt>
                <c:pt idx="2145">
                  <c:v>45743</c:v>
                </c:pt>
                <c:pt idx="2146">
                  <c:v>45744</c:v>
                </c:pt>
                <c:pt idx="2147">
                  <c:v>45747</c:v>
                </c:pt>
                <c:pt idx="2148">
                  <c:v>45748</c:v>
                </c:pt>
                <c:pt idx="2149">
                  <c:v>45749</c:v>
                </c:pt>
                <c:pt idx="2150">
                  <c:v>45750</c:v>
                </c:pt>
                <c:pt idx="2151">
                  <c:v>45751</c:v>
                </c:pt>
                <c:pt idx="2152">
                  <c:v>45754</c:v>
                </c:pt>
                <c:pt idx="2153">
                  <c:v>45755</c:v>
                </c:pt>
                <c:pt idx="2154">
                  <c:v>45756</c:v>
                </c:pt>
                <c:pt idx="2155">
                  <c:v>45757</c:v>
                </c:pt>
                <c:pt idx="2156">
                  <c:v>45758</c:v>
                </c:pt>
                <c:pt idx="2157">
                  <c:v>45761</c:v>
                </c:pt>
                <c:pt idx="2158">
                  <c:v>45762</c:v>
                </c:pt>
                <c:pt idx="2159">
                  <c:v>45763</c:v>
                </c:pt>
                <c:pt idx="2160">
                  <c:v>45764</c:v>
                </c:pt>
                <c:pt idx="2161">
                  <c:v>45769</c:v>
                </c:pt>
                <c:pt idx="2162">
                  <c:v>45770</c:v>
                </c:pt>
                <c:pt idx="2163">
                  <c:v>45771</c:v>
                </c:pt>
                <c:pt idx="2164">
                  <c:v>45772</c:v>
                </c:pt>
                <c:pt idx="2165">
                  <c:v>45775</c:v>
                </c:pt>
                <c:pt idx="2166">
                  <c:v>45776</c:v>
                </c:pt>
                <c:pt idx="2167">
                  <c:v>45777</c:v>
                </c:pt>
                <c:pt idx="2168">
                  <c:v>45779</c:v>
                </c:pt>
                <c:pt idx="2169">
                  <c:v>45782</c:v>
                </c:pt>
                <c:pt idx="2170">
                  <c:v>45783</c:v>
                </c:pt>
                <c:pt idx="2171">
                  <c:v>45784</c:v>
                </c:pt>
                <c:pt idx="2172">
                  <c:v>45785</c:v>
                </c:pt>
                <c:pt idx="2173">
                  <c:v>45786</c:v>
                </c:pt>
                <c:pt idx="2174">
                  <c:v>45789</c:v>
                </c:pt>
                <c:pt idx="2175">
                  <c:v>45790</c:v>
                </c:pt>
                <c:pt idx="2176">
                  <c:v>45791</c:v>
                </c:pt>
                <c:pt idx="2177">
                  <c:v>45792</c:v>
                </c:pt>
                <c:pt idx="2178">
                  <c:v>45793</c:v>
                </c:pt>
                <c:pt idx="2179">
                  <c:v>45796</c:v>
                </c:pt>
                <c:pt idx="2180">
                  <c:v>45797</c:v>
                </c:pt>
                <c:pt idx="2181">
                  <c:v>45798</c:v>
                </c:pt>
                <c:pt idx="2182">
                  <c:v>45799</c:v>
                </c:pt>
                <c:pt idx="2183">
                  <c:v>45800</c:v>
                </c:pt>
                <c:pt idx="2184">
                  <c:v>45803</c:v>
                </c:pt>
                <c:pt idx="2185">
                  <c:v>45804</c:v>
                </c:pt>
                <c:pt idx="2186">
                  <c:v>45805</c:v>
                </c:pt>
                <c:pt idx="2187">
                  <c:v>45806</c:v>
                </c:pt>
                <c:pt idx="2188">
                  <c:v>45807</c:v>
                </c:pt>
                <c:pt idx="2189">
                  <c:v>45810</c:v>
                </c:pt>
                <c:pt idx="2190">
                  <c:v>45811</c:v>
                </c:pt>
                <c:pt idx="2191">
                  <c:v>45812</c:v>
                </c:pt>
                <c:pt idx="2192">
                  <c:v>45813</c:v>
                </c:pt>
                <c:pt idx="2193">
                  <c:v>45814</c:v>
                </c:pt>
                <c:pt idx="2194">
                  <c:v>45817</c:v>
                </c:pt>
                <c:pt idx="2195">
                  <c:v>45818</c:v>
                </c:pt>
                <c:pt idx="2196">
                  <c:v>45819</c:v>
                </c:pt>
                <c:pt idx="2197">
                  <c:v>45820</c:v>
                </c:pt>
                <c:pt idx="2198">
                  <c:v>45821</c:v>
                </c:pt>
                <c:pt idx="2199">
                  <c:v>45824</c:v>
                </c:pt>
                <c:pt idx="2200">
                  <c:v>45825</c:v>
                </c:pt>
                <c:pt idx="2201">
                  <c:v>45826</c:v>
                </c:pt>
                <c:pt idx="2202">
                  <c:v>45828</c:v>
                </c:pt>
                <c:pt idx="2203">
                  <c:v>45831</c:v>
                </c:pt>
                <c:pt idx="2204">
                  <c:v>45832</c:v>
                </c:pt>
                <c:pt idx="2205">
                  <c:v>45833</c:v>
                </c:pt>
                <c:pt idx="2206">
                  <c:v>45834</c:v>
                </c:pt>
                <c:pt idx="2207">
                  <c:v>45835</c:v>
                </c:pt>
                <c:pt idx="2208">
                  <c:v>45838</c:v>
                </c:pt>
              </c:numCache>
            </c:numRef>
          </c:cat>
          <c:val>
            <c:numRef>
              <c:f>Historico!$CA$598:$CA$7170</c:f>
              <c:numCache>
                <c:formatCode>0.000%</c:formatCode>
                <c:ptCount val="6573"/>
                <c:pt idx="0">
                  <c:v>0</c:v>
                </c:pt>
                <c:pt idx="1">
                  <c:v>5.2461348202492708E-4</c:v>
                </c:pt>
                <c:pt idx="2">
                  <c:v>1.0495027283161651E-3</c:v>
                </c:pt>
                <c:pt idx="3">
                  <c:v>1.5746665946232419E-3</c:v>
                </c:pt>
                <c:pt idx="4">
                  <c:v>2.1001062251961855E-3</c:v>
                </c:pt>
                <c:pt idx="5">
                  <c:v>2.6258216200354401E-3</c:v>
                </c:pt>
                <c:pt idx="6">
                  <c:v>3.1518127791405615E-3</c:v>
                </c:pt>
                <c:pt idx="7">
                  <c:v>3.6780797025119938E-3</c:v>
                </c:pt>
                <c:pt idx="8">
                  <c:v>4.2046223901490709E-3</c:v>
                </c:pt>
                <c:pt idx="9">
                  <c:v>4.731441986302487E-3</c:v>
                </c:pt>
                <c:pt idx="10">
                  <c:v>5.2585384909720201E-3</c:v>
                </c:pt>
                <c:pt idx="11">
                  <c:v>5.785910759907642E-3</c:v>
                </c:pt>
                <c:pt idx="12">
                  <c:v>6.3135587931091308E-3</c:v>
                </c:pt>
                <c:pt idx="13">
                  <c:v>6.8414851407441191E-3</c:v>
                </c:pt>
                <c:pt idx="14">
                  <c:v>7.3696878844964342E-3</c:v>
                </c:pt>
                <c:pt idx="15">
                  <c:v>7.8981677305958176E-3</c:v>
                </c:pt>
                <c:pt idx="16">
                  <c:v>8.4269248244135397E-3</c:v>
                </c:pt>
                <c:pt idx="17">
                  <c:v>8.9559593113981428E-3</c:v>
                </c:pt>
                <c:pt idx="18">
                  <c:v>9.485271337072998E-3</c:v>
                </c:pt>
                <c:pt idx="19">
                  <c:v>1.0014861047039414E-2</c:v>
                </c:pt>
                <c:pt idx="20">
                  <c:v>1.0544728586974195E-2</c:v>
                </c:pt>
                <c:pt idx="21">
                  <c:v>1.1074874102630305E-2</c:v>
                </c:pt>
                <c:pt idx="22">
                  <c:v>1.1605297739837983E-2</c:v>
                </c:pt>
                <c:pt idx="23">
                  <c:v>1.2135999644503848E-2</c:v>
                </c:pt>
                <c:pt idx="24">
                  <c:v>1.2666979962610236E-2</c:v>
                </c:pt>
                <c:pt idx="25">
                  <c:v>1.3198238840216758E-2</c:v>
                </c:pt>
                <c:pt idx="26">
                  <c:v>1.3729776423459628E-2</c:v>
                </c:pt>
                <c:pt idx="27">
                  <c:v>1.4261592858551664E-2</c:v>
                </c:pt>
                <c:pt idx="28">
                  <c:v>1.4793688291782292E-2</c:v>
                </c:pt>
                <c:pt idx="29">
                  <c:v>1.5326062869517543E-2</c:v>
                </c:pt>
                <c:pt idx="30">
                  <c:v>1.5858716738200718E-2</c:v>
                </c:pt>
                <c:pt idx="31">
                  <c:v>1.6382805510633425E-2</c:v>
                </c:pt>
                <c:pt idx="32">
                  <c:v>1.6907164664209606E-2</c:v>
                </c:pt>
                <c:pt idx="33">
                  <c:v>1.743179433842057E-2</c:v>
                </c:pt>
                <c:pt idx="34">
                  <c:v>1.7956694672830231E-2</c:v>
                </c:pt>
                <c:pt idx="35">
                  <c:v>1.8481865807073783E-2</c:v>
                </c:pt>
                <c:pt idx="36">
                  <c:v>1.9007307880859248E-2</c:v>
                </c:pt>
                <c:pt idx="37">
                  <c:v>1.9533021033965703E-2</c:v>
                </c:pt>
                <c:pt idx="38">
                  <c:v>2.0059005406245278E-2</c:v>
                </c:pt>
                <c:pt idx="39">
                  <c:v>2.0585261137621824E-2</c:v>
                </c:pt>
                <c:pt idx="40">
                  <c:v>2.1111788368091355E-2</c:v>
                </c:pt>
                <c:pt idx="41">
                  <c:v>2.1638587237722051E-2</c:v>
                </c:pt>
                <c:pt idx="42">
                  <c:v>2.2165657886654921E-2</c:v>
                </c:pt>
                <c:pt idx="43">
                  <c:v>2.2693000455102696E-2</c:v>
                </c:pt>
                <c:pt idx="44">
                  <c:v>2.3220615083350271E-2</c:v>
                </c:pt>
                <c:pt idx="45">
                  <c:v>2.3748501911755593E-2</c:v>
                </c:pt>
                <c:pt idx="46">
                  <c:v>2.4276661080748552E-2</c:v>
                </c:pt>
                <c:pt idx="47">
                  <c:v>2.4805092730831646E-2</c:v>
                </c:pt>
                <c:pt idx="48">
                  <c:v>2.5333797002579761E-2</c:v>
                </c:pt>
                <c:pt idx="49">
                  <c:v>2.586277403664039E-2</c:v>
                </c:pt>
                <c:pt idx="50">
                  <c:v>2.6392023973733636E-2</c:v>
                </c:pt>
                <c:pt idx="51">
                  <c:v>2.6921546954651987E-2</c:v>
                </c:pt>
                <c:pt idx="52">
                  <c:v>2.7451343120260763E-2</c:v>
                </c:pt>
                <c:pt idx="53">
                  <c:v>2.7981412611497891E-2</c:v>
                </c:pt>
                <c:pt idx="54">
                  <c:v>2.8511755569373909E-2</c:v>
                </c:pt>
                <c:pt idx="55">
                  <c:v>2.9042372134972405E-2</c:v>
                </c:pt>
                <c:pt idx="56">
                  <c:v>2.9573262449449356E-2</c:v>
                </c:pt>
                <c:pt idx="57">
                  <c:v>3.0104426654034011E-2</c:v>
                </c:pt>
                <c:pt idx="58">
                  <c:v>3.0635864890028008E-2</c:v>
                </c:pt>
                <c:pt idx="59">
                  <c:v>3.1158584466327577E-2</c:v>
                </c:pt>
                <c:pt idx="60">
                  <c:v>3.1681569156392975E-2</c:v>
                </c:pt>
                <c:pt idx="61">
                  <c:v>3.2204819094685089E-2</c:v>
                </c:pt>
                <c:pt idx="62">
                  <c:v>3.2728334415733196E-2</c:v>
                </c:pt>
                <c:pt idx="63">
                  <c:v>3.3252115254134074E-2</c:v>
                </c:pt>
                <c:pt idx="64">
                  <c:v>3.3776161744553779E-2</c:v>
                </c:pt>
                <c:pt idx="65">
                  <c:v>3.4300474021725647E-2</c:v>
                </c:pt>
                <c:pt idx="66">
                  <c:v>3.4825052220452291E-2</c:v>
                </c:pt>
                <c:pt idx="67">
                  <c:v>3.5349896475603826E-2</c:v>
                </c:pt>
                <c:pt idx="68">
                  <c:v>3.5875006922119423E-2</c:v>
                </c:pt>
                <c:pt idx="69">
                  <c:v>3.6400383695006422E-2</c:v>
                </c:pt>
                <c:pt idx="70">
                  <c:v>3.6926026929340772E-2</c:v>
                </c:pt>
                <c:pt idx="71">
                  <c:v>3.7451936760266591E-2</c:v>
                </c:pt>
                <c:pt idx="72">
                  <c:v>3.7978113322997054E-2</c:v>
                </c:pt>
                <c:pt idx="73">
                  <c:v>3.8504556752813279E-2</c:v>
                </c:pt>
                <c:pt idx="74">
                  <c:v>3.9031267185065666E-2</c:v>
                </c:pt>
                <c:pt idx="75">
                  <c:v>3.9558244755172556E-2</c:v>
                </c:pt>
                <c:pt idx="76">
                  <c:v>4.0085489598621793E-2</c:v>
                </c:pt>
                <c:pt idx="77">
                  <c:v>4.0613001850969166E-2</c:v>
                </c:pt>
                <c:pt idx="78">
                  <c:v>4.1140781647839963E-2</c:v>
                </c:pt>
                <c:pt idx="79">
                  <c:v>4.166882912492742E-2</c:v>
                </c:pt>
                <c:pt idx="80">
                  <c:v>4.219714441799427E-2</c:v>
                </c:pt>
                <c:pt idx="81">
                  <c:v>4.2725727662871638E-2</c:v>
                </c:pt>
                <c:pt idx="82">
                  <c:v>4.3254578995460147E-2</c:v>
                </c:pt>
                <c:pt idx="83">
                  <c:v>4.3783698551728367E-2</c:v>
                </c:pt>
                <c:pt idx="84">
                  <c:v>4.4313086467715257E-2</c:v>
                </c:pt>
                <c:pt idx="85">
                  <c:v>4.4842742879527275E-2</c:v>
                </c:pt>
                <c:pt idx="86">
                  <c:v>4.5372667923340604E-2</c:v>
                </c:pt>
                <c:pt idx="87">
                  <c:v>4.5902861735400702E-2</c:v>
                </c:pt>
                <c:pt idx="88">
                  <c:v>4.6433324452021862E-2</c:v>
                </c:pt>
                <c:pt idx="89">
                  <c:v>4.6936543650330176E-2</c:v>
                </c:pt>
                <c:pt idx="90">
                  <c:v>4.7440004841659444E-2</c:v>
                </c:pt>
                <c:pt idx="91">
                  <c:v>4.7943708142382135E-2</c:v>
                </c:pt>
                <c:pt idx="92">
                  <c:v>4.8447653668925339E-2</c:v>
                </c:pt>
                <c:pt idx="93">
                  <c:v>4.8951841537773877E-2</c:v>
                </c:pt>
                <c:pt idx="94">
                  <c:v>4.9456271865467416E-2</c:v>
                </c:pt>
                <c:pt idx="95">
                  <c:v>4.9960944768601578E-2</c:v>
                </c:pt>
                <c:pt idx="96">
                  <c:v>5.0465860363828829E-2</c:v>
                </c:pt>
                <c:pt idx="97">
                  <c:v>5.0971018767857368E-2</c:v>
                </c:pt>
                <c:pt idx="98">
                  <c:v>5.147642009745157E-2</c:v>
                </c:pt>
                <c:pt idx="99">
                  <c:v>5.1982064469431322E-2</c:v>
                </c:pt>
                <c:pt idx="100">
                  <c:v>5.2487952000673799E-2</c:v>
                </c:pt>
                <c:pt idx="101">
                  <c:v>5.2994082808111687E-2</c:v>
                </c:pt>
                <c:pt idx="102">
                  <c:v>5.350045700873407E-2</c:v>
                </c:pt>
                <c:pt idx="103">
                  <c:v>5.4007074719586212E-2</c:v>
                </c:pt>
                <c:pt idx="104">
                  <c:v>5.4513936057769774E-2</c:v>
                </c:pt>
                <c:pt idx="105">
                  <c:v>5.5021041140442817E-2</c:v>
                </c:pt>
                <c:pt idx="106">
                  <c:v>5.5528390084819135E-2</c:v>
                </c:pt>
                <c:pt idx="107">
                  <c:v>5.6035983008169588E-2</c:v>
                </c:pt>
                <c:pt idx="108">
                  <c:v>5.6543820027821434E-2</c:v>
                </c:pt>
                <c:pt idx="109">
                  <c:v>5.7051901261157889E-2</c:v>
                </c:pt>
                <c:pt idx="110">
                  <c:v>5.7560226825618788E-2</c:v>
                </c:pt>
                <c:pt idx="111">
                  <c:v>5.8068796838700587E-2</c:v>
                </c:pt>
                <c:pt idx="112">
                  <c:v>5.8577611417956366E-2</c:v>
                </c:pt>
                <c:pt idx="113">
                  <c:v>5.9086670680995157E-2</c:v>
                </c:pt>
                <c:pt idx="114">
                  <c:v>5.959597474548306E-2</c:v>
                </c:pt>
                <c:pt idx="115">
                  <c:v>6.0105523729142796E-2</c:v>
                </c:pt>
                <c:pt idx="116">
                  <c:v>6.0615317749753039E-2</c:v>
                </c:pt>
                <c:pt idx="117">
                  <c:v>6.1125356925150198E-2</c:v>
                </c:pt>
                <c:pt idx="118">
                  <c:v>6.1635641373226191E-2</c:v>
                </c:pt>
                <c:pt idx="119">
                  <c:v>6.211807362325561E-2</c:v>
                </c:pt>
                <c:pt idx="120">
                  <c:v>6.2600725101866539E-2</c:v>
                </c:pt>
                <c:pt idx="121">
                  <c:v>6.3083595908681733E-2</c:v>
                </c:pt>
                <c:pt idx="122">
                  <c:v>6.3566686143369022E-2</c:v>
                </c:pt>
                <c:pt idx="123">
                  <c:v>6.4049995905641977E-2</c:v>
                </c:pt>
                <c:pt idx="124">
                  <c:v>6.4533525295258576E-2</c:v>
                </c:pt>
                <c:pt idx="125">
                  <c:v>6.5017274412022985E-2</c:v>
                </c:pt>
                <c:pt idx="126">
                  <c:v>6.5501243355784222E-2</c:v>
                </c:pt>
                <c:pt idx="127">
                  <c:v>6.5985432226436824E-2</c:v>
                </c:pt>
                <c:pt idx="128">
                  <c:v>6.646984112392107E-2</c:v>
                </c:pt>
                <c:pt idx="129">
                  <c:v>6.6954470148222089E-2</c:v>
                </c:pt>
                <c:pt idx="130">
                  <c:v>6.7439319399370756E-2</c:v>
                </c:pt>
                <c:pt idx="131">
                  <c:v>6.792438897744324E-2</c:v>
                </c:pt>
                <c:pt idx="132">
                  <c:v>6.8409678982561228E-2</c:v>
                </c:pt>
                <c:pt idx="133">
                  <c:v>6.8895189514892152E-2</c:v>
                </c:pt>
                <c:pt idx="134">
                  <c:v>6.9380920674648738E-2</c:v>
                </c:pt>
                <c:pt idx="135">
                  <c:v>6.9866872562089455E-2</c:v>
                </c:pt>
                <c:pt idx="136">
                  <c:v>7.0353045277517623E-2</c:v>
                </c:pt>
                <c:pt idx="137">
                  <c:v>7.0839438921283193E-2</c:v>
                </c:pt>
                <c:pt idx="138">
                  <c:v>7.1326053593781191E-2</c:v>
                </c:pt>
                <c:pt idx="139">
                  <c:v>7.181288939545194E-2</c:v>
                </c:pt>
                <c:pt idx="140">
                  <c:v>7.2299946426782169E-2</c:v>
                </c:pt>
                <c:pt idx="141">
                  <c:v>7.2787224788303684E-2</c:v>
                </c:pt>
                <c:pt idx="142">
                  <c:v>7.3274724580593809E-2</c:v>
                </c:pt>
                <c:pt idx="143">
                  <c:v>7.3762445904276275E-2</c:v>
                </c:pt>
                <c:pt idx="144">
                  <c:v>7.4250388860020111E-2</c:v>
                </c:pt>
                <c:pt idx="145">
                  <c:v>7.4738553548539866E-2</c:v>
                </c:pt>
                <c:pt idx="146">
                  <c:v>7.5226940070596715E-2</c:v>
                </c:pt>
                <c:pt idx="147">
                  <c:v>7.5715548526996246E-2</c:v>
                </c:pt>
                <c:pt idx="148">
                  <c:v>7.6204379018591561E-2</c:v>
                </c:pt>
                <c:pt idx="149">
                  <c:v>7.6693431646279953E-2</c:v>
                </c:pt>
                <c:pt idx="150">
                  <c:v>7.7182706511005783E-2</c:v>
                </c:pt>
                <c:pt idx="151">
                  <c:v>7.7672203713758492E-2</c:v>
                </c:pt>
                <c:pt idx="152">
                  <c:v>7.8123596983655785E-2</c:v>
                </c:pt>
                <c:pt idx="153">
                  <c:v>7.8575179323924438E-2</c:v>
                </c:pt>
                <c:pt idx="154">
                  <c:v>7.9026950813758656E-2</c:v>
                </c:pt>
                <c:pt idx="155">
                  <c:v>7.9478911532385732E-2</c:v>
                </c:pt>
                <c:pt idx="156">
                  <c:v>7.9931061559065597E-2</c:v>
                </c:pt>
                <c:pt idx="157">
                  <c:v>8.0383400973091934E-2</c:v>
                </c:pt>
                <c:pt idx="158">
                  <c:v>8.0835929853791733E-2</c:v>
                </c:pt>
                <c:pt idx="159">
                  <c:v>8.12886482805244E-2</c:v>
                </c:pt>
                <c:pt idx="160">
                  <c:v>8.1741556332683318E-2</c:v>
                </c:pt>
                <c:pt idx="161">
                  <c:v>8.2194654089694952E-2</c:v>
                </c:pt>
                <c:pt idx="162">
                  <c:v>8.2647941631018851E-2</c:v>
                </c:pt>
                <c:pt idx="163">
                  <c:v>8.3101419036148316E-2</c:v>
                </c:pt>
                <c:pt idx="164">
                  <c:v>8.3555086384609067E-2</c:v>
                </c:pt>
                <c:pt idx="165">
                  <c:v>8.4008943755961241E-2</c:v>
                </c:pt>
                <c:pt idx="166">
                  <c:v>8.4462991229797169E-2</c:v>
                </c:pt>
                <c:pt idx="167">
                  <c:v>8.4917228885743601E-2</c:v>
                </c:pt>
                <c:pt idx="168">
                  <c:v>8.5371656803459706E-2</c:v>
                </c:pt>
                <c:pt idx="169">
                  <c:v>8.5826275062638846E-2</c:v>
                </c:pt>
                <c:pt idx="170">
                  <c:v>8.6281083743007025E-2</c:v>
                </c:pt>
                <c:pt idx="171">
                  <c:v>8.673608292432422E-2</c:v>
                </c:pt>
                <c:pt idx="172">
                  <c:v>8.7191272686383492E-2</c:v>
                </c:pt>
                <c:pt idx="173">
                  <c:v>8.7646653109011208E-2</c:v>
                </c:pt>
                <c:pt idx="174">
                  <c:v>8.8102224272067708E-2</c:v>
                </c:pt>
                <c:pt idx="175">
                  <c:v>8.8557986255446197E-2</c:v>
                </c:pt>
                <c:pt idx="176">
                  <c:v>8.9013939139073406E-2</c:v>
                </c:pt>
                <c:pt idx="177">
                  <c:v>8.9470083002910039E-2</c:v>
                </c:pt>
                <c:pt idx="178">
                  <c:v>8.9926417926950108E-2</c:v>
                </c:pt>
                <c:pt idx="179">
                  <c:v>9.038294399122071E-2</c:v>
                </c:pt>
                <c:pt idx="180">
                  <c:v>9.083966127578269E-2</c:v>
                </c:pt>
                <c:pt idx="181">
                  <c:v>9.1296569860730648E-2</c:v>
                </c:pt>
                <c:pt idx="182">
                  <c:v>9.1753669826192485E-2</c:v>
                </c:pt>
                <c:pt idx="183">
                  <c:v>9.2210961252329859E-2</c:v>
                </c:pt>
                <c:pt idx="184">
                  <c:v>9.2629644757498575E-2</c:v>
                </c:pt>
                <c:pt idx="185">
                  <c:v>9.3048488759021719E-2</c:v>
                </c:pt>
                <c:pt idx="186">
                  <c:v>9.3467493318423189E-2</c:v>
                </c:pt>
                <c:pt idx="187">
                  <c:v>9.3886658497250641E-2</c:v>
                </c:pt>
                <c:pt idx="188">
                  <c:v>9.4305984357075046E-2</c:v>
                </c:pt>
                <c:pt idx="189">
                  <c:v>9.4725470959491354E-2</c:v>
                </c:pt>
                <c:pt idx="190">
                  <c:v>9.5145118366118275E-2</c:v>
                </c:pt>
                <c:pt idx="191">
                  <c:v>9.556492663859717E-2</c:v>
                </c:pt>
                <c:pt idx="192">
                  <c:v>9.5984895838594042E-2</c:v>
                </c:pt>
                <c:pt idx="193">
                  <c:v>9.6405026027797991E-2</c:v>
                </c:pt>
                <c:pt idx="194">
                  <c:v>9.6825317267922095E-2</c:v>
                </c:pt>
                <c:pt idx="195">
                  <c:v>9.7245769620702971E-2</c:v>
                </c:pt>
                <c:pt idx="196">
                  <c:v>9.7666383147900548E-2</c:v>
                </c:pt>
                <c:pt idx="197">
                  <c:v>9.8087157911299183E-2</c:v>
                </c:pt>
                <c:pt idx="198">
                  <c:v>9.8508093972706101E-2</c:v>
                </c:pt>
                <c:pt idx="199">
                  <c:v>9.8929191393952953E-2</c:v>
                </c:pt>
                <c:pt idx="200">
                  <c:v>9.9350450236894261E-2</c:v>
                </c:pt>
                <c:pt idx="201">
                  <c:v>9.9771870563408971E-2</c:v>
                </c:pt>
                <c:pt idx="202">
                  <c:v>0.10019345243539979</c:v>
                </c:pt>
                <c:pt idx="203">
                  <c:v>0.10061519591479229</c:v>
                </c:pt>
                <c:pt idx="204">
                  <c:v>0.10103710106353692</c:v>
                </c:pt>
                <c:pt idx="205">
                  <c:v>0.10145916794360677</c:v>
                </c:pt>
                <c:pt idx="206">
                  <c:v>0.1018813966169998</c:v>
                </c:pt>
                <c:pt idx="207">
                  <c:v>0.10230378714573707</c:v>
                </c:pt>
                <c:pt idx="208">
                  <c:v>0.10272633959186295</c:v>
                </c:pt>
                <c:pt idx="209">
                  <c:v>0.1031490540174469</c:v>
                </c:pt>
                <c:pt idx="210">
                  <c:v>0.10357193048458102</c:v>
                </c:pt>
                <c:pt idx="211">
                  <c:v>0.10399496905538186</c:v>
                </c:pt>
                <c:pt idx="212">
                  <c:v>0.10441816979198948</c:v>
                </c:pt>
                <c:pt idx="213">
                  <c:v>0.10484153275656749</c:v>
                </c:pt>
                <c:pt idx="214">
                  <c:v>0.10526505801130415</c:v>
                </c:pt>
                <c:pt idx="215">
                  <c:v>0.1056887456184108</c:v>
                </c:pt>
                <c:pt idx="216">
                  <c:v>0.10611259564012299</c:v>
                </c:pt>
                <c:pt idx="217">
                  <c:v>0.10653660813870003</c:v>
                </c:pt>
                <c:pt idx="218">
                  <c:v>0.10696078317642521</c:v>
                </c:pt>
                <c:pt idx="219">
                  <c:v>0.10738512081560536</c:v>
                </c:pt>
                <c:pt idx="220">
                  <c:v>0.10780962111857173</c:v>
                </c:pt>
                <c:pt idx="221">
                  <c:v>0.10823428414767911</c:v>
                </c:pt>
                <c:pt idx="222">
                  <c:v>0.10865910996530603</c:v>
                </c:pt>
                <c:pt idx="223">
                  <c:v>0.10908409863385526</c:v>
                </c:pt>
                <c:pt idx="224">
                  <c:v>0.10946909365491364</c:v>
                </c:pt>
                <c:pt idx="225">
                  <c:v>0.10985422231882747</c:v>
                </c:pt>
                <c:pt idx="226">
                  <c:v>0.11023948467198874</c:v>
                </c:pt>
                <c:pt idx="227">
                  <c:v>0.11062488076080434</c:v>
                </c:pt>
                <c:pt idx="228">
                  <c:v>0.11101041063169781</c:v>
                </c:pt>
                <c:pt idx="229">
                  <c:v>0.11139607433110887</c:v>
                </c:pt>
                <c:pt idx="230">
                  <c:v>0.11178187190549327</c:v>
                </c:pt>
                <c:pt idx="231">
                  <c:v>0.11216780340132271</c:v>
                </c:pt>
                <c:pt idx="232">
                  <c:v>0.11255386886508534</c:v>
                </c:pt>
                <c:pt idx="233">
                  <c:v>0.11294006834328529</c:v>
                </c:pt>
                <c:pt idx="234">
                  <c:v>0.1133264018824427</c:v>
                </c:pt>
                <c:pt idx="235">
                  <c:v>0.1137128695290941</c:v>
                </c:pt>
                <c:pt idx="236">
                  <c:v>0.11409947132979181</c:v>
                </c:pt>
                <c:pt idx="237">
                  <c:v>0.11448620733110504</c:v>
                </c:pt>
                <c:pt idx="238">
                  <c:v>0.11487307757961829</c:v>
                </c:pt>
                <c:pt idx="239">
                  <c:v>0.11526008212193273</c:v>
                </c:pt>
                <c:pt idx="240">
                  <c:v>0.11564722100466573</c:v>
                </c:pt>
                <c:pt idx="241">
                  <c:v>0.11603449427445067</c:v>
                </c:pt>
                <c:pt idx="242">
                  <c:v>0.11642190197793689</c:v>
                </c:pt>
                <c:pt idx="243">
                  <c:v>0.1168094441617904</c:v>
                </c:pt>
                <c:pt idx="244">
                  <c:v>0.11719712087269341</c:v>
                </c:pt>
                <c:pt idx="245">
                  <c:v>0.11758493215734367</c:v>
                </c:pt>
                <c:pt idx="246">
                  <c:v>0.11797287806245604</c:v>
                </c:pt>
                <c:pt idx="247">
                  <c:v>0.1183204817032999</c:v>
                </c:pt>
                <c:pt idx="248">
                  <c:v>0.11870868293883619</c:v>
                </c:pt>
                <c:pt idx="249">
                  <c:v>0.11909701893019742</c:v>
                </c:pt>
                <c:pt idx="250">
                  <c:v>0.11948548972416151</c:v>
                </c:pt>
                <c:pt idx="251">
                  <c:v>0.11987409536752236</c:v>
                </c:pt>
                <c:pt idx="252">
                  <c:v>0.12026283590708986</c:v>
                </c:pt>
                <c:pt idx="253">
                  <c:v>0.12061077820870758</c:v>
                </c:pt>
                <c:pt idx="254">
                  <c:v>0.1209588285776837</c:v>
                </c:pt>
                <c:pt idx="255">
                  <c:v>0.12130698704758269</c:v>
                </c:pt>
                <c:pt idx="256">
                  <c:v>0.12165525365197949</c:v>
                </c:pt>
                <c:pt idx="257">
                  <c:v>0.12200362842445989</c:v>
                </c:pt>
                <c:pt idx="258">
                  <c:v>0.12235211139861968</c:v>
                </c:pt>
                <c:pt idx="259">
                  <c:v>0.12270070260806509</c:v>
                </c:pt>
                <c:pt idx="260">
                  <c:v>0.12304940208641302</c:v>
                </c:pt>
                <c:pt idx="261">
                  <c:v>0.12339820986729078</c:v>
                </c:pt>
                <c:pt idx="262">
                  <c:v>0.12374712598433568</c:v>
                </c:pt>
                <c:pt idx="263">
                  <c:v>0.12409615047119615</c:v>
                </c:pt>
                <c:pt idx="264">
                  <c:v>0.12444528336153082</c:v>
                </c:pt>
                <c:pt idx="265">
                  <c:v>0.12479452468900853</c:v>
                </c:pt>
                <c:pt idx="266">
                  <c:v>0.12514387448730879</c:v>
                </c:pt>
                <c:pt idx="267">
                  <c:v>0.12549333279012154</c:v>
                </c:pt>
                <c:pt idx="268">
                  <c:v>0.12584289963114714</c:v>
                </c:pt>
                <c:pt idx="269">
                  <c:v>0.12619257504409664</c:v>
                </c:pt>
                <c:pt idx="270">
                  <c:v>0.12654235906269107</c:v>
                </c:pt>
                <c:pt idx="271">
                  <c:v>0.12689225172066254</c:v>
                </c:pt>
                <c:pt idx="272">
                  <c:v>0.12724225305175341</c:v>
                </c:pt>
                <c:pt idx="273">
                  <c:v>0.127592363089716</c:v>
                </c:pt>
                <c:pt idx="274">
                  <c:v>0.12794258186831398</c:v>
                </c:pt>
                <c:pt idx="275">
                  <c:v>0.12829290942132077</c:v>
                </c:pt>
                <c:pt idx="276">
                  <c:v>0.1286433457825209</c:v>
                </c:pt>
                <c:pt idx="277">
                  <c:v>0.12899389098570913</c:v>
                </c:pt>
                <c:pt idx="278">
                  <c:v>0.1293445450646904</c:v>
                </c:pt>
                <c:pt idx="279">
                  <c:v>0.12969530805328056</c:v>
                </c:pt>
                <c:pt idx="280">
                  <c:v>0.13004617998530588</c:v>
                </c:pt>
                <c:pt idx="281">
                  <c:v>0.13039716089460307</c:v>
                </c:pt>
                <c:pt idx="282">
                  <c:v>0.13074825081501928</c:v>
                </c:pt>
                <c:pt idx="283">
                  <c:v>0.13109944978041255</c:v>
                </c:pt>
                <c:pt idx="284">
                  <c:v>0.13145075782465065</c:v>
                </c:pt>
                <c:pt idx="285">
                  <c:v>0.13180217498161273</c:v>
                </c:pt>
                <c:pt idx="286">
                  <c:v>0.1321224344347689</c:v>
                </c:pt>
                <c:pt idx="287">
                  <c:v>0.13244278450987257</c:v>
                </c:pt>
                <c:pt idx="288">
                  <c:v>0.13276322523256678</c:v>
                </c:pt>
                <c:pt idx="289">
                  <c:v>0.13308375662850125</c:v>
                </c:pt>
                <c:pt idx="290">
                  <c:v>0.13340437872333322</c:v>
                </c:pt>
                <c:pt idx="291">
                  <c:v>0.13372509154272727</c:v>
                </c:pt>
                <c:pt idx="292">
                  <c:v>0.13404589511235554</c:v>
                </c:pt>
                <c:pt idx="293">
                  <c:v>0.1343667894578966</c:v>
                </c:pt>
                <c:pt idx="294">
                  <c:v>0.13468777460503722</c:v>
                </c:pt>
                <c:pt idx="295">
                  <c:v>0.13500885057947043</c:v>
                </c:pt>
                <c:pt idx="296">
                  <c:v>0.13533001740689787</c:v>
                </c:pt>
                <c:pt idx="297">
                  <c:v>0.13565127511302699</c:v>
                </c:pt>
                <c:pt idx="298">
                  <c:v>0.13597262372357344</c:v>
                </c:pt>
                <c:pt idx="299">
                  <c:v>0.13629406326426019</c:v>
                </c:pt>
                <c:pt idx="300">
                  <c:v>0.13661559376081667</c:v>
                </c:pt>
                <c:pt idx="301">
                  <c:v>0.13693721523898073</c:v>
                </c:pt>
                <c:pt idx="302">
                  <c:v>0.13725892772449622</c:v>
                </c:pt>
                <c:pt idx="303">
                  <c:v>0.13758073124311565</c:v>
                </c:pt>
                <c:pt idx="304">
                  <c:v>0.13790262582059776</c:v>
                </c:pt>
                <c:pt idx="305">
                  <c:v>0.13822461148270904</c:v>
                </c:pt>
                <c:pt idx="306">
                  <c:v>0.13854668825522309</c:v>
                </c:pt>
                <c:pt idx="307">
                  <c:v>0.13886885616392086</c:v>
                </c:pt>
                <c:pt idx="308">
                  <c:v>0.1391911152345906</c:v>
                </c:pt>
                <c:pt idx="309">
                  <c:v>0.13951346549302812</c:v>
                </c:pt>
                <c:pt idx="310">
                  <c:v>0.13983590696503612</c:v>
                </c:pt>
                <c:pt idx="311">
                  <c:v>0.14015843967642483</c:v>
                </c:pt>
                <c:pt idx="312">
                  <c:v>0.14048106365301183</c:v>
                </c:pt>
                <c:pt idx="313">
                  <c:v>0.14080377892062157</c:v>
                </c:pt>
                <c:pt idx="314">
                  <c:v>0.14110545312506906</c:v>
                </c:pt>
                <c:pt idx="315">
                  <c:v>0.14140720710425736</c:v>
                </c:pt>
                <c:pt idx="316">
                  <c:v>0.1417090408792816</c:v>
                </c:pt>
                <c:pt idx="317">
                  <c:v>0.14201095447124357</c:v>
                </c:pt>
                <c:pt idx="318">
                  <c:v>0.14231294790124971</c:v>
                </c:pt>
                <c:pt idx="319">
                  <c:v>0.14261502119041269</c:v>
                </c:pt>
                <c:pt idx="320">
                  <c:v>0.14291717435985052</c:v>
                </c:pt>
                <c:pt idx="321">
                  <c:v>0.14321940743068629</c:v>
                </c:pt>
                <c:pt idx="322">
                  <c:v>0.14352172042404954</c:v>
                </c:pt>
                <c:pt idx="323">
                  <c:v>0.1438241133610747</c:v>
                </c:pt>
                <c:pt idx="324">
                  <c:v>0.1441265862629022</c:v>
                </c:pt>
                <c:pt idx="325">
                  <c:v>0.14442913915067823</c:v>
                </c:pt>
                <c:pt idx="326">
                  <c:v>0.14473177204555365</c:v>
                </c:pt>
                <c:pt idx="327">
                  <c:v>0.14503448496868598</c:v>
                </c:pt>
                <c:pt idx="328">
                  <c:v>0.14533727794123785</c:v>
                </c:pt>
                <c:pt idx="329">
                  <c:v>0.14564015098437744</c:v>
                </c:pt>
                <c:pt idx="330">
                  <c:v>0.14594310411927869</c:v>
                </c:pt>
                <c:pt idx="331">
                  <c:v>0.14624613736712111</c:v>
                </c:pt>
                <c:pt idx="332">
                  <c:v>0.14654925074908953</c:v>
                </c:pt>
                <c:pt idx="333">
                  <c:v>0.14685244428637523</c:v>
                </c:pt>
                <c:pt idx="334">
                  <c:v>0.14715571800017369</c:v>
                </c:pt>
                <c:pt idx="335">
                  <c:v>0.14745907191168728</c:v>
                </c:pt>
                <c:pt idx="336">
                  <c:v>0.14776250604212349</c:v>
                </c:pt>
                <c:pt idx="337">
                  <c:v>0.14806602041269512</c:v>
                </c:pt>
                <c:pt idx="338">
                  <c:v>0.14836961504462098</c:v>
                </c:pt>
                <c:pt idx="339">
                  <c:v>0.14867328995912543</c:v>
                </c:pt>
                <c:pt idx="340">
                  <c:v>0.14897704517743837</c:v>
                </c:pt>
                <c:pt idx="341">
                  <c:v>0.14928088072079548</c:v>
                </c:pt>
                <c:pt idx="342">
                  <c:v>0.14958479661043778</c:v>
                </c:pt>
                <c:pt idx="343">
                  <c:v>0.14988879286761225</c:v>
                </c:pt>
                <c:pt idx="344">
                  <c:v>0.15019286951357125</c:v>
                </c:pt>
                <c:pt idx="345">
                  <c:v>0.15049702656957242</c:v>
                </c:pt>
                <c:pt idx="346">
                  <c:v>0.15080126405687966</c:v>
                </c:pt>
                <c:pt idx="347">
                  <c:v>0.15110558199676238</c:v>
                </c:pt>
                <c:pt idx="348">
                  <c:v>0.15140998041049514</c:v>
                </c:pt>
                <c:pt idx="349">
                  <c:v>0.15171445931935867</c:v>
                </c:pt>
                <c:pt idx="350">
                  <c:v>0.15201901874463908</c:v>
                </c:pt>
                <c:pt idx="351">
                  <c:v>0.15232365870762798</c:v>
                </c:pt>
                <c:pt idx="352">
                  <c:v>0.15262837922962302</c:v>
                </c:pt>
                <c:pt idx="353">
                  <c:v>0.15293318033192693</c:v>
                </c:pt>
                <c:pt idx="354">
                  <c:v>0.15323806203584867</c:v>
                </c:pt>
                <c:pt idx="355">
                  <c:v>0.15354302436270251</c:v>
                </c:pt>
                <c:pt idx="356">
                  <c:v>0.15384806733380807</c:v>
                </c:pt>
                <c:pt idx="357">
                  <c:v>0.15414246659032416</c:v>
                </c:pt>
                <c:pt idx="358">
                  <c:v>0.1544369409615145</c:v>
                </c:pt>
                <c:pt idx="359">
                  <c:v>0.15473149046654511</c:v>
                </c:pt>
                <c:pt idx="360">
                  <c:v>0.15502611512458531</c:v>
                </c:pt>
                <c:pt idx="361">
                  <c:v>0.15532081495481065</c:v>
                </c:pt>
                <c:pt idx="362">
                  <c:v>0.15561558997640046</c:v>
                </c:pt>
                <c:pt idx="363">
                  <c:v>0.15591044020854006</c:v>
                </c:pt>
                <c:pt idx="364">
                  <c:v>0.15620536567041898</c:v>
                </c:pt>
                <c:pt idx="365">
                  <c:v>0.15650036638123144</c:v>
                </c:pt>
                <c:pt idx="366">
                  <c:v>0.15679544236017695</c:v>
                </c:pt>
                <c:pt idx="367">
                  <c:v>0.15709059362645994</c:v>
                </c:pt>
                <c:pt idx="368">
                  <c:v>0.15738582019928948</c:v>
                </c:pt>
                <c:pt idx="369">
                  <c:v>0.15768112209787999</c:v>
                </c:pt>
                <c:pt idx="370">
                  <c:v>0.1579764993414503</c:v>
                </c:pt>
                <c:pt idx="371">
                  <c:v>0.15827195194922439</c:v>
                </c:pt>
                <c:pt idx="372">
                  <c:v>0.15856747994043108</c:v>
                </c:pt>
                <c:pt idx="373">
                  <c:v>0.15886308333430432</c:v>
                </c:pt>
                <c:pt idx="374">
                  <c:v>0.15915876215008251</c:v>
                </c:pt>
                <c:pt idx="375">
                  <c:v>0.15945451640700936</c:v>
                </c:pt>
                <c:pt idx="376">
                  <c:v>0.15975034612433325</c:v>
                </c:pt>
                <c:pt idx="377">
                  <c:v>0.16004625132130768</c:v>
                </c:pt>
                <c:pt idx="378">
                  <c:v>0.160342232017191</c:v>
                </c:pt>
                <c:pt idx="379">
                  <c:v>0.16063828823124604</c:v>
                </c:pt>
                <c:pt idx="380">
                  <c:v>0.16093441998274138</c:v>
                </c:pt>
                <c:pt idx="381">
                  <c:v>0.16123062729095006</c:v>
                </c:pt>
                <c:pt idx="382">
                  <c:v>0.16152691017514975</c:v>
                </c:pt>
                <c:pt idx="383">
                  <c:v>0.16182326865462349</c:v>
                </c:pt>
                <c:pt idx="384">
                  <c:v>0.16211970274865872</c:v>
                </c:pt>
                <c:pt idx="385">
                  <c:v>0.16240538596529652</c:v>
                </c:pt>
                <c:pt idx="386">
                  <c:v>0.16269113941127467</c:v>
                </c:pt>
                <c:pt idx="387">
                  <c:v>0.16297696310385779</c:v>
                </c:pt>
                <c:pt idx="388">
                  <c:v>0.16326285706031429</c:v>
                </c:pt>
                <c:pt idx="389">
                  <c:v>0.16354882129791748</c:v>
                </c:pt>
                <c:pt idx="390">
                  <c:v>0.16383485583394441</c:v>
                </c:pt>
                <c:pt idx="391">
                  <c:v>0.16412096068567616</c:v>
                </c:pt>
                <c:pt idx="392">
                  <c:v>0.1644071358703989</c:v>
                </c:pt>
                <c:pt idx="393">
                  <c:v>0.16469338140540235</c:v>
                </c:pt>
                <c:pt idx="394">
                  <c:v>0.16497969730798046</c:v>
                </c:pt>
                <c:pt idx="395">
                  <c:v>0.16526608359543205</c:v>
                </c:pt>
                <c:pt idx="396">
                  <c:v>0.1655525402850595</c:v>
                </c:pt>
                <c:pt idx="397">
                  <c:v>0.16583906739416987</c:v>
                </c:pt>
                <c:pt idx="398">
                  <c:v>0.16612566494007441</c:v>
                </c:pt>
                <c:pt idx="399">
                  <c:v>0.16641233294008839</c:v>
                </c:pt>
                <c:pt idx="400">
                  <c:v>0.16669907141153151</c:v>
                </c:pt>
                <c:pt idx="401">
                  <c:v>0.16698588037172768</c:v>
                </c:pt>
                <c:pt idx="402">
                  <c:v>0.16727275983800549</c:v>
                </c:pt>
                <c:pt idx="403">
                  <c:v>0.16755970982769686</c:v>
                </c:pt>
                <c:pt idx="404">
                  <c:v>0.1678467303581388</c:v>
                </c:pt>
                <c:pt idx="405">
                  <c:v>0.16813382144667255</c:v>
                </c:pt>
                <c:pt idx="406">
                  <c:v>0.16842098311064291</c:v>
                </c:pt>
                <c:pt idx="407">
                  <c:v>0.16870821536739955</c:v>
                </c:pt>
                <c:pt idx="408">
                  <c:v>0.16899551823429659</c:v>
                </c:pt>
                <c:pt idx="409">
                  <c:v>0.16928289172869171</c:v>
                </c:pt>
                <c:pt idx="410">
                  <c:v>0.16957033586794701</c:v>
                </c:pt>
                <c:pt idx="411">
                  <c:v>0.16985785066942971</c:v>
                </c:pt>
                <c:pt idx="412">
                  <c:v>0.17014543615051014</c:v>
                </c:pt>
                <c:pt idx="413">
                  <c:v>0.17043309232856352</c:v>
                </c:pt>
                <c:pt idx="414">
                  <c:v>0.17072081922096949</c:v>
                </c:pt>
                <c:pt idx="415">
                  <c:v>0.17100861684511148</c:v>
                </c:pt>
                <c:pt idx="416">
                  <c:v>0.17129648521837759</c:v>
                </c:pt>
                <c:pt idx="417">
                  <c:v>0.1715844243581599</c:v>
                </c:pt>
                <c:pt idx="418">
                  <c:v>0.17187243428185495</c:v>
                </c:pt>
                <c:pt idx="419">
                  <c:v>0.17216051500686347</c:v>
                </c:pt>
                <c:pt idx="420">
                  <c:v>0.17244866655059066</c:v>
                </c:pt>
                <c:pt idx="421">
                  <c:v>0.17273688893044592</c:v>
                </c:pt>
                <c:pt idx="422">
                  <c:v>0.17302518216384244</c:v>
                </c:pt>
                <c:pt idx="423">
                  <c:v>0.17331354626819828</c:v>
                </c:pt>
                <c:pt idx="424">
                  <c:v>0.17360198126093596</c:v>
                </c:pt>
                <c:pt idx="425">
                  <c:v>0.17389048715948152</c:v>
                </c:pt>
                <c:pt idx="426">
                  <c:v>0.1741790639812657</c:v>
                </c:pt>
                <c:pt idx="427">
                  <c:v>0.17446771174372366</c:v>
                </c:pt>
                <c:pt idx="428">
                  <c:v>0.17475643046429479</c:v>
                </c:pt>
                <c:pt idx="429">
                  <c:v>0.17504522016042245</c:v>
                </c:pt>
                <c:pt idx="430">
                  <c:v>0.17533408084955449</c:v>
                </c:pt>
                <c:pt idx="431">
                  <c:v>0.17562301254914359</c:v>
                </c:pt>
                <c:pt idx="432">
                  <c:v>0.17591201527664579</c:v>
                </c:pt>
                <c:pt idx="433">
                  <c:v>0.17620108904952159</c:v>
                </c:pt>
                <c:pt idx="434">
                  <c:v>0.17649023388523655</c:v>
                </c:pt>
                <c:pt idx="435">
                  <c:v>0.17677944980125981</c:v>
                </c:pt>
                <c:pt idx="436">
                  <c:v>0.17706873681506496</c:v>
                </c:pt>
                <c:pt idx="437">
                  <c:v>0.17735809494413002</c:v>
                </c:pt>
                <c:pt idx="438">
                  <c:v>0.17764752420593699</c:v>
                </c:pt>
                <c:pt idx="439">
                  <c:v>0.17793702461797278</c:v>
                </c:pt>
                <c:pt idx="440">
                  <c:v>0.17822659619772785</c:v>
                </c:pt>
                <c:pt idx="441">
                  <c:v>0.1785162389626973</c:v>
                </c:pt>
                <c:pt idx="442">
                  <c:v>0.17880595293038093</c:v>
                </c:pt>
                <c:pt idx="443">
                  <c:v>0.17909573811828228</c:v>
                </c:pt>
                <c:pt idx="444">
                  <c:v>0.17938559454390912</c:v>
                </c:pt>
                <c:pt idx="445">
                  <c:v>0.17967552222477412</c:v>
                </c:pt>
                <c:pt idx="446">
                  <c:v>0.17996552117839371</c:v>
                </c:pt>
                <c:pt idx="447">
                  <c:v>0.18025559142228897</c:v>
                </c:pt>
                <c:pt idx="448">
                  <c:v>0.1805457329739848</c:v>
                </c:pt>
                <c:pt idx="449">
                  <c:v>0.18083594585101137</c:v>
                </c:pt>
                <c:pt idx="450">
                  <c:v>0.18112623007090201</c:v>
                </c:pt>
                <c:pt idx="451">
                  <c:v>0.18141658565119534</c:v>
                </c:pt>
                <c:pt idx="452">
                  <c:v>0.18170701260943356</c:v>
                </c:pt>
                <c:pt idx="453">
                  <c:v>0.18199751096316352</c:v>
                </c:pt>
                <c:pt idx="454">
                  <c:v>0.1822880807299363</c:v>
                </c:pt>
                <c:pt idx="455">
                  <c:v>0.18257872192730717</c:v>
                </c:pt>
                <c:pt idx="456">
                  <c:v>0.18286943457283633</c:v>
                </c:pt>
                <c:pt idx="457">
                  <c:v>0.18316021868408727</c:v>
                </c:pt>
                <c:pt idx="458">
                  <c:v>0.18345107427862883</c:v>
                </c:pt>
                <c:pt idx="459">
                  <c:v>0.1837420013740334</c:v>
                </c:pt>
                <c:pt idx="460">
                  <c:v>0.18403299998787825</c:v>
                </c:pt>
                <c:pt idx="461">
                  <c:v>0.18432407013774466</c:v>
                </c:pt>
                <c:pt idx="462">
                  <c:v>0.18461521184121787</c:v>
                </c:pt>
                <c:pt idx="463">
                  <c:v>0.18490642511588873</c:v>
                </c:pt>
                <c:pt idx="464">
                  <c:v>0.1851977099793507</c:v>
                </c:pt>
                <c:pt idx="465">
                  <c:v>0.1854890664492026</c:v>
                </c:pt>
                <c:pt idx="466">
                  <c:v>0.1857804945430479</c:v>
                </c:pt>
                <c:pt idx="467">
                  <c:v>0.18607199427849341</c:v>
                </c:pt>
                <c:pt idx="468">
                  <c:v>0.18636356567315082</c:v>
                </c:pt>
                <c:pt idx="469">
                  <c:v>0.18665520874463626</c:v>
                </c:pt>
                <c:pt idx="470">
                  <c:v>0.18694692351056963</c:v>
                </c:pt>
                <c:pt idx="471">
                  <c:v>0.18723870998857572</c:v>
                </c:pt>
                <c:pt idx="472">
                  <c:v>0.18753056819628378</c:v>
                </c:pt>
                <c:pt idx="473">
                  <c:v>0.18782249815132657</c:v>
                </c:pt>
                <c:pt idx="474">
                  <c:v>0.18811449987134199</c:v>
                </c:pt>
                <c:pt idx="475">
                  <c:v>0.18840657337397193</c:v>
                </c:pt>
                <c:pt idx="476">
                  <c:v>0.18869871867686272</c:v>
                </c:pt>
                <c:pt idx="477">
                  <c:v>0.18899093579766468</c:v>
                </c:pt>
                <c:pt idx="478">
                  <c:v>0.18928322475403325</c:v>
                </c:pt>
                <c:pt idx="479">
                  <c:v>0.18957558556362741</c:v>
                </c:pt>
                <c:pt idx="480">
                  <c:v>0.18986801824411081</c:v>
                </c:pt>
                <c:pt idx="481">
                  <c:v>0.19016052281315154</c:v>
                </c:pt>
                <c:pt idx="482">
                  <c:v>0.19045309928842191</c:v>
                </c:pt>
                <c:pt idx="483">
                  <c:v>0.19074574768759844</c:v>
                </c:pt>
                <c:pt idx="484">
                  <c:v>0.19103846802836233</c:v>
                </c:pt>
                <c:pt idx="485">
                  <c:v>0.19133126032839876</c:v>
                </c:pt>
                <c:pt idx="486">
                  <c:v>0.19162412460539757</c:v>
                </c:pt>
                <c:pt idx="487">
                  <c:v>0.19191706087705285</c:v>
                </c:pt>
                <c:pt idx="488">
                  <c:v>0.19221006916106287</c:v>
                </c:pt>
                <c:pt idx="489">
                  <c:v>0.19250314947513036</c:v>
                </c:pt>
                <c:pt idx="490">
                  <c:v>0.19279630183696272</c:v>
                </c:pt>
                <c:pt idx="491">
                  <c:v>0.19308952626427112</c:v>
                </c:pt>
                <c:pt idx="492">
                  <c:v>0.19338282277477159</c:v>
                </c:pt>
                <c:pt idx="493">
                  <c:v>0.19367619138618397</c:v>
                </c:pt>
                <c:pt idx="494">
                  <c:v>0.19396963211623319</c:v>
                </c:pt>
                <c:pt idx="495">
                  <c:v>0.19426314498264774</c:v>
                </c:pt>
                <c:pt idx="496">
                  <c:v>0.1945567300031612</c:v>
                </c:pt>
                <c:pt idx="497">
                  <c:v>0.19485038719551095</c:v>
                </c:pt>
                <c:pt idx="498">
                  <c:v>0.19514411657743902</c:v>
                </c:pt>
                <c:pt idx="499">
                  <c:v>0.19543791816669165</c:v>
                </c:pt>
                <c:pt idx="500">
                  <c:v>0.19573179198101953</c:v>
                </c:pt>
                <c:pt idx="501">
                  <c:v>0.19602573803817802</c:v>
                </c:pt>
                <c:pt idx="502">
                  <c:v>0.19631975635592602</c:v>
                </c:pt>
                <c:pt idx="503">
                  <c:v>0.19661384695202799</c:v>
                </c:pt>
                <c:pt idx="504">
                  <c:v>0.1969080098442515</c:v>
                </c:pt>
                <c:pt idx="505">
                  <c:v>0.19720224505036898</c:v>
                </c:pt>
                <c:pt idx="506">
                  <c:v>0.19749655258815779</c:v>
                </c:pt>
                <c:pt idx="507">
                  <c:v>0.19779093247539903</c:v>
                </c:pt>
                <c:pt idx="508">
                  <c:v>0.19808538472987824</c:v>
                </c:pt>
                <c:pt idx="509">
                  <c:v>0.19837990936938543</c:v>
                </c:pt>
                <c:pt idx="510">
                  <c:v>0.1986745064117148</c:v>
                </c:pt>
                <c:pt idx="511">
                  <c:v>0.19896917587466545</c:v>
                </c:pt>
                <c:pt idx="512">
                  <c:v>0.19926391777604024</c:v>
                </c:pt>
                <c:pt idx="513">
                  <c:v>0.19955873213364672</c:v>
                </c:pt>
                <c:pt idx="514">
                  <c:v>0.19985361896529685</c:v>
                </c:pt>
                <c:pt idx="515">
                  <c:v>0.20014857828880683</c:v>
                </c:pt>
                <c:pt idx="516">
                  <c:v>0.20044361012199707</c:v>
                </c:pt>
                <c:pt idx="517">
                  <c:v>0.20073871448269287</c:v>
                </c:pt>
                <c:pt idx="518">
                  <c:v>0.20103433934289416</c:v>
                </c:pt>
                <c:pt idx="519">
                  <c:v>0.20133003698667196</c:v>
                </c:pt>
                <c:pt idx="520">
                  <c:v>0.20162580743194569</c:v>
                </c:pt>
                <c:pt idx="521">
                  <c:v>0.20192165069663903</c:v>
                </c:pt>
                <c:pt idx="522">
                  <c:v>0.20221756679868075</c:v>
                </c:pt>
                <c:pt idx="523">
                  <c:v>0.20251355575600316</c:v>
                </c:pt>
                <c:pt idx="524">
                  <c:v>0.2028096175865437</c:v>
                </c:pt>
                <c:pt idx="525">
                  <c:v>0.20310575230824379</c:v>
                </c:pt>
                <c:pt idx="526">
                  <c:v>0.2034019599390493</c:v>
                </c:pt>
                <c:pt idx="527">
                  <c:v>0.20369824049691099</c:v>
                </c:pt>
                <c:pt idx="528">
                  <c:v>0.20399459399978315</c:v>
                </c:pt>
                <c:pt idx="529">
                  <c:v>0.20429102046562586</c:v>
                </c:pt>
                <c:pt idx="530">
                  <c:v>0.20458751991240187</c:v>
                </c:pt>
                <c:pt idx="531">
                  <c:v>0.20488409235807992</c:v>
                </c:pt>
                <c:pt idx="532">
                  <c:v>0.20518073782063229</c:v>
                </c:pt>
                <c:pt idx="533">
                  <c:v>0.20547745631803571</c:v>
                </c:pt>
                <c:pt idx="534">
                  <c:v>0.20577424786827181</c:v>
                </c:pt>
                <c:pt idx="535">
                  <c:v>0.20607111248932619</c:v>
                </c:pt>
                <c:pt idx="536">
                  <c:v>0.20636805019918936</c:v>
                </c:pt>
                <c:pt idx="537">
                  <c:v>0.2066650610158558</c:v>
                </c:pt>
                <c:pt idx="538">
                  <c:v>0.20696214495732446</c:v>
                </c:pt>
                <c:pt idx="539">
                  <c:v>0.20725930204159915</c:v>
                </c:pt>
                <c:pt idx="540">
                  <c:v>0.20755653228668769</c:v>
                </c:pt>
                <c:pt idx="541">
                  <c:v>0.20785383571060234</c:v>
                </c:pt>
                <c:pt idx="542">
                  <c:v>0.2081512123313598</c:v>
                </c:pt>
                <c:pt idx="543">
                  <c:v>0.20844866216698166</c:v>
                </c:pt>
                <c:pt idx="544">
                  <c:v>0.20874618523549326</c:v>
                </c:pt>
                <c:pt idx="545">
                  <c:v>0.20904378155492487</c:v>
                </c:pt>
                <c:pt idx="546">
                  <c:v>0.20934145114331115</c:v>
                </c:pt>
                <c:pt idx="547">
                  <c:v>0.2096391940186908</c:v>
                </c:pt>
                <c:pt idx="548">
                  <c:v>0.2099370101991076</c:v>
                </c:pt>
                <c:pt idx="549">
                  <c:v>0.21023489970260933</c:v>
                </c:pt>
                <c:pt idx="550">
                  <c:v>0.21053286254724823</c:v>
                </c:pt>
                <c:pt idx="551">
                  <c:v>0.21083089875108119</c:v>
                </c:pt>
                <c:pt idx="552">
                  <c:v>0.2111290083321693</c:v>
                </c:pt>
                <c:pt idx="553">
                  <c:v>0.21142719130857834</c:v>
                </c:pt>
                <c:pt idx="554">
                  <c:v>0.21172544769837831</c:v>
                </c:pt>
                <c:pt idx="555">
                  <c:v>0.21202377751964385</c:v>
                </c:pt>
                <c:pt idx="556">
                  <c:v>0.21232218079045384</c:v>
                </c:pt>
                <c:pt idx="557">
                  <c:v>0.21262065752889203</c:v>
                </c:pt>
                <c:pt idx="558">
                  <c:v>0.21291920775304618</c:v>
                </c:pt>
                <c:pt idx="559">
                  <c:v>0.21321783148100848</c:v>
                </c:pt>
                <c:pt idx="560">
                  <c:v>0.21351652873087601</c:v>
                </c:pt>
                <c:pt idx="561">
                  <c:v>0.21381529952075007</c:v>
                </c:pt>
                <c:pt idx="562">
                  <c:v>0.21411414386873595</c:v>
                </c:pt>
                <c:pt idx="563">
                  <c:v>0.21441306179294406</c:v>
                </c:pt>
                <c:pt idx="564">
                  <c:v>0.21471205331148924</c:v>
                </c:pt>
                <c:pt idx="565">
                  <c:v>0.21501111844249055</c:v>
                </c:pt>
                <c:pt idx="566">
                  <c:v>0.21531025720407149</c:v>
                </c:pt>
                <c:pt idx="567">
                  <c:v>0.21560946961436001</c:v>
                </c:pt>
                <c:pt idx="568">
                  <c:v>0.21590875569148893</c:v>
                </c:pt>
                <c:pt idx="569">
                  <c:v>0.21620811545359486</c:v>
                </c:pt>
                <c:pt idx="570">
                  <c:v>0.21650754891881929</c:v>
                </c:pt>
                <c:pt idx="571">
                  <c:v>0.21680705610530815</c:v>
                </c:pt>
                <c:pt idx="572">
                  <c:v>0.2171066370312118</c:v>
                </c:pt>
                <c:pt idx="573">
                  <c:v>0.21740629171468506</c:v>
                </c:pt>
                <c:pt idx="574">
                  <c:v>0.2177060201738874</c:v>
                </c:pt>
                <c:pt idx="575">
                  <c:v>0.2180058224269823</c:v>
                </c:pt>
                <c:pt idx="576">
                  <c:v>0.21830569849213832</c:v>
                </c:pt>
                <c:pt idx="577">
                  <c:v>0.21860564838752761</c:v>
                </c:pt>
                <c:pt idx="578">
                  <c:v>0.21890567213132806</c:v>
                </c:pt>
                <c:pt idx="579">
                  <c:v>0.2192057697417209</c:v>
                </c:pt>
                <c:pt idx="580">
                  <c:v>0.21950594123689249</c:v>
                </c:pt>
                <c:pt idx="581">
                  <c:v>0.21980618663503315</c:v>
                </c:pt>
                <c:pt idx="582">
                  <c:v>0.22010650595433834</c:v>
                </c:pt>
                <c:pt idx="583">
                  <c:v>0.22040689921300727</c:v>
                </c:pt>
                <c:pt idx="584">
                  <c:v>0.22070736642924427</c:v>
                </c:pt>
                <c:pt idx="585">
                  <c:v>0.22100790762125788</c:v>
                </c:pt>
                <c:pt idx="586">
                  <c:v>0.22130852280726088</c:v>
                </c:pt>
                <c:pt idx="587">
                  <c:v>0.2216092120054709</c:v>
                </c:pt>
                <c:pt idx="588">
                  <c:v>0.22190997523410982</c:v>
                </c:pt>
                <c:pt idx="589">
                  <c:v>0.2222108125114044</c:v>
                </c:pt>
                <c:pt idx="590">
                  <c:v>0.2225117238555856</c:v>
                </c:pt>
                <c:pt idx="591">
                  <c:v>0.22281270928488861</c:v>
                </c:pt>
                <c:pt idx="592">
                  <c:v>0.22311376881755329</c:v>
                </c:pt>
                <c:pt idx="593">
                  <c:v>0.22341490247182438</c:v>
                </c:pt>
                <c:pt idx="594">
                  <c:v>0.22371611026595084</c:v>
                </c:pt>
                <c:pt idx="595">
                  <c:v>0.22401739221818584</c:v>
                </c:pt>
                <c:pt idx="596">
                  <c:v>0.22431874834678744</c:v>
                </c:pt>
                <c:pt idx="597">
                  <c:v>0.22462017867001793</c:v>
                </c:pt>
                <c:pt idx="598">
                  <c:v>0.22492168320614425</c:v>
                </c:pt>
                <c:pt idx="599">
                  <c:v>0.22522326197343778</c:v>
                </c:pt>
                <c:pt idx="600">
                  <c:v>0.22552491499017457</c:v>
                </c:pt>
                <c:pt idx="601">
                  <c:v>0.22582664227463489</c:v>
                </c:pt>
                <c:pt idx="602">
                  <c:v>0.22612844384510367</c:v>
                </c:pt>
                <c:pt idx="603">
                  <c:v>0.22643031971987004</c:v>
                </c:pt>
                <c:pt idx="604">
                  <c:v>0.2267322699172285</c:v>
                </c:pt>
                <c:pt idx="605">
                  <c:v>0.22703429445547707</c:v>
                </c:pt>
                <c:pt idx="606">
                  <c:v>0.22733639335291866</c:v>
                </c:pt>
                <c:pt idx="607">
                  <c:v>0.22763856662786086</c:v>
                </c:pt>
                <c:pt idx="608">
                  <c:v>0.22794081429861546</c:v>
                </c:pt>
                <c:pt idx="609">
                  <c:v>0.22824313638349869</c:v>
                </c:pt>
                <c:pt idx="610">
                  <c:v>0.2285455329008319</c:v>
                </c:pt>
                <c:pt idx="611">
                  <c:v>0.22884800386894022</c:v>
                </c:pt>
                <c:pt idx="612">
                  <c:v>0.22915054930615386</c:v>
                </c:pt>
                <c:pt idx="613">
                  <c:v>0.22945316923080705</c:v>
                </c:pt>
                <c:pt idx="614">
                  <c:v>0.22975586366123912</c:v>
                </c:pt>
                <c:pt idx="615">
                  <c:v>0.23005863261579318</c:v>
                </c:pt>
                <c:pt idx="616">
                  <c:v>0.23036147611281743</c:v>
                </c:pt>
                <c:pt idx="617">
                  <c:v>0.23066439417066453</c:v>
                </c:pt>
                <c:pt idx="618">
                  <c:v>0.23096738680769158</c:v>
                </c:pt>
                <c:pt idx="619">
                  <c:v>0.23127045404225988</c:v>
                </c:pt>
                <c:pt idx="620">
                  <c:v>0.23157359589273585</c:v>
                </c:pt>
                <c:pt idx="621">
                  <c:v>0.23187681237748969</c:v>
                </c:pt>
                <c:pt idx="622">
                  <c:v>0.23218010351489693</c:v>
                </c:pt>
                <c:pt idx="623">
                  <c:v>0.23248346932333708</c:v>
                </c:pt>
                <c:pt idx="624">
                  <c:v>0.23278690982119432</c:v>
                </c:pt>
                <c:pt idx="625">
                  <c:v>0.23309042502685728</c:v>
                </c:pt>
                <c:pt idx="626">
                  <c:v>0.2333940149587197</c:v>
                </c:pt>
                <c:pt idx="627">
                  <c:v>0.23369767963517885</c:v>
                </c:pt>
                <c:pt idx="628">
                  <c:v>0.2340014190746369</c:v>
                </c:pt>
                <c:pt idx="629">
                  <c:v>0.23430523329550135</c:v>
                </c:pt>
                <c:pt idx="630">
                  <c:v>0.23460912231618325</c:v>
                </c:pt>
                <c:pt idx="631">
                  <c:v>0.23491308615509809</c:v>
                </c:pt>
                <c:pt idx="632">
                  <c:v>0.2352171248306667</c:v>
                </c:pt>
                <c:pt idx="633">
                  <c:v>0.23552123836131433</c:v>
                </c:pt>
                <c:pt idx="634">
                  <c:v>0.2358254267654698</c:v>
                </c:pt>
                <c:pt idx="635">
                  <c:v>0.2361296900615677</c:v>
                </c:pt>
                <c:pt idx="636">
                  <c:v>0.23643402826804638</c:v>
                </c:pt>
                <c:pt idx="637">
                  <c:v>0.2367384414033491</c:v>
                </c:pt>
                <c:pt idx="638">
                  <c:v>0.23704292948592331</c:v>
                </c:pt>
                <c:pt idx="639">
                  <c:v>0.23734749253422138</c:v>
                </c:pt>
                <c:pt idx="640">
                  <c:v>0.23765213056670009</c:v>
                </c:pt>
                <c:pt idx="641">
                  <c:v>0.23795684360182068</c:v>
                </c:pt>
                <c:pt idx="642">
                  <c:v>0.23826163165804881</c:v>
                </c:pt>
                <c:pt idx="643">
                  <c:v>0.23856649475385483</c:v>
                </c:pt>
                <c:pt idx="644">
                  <c:v>0.23887143290771418</c:v>
                </c:pt>
                <c:pt idx="645">
                  <c:v>0.23917644613810585</c:v>
                </c:pt>
                <c:pt idx="646">
                  <c:v>0.23948153446351417</c:v>
                </c:pt>
                <c:pt idx="647">
                  <c:v>0.23978669790242724</c:v>
                </c:pt>
                <c:pt idx="648">
                  <c:v>0.24009193647333893</c:v>
                </c:pt>
                <c:pt idx="649">
                  <c:v>0.24039725019474623</c:v>
                </c:pt>
                <c:pt idx="650">
                  <c:v>0.24070263908515188</c:v>
                </c:pt>
                <c:pt idx="651">
                  <c:v>0.24100810316306265</c:v>
                </c:pt>
                <c:pt idx="652">
                  <c:v>0.2413136424469895</c:v>
                </c:pt>
                <c:pt idx="653">
                  <c:v>0.2416192569554485</c:v>
                </c:pt>
                <c:pt idx="654">
                  <c:v>0.24192494670696019</c:v>
                </c:pt>
                <c:pt idx="655">
                  <c:v>0.24223071172004951</c:v>
                </c:pt>
                <c:pt idx="656">
                  <c:v>0.24253655201324631</c:v>
                </c:pt>
                <c:pt idx="657">
                  <c:v>0.24284246760508443</c:v>
                </c:pt>
                <c:pt idx="658">
                  <c:v>0.24314845851410261</c:v>
                </c:pt>
                <c:pt idx="659">
                  <c:v>0.24345452475884444</c:v>
                </c:pt>
                <c:pt idx="660">
                  <c:v>0.24376066635785731</c:v>
                </c:pt>
                <c:pt idx="661">
                  <c:v>0.24406688332969395</c:v>
                </c:pt>
                <c:pt idx="662">
                  <c:v>0.24437317569291128</c:v>
                </c:pt>
                <c:pt idx="663">
                  <c:v>0.2446795434660709</c:v>
                </c:pt>
                <c:pt idx="664">
                  <c:v>0.24498598666773885</c:v>
                </c:pt>
                <c:pt idx="665">
                  <c:v>0.24529250531648561</c:v>
                </c:pt>
                <c:pt idx="666">
                  <c:v>0.24559909943088698</c:v>
                </c:pt>
                <c:pt idx="667">
                  <c:v>0.2459057690295221</c:v>
                </c:pt>
                <c:pt idx="668">
                  <c:v>0.24621251413097589</c:v>
                </c:pt>
                <c:pt idx="669">
                  <c:v>0.24651933475383725</c:v>
                </c:pt>
                <c:pt idx="670">
                  <c:v>0.24682623091669931</c:v>
                </c:pt>
                <c:pt idx="671">
                  <c:v>0.24713320263816096</c:v>
                </c:pt>
                <c:pt idx="672">
                  <c:v>0.24744024993682423</c:v>
                </c:pt>
                <c:pt idx="673">
                  <c:v>0.24774737283129666</c:v>
                </c:pt>
                <c:pt idx="674">
                  <c:v>0.24805457134019027</c:v>
                </c:pt>
                <c:pt idx="675">
                  <c:v>0.24836184548212126</c:v>
                </c:pt>
                <c:pt idx="676">
                  <c:v>0.24866919527571096</c:v>
                </c:pt>
                <c:pt idx="677">
                  <c:v>0.24897662073958471</c:v>
                </c:pt>
                <c:pt idx="678">
                  <c:v>0.24928412189237292</c:v>
                </c:pt>
                <c:pt idx="679">
                  <c:v>0.24959169875271026</c:v>
                </c:pt>
                <c:pt idx="680">
                  <c:v>0.24989935133923646</c:v>
                </c:pt>
                <c:pt idx="681">
                  <c:v>0.25020707967059486</c:v>
                </c:pt>
                <c:pt idx="682">
                  <c:v>0.25051488376543452</c:v>
                </c:pt>
                <c:pt idx="683">
                  <c:v>0.25082276364240852</c:v>
                </c:pt>
                <c:pt idx="684">
                  <c:v>0.25113071932017439</c:v>
                </c:pt>
                <c:pt idx="685">
                  <c:v>0.25143875081739475</c:v>
                </c:pt>
                <c:pt idx="686">
                  <c:v>0.25174685815273645</c:v>
                </c:pt>
                <c:pt idx="687">
                  <c:v>0.252055041344871</c:v>
                </c:pt>
                <c:pt idx="688">
                  <c:v>0.25236330041247457</c:v>
                </c:pt>
                <c:pt idx="689">
                  <c:v>0.25267163537422799</c:v>
                </c:pt>
                <c:pt idx="690">
                  <c:v>0.25298004624881631</c:v>
                </c:pt>
                <c:pt idx="691">
                  <c:v>0.25328853305492971</c:v>
                </c:pt>
                <c:pt idx="692">
                  <c:v>0.25359709581126255</c:v>
                </c:pt>
                <c:pt idx="693">
                  <c:v>0.25390573453651388</c:v>
                </c:pt>
                <c:pt idx="694">
                  <c:v>0.25421444924938763</c:v>
                </c:pt>
                <c:pt idx="695">
                  <c:v>0.25452323996859239</c:v>
                </c:pt>
                <c:pt idx="696">
                  <c:v>0.25483210671284051</c:v>
                </c:pt>
                <c:pt idx="697">
                  <c:v>0.25514104950084993</c:v>
                </c:pt>
                <c:pt idx="698">
                  <c:v>0.25545006835134276</c:v>
                </c:pt>
                <c:pt idx="699">
                  <c:v>0.25575916328304582</c:v>
                </c:pt>
                <c:pt idx="700">
                  <c:v>0.25606833431469034</c:v>
                </c:pt>
                <c:pt idx="701">
                  <c:v>0.25637758146501222</c:v>
                </c:pt>
                <c:pt idx="702">
                  <c:v>0.25668690475275246</c:v>
                </c:pt>
                <c:pt idx="703">
                  <c:v>0.25699630419665587</c:v>
                </c:pt>
                <c:pt idx="704">
                  <c:v>0.25730577981547276</c:v>
                </c:pt>
                <c:pt idx="705">
                  <c:v>0.25761533162795702</c:v>
                </c:pt>
                <c:pt idx="706">
                  <c:v>0.25792495965286832</c:v>
                </c:pt>
                <c:pt idx="707">
                  <c:v>0.25823466390896965</c:v>
                </c:pt>
                <c:pt idx="708">
                  <c:v>0.25854444441502977</c:v>
                </c:pt>
                <c:pt idx="709">
                  <c:v>0.25885430118982167</c:v>
                </c:pt>
                <c:pt idx="710">
                  <c:v>0.25916423425212276</c:v>
                </c:pt>
                <c:pt idx="711">
                  <c:v>0.25947424362071536</c:v>
                </c:pt>
                <c:pt idx="712">
                  <c:v>0.259784329314386</c:v>
                </c:pt>
                <c:pt idx="713">
                  <c:v>0.2600944913519263</c:v>
                </c:pt>
                <c:pt idx="714">
                  <c:v>0.26040472975213214</c:v>
                </c:pt>
                <c:pt idx="715">
                  <c:v>0.26071504453380423</c:v>
                </c:pt>
                <c:pt idx="716">
                  <c:v>0.26102543571574799</c:v>
                </c:pt>
                <c:pt idx="717">
                  <c:v>0.26133590331677348</c:v>
                </c:pt>
                <c:pt idx="718">
                  <c:v>0.26164644735569498</c:v>
                </c:pt>
                <c:pt idx="719">
                  <c:v>0.26195706785133188</c:v>
                </c:pt>
                <c:pt idx="720">
                  <c:v>0.26226776482250802</c:v>
                </c:pt>
                <c:pt idx="721">
                  <c:v>0.26257853828805189</c:v>
                </c:pt>
                <c:pt idx="722">
                  <c:v>0.2628893882667962</c:v>
                </c:pt>
                <c:pt idx="723">
                  <c:v>0.26320031477757921</c:v>
                </c:pt>
                <c:pt idx="724">
                  <c:v>0.26351131783924298</c:v>
                </c:pt>
                <c:pt idx="725">
                  <c:v>0.26382239747063463</c:v>
                </c:pt>
                <c:pt idx="726">
                  <c:v>0.26410992502652997</c:v>
                </c:pt>
                <c:pt idx="727">
                  <c:v>0.26439751799675548</c:v>
                </c:pt>
                <c:pt idx="728">
                  <c:v>0.26468517639619304</c:v>
                </c:pt>
                <c:pt idx="729">
                  <c:v>0.2649729002397283</c:v>
                </c:pt>
                <c:pt idx="730">
                  <c:v>0.26526068954225024</c:v>
                </c:pt>
                <c:pt idx="731">
                  <c:v>0.26554854431865138</c:v>
                </c:pt>
                <c:pt idx="732">
                  <c:v>0.26583646458382715</c:v>
                </c:pt>
                <c:pt idx="733">
                  <c:v>0.26612445035267673</c:v>
                </c:pt>
                <c:pt idx="734">
                  <c:v>0.26641250164010266</c:v>
                </c:pt>
                <c:pt idx="735">
                  <c:v>0.26670061846101079</c:v>
                </c:pt>
                <c:pt idx="736">
                  <c:v>0.26698880083031051</c:v>
                </c:pt>
                <c:pt idx="737">
                  <c:v>0.26727704876291436</c:v>
                </c:pt>
                <c:pt idx="738">
                  <c:v>0.26756536227373862</c:v>
                </c:pt>
                <c:pt idx="739">
                  <c:v>0.26785374137770268</c:v>
                </c:pt>
                <c:pt idx="740">
                  <c:v>0.26814218608972906</c:v>
                </c:pt>
                <c:pt idx="741">
                  <c:v>0.26843069642474449</c:v>
                </c:pt>
                <c:pt idx="742">
                  <c:v>0.26871927239767812</c:v>
                </c:pt>
                <c:pt idx="743">
                  <c:v>0.26900791402346336</c:v>
                </c:pt>
                <c:pt idx="744">
                  <c:v>0.26929662131703669</c:v>
                </c:pt>
                <c:pt idx="745">
                  <c:v>0.2695853942933375</c:v>
                </c:pt>
                <c:pt idx="746">
                  <c:v>0.26987423296730961</c:v>
                </c:pt>
                <c:pt idx="747">
                  <c:v>0.2701631373538993</c:v>
                </c:pt>
                <c:pt idx="748">
                  <c:v>0.27045210746805681</c:v>
                </c:pt>
                <c:pt idx="749">
                  <c:v>0.27074114332473509</c:v>
                </c:pt>
                <c:pt idx="750">
                  <c:v>0.2710302449388915</c:v>
                </c:pt>
                <c:pt idx="751">
                  <c:v>0.27131941232548606</c:v>
                </c:pt>
                <c:pt idx="752">
                  <c:v>0.2716086454994826</c:v>
                </c:pt>
                <c:pt idx="753">
                  <c:v>0.27189794447584781</c:v>
                </c:pt>
                <c:pt idx="754">
                  <c:v>0.27218730926955259</c:v>
                </c:pt>
                <c:pt idx="755">
                  <c:v>0.27247673989557053</c:v>
                </c:pt>
                <c:pt idx="756">
                  <c:v>0.27276623636887876</c:v>
                </c:pt>
                <c:pt idx="757">
                  <c:v>0.2730557987044584</c:v>
                </c:pt>
                <c:pt idx="758">
                  <c:v>0.27334542691729302</c:v>
                </c:pt>
                <c:pt idx="759">
                  <c:v>0.27363512102237042</c:v>
                </c:pt>
                <c:pt idx="760">
                  <c:v>0.27392488103468149</c:v>
                </c:pt>
                <c:pt idx="761">
                  <c:v>0.27419077715604034</c:v>
                </c:pt>
                <c:pt idx="762">
                  <c:v>0.27445672877576355</c:v>
                </c:pt>
                <c:pt idx="763">
                  <c:v>0.27472273590543494</c:v>
                </c:pt>
                <c:pt idx="764">
                  <c:v>0.27498879855664082</c:v>
                </c:pt>
                <c:pt idx="765">
                  <c:v>0.27525491674096947</c:v>
                </c:pt>
                <c:pt idx="766">
                  <c:v>0.27552109047001205</c:v>
                </c:pt>
                <c:pt idx="767">
                  <c:v>0.27578731975536197</c:v>
                </c:pt>
                <c:pt idx="768">
                  <c:v>0.27605360460861483</c:v>
                </c:pt>
                <c:pt idx="769">
                  <c:v>0.27631994504136936</c:v>
                </c:pt>
                <c:pt idx="770">
                  <c:v>0.27658634106522562</c:v>
                </c:pt>
                <c:pt idx="771">
                  <c:v>0.2768527926917872</c:v>
                </c:pt>
                <c:pt idx="772">
                  <c:v>0.27711929993265927</c:v>
                </c:pt>
                <c:pt idx="773">
                  <c:v>0.27738586279944988</c:v>
                </c:pt>
                <c:pt idx="774">
                  <c:v>0.27765248130376929</c:v>
                </c:pt>
                <c:pt idx="775">
                  <c:v>0.27791915545723067</c:v>
                </c:pt>
                <c:pt idx="776">
                  <c:v>0.27818588527144872</c:v>
                </c:pt>
                <c:pt idx="777">
                  <c:v>0.27845267075804125</c:v>
                </c:pt>
                <c:pt idx="778">
                  <c:v>0.27871951192862832</c:v>
                </c:pt>
                <c:pt idx="779">
                  <c:v>0.27898640879483239</c:v>
                </c:pt>
                <c:pt idx="780">
                  <c:v>0.27925336136827839</c:v>
                </c:pt>
                <c:pt idx="781">
                  <c:v>0.27952036966059368</c:v>
                </c:pt>
                <c:pt idx="782">
                  <c:v>0.27978743368340786</c:v>
                </c:pt>
                <c:pt idx="783">
                  <c:v>0.28005455344835339</c:v>
                </c:pt>
                <c:pt idx="784">
                  <c:v>0.28032172896706453</c:v>
                </c:pt>
                <c:pt idx="785">
                  <c:v>0.28058896025117841</c:v>
                </c:pt>
                <c:pt idx="786">
                  <c:v>0.28085624731233483</c:v>
                </c:pt>
                <c:pt idx="787">
                  <c:v>0.28112359016217536</c:v>
                </c:pt>
                <c:pt idx="788">
                  <c:v>0.28139098881234426</c:v>
                </c:pt>
                <c:pt idx="789">
                  <c:v>0.28165844327448841</c:v>
                </c:pt>
                <c:pt idx="790">
                  <c:v>0.28192595356025718</c:v>
                </c:pt>
                <c:pt idx="791">
                  <c:v>0.28216932552483365</c:v>
                </c:pt>
                <c:pt idx="792">
                  <c:v>0.28241274369325886</c:v>
                </c:pt>
                <c:pt idx="793">
                  <c:v>0.28265620807430514</c:v>
                </c:pt>
                <c:pt idx="794">
                  <c:v>0.28289971867674524</c:v>
                </c:pt>
                <c:pt idx="795">
                  <c:v>0.28314327550935481</c:v>
                </c:pt>
                <c:pt idx="796">
                  <c:v>0.28338687858091016</c:v>
                </c:pt>
                <c:pt idx="797">
                  <c:v>0.28363052790018961</c:v>
                </c:pt>
                <c:pt idx="798">
                  <c:v>0.28387422347597369</c:v>
                </c:pt>
                <c:pt idx="799">
                  <c:v>0.28411796531704381</c:v>
                </c:pt>
                <c:pt idx="800">
                  <c:v>0.2843617534321834</c:v>
                </c:pt>
                <c:pt idx="801">
                  <c:v>0.28460558783017764</c:v>
                </c:pt>
                <c:pt idx="802">
                  <c:v>0.28484946851981308</c:v>
                </c:pt>
                <c:pt idx="803">
                  <c:v>0.28509339550987867</c:v>
                </c:pt>
                <c:pt idx="804">
                  <c:v>0.28533736880916361</c:v>
                </c:pt>
                <c:pt idx="805">
                  <c:v>0.28558138842646041</c:v>
                </c:pt>
                <c:pt idx="806">
                  <c:v>0.28582545437056228</c:v>
                </c:pt>
                <c:pt idx="807">
                  <c:v>0.28606956665026395</c:v>
                </c:pt>
                <c:pt idx="808">
                  <c:v>0.28631372527436261</c:v>
                </c:pt>
                <c:pt idx="809">
                  <c:v>0.28655793025165655</c:v>
                </c:pt>
                <c:pt idx="810">
                  <c:v>0.28680218159094584</c:v>
                </c:pt>
                <c:pt idx="811">
                  <c:v>0.28704647930103211</c:v>
                </c:pt>
                <c:pt idx="812">
                  <c:v>0.28729082339071921</c:v>
                </c:pt>
                <c:pt idx="813">
                  <c:v>0.28753521386881165</c:v>
                </c:pt>
                <c:pt idx="814">
                  <c:v>0.2877796507441166</c:v>
                </c:pt>
                <c:pt idx="815">
                  <c:v>0.28802413402544236</c:v>
                </c:pt>
                <c:pt idx="816">
                  <c:v>0.28826866372159898</c:v>
                </c:pt>
                <c:pt idx="817">
                  <c:v>0.28851323984139854</c:v>
                </c:pt>
                <c:pt idx="818">
                  <c:v>0.28875786239365442</c:v>
                </c:pt>
                <c:pt idx="819">
                  <c:v>0.28900253138718179</c:v>
                </c:pt>
                <c:pt idx="820">
                  <c:v>0.28922280334424033</c:v>
                </c:pt>
                <c:pt idx="821">
                  <c:v>0.28944311294260183</c:v>
                </c:pt>
                <c:pt idx="822">
                  <c:v>0.28966346018869871</c:v>
                </c:pt>
                <c:pt idx="823">
                  <c:v>0.28988384508896492</c:v>
                </c:pt>
                <c:pt idx="824">
                  <c:v>0.29010426764983421</c:v>
                </c:pt>
                <c:pt idx="825">
                  <c:v>0.29032472787774299</c:v>
                </c:pt>
                <c:pt idx="826">
                  <c:v>0.29054522577912767</c:v>
                </c:pt>
                <c:pt idx="827">
                  <c:v>0.2907657613604262</c:v>
                </c:pt>
                <c:pt idx="828">
                  <c:v>0.29098633462807744</c:v>
                </c:pt>
                <c:pt idx="829">
                  <c:v>0.29120694558852134</c:v>
                </c:pt>
                <c:pt idx="830">
                  <c:v>0.29142759424819942</c:v>
                </c:pt>
                <c:pt idx="831">
                  <c:v>0.29164828061355363</c:v>
                </c:pt>
                <c:pt idx="832">
                  <c:v>0.2918690046910275</c:v>
                </c:pt>
                <c:pt idx="833">
                  <c:v>0.29208976648706542</c:v>
                </c:pt>
                <c:pt idx="834">
                  <c:v>0.29231056600811267</c:v>
                </c:pt>
                <c:pt idx="835">
                  <c:v>0.29253140326061633</c:v>
                </c:pt>
                <c:pt idx="836">
                  <c:v>0.29275227825102412</c:v>
                </c:pt>
                <c:pt idx="837">
                  <c:v>0.29297319098578467</c:v>
                </c:pt>
                <c:pt idx="838">
                  <c:v>0.29319414147134792</c:v>
                </c:pt>
                <c:pt idx="839">
                  <c:v>0.29341512971416539</c:v>
                </c:pt>
                <c:pt idx="840">
                  <c:v>0.2936361557206888</c:v>
                </c:pt>
                <c:pt idx="841">
                  <c:v>0.29385721949737165</c:v>
                </c:pt>
                <c:pt idx="842">
                  <c:v>0.29407832105066811</c:v>
                </c:pt>
                <c:pt idx="843">
                  <c:v>0.2942994603870337</c:v>
                </c:pt>
                <c:pt idx="844">
                  <c:v>0.29452063751292523</c:v>
                </c:pt>
                <c:pt idx="845">
                  <c:v>0.2947418524348</c:v>
                </c:pt>
                <c:pt idx="846">
                  <c:v>0.29496310515911728</c:v>
                </c:pt>
                <c:pt idx="847">
                  <c:v>0.29518439569233657</c:v>
                </c:pt>
                <c:pt idx="848">
                  <c:v>0.29540572404091892</c:v>
                </c:pt>
                <c:pt idx="849">
                  <c:v>0.29562709021132672</c:v>
                </c:pt>
                <c:pt idx="850">
                  <c:v>0.29584849421002302</c:v>
                </c:pt>
                <c:pt idx="851">
                  <c:v>0.29606993604347198</c:v>
                </c:pt>
                <c:pt idx="852">
                  <c:v>0.29629141571813933</c:v>
                </c:pt>
                <c:pt idx="853">
                  <c:v>0.29651293324049122</c:v>
                </c:pt>
                <c:pt idx="854">
                  <c:v>0.29673448861699536</c:v>
                </c:pt>
                <c:pt idx="855">
                  <c:v>0.29695608185412059</c:v>
                </c:pt>
                <c:pt idx="856">
                  <c:v>0.29717771295833662</c:v>
                </c:pt>
                <c:pt idx="857">
                  <c:v>0.2973993819361147</c:v>
                </c:pt>
                <c:pt idx="858">
                  <c:v>0.29760874338993082</c:v>
                </c:pt>
                <c:pt idx="859">
                  <c:v>0.29781813862842355</c:v>
                </c:pt>
                <c:pt idx="860">
                  <c:v>0.2980275676570443</c:v>
                </c:pt>
                <c:pt idx="861">
                  <c:v>0.2982370304812465</c:v>
                </c:pt>
                <c:pt idx="862">
                  <c:v>0.2984465271064829</c:v>
                </c:pt>
                <c:pt idx="863">
                  <c:v>0.29865605753820867</c:v>
                </c:pt>
                <c:pt idx="864">
                  <c:v>0.29886562178187859</c:v>
                </c:pt>
                <c:pt idx="865">
                  <c:v>0.29907521984294938</c:v>
                </c:pt>
                <c:pt idx="866">
                  <c:v>0.2992848517268778</c:v>
                </c:pt>
                <c:pt idx="867">
                  <c:v>0.29949451743912214</c:v>
                </c:pt>
                <c:pt idx="868">
                  <c:v>0.29970421698514116</c:v>
                </c:pt>
                <c:pt idx="869">
                  <c:v>0.29991395037039448</c:v>
                </c:pt>
                <c:pt idx="870">
                  <c:v>0.30012371760034284</c:v>
                </c:pt>
                <c:pt idx="871">
                  <c:v>0.30033351868044789</c:v>
                </c:pt>
                <c:pt idx="872">
                  <c:v>0.30054335361617168</c:v>
                </c:pt>
                <c:pt idx="873">
                  <c:v>0.30075322241297808</c:v>
                </c:pt>
                <c:pt idx="874">
                  <c:v>0.30096312507633072</c:v>
                </c:pt>
                <c:pt idx="875">
                  <c:v>0.30117306161169477</c:v>
                </c:pt>
                <c:pt idx="876">
                  <c:v>0.30138303202453653</c:v>
                </c:pt>
                <c:pt idx="877">
                  <c:v>0.30159303632032231</c:v>
                </c:pt>
                <c:pt idx="878">
                  <c:v>0.30180307450451993</c:v>
                </c:pt>
                <c:pt idx="879">
                  <c:v>0.30201314658259815</c:v>
                </c:pt>
                <c:pt idx="880">
                  <c:v>0.30222325256002613</c:v>
                </c:pt>
                <c:pt idx="881">
                  <c:v>0.30243339244227463</c:v>
                </c:pt>
                <c:pt idx="882">
                  <c:v>0.30264356623481459</c:v>
                </c:pt>
                <c:pt idx="883">
                  <c:v>0.30285377394311808</c:v>
                </c:pt>
                <c:pt idx="884">
                  <c:v>0.3030640155726585</c:v>
                </c:pt>
                <c:pt idx="885">
                  <c:v>0.30327429112890902</c:v>
                </c:pt>
                <c:pt idx="886">
                  <c:v>0.30345970880534989</c:v>
                </c:pt>
                <c:pt idx="887">
                  <c:v>0.30364515286128357</c:v>
                </c:pt>
                <c:pt idx="888">
                  <c:v>0.30383062330046307</c:v>
                </c:pt>
                <c:pt idx="889">
                  <c:v>0.30401612012664181</c:v>
                </c:pt>
                <c:pt idx="890">
                  <c:v>0.30420164334357414</c:v>
                </c:pt>
                <c:pt idx="891">
                  <c:v>0.30438719295501415</c:v>
                </c:pt>
                <c:pt idx="892">
                  <c:v>0.30457276896471774</c:v>
                </c:pt>
                <c:pt idx="893">
                  <c:v>0.30475837137644013</c:v>
                </c:pt>
                <c:pt idx="894">
                  <c:v>0.30494400019393786</c:v>
                </c:pt>
                <c:pt idx="895">
                  <c:v>0.30512965542096748</c:v>
                </c:pt>
                <c:pt idx="896">
                  <c:v>0.30531533706128644</c:v>
                </c:pt>
                <c:pt idx="897">
                  <c:v>0.30550104511865239</c:v>
                </c:pt>
                <c:pt idx="898">
                  <c:v>0.30568677959682367</c:v>
                </c:pt>
                <c:pt idx="899">
                  <c:v>0.30587254049955948</c:v>
                </c:pt>
                <c:pt idx="900">
                  <c:v>0.30605832783061904</c:v>
                </c:pt>
                <c:pt idx="901">
                  <c:v>0.30624414159376223</c:v>
                </c:pt>
                <c:pt idx="902">
                  <c:v>0.30642998179274983</c:v>
                </c:pt>
                <c:pt idx="903">
                  <c:v>0.30661584843134282</c:v>
                </c:pt>
                <c:pt idx="904">
                  <c:v>0.30680174151330264</c:v>
                </c:pt>
                <c:pt idx="905">
                  <c:v>0.30698766104239139</c:v>
                </c:pt>
                <c:pt idx="906">
                  <c:v>0.30717360702237184</c:v>
                </c:pt>
                <c:pt idx="907">
                  <c:v>0.3073595794570072</c:v>
                </c:pt>
                <c:pt idx="908">
                  <c:v>0.30754557835006113</c:v>
                </c:pt>
                <c:pt idx="909">
                  <c:v>0.30773160370529795</c:v>
                </c:pt>
                <c:pt idx="910">
                  <c:v>0.30791765552648243</c:v>
                </c:pt>
                <c:pt idx="911">
                  <c:v>0.30810373381737977</c:v>
                </c:pt>
                <c:pt idx="912">
                  <c:v>0.30828983858175607</c:v>
                </c:pt>
                <c:pt idx="913">
                  <c:v>0.30847596982337722</c:v>
                </c:pt>
                <c:pt idx="914">
                  <c:v>0.30866212754601086</c:v>
                </c:pt>
                <c:pt idx="915">
                  <c:v>0.30884831175342398</c:v>
                </c:pt>
                <c:pt idx="916">
                  <c:v>0.30903452244938467</c:v>
                </c:pt>
                <c:pt idx="917">
                  <c:v>0.30922075963766149</c:v>
                </c:pt>
                <c:pt idx="918">
                  <c:v>0.3093692890621651</c:v>
                </c:pt>
                <c:pt idx="919">
                  <c:v>0.30951783533714239</c:v>
                </c:pt>
                <c:pt idx="920">
                  <c:v>0.30966639846450494</c:v>
                </c:pt>
                <c:pt idx="921">
                  <c:v>0.30981497844616479</c:v>
                </c:pt>
                <c:pt idx="922">
                  <c:v>0.30996357528403373</c:v>
                </c:pt>
                <c:pt idx="923">
                  <c:v>0.31011218898002446</c:v>
                </c:pt>
                <c:pt idx="924">
                  <c:v>0.31026081953604923</c:v>
                </c:pt>
                <c:pt idx="925">
                  <c:v>0.31040946695402116</c:v>
                </c:pt>
                <c:pt idx="926">
                  <c:v>0.31055813123585296</c:v>
                </c:pt>
                <c:pt idx="927">
                  <c:v>0.31070681238345754</c:v>
                </c:pt>
                <c:pt idx="928">
                  <c:v>0.3108555103987487</c:v>
                </c:pt>
                <c:pt idx="929">
                  <c:v>0.31100422528364002</c:v>
                </c:pt>
                <c:pt idx="930">
                  <c:v>0.31115295704004509</c:v>
                </c:pt>
                <c:pt idx="931">
                  <c:v>0.31130170566987836</c:v>
                </c:pt>
                <c:pt idx="932">
                  <c:v>0.31145047117505387</c:v>
                </c:pt>
                <c:pt idx="933">
                  <c:v>0.31159925355748608</c:v>
                </c:pt>
                <c:pt idx="934">
                  <c:v>0.3117480528190899</c:v>
                </c:pt>
                <c:pt idx="935">
                  <c:v>0.31189686896177982</c:v>
                </c:pt>
                <c:pt idx="936">
                  <c:v>0.31204570198747139</c:v>
                </c:pt>
                <c:pt idx="937">
                  <c:v>0.31219455189807954</c:v>
                </c:pt>
                <c:pt idx="938">
                  <c:v>0.31234341869552029</c:v>
                </c:pt>
                <c:pt idx="939">
                  <c:v>0.31249230238170922</c:v>
                </c:pt>
                <c:pt idx="940">
                  <c:v>0.31264120295856235</c:v>
                </c:pt>
                <c:pt idx="941">
                  <c:v>0.31279012042799592</c:v>
                </c:pt>
                <c:pt idx="942">
                  <c:v>0.31293905479192641</c:v>
                </c:pt>
                <c:pt idx="943">
                  <c:v>0.31308800605227027</c:v>
                </c:pt>
                <c:pt idx="944">
                  <c:v>0.31323697421094487</c:v>
                </c:pt>
                <c:pt idx="945">
                  <c:v>0.31338595926986668</c:v>
                </c:pt>
                <c:pt idx="946">
                  <c:v>0.31353496123095326</c:v>
                </c:pt>
                <c:pt idx="947">
                  <c:v>0.31364584564659626</c:v>
                </c:pt>
                <c:pt idx="948">
                  <c:v>0.31375673942274629</c:v>
                </c:pt>
                <c:pt idx="949">
                  <c:v>0.31386764256019406</c:v>
                </c:pt>
                <c:pt idx="950">
                  <c:v>0.3139785550597296</c:v>
                </c:pt>
                <c:pt idx="951">
                  <c:v>0.31408947692214317</c:v>
                </c:pt>
                <c:pt idx="952">
                  <c:v>0.31420040814822525</c:v>
                </c:pt>
                <c:pt idx="953">
                  <c:v>0.31431134873876609</c:v>
                </c:pt>
                <c:pt idx="954">
                  <c:v>0.31442229869455662</c:v>
                </c:pt>
                <c:pt idx="955">
                  <c:v>0.31453325801638687</c:v>
                </c:pt>
                <c:pt idx="956">
                  <c:v>0.31464422670504799</c:v>
                </c:pt>
                <c:pt idx="957">
                  <c:v>0.31475520476133045</c:v>
                </c:pt>
                <c:pt idx="958">
                  <c:v>0.31486619218602518</c:v>
                </c:pt>
                <c:pt idx="959">
                  <c:v>0.31497718897992266</c:v>
                </c:pt>
                <c:pt idx="960">
                  <c:v>0.31508819514381425</c:v>
                </c:pt>
                <c:pt idx="961">
                  <c:v>0.31519921067849088</c:v>
                </c:pt>
                <c:pt idx="962">
                  <c:v>0.31531023558474347</c:v>
                </c:pt>
                <c:pt idx="963">
                  <c:v>0.31542126986336316</c:v>
                </c:pt>
                <c:pt idx="964">
                  <c:v>0.31553231351514111</c:v>
                </c:pt>
                <c:pt idx="965">
                  <c:v>0.31564336654086844</c:v>
                </c:pt>
                <c:pt idx="966">
                  <c:v>0.31575442894133654</c:v>
                </c:pt>
                <c:pt idx="967">
                  <c:v>0.31586550071733699</c:v>
                </c:pt>
                <c:pt idx="968">
                  <c:v>0.31597658186966116</c:v>
                </c:pt>
                <c:pt idx="969">
                  <c:v>0.31608767239910063</c:v>
                </c:pt>
                <c:pt idx="970">
                  <c:v>0.31619877230644677</c:v>
                </c:pt>
                <c:pt idx="971">
                  <c:v>0.3163098815924914</c:v>
                </c:pt>
                <c:pt idx="972">
                  <c:v>0.31642100025802633</c:v>
                </c:pt>
                <c:pt idx="973">
                  <c:v>0.31653212830384314</c:v>
                </c:pt>
                <c:pt idx="974">
                  <c:v>0.31664326573073365</c:v>
                </c:pt>
                <c:pt idx="975">
                  <c:v>0.3167544125394901</c:v>
                </c:pt>
                <c:pt idx="976">
                  <c:v>0.31686556873090388</c:v>
                </c:pt>
                <c:pt idx="977">
                  <c:v>0.31697673430576789</c:v>
                </c:pt>
                <c:pt idx="978">
                  <c:v>0.31708790926487351</c:v>
                </c:pt>
                <c:pt idx="979">
                  <c:v>0.31719909360901322</c:v>
                </c:pt>
                <c:pt idx="980">
                  <c:v>0.31731028733897926</c:v>
                </c:pt>
                <c:pt idx="981">
                  <c:v>0.31742149045556411</c:v>
                </c:pt>
                <c:pt idx="982">
                  <c:v>0.317519891683957</c:v>
                </c:pt>
                <c:pt idx="983">
                  <c:v>0.31761830026216287</c:v>
                </c:pt>
                <c:pt idx="984">
                  <c:v>0.31771671619073105</c:v>
                </c:pt>
                <c:pt idx="985">
                  <c:v>0.31781513947021001</c:v>
                </c:pt>
                <c:pt idx="986">
                  <c:v>0.31791357010114929</c:v>
                </c:pt>
                <c:pt idx="987">
                  <c:v>0.3180120080840978</c:v>
                </c:pt>
                <c:pt idx="988">
                  <c:v>0.31811045341960464</c:v>
                </c:pt>
                <c:pt idx="989">
                  <c:v>0.31820890610821917</c:v>
                </c:pt>
                <c:pt idx="990">
                  <c:v>0.31830736615049071</c:v>
                </c:pt>
                <c:pt idx="991">
                  <c:v>0.31840583354696816</c:v>
                </c:pt>
                <c:pt idx="992">
                  <c:v>0.31850430829820087</c:v>
                </c:pt>
                <c:pt idx="993">
                  <c:v>0.31860279040473816</c:v>
                </c:pt>
                <c:pt idx="994">
                  <c:v>0.31870127986712959</c:v>
                </c:pt>
                <c:pt idx="995">
                  <c:v>0.31879977668592474</c:v>
                </c:pt>
                <c:pt idx="996">
                  <c:v>0.31889828086167271</c:v>
                </c:pt>
                <c:pt idx="997">
                  <c:v>0.31899679239492329</c:v>
                </c:pt>
                <c:pt idx="998">
                  <c:v>0.31909531128622581</c:v>
                </c:pt>
                <c:pt idx="999">
                  <c:v>0.31919383753613007</c:v>
                </c:pt>
                <c:pt idx="1000">
                  <c:v>0.31929237114518561</c:v>
                </c:pt>
                <c:pt idx="1001">
                  <c:v>0.31939091211394199</c:v>
                </c:pt>
                <c:pt idx="1002">
                  <c:v>0.31948946044294901</c:v>
                </c:pt>
                <c:pt idx="1003">
                  <c:v>0.31958801613275645</c:v>
                </c:pt>
                <c:pt idx="1004">
                  <c:v>0.31968657918391408</c:v>
                </c:pt>
                <c:pt idx="1005">
                  <c:v>0.31978514959697169</c:v>
                </c:pt>
                <c:pt idx="1006">
                  <c:v>0.31988372737247928</c:v>
                </c:pt>
                <c:pt idx="1007">
                  <c:v>0.31998231251098663</c:v>
                </c:pt>
                <c:pt idx="1008">
                  <c:v>0.32008090501304376</c:v>
                </c:pt>
                <c:pt idx="1009">
                  <c:v>0.32017950487920066</c:v>
                </c:pt>
                <c:pt idx="1010">
                  <c:v>0.32027811211000734</c:v>
                </c:pt>
                <c:pt idx="1011">
                  <c:v>0.32037672670601403</c:v>
                </c:pt>
                <c:pt idx="1012">
                  <c:v>0.32047534866777094</c:v>
                </c:pt>
                <c:pt idx="1013">
                  <c:v>0.32057397799582765</c:v>
                </c:pt>
                <c:pt idx="1014">
                  <c:v>0.32067261469073505</c:v>
                </c:pt>
                <c:pt idx="1015">
                  <c:v>0.32077125875304313</c:v>
                </c:pt>
                <c:pt idx="1016">
                  <c:v>0.32086991018330191</c:v>
                </c:pt>
                <c:pt idx="1017">
                  <c:v>0.32096856898206227</c:v>
                </c:pt>
                <c:pt idx="1018">
                  <c:v>0.32106723514987401</c:v>
                </c:pt>
                <c:pt idx="1019">
                  <c:v>0.32116590868728778</c:v>
                </c:pt>
                <c:pt idx="1020">
                  <c:v>0.32126458959485404</c:v>
                </c:pt>
                <c:pt idx="1021">
                  <c:v>0.32136327787312347</c:v>
                </c:pt>
                <c:pt idx="1022">
                  <c:v>0.32146197352264627</c:v>
                </c:pt>
                <c:pt idx="1023">
                  <c:v>0.32156067654397336</c:v>
                </c:pt>
                <c:pt idx="1024">
                  <c:v>0.32165938693765495</c:v>
                </c:pt>
                <c:pt idx="1025">
                  <c:v>0.32175810470424193</c:v>
                </c:pt>
                <c:pt idx="1026">
                  <c:v>0.32185682984428521</c:v>
                </c:pt>
                <c:pt idx="1027">
                  <c:v>0.32195556235833522</c:v>
                </c:pt>
                <c:pt idx="1028">
                  <c:v>0.32205430224694287</c:v>
                </c:pt>
                <c:pt idx="1029">
                  <c:v>0.3221530495106586</c:v>
                </c:pt>
                <c:pt idx="1030">
                  <c:v>0.32225180415003396</c:v>
                </c:pt>
                <c:pt idx="1031">
                  <c:v>0.32235056616561941</c:v>
                </c:pt>
                <c:pt idx="1032">
                  <c:v>0.32244933555796607</c:v>
                </c:pt>
                <c:pt idx="1033">
                  <c:v>0.32254811232762481</c:v>
                </c:pt>
                <c:pt idx="1034">
                  <c:v>0.32264689647514677</c:v>
                </c:pt>
                <c:pt idx="1035">
                  <c:v>0.32274568800108261</c:v>
                </c:pt>
                <c:pt idx="1036">
                  <c:v>0.32284448690598411</c:v>
                </c:pt>
                <c:pt idx="1037">
                  <c:v>0.32294329319040216</c:v>
                </c:pt>
                <c:pt idx="1038">
                  <c:v>0.32304210685488766</c:v>
                </c:pt>
                <c:pt idx="1039">
                  <c:v>0.32314092789999216</c:v>
                </c:pt>
                <c:pt idx="1040">
                  <c:v>0.323239756326267</c:v>
                </c:pt>
                <c:pt idx="1041">
                  <c:v>0.32333859213426308</c:v>
                </c:pt>
                <c:pt idx="1042">
                  <c:v>0.32343743532453217</c:v>
                </c:pt>
                <c:pt idx="1043">
                  <c:v>0.3235362858976254</c:v>
                </c:pt>
                <c:pt idx="1044">
                  <c:v>0.32363514385409453</c:v>
                </c:pt>
                <c:pt idx="1045">
                  <c:v>0.32373400919449069</c:v>
                </c:pt>
                <c:pt idx="1046">
                  <c:v>0.32383288191936543</c:v>
                </c:pt>
                <c:pt idx="1047">
                  <c:v>0.32393176202927054</c:v>
                </c:pt>
                <c:pt idx="1048">
                  <c:v>0.3240306495247578</c:v>
                </c:pt>
                <c:pt idx="1049">
                  <c:v>0.32412954440637831</c:v>
                </c:pt>
                <c:pt idx="1050">
                  <c:v>0.32422844667468409</c:v>
                </c:pt>
                <c:pt idx="1051">
                  <c:v>0.32432735633022669</c:v>
                </c:pt>
                <c:pt idx="1052">
                  <c:v>0.32442627337355812</c:v>
                </c:pt>
                <c:pt idx="1053">
                  <c:v>0.32452519780523015</c:v>
                </c:pt>
                <c:pt idx="1054">
                  <c:v>0.32462412962579434</c:v>
                </c:pt>
                <c:pt idx="1055">
                  <c:v>0.32472306883580293</c:v>
                </c:pt>
                <c:pt idx="1056">
                  <c:v>0.32482201543580769</c:v>
                </c:pt>
                <c:pt idx="1057">
                  <c:v>0.32492096942636062</c:v>
                </c:pt>
                <c:pt idx="1058">
                  <c:v>0.3250199308080135</c:v>
                </c:pt>
                <c:pt idx="1059">
                  <c:v>0.32511889958131901</c:v>
                </c:pt>
                <c:pt idx="1060">
                  <c:v>0.32521787574682848</c:v>
                </c:pt>
                <c:pt idx="1061">
                  <c:v>0.32531685930509457</c:v>
                </c:pt>
                <c:pt idx="1062">
                  <c:v>0.32541585025666953</c:v>
                </c:pt>
                <c:pt idx="1063">
                  <c:v>0.32551484860210511</c:v>
                </c:pt>
                <c:pt idx="1064">
                  <c:v>0.325613854341954</c:v>
                </c:pt>
                <c:pt idx="1065">
                  <c:v>0.32571286747676842</c:v>
                </c:pt>
                <c:pt idx="1066">
                  <c:v>0.32581188800710059</c:v>
                </c:pt>
                <c:pt idx="1067">
                  <c:v>0.32591091593350296</c:v>
                </c:pt>
                <c:pt idx="1068">
                  <c:v>0.32600995125652776</c:v>
                </c:pt>
                <c:pt idx="1069">
                  <c:v>0.32610899397672788</c:v>
                </c:pt>
                <c:pt idx="1070">
                  <c:v>0.32620804409465554</c:v>
                </c:pt>
                <c:pt idx="1071">
                  <c:v>0.3263071016108634</c:v>
                </c:pt>
                <c:pt idx="1072">
                  <c:v>0.32640616652590393</c:v>
                </c:pt>
                <c:pt idx="1073">
                  <c:v>0.32650523884033</c:v>
                </c:pt>
                <c:pt idx="1074">
                  <c:v>0.32660431855469385</c:v>
                </c:pt>
                <c:pt idx="1075">
                  <c:v>0.32670340566954881</c:v>
                </c:pt>
                <c:pt idx="1076">
                  <c:v>0.3268025001854471</c:v>
                </c:pt>
                <c:pt idx="1077">
                  <c:v>0.32690160210294184</c:v>
                </c:pt>
                <c:pt idx="1078">
                  <c:v>0.32700071142258569</c:v>
                </c:pt>
                <c:pt idx="1079">
                  <c:v>0.32709982814493177</c:v>
                </c:pt>
                <c:pt idx="1080">
                  <c:v>0.32719895227053275</c:v>
                </c:pt>
                <c:pt idx="1081">
                  <c:v>0.32729808379994174</c:v>
                </c:pt>
                <c:pt idx="1082">
                  <c:v>0.32739722273371186</c:v>
                </c:pt>
                <c:pt idx="1083">
                  <c:v>0.32749636907239554</c:v>
                </c:pt>
                <c:pt idx="1084">
                  <c:v>0.32759552281654658</c:v>
                </c:pt>
                <c:pt idx="1085">
                  <c:v>0.32769468396671808</c:v>
                </c:pt>
                <c:pt idx="1086">
                  <c:v>0.32779385252346271</c:v>
                </c:pt>
                <c:pt idx="1087">
                  <c:v>0.32789302848733404</c:v>
                </c:pt>
                <c:pt idx="1088">
                  <c:v>0.32799221185888516</c:v>
                </c:pt>
                <c:pt idx="1089">
                  <c:v>0.32809140263866965</c:v>
                </c:pt>
                <c:pt idx="1090">
                  <c:v>0.32819060082724061</c:v>
                </c:pt>
                <c:pt idx="1091">
                  <c:v>0.32828980642515138</c:v>
                </c:pt>
                <c:pt idx="1092">
                  <c:v>0.32838901943295551</c:v>
                </c:pt>
                <c:pt idx="1093">
                  <c:v>0.32848823985120656</c:v>
                </c:pt>
                <c:pt idx="1094">
                  <c:v>0.32858746768045766</c:v>
                </c:pt>
                <c:pt idx="1095">
                  <c:v>0.32868670292126279</c:v>
                </c:pt>
                <c:pt idx="1096">
                  <c:v>0.32878594557417529</c:v>
                </c:pt>
                <c:pt idx="1097">
                  <c:v>0.32888519563974872</c:v>
                </c:pt>
                <c:pt idx="1098">
                  <c:v>0.32898445311853686</c:v>
                </c:pt>
                <c:pt idx="1099">
                  <c:v>0.32908371801109348</c:v>
                </c:pt>
                <c:pt idx="1100">
                  <c:v>0.32918299031797216</c:v>
                </c:pt>
                <c:pt idx="1101">
                  <c:v>0.32928227003972688</c:v>
                </c:pt>
                <c:pt idx="1102">
                  <c:v>0.32938155717691142</c:v>
                </c:pt>
                <c:pt idx="1103">
                  <c:v>0.32948085173007957</c:v>
                </c:pt>
                <c:pt idx="1104">
                  <c:v>0.32958015369978555</c:v>
                </c:pt>
                <c:pt idx="1105">
                  <c:v>0.32967946308658291</c:v>
                </c:pt>
                <c:pt idx="1106">
                  <c:v>0.32977877989102566</c:v>
                </c:pt>
                <c:pt idx="1107">
                  <c:v>0.32987810411366825</c:v>
                </c:pt>
                <c:pt idx="1108">
                  <c:v>0.32997743575506444</c:v>
                </c:pt>
                <c:pt idx="1109">
                  <c:v>0.33007677481576847</c:v>
                </c:pt>
                <c:pt idx="1110">
                  <c:v>0.33017612129633411</c:v>
                </c:pt>
                <c:pt idx="1111">
                  <c:v>0.33027547519731626</c:v>
                </c:pt>
                <c:pt idx="1112">
                  <c:v>0.33037483651926869</c:v>
                </c:pt>
                <c:pt idx="1113">
                  <c:v>0.33047420526274585</c:v>
                </c:pt>
                <c:pt idx="1114">
                  <c:v>0.33057358142830195</c:v>
                </c:pt>
                <c:pt idx="1115">
                  <c:v>0.33067296501649146</c:v>
                </c:pt>
                <c:pt idx="1116">
                  <c:v>0.33077235602786903</c:v>
                </c:pt>
                <c:pt idx="1117">
                  <c:v>0.33087175446298867</c:v>
                </c:pt>
                <c:pt idx="1118">
                  <c:v>0.33097116032240526</c:v>
                </c:pt>
                <c:pt idx="1119">
                  <c:v>0.33107057360667302</c:v>
                </c:pt>
                <c:pt idx="1120">
                  <c:v>0.33116999431634664</c:v>
                </c:pt>
                <c:pt idx="1121">
                  <c:v>0.33126942245198077</c:v>
                </c:pt>
                <c:pt idx="1122">
                  <c:v>0.33136885801413007</c:v>
                </c:pt>
                <c:pt idx="1123">
                  <c:v>0.33146830100334923</c:v>
                </c:pt>
                <c:pt idx="1124">
                  <c:v>0.33156775142019312</c:v>
                </c:pt>
                <c:pt idx="1125">
                  <c:v>0.3316672092652162</c:v>
                </c:pt>
                <c:pt idx="1126">
                  <c:v>0.33176667453897379</c:v>
                </c:pt>
                <c:pt idx="1127">
                  <c:v>0.33186614724202035</c:v>
                </c:pt>
                <c:pt idx="1128">
                  <c:v>0.33196562737491098</c:v>
                </c:pt>
                <c:pt idx="1129">
                  <c:v>0.33206511493820057</c:v>
                </c:pt>
                <c:pt idx="1130">
                  <c:v>0.33216460993244401</c:v>
                </c:pt>
                <c:pt idx="1131">
                  <c:v>0.33226411235819642</c:v>
                </c:pt>
                <c:pt idx="1132">
                  <c:v>0.3323636222160129</c:v>
                </c:pt>
                <c:pt idx="1133">
                  <c:v>0.33246313950644879</c:v>
                </c:pt>
                <c:pt idx="1134">
                  <c:v>0.33256266423005876</c:v>
                </c:pt>
                <c:pt idx="1135">
                  <c:v>0.33270097743868954</c:v>
                </c:pt>
                <c:pt idx="1136">
                  <c:v>0.33283930500352588</c:v>
                </c:pt>
                <c:pt idx="1137">
                  <c:v>0.33297764692605814</c:v>
                </c:pt>
                <c:pt idx="1138">
                  <c:v>0.33311600320777646</c:v>
                </c:pt>
                <c:pt idx="1139">
                  <c:v>0.3332543738501712</c:v>
                </c:pt>
                <c:pt idx="1140">
                  <c:v>0.33339275885473296</c:v>
                </c:pt>
                <c:pt idx="1141">
                  <c:v>0.33353115822295232</c:v>
                </c:pt>
                <c:pt idx="1142">
                  <c:v>0.3336695719563203</c:v>
                </c:pt>
                <c:pt idx="1143">
                  <c:v>0.33380800005632794</c:v>
                </c:pt>
                <c:pt idx="1144">
                  <c:v>0.33394644252446626</c:v>
                </c:pt>
                <c:pt idx="1145">
                  <c:v>0.33408489936222696</c:v>
                </c:pt>
                <c:pt idx="1146">
                  <c:v>0.3342233705711013</c:v>
                </c:pt>
                <c:pt idx="1147">
                  <c:v>0.33436185615258074</c:v>
                </c:pt>
                <c:pt idx="1148">
                  <c:v>0.33450035610815743</c:v>
                </c:pt>
                <c:pt idx="1149">
                  <c:v>0.33463887043932328</c:v>
                </c:pt>
                <c:pt idx="1150">
                  <c:v>0.33477739914757021</c:v>
                </c:pt>
                <c:pt idx="1151">
                  <c:v>0.33491594223439036</c:v>
                </c:pt>
                <c:pt idx="1152">
                  <c:v>0.33505449970127654</c:v>
                </c:pt>
                <c:pt idx="1153">
                  <c:v>0.33519307154972133</c:v>
                </c:pt>
                <c:pt idx="1154">
                  <c:v>0.3353316577812171</c:v>
                </c:pt>
                <c:pt idx="1155">
                  <c:v>0.33547025839725686</c:v>
                </c:pt>
                <c:pt idx="1156">
                  <c:v>0.33560887339933387</c:v>
                </c:pt>
                <c:pt idx="1157">
                  <c:v>0.33574750278894094</c:v>
                </c:pt>
                <c:pt idx="1158">
                  <c:v>0.33588614656757176</c:v>
                </c:pt>
                <c:pt idx="1159">
                  <c:v>0.33602480473671981</c:v>
                </c:pt>
                <c:pt idx="1160">
                  <c:v>0.33616347729787877</c:v>
                </c:pt>
                <c:pt idx="1161">
                  <c:v>0.33630216425254233</c:v>
                </c:pt>
                <c:pt idx="1162">
                  <c:v>0.33644086560220421</c:v>
                </c:pt>
                <c:pt idx="1163">
                  <c:v>0.33657958134835897</c:v>
                </c:pt>
                <c:pt idx="1164">
                  <c:v>0.33671831149250075</c:v>
                </c:pt>
                <c:pt idx="1165">
                  <c:v>0.33685705603612415</c:v>
                </c:pt>
                <c:pt idx="1166">
                  <c:v>0.33699581498072329</c:v>
                </c:pt>
                <c:pt idx="1167">
                  <c:v>0.33713458832779364</c:v>
                </c:pt>
                <c:pt idx="1168">
                  <c:v>0.3373120080162304</c:v>
                </c:pt>
                <c:pt idx="1169">
                  <c:v>0.33748945124586216</c:v>
                </c:pt>
                <c:pt idx="1170">
                  <c:v>0.33766691801981219</c:v>
                </c:pt>
                <c:pt idx="1171">
                  <c:v>0.33784440834120466</c:v>
                </c:pt>
                <c:pt idx="1172">
                  <c:v>0.33802192221316396</c:v>
                </c:pt>
                <c:pt idx="1173">
                  <c:v>0.33819945963881493</c:v>
                </c:pt>
                <c:pt idx="1174">
                  <c:v>0.33837702062128305</c:v>
                </c:pt>
                <c:pt idx="1175">
                  <c:v>0.33855460516369362</c:v>
                </c:pt>
                <c:pt idx="1176">
                  <c:v>0.33873221326917302</c:v>
                </c:pt>
                <c:pt idx="1177">
                  <c:v>0.33890984494084764</c:v>
                </c:pt>
                <c:pt idx="1178">
                  <c:v>0.3390875001818443</c:v>
                </c:pt>
                <c:pt idx="1179">
                  <c:v>0.33926517899529052</c:v>
                </c:pt>
                <c:pt idx="1180">
                  <c:v>0.339442881384314</c:v>
                </c:pt>
                <c:pt idx="1181">
                  <c:v>0.33962060735204247</c:v>
                </c:pt>
                <c:pt idx="1182">
                  <c:v>0.3397983569016052</c:v>
                </c:pt>
                <c:pt idx="1183">
                  <c:v>0.33997613003613081</c:v>
                </c:pt>
                <c:pt idx="1184">
                  <c:v>0.34015392675874878</c:v>
                </c:pt>
                <c:pt idx="1185">
                  <c:v>0.34033174707258884</c:v>
                </c:pt>
                <c:pt idx="1186">
                  <c:v>0.34050959098078137</c:v>
                </c:pt>
                <c:pt idx="1187">
                  <c:v>0.34068745848645698</c:v>
                </c:pt>
                <c:pt idx="1188">
                  <c:v>0.34086534959274672</c:v>
                </c:pt>
                <c:pt idx="1189">
                  <c:v>0.34104326430278209</c:v>
                </c:pt>
                <c:pt idx="1190">
                  <c:v>0.34122120261969502</c:v>
                </c:pt>
                <c:pt idx="1191">
                  <c:v>0.34139916454661745</c:v>
                </c:pt>
                <c:pt idx="1192">
                  <c:v>0.34157715008668266</c:v>
                </c:pt>
                <c:pt idx="1193">
                  <c:v>0.34175515924302347</c:v>
                </c:pt>
                <c:pt idx="1194">
                  <c:v>0.34193319201877359</c:v>
                </c:pt>
                <c:pt idx="1195">
                  <c:v>0.34211124841706675</c:v>
                </c:pt>
                <c:pt idx="1196">
                  <c:v>0.34228932844103777</c:v>
                </c:pt>
                <c:pt idx="1197">
                  <c:v>0.34250593378951955</c:v>
                </c:pt>
                <c:pt idx="1198">
                  <c:v>0.34272257409162576</c:v>
                </c:pt>
                <c:pt idx="1199">
                  <c:v>0.3429392493529968</c:v>
                </c:pt>
                <c:pt idx="1200">
                  <c:v>0.34315595957927414</c:v>
                </c:pt>
                <c:pt idx="1201">
                  <c:v>0.34337270477609994</c:v>
                </c:pt>
                <c:pt idx="1202">
                  <c:v>0.34358948494911767</c:v>
                </c:pt>
                <c:pt idx="1203">
                  <c:v>0.34380630010397106</c:v>
                </c:pt>
                <c:pt idx="1204">
                  <c:v>0.34402315024630514</c:v>
                </c:pt>
                <c:pt idx="1205">
                  <c:v>0.34424003538176629</c:v>
                </c:pt>
                <c:pt idx="1206">
                  <c:v>0.34445695551600064</c:v>
                </c:pt>
                <c:pt idx="1207">
                  <c:v>0.3446739106546568</c:v>
                </c:pt>
                <c:pt idx="1208">
                  <c:v>0.34489090080338269</c:v>
                </c:pt>
                <c:pt idx="1209">
                  <c:v>0.34510792596782824</c:v>
                </c:pt>
                <c:pt idx="1210">
                  <c:v>0.34532498615364426</c:v>
                </c:pt>
                <c:pt idx="1211">
                  <c:v>0.34554208136648157</c:v>
                </c:pt>
                <c:pt idx="1212">
                  <c:v>0.34575921161199275</c:v>
                </c:pt>
                <c:pt idx="1213">
                  <c:v>0.34597637689583105</c:v>
                </c:pt>
                <c:pt idx="1214">
                  <c:v>0.34619357722365018</c:v>
                </c:pt>
                <c:pt idx="1215">
                  <c:v>0.34641081260110607</c:v>
                </c:pt>
                <c:pt idx="1216">
                  <c:v>0.34662808303385395</c:v>
                </c:pt>
                <c:pt idx="1217">
                  <c:v>0.34684538852755087</c:v>
                </c:pt>
                <c:pt idx="1218">
                  <c:v>0.34706272908785452</c:v>
                </c:pt>
                <c:pt idx="1219">
                  <c:v>0.34728010472042392</c:v>
                </c:pt>
                <c:pt idx="1220">
                  <c:v>0.34749751543091878</c:v>
                </c:pt>
                <c:pt idx="1221">
                  <c:v>0.34771496122499901</c:v>
                </c:pt>
                <c:pt idx="1222">
                  <c:v>0.3479324421083263</c:v>
                </c:pt>
                <c:pt idx="1223">
                  <c:v>0.34814995808656346</c:v>
                </c:pt>
                <c:pt idx="1224">
                  <c:v>0.34836750916537307</c:v>
                </c:pt>
                <c:pt idx="1225">
                  <c:v>0.34858509535041993</c:v>
                </c:pt>
                <c:pt idx="1226">
                  <c:v>0.34880271664736862</c:v>
                </c:pt>
                <c:pt idx="1227">
                  <c:v>0.34902037306188549</c:v>
                </c:pt>
                <c:pt idx="1228">
                  <c:v>0.34923806459963735</c:v>
                </c:pt>
                <c:pt idx="1229">
                  <c:v>0.34945579126629189</c:v>
                </c:pt>
                <c:pt idx="1230">
                  <c:v>0.34967355306751835</c:v>
                </c:pt>
                <c:pt idx="1231">
                  <c:v>0.34989135000898575</c:v>
                </c:pt>
                <c:pt idx="1232">
                  <c:v>0.35016037864168337</c:v>
                </c:pt>
                <c:pt idx="1233">
                  <c:v>0.35042946089084848</c:v>
                </c:pt>
                <c:pt idx="1234">
                  <c:v>0.35069859676716608</c:v>
                </c:pt>
                <c:pt idx="1235">
                  <c:v>0.35096778628132408</c:v>
                </c:pt>
                <c:pt idx="1236">
                  <c:v>0.35123702944401236</c:v>
                </c:pt>
                <c:pt idx="1237">
                  <c:v>0.35150632626592282</c:v>
                </c:pt>
                <c:pt idx="1238">
                  <c:v>0.35177567675774979</c:v>
                </c:pt>
                <c:pt idx="1239">
                  <c:v>0.35204508093018916</c:v>
                </c:pt>
                <c:pt idx="1240">
                  <c:v>0.35231453879393948</c:v>
                </c:pt>
                <c:pt idx="1241">
                  <c:v>0.35258405035970108</c:v>
                </c:pt>
                <c:pt idx="1242">
                  <c:v>0.35285361563817674</c:v>
                </c:pt>
                <c:pt idx="1243">
                  <c:v>0.35312323464007123</c:v>
                </c:pt>
                <c:pt idx="1244">
                  <c:v>0.3533929073760913</c:v>
                </c:pt>
                <c:pt idx="1245">
                  <c:v>0.35366263385694618</c:v>
                </c:pt>
                <c:pt idx="1246">
                  <c:v>0.35393241409334664</c:v>
                </c:pt>
                <c:pt idx="1247">
                  <c:v>0.35420224809600653</c:v>
                </c:pt>
                <c:pt idx="1248">
                  <c:v>0.35447213587564086</c:v>
                </c:pt>
                <c:pt idx="1249">
                  <c:v>0.35474207744296726</c:v>
                </c:pt>
                <c:pt idx="1250">
                  <c:v>0.35501207280870561</c:v>
                </c:pt>
                <c:pt idx="1251">
                  <c:v>0.35528212198357734</c:v>
                </c:pt>
                <c:pt idx="1252">
                  <c:v>0.35555222497830696</c:v>
                </c:pt>
                <c:pt idx="1253">
                  <c:v>0.35582238180362036</c:v>
                </c:pt>
                <c:pt idx="1254">
                  <c:v>0.35609259247024561</c:v>
                </c:pt>
                <c:pt idx="1255">
                  <c:v>0.35636285698891346</c:v>
                </c:pt>
                <c:pt idx="1256">
                  <c:v>0.35663317537035599</c:v>
                </c:pt>
                <c:pt idx="1257">
                  <c:v>0.35690354762530818</c:v>
                </c:pt>
                <c:pt idx="1258">
                  <c:v>0.35717397376450655</c:v>
                </c:pt>
                <c:pt idx="1259">
                  <c:v>0.3574444537986905</c:v>
                </c:pt>
                <c:pt idx="1260">
                  <c:v>0.35771498773860055</c:v>
                </c:pt>
                <c:pt idx="1261">
                  <c:v>0.35798557559498034</c:v>
                </c:pt>
                <c:pt idx="1262">
                  <c:v>0.35825621737857527</c:v>
                </c:pt>
                <c:pt idx="1263">
                  <c:v>0.35852691310013252</c:v>
                </c:pt>
                <c:pt idx="1264">
                  <c:v>0.35879766277040193</c:v>
                </c:pt>
                <c:pt idx="1265">
                  <c:v>0.35906846640013534</c:v>
                </c:pt>
                <c:pt idx="1266">
                  <c:v>0.35939038263942868</c:v>
                </c:pt>
                <c:pt idx="1267">
                  <c:v>0.35971237512952747</c:v>
                </c:pt>
                <c:pt idx="1268">
                  <c:v>0.36003444388849304</c:v>
                </c:pt>
                <c:pt idx="1269">
                  <c:v>0.36035658893439027</c:v>
                </c:pt>
                <c:pt idx="1270">
                  <c:v>0.36067881028528936</c:v>
                </c:pt>
                <c:pt idx="1271">
                  <c:v>0.3610011079592641</c:v>
                </c:pt>
                <c:pt idx="1272">
                  <c:v>0.3613234819743929</c:v>
                </c:pt>
                <c:pt idx="1273">
                  <c:v>0.36164593234875841</c:v>
                </c:pt>
                <c:pt idx="1274">
                  <c:v>0.36196845910044728</c:v>
                </c:pt>
                <c:pt idx="1275">
                  <c:v>0.36229106224755081</c:v>
                </c:pt>
                <c:pt idx="1276">
                  <c:v>0.36261374180816452</c:v>
                </c:pt>
                <c:pt idx="1277">
                  <c:v>0.36293649780038773</c:v>
                </c:pt>
                <c:pt idx="1278">
                  <c:v>0.36325933024232482</c:v>
                </c:pt>
                <c:pt idx="1279">
                  <c:v>0.36358223915208399</c:v>
                </c:pt>
                <c:pt idx="1280">
                  <c:v>0.36390522454777763</c:v>
                </c:pt>
                <c:pt idx="1281">
                  <c:v>0.36422828644752281</c:v>
                </c:pt>
                <c:pt idx="1282">
                  <c:v>0.36455142486944059</c:v>
                </c:pt>
                <c:pt idx="1283">
                  <c:v>0.36487463983165669</c:v>
                </c:pt>
                <c:pt idx="1284">
                  <c:v>0.36519793135230039</c:v>
                </c:pt>
                <c:pt idx="1285">
                  <c:v>0.36552129944950629</c:v>
                </c:pt>
                <c:pt idx="1286">
                  <c:v>0.3658447441414121</c:v>
                </c:pt>
                <c:pt idx="1287">
                  <c:v>0.3661682654461611</c:v>
                </c:pt>
                <c:pt idx="1288">
                  <c:v>0.36649186338189965</c:v>
                </c:pt>
                <c:pt idx="1289">
                  <c:v>0.36681553796677924</c:v>
                </c:pt>
                <c:pt idx="1290">
                  <c:v>0.36721541731963447</c:v>
                </c:pt>
                <c:pt idx="1291">
                  <c:v>0.36761541366230488</c:v>
                </c:pt>
                <c:pt idx="1292">
                  <c:v>0.36801552702901708</c:v>
                </c:pt>
                <c:pt idx="1293">
                  <c:v>0.3684157574540079</c:v>
                </c:pt>
                <c:pt idx="1294">
                  <c:v>0.36881610497152439</c:v>
                </c:pt>
                <c:pt idx="1295">
                  <c:v>0.36921656961582316</c:v>
                </c:pt>
                <c:pt idx="1296">
                  <c:v>0.36961715142117169</c:v>
                </c:pt>
                <c:pt idx="1297">
                  <c:v>0.37001785042184632</c:v>
                </c:pt>
                <c:pt idx="1298">
                  <c:v>0.37041866665213452</c:v>
                </c:pt>
                <c:pt idx="1299">
                  <c:v>0.37081960014633308</c:v>
                </c:pt>
                <c:pt idx="1300">
                  <c:v>0.37122065093874901</c:v>
                </c:pt>
                <c:pt idx="1301">
                  <c:v>0.37162181906369951</c:v>
                </c:pt>
                <c:pt idx="1302">
                  <c:v>0.3720231045555118</c:v>
                </c:pt>
                <c:pt idx="1303">
                  <c:v>0.37242450744852285</c:v>
                </c:pt>
                <c:pt idx="1304">
                  <c:v>0.37282602777707985</c:v>
                </c:pt>
                <c:pt idx="1305">
                  <c:v>0.37322766557554043</c:v>
                </c:pt>
                <c:pt idx="1306">
                  <c:v>0.37362942087827156</c:v>
                </c:pt>
                <c:pt idx="1307">
                  <c:v>0.37403129371965083</c:v>
                </c:pt>
                <c:pt idx="1308">
                  <c:v>0.3744332841340654</c:v>
                </c:pt>
                <c:pt idx="1309">
                  <c:v>0.37483539215591311</c:v>
                </c:pt>
                <c:pt idx="1310">
                  <c:v>0.3752376178196013</c:v>
                </c:pt>
                <c:pt idx="1311">
                  <c:v>0.37563996115954779</c:v>
                </c:pt>
                <c:pt idx="1312">
                  <c:v>0.37604242221017992</c:v>
                </c:pt>
                <c:pt idx="1313">
                  <c:v>0.37644500100593548</c:v>
                </c:pt>
                <c:pt idx="1314">
                  <c:v>0.37684769758126291</c:v>
                </c:pt>
                <c:pt idx="1315">
                  <c:v>0.37725051197061954</c:v>
                </c:pt>
                <c:pt idx="1316">
                  <c:v>0.37765344420847358</c:v>
                </c:pt>
                <c:pt idx="1317">
                  <c:v>0.37805649432930322</c:v>
                </c:pt>
                <c:pt idx="1318">
                  <c:v>0.3785353586153466</c:v>
                </c:pt>
                <c:pt idx="1319">
                  <c:v>0.37901438930313391</c:v>
                </c:pt>
                <c:pt idx="1320">
                  <c:v>0.37949358645048914</c:v>
                </c:pt>
                <c:pt idx="1321">
                  <c:v>0.37997295011525556</c:v>
                </c:pt>
                <c:pt idx="1322">
                  <c:v>0.38045248035529644</c:v>
                </c:pt>
                <c:pt idx="1323">
                  <c:v>0.38093217722849593</c:v>
                </c:pt>
                <c:pt idx="1324">
                  <c:v>0.38141204079275748</c:v>
                </c:pt>
                <c:pt idx="1325">
                  <c:v>0.38189207110600498</c:v>
                </c:pt>
                <c:pt idx="1326">
                  <c:v>0.38237226822618253</c:v>
                </c:pt>
                <c:pt idx="1327">
                  <c:v>0.38285263221125443</c:v>
                </c:pt>
                <c:pt idx="1328">
                  <c:v>0.38333316311920473</c:v>
                </c:pt>
                <c:pt idx="1329">
                  <c:v>0.38381386100803794</c:v>
                </c:pt>
                <c:pt idx="1330">
                  <c:v>0.38429472593577874</c:v>
                </c:pt>
                <c:pt idx="1331">
                  <c:v>0.38477575796047181</c:v>
                </c:pt>
                <c:pt idx="1332">
                  <c:v>0.38525695714018204</c:v>
                </c:pt>
                <c:pt idx="1333">
                  <c:v>0.38573832353299453</c:v>
                </c:pt>
                <c:pt idx="1334">
                  <c:v>0.38621985719701502</c:v>
                </c:pt>
                <c:pt idx="1335">
                  <c:v>0.38670155819036833</c:v>
                </c:pt>
                <c:pt idx="1336">
                  <c:v>0.38718342657120086</c:v>
                </c:pt>
                <c:pt idx="1337">
                  <c:v>0.38766546239767785</c:v>
                </c:pt>
                <c:pt idx="1338">
                  <c:v>0.38814766572798565</c:v>
                </c:pt>
                <c:pt idx="1339">
                  <c:v>0.3886300366203308</c:v>
                </c:pt>
                <c:pt idx="1340">
                  <c:v>0.3891125751329394</c:v>
                </c:pt>
                <c:pt idx="1341">
                  <c:v>0.38959528132405863</c:v>
                </c:pt>
                <c:pt idx="1342">
                  <c:v>0.39007815525195522</c:v>
                </c:pt>
                <c:pt idx="1343">
                  <c:v>0.39056119697491676</c:v>
                </c:pt>
                <c:pt idx="1344">
                  <c:v>0.39104440655125039</c:v>
                </c:pt>
                <c:pt idx="1345">
                  <c:v>0.39152778403928412</c:v>
                </c:pt>
                <c:pt idx="1346">
                  <c:v>0.39201132949736617</c:v>
                </c:pt>
                <c:pt idx="1347">
                  <c:v>0.39249504298386451</c:v>
                </c:pt>
                <c:pt idx="1348">
                  <c:v>0.39297892455716799</c:v>
                </c:pt>
                <c:pt idx="1349">
                  <c:v>0.39346297427568544</c:v>
                </c:pt>
                <c:pt idx="1350">
                  <c:v>0.39394719219784635</c:v>
                </c:pt>
                <c:pt idx="1351">
                  <c:v>0.39443157838209975</c:v>
                </c:pt>
                <c:pt idx="1352">
                  <c:v>0.39491613288691574</c:v>
                </c:pt>
                <c:pt idx="1353">
                  <c:v>0.39540085577078399</c:v>
                </c:pt>
                <c:pt idx="1354">
                  <c:v>0.39588574709221569</c:v>
                </c:pt>
                <c:pt idx="1355">
                  <c:v>0.39637080690974114</c:v>
                </c:pt>
                <c:pt idx="1356">
                  <c:v>0.39685603528191171</c:v>
                </c:pt>
                <c:pt idx="1357">
                  <c:v>0.39734143226729879</c:v>
                </c:pt>
                <c:pt idx="1358">
                  <c:v>0.39790270996546084</c:v>
                </c:pt>
                <c:pt idx="1359">
                  <c:v>0.39846421311507463</c:v>
                </c:pt>
                <c:pt idx="1360">
                  <c:v>0.39902594180669859</c:v>
                </c:pt>
                <c:pt idx="1361">
                  <c:v>0.39958789613092738</c:v>
                </c:pt>
                <c:pt idx="1362">
                  <c:v>0.40015007617839182</c:v>
                </c:pt>
                <c:pt idx="1363">
                  <c:v>0.40071248203975962</c:v>
                </c:pt>
                <c:pt idx="1364">
                  <c:v>0.40127511380573444</c:v>
                </c:pt>
                <c:pt idx="1365">
                  <c:v>0.40183797156705658</c:v>
                </c:pt>
                <c:pt idx="1366">
                  <c:v>0.40240105541450299</c:v>
                </c:pt>
                <c:pt idx="1367">
                  <c:v>0.40296436543888703</c:v>
                </c:pt>
                <c:pt idx="1368">
                  <c:v>0.40352790173105824</c:v>
                </c:pt>
                <c:pt idx="1369">
                  <c:v>0.4040916643819028</c:v>
                </c:pt>
                <c:pt idx="1370">
                  <c:v>0.40465565348234356</c:v>
                </c:pt>
                <c:pt idx="1371">
                  <c:v>0.40521986912333952</c:v>
                </c:pt>
                <c:pt idx="1372">
                  <c:v>0.40578431139588678</c:v>
                </c:pt>
                <c:pt idx="1373">
                  <c:v>0.40634898039101741</c:v>
                </c:pt>
                <c:pt idx="1374">
                  <c:v>0.40691387619980057</c:v>
                </c:pt>
                <c:pt idx="1375">
                  <c:v>0.40747899891334138</c:v>
                </c:pt>
                <c:pt idx="1376">
                  <c:v>0.40804434862278205</c:v>
                </c:pt>
                <c:pt idx="1377">
                  <c:v>0.40860992541930119</c:v>
                </c:pt>
                <c:pt idx="1378">
                  <c:v>0.40917572939411406</c:v>
                </c:pt>
                <c:pt idx="1379">
                  <c:v>0.40974176063847279</c:v>
                </c:pt>
                <c:pt idx="1380">
                  <c:v>0.41030801924366589</c:v>
                </c:pt>
                <c:pt idx="1381">
                  <c:v>0.41087450530101877</c:v>
                </c:pt>
                <c:pt idx="1382">
                  <c:v>0.411441218901893</c:v>
                </c:pt>
                <c:pt idx="1383">
                  <c:v>0.41200816013768771</c:v>
                </c:pt>
                <c:pt idx="1384">
                  <c:v>0.41257532909983774</c:v>
                </c:pt>
                <c:pt idx="1385">
                  <c:v>0.41314272587981526</c:v>
                </c:pt>
                <c:pt idx="1386">
                  <c:v>0.41376082380075507</c:v>
                </c:pt>
                <c:pt idx="1387">
                  <c:v>0.41437919207304219</c:v>
                </c:pt>
                <c:pt idx="1388">
                  <c:v>0.41499783081492625</c:v>
                </c:pt>
                <c:pt idx="1389">
                  <c:v>0.41561674014470862</c:v>
                </c:pt>
                <c:pt idx="1390">
                  <c:v>0.4162359201807424</c:v>
                </c:pt>
                <c:pt idx="1391">
                  <c:v>0.41685537104143222</c:v>
                </c:pt>
                <c:pt idx="1392">
                  <c:v>0.4174750928452351</c:v>
                </c:pt>
                <c:pt idx="1393">
                  <c:v>0.41809508571065934</c:v>
                </c:pt>
                <c:pt idx="1394">
                  <c:v>0.41871534975626523</c:v>
                </c:pt>
                <c:pt idx="1395">
                  <c:v>0.419335885100665</c:v>
                </c:pt>
                <c:pt idx="1396">
                  <c:v>0.4199566918625226</c:v>
                </c:pt>
                <c:pt idx="1397">
                  <c:v>0.4205777701605542</c:v>
                </c:pt>
                <c:pt idx="1398">
                  <c:v>0.42119912011352723</c:v>
                </c:pt>
                <c:pt idx="1399">
                  <c:v>0.42182074184026175</c:v>
                </c:pt>
                <c:pt idx="1400">
                  <c:v>0.42244263545962957</c:v>
                </c:pt>
                <c:pt idx="1401">
                  <c:v>0.42306480109055422</c:v>
                </c:pt>
                <c:pt idx="1402">
                  <c:v>0.42368723885201187</c:v>
                </c:pt>
                <c:pt idx="1403">
                  <c:v>0.4243099488630302</c:v>
                </c:pt>
                <c:pt idx="1404">
                  <c:v>0.42493293124268927</c:v>
                </c:pt>
                <c:pt idx="1405">
                  <c:v>0.42555618611012047</c:v>
                </c:pt>
                <c:pt idx="1406">
                  <c:v>0.42617971358450868</c:v>
                </c:pt>
                <c:pt idx="1407">
                  <c:v>0.42680351378508941</c:v>
                </c:pt>
                <c:pt idx="1408">
                  <c:v>0.42742758683115145</c:v>
                </c:pt>
                <c:pt idx="1409">
                  <c:v>0.42805193284203513</c:v>
                </c:pt>
                <c:pt idx="1410">
                  <c:v>0.42867655193713361</c:v>
                </c:pt>
                <c:pt idx="1411">
                  <c:v>0.42930144423589134</c:v>
                </c:pt>
                <c:pt idx="1412">
                  <c:v>0.42992660985780584</c:v>
                </c:pt>
                <c:pt idx="1413">
                  <c:v>0.43055204892242638</c:v>
                </c:pt>
                <c:pt idx="1414">
                  <c:v>0.43117776154935505</c:v>
                </c:pt>
                <c:pt idx="1415">
                  <c:v>0.43180374785824549</c:v>
                </c:pt>
                <c:pt idx="1416">
                  <c:v>0.4324300079688046</c:v>
                </c:pt>
                <c:pt idx="1417">
                  <c:v>0.4330565420007908</c:v>
                </c:pt>
                <c:pt idx="1418">
                  <c:v>0.43368335007401537</c:v>
                </c:pt>
                <c:pt idx="1419">
                  <c:v>0.43436118439460447</c:v>
                </c:pt>
                <c:pt idx="1420">
                  <c:v>0.4350393391899805</c:v>
                </c:pt>
                <c:pt idx="1421">
                  <c:v>0.43571781461166159</c:v>
                </c:pt>
                <c:pt idx="1422">
                  <c:v>0.43639661081123715</c:v>
                </c:pt>
                <c:pt idx="1423">
                  <c:v>0.43707572794036875</c:v>
                </c:pt>
                <c:pt idx="1424">
                  <c:v>0.43775516615078902</c:v>
                </c:pt>
                <c:pt idx="1425">
                  <c:v>0.43843492559430275</c:v>
                </c:pt>
                <c:pt idx="1426">
                  <c:v>0.43911500642278689</c:v>
                </c:pt>
                <c:pt idx="1427">
                  <c:v>0.43979540878818923</c:v>
                </c:pt>
                <c:pt idx="1428">
                  <c:v>0.44047613284253018</c:v>
                </c:pt>
                <c:pt idx="1429">
                  <c:v>0.44115717873790183</c:v>
                </c:pt>
                <c:pt idx="1430">
                  <c:v>0.4418385466264676</c:v>
                </c:pt>
                <c:pt idx="1431">
                  <c:v>0.44252023666046392</c:v>
                </c:pt>
                <c:pt idx="1432">
                  <c:v>0.44320224899219851</c:v>
                </c:pt>
                <c:pt idx="1433">
                  <c:v>0.44388458377405104</c:v>
                </c:pt>
                <c:pt idx="1434">
                  <c:v>0.44456724115847357</c:v>
                </c:pt>
                <c:pt idx="1435">
                  <c:v>0.4452502212979903</c:v>
                </c:pt>
                <c:pt idx="1436">
                  <c:v>0.44593352434519673</c:v>
                </c:pt>
                <c:pt idx="1437">
                  <c:v>0.44661715045276185</c:v>
                </c:pt>
                <c:pt idx="1438">
                  <c:v>0.44730109977342547</c:v>
                </c:pt>
                <c:pt idx="1439">
                  <c:v>0.44798537246000047</c:v>
                </c:pt>
                <c:pt idx="1440">
                  <c:v>0.44866996866537168</c:v>
                </c:pt>
                <c:pt idx="1441">
                  <c:v>0.4493548885424965</c:v>
                </c:pt>
                <c:pt idx="1442">
                  <c:v>0.45004013224440387</c:v>
                </c:pt>
                <c:pt idx="1443">
                  <c:v>0.45072569992419598</c:v>
                </c:pt>
                <c:pt idx="1444">
                  <c:v>0.45141159173504719</c:v>
                </c:pt>
                <c:pt idx="1445">
                  <c:v>0.45209780783020381</c:v>
                </c:pt>
                <c:pt idx="1446">
                  <c:v>0.4527843483629852</c:v>
                </c:pt>
                <c:pt idx="1447">
                  <c:v>0.45347121348678288</c:v>
                </c:pt>
                <c:pt idx="1448">
                  <c:v>0.45415840335506075</c:v>
                </c:pt>
                <c:pt idx="1449">
                  <c:v>0.45487148613842332</c:v>
                </c:pt>
                <c:pt idx="1450">
                  <c:v>0.45558491859968564</c:v>
                </c:pt>
                <c:pt idx="1451">
                  <c:v>0.45629870091032032</c:v>
                </c:pt>
                <c:pt idx="1452">
                  <c:v>0.45701283324188524</c:v>
                </c:pt>
                <c:pt idx="1453">
                  <c:v>0.45772731576602155</c:v>
                </c:pt>
                <c:pt idx="1454">
                  <c:v>0.45844214865445521</c:v>
                </c:pt>
                <c:pt idx="1455">
                  <c:v>0.45915733207899567</c:v>
                </c:pt>
                <c:pt idx="1456">
                  <c:v>0.45987286621153745</c:v>
                </c:pt>
                <c:pt idx="1457">
                  <c:v>0.46058875122405873</c:v>
                </c:pt>
                <c:pt idx="1458">
                  <c:v>0.46130498728862235</c:v>
                </c:pt>
                <c:pt idx="1459">
                  <c:v>0.46202157457737547</c:v>
                </c:pt>
                <c:pt idx="1460">
                  <c:v>0.46273851326254922</c:v>
                </c:pt>
                <c:pt idx="1461">
                  <c:v>0.46345580351646021</c:v>
                </c:pt>
                <c:pt idx="1462">
                  <c:v>0.4641734455115083</c:v>
                </c:pt>
                <c:pt idx="1463">
                  <c:v>0.46489143942017885</c:v>
                </c:pt>
                <c:pt idx="1464">
                  <c:v>0.46560978541504139</c:v>
                </c:pt>
                <c:pt idx="1465">
                  <c:v>0.46632848366875024</c:v>
                </c:pt>
                <c:pt idx="1466">
                  <c:v>0.46704753435404434</c:v>
                </c:pt>
                <c:pt idx="1467">
                  <c:v>0.46776693764374699</c:v>
                </c:pt>
                <c:pt idx="1468">
                  <c:v>0.46848669371076679</c:v>
                </c:pt>
                <c:pt idx="1469">
                  <c:v>0.46920680272809689</c:v>
                </c:pt>
                <c:pt idx="1470">
                  <c:v>0.46992726486881531</c:v>
                </c:pt>
                <c:pt idx="1471">
                  <c:v>0.47064808030608463</c:v>
                </c:pt>
                <c:pt idx="1472">
                  <c:v>0.47136924921315271</c:v>
                </c:pt>
                <c:pt idx="1473">
                  <c:v>0.47209077176335268</c:v>
                </c:pt>
                <c:pt idx="1474">
                  <c:v>0.4728126481301016</c:v>
                </c:pt>
                <c:pt idx="1475">
                  <c:v>0.47353487848690268</c:v>
                </c:pt>
                <c:pt idx="1476">
                  <c:v>0.47425746300734373</c:v>
                </c:pt>
                <c:pt idx="1477">
                  <c:v>0.47498040186509738</c:v>
                </c:pt>
                <c:pt idx="1478">
                  <c:v>0.4757036952339222</c:v>
                </c:pt>
                <c:pt idx="1479">
                  <c:v>0.47642734328766112</c:v>
                </c:pt>
                <c:pt idx="1480">
                  <c:v>0.47715134620024302</c:v>
                </c:pt>
                <c:pt idx="1481">
                  <c:v>0.47787570414568159</c:v>
                </c:pt>
                <c:pt idx="1482">
                  <c:v>0.47860041729807601</c:v>
                </c:pt>
                <c:pt idx="1483">
                  <c:v>0.47935136942991852</c:v>
                </c:pt>
                <c:pt idx="1484">
                  <c:v>0.48010270295560997</c:v>
                </c:pt>
                <c:pt idx="1485">
                  <c:v>0.48085441806885298</c:v>
                </c:pt>
                <c:pt idx="1486">
                  <c:v>0.48160651496344831</c:v>
                </c:pt>
                <c:pt idx="1487">
                  <c:v>0.48235899383329528</c:v>
                </c:pt>
                <c:pt idx="1488">
                  <c:v>0.48311185487239139</c:v>
                </c:pt>
                <c:pt idx="1489">
                  <c:v>0.48386509827483315</c:v>
                </c:pt>
                <c:pt idx="1490">
                  <c:v>0.484618724234815</c:v>
                </c:pt>
                <c:pt idx="1491">
                  <c:v>0.48537273294663108</c:v>
                </c:pt>
                <c:pt idx="1492">
                  <c:v>0.486127124604673</c:v>
                </c:pt>
                <c:pt idx="1493">
                  <c:v>0.48688189940343185</c:v>
                </c:pt>
                <c:pt idx="1494">
                  <c:v>0.48763705753749709</c:v>
                </c:pt>
                <c:pt idx="1495">
                  <c:v>0.48839259920155742</c:v>
                </c:pt>
                <c:pt idx="1496">
                  <c:v>0.48914852459040015</c:v>
                </c:pt>
                <c:pt idx="1497">
                  <c:v>0.4899048338989116</c:v>
                </c:pt>
                <c:pt idx="1498">
                  <c:v>0.49066152732207691</c:v>
                </c:pt>
                <c:pt idx="1499">
                  <c:v>0.49141860505498047</c:v>
                </c:pt>
                <c:pt idx="1500">
                  <c:v>0.4921760672928055</c:v>
                </c:pt>
                <c:pt idx="1501">
                  <c:v>0.49293391423083466</c:v>
                </c:pt>
                <c:pt idx="1502">
                  <c:v>0.49369214606444944</c:v>
                </c:pt>
                <c:pt idx="1503">
                  <c:v>0.49445076298913104</c:v>
                </c:pt>
                <c:pt idx="1504">
                  <c:v>0.49520976520045945</c:v>
                </c:pt>
                <c:pt idx="1505">
                  <c:v>0.49596915289411436</c:v>
                </c:pt>
                <c:pt idx="1506">
                  <c:v>0.4967289262658745</c:v>
                </c:pt>
                <c:pt idx="1507">
                  <c:v>0.49748908551161808</c:v>
                </c:pt>
                <c:pt idx="1508">
                  <c:v>0.49824963082732343</c:v>
                </c:pt>
                <c:pt idx="1509">
                  <c:v>0.49901056240906749</c:v>
                </c:pt>
                <c:pt idx="1510">
                  <c:v>0.49977188045302734</c:v>
                </c:pt>
                <c:pt idx="1511">
                  <c:v>0.50053358515547952</c:v>
                </c:pt>
                <c:pt idx="1512">
                  <c:v>0.50129567671280029</c:v>
                </c:pt>
                <c:pt idx="1513">
                  <c:v>0.50205815532146558</c:v>
                </c:pt>
                <c:pt idx="1514">
                  <c:v>0.50282102117805128</c:v>
                </c:pt>
                <c:pt idx="1515">
                  <c:v>0.50358427447923315</c:v>
                </c:pt>
                <c:pt idx="1516">
                  <c:v>0.50434791542178647</c:v>
                </c:pt>
                <c:pt idx="1517">
                  <c:v>0.50511194420258643</c:v>
                </c:pt>
                <c:pt idx="1518">
                  <c:v>0.50587636101860922</c:v>
                </c:pt>
                <c:pt idx="1519">
                  <c:v>0.50664116606692944</c:v>
                </c:pt>
                <c:pt idx="1520">
                  <c:v>0.50740635954472335</c:v>
                </c:pt>
                <c:pt idx="1521">
                  <c:v>0.50817194164926627</c:v>
                </c:pt>
                <c:pt idx="1522">
                  <c:v>0.5089379125779343</c:v>
                </c:pt>
                <c:pt idx="1523">
                  <c:v>0.50970427252820349</c:v>
                </c:pt>
                <c:pt idx="1524">
                  <c:v>0.51047102169765002</c:v>
                </c:pt>
                <c:pt idx="1525">
                  <c:v>0.51123816028395108</c:v>
                </c:pt>
                <c:pt idx="1526">
                  <c:v>0.51200568848488381</c:v>
                </c:pt>
                <c:pt idx="1527">
                  <c:v>0.51277360649832548</c:v>
                </c:pt>
                <c:pt idx="1528">
                  <c:v>0.51354191452225462</c:v>
                </c:pt>
                <c:pt idx="1529">
                  <c:v>0.51431061275474965</c:v>
                </c:pt>
                <c:pt idx="1530">
                  <c:v>0.51507970139398984</c:v>
                </c:pt>
                <c:pt idx="1531">
                  <c:v>0.51584918063825547</c:v>
                </c:pt>
                <c:pt idx="1532">
                  <c:v>0.51661905068592673</c:v>
                </c:pt>
                <c:pt idx="1533">
                  <c:v>0.5173893117354853</c:v>
                </c:pt>
                <c:pt idx="1534">
                  <c:v>0.51815996398551301</c:v>
                </c:pt>
                <c:pt idx="1535">
                  <c:v>0.51893100763469313</c:v>
                </c:pt>
                <c:pt idx="1536">
                  <c:v>0.51970244288180978</c:v>
                </c:pt>
                <c:pt idx="1537">
                  <c:v>0.52047426992574741</c:v>
                </c:pt>
                <c:pt idx="1538">
                  <c:v>0.52124648896549242</c:v>
                </c:pt>
                <c:pt idx="1539">
                  <c:v>0.52201910020013154</c:v>
                </c:pt>
                <c:pt idx="1540">
                  <c:v>0.52279210382885299</c:v>
                </c:pt>
                <c:pt idx="1541">
                  <c:v>0.5235655000509456</c:v>
                </c:pt>
                <c:pt idx="1542">
                  <c:v>0.52433928906580052</c:v>
                </c:pt>
                <c:pt idx="1543">
                  <c:v>0.52511347107290884</c:v>
                </c:pt>
                <c:pt idx="1544">
                  <c:v>0.52588804627186425</c:v>
                </c:pt>
                <c:pt idx="1545">
                  <c:v>0.52666301486236078</c:v>
                </c:pt>
                <c:pt idx="1546">
                  <c:v>0.52743837704419394</c:v>
                </c:pt>
                <c:pt idx="1547">
                  <c:v>0.52821413301726161</c:v>
                </c:pt>
                <c:pt idx="1548">
                  <c:v>0.52899028298156248</c:v>
                </c:pt>
                <c:pt idx="1549">
                  <c:v>0.52976682713719692</c:v>
                </c:pt>
                <c:pt idx="1550">
                  <c:v>0.53054376568436701</c:v>
                </c:pt>
                <c:pt idx="1551">
                  <c:v>0.5313210988233763</c:v>
                </c:pt>
                <c:pt idx="1552">
                  <c:v>0.53209882675463049</c:v>
                </c:pt>
                <c:pt idx="1553">
                  <c:v>0.53287694967863675</c:v>
                </c:pt>
                <c:pt idx="1554">
                  <c:v>0.53365546779600392</c:v>
                </c:pt>
                <c:pt idx="1555">
                  <c:v>0.53443438130744347</c:v>
                </c:pt>
                <c:pt idx="1556">
                  <c:v>0.53521369041376765</c:v>
                </c:pt>
                <c:pt idx="1557">
                  <c:v>0.53599339531589174</c:v>
                </c:pt>
                <c:pt idx="1558">
                  <c:v>0.5367734962148325</c:v>
                </c:pt>
                <c:pt idx="1559">
                  <c:v>0.53755399331170906</c:v>
                </c:pt>
                <c:pt idx="1560">
                  <c:v>0.53833488680774244</c:v>
                </c:pt>
                <c:pt idx="1561">
                  <c:v>0.53911617690425628</c:v>
                </c:pt>
                <c:pt idx="1562">
                  <c:v>0.53989786380267568</c:v>
                </c:pt>
                <c:pt idx="1563">
                  <c:v>0.54067994770452898</c:v>
                </c:pt>
                <c:pt idx="1564">
                  <c:v>0.54146242881144624</c:v>
                </c:pt>
                <c:pt idx="1565">
                  <c:v>0.54224530732516008</c:v>
                </c:pt>
                <c:pt idx="1566">
                  <c:v>0.54302858344750571</c:v>
                </c:pt>
                <c:pt idx="1567">
                  <c:v>0.54381225738042072</c:v>
                </c:pt>
                <c:pt idx="1568">
                  <c:v>0.54459632932594548</c:v>
                </c:pt>
                <c:pt idx="1569">
                  <c:v>0.54538079948622231</c:v>
                </c:pt>
                <c:pt idx="1570">
                  <c:v>0.5461656680634972</c:v>
                </c:pt>
                <c:pt idx="1571">
                  <c:v>0.54695093526011807</c:v>
                </c:pt>
                <c:pt idx="1572">
                  <c:v>0.54773660127853563</c:v>
                </c:pt>
                <c:pt idx="1573">
                  <c:v>0.54852266632130409</c:v>
                </c:pt>
                <c:pt idx="1574">
                  <c:v>0.54930913059107978</c:v>
                </c:pt>
                <c:pt idx="1575">
                  <c:v>0.55009599429062228</c:v>
                </c:pt>
                <c:pt idx="1576">
                  <c:v>0.55088325762279444</c:v>
                </c:pt>
                <c:pt idx="1577">
                  <c:v>0.55167092079056168</c:v>
                </c:pt>
                <c:pt idx="1578">
                  <c:v>0.55245898399699245</c:v>
                </c:pt>
                <c:pt idx="1579">
                  <c:v>0.55324744744525844</c:v>
                </c:pt>
                <c:pt idx="1580">
                  <c:v>0.55403631133863507</c:v>
                </c:pt>
                <c:pt idx="1581">
                  <c:v>0.5548255758805003</c:v>
                </c:pt>
                <c:pt idx="1582">
                  <c:v>0.55561524127433559</c:v>
                </c:pt>
                <c:pt idx="1583">
                  <c:v>0.55640530772372587</c:v>
                </c:pt>
                <c:pt idx="1584">
                  <c:v>0.55719577543235932</c:v>
                </c:pt>
                <c:pt idx="1585">
                  <c:v>0.55798664460402758</c:v>
                </c:pt>
                <c:pt idx="1586">
                  <c:v>0.55877791544262623</c:v>
                </c:pt>
                <c:pt idx="1587">
                  <c:v>0.55956958815215363</c:v>
                </c:pt>
                <c:pt idx="1588">
                  <c:v>0.56036166293671208</c:v>
                </c:pt>
                <c:pt idx="1589">
                  <c:v>0.56115414000050801</c:v>
                </c:pt>
                <c:pt idx="1590">
                  <c:v>0.56194701954785087</c:v>
                </c:pt>
                <c:pt idx="1591">
                  <c:v>0.56274030178315426</c:v>
                </c:pt>
                <c:pt idx="1592">
                  <c:v>0.56353398691093526</c:v>
                </c:pt>
                <c:pt idx="1593">
                  <c:v>0.56432807513581507</c:v>
                </c:pt>
                <c:pt idx="1594">
                  <c:v>0.56512256666251925</c:v>
                </c:pt>
                <c:pt idx="1595">
                  <c:v>0.56591746169587642</c:v>
                </c:pt>
                <c:pt idx="1596">
                  <c:v>0.56671276044081975</c:v>
                </c:pt>
                <c:pt idx="1597">
                  <c:v>0.56750846310238656</c:v>
                </c:pt>
                <c:pt idx="1598">
                  <c:v>0.56830456988571831</c:v>
                </c:pt>
                <c:pt idx="1599">
                  <c:v>0.56910108099606016</c:v>
                </c:pt>
                <c:pt idx="1600">
                  <c:v>0.56989799663876206</c:v>
                </c:pt>
                <c:pt idx="1601">
                  <c:v>0.57069531701927789</c:v>
                </c:pt>
                <c:pt idx="1602">
                  <c:v>0.57149304234316656</c:v>
                </c:pt>
                <c:pt idx="1603">
                  <c:v>0.57229117281609021</c:v>
                </c:pt>
                <c:pt idx="1604">
                  <c:v>0.57308970864381648</c:v>
                </c:pt>
                <c:pt idx="1605">
                  <c:v>0.5738886500322169</c:v>
                </c:pt>
                <c:pt idx="1606">
                  <c:v>0.57468799718726782</c:v>
                </c:pt>
                <c:pt idx="1607">
                  <c:v>0.57548775031505017</c:v>
                </c:pt>
                <c:pt idx="1608">
                  <c:v>0.57628790962174969</c:v>
                </c:pt>
                <c:pt idx="1609">
                  <c:v>0.5770884753136567</c:v>
                </c:pt>
                <c:pt idx="1610">
                  <c:v>0.57788944759716587</c:v>
                </c:pt>
                <c:pt idx="1611">
                  <c:v>0.57869082667877758</c:v>
                </c:pt>
                <c:pt idx="1612">
                  <c:v>0.57949261276509634</c:v>
                </c:pt>
                <c:pt idx="1613">
                  <c:v>0.5802948060628319</c:v>
                </c:pt>
                <c:pt idx="1614">
                  <c:v>0.58109740677879884</c:v>
                </c:pt>
                <c:pt idx="1615">
                  <c:v>0.58190041511991719</c:v>
                </c:pt>
                <c:pt idx="1616">
                  <c:v>0.58270383129321135</c:v>
                </c:pt>
                <c:pt idx="1617">
                  <c:v>0.58350765550581163</c:v>
                </c:pt>
                <c:pt idx="1618">
                  <c:v>0.58431188796495293</c:v>
                </c:pt>
                <c:pt idx="1619">
                  <c:v>0.58511652887797583</c:v>
                </c:pt>
                <c:pt idx="1620">
                  <c:v>0.58592157845232595</c:v>
                </c:pt>
                <c:pt idx="1621">
                  <c:v>0.58672703689555439</c:v>
                </c:pt>
                <c:pt idx="1622">
                  <c:v>0.58753290441531747</c:v>
                </c:pt>
                <c:pt idx="1623">
                  <c:v>0.58833918121937745</c:v>
                </c:pt>
                <c:pt idx="1624">
                  <c:v>0.58914586751560161</c:v>
                </c:pt>
                <c:pt idx="1625">
                  <c:v>0.58995296351196314</c:v>
                </c:pt>
                <c:pt idx="1626">
                  <c:v>0.59076046941654048</c:v>
                </c:pt>
                <c:pt idx="1627">
                  <c:v>0.59156838543751777</c:v>
                </c:pt>
                <c:pt idx="1628">
                  <c:v>0.59237671178318574</c:v>
                </c:pt>
                <c:pt idx="1629">
                  <c:v>0.59318544866193967</c:v>
                </c:pt>
                <c:pt idx="1630">
                  <c:v>0.59399459628228146</c:v>
                </c:pt>
                <c:pt idx="1631">
                  <c:v>0.59480415485281868</c:v>
                </c:pt>
                <c:pt idx="1632">
                  <c:v>0.59561412458226481</c:v>
                </c:pt>
                <c:pt idx="1633">
                  <c:v>0.5964245056794395</c:v>
                </c:pt>
                <c:pt idx="1634">
                  <c:v>0.59723529835326827</c:v>
                </c:pt>
                <c:pt idx="1635">
                  <c:v>0.59804650281278304</c:v>
                </c:pt>
                <c:pt idx="1636">
                  <c:v>0.5988581192671214</c:v>
                </c:pt>
                <c:pt idx="1637">
                  <c:v>0.59967014792552753</c:v>
                </c:pt>
                <c:pt idx="1638">
                  <c:v>0.60048258899735174</c:v>
                </c:pt>
                <c:pt idx="1639">
                  <c:v>0.60129544269205093</c:v>
                </c:pt>
                <c:pt idx="1640">
                  <c:v>0.60210870921918791</c:v>
                </c:pt>
                <c:pt idx="1641">
                  <c:v>0.6029223887884323</c:v>
                </c:pt>
                <c:pt idx="1642">
                  <c:v>0.60373648160955984</c:v>
                </c:pt>
                <c:pt idx="1643">
                  <c:v>0.60455098789245354</c:v>
                </c:pt>
                <c:pt idx="1644">
                  <c:v>0.60536590784710209</c:v>
                </c:pt>
                <c:pt idx="1645">
                  <c:v>0.60618124168360143</c:v>
                </c:pt>
                <c:pt idx="1646">
                  <c:v>0.60699698961215387</c:v>
                </c:pt>
                <c:pt idx="1647">
                  <c:v>0.60781315184306894</c:v>
                </c:pt>
                <c:pt idx="1648">
                  <c:v>0.60862972858676234</c:v>
                </c:pt>
                <c:pt idx="1649">
                  <c:v>0.60944672005375722</c:v>
                </c:pt>
                <c:pt idx="1650">
                  <c:v>0.61026412645468309</c:v>
                </c:pt>
                <c:pt idx="1651">
                  <c:v>0.61108194800027715</c:v>
                </c:pt>
                <c:pt idx="1652">
                  <c:v>0.61190018490138298</c:v>
                </c:pt>
                <c:pt idx="1653">
                  <c:v>0.61271883736895161</c:v>
                </c:pt>
                <c:pt idx="1654">
                  <c:v>0.61353790561404087</c:v>
                </c:pt>
                <c:pt idx="1655">
                  <c:v>0.61435738984781629</c:v>
                </c:pt>
                <c:pt idx="1656">
                  <c:v>0.61517729028155044</c:v>
                </c:pt>
                <c:pt idx="1657">
                  <c:v>0.61599760712662266</c:v>
                </c:pt>
                <c:pt idx="1658">
                  <c:v>0.61681834059452045</c:v>
                </c:pt>
                <c:pt idx="1659">
                  <c:v>0.61763949089683812</c:v>
                </c:pt>
                <c:pt idx="1660">
                  <c:v>0.61846105824527808</c:v>
                </c:pt>
                <c:pt idx="1661">
                  <c:v>0.61928304285164937</c:v>
                </c:pt>
                <c:pt idx="1662">
                  <c:v>0.62010544492786956</c:v>
                </c:pt>
                <c:pt idx="1663">
                  <c:v>0.62092826468596307</c:v>
                </c:pt>
                <c:pt idx="1664">
                  <c:v>0.62175150233806264</c:v>
                </c:pt>
                <c:pt idx="1665">
                  <c:v>0.62257515809640807</c:v>
                </c:pt>
                <c:pt idx="1666">
                  <c:v>0.62339923217334769</c:v>
                </c:pt>
                <c:pt idx="1667">
                  <c:v>0.62422372478133692</c:v>
                </c:pt>
                <c:pt idx="1668">
                  <c:v>0.62504863613293971</c:v>
                </c:pt>
                <c:pt idx="1669">
                  <c:v>0.62587396644082771</c:v>
                </c:pt>
                <c:pt idx="1670">
                  <c:v>0.62669971591778051</c:v>
                </c:pt>
                <c:pt idx="1671">
                  <c:v>0.62752588477668581</c:v>
                </c:pt>
                <c:pt idx="1672">
                  <c:v>0.62835247323053944</c:v>
                </c:pt>
                <c:pt idx="1673">
                  <c:v>0.62917948149244585</c:v>
                </c:pt>
                <c:pt idx="1674">
                  <c:v>0.63000690977561691</c:v>
                </c:pt>
                <c:pt idx="1675">
                  <c:v>0.6308347582933731</c:v>
                </c:pt>
                <c:pt idx="1676">
                  <c:v>0.63166302725914347</c:v>
                </c:pt>
                <c:pt idx="1677">
                  <c:v>0.63249171688646566</c:v>
                </c:pt>
                <c:pt idx="1678">
                  <c:v>0.63332082738898476</c:v>
                </c:pt>
                <c:pt idx="1679">
                  <c:v>0.63415035898045535</c:v>
                </c:pt>
                <c:pt idx="1680">
                  <c:v>0.63498031187474036</c:v>
                </c:pt>
                <c:pt idx="1681">
                  <c:v>0.63581068628581106</c:v>
                </c:pt>
                <c:pt idx="1682">
                  <c:v>0.63664148242774776</c:v>
                </c:pt>
                <c:pt idx="1683">
                  <c:v>0.63747270051473914</c:v>
                </c:pt>
                <c:pt idx="1684">
                  <c:v>0.63830434076108267</c:v>
                </c:pt>
                <c:pt idx="1685">
                  <c:v>0.63913640338118505</c:v>
                </c:pt>
                <c:pt idx="1686">
                  <c:v>0.63996888858956136</c:v>
                </c:pt>
                <c:pt idx="1687">
                  <c:v>0.64080179660083614</c:v>
                </c:pt>
                <c:pt idx="1688">
                  <c:v>0.64163512762974251</c:v>
                </c:pt>
                <c:pt idx="1689">
                  <c:v>0.64246888189112283</c:v>
                </c:pt>
                <c:pt idx="1690">
                  <c:v>0.64330305959992873</c:v>
                </c:pt>
                <c:pt idx="1691">
                  <c:v>0.64413766097122083</c:v>
                </c:pt>
                <c:pt idx="1692">
                  <c:v>0.64497268622016879</c:v>
                </c:pt>
                <c:pt idx="1693">
                  <c:v>0.64580813556205197</c:v>
                </c:pt>
                <c:pt idx="1694">
                  <c:v>0.64664400921225851</c:v>
                </c:pt>
                <c:pt idx="1695">
                  <c:v>0.6474803073862867</c:v>
                </c:pt>
                <c:pt idx="1696">
                  <c:v>0.64831703029974364</c:v>
                </c:pt>
                <c:pt idx="1697">
                  <c:v>0.64915417816834631</c:v>
                </c:pt>
                <c:pt idx="1698">
                  <c:v>0.64999175120792074</c:v>
                </c:pt>
                <c:pt idx="1699">
                  <c:v>0.6508297496344031</c:v>
                </c:pt>
                <c:pt idx="1700">
                  <c:v>0.65166817366383945</c:v>
                </c:pt>
                <c:pt idx="1701">
                  <c:v>0.65250702351238443</c:v>
                </c:pt>
                <c:pt idx="1702">
                  <c:v>0.65334629939630395</c:v>
                </c:pt>
                <c:pt idx="1703">
                  <c:v>0.65418600153197226</c:v>
                </c:pt>
                <c:pt idx="1704">
                  <c:v>0.65502613013587507</c:v>
                </c:pt>
                <c:pt idx="1705">
                  <c:v>0.65586668542460669</c:v>
                </c:pt>
                <c:pt idx="1706">
                  <c:v>0.65670766761487198</c:v>
                </c:pt>
                <c:pt idx="1707">
                  <c:v>0.65754907692348596</c:v>
                </c:pt>
                <c:pt idx="1708">
                  <c:v>0.65839091356737378</c:v>
                </c:pt>
                <c:pt idx="1709">
                  <c:v>0.65923317776357049</c:v>
                </c:pt>
                <c:pt idx="1710">
                  <c:v>0.66007586972922172</c:v>
                </c:pt>
                <c:pt idx="1711">
                  <c:v>0.6609189896815828</c:v>
                </c:pt>
                <c:pt idx="1712">
                  <c:v>0.66176253783802008</c:v>
                </c:pt>
                <c:pt idx="1713">
                  <c:v>0.66260651441600982</c:v>
                </c:pt>
                <c:pt idx="1714">
                  <c:v>0.66345091963313907</c:v>
                </c:pt>
                <c:pt idx="1715">
                  <c:v>0.66429575370710503</c:v>
                </c:pt>
                <c:pt idx="1716">
                  <c:v>0.66514101685571614</c:v>
                </c:pt>
                <c:pt idx="1717">
                  <c:v>0.66598670929689052</c:v>
                </c:pt>
                <c:pt idx="1718">
                  <c:v>0.66683283124865755</c:v>
                </c:pt>
                <c:pt idx="1719">
                  <c:v>0.66767938292915718</c:v>
                </c:pt>
                <c:pt idx="1720">
                  <c:v>0.66852636455664061</c:v>
                </c:pt>
                <c:pt idx="1721">
                  <c:v>0.66937377634946893</c:v>
                </c:pt>
                <c:pt idx="1722">
                  <c:v>0.67022161852611473</c:v>
                </c:pt>
                <c:pt idx="1723">
                  <c:v>0.67106989130516204</c:v>
                </c:pt>
                <c:pt idx="1724">
                  <c:v>0.67191859490530481</c:v>
                </c:pt>
                <c:pt idx="1725">
                  <c:v>0.67276772954534891</c:v>
                </c:pt>
                <c:pt idx="1726">
                  <c:v>0.67361729544421078</c:v>
                </c:pt>
                <c:pt idx="1727">
                  <c:v>0.67446729282091855</c:v>
                </c:pt>
                <c:pt idx="1728">
                  <c:v>0.67531772189461114</c:v>
                </c:pt>
                <c:pt idx="1729">
                  <c:v>0.67616858288453918</c:v>
                </c:pt>
                <c:pt idx="1730">
                  <c:v>0.67701987601006453</c:v>
                </c:pt>
                <c:pt idx="1731">
                  <c:v>0.67787160149066028</c:v>
                </c:pt>
                <c:pt idx="1732">
                  <c:v>0.6787237595459108</c:v>
                </c:pt>
                <c:pt idx="1733">
                  <c:v>0.67954696354362665</c:v>
                </c:pt>
                <c:pt idx="1734">
                  <c:v>0.68037057121992173</c:v>
                </c:pt>
                <c:pt idx="1735">
                  <c:v>0.68119458277274969</c:v>
                </c:pt>
                <c:pt idx="1736">
                  <c:v>0.68201899840016145</c:v>
                </c:pt>
                <c:pt idx="1737">
                  <c:v>0.68284381830030494</c:v>
                </c:pt>
                <c:pt idx="1738">
                  <c:v>0.68366904267142536</c:v>
                </c:pt>
                <c:pt idx="1739">
                  <c:v>0.6844946717118654</c:v>
                </c:pt>
                <c:pt idx="1740">
                  <c:v>0.68532070562006453</c:v>
                </c:pt>
                <c:pt idx="1741">
                  <c:v>0.68614714459455972</c:v>
                </c:pt>
                <c:pt idx="1742">
                  <c:v>0.68697398883398519</c:v>
                </c:pt>
                <c:pt idx="1743">
                  <c:v>0.68780123853707309</c:v>
                </c:pt>
                <c:pt idx="1744">
                  <c:v>0.68862889390265236</c:v>
                </c:pt>
                <c:pt idx="1745">
                  <c:v>0.68945695512964988</c:v>
                </c:pt>
                <c:pt idx="1746">
                  <c:v>0.69028542241708979</c:v>
                </c:pt>
                <c:pt idx="1747">
                  <c:v>0.69111429596409368</c:v>
                </c:pt>
                <c:pt idx="1748">
                  <c:v>0.69194357596988132</c:v>
                </c:pt>
                <c:pt idx="1749">
                  <c:v>0.69277326263377015</c:v>
                </c:pt>
                <c:pt idx="1750">
                  <c:v>0.69360335615517443</c:v>
                </c:pt>
                <c:pt idx="1751">
                  <c:v>0.69443385673360747</c:v>
                </c:pt>
                <c:pt idx="1752">
                  <c:v>0.69526476456867936</c:v>
                </c:pt>
                <c:pt idx="1753">
                  <c:v>0.69609607986009903</c:v>
                </c:pt>
                <c:pt idx="1754">
                  <c:v>0.69692780280767264</c:v>
                </c:pt>
                <c:pt idx="1755">
                  <c:v>0.69775993361130428</c:v>
                </c:pt>
                <c:pt idx="1756">
                  <c:v>0.69859247247099665</c:v>
                </c:pt>
                <c:pt idx="1757">
                  <c:v>0.69942541958684989</c:v>
                </c:pt>
                <c:pt idx="1758">
                  <c:v>0.70025877515906298</c:v>
                </c:pt>
                <c:pt idx="1759">
                  <c:v>0.70109253938793237</c:v>
                </c:pt>
                <c:pt idx="1760">
                  <c:v>0.7019267124738533</c:v>
                </c:pt>
                <c:pt idx="1761">
                  <c:v>0.70276129461731873</c:v>
                </c:pt>
                <c:pt idx="1762">
                  <c:v>0.70359628601892021</c:v>
                </c:pt>
                <c:pt idx="1763">
                  <c:v>0.70443168687934765</c:v>
                </c:pt>
                <c:pt idx="1764">
                  <c:v>0.70526749739938954</c:v>
                </c:pt>
                <c:pt idx="1765">
                  <c:v>0.70610371777993275</c:v>
                </c:pt>
                <c:pt idx="1766">
                  <c:v>0.7069403482219625</c:v>
                </c:pt>
                <c:pt idx="1767">
                  <c:v>0.70774737632280749</c:v>
                </c:pt>
                <c:pt idx="1768">
                  <c:v>0.70855478598025234</c:v>
                </c:pt>
                <c:pt idx="1769">
                  <c:v>0.70936257737469433</c:v>
                </c:pt>
                <c:pt idx="1770">
                  <c:v>0.7101707506866155</c:v>
                </c:pt>
                <c:pt idx="1771">
                  <c:v>0.71097930609658344</c:v>
                </c:pt>
                <c:pt idx="1772">
                  <c:v>0.71178824378525096</c:v>
                </c:pt>
                <c:pt idx="1773">
                  <c:v>0.71259756393335683</c:v>
                </c:pt>
                <c:pt idx="1774">
                  <c:v>0.71340726672172483</c:v>
                </c:pt>
                <c:pt idx="1775">
                  <c:v>0.71421735233126404</c:v>
                </c:pt>
                <c:pt idx="1776">
                  <c:v>0.71502782094296924</c:v>
                </c:pt>
                <c:pt idx="1777">
                  <c:v>0.71583867273792134</c:v>
                </c:pt>
                <c:pt idx="1778">
                  <c:v>0.71664990789728611</c:v>
                </c:pt>
                <c:pt idx="1779">
                  <c:v>0.71746152660231544</c:v>
                </c:pt>
                <c:pt idx="1780">
                  <c:v>0.71827352903434649</c:v>
                </c:pt>
                <c:pt idx="1781">
                  <c:v>0.7190859153748026</c:v>
                </c:pt>
                <c:pt idx="1782">
                  <c:v>0.71989868580519256</c:v>
                </c:pt>
                <c:pt idx="1783">
                  <c:v>0.72071184050711112</c:v>
                </c:pt>
                <c:pt idx="1784">
                  <c:v>0.72152537966223895</c:v>
                </c:pt>
                <c:pt idx="1785">
                  <c:v>0.72233930345234243</c:v>
                </c:pt>
                <c:pt idx="1786">
                  <c:v>0.72315361205927386</c:v>
                </c:pt>
                <c:pt idx="1787">
                  <c:v>0.72396830566497195</c:v>
                </c:pt>
                <c:pt idx="1788">
                  <c:v>0.72478338445146084</c:v>
                </c:pt>
                <c:pt idx="1789">
                  <c:v>0.72559884860085111</c:v>
                </c:pt>
                <c:pt idx="1790">
                  <c:v>0.72641469829533944</c:v>
                </c:pt>
                <c:pt idx="1791">
                  <c:v>0.72723093371720848</c:v>
                </c:pt>
                <c:pt idx="1792">
                  <c:v>0.72804755504882701</c:v>
                </c:pt>
                <c:pt idx="1793">
                  <c:v>0.72886456247265041</c:v>
                </c:pt>
                <c:pt idx="1794">
                  <c:v>0.72968195617121978</c:v>
                </c:pt>
                <c:pt idx="1795">
                  <c:v>0.73049973632716303</c:v>
                </c:pt>
                <c:pt idx="1796">
                  <c:v>0.73128734146914498</c:v>
                </c:pt>
                <c:pt idx="1797">
                  <c:v>0.7320753050751283</c:v>
                </c:pt>
                <c:pt idx="1798">
                  <c:v>0.73286362730826138</c:v>
                </c:pt>
                <c:pt idx="1799">
                  <c:v>0.73365230833176631</c:v>
                </c:pt>
                <c:pt idx="1800">
                  <c:v>0.73444134830894026</c:v>
                </c:pt>
                <c:pt idx="1801">
                  <c:v>0.73523074740315431</c:v>
                </c:pt>
                <c:pt idx="1802">
                  <c:v>0.73602050577785394</c:v>
                </c:pt>
                <c:pt idx="1803">
                  <c:v>0.73681062359655924</c:v>
                </c:pt>
                <c:pt idx="1804">
                  <c:v>0.73760110102286425</c:v>
                </c:pt>
                <c:pt idx="1805">
                  <c:v>0.73839193822043803</c:v>
                </c:pt>
                <c:pt idx="1806">
                  <c:v>0.73918313535302382</c:v>
                </c:pt>
                <c:pt idx="1807">
                  <c:v>0.73997469258443949</c:v>
                </c:pt>
                <c:pt idx="1808">
                  <c:v>0.74076661007857703</c:v>
                </c:pt>
                <c:pt idx="1809">
                  <c:v>0.74155888799940373</c:v>
                </c:pt>
                <c:pt idx="1810">
                  <c:v>0.74235152651096104</c:v>
                </c:pt>
                <c:pt idx="1811">
                  <c:v>0.74314452577736523</c:v>
                </c:pt>
                <c:pt idx="1812">
                  <c:v>0.74393788596280741</c:v>
                </c:pt>
                <c:pt idx="1813">
                  <c:v>0.74473160723155307</c:v>
                </c:pt>
                <c:pt idx="1814">
                  <c:v>0.74552568974794253</c:v>
                </c:pt>
                <c:pt idx="1815">
                  <c:v>0.74632013367639116</c:v>
                </c:pt>
                <c:pt idx="1816">
                  <c:v>0.74711493918138916</c:v>
                </c:pt>
                <c:pt idx="1817">
                  <c:v>0.74791010642750111</c:v>
                </c:pt>
                <c:pt idx="1818">
                  <c:v>0.74870563557936687</c:v>
                </c:pt>
                <c:pt idx="1819">
                  <c:v>0.74950152680170157</c:v>
                </c:pt>
                <c:pt idx="1820">
                  <c:v>0.75029778025929472</c:v>
                </c:pt>
                <c:pt idx="1821">
                  <c:v>0.7510943961170109</c:v>
                </c:pt>
                <c:pt idx="1822">
                  <c:v>0.75189137453978994</c:v>
                </c:pt>
                <c:pt idx="1823">
                  <c:v>0.75268871569264673</c:v>
                </c:pt>
                <c:pt idx="1824">
                  <c:v>0.75345532845679619</c:v>
                </c:pt>
                <c:pt idx="1825">
                  <c:v>0.75422227653156004</c:v>
                </c:pt>
                <c:pt idx="1826">
                  <c:v>0.75498956006360074</c:v>
                </c:pt>
                <c:pt idx="1827">
                  <c:v>0.75575717919964447</c:v>
                </c:pt>
                <c:pt idx="1828">
                  <c:v>0.75652513408648225</c:v>
                </c:pt>
                <c:pt idx="1829">
                  <c:v>0.75729342487096862</c:v>
                </c:pt>
                <c:pt idx="1830">
                  <c:v>0.75806205170002272</c:v>
                </c:pt>
                <c:pt idx="1831">
                  <c:v>0.75883101472062831</c:v>
                </c:pt>
                <c:pt idx="1832">
                  <c:v>0.75960031407983242</c:v>
                </c:pt>
                <c:pt idx="1833">
                  <c:v>0.76036994992474738</c:v>
                </c:pt>
                <c:pt idx="1834">
                  <c:v>0.76113992240254924</c:v>
                </c:pt>
                <c:pt idx="1835">
                  <c:v>0.76191023166047889</c:v>
                </c:pt>
                <c:pt idx="1836">
                  <c:v>0.76268087784584138</c:v>
                </c:pt>
                <c:pt idx="1837">
                  <c:v>0.76345186110600616</c:v>
                </c:pt>
                <c:pt idx="1838">
                  <c:v>0.7642231815884073</c:v>
                </c:pt>
                <c:pt idx="1839">
                  <c:v>0.76499483944054281</c:v>
                </c:pt>
                <c:pt idx="1840">
                  <c:v>0.76576683480997643</c:v>
                </c:pt>
                <c:pt idx="1841">
                  <c:v>0.76653916784433496</c:v>
                </c:pt>
                <c:pt idx="1842">
                  <c:v>0.76731183869131092</c:v>
                </c:pt>
                <c:pt idx="1843">
                  <c:v>0.76808484749866057</c:v>
                </c:pt>
                <c:pt idx="1844">
                  <c:v>0.76885819441420589</c:v>
                </c:pt>
                <c:pt idx="1845">
                  <c:v>0.76963187958583212</c:v>
                </c:pt>
                <c:pt idx="1846">
                  <c:v>0.77040590316149027</c:v>
                </c:pt>
                <c:pt idx="1847">
                  <c:v>0.7711802652891957</c:v>
                </c:pt>
                <c:pt idx="1848">
                  <c:v>0.77195496611702841</c:v>
                </c:pt>
                <c:pt idx="1849">
                  <c:v>0.77273000579313345</c:v>
                </c:pt>
                <c:pt idx="1850">
                  <c:v>0.77350538446572004</c:v>
                </c:pt>
                <c:pt idx="1851">
                  <c:v>0.77428110228306313</c:v>
                </c:pt>
                <c:pt idx="1852">
                  <c:v>0.77505715939350206</c:v>
                </c:pt>
                <c:pt idx="1853">
                  <c:v>0.77583355594544101</c:v>
                </c:pt>
                <c:pt idx="1854">
                  <c:v>0.77661029208734877</c:v>
                </c:pt>
                <c:pt idx="1855">
                  <c:v>0.77738736796775965</c:v>
                </c:pt>
                <c:pt idx="1856">
                  <c:v>0.77816478373527276</c:v>
                </c:pt>
                <c:pt idx="1857">
                  <c:v>0.77891085531603466</c:v>
                </c:pt>
                <c:pt idx="1858">
                  <c:v>0.7796572399289794</c:v>
                </c:pt>
                <c:pt idx="1859">
                  <c:v>0.78040393770544703</c:v>
                </c:pt>
                <c:pt idx="1860">
                  <c:v>0.78115094877683289</c:v>
                </c:pt>
                <c:pt idx="1861">
                  <c:v>0.78189827327458739</c:v>
                </c:pt>
                <c:pt idx="1862">
                  <c:v>0.78264591133021599</c:v>
                </c:pt>
                <c:pt idx="1863">
                  <c:v>0.78339386307527925</c:v>
                </c:pt>
                <c:pt idx="1864">
                  <c:v>0.78414212864139343</c:v>
                </c:pt>
                <c:pt idx="1865">
                  <c:v>0.78489070816022943</c:v>
                </c:pt>
                <c:pt idx="1866">
                  <c:v>0.78563960176351344</c:v>
                </c:pt>
                <c:pt idx="1867">
                  <c:v>0.78638880958302759</c:v>
                </c:pt>
                <c:pt idx="1868">
                  <c:v>0.78713833175060821</c:v>
                </c:pt>
                <c:pt idx="1869">
                  <c:v>0.78788816839814801</c:v>
                </c:pt>
                <c:pt idx="1870">
                  <c:v>0.78863831965759457</c:v>
                </c:pt>
                <c:pt idx="1871">
                  <c:v>0.78938878566095072</c:v>
                </c:pt>
                <c:pt idx="1872">
                  <c:v>0.79013956654027462</c:v>
                </c:pt>
                <c:pt idx="1873">
                  <c:v>0.79089066242768036</c:v>
                </c:pt>
                <c:pt idx="1874">
                  <c:v>0.79164207345533688</c:v>
                </c:pt>
                <c:pt idx="1875">
                  <c:v>0.79239379975546909</c:v>
                </c:pt>
                <c:pt idx="1876">
                  <c:v>0.79314584146035672</c:v>
                </c:pt>
                <c:pt idx="1877">
                  <c:v>0.79389819870233547</c:v>
                </c:pt>
                <c:pt idx="1878">
                  <c:v>0.79465087161379677</c:v>
                </c:pt>
                <c:pt idx="1879">
                  <c:v>0.79540386032718713</c:v>
                </c:pt>
                <c:pt idx="1880">
                  <c:v>0.79615716497500877</c:v>
                </c:pt>
                <c:pt idx="1881">
                  <c:v>0.79691078568981921</c:v>
                </c:pt>
                <c:pt idx="1882">
                  <c:v>0.7976647226042326</c:v>
                </c:pt>
                <c:pt idx="1883">
                  <c:v>0.7984189758509177</c:v>
                </c:pt>
                <c:pt idx="1884">
                  <c:v>0.79917354556259923</c:v>
                </c:pt>
                <c:pt idx="1885">
                  <c:v>0.79992843187205764</c:v>
                </c:pt>
                <c:pt idx="1886">
                  <c:v>0.80068363491212935</c:v>
                </c:pt>
                <c:pt idx="1887">
                  <c:v>0.80143915481570582</c:v>
                </c:pt>
                <c:pt idx="1888">
                  <c:v>0.80219499171573516</c:v>
                </c:pt>
                <c:pt idx="1889">
                  <c:v>0.80295114574522075</c:v>
                </c:pt>
                <c:pt idx="1890">
                  <c:v>0.80367534689292519</c:v>
                </c:pt>
                <c:pt idx="1891">
                  <c:v>0.80439983893442513</c:v>
                </c:pt>
                <c:pt idx="1892">
                  <c:v>0.80512462198656576</c:v>
                </c:pt>
                <c:pt idx="1893">
                  <c:v>0.80584969616623892</c:v>
                </c:pt>
                <c:pt idx="1894">
                  <c:v>0.80657506159038328</c:v>
                </c:pt>
                <c:pt idx="1895">
                  <c:v>0.80730071837598483</c:v>
                </c:pt>
                <c:pt idx="1896">
                  <c:v>0.80802666664007572</c:v>
                </c:pt>
                <c:pt idx="1897">
                  <c:v>0.8087529064997363</c:v>
                </c:pt>
                <c:pt idx="1898">
                  <c:v>0.80947943807209288</c:v>
                </c:pt>
                <c:pt idx="1899">
                  <c:v>0.81020626147431951</c:v>
                </c:pt>
                <c:pt idx="1900">
                  <c:v>0.81093337682363731</c:v>
                </c:pt>
                <c:pt idx="1901">
                  <c:v>0.8116607842373138</c:v>
                </c:pt>
                <c:pt idx="1902">
                  <c:v>0.81238848383266449</c:v>
                </c:pt>
                <c:pt idx="1903">
                  <c:v>0.81311647572705104</c:v>
                </c:pt>
                <c:pt idx="1904">
                  <c:v>0.81384476003788331</c:v>
                </c:pt>
                <c:pt idx="1905">
                  <c:v>0.81457333688261757</c:v>
                </c:pt>
                <c:pt idx="1906">
                  <c:v>0.81530220637875739</c:v>
                </c:pt>
                <c:pt idx="1907">
                  <c:v>0.81603136864385384</c:v>
                </c:pt>
                <c:pt idx="1908">
                  <c:v>0.81676082379550463</c:v>
                </c:pt>
                <c:pt idx="1909">
                  <c:v>0.81749057195135566</c:v>
                </c:pt>
                <c:pt idx="1910">
                  <c:v>0.81822061322909923</c:v>
                </c:pt>
                <c:pt idx="1911">
                  <c:v>0.81895094774647492</c:v>
                </c:pt>
                <c:pt idx="1912">
                  <c:v>0.81968157562127031</c:v>
                </c:pt>
                <c:pt idx="1913">
                  <c:v>0.82041249697131979</c:v>
                </c:pt>
                <c:pt idx="1914">
                  <c:v>0.82114371191450508</c:v>
                </c:pt>
                <c:pt idx="1915">
                  <c:v>0.82187522056875517</c:v>
                </c:pt>
                <c:pt idx="1916">
                  <c:v>0.8226070230520468</c:v>
                </c:pt>
                <c:pt idx="1917">
                  <c:v>0.82333911948240401</c:v>
                </c:pt>
                <c:pt idx="1918">
                  <c:v>0.82407150997789791</c:v>
                </c:pt>
                <c:pt idx="1919">
                  <c:v>0.82480419465664689</c:v>
                </c:pt>
                <c:pt idx="1920">
                  <c:v>0.82553717363681778</c:v>
                </c:pt>
                <c:pt idx="1921">
                  <c:v>0.82627044703662378</c:v>
                </c:pt>
                <c:pt idx="1922">
                  <c:v>0.82700401497432607</c:v>
                </c:pt>
                <c:pt idx="1923">
                  <c:v>0.82772147200698676</c:v>
                </c:pt>
                <c:pt idx="1924">
                  <c:v>0.82843921078210081</c:v>
                </c:pt>
                <c:pt idx="1925">
                  <c:v>0.8291572314103075</c:v>
                </c:pt>
                <c:pt idx="1926">
                  <c:v>0.82987553400228919</c:v>
                </c:pt>
                <c:pt idx="1927">
                  <c:v>0.83059411866877242</c:v>
                </c:pt>
                <c:pt idx="1928">
                  <c:v>0.8313129855205259</c:v>
                </c:pt>
                <c:pt idx="1929">
                  <c:v>0.83203213466836323</c:v>
                </c:pt>
                <c:pt idx="1930">
                  <c:v>0.83275156622314106</c:v>
                </c:pt>
                <c:pt idx="1931">
                  <c:v>0.83347128029575912</c:v>
                </c:pt>
                <c:pt idx="1932">
                  <c:v>0.83419127699716067</c:v>
                </c:pt>
                <c:pt idx="1933">
                  <c:v>0.83491155643833337</c:v>
                </c:pt>
                <c:pt idx="1934">
                  <c:v>0.83563211873030796</c:v>
                </c:pt>
                <c:pt idx="1935">
                  <c:v>0.83635296398415893</c:v>
                </c:pt>
                <c:pt idx="1936">
                  <c:v>0.83707409231100383</c:v>
                </c:pt>
                <c:pt idx="1937">
                  <c:v>0.83779550382200463</c:v>
                </c:pt>
                <c:pt idx="1938">
                  <c:v>0.8385171986283666</c:v>
                </c:pt>
                <c:pt idx="1939">
                  <c:v>0.83923917684133831</c:v>
                </c:pt>
                <c:pt idx="1940">
                  <c:v>0.8399614385722125</c:v>
                </c:pt>
                <c:pt idx="1941">
                  <c:v>0.84068398393232568</c:v>
                </c:pt>
                <c:pt idx="1942">
                  <c:v>0.84140681303305787</c:v>
                </c:pt>
                <c:pt idx="1943">
                  <c:v>0.84212992598583281</c:v>
                </c:pt>
                <c:pt idx="1944">
                  <c:v>0.84285332290211779</c:v>
                </c:pt>
                <c:pt idx="1945">
                  <c:v>0.84357700389342449</c:v>
                </c:pt>
                <c:pt idx="1946">
                  <c:v>0.84430096907130814</c:v>
                </c:pt>
                <c:pt idx="1947">
                  <c:v>0.84502521854736723</c:v>
                </c:pt>
                <c:pt idx="1948">
                  <c:v>0.84574975243324446</c:v>
                </c:pt>
                <c:pt idx="1949">
                  <c:v>0.84647457084062672</c:v>
                </c:pt>
                <c:pt idx="1950">
                  <c:v>0.8471996738812444</c:v>
                </c:pt>
                <c:pt idx="1951">
                  <c:v>0.84792506166687143</c:v>
                </c:pt>
                <c:pt idx="1952">
                  <c:v>0.8486507343093268</c:v>
                </c:pt>
                <c:pt idx="1953">
                  <c:v>0.84937669192047194</c:v>
                </c:pt>
                <c:pt idx="1954">
                  <c:v>0.85010293461221309</c:v>
                </c:pt>
                <c:pt idx="1955">
                  <c:v>0.85082946249650027</c:v>
                </c:pt>
                <c:pt idx="1956">
                  <c:v>0.85155627568532721</c:v>
                </c:pt>
                <c:pt idx="1957">
                  <c:v>0.85228337429073209</c:v>
                </c:pt>
                <c:pt idx="1958">
                  <c:v>0.85301075842479679</c:v>
                </c:pt>
                <c:pt idx="1959">
                  <c:v>0.8537384281996474</c:v>
                </c:pt>
                <c:pt idx="1960">
                  <c:v>0.85446638372745398</c:v>
                </c:pt>
                <c:pt idx="1961">
                  <c:v>0.8551946251204301</c:v>
                </c:pt>
                <c:pt idx="1962">
                  <c:v>0.85592315249083395</c:v>
                </c:pt>
                <c:pt idx="1963">
                  <c:v>0.85665196595096815</c:v>
                </c:pt>
                <c:pt idx="1964">
                  <c:v>0.85738106561317839</c:v>
                </c:pt>
                <c:pt idx="1965">
                  <c:v>0.85811045158985544</c:v>
                </c:pt>
                <c:pt idx="1966">
                  <c:v>0.85884012399343357</c:v>
                </c:pt>
                <c:pt idx="1967">
                  <c:v>0.85957008293639148</c:v>
                </c:pt>
                <c:pt idx="1968">
                  <c:v>0.86030032853125227</c:v>
                </c:pt>
                <c:pt idx="1969">
                  <c:v>0.86103086089058278</c:v>
                </c:pt>
                <c:pt idx="1970">
                  <c:v>0.8617616801269945</c:v>
                </c:pt>
                <c:pt idx="1971">
                  <c:v>0.86249278635314264</c:v>
                </c:pt>
                <c:pt idx="1972">
                  <c:v>0.86322417968172682</c:v>
                </c:pt>
                <c:pt idx="1973">
                  <c:v>0.86395586022549109</c:v>
                </c:pt>
                <c:pt idx="1974">
                  <c:v>0.86468782809722367</c:v>
                </c:pt>
                <c:pt idx="1975">
                  <c:v>0.86542008340975718</c:v>
                </c:pt>
                <c:pt idx="1976">
                  <c:v>0.86615262627596823</c:v>
                </c:pt>
                <c:pt idx="1977">
                  <c:v>0.86688545680877849</c:v>
                </c:pt>
                <c:pt idx="1978">
                  <c:v>0.86761857512115292</c:v>
                </c:pt>
                <c:pt idx="1979">
                  <c:v>0.86835198132610181</c:v>
                </c:pt>
                <c:pt idx="1980">
                  <c:v>0.8690856755366787</c:v>
                </c:pt>
                <c:pt idx="1981">
                  <c:v>0.8698196578659827</c:v>
                </c:pt>
                <c:pt idx="1982">
                  <c:v>0.87055392842715706</c:v>
                </c:pt>
                <c:pt idx="1983">
                  <c:v>0.87128848733338882</c:v>
                </c:pt>
                <c:pt idx="1984">
                  <c:v>0.87202333469791027</c:v>
                </c:pt>
                <c:pt idx="1985">
                  <c:v>0.87275847063399792</c:v>
                </c:pt>
                <c:pt idx="1986">
                  <c:v>0.87349389525497223</c:v>
                </c:pt>
                <c:pt idx="1987">
                  <c:v>0.87422960867419874</c:v>
                </c:pt>
                <c:pt idx="1988">
                  <c:v>0.87496561100508741</c:v>
                </c:pt>
                <c:pt idx="1989">
                  <c:v>0.87570190236109258</c:v>
                </c:pt>
                <c:pt idx="1990">
                  <c:v>0.87643848285571346</c:v>
                </c:pt>
                <c:pt idx="1991">
                  <c:v>0.87717535260249324</c:v>
                </c:pt>
                <c:pt idx="1992">
                  <c:v>0.87791251171502038</c:v>
                </c:pt>
                <c:pt idx="1993">
                  <c:v>0.87864996030692755</c:v>
                </c:pt>
                <c:pt idx="1994">
                  <c:v>0.8793876984918918</c:v>
                </c:pt>
                <c:pt idx="1995">
                  <c:v>0.88012572638363573</c:v>
                </c:pt>
                <c:pt idx="1996">
                  <c:v>0.88086404409592567</c:v>
                </c:pt>
                <c:pt idx="1997">
                  <c:v>0.8816026517425728</c:v>
                </c:pt>
                <c:pt idx="1998">
                  <c:v>0.88234154943743337</c:v>
                </c:pt>
                <c:pt idx="1999">
                  <c:v>0.88308073729440828</c:v>
                </c:pt>
                <c:pt idx="2000">
                  <c:v>0.8838202154274426</c:v>
                </c:pt>
                <c:pt idx="2001">
                  <c:v>0.88455998395052671</c:v>
                </c:pt>
                <c:pt idx="2002">
                  <c:v>0.88530004297769604</c:v>
                </c:pt>
                <c:pt idx="2003">
                  <c:v>0.8860403926230298</c:v>
                </c:pt>
                <c:pt idx="2004">
                  <c:v>0.8867810330006527</c:v>
                </c:pt>
                <c:pt idx="2005">
                  <c:v>0.88752196422473428</c:v>
                </c:pt>
                <c:pt idx="2006">
                  <c:v>0.88826318640948854</c:v>
                </c:pt>
                <c:pt idx="2007">
                  <c:v>0.88900469966917495</c:v>
                </c:pt>
                <c:pt idx="2008">
                  <c:v>0.88974650411809719</c:v>
                </c:pt>
                <c:pt idx="2009">
                  <c:v>0.89048859987060403</c:v>
                </c:pt>
                <c:pt idx="2010">
                  <c:v>0.89123098704108905</c:v>
                </c:pt>
                <c:pt idx="2011">
                  <c:v>0.89197366574399117</c:v>
                </c:pt>
                <c:pt idx="2012">
                  <c:v>0.89271663609379415</c:v>
                </c:pt>
                <c:pt idx="2013">
                  <c:v>0.89345989820502614</c:v>
                </c:pt>
                <c:pt idx="2014">
                  <c:v>0.89420345219226083</c:v>
                </c:pt>
                <c:pt idx="2015">
                  <c:v>0.89494729817011698</c:v>
                </c:pt>
                <c:pt idx="2016">
                  <c:v>0.89569143625325776</c:v>
                </c:pt>
                <c:pt idx="2017">
                  <c:v>0.89645288889553698</c:v>
                </c:pt>
                <c:pt idx="2018">
                  <c:v>0.89721464739462098</c:v>
                </c:pt>
                <c:pt idx="2019">
                  <c:v>0.8979767118733657</c:v>
                </c:pt>
                <c:pt idx="2020">
                  <c:v>0.89873908245467549</c:v>
                </c:pt>
                <c:pt idx="2021">
                  <c:v>0.899501759261504</c:v>
                </c:pt>
                <c:pt idx="2022">
                  <c:v>0.90026474241685439</c:v>
                </c:pt>
                <c:pt idx="2023">
                  <c:v>0.90102803204377957</c:v>
                </c:pt>
                <c:pt idx="2024">
                  <c:v>0.90179162826538173</c:v>
                </c:pt>
                <c:pt idx="2025">
                  <c:v>0.90255553120481213</c:v>
                </c:pt>
                <c:pt idx="2026">
                  <c:v>0.90331974098527201</c:v>
                </c:pt>
                <c:pt idx="2027">
                  <c:v>0.90408425773001166</c:v>
                </c:pt>
                <c:pt idx="2028">
                  <c:v>0.90484908156233135</c:v>
                </c:pt>
                <c:pt idx="2029">
                  <c:v>0.90561421260558039</c:v>
                </c:pt>
                <c:pt idx="2030">
                  <c:v>0.90637965098315765</c:v>
                </c:pt>
                <c:pt idx="2031">
                  <c:v>0.90714539681851192</c:v>
                </c:pt>
                <c:pt idx="2032">
                  <c:v>0.90791145023514175</c:v>
                </c:pt>
                <c:pt idx="2033">
                  <c:v>0.90867781135659498</c:v>
                </c:pt>
                <c:pt idx="2034">
                  <c:v>0.90944448030646874</c:v>
                </c:pt>
                <c:pt idx="2035">
                  <c:v>0.91021145720841035</c:v>
                </c:pt>
                <c:pt idx="2036">
                  <c:v>0.91097874218611641</c:v>
                </c:pt>
                <c:pt idx="2037">
                  <c:v>0.91174633536333372</c:v>
                </c:pt>
                <c:pt idx="2038">
                  <c:v>0.91251423686385791</c:v>
                </c:pt>
                <c:pt idx="2039">
                  <c:v>0.91328244681153525</c:v>
                </c:pt>
                <c:pt idx="2040">
                  <c:v>0.91405096533026131</c:v>
                </c:pt>
                <c:pt idx="2041">
                  <c:v>0.91481979254398138</c:v>
                </c:pt>
                <c:pt idx="2042">
                  <c:v>0.91558892857669072</c:v>
                </c:pt>
                <c:pt idx="2043">
                  <c:v>0.91635837355243432</c:v>
                </c:pt>
                <c:pt idx="2044">
                  <c:v>0.91712812759530715</c:v>
                </c:pt>
                <c:pt idx="2045">
                  <c:v>0.9178981908294539</c:v>
                </c:pt>
                <c:pt idx="2046">
                  <c:v>0.91866856337906877</c:v>
                </c:pt>
                <c:pt idx="2047">
                  <c:v>0.91943924536839661</c:v>
                </c:pt>
                <c:pt idx="2048">
                  <c:v>0.9202102369217311</c:v>
                </c:pt>
                <c:pt idx="2049">
                  <c:v>0.92098153816341699</c:v>
                </c:pt>
                <c:pt idx="2050">
                  <c:v>0.92175314921784857</c:v>
                </c:pt>
                <c:pt idx="2051">
                  <c:v>0.92252507020946939</c:v>
                </c:pt>
                <c:pt idx="2052">
                  <c:v>0.92333171160249727</c:v>
                </c:pt>
                <c:pt idx="2053">
                  <c:v>0.92413869144122218</c:v>
                </c:pt>
                <c:pt idx="2054">
                  <c:v>0.92494600986764652</c:v>
                </c:pt>
                <c:pt idx="2055">
                  <c:v>0.92575366702383333</c:v>
                </c:pt>
                <c:pt idx="2056">
                  <c:v>0.9265616630519049</c:v>
                </c:pt>
                <c:pt idx="2057">
                  <c:v>0.92736999809404241</c:v>
                </c:pt>
                <c:pt idx="2058">
                  <c:v>0.92817867229248807</c:v>
                </c:pt>
                <c:pt idx="2059">
                  <c:v>0.92898768578954249</c:v>
                </c:pt>
                <c:pt idx="2060">
                  <c:v>0.92979703872756669</c:v>
                </c:pt>
                <c:pt idx="2061">
                  <c:v>0.93060673124898119</c:v>
                </c:pt>
                <c:pt idx="2062">
                  <c:v>0.93141676349626645</c:v>
                </c:pt>
                <c:pt idx="2063">
                  <c:v>0.93222713561196224</c:v>
                </c:pt>
                <c:pt idx="2064">
                  <c:v>0.93303784773866894</c:v>
                </c:pt>
                <c:pt idx="2065">
                  <c:v>0.93384890001904619</c:v>
                </c:pt>
                <c:pt idx="2066">
                  <c:v>0.9346602925958134</c:v>
                </c:pt>
                <c:pt idx="2067">
                  <c:v>0.93547202561175058</c:v>
                </c:pt>
                <c:pt idx="2068">
                  <c:v>0.93628409920969657</c:v>
                </c:pt>
                <c:pt idx="2069">
                  <c:v>0.93709651353255063</c:v>
                </c:pt>
                <c:pt idx="2070">
                  <c:v>0.9379092687232724</c:v>
                </c:pt>
                <c:pt idx="2071">
                  <c:v>0.93872236492488148</c:v>
                </c:pt>
                <c:pt idx="2072">
                  <c:v>0.93953580228045652</c:v>
                </c:pt>
                <c:pt idx="2073">
                  <c:v>0.94034958093313681</c:v>
                </c:pt>
                <c:pt idx="2074">
                  <c:v>0.94116370102612201</c:v>
                </c:pt>
                <c:pt idx="2075">
                  <c:v>0.94204718599885107</c:v>
                </c:pt>
                <c:pt idx="2076">
                  <c:v>0.94293107307352386</c:v>
                </c:pt>
                <c:pt idx="2077">
                  <c:v>0.94381536243314978</c:v>
                </c:pt>
                <c:pt idx="2078">
                  <c:v>0.94470005426082082</c:v>
                </c:pt>
                <c:pt idx="2079">
                  <c:v>0.94558514873971355</c:v>
                </c:pt>
                <c:pt idx="2080">
                  <c:v>0.94647064605308717</c:v>
                </c:pt>
                <c:pt idx="2081">
                  <c:v>0.94735654638428435</c:v>
                </c:pt>
                <c:pt idx="2082">
                  <c:v>0.94824284991673102</c:v>
                </c:pt>
                <c:pt idx="2083">
                  <c:v>0.94912955683393685</c:v>
                </c:pt>
                <c:pt idx="2084">
                  <c:v>0.95001666731949497</c:v>
                </c:pt>
                <c:pt idx="2085">
                  <c:v>0.95090418155708223</c:v>
                </c:pt>
                <c:pt idx="2086">
                  <c:v>0.9517920997304592</c:v>
                </c:pt>
                <c:pt idx="2087">
                  <c:v>0.95268042202346903</c:v>
                </c:pt>
                <c:pt idx="2088">
                  <c:v>0.95356914862004016</c:v>
                </c:pt>
                <c:pt idx="2089">
                  <c:v>0.95445827970418362</c:v>
                </c:pt>
                <c:pt idx="2090">
                  <c:v>0.95534781545999437</c:v>
                </c:pt>
                <c:pt idx="2091">
                  <c:v>0.95623775607165151</c:v>
                </c:pt>
                <c:pt idx="2092">
                  <c:v>0.95712810172341767</c:v>
                </c:pt>
                <c:pt idx="2093">
                  <c:v>0.95801885259963959</c:v>
                </c:pt>
                <c:pt idx="2094">
                  <c:v>0.95891000888474731</c:v>
                </c:pt>
                <c:pt idx="2095">
                  <c:v>0.95980157076325545</c:v>
                </c:pt>
                <c:pt idx="2096">
                  <c:v>0.96069353841976235</c:v>
                </c:pt>
                <c:pt idx="2097">
                  <c:v>0.9615859120389505</c:v>
                </c:pt>
                <c:pt idx="2098">
                  <c:v>0.9624786918055861</c:v>
                </c:pt>
                <c:pt idx="2099">
                  <c:v>0.96337187790451995</c:v>
                </c:pt>
                <c:pt idx="2100">
                  <c:v>0.96426547052068678</c:v>
                </c:pt>
                <c:pt idx="2101">
                  <c:v>0.96515946983910506</c:v>
                </c:pt>
                <c:pt idx="2102">
                  <c:v>0.96605387604487825</c:v>
                </c:pt>
                <c:pt idx="2103">
                  <c:v>0.96694868932319356</c:v>
                </c:pt>
                <c:pt idx="2104">
                  <c:v>0.96784390985932256</c:v>
                </c:pt>
                <c:pt idx="2105">
                  <c:v>0.96873953783862099</c:v>
                </c:pt>
                <c:pt idx="2106">
                  <c:v>0.9696355734465294</c:v>
                </c:pt>
                <c:pt idx="2107">
                  <c:v>0.97053201686857227</c:v>
                </c:pt>
                <c:pt idx="2108">
                  <c:v>0.97149831631163974</c:v>
                </c:pt>
                <c:pt idx="2109">
                  <c:v>0.97246508960370148</c:v>
                </c:pt>
                <c:pt idx="2110">
                  <c:v>0.9734323369771205</c:v>
                </c:pt>
                <c:pt idx="2111">
                  <c:v>0.97440005866437462</c:v>
                </c:pt>
                <c:pt idx="2112">
                  <c:v>0.97536825489805579</c:v>
                </c:pt>
                <c:pt idx="2113">
                  <c:v>0.97633692591086918</c:v>
                </c:pt>
                <c:pt idx="2114">
                  <c:v>0.97730607193563501</c:v>
                </c:pt>
                <c:pt idx="2115">
                  <c:v>0.97827569320528673</c:v>
                </c:pt>
                <c:pt idx="2116">
                  <c:v>0.97924578995287259</c:v>
                </c:pt>
                <c:pt idx="2117">
                  <c:v>0.98021636241155519</c:v>
                </c:pt>
                <c:pt idx="2118">
                  <c:v>0.98118741081461147</c:v>
                </c:pt>
                <c:pt idx="2119">
                  <c:v>0.98215893539543253</c:v>
                </c:pt>
                <c:pt idx="2120">
                  <c:v>0.98313093638752402</c:v>
                </c:pt>
                <c:pt idx="2121">
                  <c:v>0.98410341402450574</c:v>
                </c:pt>
                <c:pt idx="2122">
                  <c:v>0.98507636854011271</c:v>
                </c:pt>
                <c:pt idx="2123">
                  <c:v>0.98604980016819388</c:v>
                </c:pt>
                <c:pt idx="2124">
                  <c:v>0.98702370914271365</c:v>
                </c:pt>
                <c:pt idx="2125">
                  <c:v>0.98799809569775077</c:v>
                </c:pt>
                <c:pt idx="2126">
                  <c:v>0.98897296006749835</c:v>
                </c:pt>
                <c:pt idx="2127">
                  <c:v>0.98994830248626475</c:v>
                </c:pt>
                <c:pt idx="2128">
                  <c:v>0.99092412318847378</c:v>
                </c:pt>
                <c:pt idx="2129">
                  <c:v>0.99190042240866294</c:v>
                </c:pt>
                <c:pt idx="2130">
                  <c:v>0.99287720038148564</c:v>
                </c:pt>
                <c:pt idx="2131">
                  <c:v>0.99385445734171052</c:v>
                </c:pt>
                <c:pt idx="2132">
                  <c:v>0.99483219352422059</c:v>
                </c:pt>
                <c:pt idx="2133">
                  <c:v>0.99581040916401453</c:v>
                </c:pt>
                <c:pt idx="2134">
                  <c:v>0.99678910449620628</c:v>
                </c:pt>
                <c:pt idx="2135">
                  <c:v>0.99776827975602478</c:v>
                </c:pt>
                <c:pt idx="2136">
                  <c:v>0.99874793517881488</c:v>
                </c:pt>
                <c:pt idx="2137">
                  <c:v>0.9997280710000358</c:v>
                </c:pt>
                <c:pt idx="2138">
                  <c:v>1.0007086874552633</c:v>
                </c:pt>
                <c:pt idx="2139">
                  <c:v>1.0016897847801882</c:v>
                </c:pt>
                <c:pt idx="2140">
                  <c:v>1.002671363210617</c:v>
                </c:pt>
                <c:pt idx="2141">
                  <c:v>1.0037233851096983</c:v>
                </c:pt>
                <c:pt idx="2142">
                  <c:v>1.0047759596456709</c:v>
                </c:pt>
                <c:pt idx="2143">
                  <c:v>1.0058290871088396</c:v>
                </c:pt>
                <c:pt idx="2144">
                  <c:v>1.006882767789663</c:v>
                </c:pt>
                <c:pt idx="2145">
                  <c:v>1.007937001978751</c:v>
                </c:pt>
                <c:pt idx="2146">
                  <c:v>1.0089917899668666</c:v>
                </c:pt>
                <c:pt idx="2147">
                  <c:v>1.0100471320449258</c:v>
                </c:pt>
                <c:pt idx="2148">
                  <c:v>1.0111030285039968</c:v>
                </c:pt>
                <c:pt idx="2149">
                  <c:v>1.0121594796353013</c:v>
                </c:pt>
                <c:pt idx="2150">
                  <c:v>1.0132164857302142</c:v>
                </c:pt>
                <c:pt idx="2151">
                  <c:v>1.0142740470802627</c:v>
                </c:pt>
                <c:pt idx="2152">
                  <c:v>1.0153321639771269</c:v>
                </c:pt>
                <c:pt idx="2153">
                  <c:v>1.0163908367126417</c:v>
                </c:pt>
                <c:pt idx="2154">
                  <c:v>1.0174500655787941</c:v>
                </c:pt>
                <c:pt idx="2155">
                  <c:v>1.0185098508677242</c:v>
                </c:pt>
                <c:pt idx="2156">
                  <c:v>1.0195701928717265</c:v>
                </c:pt>
                <c:pt idx="2157">
                  <c:v>1.020631091883248</c:v>
                </c:pt>
                <c:pt idx="2158">
                  <c:v>1.0216925481948911</c:v>
                </c:pt>
                <c:pt idx="2159">
                  <c:v>1.0227545620994096</c:v>
                </c:pt>
                <c:pt idx="2160">
                  <c:v>1.0238171338897128</c:v>
                </c:pt>
                <c:pt idx="2161">
                  <c:v>1.0248802638588632</c:v>
                </c:pt>
                <c:pt idx="2162">
                  <c:v>1.0259439523000768</c:v>
                </c:pt>
                <c:pt idx="2163">
                  <c:v>1.0270081995067253</c:v>
                </c:pt>
                <c:pt idx="2164">
                  <c:v>1.0280730057723328</c:v>
                </c:pt>
                <c:pt idx="2165">
                  <c:v>1.029138371390578</c:v>
                </c:pt>
                <c:pt idx="2166">
                  <c:v>1.030204296655294</c:v>
                </c:pt>
                <c:pt idx="2167">
                  <c:v>1.0312707818604685</c:v>
                </c:pt>
                <c:pt idx="2168">
                  <c:v>1.032337827300243</c:v>
                </c:pt>
                <c:pt idx="2169">
                  <c:v>1.0334054332689147</c:v>
                </c:pt>
                <c:pt idx="2170">
                  <c:v>1.0344736000609345</c:v>
                </c:pt>
                <c:pt idx="2171">
                  <c:v>1.0355423279709077</c:v>
                </c:pt>
                <c:pt idx="2172">
                  <c:v>1.0366116172935946</c:v>
                </c:pt>
                <c:pt idx="2173">
                  <c:v>1.0377168097599538</c:v>
                </c:pt>
                <c:pt idx="2174">
                  <c:v>1.0388226019726647</c:v>
                </c:pt>
                <c:pt idx="2175">
                  <c:v>1.0399289942571874</c:v>
                </c:pt>
                <c:pt idx="2176">
                  <c:v>1.0410359869391579</c:v>
                </c:pt>
                <c:pt idx="2177">
                  <c:v>1.0421435803443897</c:v>
                </c:pt>
                <c:pt idx="2178">
                  <c:v>1.0432517747988723</c:v>
                </c:pt>
                <c:pt idx="2179">
                  <c:v>1.0443605706287733</c:v>
                </c:pt>
                <c:pt idx="2180">
                  <c:v>1.045469968160436</c:v>
                </c:pt>
                <c:pt idx="2181">
                  <c:v>1.0465799677203806</c:v>
                </c:pt>
                <c:pt idx="2182">
                  <c:v>1.0476905696353067</c:v>
                </c:pt>
                <c:pt idx="2183">
                  <c:v>1.0488017742320879</c:v>
                </c:pt>
                <c:pt idx="2184">
                  <c:v>1.0499135818377785</c:v>
                </c:pt>
                <c:pt idx="2185">
                  <c:v>1.051025992779608</c:v>
                </c:pt>
                <c:pt idx="2186">
                  <c:v>1.0521390073849841</c:v>
                </c:pt>
                <c:pt idx="2187">
                  <c:v>1.0532526259814929</c:v>
                </c:pt>
                <c:pt idx="2188">
                  <c:v>1.0543668488968971</c:v>
                </c:pt>
                <c:pt idx="2189">
                  <c:v>1.0554816764591379</c:v>
                </c:pt>
                <c:pt idx="2190">
                  <c:v>1.0565971089963342</c:v>
                </c:pt>
                <c:pt idx="2191">
                  <c:v>1.0577131468367837</c:v>
                </c:pt>
                <c:pt idx="2192">
                  <c:v>1.0588297903089612</c:v>
                </c:pt>
                <c:pt idx="2193">
                  <c:v>1.0599470397415209</c:v>
                </c:pt>
                <c:pt idx="2194">
                  <c:v>1.0610648954632937</c:v>
                </c:pt>
                <c:pt idx="2195">
                  <c:v>1.0621833578032907</c:v>
                </c:pt>
                <c:pt idx="2196">
                  <c:v>1.0633024270907003</c:v>
                </c:pt>
                <c:pt idx="2197">
                  <c:v>1.0644221036548904</c:v>
                </c:pt>
                <c:pt idx="2198">
                  <c:v>1.0655423878254071</c:v>
                </c:pt>
                <c:pt idx="2199">
                  <c:v>1.0666632799319755</c:v>
                </c:pt>
                <c:pt idx="2200">
                  <c:v>1.0677847803044997</c:v>
                </c:pt>
                <c:pt idx="2201">
                  <c:v>1.0689068892730629</c:v>
                </c:pt>
                <c:pt idx="2202">
                  <c:v>1.0700296071679269</c:v>
                </c:pt>
                <c:pt idx="2203">
                  <c:v>1.0711708365186619</c:v>
                </c:pt>
                <c:pt idx="2204">
                  <c:v>1.0723126950412825</c:v>
                </c:pt>
                <c:pt idx="2205">
                  <c:v>1.0734551830826575</c:v>
                </c:pt>
                <c:pt idx="2206">
                  <c:v>1.0745983009898477</c:v>
                </c:pt>
                <c:pt idx="2207">
                  <c:v>1.0757420491101048</c:v>
                </c:pt>
                <c:pt idx="2208">
                  <c:v>1.0768864277908716</c:v>
                </c:pt>
              </c:numCache>
            </c:numRef>
          </c:val>
          <c:smooth val="0"/>
          <c:extLst>
            <c:ext xmlns:c16="http://schemas.microsoft.com/office/drawing/2014/chart" uri="{C3380CC4-5D6E-409C-BE32-E72D297353CC}">
              <c16:uniqueId val="{00000002-BF84-49F5-B510-0F90F0C85CDD}"/>
            </c:ext>
          </c:extLst>
        </c:ser>
        <c:dLbls>
          <c:showLegendKey val="0"/>
          <c:showVal val="0"/>
          <c:showCatName val="0"/>
          <c:showSerName val="0"/>
          <c:showPercent val="0"/>
          <c:showBubbleSize val="0"/>
        </c:dLbls>
        <c:smooth val="0"/>
        <c:axId val="264401951"/>
        <c:axId val="264402911"/>
        <c:extLst/>
      </c:lineChart>
      <c:dateAx>
        <c:axId val="264401951"/>
        <c:scaling>
          <c:orientation val="minMax"/>
        </c:scaling>
        <c:delete val="0"/>
        <c:axPos val="b"/>
        <c:numFmt formatCode="[$-416]mmm\-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2911"/>
        <c:crosses val="autoZero"/>
        <c:auto val="1"/>
        <c:lblOffset val="100"/>
        <c:baseTimeUnit val="days"/>
        <c:majorUnit val="3"/>
        <c:majorTimeUnit val="months"/>
      </c:dateAx>
      <c:valAx>
        <c:axId val="264402911"/>
        <c:scaling>
          <c:orientation val="minMax"/>
        </c:scaling>
        <c:delete val="0"/>
        <c:axPos val="l"/>
        <c:majorGridlines>
          <c:spPr>
            <a:ln w="9525" cap="flat" cmpd="sng" algn="ctr">
              <a:solidFill>
                <a:schemeClr val="bg1">
                  <a:lumMod val="85000"/>
                </a:schemeClr>
              </a:solidFill>
              <a:round/>
            </a:ln>
            <a:effectLst/>
          </c:spPr>
        </c:majorGridlines>
        <c:numFmt formatCode="0%" sourceLinked="0"/>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195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rgbClr val="0082CE"/>
                </a:solidFill>
                <a:latin typeface="Century Gothic" panose="020B0502020202020204" pitchFamily="34" charset="0"/>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rgbClr val="7B868C"/>
                </a:solidFill>
                <a:latin typeface="Century Gothic" panose="020B0502020202020204" pitchFamily="34" charset="0"/>
                <a:ea typeface="+mn-ea"/>
                <a:cs typeface="+mn-cs"/>
              </a:defRPr>
            </a:pPr>
            <a:endParaRPr lang="en-US"/>
          </a:p>
        </c:txPr>
      </c:legendEntry>
      <c:legendEntry>
        <c:idx val="2"/>
        <c:txPr>
          <a:bodyPr rot="0" spcFirstLastPara="1" vertOverflow="ellipsis" vert="horz" wrap="square" anchor="ctr" anchorCtr="1"/>
          <a:lstStyle/>
          <a:p>
            <a:pPr>
              <a:defRPr sz="1000" b="1" i="0" u="none" strike="noStrike" kern="1200" baseline="0">
                <a:solidFill>
                  <a:srgbClr val="1D252C"/>
                </a:solidFill>
                <a:latin typeface="Century Gothic" panose="020B0502020202020204" pitchFamily="34"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legend>
    <c:plotVisOnly val="1"/>
    <c:dispBlanksAs val="gap"/>
    <c:showDLblsOverMax val="0"/>
    <c:extLst/>
  </c:chart>
  <c:spPr>
    <a:noFill/>
    <a:ln>
      <a:noFill/>
    </a:ln>
    <a:effectLst/>
  </c:spPr>
  <c:txPr>
    <a:bodyPr/>
    <a:lstStyle/>
    <a:p>
      <a:pPr>
        <a:defRPr sz="1000">
          <a:solidFill>
            <a:srgbClr val="1D252C"/>
          </a:solidFill>
          <a:latin typeface="Century Gothic" panose="020B0502020202020204" pitchFamily="34" charset="0"/>
        </a:defRPr>
      </a:pPr>
      <a:endParaRPr lang="en-US"/>
    </a:p>
  </c:txPr>
  <c:externalData r:id="rId4">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2783726143597406"/>
          <c:y val="3.8698412122661903E-2"/>
          <c:w val="0.52599866202853296"/>
          <c:h val="0.9226033850077161"/>
        </c:manualLayout>
      </c:layout>
      <c:barChart>
        <c:barDir val="bar"/>
        <c:grouping val="clustered"/>
        <c:varyColors val="0"/>
        <c:ser>
          <c:idx val="0"/>
          <c:order val="0"/>
          <c:spPr>
            <a:solidFill>
              <a:srgbClr val="0082CE"/>
            </a:solidFill>
            <a:ln>
              <a:noFill/>
            </a:ln>
            <a:effectLst/>
          </c:spPr>
          <c:invertIfNegative val="0"/>
          <c:dLbls>
            <c:spPr>
              <a:noFill/>
              <a:ln>
                <a:noFill/>
              </a:ln>
              <a:effectLst/>
            </c:spPr>
            <c:txPr>
              <a:bodyPr rot="0" spcFirstLastPara="1" vertOverflow="overflow" horzOverflow="overflow" vert="horz" wrap="square" anchor="ctr" anchorCtr="1">
                <a:spAutoFit/>
              </a:bodyPr>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'DEB MT'!$A$29:$A$50</c:f>
              <c:strCache>
                <c:ptCount val="19"/>
                <c:pt idx="0">
                  <c:v>Energia Elétrica</c:v>
                </c:pt>
                <c:pt idx="1">
                  <c:v>Rodovias</c:v>
                </c:pt>
                <c:pt idx="2">
                  <c:v>Telecom</c:v>
                </c:pt>
                <c:pt idx="3">
                  <c:v>Saneamento</c:v>
                </c:pt>
                <c:pt idx="4">
                  <c:v>Petróleo e Gás</c:v>
                </c:pt>
                <c:pt idx="5">
                  <c:v>Aluguel de Carros</c:v>
                </c:pt>
                <c:pt idx="6">
                  <c:v>Mobilidade Urbana</c:v>
                </c:pt>
                <c:pt idx="7">
                  <c:v>Assistência Médica</c:v>
                </c:pt>
                <c:pt idx="8">
                  <c:v>Energia</c:v>
                </c:pt>
                <c:pt idx="9">
                  <c:v>Transporte e Logística</c:v>
                </c:pt>
                <c:pt idx="10">
                  <c:v>Outros</c:v>
                </c:pt>
                <c:pt idx="11">
                  <c:v>Agronegócio</c:v>
                </c:pt>
                <c:pt idx="12">
                  <c:v>Bancos</c:v>
                </c:pt>
                <c:pt idx="13">
                  <c:v>Alimentação</c:v>
                </c:pt>
                <c:pt idx="14">
                  <c:v>Varejo Alimentar</c:v>
                </c:pt>
                <c:pt idx="15">
                  <c:v>Portos</c:v>
                </c:pt>
                <c:pt idx="16">
                  <c:v>Imobiliário</c:v>
                </c:pt>
                <c:pt idx="17">
                  <c:v>Mineração</c:v>
                </c:pt>
                <c:pt idx="18">
                  <c:v>Varejo</c:v>
                </c:pt>
              </c:strCache>
              <c:extLst/>
            </c:strRef>
          </c:cat>
          <c:val>
            <c:numRef>
              <c:f>'DEB MT'!$C$29:$C$50</c:f>
              <c:numCache>
                <c:formatCode>0.00%</c:formatCode>
                <c:ptCount val="19"/>
                <c:pt idx="0">
                  <c:v>0.28310413932163037</c:v>
                </c:pt>
                <c:pt idx="1">
                  <c:v>0.23014117412003768</c:v>
                </c:pt>
                <c:pt idx="2">
                  <c:v>0.18883945644712391</c:v>
                </c:pt>
                <c:pt idx="3">
                  <c:v>0.14023011463505877</c:v>
                </c:pt>
                <c:pt idx="4">
                  <c:v>4.930511625821081E-2</c:v>
                </c:pt>
                <c:pt idx="5">
                  <c:v>3.469961827228097E-2</c:v>
                </c:pt>
                <c:pt idx="6">
                  <c:v>2.7727823553346485E-2</c:v>
                </c:pt>
                <c:pt idx="7">
                  <c:v>2.1536068497982716E-2</c:v>
                </c:pt>
                <c:pt idx="8">
                  <c:v>1.7144525894231561E-2</c:v>
                </c:pt>
                <c:pt idx="9">
                  <c:v>1.5909973112594337E-2</c:v>
                </c:pt>
                <c:pt idx="10">
                  <c:v>4.6393496409559941E-3</c:v>
                </c:pt>
                <c:pt idx="11">
                  <c:v>4.4237202024355405E-3</c:v>
                </c:pt>
                <c:pt idx="12">
                  <c:v>3.5674794127217879E-3</c:v>
                </c:pt>
                <c:pt idx="13">
                  <c:v>3.5325073598671828E-3</c:v>
                </c:pt>
                <c:pt idx="14">
                  <c:v>3.0463970296225437E-3</c:v>
                </c:pt>
                <c:pt idx="15">
                  <c:v>1.1763500097324382E-3</c:v>
                </c:pt>
                <c:pt idx="16">
                  <c:v>1.0844896247817614E-3</c:v>
                </c:pt>
                <c:pt idx="17">
                  <c:v>1.0444668286285332E-3</c:v>
                </c:pt>
                <c:pt idx="18">
                  <c:v>1.1496459669940776E-4</c:v>
                </c:pt>
              </c:numCache>
              <c:extLst/>
            </c:numRef>
          </c:val>
          <c:extLst>
            <c:ext xmlns:c16="http://schemas.microsoft.com/office/drawing/2014/chart" uri="{C3380CC4-5D6E-409C-BE32-E72D297353CC}">
              <c16:uniqueId val="{00000001-04FE-40DB-B37C-AC1A6123AD92}"/>
            </c:ext>
          </c:extLst>
        </c:ser>
        <c:dLbls>
          <c:dLblPos val="outEnd"/>
          <c:showLegendKey val="0"/>
          <c:showVal val="1"/>
          <c:showCatName val="0"/>
          <c:showSerName val="0"/>
          <c:showPercent val="0"/>
          <c:showBubbleSize val="0"/>
        </c:dLbls>
        <c:gapWidth val="41"/>
        <c:axId val="-1214406784"/>
        <c:axId val="-1214403520"/>
      </c:barChart>
      <c:catAx>
        <c:axId val="-1214406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3520"/>
        <c:crosses val="autoZero"/>
        <c:auto val="1"/>
        <c:lblAlgn val="ctr"/>
        <c:lblOffset val="100"/>
        <c:noMultiLvlLbl val="0"/>
      </c:catAx>
      <c:valAx>
        <c:axId val="-1214403520"/>
        <c:scaling>
          <c:orientation val="minMax"/>
        </c:scaling>
        <c:delete val="0"/>
        <c:axPos val="t"/>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67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000">
          <a:solidFill>
            <a:schemeClr val="tx1">
              <a:lumMod val="65000"/>
              <a:lumOff val="35000"/>
            </a:schemeClr>
          </a:solidFill>
          <a:latin typeface="Century Gothic" panose="020B0502020202020204" pitchFamily="34" charset="0"/>
        </a:defRPr>
      </a:pPr>
      <a:endParaRPr lang="pt-BR"/>
    </a:p>
  </c:txPr>
  <c:externalData r:id="rId2">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8253134988656436E-2"/>
          <c:y val="4.0854224698235839E-2"/>
          <c:w val="0.94401736792702562"/>
          <c:h val="0.77759714576067962"/>
        </c:manualLayout>
      </c:layout>
      <c:lineChart>
        <c:grouping val="standard"/>
        <c:varyColors val="0"/>
        <c:ser>
          <c:idx val="0"/>
          <c:order val="0"/>
          <c:tx>
            <c:v>AZ QUEST ALTRO PREV</c:v>
          </c:tx>
          <c:spPr>
            <a:ln w="28575" cap="rnd">
              <a:solidFill>
                <a:srgbClr val="0082CE"/>
              </a:solidFill>
              <a:round/>
            </a:ln>
            <a:effectLst/>
          </c:spPr>
          <c:marker>
            <c:symbol val="none"/>
          </c:marker>
          <c:cat>
            <c:numRef>
              <c:f>Historico!$B$2140:$B$1048576</c:f>
              <c:numCache>
                <c:formatCode>m/d/yyyy</c:formatCode>
                <c:ptCount val="1046437"/>
                <c:pt idx="0">
                  <c:v>44865</c:v>
                </c:pt>
                <c:pt idx="1">
                  <c:v>44866</c:v>
                </c:pt>
                <c:pt idx="2">
                  <c:v>44868</c:v>
                </c:pt>
                <c:pt idx="3">
                  <c:v>44869</c:v>
                </c:pt>
                <c:pt idx="4">
                  <c:v>44872</c:v>
                </c:pt>
                <c:pt idx="5">
                  <c:v>44873</c:v>
                </c:pt>
                <c:pt idx="6">
                  <c:v>44874</c:v>
                </c:pt>
                <c:pt idx="7">
                  <c:v>44875</c:v>
                </c:pt>
                <c:pt idx="8">
                  <c:v>44876</c:v>
                </c:pt>
                <c:pt idx="9">
                  <c:v>44879</c:v>
                </c:pt>
                <c:pt idx="10">
                  <c:v>44881</c:v>
                </c:pt>
                <c:pt idx="11">
                  <c:v>44882</c:v>
                </c:pt>
                <c:pt idx="12">
                  <c:v>44883</c:v>
                </c:pt>
                <c:pt idx="13">
                  <c:v>44886</c:v>
                </c:pt>
                <c:pt idx="14">
                  <c:v>44887</c:v>
                </c:pt>
                <c:pt idx="15">
                  <c:v>44888</c:v>
                </c:pt>
                <c:pt idx="16">
                  <c:v>44889</c:v>
                </c:pt>
                <c:pt idx="17">
                  <c:v>44890</c:v>
                </c:pt>
                <c:pt idx="18">
                  <c:v>44893</c:v>
                </c:pt>
                <c:pt idx="19">
                  <c:v>44894</c:v>
                </c:pt>
                <c:pt idx="20">
                  <c:v>44895</c:v>
                </c:pt>
                <c:pt idx="21">
                  <c:v>44896</c:v>
                </c:pt>
                <c:pt idx="22">
                  <c:v>44897</c:v>
                </c:pt>
                <c:pt idx="23">
                  <c:v>44900</c:v>
                </c:pt>
                <c:pt idx="24">
                  <c:v>44901</c:v>
                </c:pt>
                <c:pt idx="25">
                  <c:v>44902</c:v>
                </c:pt>
                <c:pt idx="26">
                  <c:v>44903</c:v>
                </c:pt>
                <c:pt idx="27">
                  <c:v>44904</c:v>
                </c:pt>
                <c:pt idx="28">
                  <c:v>44907</c:v>
                </c:pt>
                <c:pt idx="29">
                  <c:v>44908</c:v>
                </c:pt>
                <c:pt idx="30">
                  <c:v>44909</c:v>
                </c:pt>
                <c:pt idx="31">
                  <c:v>44910</c:v>
                </c:pt>
                <c:pt idx="32">
                  <c:v>44911</c:v>
                </c:pt>
                <c:pt idx="33">
                  <c:v>44914</c:v>
                </c:pt>
                <c:pt idx="34">
                  <c:v>44915</c:v>
                </c:pt>
                <c:pt idx="35">
                  <c:v>44916</c:v>
                </c:pt>
                <c:pt idx="36">
                  <c:v>44917</c:v>
                </c:pt>
                <c:pt idx="37">
                  <c:v>44918</c:v>
                </c:pt>
                <c:pt idx="38">
                  <c:v>44921</c:v>
                </c:pt>
                <c:pt idx="39">
                  <c:v>44922</c:v>
                </c:pt>
                <c:pt idx="40">
                  <c:v>44923</c:v>
                </c:pt>
                <c:pt idx="41">
                  <c:v>44924</c:v>
                </c:pt>
                <c:pt idx="42">
                  <c:v>44925</c:v>
                </c:pt>
                <c:pt idx="43">
                  <c:v>44928</c:v>
                </c:pt>
                <c:pt idx="44">
                  <c:v>44929</c:v>
                </c:pt>
                <c:pt idx="45">
                  <c:v>44930</c:v>
                </c:pt>
                <c:pt idx="46">
                  <c:v>44931</c:v>
                </c:pt>
                <c:pt idx="47">
                  <c:v>44932</c:v>
                </c:pt>
                <c:pt idx="48">
                  <c:v>44935</c:v>
                </c:pt>
                <c:pt idx="49">
                  <c:v>44936</c:v>
                </c:pt>
                <c:pt idx="50">
                  <c:v>44937</c:v>
                </c:pt>
                <c:pt idx="51">
                  <c:v>44938</c:v>
                </c:pt>
                <c:pt idx="52">
                  <c:v>44939</c:v>
                </c:pt>
                <c:pt idx="53">
                  <c:v>44942</c:v>
                </c:pt>
                <c:pt idx="54">
                  <c:v>44943</c:v>
                </c:pt>
                <c:pt idx="55">
                  <c:v>44944</c:v>
                </c:pt>
                <c:pt idx="56">
                  <c:v>44945</c:v>
                </c:pt>
                <c:pt idx="57">
                  <c:v>44946</c:v>
                </c:pt>
                <c:pt idx="58">
                  <c:v>44949</c:v>
                </c:pt>
                <c:pt idx="59">
                  <c:v>44950</c:v>
                </c:pt>
                <c:pt idx="60">
                  <c:v>44951</c:v>
                </c:pt>
                <c:pt idx="61">
                  <c:v>44952</c:v>
                </c:pt>
                <c:pt idx="62">
                  <c:v>44953</c:v>
                </c:pt>
                <c:pt idx="63">
                  <c:v>44956</c:v>
                </c:pt>
                <c:pt idx="64">
                  <c:v>44957</c:v>
                </c:pt>
                <c:pt idx="65">
                  <c:v>44958</c:v>
                </c:pt>
                <c:pt idx="66">
                  <c:v>44959</c:v>
                </c:pt>
                <c:pt idx="67">
                  <c:v>44960</c:v>
                </c:pt>
                <c:pt idx="68">
                  <c:v>44963</c:v>
                </c:pt>
                <c:pt idx="69">
                  <c:v>44964</c:v>
                </c:pt>
                <c:pt idx="70">
                  <c:v>44965</c:v>
                </c:pt>
                <c:pt idx="71">
                  <c:v>44966</c:v>
                </c:pt>
                <c:pt idx="72">
                  <c:v>44967</c:v>
                </c:pt>
                <c:pt idx="73">
                  <c:v>44970</c:v>
                </c:pt>
                <c:pt idx="74">
                  <c:v>44971</c:v>
                </c:pt>
                <c:pt idx="75">
                  <c:v>44972</c:v>
                </c:pt>
                <c:pt idx="76">
                  <c:v>44973</c:v>
                </c:pt>
                <c:pt idx="77">
                  <c:v>44974</c:v>
                </c:pt>
                <c:pt idx="78">
                  <c:v>44979</c:v>
                </c:pt>
                <c:pt idx="79">
                  <c:v>44980</c:v>
                </c:pt>
                <c:pt idx="80">
                  <c:v>44981</c:v>
                </c:pt>
                <c:pt idx="81">
                  <c:v>44984</c:v>
                </c:pt>
                <c:pt idx="82">
                  <c:v>44985</c:v>
                </c:pt>
                <c:pt idx="83">
                  <c:v>44986</c:v>
                </c:pt>
                <c:pt idx="84">
                  <c:v>44987</c:v>
                </c:pt>
                <c:pt idx="85">
                  <c:v>44988</c:v>
                </c:pt>
                <c:pt idx="86">
                  <c:v>44991</c:v>
                </c:pt>
                <c:pt idx="87">
                  <c:v>44992</c:v>
                </c:pt>
                <c:pt idx="88">
                  <c:v>44993</c:v>
                </c:pt>
                <c:pt idx="89">
                  <c:v>44994</c:v>
                </c:pt>
                <c:pt idx="90">
                  <c:v>44995</c:v>
                </c:pt>
                <c:pt idx="91">
                  <c:v>44998</c:v>
                </c:pt>
                <c:pt idx="92">
                  <c:v>44999</c:v>
                </c:pt>
                <c:pt idx="93">
                  <c:v>45000</c:v>
                </c:pt>
                <c:pt idx="94">
                  <c:v>45001</c:v>
                </c:pt>
                <c:pt idx="95">
                  <c:v>45002</c:v>
                </c:pt>
                <c:pt idx="96">
                  <c:v>45005</c:v>
                </c:pt>
                <c:pt idx="97">
                  <c:v>45006</c:v>
                </c:pt>
                <c:pt idx="98">
                  <c:v>45007</c:v>
                </c:pt>
                <c:pt idx="99">
                  <c:v>45008</c:v>
                </c:pt>
                <c:pt idx="100">
                  <c:v>45009</c:v>
                </c:pt>
                <c:pt idx="101">
                  <c:v>45012</c:v>
                </c:pt>
                <c:pt idx="102">
                  <c:v>45013</c:v>
                </c:pt>
                <c:pt idx="103">
                  <c:v>45014</c:v>
                </c:pt>
                <c:pt idx="104">
                  <c:v>45015</c:v>
                </c:pt>
                <c:pt idx="105">
                  <c:v>45016</c:v>
                </c:pt>
                <c:pt idx="106">
                  <c:v>45019</c:v>
                </c:pt>
                <c:pt idx="107">
                  <c:v>45020</c:v>
                </c:pt>
                <c:pt idx="108">
                  <c:v>45021</c:v>
                </c:pt>
                <c:pt idx="109">
                  <c:v>45022</c:v>
                </c:pt>
                <c:pt idx="110">
                  <c:v>45026</c:v>
                </c:pt>
                <c:pt idx="111">
                  <c:v>45027</c:v>
                </c:pt>
                <c:pt idx="112">
                  <c:v>45028</c:v>
                </c:pt>
                <c:pt idx="113">
                  <c:v>45029</c:v>
                </c:pt>
                <c:pt idx="114">
                  <c:v>45030</c:v>
                </c:pt>
                <c:pt idx="115">
                  <c:v>45033</c:v>
                </c:pt>
                <c:pt idx="116">
                  <c:v>45034</c:v>
                </c:pt>
                <c:pt idx="117">
                  <c:v>45035</c:v>
                </c:pt>
                <c:pt idx="118">
                  <c:v>45036</c:v>
                </c:pt>
                <c:pt idx="119">
                  <c:v>45040</c:v>
                </c:pt>
                <c:pt idx="120">
                  <c:v>45041</c:v>
                </c:pt>
                <c:pt idx="121">
                  <c:v>45042</c:v>
                </c:pt>
                <c:pt idx="122">
                  <c:v>45043</c:v>
                </c:pt>
                <c:pt idx="123">
                  <c:v>45044</c:v>
                </c:pt>
                <c:pt idx="124">
                  <c:v>45048</c:v>
                </c:pt>
                <c:pt idx="125">
                  <c:v>45049</c:v>
                </c:pt>
                <c:pt idx="126">
                  <c:v>45050</c:v>
                </c:pt>
                <c:pt idx="127">
                  <c:v>45051</c:v>
                </c:pt>
                <c:pt idx="128">
                  <c:v>45054</c:v>
                </c:pt>
                <c:pt idx="129">
                  <c:v>45055</c:v>
                </c:pt>
                <c:pt idx="130">
                  <c:v>45056</c:v>
                </c:pt>
                <c:pt idx="131">
                  <c:v>45057</c:v>
                </c:pt>
                <c:pt idx="132">
                  <c:v>45058</c:v>
                </c:pt>
                <c:pt idx="133">
                  <c:v>45061</c:v>
                </c:pt>
                <c:pt idx="134">
                  <c:v>45062</c:v>
                </c:pt>
                <c:pt idx="135">
                  <c:v>45063</c:v>
                </c:pt>
                <c:pt idx="136">
                  <c:v>45064</c:v>
                </c:pt>
                <c:pt idx="137">
                  <c:v>45065</c:v>
                </c:pt>
                <c:pt idx="138">
                  <c:v>45068</c:v>
                </c:pt>
                <c:pt idx="139">
                  <c:v>45069</c:v>
                </c:pt>
                <c:pt idx="140">
                  <c:v>45070</c:v>
                </c:pt>
                <c:pt idx="141">
                  <c:v>45071</c:v>
                </c:pt>
                <c:pt idx="142">
                  <c:v>45072</c:v>
                </c:pt>
                <c:pt idx="143">
                  <c:v>45075</c:v>
                </c:pt>
                <c:pt idx="144">
                  <c:v>45076</c:v>
                </c:pt>
                <c:pt idx="145">
                  <c:v>45077</c:v>
                </c:pt>
                <c:pt idx="146">
                  <c:v>45078</c:v>
                </c:pt>
                <c:pt idx="147">
                  <c:v>45079</c:v>
                </c:pt>
                <c:pt idx="148">
                  <c:v>45082</c:v>
                </c:pt>
                <c:pt idx="149">
                  <c:v>45083</c:v>
                </c:pt>
                <c:pt idx="150">
                  <c:v>45084</c:v>
                </c:pt>
                <c:pt idx="151">
                  <c:v>45086</c:v>
                </c:pt>
                <c:pt idx="152">
                  <c:v>45089</c:v>
                </c:pt>
                <c:pt idx="153">
                  <c:v>45090</c:v>
                </c:pt>
                <c:pt idx="154">
                  <c:v>45091</c:v>
                </c:pt>
                <c:pt idx="155">
                  <c:v>45092</c:v>
                </c:pt>
                <c:pt idx="156">
                  <c:v>45093</c:v>
                </c:pt>
                <c:pt idx="157">
                  <c:v>45096</c:v>
                </c:pt>
                <c:pt idx="158">
                  <c:v>45097</c:v>
                </c:pt>
                <c:pt idx="159">
                  <c:v>45098</c:v>
                </c:pt>
                <c:pt idx="160">
                  <c:v>45099</c:v>
                </c:pt>
                <c:pt idx="161">
                  <c:v>45100</c:v>
                </c:pt>
                <c:pt idx="162">
                  <c:v>45103</c:v>
                </c:pt>
                <c:pt idx="163">
                  <c:v>45104</c:v>
                </c:pt>
                <c:pt idx="164">
                  <c:v>45105</c:v>
                </c:pt>
                <c:pt idx="165">
                  <c:v>45106</c:v>
                </c:pt>
                <c:pt idx="166">
                  <c:v>45107</c:v>
                </c:pt>
                <c:pt idx="167">
                  <c:v>45110</c:v>
                </c:pt>
                <c:pt idx="168">
                  <c:v>45111</c:v>
                </c:pt>
                <c:pt idx="169">
                  <c:v>45112</c:v>
                </c:pt>
                <c:pt idx="170">
                  <c:v>45113</c:v>
                </c:pt>
                <c:pt idx="171">
                  <c:v>45114</c:v>
                </c:pt>
                <c:pt idx="172">
                  <c:v>45117</c:v>
                </c:pt>
                <c:pt idx="173">
                  <c:v>45118</c:v>
                </c:pt>
                <c:pt idx="174">
                  <c:v>45119</c:v>
                </c:pt>
                <c:pt idx="175">
                  <c:v>45120</c:v>
                </c:pt>
                <c:pt idx="176">
                  <c:v>45121</c:v>
                </c:pt>
                <c:pt idx="177">
                  <c:v>45124</c:v>
                </c:pt>
                <c:pt idx="178">
                  <c:v>45125</c:v>
                </c:pt>
                <c:pt idx="179">
                  <c:v>45126</c:v>
                </c:pt>
                <c:pt idx="180">
                  <c:v>45127</c:v>
                </c:pt>
                <c:pt idx="181">
                  <c:v>45128</c:v>
                </c:pt>
                <c:pt idx="182">
                  <c:v>45131</c:v>
                </c:pt>
                <c:pt idx="183">
                  <c:v>45132</c:v>
                </c:pt>
                <c:pt idx="184">
                  <c:v>45133</c:v>
                </c:pt>
                <c:pt idx="185">
                  <c:v>45134</c:v>
                </c:pt>
                <c:pt idx="186">
                  <c:v>45135</c:v>
                </c:pt>
                <c:pt idx="187">
                  <c:v>45138</c:v>
                </c:pt>
                <c:pt idx="188">
                  <c:v>45139</c:v>
                </c:pt>
                <c:pt idx="189">
                  <c:v>45140</c:v>
                </c:pt>
                <c:pt idx="190">
                  <c:v>45141</c:v>
                </c:pt>
                <c:pt idx="191">
                  <c:v>45142</c:v>
                </c:pt>
                <c:pt idx="192">
                  <c:v>45145</c:v>
                </c:pt>
                <c:pt idx="193">
                  <c:v>45146</c:v>
                </c:pt>
                <c:pt idx="194">
                  <c:v>45147</c:v>
                </c:pt>
                <c:pt idx="195">
                  <c:v>45148</c:v>
                </c:pt>
                <c:pt idx="196">
                  <c:v>45149</c:v>
                </c:pt>
                <c:pt idx="197">
                  <c:v>45152</c:v>
                </c:pt>
                <c:pt idx="198">
                  <c:v>45153</c:v>
                </c:pt>
                <c:pt idx="199">
                  <c:v>45154</c:v>
                </c:pt>
                <c:pt idx="200">
                  <c:v>45155</c:v>
                </c:pt>
                <c:pt idx="201">
                  <c:v>45156</c:v>
                </c:pt>
                <c:pt idx="202">
                  <c:v>45159</c:v>
                </c:pt>
                <c:pt idx="203">
                  <c:v>45160</c:v>
                </c:pt>
                <c:pt idx="204">
                  <c:v>45161</c:v>
                </c:pt>
                <c:pt idx="205">
                  <c:v>45162</c:v>
                </c:pt>
                <c:pt idx="206">
                  <c:v>45163</c:v>
                </c:pt>
                <c:pt idx="207">
                  <c:v>45166</c:v>
                </c:pt>
                <c:pt idx="208">
                  <c:v>45167</c:v>
                </c:pt>
                <c:pt idx="209">
                  <c:v>45168</c:v>
                </c:pt>
                <c:pt idx="210">
                  <c:v>45169</c:v>
                </c:pt>
                <c:pt idx="211">
                  <c:v>45170</c:v>
                </c:pt>
                <c:pt idx="212">
                  <c:v>45173</c:v>
                </c:pt>
                <c:pt idx="213">
                  <c:v>45174</c:v>
                </c:pt>
                <c:pt idx="214">
                  <c:v>45175</c:v>
                </c:pt>
                <c:pt idx="215">
                  <c:v>45177</c:v>
                </c:pt>
                <c:pt idx="216">
                  <c:v>45180</c:v>
                </c:pt>
                <c:pt idx="217">
                  <c:v>45181</c:v>
                </c:pt>
                <c:pt idx="218">
                  <c:v>45182</c:v>
                </c:pt>
                <c:pt idx="219">
                  <c:v>45183</c:v>
                </c:pt>
                <c:pt idx="220">
                  <c:v>45184</c:v>
                </c:pt>
                <c:pt idx="221">
                  <c:v>45187</c:v>
                </c:pt>
                <c:pt idx="222">
                  <c:v>45188</c:v>
                </c:pt>
                <c:pt idx="223">
                  <c:v>45189</c:v>
                </c:pt>
                <c:pt idx="224">
                  <c:v>45190</c:v>
                </c:pt>
                <c:pt idx="225">
                  <c:v>45191</c:v>
                </c:pt>
                <c:pt idx="226">
                  <c:v>45194</c:v>
                </c:pt>
                <c:pt idx="227">
                  <c:v>45195</c:v>
                </c:pt>
                <c:pt idx="228">
                  <c:v>45196</c:v>
                </c:pt>
                <c:pt idx="229">
                  <c:v>45197</c:v>
                </c:pt>
                <c:pt idx="230">
                  <c:v>45198</c:v>
                </c:pt>
                <c:pt idx="231">
                  <c:v>45201</c:v>
                </c:pt>
                <c:pt idx="232">
                  <c:v>45202</c:v>
                </c:pt>
                <c:pt idx="233">
                  <c:v>45203</c:v>
                </c:pt>
                <c:pt idx="234">
                  <c:v>45204</c:v>
                </c:pt>
                <c:pt idx="235">
                  <c:v>45205</c:v>
                </c:pt>
                <c:pt idx="236">
                  <c:v>45208</c:v>
                </c:pt>
                <c:pt idx="237">
                  <c:v>45209</c:v>
                </c:pt>
                <c:pt idx="238">
                  <c:v>45210</c:v>
                </c:pt>
                <c:pt idx="239">
                  <c:v>45212</c:v>
                </c:pt>
                <c:pt idx="240">
                  <c:v>45215</c:v>
                </c:pt>
                <c:pt idx="241">
                  <c:v>45216</c:v>
                </c:pt>
                <c:pt idx="242">
                  <c:v>45217</c:v>
                </c:pt>
                <c:pt idx="243">
                  <c:v>45218</c:v>
                </c:pt>
                <c:pt idx="244">
                  <c:v>45219</c:v>
                </c:pt>
                <c:pt idx="245">
                  <c:v>45222</c:v>
                </c:pt>
                <c:pt idx="246">
                  <c:v>45223</c:v>
                </c:pt>
                <c:pt idx="247">
                  <c:v>45224</c:v>
                </c:pt>
                <c:pt idx="248">
                  <c:v>45225</c:v>
                </c:pt>
                <c:pt idx="249">
                  <c:v>45226</c:v>
                </c:pt>
                <c:pt idx="250">
                  <c:v>45229</c:v>
                </c:pt>
                <c:pt idx="251">
                  <c:v>45230</c:v>
                </c:pt>
                <c:pt idx="252">
                  <c:v>45231</c:v>
                </c:pt>
                <c:pt idx="253">
                  <c:v>45233</c:v>
                </c:pt>
                <c:pt idx="254">
                  <c:v>45236</c:v>
                </c:pt>
                <c:pt idx="255">
                  <c:v>45237</c:v>
                </c:pt>
                <c:pt idx="256">
                  <c:v>45238</c:v>
                </c:pt>
                <c:pt idx="257">
                  <c:v>45239</c:v>
                </c:pt>
                <c:pt idx="258">
                  <c:v>45240</c:v>
                </c:pt>
                <c:pt idx="259">
                  <c:v>45243</c:v>
                </c:pt>
                <c:pt idx="260">
                  <c:v>45244</c:v>
                </c:pt>
                <c:pt idx="261">
                  <c:v>45246</c:v>
                </c:pt>
                <c:pt idx="262">
                  <c:v>45247</c:v>
                </c:pt>
                <c:pt idx="263">
                  <c:v>45250</c:v>
                </c:pt>
                <c:pt idx="264">
                  <c:v>45251</c:v>
                </c:pt>
                <c:pt idx="265">
                  <c:v>45252</c:v>
                </c:pt>
                <c:pt idx="266">
                  <c:v>45253</c:v>
                </c:pt>
                <c:pt idx="267">
                  <c:v>45254</c:v>
                </c:pt>
                <c:pt idx="268">
                  <c:v>45257</c:v>
                </c:pt>
                <c:pt idx="269">
                  <c:v>45258</c:v>
                </c:pt>
                <c:pt idx="270">
                  <c:v>45259</c:v>
                </c:pt>
                <c:pt idx="271">
                  <c:v>45260</c:v>
                </c:pt>
                <c:pt idx="272">
                  <c:v>45261</c:v>
                </c:pt>
                <c:pt idx="273">
                  <c:v>45264</c:v>
                </c:pt>
                <c:pt idx="274">
                  <c:v>45265</c:v>
                </c:pt>
                <c:pt idx="275">
                  <c:v>45266</c:v>
                </c:pt>
                <c:pt idx="276">
                  <c:v>45267</c:v>
                </c:pt>
                <c:pt idx="277">
                  <c:v>45268</c:v>
                </c:pt>
                <c:pt idx="278">
                  <c:v>45271</c:v>
                </c:pt>
                <c:pt idx="279">
                  <c:v>45272</c:v>
                </c:pt>
                <c:pt idx="280">
                  <c:v>45273</c:v>
                </c:pt>
                <c:pt idx="281">
                  <c:v>45274</c:v>
                </c:pt>
                <c:pt idx="282">
                  <c:v>45275</c:v>
                </c:pt>
                <c:pt idx="283">
                  <c:v>45278</c:v>
                </c:pt>
                <c:pt idx="284">
                  <c:v>45279</c:v>
                </c:pt>
                <c:pt idx="285">
                  <c:v>45280</c:v>
                </c:pt>
                <c:pt idx="286">
                  <c:v>45281</c:v>
                </c:pt>
                <c:pt idx="287">
                  <c:v>45282</c:v>
                </c:pt>
                <c:pt idx="288">
                  <c:v>45286</c:v>
                </c:pt>
                <c:pt idx="289">
                  <c:v>45287</c:v>
                </c:pt>
                <c:pt idx="290">
                  <c:v>45288</c:v>
                </c:pt>
                <c:pt idx="291">
                  <c:v>45289</c:v>
                </c:pt>
                <c:pt idx="292">
                  <c:v>45293</c:v>
                </c:pt>
                <c:pt idx="293">
                  <c:v>45294</c:v>
                </c:pt>
                <c:pt idx="294">
                  <c:v>45295</c:v>
                </c:pt>
                <c:pt idx="295">
                  <c:v>45296</c:v>
                </c:pt>
                <c:pt idx="296">
                  <c:v>45299</c:v>
                </c:pt>
                <c:pt idx="297">
                  <c:v>45300</c:v>
                </c:pt>
                <c:pt idx="298">
                  <c:v>45301</c:v>
                </c:pt>
                <c:pt idx="299">
                  <c:v>45302</c:v>
                </c:pt>
                <c:pt idx="300">
                  <c:v>45303</c:v>
                </c:pt>
                <c:pt idx="301">
                  <c:v>45306</c:v>
                </c:pt>
                <c:pt idx="302">
                  <c:v>45307</c:v>
                </c:pt>
                <c:pt idx="303">
                  <c:v>45308</c:v>
                </c:pt>
                <c:pt idx="304">
                  <c:v>45309</c:v>
                </c:pt>
                <c:pt idx="305">
                  <c:v>45310</c:v>
                </c:pt>
                <c:pt idx="306">
                  <c:v>45313</c:v>
                </c:pt>
                <c:pt idx="307">
                  <c:v>45314</c:v>
                </c:pt>
                <c:pt idx="308">
                  <c:v>45315</c:v>
                </c:pt>
                <c:pt idx="309">
                  <c:v>45316</c:v>
                </c:pt>
                <c:pt idx="310">
                  <c:v>45317</c:v>
                </c:pt>
                <c:pt idx="311">
                  <c:v>45320</c:v>
                </c:pt>
                <c:pt idx="312">
                  <c:v>45321</c:v>
                </c:pt>
                <c:pt idx="313">
                  <c:v>45322</c:v>
                </c:pt>
                <c:pt idx="314">
                  <c:v>45323</c:v>
                </c:pt>
                <c:pt idx="315">
                  <c:v>45324</c:v>
                </c:pt>
                <c:pt idx="316">
                  <c:v>45327</c:v>
                </c:pt>
                <c:pt idx="317">
                  <c:v>45328</c:v>
                </c:pt>
                <c:pt idx="318">
                  <c:v>45329</c:v>
                </c:pt>
                <c:pt idx="319">
                  <c:v>45330</c:v>
                </c:pt>
                <c:pt idx="320">
                  <c:v>45331</c:v>
                </c:pt>
                <c:pt idx="321">
                  <c:v>45336</c:v>
                </c:pt>
                <c:pt idx="322">
                  <c:v>45337</c:v>
                </c:pt>
                <c:pt idx="323">
                  <c:v>45338</c:v>
                </c:pt>
                <c:pt idx="324">
                  <c:v>45341</c:v>
                </c:pt>
                <c:pt idx="325">
                  <c:v>45342</c:v>
                </c:pt>
                <c:pt idx="326">
                  <c:v>45343</c:v>
                </c:pt>
                <c:pt idx="327">
                  <c:v>45344</c:v>
                </c:pt>
                <c:pt idx="328">
                  <c:v>45345</c:v>
                </c:pt>
                <c:pt idx="329">
                  <c:v>45348</c:v>
                </c:pt>
                <c:pt idx="330">
                  <c:v>45349</c:v>
                </c:pt>
                <c:pt idx="331">
                  <c:v>45350</c:v>
                </c:pt>
                <c:pt idx="332">
                  <c:v>45351</c:v>
                </c:pt>
                <c:pt idx="333">
                  <c:v>45352</c:v>
                </c:pt>
                <c:pt idx="334">
                  <c:v>45355</c:v>
                </c:pt>
                <c:pt idx="335">
                  <c:v>45356</c:v>
                </c:pt>
                <c:pt idx="336">
                  <c:v>45357</c:v>
                </c:pt>
                <c:pt idx="337">
                  <c:v>45358</c:v>
                </c:pt>
                <c:pt idx="338">
                  <c:v>45359</c:v>
                </c:pt>
                <c:pt idx="339">
                  <c:v>45362</c:v>
                </c:pt>
                <c:pt idx="340">
                  <c:v>45363</c:v>
                </c:pt>
                <c:pt idx="341">
                  <c:v>45364</c:v>
                </c:pt>
                <c:pt idx="342">
                  <c:v>45365</c:v>
                </c:pt>
                <c:pt idx="343">
                  <c:v>45366</c:v>
                </c:pt>
                <c:pt idx="344">
                  <c:v>45369</c:v>
                </c:pt>
                <c:pt idx="345">
                  <c:v>45370</c:v>
                </c:pt>
                <c:pt idx="346">
                  <c:v>45371</c:v>
                </c:pt>
                <c:pt idx="347">
                  <c:v>45372</c:v>
                </c:pt>
                <c:pt idx="348">
                  <c:v>45373</c:v>
                </c:pt>
                <c:pt idx="349">
                  <c:v>45376</c:v>
                </c:pt>
                <c:pt idx="350">
                  <c:v>45377</c:v>
                </c:pt>
                <c:pt idx="351">
                  <c:v>45378</c:v>
                </c:pt>
                <c:pt idx="352">
                  <c:v>45379</c:v>
                </c:pt>
                <c:pt idx="353">
                  <c:v>45383</c:v>
                </c:pt>
                <c:pt idx="354">
                  <c:v>45384</c:v>
                </c:pt>
                <c:pt idx="355">
                  <c:v>45385</c:v>
                </c:pt>
                <c:pt idx="356">
                  <c:v>45386</c:v>
                </c:pt>
                <c:pt idx="357">
                  <c:v>45387</c:v>
                </c:pt>
                <c:pt idx="358">
                  <c:v>45390</c:v>
                </c:pt>
                <c:pt idx="359">
                  <c:v>45391</c:v>
                </c:pt>
                <c:pt idx="360">
                  <c:v>45392</c:v>
                </c:pt>
                <c:pt idx="361">
                  <c:v>45393</c:v>
                </c:pt>
                <c:pt idx="362">
                  <c:v>45394</c:v>
                </c:pt>
                <c:pt idx="363">
                  <c:v>45397</c:v>
                </c:pt>
                <c:pt idx="364">
                  <c:v>45398</c:v>
                </c:pt>
                <c:pt idx="365">
                  <c:v>45399</c:v>
                </c:pt>
                <c:pt idx="366">
                  <c:v>45400</c:v>
                </c:pt>
                <c:pt idx="367">
                  <c:v>45401</c:v>
                </c:pt>
                <c:pt idx="368">
                  <c:v>45404</c:v>
                </c:pt>
                <c:pt idx="369">
                  <c:v>45405</c:v>
                </c:pt>
                <c:pt idx="370">
                  <c:v>45406</c:v>
                </c:pt>
                <c:pt idx="371">
                  <c:v>45407</c:v>
                </c:pt>
                <c:pt idx="372">
                  <c:v>45408</c:v>
                </c:pt>
                <c:pt idx="373">
                  <c:v>45411</c:v>
                </c:pt>
                <c:pt idx="374">
                  <c:v>45412</c:v>
                </c:pt>
                <c:pt idx="375">
                  <c:v>45414</c:v>
                </c:pt>
                <c:pt idx="376">
                  <c:v>45415</c:v>
                </c:pt>
                <c:pt idx="377">
                  <c:v>45418</c:v>
                </c:pt>
                <c:pt idx="378">
                  <c:v>45419</c:v>
                </c:pt>
                <c:pt idx="379">
                  <c:v>45420</c:v>
                </c:pt>
                <c:pt idx="380">
                  <c:v>45421</c:v>
                </c:pt>
                <c:pt idx="381">
                  <c:v>45422</c:v>
                </c:pt>
                <c:pt idx="382">
                  <c:v>45425</c:v>
                </c:pt>
                <c:pt idx="383">
                  <c:v>45426</c:v>
                </c:pt>
                <c:pt idx="384">
                  <c:v>45427</c:v>
                </c:pt>
                <c:pt idx="385">
                  <c:v>45428</c:v>
                </c:pt>
                <c:pt idx="386">
                  <c:v>45429</c:v>
                </c:pt>
                <c:pt idx="387">
                  <c:v>45432</c:v>
                </c:pt>
                <c:pt idx="388">
                  <c:v>45433</c:v>
                </c:pt>
                <c:pt idx="389">
                  <c:v>45434</c:v>
                </c:pt>
                <c:pt idx="390">
                  <c:v>45435</c:v>
                </c:pt>
                <c:pt idx="391">
                  <c:v>45436</c:v>
                </c:pt>
                <c:pt idx="392">
                  <c:v>45439</c:v>
                </c:pt>
                <c:pt idx="393">
                  <c:v>45440</c:v>
                </c:pt>
                <c:pt idx="394">
                  <c:v>45441</c:v>
                </c:pt>
                <c:pt idx="395">
                  <c:v>45443</c:v>
                </c:pt>
                <c:pt idx="396">
                  <c:v>45446</c:v>
                </c:pt>
                <c:pt idx="397">
                  <c:v>45447</c:v>
                </c:pt>
                <c:pt idx="398">
                  <c:v>45448</c:v>
                </c:pt>
                <c:pt idx="399">
                  <c:v>45449</c:v>
                </c:pt>
                <c:pt idx="400">
                  <c:v>45450</c:v>
                </c:pt>
                <c:pt idx="401">
                  <c:v>45453</c:v>
                </c:pt>
                <c:pt idx="402">
                  <c:v>45454</c:v>
                </c:pt>
                <c:pt idx="403">
                  <c:v>45455</c:v>
                </c:pt>
                <c:pt idx="404">
                  <c:v>45456</c:v>
                </c:pt>
                <c:pt idx="405">
                  <c:v>45457</c:v>
                </c:pt>
                <c:pt idx="406">
                  <c:v>45460</c:v>
                </c:pt>
                <c:pt idx="407">
                  <c:v>45461</c:v>
                </c:pt>
                <c:pt idx="408">
                  <c:v>45462</c:v>
                </c:pt>
                <c:pt idx="409">
                  <c:v>45463</c:v>
                </c:pt>
                <c:pt idx="410">
                  <c:v>45464</c:v>
                </c:pt>
                <c:pt idx="411">
                  <c:v>45467</c:v>
                </c:pt>
                <c:pt idx="412">
                  <c:v>45468</c:v>
                </c:pt>
                <c:pt idx="413">
                  <c:v>45469</c:v>
                </c:pt>
                <c:pt idx="414">
                  <c:v>45470</c:v>
                </c:pt>
                <c:pt idx="415">
                  <c:v>45471</c:v>
                </c:pt>
                <c:pt idx="416">
                  <c:v>45474</c:v>
                </c:pt>
                <c:pt idx="417">
                  <c:v>45475</c:v>
                </c:pt>
                <c:pt idx="418">
                  <c:v>45476</c:v>
                </c:pt>
                <c:pt idx="419">
                  <c:v>45477</c:v>
                </c:pt>
                <c:pt idx="420">
                  <c:v>45478</c:v>
                </c:pt>
                <c:pt idx="421">
                  <c:v>45481</c:v>
                </c:pt>
                <c:pt idx="422">
                  <c:v>45482</c:v>
                </c:pt>
                <c:pt idx="423">
                  <c:v>45483</c:v>
                </c:pt>
                <c:pt idx="424">
                  <c:v>45484</c:v>
                </c:pt>
                <c:pt idx="425">
                  <c:v>45485</c:v>
                </c:pt>
                <c:pt idx="426">
                  <c:v>45488</c:v>
                </c:pt>
                <c:pt idx="427">
                  <c:v>45489</c:v>
                </c:pt>
                <c:pt idx="428">
                  <c:v>45490</c:v>
                </c:pt>
                <c:pt idx="429">
                  <c:v>45491</c:v>
                </c:pt>
                <c:pt idx="430">
                  <c:v>45492</c:v>
                </c:pt>
                <c:pt idx="431">
                  <c:v>45495</c:v>
                </c:pt>
                <c:pt idx="432">
                  <c:v>45496</c:v>
                </c:pt>
                <c:pt idx="433">
                  <c:v>45497</c:v>
                </c:pt>
                <c:pt idx="434">
                  <c:v>45498</c:v>
                </c:pt>
                <c:pt idx="435">
                  <c:v>45499</c:v>
                </c:pt>
                <c:pt idx="436">
                  <c:v>45502</c:v>
                </c:pt>
                <c:pt idx="437">
                  <c:v>45503</c:v>
                </c:pt>
                <c:pt idx="438">
                  <c:v>45504</c:v>
                </c:pt>
                <c:pt idx="439">
                  <c:v>45505</c:v>
                </c:pt>
                <c:pt idx="440">
                  <c:v>45506</c:v>
                </c:pt>
                <c:pt idx="441">
                  <c:v>45509</c:v>
                </c:pt>
                <c:pt idx="442">
                  <c:v>45510</c:v>
                </c:pt>
                <c:pt idx="443">
                  <c:v>45511</c:v>
                </c:pt>
                <c:pt idx="444">
                  <c:v>45512</c:v>
                </c:pt>
                <c:pt idx="445">
                  <c:v>45513</c:v>
                </c:pt>
                <c:pt idx="446">
                  <c:v>45516</c:v>
                </c:pt>
                <c:pt idx="447">
                  <c:v>45517</c:v>
                </c:pt>
                <c:pt idx="448">
                  <c:v>45518</c:v>
                </c:pt>
                <c:pt idx="449">
                  <c:v>45519</c:v>
                </c:pt>
                <c:pt idx="450">
                  <c:v>45520</c:v>
                </c:pt>
                <c:pt idx="451">
                  <c:v>45523</c:v>
                </c:pt>
                <c:pt idx="452">
                  <c:v>45524</c:v>
                </c:pt>
                <c:pt idx="453">
                  <c:v>45525</c:v>
                </c:pt>
                <c:pt idx="454">
                  <c:v>45526</c:v>
                </c:pt>
                <c:pt idx="455">
                  <c:v>45527</c:v>
                </c:pt>
                <c:pt idx="456">
                  <c:v>45530</c:v>
                </c:pt>
                <c:pt idx="457">
                  <c:v>45531</c:v>
                </c:pt>
                <c:pt idx="458">
                  <c:v>45532</c:v>
                </c:pt>
                <c:pt idx="459">
                  <c:v>45533</c:v>
                </c:pt>
                <c:pt idx="460">
                  <c:v>45534</c:v>
                </c:pt>
                <c:pt idx="461">
                  <c:v>45537</c:v>
                </c:pt>
                <c:pt idx="462">
                  <c:v>45538</c:v>
                </c:pt>
                <c:pt idx="463">
                  <c:v>45539</c:v>
                </c:pt>
                <c:pt idx="464">
                  <c:v>45540</c:v>
                </c:pt>
                <c:pt idx="465">
                  <c:v>45541</c:v>
                </c:pt>
                <c:pt idx="466">
                  <c:v>45544</c:v>
                </c:pt>
                <c:pt idx="467">
                  <c:v>45545</c:v>
                </c:pt>
                <c:pt idx="468">
                  <c:v>45546</c:v>
                </c:pt>
                <c:pt idx="469">
                  <c:v>45547</c:v>
                </c:pt>
                <c:pt idx="470">
                  <c:v>45548</c:v>
                </c:pt>
                <c:pt idx="471">
                  <c:v>45551</c:v>
                </c:pt>
                <c:pt idx="472">
                  <c:v>45552</c:v>
                </c:pt>
                <c:pt idx="473">
                  <c:v>45553</c:v>
                </c:pt>
                <c:pt idx="474">
                  <c:v>45554</c:v>
                </c:pt>
                <c:pt idx="475">
                  <c:v>45555</c:v>
                </c:pt>
                <c:pt idx="476">
                  <c:v>45558</c:v>
                </c:pt>
                <c:pt idx="477">
                  <c:v>45559</c:v>
                </c:pt>
                <c:pt idx="478">
                  <c:v>45560</c:v>
                </c:pt>
                <c:pt idx="479">
                  <c:v>45561</c:v>
                </c:pt>
                <c:pt idx="480">
                  <c:v>45562</c:v>
                </c:pt>
                <c:pt idx="481">
                  <c:v>45565</c:v>
                </c:pt>
                <c:pt idx="482">
                  <c:v>45566</c:v>
                </c:pt>
                <c:pt idx="483">
                  <c:v>45567</c:v>
                </c:pt>
                <c:pt idx="484">
                  <c:v>45568</c:v>
                </c:pt>
                <c:pt idx="485">
                  <c:v>45569</c:v>
                </c:pt>
                <c:pt idx="486">
                  <c:v>45572</c:v>
                </c:pt>
                <c:pt idx="487">
                  <c:v>45573</c:v>
                </c:pt>
                <c:pt idx="488">
                  <c:v>45574</c:v>
                </c:pt>
                <c:pt idx="489">
                  <c:v>45575</c:v>
                </c:pt>
                <c:pt idx="490">
                  <c:v>45576</c:v>
                </c:pt>
                <c:pt idx="491">
                  <c:v>45579</c:v>
                </c:pt>
                <c:pt idx="492">
                  <c:v>45580</c:v>
                </c:pt>
                <c:pt idx="493">
                  <c:v>45581</c:v>
                </c:pt>
                <c:pt idx="494">
                  <c:v>45582</c:v>
                </c:pt>
                <c:pt idx="495">
                  <c:v>45583</c:v>
                </c:pt>
                <c:pt idx="496">
                  <c:v>45586</c:v>
                </c:pt>
                <c:pt idx="497">
                  <c:v>45587</c:v>
                </c:pt>
                <c:pt idx="498">
                  <c:v>45588</c:v>
                </c:pt>
                <c:pt idx="499">
                  <c:v>45589</c:v>
                </c:pt>
                <c:pt idx="500">
                  <c:v>45590</c:v>
                </c:pt>
                <c:pt idx="501">
                  <c:v>45593</c:v>
                </c:pt>
                <c:pt idx="502">
                  <c:v>45594</c:v>
                </c:pt>
                <c:pt idx="503">
                  <c:v>45595</c:v>
                </c:pt>
                <c:pt idx="504">
                  <c:v>45596</c:v>
                </c:pt>
                <c:pt idx="505">
                  <c:v>45597</c:v>
                </c:pt>
                <c:pt idx="506">
                  <c:v>45600</c:v>
                </c:pt>
                <c:pt idx="507">
                  <c:v>45601</c:v>
                </c:pt>
                <c:pt idx="508">
                  <c:v>45602</c:v>
                </c:pt>
                <c:pt idx="509">
                  <c:v>45603</c:v>
                </c:pt>
                <c:pt idx="510">
                  <c:v>45604</c:v>
                </c:pt>
                <c:pt idx="511">
                  <c:v>45607</c:v>
                </c:pt>
                <c:pt idx="512">
                  <c:v>45608</c:v>
                </c:pt>
                <c:pt idx="513">
                  <c:v>45609</c:v>
                </c:pt>
                <c:pt idx="514">
                  <c:v>45610</c:v>
                </c:pt>
                <c:pt idx="515">
                  <c:v>45614</c:v>
                </c:pt>
                <c:pt idx="516">
                  <c:v>45615</c:v>
                </c:pt>
                <c:pt idx="517">
                  <c:v>45617</c:v>
                </c:pt>
                <c:pt idx="518">
                  <c:v>45618</c:v>
                </c:pt>
                <c:pt idx="519">
                  <c:v>45621</c:v>
                </c:pt>
                <c:pt idx="520">
                  <c:v>45622</c:v>
                </c:pt>
                <c:pt idx="521">
                  <c:v>45623</c:v>
                </c:pt>
                <c:pt idx="522">
                  <c:v>45624</c:v>
                </c:pt>
                <c:pt idx="523">
                  <c:v>45625</c:v>
                </c:pt>
                <c:pt idx="524">
                  <c:v>45628</c:v>
                </c:pt>
                <c:pt idx="525">
                  <c:v>45629</c:v>
                </c:pt>
                <c:pt idx="526">
                  <c:v>45630</c:v>
                </c:pt>
                <c:pt idx="527">
                  <c:v>45631</c:v>
                </c:pt>
                <c:pt idx="528">
                  <c:v>45632</c:v>
                </c:pt>
                <c:pt idx="529">
                  <c:v>45635</c:v>
                </c:pt>
                <c:pt idx="530">
                  <c:v>45636</c:v>
                </c:pt>
                <c:pt idx="531">
                  <c:v>45637</c:v>
                </c:pt>
                <c:pt idx="532">
                  <c:v>45638</c:v>
                </c:pt>
                <c:pt idx="533">
                  <c:v>45639</c:v>
                </c:pt>
                <c:pt idx="534">
                  <c:v>45642</c:v>
                </c:pt>
                <c:pt idx="535">
                  <c:v>45643</c:v>
                </c:pt>
                <c:pt idx="536">
                  <c:v>45644</c:v>
                </c:pt>
                <c:pt idx="537">
                  <c:v>45645</c:v>
                </c:pt>
                <c:pt idx="538">
                  <c:v>45646</c:v>
                </c:pt>
                <c:pt idx="539">
                  <c:v>45649</c:v>
                </c:pt>
                <c:pt idx="540">
                  <c:v>45650</c:v>
                </c:pt>
                <c:pt idx="541">
                  <c:v>45652</c:v>
                </c:pt>
                <c:pt idx="542">
                  <c:v>45653</c:v>
                </c:pt>
                <c:pt idx="543">
                  <c:v>45656</c:v>
                </c:pt>
                <c:pt idx="544">
                  <c:v>45657</c:v>
                </c:pt>
                <c:pt idx="545">
                  <c:v>45659</c:v>
                </c:pt>
                <c:pt idx="546">
                  <c:v>45660</c:v>
                </c:pt>
                <c:pt idx="547">
                  <c:v>45663</c:v>
                </c:pt>
                <c:pt idx="548">
                  <c:v>45664</c:v>
                </c:pt>
                <c:pt idx="549">
                  <c:v>45665</c:v>
                </c:pt>
                <c:pt idx="550">
                  <c:v>45666</c:v>
                </c:pt>
                <c:pt idx="551">
                  <c:v>45667</c:v>
                </c:pt>
                <c:pt idx="552">
                  <c:v>45670</c:v>
                </c:pt>
                <c:pt idx="553">
                  <c:v>45671</c:v>
                </c:pt>
                <c:pt idx="554">
                  <c:v>45672</c:v>
                </c:pt>
                <c:pt idx="555">
                  <c:v>45673</c:v>
                </c:pt>
                <c:pt idx="556">
                  <c:v>45674</c:v>
                </c:pt>
                <c:pt idx="557">
                  <c:v>45677</c:v>
                </c:pt>
                <c:pt idx="558">
                  <c:v>45678</c:v>
                </c:pt>
                <c:pt idx="559">
                  <c:v>45679</c:v>
                </c:pt>
                <c:pt idx="560">
                  <c:v>45680</c:v>
                </c:pt>
                <c:pt idx="561">
                  <c:v>45681</c:v>
                </c:pt>
                <c:pt idx="562">
                  <c:v>45684</c:v>
                </c:pt>
                <c:pt idx="563">
                  <c:v>45685</c:v>
                </c:pt>
                <c:pt idx="564">
                  <c:v>45686</c:v>
                </c:pt>
                <c:pt idx="565">
                  <c:v>45687</c:v>
                </c:pt>
                <c:pt idx="566">
                  <c:v>45688</c:v>
                </c:pt>
                <c:pt idx="567">
                  <c:v>45691</c:v>
                </c:pt>
                <c:pt idx="568">
                  <c:v>45692</c:v>
                </c:pt>
                <c:pt idx="569">
                  <c:v>45693</c:v>
                </c:pt>
                <c:pt idx="570">
                  <c:v>45694</c:v>
                </c:pt>
                <c:pt idx="571">
                  <c:v>45695</c:v>
                </c:pt>
                <c:pt idx="572">
                  <c:v>45698</c:v>
                </c:pt>
                <c:pt idx="573">
                  <c:v>45699</c:v>
                </c:pt>
                <c:pt idx="574">
                  <c:v>45700</c:v>
                </c:pt>
                <c:pt idx="575">
                  <c:v>45701</c:v>
                </c:pt>
                <c:pt idx="576">
                  <c:v>45702</c:v>
                </c:pt>
                <c:pt idx="577">
                  <c:v>45705</c:v>
                </c:pt>
                <c:pt idx="578">
                  <c:v>45706</c:v>
                </c:pt>
                <c:pt idx="579">
                  <c:v>45707</c:v>
                </c:pt>
                <c:pt idx="580">
                  <c:v>45708</c:v>
                </c:pt>
                <c:pt idx="581">
                  <c:v>45709</c:v>
                </c:pt>
                <c:pt idx="582">
                  <c:v>45712</c:v>
                </c:pt>
                <c:pt idx="583">
                  <c:v>45713</c:v>
                </c:pt>
                <c:pt idx="584">
                  <c:v>45714</c:v>
                </c:pt>
                <c:pt idx="585">
                  <c:v>45715</c:v>
                </c:pt>
                <c:pt idx="586">
                  <c:v>45716</c:v>
                </c:pt>
                <c:pt idx="587">
                  <c:v>45721</c:v>
                </c:pt>
                <c:pt idx="588">
                  <c:v>45722</c:v>
                </c:pt>
                <c:pt idx="589">
                  <c:v>45723</c:v>
                </c:pt>
                <c:pt idx="590">
                  <c:v>45726</c:v>
                </c:pt>
                <c:pt idx="591">
                  <c:v>45727</c:v>
                </c:pt>
                <c:pt idx="592">
                  <c:v>45728</c:v>
                </c:pt>
                <c:pt idx="593">
                  <c:v>45729</c:v>
                </c:pt>
                <c:pt idx="594">
                  <c:v>45730</c:v>
                </c:pt>
                <c:pt idx="595">
                  <c:v>45733</c:v>
                </c:pt>
                <c:pt idx="596">
                  <c:v>45734</c:v>
                </c:pt>
                <c:pt idx="597">
                  <c:v>45735</c:v>
                </c:pt>
                <c:pt idx="598">
                  <c:v>45736</c:v>
                </c:pt>
                <c:pt idx="599">
                  <c:v>45737</c:v>
                </c:pt>
                <c:pt idx="600">
                  <c:v>45740</c:v>
                </c:pt>
                <c:pt idx="601">
                  <c:v>45741</c:v>
                </c:pt>
                <c:pt idx="602">
                  <c:v>45742</c:v>
                </c:pt>
                <c:pt idx="603">
                  <c:v>45743</c:v>
                </c:pt>
                <c:pt idx="604">
                  <c:v>45744</c:v>
                </c:pt>
                <c:pt idx="605">
                  <c:v>45747</c:v>
                </c:pt>
                <c:pt idx="606">
                  <c:v>45748</c:v>
                </c:pt>
                <c:pt idx="607">
                  <c:v>45749</c:v>
                </c:pt>
                <c:pt idx="608">
                  <c:v>45750</c:v>
                </c:pt>
                <c:pt idx="609">
                  <c:v>45751</c:v>
                </c:pt>
                <c:pt idx="610">
                  <c:v>45754</c:v>
                </c:pt>
                <c:pt idx="611">
                  <c:v>45755</c:v>
                </c:pt>
                <c:pt idx="612">
                  <c:v>45756</c:v>
                </c:pt>
                <c:pt idx="613">
                  <c:v>45757</c:v>
                </c:pt>
                <c:pt idx="614">
                  <c:v>45758</c:v>
                </c:pt>
                <c:pt idx="615">
                  <c:v>45761</c:v>
                </c:pt>
                <c:pt idx="616">
                  <c:v>45762</c:v>
                </c:pt>
                <c:pt idx="617">
                  <c:v>45763</c:v>
                </c:pt>
                <c:pt idx="618">
                  <c:v>45764</c:v>
                </c:pt>
                <c:pt idx="619">
                  <c:v>45769</c:v>
                </c:pt>
                <c:pt idx="620">
                  <c:v>45770</c:v>
                </c:pt>
                <c:pt idx="621">
                  <c:v>45771</c:v>
                </c:pt>
                <c:pt idx="622">
                  <c:v>45772</c:v>
                </c:pt>
                <c:pt idx="623">
                  <c:v>45775</c:v>
                </c:pt>
                <c:pt idx="624">
                  <c:v>45776</c:v>
                </c:pt>
                <c:pt idx="625">
                  <c:v>45777</c:v>
                </c:pt>
                <c:pt idx="626">
                  <c:v>45779</c:v>
                </c:pt>
                <c:pt idx="627">
                  <c:v>45782</c:v>
                </c:pt>
                <c:pt idx="628">
                  <c:v>45783</c:v>
                </c:pt>
                <c:pt idx="629">
                  <c:v>45784</c:v>
                </c:pt>
                <c:pt idx="630">
                  <c:v>45785</c:v>
                </c:pt>
                <c:pt idx="631">
                  <c:v>45786</c:v>
                </c:pt>
                <c:pt idx="632">
                  <c:v>45789</c:v>
                </c:pt>
                <c:pt idx="633">
                  <c:v>45790</c:v>
                </c:pt>
                <c:pt idx="634">
                  <c:v>45791</c:v>
                </c:pt>
                <c:pt idx="635">
                  <c:v>45792</c:v>
                </c:pt>
                <c:pt idx="636">
                  <c:v>45793</c:v>
                </c:pt>
                <c:pt idx="637">
                  <c:v>45796</c:v>
                </c:pt>
                <c:pt idx="638">
                  <c:v>45797</c:v>
                </c:pt>
                <c:pt idx="639">
                  <c:v>45798</c:v>
                </c:pt>
                <c:pt idx="640">
                  <c:v>45799</c:v>
                </c:pt>
                <c:pt idx="641">
                  <c:v>45800</c:v>
                </c:pt>
                <c:pt idx="642">
                  <c:v>45803</c:v>
                </c:pt>
                <c:pt idx="643">
                  <c:v>45804</c:v>
                </c:pt>
                <c:pt idx="644">
                  <c:v>45805</c:v>
                </c:pt>
                <c:pt idx="645">
                  <c:v>45806</c:v>
                </c:pt>
                <c:pt idx="646">
                  <c:v>45807</c:v>
                </c:pt>
                <c:pt idx="647">
                  <c:v>45810</c:v>
                </c:pt>
                <c:pt idx="648">
                  <c:v>45811</c:v>
                </c:pt>
                <c:pt idx="649">
                  <c:v>45812</c:v>
                </c:pt>
                <c:pt idx="650">
                  <c:v>45813</c:v>
                </c:pt>
                <c:pt idx="651">
                  <c:v>45814</c:v>
                </c:pt>
                <c:pt idx="652">
                  <c:v>45817</c:v>
                </c:pt>
                <c:pt idx="653">
                  <c:v>45818</c:v>
                </c:pt>
                <c:pt idx="654">
                  <c:v>45819</c:v>
                </c:pt>
                <c:pt idx="655">
                  <c:v>45820</c:v>
                </c:pt>
                <c:pt idx="656">
                  <c:v>45821</c:v>
                </c:pt>
                <c:pt idx="657">
                  <c:v>45824</c:v>
                </c:pt>
                <c:pt idx="658">
                  <c:v>45825</c:v>
                </c:pt>
                <c:pt idx="659">
                  <c:v>45826</c:v>
                </c:pt>
                <c:pt idx="660">
                  <c:v>45828</c:v>
                </c:pt>
                <c:pt idx="661">
                  <c:v>45831</c:v>
                </c:pt>
                <c:pt idx="662">
                  <c:v>45832</c:v>
                </c:pt>
                <c:pt idx="663">
                  <c:v>45833</c:v>
                </c:pt>
                <c:pt idx="664">
                  <c:v>45834</c:v>
                </c:pt>
                <c:pt idx="665">
                  <c:v>45835</c:v>
                </c:pt>
                <c:pt idx="666">
                  <c:v>45838</c:v>
                </c:pt>
              </c:numCache>
            </c:numRef>
          </c:cat>
          <c:val>
            <c:numRef>
              <c:f>Historico!$EJ$2140:$EJ$1048576</c:f>
              <c:numCache>
                <c:formatCode>0.00%</c:formatCode>
                <c:ptCount val="1046437"/>
                <c:pt idx="0">
                  <c:v>0</c:v>
                </c:pt>
                <c:pt idx="1">
                  <c:v>2.0780000000009125E-4</c:v>
                </c:pt>
                <c:pt idx="2">
                  <c:v>5.7336999999990645E-4</c:v>
                </c:pt>
                <c:pt idx="3">
                  <c:v>7.9720000000005342E-4</c:v>
                </c:pt>
                <c:pt idx="4">
                  <c:v>1.0367000000000015E-3</c:v>
                </c:pt>
                <c:pt idx="5">
                  <c:v>1.4527099999999127E-3</c:v>
                </c:pt>
                <c:pt idx="6">
                  <c:v>1.8257299999999699E-3</c:v>
                </c:pt>
                <c:pt idx="7">
                  <c:v>2.1097599999999606E-3</c:v>
                </c:pt>
                <c:pt idx="8">
                  <c:v>2.557780000000065E-3</c:v>
                </c:pt>
                <c:pt idx="9">
                  <c:v>3.0648600000000581E-3</c:v>
                </c:pt>
                <c:pt idx="10">
                  <c:v>3.5116900000000673E-3</c:v>
                </c:pt>
                <c:pt idx="11">
                  <c:v>3.996440000000101E-3</c:v>
                </c:pt>
                <c:pt idx="12">
                  <c:v>4.4594000000000023E-3</c:v>
                </c:pt>
                <c:pt idx="13">
                  <c:v>5.1402799999999971E-3</c:v>
                </c:pt>
                <c:pt idx="14">
                  <c:v>5.4506599999999406E-3</c:v>
                </c:pt>
                <c:pt idx="15">
                  <c:v>5.9184899999999985E-3</c:v>
                </c:pt>
                <c:pt idx="16">
                  <c:v>6.5365299999999849E-3</c:v>
                </c:pt>
                <c:pt idx="17">
                  <c:v>6.9910900000000886E-3</c:v>
                </c:pt>
                <c:pt idx="18">
                  <c:v>7.4394600000000644E-3</c:v>
                </c:pt>
                <c:pt idx="19">
                  <c:v>7.9615299999999944E-3</c:v>
                </c:pt>
                <c:pt idx="20">
                  <c:v>8.4866900000000189E-3</c:v>
                </c:pt>
                <c:pt idx="21">
                  <c:v>8.9763700000000668E-3</c:v>
                </c:pt>
                <c:pt idx="22">
                  <c:v>9.470190000000045E-3</c:v>
                </c:pt>
                <c:pt idx="23">
                  <c:v>9.9392599999998943E-3</c:v>
                </c:pt>
                <c:pt idx="24">
                  <c:v>1.0353559999999984E-2</c:v>
                </c:pt>
                <c:pt idx="25">
                  <c:v>1.1064090000000082E-2</c:v>
                </c:pt>
                <c:pt idx="26">
                  <c:v>1.1497660000000076E-2</c:v>
                </c:pt>
                <c:pt idx="27">
                  <c:v>1.3004249999999828E-2</c:v>
                </c:pt>
                <c:pt idx="28">
                  <c:v>1.3711379999999718E-2</c:v>
                </c:pt>
                <c:pt idx="29">
                  <c:v>1.4250769999999857E-2</c:v>
                </c:pt>
                <c:pt idx="30">
                  <c:v>1.5415129999999833E-2</c:v>
                </c:pt>
                <c:pt idx="31">
                  <c:v>1.5959549999999822E-2</c:v>
                </c:pt>
                <c:pt idx="32">
                  <c:v>1.6410379999999725E-2</c:v>
                </c:pt>
                <c:pt idx="33">
                  <c:v>1.687878999999981E-2</c:v>
                </c:pt>
                <c:pt idx="34">
                  <c:v>1.7431069999999771E-2</c:v>
                </c:pt>
                <c:pt idx="35">
                  <c:v>1.8019439999999776E-2</c:v>
                </c:pt>
                <c:pt idx="36">
                  <c:v>1.858317999999981E-2</c:v>
                </c:pt>
                <c:pt idx="37">
                  <c:v>1.9161179999999778E-2</c:v>
                </c:pt>
                <c:pt idx="38">
                  <c:v>1.9654939999999677E-2</c:v>
                </c:pt>
                <c:pt idx="39">
                  <c:v>2.0246319999999818E-2</c:v>
                </c:pt>
                <c:pt idx="40">
                  <c:v>2.0952499999999707E-2</c:v>
                </c:pt>
                <c:pt idx="41">
                  <c:v>2.1562239999999733E-2</c:v>
                </c:pt>
                <c:pt idx="42">
                  <c:v>2.277672999999969E-2</c:v>
                </c:pt>
                <c:pt idx="43">
                  <c:v>2.332530999999971E-2</c:v>
                </c:pt>
                <c:pt idx="44">
                  <c:v>2.3921609999999704E-2</c:v>
                </c:pt>
                <c:pt idx="45">
                  <c:v>2.4574229999999808E-2</c:v>
                </c:pt>
                <c:pt idx="46">
                  <c:v>2.5180079999999716E-2</c:v>
                </c:pt>
                <c:pt idx="47">
                  <c:v>2.5794209999999707E-2</c:v>
                </c:pt>
                <c:pt idx="48">
                  <c:v>2.6428609999999741E-2</c:v>
                </c:pt>
                <c:pt idx="49">
                  <c:v>2.7032759999999767E-2</c:v>
                </c:pt>
                <c:pt idx="50">
                  <c:v>2.7684729999999824E-2</c:v>
                </c:pt>
                <c:pt idx="51">
                  <c:v>2.64138399999998E-2</c:v>
                </c:pt>
                <c:pt idx="52">
                  <c:v>2.69912499999998E-2</c:v>
                </c:pt>
                <c:pt idx="53">
                  <c:v>2.7289729999999679E-2</c:v>
                </c:pt>
                <c:pt idx="54">
                  <c:v>2.745566999999971E-2</c:v>
                </c:pt>
                <c:pt idx="55">
                  <c:v>2.7296389999999837E-2</c:v>
                </c:pt>
                <c:pt idx="56">
                  <c:v>2.8091189999999822E-2</c:v>
                </c:pt>
                <c:pt idx="57">
                  <c:v>2.8493249999999692E-2</c:v>
                </c:pt>
                <c:pt idx="58">
                  <c:v>2.8975169999999828E-2</c:v>
                </c:pt>
                <c:pt idx="59">
                  <c:v>2.9405529999999791E-2</c:v>
                </c:pt>
                <c:pt idx="60">
                  <c:v>3.0047479999999682E-2</c:v>
                </c:pt>
                <c:pt idx="61">
                  <c:v>3.0625769999999886E-2</c:v>
                </c:pt>
                <c:pt idx="62">
                  <c:v>3.1312289999999798E-2</c:v>
                </c:pt>
                <c:pt idx="63">
                  <c:v>3.1692849999999773E-2</c:v>
                </c:pt>
                <c:pt idx="64">
                  <c:v>3.2295929999999862E-2</c:v>
                </c:pt>
                <c:pt idx="65">
                  <c:v>3.2720399999999872E-2</c:v>
                </c:pt>
                <c:pt idx="66">
                  <c:v>3.3270019999999789E-2</c:v>
                </c:pt>
                <c:pt idx="67">
                  <c:v>3.370887999999983E-2</c:v>
                </c:pt>
                <c:pt idx="68">
                  <c:v>3.3957969999999671E-2</c:v>
                </c:pt>
                <c:pt idx="69">
                  <c:v>3.4332289999999821E-2</c:v>
                </c:pt>
                <c:pt idx="70">
                  <c:v>3.4514299999999887E-2</c:v>
                </c:pt>
                <c:pt idx="71">
                  <c:v>3.4840749999999865E-2</c:v>
                </c:pt>
                <c:pt idx="72">
                  <c:v>3.4999079999999738E-2</c:v>
                </c:pt>
                <c:pt idx="73">
                  <c:v>3.5012359999999854E-2</c:v>
                </c:pt>
                <c:pt idx="74">
                  <c:v>3.4899249999999826E-2</c:v>
                </c:pt>
                <c:pt idx="75">
                  <c:v>3.4237709999999755E-2</c:v>
                </c:pt>
                <c:pt idx="76">
                  <c:v>3.4466009999999825E-2</c:v>
                </c:pt>
                <c:pt idx="77">
                  <c:v>3.4488439999999843E-2</c:v>
                </c:pt>
                <c:pt idx="78">
                  <c:v>3.5161139999999813E-2</c:v>
                </c:pt>
                <c:pt idx="79">
                  <c:v>3.5662209999999694E-2</c:v>
                </c:pt>
                <c:pt idx="80">
                  <c:v>3.6052439999999741E-2</c:v>
                </c:pt>
                <c:pt idx="81">
                  <c:v>3.6613819999999686E-2</c:v>
                </c:pt>
                <c:pt idx="82">
                  <c:v>3.6837449999999716E-2</c:v>
                </c:pt>
                <c:pt idx="83">
                  <c:v>3.7662189999999818E-2</c:v>
                </c:pt>
                <c:pt idx="84">
                  <c:v>3.8237379999999765E-2</c:v>
                </c:pt>
                <c:pt idx="85">
                  <c:v>3.8252389999999803E-2</c:v>
                </c:pt>
                <c:pt idx="86">
                  <c:v>3.8983210000000046E-2</c:v>
                </c:pt>
                <c:pt idx="87">
                  <c:v>3.8686650000000045E-2</c:v>
                </c:pt>
                <c:pt idx="88">
                  <c:v>3.7909320000000024E-2</c:v>
                </c:pt>
                <c:pt idx="89">
                  <c:v>3.8417109999999921E-2</c:v>
                </c:pt>
                <c:pt idx="90">
                  <c:v>3.8475569999999903E-2</c:v>
                </c:pt>
                <c:pt idx="91">
                  <c:v>3.8439279999999965E-2</c:v>
                </c:pt>
                <c:pt idx="92">
                  <c:v>3.9203740000000264E-2</c:v>
                </c:pt>
                <c:pt idx="93">
                  <c:v>3.9624460000000195E-2</c:v>
                </c:pt>
                <c:pt idx="94">
                  <c:v>4.0139400000000158E-2</c:v>
                </c:pt>
                <c:pt idx="95">
                  <c:v>4.0596680000000163E-2</c:v>
                </c:pt>
                <c:pt idx="96">
                  <c:v>4.0584630000000121E-2</c:v>
                </c:pt>
                <c:pt idx="97">
                  <c:v>4.0159400000000289E-2</c:v>
                </c:pt>
                <c:pt idx="98">
                  <c:v>4.0477650000000143E-2</c:v>
                </c:pt>
                <c:pt idx="99">
                  <c:v>4.0668180000000165E-2</c:v>
                </c:pt>
                <c:pt idx="100">
                  <c:v>4.091488000000032E-2</c:v>
                </c:pt>
                <c:pt idx="101">
                  <c:v>3.9615790000000262E-2</c:v>
                </c:pt>
                <c:pt idx="102">
                  <c:v>4.1409950000000251E-2</c:v>
                </c:pt>
                <c:pt idx="103">
                  <c:v>4.4129130000000183E-2</c:v>
                </c:pt>
                <c:pt idx="104">
                  <c:v>4.6002340000000252E-2</c:v>
                </c:pt>
                <c:pt idx="105">
                  <c:v>4.7492400000000323E-2</c:v>
                </c:pt>
                <c:pt idx="106">
                  <c:v>4.7986310000000199E-2</c:v>
                </c:pt>
                <c:pt idx="107">
                  <c:v>4.874361000000027E-2</c:v>
                </c:pt>
                <c:pt idx="108">
                  <c:v>4.9748000000000347E-2</c:v>
                </c:pt>
                <c:pt idx="109">
                  <c:v>5.0402430000000553E-2</c:v>
                </c:pt>
                <c:pt idx="110">
                  <c:v>5.1025700000000507E-2</c:v>
                </c:pt>
                <c:pt idx="111">
                  <c:v>5.1363080000000449E-2</c:v>
                </c:pt>
                <c:pt idx="112">
                  <c:v>5.1833160000000378E-2</c:v>
                </c:pt>
                <c:pt idx="113">
                  <c:v>5.2130800000000477E-2</c:v>
                </c:pt>
                <c:pt idx="114">
                  <c:v>5.2548100000000542E-2</c:v>
                </c:pt>
                <c:pt idx="115">
                  <c:v>5.2800200000000519E-2</c:v>
                </c:pt>
                <c:pt idx="116">
                  <c:v>5.3293100000000537E-2</c:v>
                </c:pt>
                <c:pt idx="117">
                  <c:v>5.3804420000000519E-2</c:v>
                </c:pt>
                <c:pt idx="118">
                  <c:v>5.35970100000005E-2</c:v>
                </c:pt>
                <c:pt idx="119">
                  <c:v>5.4152150000000399E-2</c:v>
                </c:pt>
                <c:pt idx="120">
                  <c:v>5.4505810000000432E-2</c:v>
                </c:pt>
                <c:pt idx="121">
                  <c:v>5.5157350000000438E-2</c:v>
                </c:pt>
                <c:pt idx="122">
                  <c:v>5.5714190000000441E-2</c:v>
                </c:pt>
                <c:pt idx="123">
                  <c:v>5.6293250000000405E-2</c:v>
                </c:pt>
                <c:pt idx="124">
                  <c:v>5.6743160000000126E-2</c:v>
                </c:pt>
                <c:pt idx="125">
                  <c:v>5.7315720000000292E-2</c:v>
                </c:pt>
                <c:pt idx="126">
                  <c:v>5.773654000000028E-2</c:v>
                </c:pt>
                <c:pt idx="127">
                  <c:v>5.8360190000000145E-2</c:v>
                </c:pt>
                <c:pt idx="128">
                  <c:v>5.8945890000000167E-2</c:v>
                </c:pt>
                <c:pt idx="129">
                  <c:v>5.9535990000000316E-2</c:v>
                </c:pt>
                <c:pt idx="130">
                  <c:v>5.9229690000000224E-2</c:v>
                </c:pt>
                <c:pt idx="131">
                  <c:v>5.9655200000000352E-2</c:v>
                </c:pt>
                <c:pt idx="132">
                  <c:v>6.0340020000000383E-2</c:v>
                </c:pt>
                <c:pt idx="133">
                  <c:v>6.0974350000000399E-2</c:v>
                </c:pt>
                <c:pt idx="134">
                  <c:v>6.1766860000000534E-2</c:v>
                </c:pt>
                <c:pt idx="135">
                  <c:v>6.270147000000037E-2</c:v>
                </c:pt>
                <c:pt idx="136">
                  <c:v>6.3648270000000506E-2</c:v>
                </c:pt>
                <c:pt idx="137">
                  <c:v>6.4906940000000413E-2</c:v>
                </c:pt>
                <c:pt idx="138">
                  <c:v>6.6031650000000441E-2</c:v>
                </c:pt>
                <c:pt idx="139">
                  <c:v>6.7066230000000449E-2</c:v>
                </c:pt>
                <c:pt idx="140">
                  <c:v>6.9147040000000493E-2</c:v>
                </c:pt>
                <c:pt idx="141">
                  <c:v>6.9750040000000402E-2</c:v>
                </c:pt>
                <c:pt idx="142">
                  <c:v>7.0647060000000428E-2</c:v>
                </c:pt>
                <c:pt idx="143">
                  <c:v>7.1857430000000555E-2</c:v>
                </c:pt>
                <c:pt idx="144">
                  <c:v>7.2625110000000381E-2</c:v>
                </c:pt>
                <c:pt idx="145">
                  <c:v>7.3486310000000499E-2</c:v>
                </c:pt>
                <c:pt idx="146">
                  <c:v>7.410691000000047E-2</c:v>
                </c:pt>
                <c:pt idx="147">
                  <c:v>7.4823350000000399E-2</c:v>
                </c:pt>
                <c:pt idx="148">
                  <c:v>7.5456460000000503E-2</c:v>
                </c:pt>
                <c:pt idx="149">
                  <c:v>7.6200630000000436E-2</c:v>
                </c:pt>
                <c:pt idx="150">
                  <c:v>7.7014630000000528E-2</c:v>
                </c:pt>
                <c:pt idx="151">
                  <c:v>7.7597790000000444E-2</c:v>
                </c:pt>
                <c:pt idx="152">
                  <c:v>7.8274240000000495E-2</c:v>
                </c:pt>
                <c:pt idx="153">
                  <c:v>7.9023560000000437E-2</c:v>
                </c:pt>
                <c:pt idx="154">
                  <c:v>7.9829640000000479E-2</c:v>
                </c:pt>
                <c:pt idx="155">
                  <c:v>8.0408820000000381E-2</c:v>
                </c:pt>
                <c:pt idx="156">
                  <c:v>8.1098740000000502E-2</c:v>
                </c:pt>
                <c:pt idx="157">
                  <c:v>8.1787140000000536E-2</c:v>
                </c:pt>
                <c:pt idx="158">
                  <c:v>8.2402850000000472E-2</c:v>
                </c:pt>
                <c:pt idx="159">
                  <c:v>8.3778490000000483E-2</c:v>
                </c:pt>
                <c:pt idx="160">
                  <c:v>8.4366760000000651E-2</c:v>
                </c:pt>
                <c:pt idx="161">
                  <c:v>8.4868830000000672E-2</c:v>
                </c:pt>
                <c:pt idx="162">
                  <c:v>8.5393460000000587E-2</c:v>
                </c:pt>
                <c:pt idx="163">
                  <c:v>8.595780000000075E-2</c:v>
                </c:pt>
                <c:pt idx="164">
                  <c:v>8.7577270000000595E-2</c:v>
                </c:pt>
                <c:pt idx="165">
                  <c:v>8.8035210000000585E-2</c:v>
                </c:pt>
                <c:pt idx="166">
                  <c:v>8.829632000000065E-2</c:v>
                </c:pt>
                <c:pt idx="167">
                  <c:v>8.8552750000000735E-2</c:v>
                </c:pt>
                <c:pt idx="168">
                  <c:v>8.9070750000000753E-2</c:v>
                </c:pt>
                <c:pt idx="169">
                  <c:v>8.98300800000007E-2</c:v>
                </c:pt>
                <c:pt idx="170">
                  <c:v>9.0434160000000707E-2</c:v>
                </c:pt>
                <c:pt idx="171">
                  <c:v>9.1195520000000752E-2</c:v>
                </c:pt>
                <c:pt idx="172">
                  <c:v>9.1870930000000683E-2</c:v>
                </c:pt>
                <c:pt idx="173">
                  <c:v>9.2495780000000583E-2</c:v>
                </c:pt>
                <c:pt idx="174">
                  <c:v>9.4395450000000602E-2</c:v>
                </c:pt>
                <c:pt idx="175">
                  <c:v>9.5576160000000687E-2</c:v>
                </c:pt>
                <c:pt idx="176">
                  <c:v>9.6530590000000638E-2</c:v>
                </c:pt>
                <c:pt idx="177">
                  <c:v>9.7256880000000656E-2</c:v>
                </c:pt>
                <c:pt idx="178">
                  <c:v>9.8118850000000757E-2</c:v>
                </c:pt>
                <c:pt idx="179">
                  <c:v>9.8898920000000556E-2</c:v>
                </c:pt>
                <c:pt idx="180">
                  <c:v>0.10002667000000076</c:v>
                </c:pt>
                <c:pt idx="181">
                  <c:v>0.10086228000000075</c:v>
                </c:pt>
                <c:pt idx="182">
                  <c:v>0.10190691000000074</c:v>
                </c:pt>
                <c:pt idx="183">
                  <c:v>0.10273889000000058</c:v>
                </c:pt>
                <c:pt idx="184">
                  <c:v>0.1037247300000006</c:v>
                </c:pt>
                <c:pt idx="185">
                  <c:v>0.10450834000000087</c:v>
                </c:pt>
                <c:pt idx="186">
                  <c:v>0.10546688000000093</c:v>
                </c:pt>
                <c:pt idx="187">
                  <c:v>0.10680038000000058</c:v>
                </c:pt>
                <c:pt idx="188">
                  <c:v>0.10757636000000037</c:v>
                </c:pt>
                <c:pt idx="189">
                  <c:v>0.10849616000000051</c:v>
                </c:pt>
                <c:pt idx="190">
                  <c:v>0.10945941000000037</c:v>
                </c:pt>
                <c:pt idx="191">
                  <c:v>0.1102322800000004</c:v>
                </c:pt>
                <c:pt idx="192">
                  <c:v>0.11110037000000039</c:v>
                </c:pt>
                <c:pt idx="193">
                  <c:v>0.11185533000000047</c:v>
                </c:pt>
                <c:pt idx="194">
                  <c:v>0.1125756800000004</c:v>
                </c:pt>
                <c:pt idx="195">
                  <c:v>0.11371180000000036</c:v>
                </c:pt>
                <c:pt idx="196">
                  <c:v>0.11458837000000055</c:v>
                </c:pt>
                <c:pt idx="197">
                  <c:v>0.11553446000000034</c:v>
                </c:pt>
                <c:pt idx="198">
                  <c:v>0.11631706000000053</c:v>
                </c:pt>
                <c:pt idx="199">
                  <c:v>0.11725589000000047</c:v>
                </c:pt>
                <c:pt idx="200">
                  <c:v>0.11822957000000045</c:v>
                </c:pt>
                <c:pt idx="201">
                  <c:v>0.11902965000000054</c:v>
                </c:pt>
                <c:pt idx="202">
                  <c:v>0.1197958100000005</c:v>
                </c:pt>
                <c:pt idx="203">
                  <c:v>0.12050064000000038</c:v>
                </c:pt>
                <c:pt idx="204">
                  <c:v>0.12157637000000054</c:v>
                </c:pt>
                <c:pt idx="205">
                  <c:v>0.12258461000000054</c:v>
                </c:pt>
                <c:pt idx="206">
                  <c:v>0.12368175000000048</c:v>
                </c:pt>
                <c:pt idx="207">
                  <c:v>0.12450518000000055</c:v>
                </c:pt>
                <c:pt idx="208">
                  <c:v>0.12526316000000048</c:v>
                </c:pt>
                <c:pt idx="209">
                  <c:v>0.12597037000000055</c:v>
                </c:pt>
                <c:pt idx="210">
                  <c:v>0.12677675000000055</c:v>
                </c:pt>
                <c:pt idx="211">
                  <c:v>0.12748031000000037</c:v>
                </c:pt>
                <c:pt idx="212">
                  <c:v>0.12830902000000055</c:v>
                </c:pt>
                <c:pt idx="213">
                  <c:v>0.12893619000000034</c:v>
                </c:pt>
                <c:pt idx="214">
                  <c:v>0.12958559000000047</c:v>
                </c:pt>
                <c:pt idx="215">
                  <c:v>0.13056811000000046</c:v>
                </c:pt>
                <c:pt idx="216">
                  <c:v>0.13108201000000053</c:v>
                </c:pt>
                <c:pt idx="217">
                  <c:v>0.13187144000000051</c:v>
                </c:pt>
                <c:pt idx="218">
                  <c:v>0.13212663000000036</c:v>
                </c:pt>
                <c:pt idx="219">
                  <c:v>0.13309124000000039</c:v>
                </c:pt>
                <c:pt idx="220">
                  <c:v>0.13375325000000049</c:v>
                </c:pt>
                <c:pt idx="221">
                  <c:v>0.13434826000000055</c:v>
                </c:pt>
                <c:pt idx="222">
                  <c:v>0.13523694000000042</c:v>
                </c:pt>
                <c:pt idx="223">
                  <c:v>0.13605530000000043</c:v>
                </c:pt>
                <c:pt idx="224">
                  <c:v>0.13684580000000013</c:v>
                </c:pt>
                <c:pt idx="225">
                  <c:v>0.13746019000000032</c:v>
                </c:pt>
                <c:pt idx="226">
                  <c:v>0.13812749000000024</c:v>
                </c:pt>
                <c:pt idx="227">
                  <c:v>0.13866650000000025</c:v>
                </c:pt>
                <c:pt idx="228">
                  <c:v>0.13936711000000024</c:v>
                </c:pt>
                <c:pt idx="229">
                  <c:v>0.14002568000000015</c:v>
                </c:pt>
                <c:pt idx="230">
                  <c:v>0.14058120000000018</c:v>
                </c:pt>
                <c:pt idx="231">
                  <c:v>0.14094542000000021</c:v>
                </c:pt>
                <c:pt idx="232">
                  <c:v>0.14167867000000012</c:v>
                </c:pt>
                <c:pt idx="233">
                  <c:v>0.14218883000000004</c:v>
                </c:pt>
                <c:pt idx="234">
                  <c:v>0.14186751999999991</c:v>
                </c:pt>
                <c:pt idx="235">
                  <c:v>0.14236855999999998</c:v>
                </c:pt>
                <c:pt idx="236">
                  <c:v>0.14267604</c:v>
                </c:pt>
                <c:pt idx="237">
                  <c:v>0.14323153</c:v>
                </c:pt>
                <c:pt idx="238">
                  <c:v>0.14414791000000005</c:v>
                </c:pt>
                <c:pt idx="239">
                  <c:v>0.14464144000000001</c:v>
                </c:pt>
                <c:pt idx="240">
                  <c:v>0.1452455399999999</c:v>
                </c:pt>
                <c:pt idx="241">
                  <c:v>0.1460339799999999</c:v>
                </c:pt>
                <c:pt idx="242">
                  <c:v>0.14649443999999989</c:v>
                </c:pt>
                <c:pt idx="243">
                  <c:v>0.14715582000000005</c:v>
                </c:pt>
                <c:pt idx="244">
                  <c:v>0.14797050999999994</c:v>
                </c:pt>
                <c:pt idx="245">
                  <c:v>0.14866757000000019</c:v>
                </c:pt>
                <c:pt idx="246">
                  <c:v>0.14931842000000017</c:v>
                </c:pt>
                <c:pt idx="247">
                  <c:v>0.15006906000000031</c:v>
                </c:pt>
                <c:pt idx="248">
                  <c:v>0.15076639000000047</c:v>
                </c:pt>
                <c:pt idx="249">
                  <c:v>0.1513472100000004</c:v>
                </c:pt>
                <c:pt idx="250">
                  <c:v>0.15266269000000054</c:v>
                </c:pt>
                <c:pt idx="251">
                  <c:v>0.15366110000000033</c:v>
                </c:pt>
                <c:pt idx="252">
                  <c:v>0.15437800000000013</c:v>
                </c:pt>
                <c:pt idx="253">
                  <c:v>0.15487196000000014</c:v>
                </c:pt>
                <c:pt idx="254">
                  <c:v>0.15557042000000054</c:v>
                </c:pt>
                <c:pt idx="255">
                  <c:v>0.15632738000000046</c:v>
                </c:pt>
                <c:pt idx="256">
                  <c:v>0.15695829000000039</c:v>
                </c:pt>
                <c:pt idx="257">
                  <c:v>0.15761802000000036</c:v>
                </c:pt>
                <c:pt idx="258">
                  <c:v>0.15807731000000036</c:v>
                </c:pt>
                <c:pt idx="259">
                  <c:v>0.15879100000000057</c:v>
                </c:pt>
                <c:pt idx="260">
                  <c:v>0.15931755000000059</c:v>
                </c:pt>
                <c:pt idx="261">
                  <c:v>0.16012487000000064</c:v>
                </c:pt>
                <c:pt idx="262">
                  <c:v>0.16065579000000074</c:v>
                </c:pt>
                <c:pt idx="263">
                  <c:v>0.16117483000000066</c:v>
                </c:pt>
                <c:pt idx="264">
                  <c:v>0.16177241000000064</c:v>
                </c:pt>
                <c:pt idx="265">
                  <c:v>0.16236634000000061</c:v>
                </c:pt>
                <c:pt idx="266">
                  <c:v>0.16296280000000074</c:v>
                </c:pt>
                <c:pt idx="267">
                  <c:v>0.16364054000000072</c:v>
                </c:pt>
                <c:pt idx="268">
                  <c:v>0.16435629000000063</c:v>
                </c:pt>
                <c:pt idx="269">
                  <c:v>0.16516614000000063</c:v>
                </c:pt>
                <c:pt idx="270">
                  <c:v>0.16594392000000058</c:v>
                </c:pt>
                <c:pt idx="271">
                  <c:v>0.16681563000000055</c:v>
                </c:pt>
                <c:pt idx="272">
                  <c:v>0.16732532000000044</c:v>
                </c:pt>
                <c:pt idx="273">
                  <c:v>0.1679362000000002</c:v>
                </c:pt>
                <c:pt idx="274">
                  <c:v>0.1687582900000002</c:v>
                </c:pt>
                <c:pt idx="275">
                  <c:v>0.16939326000000032</c:v>
                </c:pt>
                <c:pt idx="276">
                  <c:v>0.16996095000000055</c:v>
                </c:pt>
                <c:pt idx="277">
                  <c:v>0.17069368000000051</c:v>
                </c:pt>
                <c:pt idx="278">
                  <c:v>0.17142064000000046</c:v>
                </c:pt>
                <c:pt idx="279">
                  <c:v>0.17213628000000036</c:v>
                </c:pt>
                <c:pt idx="280">
                  <c:v>0.17273021000000055</c:v>
                </c:pt>
                <c:pt idx="281">
                  <c:v>0.17353564000000055</c:v>
                </c:pt>
                <c:pt idx="282">
                  <c:v>0.17371695000000043</c:v>
                </c:pt>
                <c:pt idx="283">
                  <c:v>0.17419437000000038</c:v>
                </c:pt>
                <c:pt idx="284">
                  <c:v>0.17476736000000037</c:v>
                </c:pt>
                <c:pt idx="285">
                  <c:v>0.17516578000000038</c:v>
                </c:pt>
                <c:pt idx="286">
                  <c:v>0.1758726700000004</c:v>
                </c:pt>
                <c:pt idx="287">
                  <c:v>0.17659181000000057</c:v>
                </c:pt>
                <c:pt idx="288">
                  <c:v>0.17727157000000071</c:v>
                </c:pt>
                <c:pt idx="289">
                  <c:v>0.17785651000000069</c:v>
                </c:pt>
                <c:pt idx="290">
                  <c:v>0.1784464300000006</c:v>
                </c:pt>
                <c:pt idx="291">
                  <c:v>0.17899487000000036</c:v>
                </c:pt>
                <c:pt idx="292">
                  <c:v>0.17920450000000043</c:v>
                </c:pt>
                <c:pt idx="293">
                  <c:v>0.18024651000000058</c:v>
                </c:pt>
                <c:pt idx="294">
                  <c:v>0.18069056000000061</c:v>
                </c:pt>
                <c:pt idx="295">
                  <c:v>0.18107275000000089</c:v>
                </c:pt>
                <c:pt idx="296">
                  <c:v>0.18142569000000086</c:v>
                </c:pt>
                <c:pt idx="297">
                  <c:v>0.18190828000000092</c:v>
                </c:pt>
                <c:pt idx="298">
                  <c:v>0.1826394000000009</c:v>
                </c:pt>
                <c:pt idx="299">
                  <c:v>0.18314562000000079</c:v>
                </c:pt>
                <c:pt idx="300">
                  <c:v>0.18384184000000081</c:v>
                </c:pt>
                <c:pt idx="301">
                  <c:v>0.18436980000000069</c:v>
                </c:pt>
                <c:pt idx="302">
                  <c:v>0.1849524500000006</c:v>
                </c:pt>
                <c:pt idx="303">
                  <c:v>0.1859270600000007</c:v>
                </c:pt>
                <c:pt idx="304">
                  <c:v>0.18652365000000071</c:v>
                </c:pt>
                <c:pt idx="305">
                  <c:v>0.18730155000000059</c:v>
                </c:pt>
                <c:pt idx="306">
                  <c:v>0.18786706000000075</c:v>
                </c:pt>
                <c:pt idx="307">
                  <c:v>0.18857116000000063</c:v>
                </c:pt>
                <c:pt idx="308">
                  <c:v>0.18917912000000059</c:v>
                </c:pt>
                <c:pt idx="309">
                  <c:v>0.18983494000000056</c:v>
                </c:pt>
                <c:pt idx="310">
                  <c:v>0.19037101000000045</c:v>
                </c:pt>
                <c:pt idx="311">
                  <c:v>0.19100308000000021</c:v>
                </c:pt>
                <c:pt idx="312">
                  <c:v>0.19188007000000051</c:v>
                </c:pt>
                <c:pt idx="313">
                  <c:v>0.19259547000000055</c:v>
                </c:pt>
                <c:pt idx="314">
                  <c:v>0.1933282900000004</c:v>
                </c:pt>
                <c:pt idx="315">
                  <c:v>0.19355667000000043</c:v>
                </c:pt>
                <c:pt idx="316">
                  <c:v>0.19421589000000061</c:v>
                </c:pt>
                <c:pt idx="317">
                  <c:v>0.19487544000000034</c:v>
                </c:pt>
                <c:pt idx="318">
                  <c:v>0.19550205000000043</c:v>
                </c:pt>
                <c:pt idx="319">
                  <c:v>0.19604484000000055</c:v>
                </c:pt>
                <c:pt idx="320">
                  <c:v>0.1965838200000003</c:v>
                </c:pt>
                <c:pt idx="321">
                  <c:v>0.19686295000000031</c:v>
                </c:pt>
                <c:pt idx="322">
                  <c:v>0.19750094000000029</c:v>
                </c:pt>
                <c:pt idx="323">
                  <c:v>0.19804318000000021</c:v>
                </c:pt>
                <c:pt idx="324">
                  <c:v>0.19864124000000016</c:v>
                </c:pt>
                <c:pt idx="325">
                  <c:v>0.19926759000000027</c:v>
                </c:pt>
                <c:pt idx="326">
                  <c:v>0.20011749000000023</c:v>
                </c:pt>
                <c:pt idx="327">
                  <c:v>0.20023791000000024</c:v>
                </c:pt>
                <c:pt idx="328">
                  <c:v>0.20113769000000015</c:v>
                </c:pt>
                <c:pt idx="329">
                  <c:v>0.20200793000000039</c:v>
                </c:pt>
                <c:pt idx="330">
                  <c:v>0.20263066000000052</c:v>
                </c:pt>
                <c:pt idx="331">
                  <c:v>0.20338062000000035</c:v>
                </c:pt>
                <c:pt idx="332">
                  <c:v>0.20427797000000036</c:v>
                </c:pt>
                <c:pt idx="333">
                  <c:v>0.20511146000000013</c:v>
                </c:pt>
                <c:pt idx="334">
                  <c:v>0.20585017000000017</c:v>
                </c:pt>
                <c:pt idx="335">
                  <c:v>0.20659457000000025</c:v>
                </c:pt>
                <c:pt idx="336">
                  <c:v>0.20757605000000012</c:v>
                </c:pt>
                <c:pt idx="337">
                  <c:v>0.20833721000000027</c:v>
                </c:pt>
                <c:pt idx="338">
                  <c:v>0.2089029600000003</c:v>
                </c:pt>
                <c:pt idx="339">
                  <c:v>0.20963729000000031</c:v>
                </c:pt>
                <c:pt idx="340">
                  <c:v>0.21045089000000017</c:v>
                </c:pt>
                <c:pt idx="341">
                  <c:v>0.21098067000000031</c:v>
                </c:pt>
                <c:pt idx="342">
                  <c:v>0.21144359000000046</c:v>
                </c:pt>
                <c:pt idx="343">
                  <c:v>0.21230357000000044</c:v>
                </c:pt>
                <c:pt idx="344">
                  <c:v>0.21271931000000044</c:v>
                </c:pt>
                <c:pt idx="345">
                  <c:v>0.21322702000000038</c:v>
                </c:pt>
                <c:pt idx="346">
                  <c:v>0.21412551000000035</c:v>
                </c:pt>
                <c:pt idx="347">
                  <c:v>0.21477921000000055</c:v>
                </c:pt>
                <c:pt idx="348">
                  <c:v>0.21537564000000042</c:v>
                </c:pt>
                <c:pt idx="349">
                  <c:v>0.21604387000000047</c:v>
                </c:pt>
                <c:pt idx="350">
                  <c:v>0.21657035000000047</c:v>
                </c:pt>
                <c:pt idx="351">
                  <c:v>0.21720932000000048</c:v>
                </c:pt>
                <c:pt idx="352">
                  <c:v>0.21743690000000049</c:v>
                </c:pt>
                <c:pt idx="353">
                  <c:v>0.2177114100000006</c:v>
                </c:pt>
                <c:pt idx="354">
                  <c:v>0.21845173000000062</c:v>
                </c:pt>
                <c:pt idx="355">
                  <c:v>0.21910942000000078</c:v>
                </c:pt>
                <c:pt idx="356">
                  <c:v>0.21966589000000059</c:v>
                </c:pt>
                <c:pt idx="357">
                  <c:v>0.22008152000000081</c:v>
                </c:pt>
                <c:pt idx="358">
                  <c:v>0.2204705500000006</c:v>
                </c:pt>
                <c:pt idx="359">
                  <c:v>0.2211576800000008</c:v>
                </c:pt>
                <c:pt idx="360">
                  <c:v>0.22143753000000088</c:v>
                </c:pt>
                <c:pt idx="361">
                  <c:v>0.22182945000000087</c:v>
                </c:pt>
                <c:pt idx="362">
                  <c:v>0.22248264000000084</c:v>
                </c:pt>
                <c:pt idx="363">
                  <c:v>0.22279064000000082</c:v>
                </c:pt>
                <c:pt idx="364">
                  <c:v>0.22334219000000077</c:v>
                </c:pt>
                <c:pt idx="365">
                  <c:v>0.22405570000000075</c:v>
                </c:pt>
                <c:pt idx="366">
                  <c:v>0.22448336000000046</c:v>
                </c:pt>
                <c:pt idx="367">
                  <c:v>0.22472670000000039</c:v>
                </c:pt>
                <c:pt idx="368">
                  <c:v>0.22551932000000052</c:v>
                </c:pt>
                <c:pt idx="369">
                  <c:v>0.22614802000000034</c:v>
                </c:pt>
                <c:pt idx="370">
                  <c:v>0.22664982000000045</c:v>
                </c:pt>
                <c:pt idx="371">
                  <c:v>0.22721002000000046</c:v>
                </c:pt>
                <c:pt idx="372">
                  <c:v>0.22779340000000037</c:v>
                </c:pt>
                <c:pt idx="373">
                  <c:v>0.22863058000000058</c:v>
                </c:pt>
                <c:pt idx="374">
                  <c:v>0.22890324000000062</c:v>
                </c:pt>
                <c:pt idx="375">
                  <c:v>0.2295783500000006</c:v>
                </c:pt>
                <c:pt idx="376">
                  <c:v>0.23026359000000074</c:v>
                </c:pt>
                <c:pt idx="377">
                  <c:v>0.2306791000000008</c:v>
                </c:pt>
                <c:pt idx="378">
                  <c:v>0.2311197900000006</c:v>
                </c:pt>
                <c:pt idx="379">
                  <c:v>0.23154896000000069</c:v>
                </c:pt>
                <c:pt idx="380">
                  <c:v>0.23176418000000076</c:v>
                </c:pt>
                <c:pt idx="381">
                  <c:v>0.2314609800000007</c:v>
                </c:pt>
                <c:pt idx="382">
                  <c:v>0.23223647000000036</c:v>
                </c:pt>
                <c:pt idx="383">
                  <c:v>0.23273489000000036</c:v>
                </c:pt>
                <c:pt idx="384">
                  <c:v>0.23329396000000036</c:v>
                </c:pt>
                <c:pt idx="385">
                  <c:v>0.23396110000000037</c:v>
                </c:pt>
                <c:pt idx="386">
                  <c:v>0.23438423000000053</c:v>
                </c:pt>
                <c:pt idx="387">
                  <c:v>0.23475492000000053</c:v>
                </c:pt>
                <c:pt idx="388">
                  <c:v>0.2352466600000005</c:v>
                </c:pt>
                <c:pt idx="389">
                  <c:v>0.23572852000000055</c:v>
                </c:pt>
                <c:pt idx="390">
                  <c:v>0.23618898000000033</c:v>
                </c:pt>
                <c:pt idx="391">
                  <c:v>0.23689659000000018</c:v>
                </c:pt>
                <c:pt idx="392">
                  <c:v>0.2374684800000002</c:v>
                </c:pt>
                <c:pt idx="393">
                  <c:v>0.23801498000000021</c:v>
                </c:pt>
                <c:pt idx="394">
                  <c:v>0.23851229000000029</c:v>
                </c:pt>
                <c:pt idx="395">
                  <c:v>0.23908068000000049</c:v>
                </c:pt>
                <c:pt idx="396">
                  <c:v>0.23972234000000059</c:v>
                </c:pt>
                <c:pt idx="397">
                  <c:v>0.24033025000000063</c:v>
                </c:pt>
                <c:pt idx="398">
                  <c:v>0.24087678000000068</c:v>
                </c:pt>
                <c:pt idx="399">
                  <c:v>0.24152840000000064</c:v>
                </c:pt>
                <c:pt idx="400">
                  <c:v>0.24187829000000072</c:v>
                </c:pt>
                <c:pt idx="401">
                  <c:v>0.24234734000000069</c:v>
                </c:pt>
                <c:pt idx="402">
                  <c:v>0.24310227000000073</c:v>
                </c:pt>
                <c:pt idx="403">
                  <c:v>0.24341991000000074</c:v>
                </c:pt>
                <c:pt idx="404">
                  <c:v>0.24412284000000062</c:v>
                </c:pt>
                <c:pt idx="405">
                  <c:v>0.24461353000000097</c:v>
                </c:pt>
                <c:pt idx="406">
                  <c:v>0.24508172000000084</c:v>
                </c:pt>
                <c:pt idx="407">
                  <c:v>0.2455716700000008</c:v>
                </c:pt>
                <c:pt idx="408">
                  <c:v>0.24611861000000079</c:v>
                </c:pt>
                <c:pt idx="409">
                  <c:v>0.24657655000000078</c:v>
                </c:pt>
                <c:pt idx="410">
                  <c:v>0.24714266000000085</c:v>
                </c:pt>
                <c:pt idx="411">
                  <c:v>0.24772255000000087</c:v>
                </c:pt>
                <c:pt idx="412">
                  <c:v>0.24811371000000082</c:v>
                </c:pt>
                <c:pt idx="413">
                  <c:v>0.24863443000000096</c:v>
                </c:pt>
                <c:pt idx="414">
                  <c:v>0.25035912000000082</c:v>
                </c:pt>
                <c:pt idx="415">
                  <c:v>0.25076690000000057</c:v>
                </c:pt>
                <c:pt idx="416">
                  <c:v>0.25108723000000066</c:v>
                </c:pt>
                <c:pt idx="417">
                  <c:v>0.25178214000000065</c:v>
                </c:pt>
                <c:pt idx="418">
                  <c:v>0.25251868000000077</c:v>
                </c:pt>
                <c:pt idx="419">
                  <c:v>0.25331858000000063</c:v>
                </c:pt>
                <c:pt idx="420">
                  <c:v>0.25394525000000057</c:v>
                </c:pt>
                <c:pt idx="421">
                  <c:v>0.25463923000000066</c:v>
                </c:pt>
                <c:pt idx="422">
                  <c:v>0.25529562000000072</c:v>
                </c:pt>
                <c:pt idx="423">
                  <c:v>0.25592446000000058</c:v>
                </c:pt>
                <c:pt idx="424">
                  <c:v>0.25663627000000089</c:v>
                </c:pt>
                <c:pt idx="425">
                  <c:v>0.25711731000000082</c:v>
                </c:pt>
                <c:pt idx="426">
                  <c:v>0.25761037000000098</c:v>
                </c:pt>
                <c:pt idx="427">
                  <c:v>0.25818689000000106</c:v>
                </c:pt>
                <c:pt idx="428">
                  <c:v>0.25871767000000112</c:v>
                </c:pt>
                <c:pt idx="429">
                  <c:v>0.25934402000000101</c:v>
                </c:pt>
                <c:pt idx="430">
                  <c:v>0.25979453000000108</c:v>
                </c:pt>
                <c:pt idx="431">
                  <c:v>0.26016614000000104</c:v>
                </c:pt>
                <c:pt idx="432">
                  <c:v>0.26062280000000082</c:v>
                </c:pt>
                <c:pt idx="433">
                  <c:v>0.26149493000000068</c:v>
                </c:pt>
                <c:pt idx="434">
                  <c:v>0.26204046000000059</c:v>
                </c:pt>
                <c:pt idx="435">
                  <c:v>0.26280459000000067</c:v>
                </c:pt>
                <c:pt idx="436">
                  <c:v>0.26319023000000086</c:v>
                </c:pt>
                <c:pt idx="437">
                  <c:v>0.2638138300000008</c:v>
                </c:pt>
                <c:pt idx="438">
                  <c:v>0.26444572000000099</c:v>
                </c:pt>
                <c:pt idx="439">
                  <c:v>0.26508574000000085</c:v>
                </c:pt>
                <c:pt idx="440">
                  <c:v>0.26574325000000099</c:v>
                </c:pt>
                <c:pt idx="441">
                  <c:v>0.26601054000000079</c:v>
                </c:pt>
                <c:pt idx="442">
                  <c:v>0.26603990000000088</c:v>
                </c:pt>
                <c:pt idx="443">
                  <c:v>0.26674660000000094</c:v>
                </c:pt>
                <c:pt idx="444">
                  <c:v>0.26712344000000088</c:v>
                </c:pt>
                <c:pt idx="445">
                  <c:v>0.26792476000000098</c:v>
                </c:pt>
                <c:pt idx="446">
                  <c:v>0.26848276000000082</c:v>
                </c:pt>
                <c:pt idx="447">
                  <c:v>0.26920635000000082</c:v>
                </c:pt>
                <c:pt idx="448">
                  <c:v>0.26974547000000082</c:v>
                </c:pt>
                <c:pt idx="449">
                  <c:v>0.27023658000000084</c:v>
                </c:pt>
                <c:pt idx="450">
                  <c:v>0.27066836000000083</c:v>
                </c:pt>
                <c:pt idx="451">
                  <c:v>0.27125247000000097</c:v>
                </c:pt>
                <c:pt idx="452">
                  <c:v>0.27184874000000092</c:v>
                </c:pt>
                <c:pt idx="453">
                  <c:v>0.27231647000000092</c:v>
                </c:pt>
                <c:pt idx="454">
                  <c:v>0.27276974000000087</c:v>
                </c:pt>
                <c:pt idx="455">
                  <c:v>0.27350329000000095</c:v>
                </c:pt>
                <c:pt idx="456">
                  <c:v>0.27425848000000097</c:v>
                </c:pt>
                <c:pt idx="457">
                  <c:v>0.27491793000000087</c:v>
                </c:pt>
                <c:pt idx="458">
                  <c:v>0.27535662000000083</c:v>
                </c:pt>
                <c:pt idx="459">
                  <c:v>0.27571277000000105</c:v>
                </c:pt>
                <c:pt idx="460">
                  <c:v>0.27614505000000111</c:v>
                </c:pt>
                <c:pt idx="461">
                  <c:v>0.27664865000000116</c:v>
                </c:pt>
                <c:pt idx="462">
                  <c:v>0.27683349000000113</c:v>
                </c:pt>
                <c:pt idx="463">
                  <c:v>0.27762494000000104</c:v>
                </c:pt>
                <c:pt idx="464">
                  <c:v>0.27828460000000099</c:v>
                </c:pt>
                <c:pt idx="465">
                  <c:v>0.27873052000000098</c:v>
                </c:pt>
                <c:pt idx="466">
                  <c:v>0.27926499000000082</c:v>
                </c:pt>
                <c:pt idx="467">
                  <c:v>0.2799338000000009</c:v>
                </c:pt>
                <c:pt idx="468">
                  <c:v>0.28046732000000096</c:v>
                </c:pt>
                <c:pt idx="469">
                  <c:v>0.2809592100000009</c:v>
                </c:pt>
                <c:pt idx="470">
                  <c:v>0.28157157000000099</c:v>
                </c:pt>
                <c:pt idx="471">
                  <c:v>0.28209295000000068</c:v>
                </c:pt>
                <c:pt idx="472">
                  <c:v>0.2826554300000006</c:v>
                </c:pt>
                <c:pt idx="473">
                  <c:v>0.28314740000000072</c:v>
                </c:pt>
                <c:pt idx="474">
                  <c:v>0.28350188000000065</c:v>
                </c:pt>
                <c:pt idx="475">
                  <c:v>0.28373281000000095</c:v>
                </c:pt>
                <c:pt idx="476">
                  <c:v>0.28432525000000086</c:v>
                </c:pt>
                <c:pt idx="477">
                  <c:v>0.28514964000000087</c:v>
                </c:pt>
                <c:pt idx="478">
                  <c:v>0.28554711000000088</c:v>
                </c:pt>
                <c:pt idx="479">
                  <c:v>0.28590295000000099</c:v>
                </c:pt>
                <c:pt idx="480">
                  <c:v>0.28653255000000089</c:v>
                </c:pt>
                <c:pt idx="481">
                  <c:v>0.28696728000000093</c:v>
                </c:pt>
                <c:pt idx="482">
                  <c:v>0.28725353000000098</c:v>
                </c:pt>
                <c:pt idx="483">
                  <c:v>0.28834767000000094</c:v>
                </c:pt>
                <c:pt idx="484">
                  <c:v>0.28873926000000072</c:v>
                </c:pt>
                <c:pt idx="485">
                  <c:v>0.28936301000000086</c:v>
                </c:pt>
                <c:pt idx="486">
                  <c:v>0.28991770000000083</c:v>
                </c:pt>
                <c:pt idx="487">
                  <c:v>0.29043478000000089</c:v>
                </c:pt>
                <c:pt idx="488">
                  <c:v>0.29061618000000089</c:v>
                </c:pt>
                <c:pt idx="489">
                  <c:v>0.29120373000000099</c:v>
                </c:pt>
                <c:pt idx="490">
                  <c:v>0.29166130000000101</c:v>
                </c:pt>
                <c:pt idx="491">
                  <c:v>0.29223332000000113</c:v>
                </c:pt>
                <c:pt idx="492">
                  <c:v>0.2926671700000012</c:v>
                </c:pt>
                <c:pt idx="493">
                  <c:v>0.29330295000000106</c:v>
                </c:pt>
                <c:pt idx="494">
                  <c:v>0.29393883000000121</c:v>
                </c:pt>
                <c:pt idx="495">
                  <c:v>0.29445225000000108</c:v>
                </c:pt>
                <c:pt idx="496">
                  <c:v>0.29494522000000112</c:v>
                </c:pt>
                <c:pt idx="497">
                  <c:v>0.29530553000000115</c:v>
                </c:pt>
                <c:pt idx="498">
                  <c:v>0.295791990000001</c:v>
                </c:pt>
                <c:pt idx="499">
                  <c:v>0.29650668000000113</c:v>
                </c:pt>
                <c:pt idx="500">
                  <c:v>0.29694652000000121</c:v>
                </c:pt>
                <c:pt idx="501">
                  <c:v>0.29743825000000079</c:v>
                </c:pt>
                <c:pt idx="502">
                  <c:v>0.29784309000000087</c:v>
                </c:pt>
                <c:pt idx="503">
                  <c:v>0.29839905000000089</c:v>
                </c:pt>
                <c:pt idx="504">
                  <c:v>0.2988094700000008</c:v>
                </c:pt>
                <c:pt idx="505">
                  <c:v>0.29901193000000093</c:v>
                </c:pt>
                <c:pt idx="506">
                  <c:v>0.30004445000000102</c:v>
                </c:pt>
                <c:pt idx="507">
                  <c:v>0.30052260000000097</c:v>
                </c:pt>
                <c:pt idx="508">
                  <c:v>0.3009872400000011</c:v>
                </c:pt>
                <c:pt idx="509">
                  <c:v>0.30157913000000103</c:v>
                </c:pt>
                <c:pt idx="510">
                  <c:v>0.30187277000000101</c:v>
                </c:pt>
                <c:pt idx="511">
                  <c:v>0.30249247000000112</c:v>
                </c:pt>
                <c:pt idx="512">
                  <c:v>0.30306688000000115</c:v>
                </c:pt>
                <c:pt idx="513">
                  <c:v>0.30376639000000116</c:v>
                </c:pt>
                <c:pt idx="514">
                  <c:v>0.30454132000000111</c:v>
                </c:pt>
                <c:pt idx="515">
                  <c:v>0.30512411000000106</c:v>
                </c:pt>
                <c:pt idx="516">
                  <c:v>0.30592836000000112</c:v>
                </c:pt>
                <c:pt idx="517">
                  <c:v>0.30663631000000113</c:v>
                </c:pt>
                <c:pt idx="518">
                  <c:v>0.30707023000000122</c:v>
                </c:pt>
                <c:pt idx="519">
                  <c:v>0.307754360000001</c:v>
                </c:pt>
                <c:pt idx="520">
                  <c:v>0.30839289000000103</c:v>
                </c:pt>
                <c:pt idx="521">
                  <c:v>0.30898740000000102</c:v>
                </c:pt>
                <c:pt idx="522">
                  <c:v>0.30938124000000111</c:v>
                </c:pt>
                <c:pt idx="523">
                  <c:v>0.30985444000000117</c:v>
                </c:pt>
                <c:pt idx="524">
                  <c:v>0.31033194000000108</c:v>
                </c:pt>
                <c:pt idx="525">
                  <c:v>0.31125316000000125</c:v>
                </c:pt>
                <c:pt idx="526">
                  <c:v>0.31180954000000138</c:v>
                </c:pt>
                <c:pt idx="527">
                  <c:v>0.31224998000000115</c:v>
                </c:pt>
                <c:pt idx="528">
                  <c:v>0.3124808600000013</c:v>
                </c:pt>
                <c:pt idx="529">
                  <c:v>0.31299365000000123</c:v>
                </c:pt>
                <c:pt idx="530">
                  <c:v>0.3136956000000013</c:v>
                </c:pt>
                <c:pt idx="531">
                  <c:v>0.31444858000000142</c:v>
                </c:pt>
                <c:pt idx="532">
                  <c:v>0.31464759000000142</c:v>
                </c:pt>
                <c:pt idx="533">
                  <c:v>0.31523601000000112</c:v>
                </c:pt>
                <c:pt idx="534">
                  <c:v>0.31541156000000092</c:v>
                </c:pt>
                <c:pt idx="535">
                  <c:v>0.31586333000000066</c:v>
                </c:pt>
                <c:pt idx="536">
                  <c:v>0.31524960000000068</c:v>
                </c:pt>
                <c:pt idx="537">
                  <c:v>0.31536717000000047</c:v>
                </c:pt>
                <c:pt idx="538">
                  <c:v>0.31415495000000049</c:v>
                </c:pt>
                <c:pt idx="539">
                  <c:v>0.31333848000000053</c:v>
                </c:pt>
                <c:pt idx="540">
                  <c:v>0.31393168000000049</c:v>
                </c:pt>
                <c:pt idx="541">
                  <c:v>0.31380878000000045</c:v>
                </c:pt>
                <c:pt idx="542">
                  <c:v>0.31370474000000037</c:v>
                </c:pt>
                <c:pt idx="543">
                  <c:v>0.31420624000000053</c:v>
                </c:pt>
                <c:pt idx="544">
                  <c:v>0.31474332000000049</c:v>
                </c:pt>
                <c:pt idx="545">
                  <c:v>0.31580160000000035</c:v>
                </c:pt>
                <c:pt idx="546">
                  <c:v>0.31674631000000075</c:v>
                </c:pt>
                <c:pt idx="547">
                  <c:v>0.31733368000000062</c:v>
                </c:pt>
                <c:pt idx="548">
                  <c:v>0.31787221000000065</c:v>
                </c:pt>
                <c:pt idx="549">
                  <c:v>0.3186093100000007</c:v>
                </c:pt>
                <c:pt idx="550">
                  <c:v>0.31955102000000069</c:v>
                </c:pt>
                <c:pt idx="551">
                  <c:v>0.31996282000000043</c:v>
                </c:pt>
                <c:pt idx="552">
                  <c:v>0.32035143000000055</c:v>
                </c:pt>
                <c:pt idx="553">
                  <c:v>0.32112797000000048</c:v>
                </c:pt>
                <c:pt idx="554">
                  <c:v>0.32232270000000041</c:v>
                </c:pt>
                <c:pt idx="555">
                  <c:v>0.32287666000000037</c:v>
                </c:pt>
                <c:pt idx="556">
                  <c:v>0.32346886000000041</c:v>
                </c:pt>
                <c:pt idx="557">
                  <c:v>0.32427270000000052</c:v>
                </c:pt>
                <c:pt idx="558">
                  <c:v>0.32502425000000046</c:v>
                </c:pt>
                <c:pt idx="559">
                  <c:v>0.3260273300000005</c:v>
                </c:pt>
                <c:pt idx="560">
                  <c:v>0.3265018000000004</c:v>
                </c:pt>
                <c:pt idx="561">
                  <c:v>0.32730017000000022</c:v>
                </c:pt>
                <c:pt idx="562">
                  <c:v>0.32779207000000032</c:v>
                </c:pt>
                <c:pt idx="563">
                  <c:v>0.32860747000000012</c:v>
                </c:pt>
                <c:pt idx="564">
                  <c:v>0.32936620000000016</c:v>
                </c:pt>
                <c:pt idx="565">
                  <c:v>0.33036064000000009</c:v>
                </c:pt>
                <c:pt idx="566">
                  <c:v>0.33103532000000002</c:v>
                </c:pt>
                <c:pt idx="567">
                  <c:v>0.33156899000000006</c:v>
                </c:pt>
                <c:pt idx="568">
                  <c:v>0.33231107999999976</c:v>
                </c:pt>
                <c:pt idx="569">
                  <c:v>0.33315612999999988</c:v>
                </c:pt>
                <c:pt idx="570">
                  <c:v>0.3337431099999999</c:v>
                </c:pt>
                <c:pt idx="571">
                  <c:v>0.33428667000000001</c:v>
                </c:pt>
                <c:pt idx="572">
                  <c:v>0.33519498999999975</c:v>
                </c:pt>
                <c:pt idx="573">
                  <c:v>0.33630591999999981</c:v>
                </c:pt>
                <c:pt idx="574">
                  <c:v>0.33699789999999985</c:v>
                </c:pt>
                <c:pt idx="575">
                  <c:v>0.33769295999999982</c:v>
                </c:pt>
                <c:pt idx="576">
                  <c:v>0.3384879599999997</c:v>
                </c:pt>
                <c:pt idx="577">
                  <c:v>0.33933404999999972</c:v>
                </c:pt>
                <c:pt idx="578">
                  <c:v>0.33995054999999974</c:v>
                </c:pt>
                <c:pt idx="579">
                  <c:v>0.34066923999999976</c:v>
                </c:pt>
                <c:pt idx="580">
                  <c:v>0.34150341999999956</c:v>
                </c:pt>
                <c:pt idx="581">
                  <c:v>0.34250798999999943</c:v>
                </c:pt>
                <c:pt idx="582">
                  <c:v>0.34296935999999922</c:v>
                </c:pt>
                <c:pt idx="583">
                  <c:v>0.3439755599999994</c:v>
                </c:pt>
                <c:pt idx="584">
                  <c:v>0.34453715999999934</c:v>
                </c:pt>
                <c:pt idx="585">
                  <c:v>0.34528742999999928</c:v>
                </c:pt>
                <c:pt idx="586">
                  <c:v>0.34578229999999932</c:v>
                </c:pt>
                <c:pt idx="587">
                  <c:v>0.34642883999999929</c:v>
                </c:pt>
                <c:pt idx="588">
                  <c:v>0.34663023999999942</c:v>
                </c:pt>
                <c:pt idx="589">
                  <c:v>0.34739450999999932</c:v>
                </c:pt>
                <c:pt idx="590">
                  <c:v>0.34819548999999927</c:v>
                </c:pt>
                <c:pt idx="591">
                  <c:v>0.34917515999999926</c:v>
                </c:pt>
                <c:pt idx="592">
                  <c:v>0.35012102999999928</c:v>
                </c:pt>
                <c:pt idx="593">
                  <c:v>0.35091817999999941</c:v>
                </c:pt>
                <c:pt idx="594">
                  <c:v>0.35148091999999931</c:v>
                </c:pt>
                <c:pt idx="595">
                  <c:v>0.35257803999999937</c:v>
                </c:pt>
                <c:pt idx="596">
                  <c:v>0.35330232999999911</c:v>
                </c:pt>
                <c:pt idx="597">
                  <c:v>0.35413454999999927</c:v>
                </c:pt>
                <c:pt idx="598">
                  <c:v>0.35468495999999905</c:v>
                </c:pt>
                <c:pt idx="599">
                  <c:v>0.3556461699999991</c:v>
                </c:pt>
                <c:pt idx="600">
                  <c:v>0.35644040999999915</c:v>
                </c:pt>
                <c:pt idx="601">
                  <c:v>0.35725608999999903</c:v>
                </c:pt>
                <c:pt idx="602">
                  <c:v>0.35793790999999908</c:v>
                </c:pt>
                <c:pt idx="603">
                  <c:v>0.35881133999999903</c:v>
                </c:pt>
                <c:pt idx="604">
                  <c:v>0.35948880999999933</c:v>
                </c:pt>
                <c:pt idx="605">
                  <c:v>0.36050134999999939</c:v>
                </c:pt>
                <c:pt idx="606">
                  <c:v>0.36112998999999935</c:v>
                </c:pt>
                <c:pt idx="607">
                  <c:v>0.36166566999999961</c:v>
                </c:pt>
                <c:pt idx="608">
                  <c:v>0.36259012999999962</c:v>
                </c:pt>
                <c:pt idx="609">
                  <c:v>0.36288897999999947</c:v>
                </c:pt>
                <c:pt idx="610">
                  <c:v>0.36312003999999942</c:v>
                </c:pt>
                <c:pt idx="611">
                  <c:v>0.36345856999999926</c:v>
                </c:pt>
                <c:pt idx="612">
                  <c:v>0.36329227999999936</c:v>
                </c:pt>
                <c:pt idx="613">
                  <c:v>0.36442517999999957</c:v>
                </c:pt>
                <c:pt idx="614">
                  <c:v>0.36501201999999955</c:v>
                </c:pt>
                <c:pt idx="615">
                  <c:v>0.36572899999999975</c:v>
                </c:pt>
                <c:pt idx="616">
                  <c:v>0.36626310999999978</c:v>
                </c:pt>
                <c:pt idx="617">
                  <c:v>0.36671692999999972</c:v>
                </c:pt>
                <c:pt idx="618">
                  <c:v>0.36768404999999982</c:v>
                </c:pt>
                <c:pt idx="619">
                  <c:v>0.36837094999999986</c:v>
                </c:pt>
                <c:pt idx="620">
                  <c:v>0.36938430999999983</c:v>
                </c:pt>
                <c:pt idx="621">
                  <c:v>0.37029784999999982</c:v>
                </c:pt>
                <c:pt idx="622">
                  <c:v>0.37106668999999948</c:v>
                </c:pt>
                <c:pt idx="623">
                  <c:v>0.37163875999999951</c:v>
                </c:pt>
                <c:pt idx="624">
                  <c:v>0.37244790999999955</c:v>
                </c:pt>
                <c:pt idx="625">
                  <c:v>0.37328396999999947</c:v>
                </c:pt>
                <c:pt idx="626">
                  <c:v>0.37349233999999965</c:v>
                </c:pt>
                <c:pt idx="627">
                  <c:v>0.3743517399999996</c:v>
                </c:pt>
                <c:pt idx="628">
                  <c:v>0.37509348999999959</c:v>
                </c:pt>
                <c:pt idx="629">
                  <c:v>0.37627025999999963</c:v>
                </c:pt>
                <c:pt idx="630">
                  <c:v>0.37705715999999945</c:v>
                </c:pt>
                <c:pt idx="631">
                  <c:v>0.37788088999999925</c:v>
                </c:pt>
                <c:pt idx="632">
                  <c:v>0.37871739999999954</c:v>
                </c:pt>
                <c:pt idx="633">
                  <c:v>0.37956932999999959</c:v>
                </c:pt>
                <c:pt idx="634">
                  <c:v>0.38034497999999961</c:v>
                </c:pt>
                <c:pt idx="635">
                  <c:v>0.38125691999999956</c:v>
                </c:pt>
                <c:pt idx="636">
                  <c:v>0.38202567999999926</c:v>
                </c:pt>
                <c:pt idx="637">
                  <c:v>0.38278536999999924</c:v>
                </c:pt>
                <c:pt idx="638">
                  <c:v>0.38358681999999944</c:v>
                </c:pt>
                <c:pt idx="639">
                  <c:v>0.38428479999999943</c:v>
                </c:pt>
                <c:pt idx="640">
                  <c:v>0.38521436999999925</c:v>
                </c:pt>
                <c:pt idx="641">
                  <c:v>0.38608197999999927</c:v>
                </c:pt>
                <c:pt idx="642">
                  <c:v>0.38684676999999934</c:v>
                </c:pt>
                <c:pt idx="643">
                  <c:v>0.38774250999999937</c:v>
                </c:pt>
                <c:pt idx="644">
                  <c:v>0.38827291999999902</c:v>
                </c:pt>
                <c:pt idx="645">
                  <c:v>0.3893889099999992</c:v>
                </c:pt>
                <c:pt idx="646">
                  <c:v>0.38998051999999905</c:v>
                </c:pt>
                <c:pt idx="647">
                  <c:v>0.39061519999999894</c:v>
                </c:pt>
                <c:pt idx="648">
                  <c:v>0.39153006999999884</c:v>
                </c:pt>
                <c:pt idx="649">
                  <c:v>0.39234282999999892</c:v>
                </c:pt>
                <c:pt idx="650">
                  <c:v>0.39307382999999896</c:v>
                </c:pt>
                <c:pt idx="651">
                  <c:v>0.39387213999999893</c:v>
                </c:pt>
                <c:pt idx="652">
                  <c:v>0.39494729999999878</c:v>
                </c:pt>
                <c:pt idx="653">
                  <c:v>0.39577717999999895</c:v>
                </c:pt>
                <c:pt idx="654">
                  <c:v>0.39682361999999882</c:v>
                </c:pt>
                <c:pt idx="655">
                  <c:v>0.39740661999999882</c:v>
                </c:pt>
                <c:pt idx="656">
                  <c:v>0.39825691999999879</c:v>
                </c:pt>
                <c:pt idx="657">
                  <c:v>0.39892283999999911</c:v>
                </c:pt>
                <c:pt idx="658">
                  <c:v>0.39969448999999901</c:v>
                </c:pt>
                <c:pt idx="659">
                  <c:v>0.40042011999999905</c:v>
                </c:pt>
                <c:pt idx="660">
                  <c:v>0.40135885999999932</c:v>
                </c:pt>
                <c:pt idx="661">
                  <c:v>0.40205519999999928</c:v>
                </c:pt>
                <c:pt idx="662">
                  <c:v>0.40283823999999901</c:v>
                </c:pt>
                <c:pt idx="663">
                  <c:v>0.40369152999999902</c:v>
                </c:pt>
                <c:pt idx="664">
                  <c:v>0.40451005999999912</c:v>
                </c:pt>
                <c:pt idx="665">
                  <c:v>0.40520571999999921</c:v>
                </c:pt>
                <c:pt idx="666">
                  <c:v>0.40625961999999904</c:v>
                </c:pt>
              </c:numCache>
            </c:numRef>
          </c:val>
          <c:smooth val="0"/>
          <c:extLst>
            <c:ext xmlns:c16="http://schemas.microsoft.com/office/drawing/2014/chart" uri="{C3380CC4-5D6E-409C-BE32-E72D297353CC}">
              <c16:uniqueId val="{00000000-664A-492B-A677-DAA49359ED93}"/>
            </c:ext>
          </c:extLst>
        </c:ser>
        <c:ser>
          <c:idx val="1"/>
          <c:order val="1"/>
          <c:tx>
            <c:v>CDI</c:v>
          </c:tx>
          <c:spPr>
            <a:ln w="28575" cap="rnd">
              <a:solidFill>
                <a:srgbClr val="7B868C"/>
              </a:solidFill>
              <a:round/>
            </a:ln>
            <a:effectLst/>
          </c:spPr>
          <c:marker>
            <c:symbol val="none"/>
          </c:marker>
          <c:cat>
            <c:numRef>
              <c:f>Historico!$B$2140:$B$1048576</c:f>
              <c:numCache>
                <c:formatCode>m/d/yyyy</c:formatCode>
                <c:ptCount val="1046437"/>
                <c:pt idx="0">
                  <c:v>44865</c:v>
                </c:pt>
                <c:pt idx="1">
                  <c:v>44866</c:v>
                </c:pt>
                <c:pt idx="2">
                  <c:v>44868</c:v>
                </c:pt>
                <c:pt idx="3">
                  <c:v>44869</c:v>
                </c:pt>
                <c:pt idx="4">
                  <c:v>44872</c:v>
                </c:pt>
                <c:pt idx="5">
                  <c:v>44873</c:v>
                </c:pt>
                <c:pt idx="6">
                  <c:v>44874</c:v>
                </c:pt>
                <c:pt idx="7">
                  <c:v>44875</c:v>
                </c:pt>
                <c:pt idx="8">
                  <c:v>44876</c:v>
                </c:pt>
                <c:pt idx="9">
                  <c:v>44879</c:v>
                </c:pt>
                <c:pt idx="10">
                  <c:v>44881</c:v>
                </c:pt>
                <c:pt idx="11">
                  <c:v>44882</c:v>
                </c:pt>
                <c:pt idx="12">
                  <c:v>44883</c:v>
                </c:pt>
                <c:pt idx="13">
                  <c:v>44886</c:v>
                </c:pt>
                <c:pt idx="14">
                  <c:v>44887</c:v>
                </c:pt>
                <c:pt idx="15">
                  <c:v>44888</c:v>
                </c:pt>
                <c:pt idx="16">
                  <c:v>44889</c:v>
                </c:pt>
                <c:pt idx="17">
                  <c:v>44890</c:v>
                </c:pt>
                <c:pt idx="18">
                  <c:v>44893</c:v>
                </c:pt>
                <c:pt idx="19">
                  <c:v>44894</c:v>
                </c:pt>
                <c:pt idx="20">
                  <c:v>44895</c:v>
                </c:pt>
                <c:pt idx="21">
                  <c:v>44896</c:v>
                </c:pt>
                <c:pt idx="22">
                  <c:v>44897</c:v>
                </c:pt>
                <c:pt idx="23">
                  <c:v>44900</c:v>
                </c:pt>
                <c:pt idx="24">
                  <c:v>44901</c:v>
                </c:pt>
                <c:pt idx="25">
                  <c:v>44902</c:v>
                </c:pt>
                <c:pt idx="26">
                  <c:v>44903</c:v>
                </c:pt>
                <c:pt idx="27">
                  <c:v>44904</c:v>
                </c:pt>
                <c:pt idx="28">
                  <c:v>44907</c:v>
                </c:pt>
                <c:pt idx="29">
                  <c:v>44908</c:v>
                </c:pt>
                <c:pt idx="30">
                  <c:v>44909</c:v>
                </c:pt>
                <c:pt idx="31">
                  <c:v>44910</c:v>
                </c:pt>
                <c:pt idx="32">
                  <c:v>44911</c:v>
                </c:pt>
                <c:pt idx="33">
                  <c:v>44914</c:v>
                </c:pt>
                <c:pt idx="34">
                  <c:v>44915</c:v>
                </c:pt>
                <c:pt idx="35">
                  <c:v>44916</c:v>
                </c:pt>
                <c:pt idx="36">
                  <c:v>44917</c:v>
                </c:pt>
                <c:pt idx="37">
                  <c:v>44918</c:v>
                </c:pt>
                <c:pt idx="38">
                  <c:v>44921</c:v>
                </c:pt>
                <c:pt idx="39">
                  <c:v>44922</c:v>
                </c:pt>
                <c:pt idx="40">
                  <c:v>44923</c:v>
                </c:pt>
                <c:pt idx="41">
                  <c:v>44924</c:v>
                </c:pt>
                <c:pt idx="42">
                  <c:v>44925</c:v>
                </c:pt>
                <c:pt idx="43">
                  <c:v>44928</c:v>
                </c:pt>
                <c:pt idx="44">
                  <c:v>44929</c:v>
                </c:pt>
                <c:pt idx="45">
                  <c:v>44930</c:v>
                </c:pt>
                <c:pt idx="46">
                  <c:v>44931</c:v>
                </c:pt>
                <c:pt idx="47">
                  <c:v>44932</c:v>
                </c:pt>
                <c:pt idx="48">
                  <c:v>44935</c:v>
                </c:pt>
                <c:pt idx="49">
                  <c:v>44936</c:v>
                </c:pt>
                <c:pt idx="50">
                  <c:v>44937</c:v>
                </c:pt>
                <c:pt idx="51">
                  <c:v>44938</c:v>
                </c:pt>
                <c:pt idx="52">
                  <c:v>44939</c:v>
                </c:pt>
                <c:pt idx="53">
                  <c:v>44942</c:v>
                </c:pt>
                <c:pt idx="54">
                  <c:v>44943</c:v>
                </c:pt>
                <c:pt idx="55">
                  <c:v>44944</c:v>
                </c:pt>
                <c:pt idx="56">
                  <c:v>44945</c:v>
                </c:pt>
                <c:pt idx="57">
                  <c:v>44946</c:v>
                </c:pt>
                <c:pt idx="58">
                  <c:v>44949</c:v>
                </c:pt>
                <c:pt idx="59">
                  <c:v>44950</c:v>
                </c:pt>
                <c:pt idx="60">
                  <c:v>44951</c:v>
                </c:pt>
                <c:pt idx="61">
                  <c:v>44952</c:v>
                </c:pt>
                <c:pt idx="62">
                  <c:v>44953</c:v>
                </c:pt>
                <c:pt idx="63">
                  <c:v>44956</c:v>
                </c:pt>
                <c:pt idx="64">
                  <c:v>44957</c:v>
                </c:pt>
                <c:pt idx="65">
                  <c:v>44958</c:v>
                </c:pt>
                <c:pt idx="66">
                  <c:v>44959</c:v>
                </c:pt>
                <c:pt idx="67">
                  <c:v>44960</c:v>
                </c:pt>
                <c:pt idx="68">
                  <c:v>44963</c:v>
                </c:pt>
                <c:pt idx="69">
                  <c:v>44964</c:v>
                </c:pt>
                <c:pt idx="70">
                  <c:v>44965</c:v>
                </c:pt>
                <c:pt idx="71">
                  <c:v>44966</c:v>
                </c:pt>
                <c:pt idx="72">
                  <c:v>44967</c:v>
                </c:pt>
                <c:pt idx="73">
                  <c:v>44970</c:v>
                </c:pt>
                <c:pt idx="74">
                  <c:v>44971</c:v>
                </c:pt>
                <c:pt idx="75">
                  <c:v>44972</c:v>
                </c:pt>
                <c:pt idx="76">
                  <c:v>44973</c:v>
                </c:pt>
                <c:pt idx="77">
                  <c:v>44974</c:v>
                </c:pt>
                <c:pt idx="78">
                  <c:v>44979</c:v>
                </c:pt>
                <c:pt idx="79">
                  <c:v>44980</c:v>
                </c:pt>
                <c:pt idx="80">
                  <c:v>44981</c:v>
                </c:pt>
                <c:pt idx="81">
                  <c:v>44984</c:v>
                </c:pt>
                <c:pt idx="82">
                  <c:v>44985</c:v>
                </c:pt>
                <c:pt idx="83">
                  <c:v>44986</c:v>
                </c:pt>
                <c:pt idx="84">
                  <c:v>44987</c:v>
                </c:pt>
                <c:pt idx="85">
                  <c:v>44988</c:v>
                </c:pt>
                <c:pt idx="86">
                  <c:v>44991</c:v>
                </c:pt>
                <c:pt idx="87">
                  <c:v>44992</c:v>
                </c:pt>
                <c:pt idx="88">
                  <c:v>44993</c:v>
                </c:pt>
                <c:pt idx="89">
                  <c:v>44994</c:v>
                </c:pt>
                <c:pt idx="90">
                  <c:v>44995</c:v>
                </c:pt>
                <c:pt idx="91">
                  <c:v>44998</c:v>
                </c:pt>
                <c:pt idx="92">
                  <c:v>44999</c:v>
                </c:pt>
                <c:pt idx="93">
                  <c:v>45000</c:v>
                </c:pt>
                <c:pt idx="94">
                  <c:v>45001</c:v>
                </c:pt>
                <c:pt idx="95">
                  <c:v>45002</c:v>
                </c:pt>
                <c:pt idx="96">
                  <c:v>45005</c:v>
                </c:pt>
                <c:pt idx="97">
                  <c:v>45006</c:v>
                </c:pt>
                <c:pt idx="98">
                  <c:v>45007</c:v>
                </c:pt>
                <c:pt idx="99">
                  <c:v>45008</c:v>
                </c:pt>
                <c:pt idx="100">
                  <c:v>45009</c:v>
                </c:pt>
                <c:pt idx="101">
                  <c:v>45012</c:v>
                </c:pt>
                <c:pt idx="102">
                  <c:v>45013</c:v>
                </c:pt>
                <c:pt idx="103">
                  <c:v>45014</c:v>
                </c:pt>
                <c:pt idx="104">
                  <c:v>45015</c:v>
                </c:pt>
                <c:pt idx="105">
                  <c:v>45016</c:v>
                </c:pt>
                <c:pt idx="106">
                  <c:v>45019</c:v>
                </c:pt>
                <c:pt idx="107">
                  <c:v>45020</c:v>
                </c:pt>
                <c:pt idx="108">
                  <c:v>45021</c:v>
                </c:pt>
                <c:pt idx="109">
                  <c:v>45022</c:v>
                </c:pt>
                <c:pt idx="110">
                  <c:v>45026</c:v>
                </c:pt>
                <c:pt idx="111">
                  <c:v>45027</c:v>
                </c:pt>
                <c:pt idx="112">
                  <c:v>45028</c:v>
                </c:pt>
                <c:pt idx="113">
                  <c:v>45029</c:v>
                </c:pt>
                <c:pt idx="114">
                  <c:v>45030</c:v>
                </c:pt>
                <c:pt idx="115">
                  <c:v>45033</c:v>
                </c:pt>
                <c:pt idx="116">
                  <c:v>45034</c:v>
                </c:pt>
                <c:pt idx="117">
                  <c:v>45035</c:v>
                </c:pt>
                <c:pt idx="118">
                  <c:v>45036</c:v>
                </c:pt>
                <c:pt idx="119">
                  <c:v>45040</c:v>
                </c:pt>
                <c:pt idx="120">
                  <c:v>45041</c:v>
                </c:pt>
                <c:pt idx="121">
                  <c:v>45042</c:v>
                </c:pt>
                <c:pt idx="122">
                  <c:v>45043</c:v>
                </c:pt>
                <c:pt idx="123">
                  <c:v>45044</c:v>
                </c:pt>
                <c:pt idx="124">
                  <c:v>45048</c:v>
                </c:pt>
                <c:pt idx="125">
                  <c:v>45049</c:v>
                </c:pt>
                <c:pt idx="126">
                  <c:v>45050</c:v>
                </c:pt>
                <c:pt idx="127">
                  <c:v>45051</c:v>
                </c:pt>
                <c:pt idx="128">
                  <c:v>45054</c:v>
                </c:pt>
                <c:pt idx="129">
                  <c:v>45055</c:v>
                </c:pt>
                <c:pt idx="130">
                  <c:v>45056</c:v>
                </c:pt>
                <c:pt idx="131">
                  <c:v>45057</c:v>
                </c:pt>
                <c:pt idx="132">
                  <c:v>45058</c:v>
                </c:pt>
                <c:pt idx="133">
                  <c:v>45061</c:v>
                </c:pt>
                <c:pt idx="134">
                  <c:v>45062</c:v>
                </c:pt>
                <c:pt idx="135">
                  <c:v>45063</c:v>
                </c:pt>
                <c:pt idx="136">
                  <c:v>45064</c:v>
                </c:pt>
                <c:pt idx="137">
                  <c:v>45065</c:v>
                </c:pt>
                <c:pt idx="138">
                  <c:v>45068</c:v>
                </c:pt>
                <c:pt idx="139">
                  <c:v>45069</c:v>
                </c:pt>
                <c:pt idx="140">
                  <c:v>45070</c:v>
                </c:pt>
                <c:pt idx="141">
                  <c:v>45071</c:v>
                </c:pt>
                <c:pt idx="142">
                  <c:v>45072</c:v>
                </c:pt>
                <c:pt idx="143">
                  <c:v>45075</c:v>
                </c:pt>
                <c:pt idx="144">
                  <c:v>45076</c:v>
                </c:pt>
                <c:pt idx="145">
                  <c:v>45077</c:v>
                </c:pt>
                <c:pt idx="146">
                  <c:v>45078</c:v>
                </c:pt>
                <c:pt idx="147">
                  <c:v>45079</c:v>
                </c:pt>
                <c:pt idx="148">
                  <c:v>45082</c:v>
                </c:pt>
                <c:pt idx="149">
                  <c:v>45083</c:v>
                </c:pt>
                <c:pt idx="150">
                  <c:v>45084</c:v>
                </c:pt>
                <c:pt idx="151">
                  <c:v>45086</c:v>
                </c:pt>
                <c:pt idx="152">
                  <c:v>45089</c:v>
                </c:pt>
                <c:pt idx="153">
                  <c:v>45090</c:v>
                </c:pt>
                <c:pt idx="154">
                  <c:v>45091</c:v>
                </c:pt>
                <c:pt idx="155">
                  <c:v>45092</c:v>
                </c:pt>
                <c:pt idx="156">
                  <c:v>45093</c:v>
                </c:pt>
                <c:pt idx="157">
                  <c:v>45096</c:v>
                </c:pt>
                <c:pt idx="158">
                  <c:v>45097</c:v>
                </c:pt>
                <c:pt idx="159">
                  <c:v>45098</c:v>
                </c:pt>
                <c:pt idx="160">
                  <c:v>45099</c:v>
                </c:pt>
                <c:pt idx="161">
                  <c:v>45100</c:v>
                </c:pt>
                <c:pt idx="162">
                  <c:v>45103</c:v>
                </c:pt>
                <c:pt idx="163">
                  <c:v>45104</c:v>
                </c:pt>
                <c:pt idx="164">
                  <c:v>45105</c:v>
                </c:pt>
                <c:pt idx="165">
                  <c:v>45106</c:v>
                </c:pt>
                <c:pt idx="166">
                  <c:v>45107</c:v>
                </c:pt>
                <c:pt idx="167">
                  <c:v>45110</c:v>
                </c:pt>
                <c:pt idx="168">
                  <c:v>45111</c:v>
                </c:pt>
                <c:pt idx="169">
                  <c:v>45112</c:v>
                </c:pt>
                <c:pt idx="170">
                  <c:v>45113</c:v>
                </c:pt>
                <c:pt idx="171">
                  <c:v>45114</c:v>
                </c:pt>
                <c:pt idx="172">
                  <c:v>45117</c:v>
                </c:pt>
                <c:pt idx="173">
                  <c:v>45118</c:v>
                </c:pt>
                <c:pt idx="174">
                  <c:v>45119</c:v>
                </c:pt>
                <c:pt idx="175">
                  <c:v>45120</c:v>
                </c:pt>
                <c:pt idx="176">
                  <c:v>45121</c:v>
                </c:pt>
                <c:pt idx="177">
                  <c:v>45124</c:v>
                </c:pt>
                <c:pt idx="178">
                  <c:v>45125</c:v>
                </c:pt>
                <c:pt idx="179">
                  <c:v>45126</c:v>
                </c:pt>
                <c:pt idx="180">
                  <c:v>45127</c:v>
                </c:pt>
                <c:pt idx="181">
                  <c:v>45128</c:v>
                </c:pt>
                <c:pt idx="182">
                  <c:v>45131</c:v>
                </c:pt>
                <c:pt idx="183">
                  <c:v>45132</c:v>
                </c:pt>
                <c:pt idx="184">
                  <c:v>45133</c:v>
                </c:pt>
                <c:pt idx="185">
                  <c:v>45134</c:v>
                </c:pt>
                <c:pt idx="186">
                  <c:v>45135</c:v>
                </c:pt>
                <c:pt idx="187">
                  <c:v>45138</c:v>
                </c:pt>
                <c:pt idx="188">
                  <c:v>45139</c:v>
                </c:pt>
                <c:pt idx="189">
                  <c:v>45140</c:v>
                </c:pt>
                <c:pt idx="190">
                  <c:v>45141</c:v>
                </c:pt>
                <c:pt idx="191">
                  <c:v>45142</c:v>
                </c:pt>
                <c:pt idx="192">
                  <c:v>45145</c:v>
                </c:pt>
                <c:pt idx="193">
                  <c:v>45146</c:v>
                </c:pt>
                <c:pt idx="194">
                  <c:v>45147</c:v>
                </c:pt>
                <c:pt idx="195">
                  <c:v>45148</c:v>
                </c:pt>
                <c:pt idx="196">
                  <c:v>45149</c:v>
                </c:pt>
                <c:pt idx="197">
                  <c:v>45152</c:v>
                </c:pt>
                <c:pt idx="198">
                  <c:v>45153</c:v>
                </c:pt>
                <c:pt idx="199">
                  <c:v>45154</c:v>
                </c:pt>
                <c:pt idx="200">
                  <c:v>45155</c:v>
                </c:pt>
                <c:pt idx="201">
                  <c:v>45156</c:v>
                </c:pt>
                <c:pt idx="202">
                  <c:v>45159</c:v>
                </c:pt>
                <c:pt idx="203">
                  <c:v>45160</c:v>
                </c:pt>
                <c:pt idx="204">
                  <c:v>45161</c:v>
                </c:pt>
                <c:pt idx="205">
                  <c:v>45162</c:v>
                </c:pt>
                <c:pt idx="206">
                  <c:v>45163</c:v>
                </c:pt>
                <c:pt idx="207">
                  <c:v>45166</c:v>
                </c:pt>
                <c:pt idx="208">
                  <c:v>45167</c:v>
                </c:pt>
                <c:pt idx="209">
                  <c:v>45168</c:v>
                </c:pt>
                <c:pt idx="210">
                  <c:v>45169</c:v>
                </c:pt>
                <c:pt idx="211">
                  <c:v>45170</c:v>
                </c:pt>
                <c:pt idx="212">
                  <c:v>45173</c:v>
                </c:pt>
                <c:pt idx="213">
                  <c:v>45174</c:v>
                </c:pt>
                <c:pt idx="214">
                  <c:v>45175</c:v>
                </c:pt>
                <c:pt idx="215">
                  <c:v>45177</c:v>
                </c:pt>
                <c:pt idx="216">
                  <c:v>45180</c:v>
                </c:pt>
                <c:pt idx="217">
                  <c:v>45181</c:v>
                </c:pt>
                <c:pt idx="218">
                  <c:v>45182</c:v>
                </c:pt>
                <c:pt idx="219">
                  <c:v>45183</c:v>
                </c:pt>
                <c:pt idx="220">
                  <c:v>45184</c:v>
                </c:pt>
                <c:pt idx="221">
                  <c:v>45187</c:v>
                </c:pt>
                <c:pt idx="222">
                  <c:v>45188</c:v>
                </c:pt>
                <c:pt idx="223">
                  <c:v>45189</c:v>
                </c:pt>
                <c:pt idx="224">
                  <c:v>45190</c:v>
                </c:pt>
                <c:pt idx="225">
                  <c:v>45191</c:v>
                </c:pt>
                <c:pt idx="226">
                  <c:v>45194</c:v>
                </c:pt>
                <c:pt idx="227">
                  <c:v>45195</c:v>
                </c:pt>
                <c:pt idx="228">
                  <c:v>45196</c:v>
                </c:pt>
                <c:pt idx="229">
                  <c:v>45197</c:v>
                </c:pt>
                <c:pt idx="230">
                  <c:v>45198</c:v>
                </c:pt>
                <c:pt idx="231">
                  <c:v>45201</c:v>
                </c:pt>
                <c:pt idx="232">
                  <c:v>45202</c:v>
                </c:pt>
                <c:pt idx="233">
                  <c:v>45203</c:v>
                </c:pt>
                <c:pt idx="234">
                  <c:v>45204</c:v>
                </c:pt>
                <c:pt idx="235">
                  <c:v>45205</c:v>
                </c:pt>
                <c:pt idx="236">
                  <c:v>45208</c:v>
                </c:pt>
                <c:pt idx="237">
                  <c:v>45209</c:v>
                </c:pt>
                <c:pt idx="238">
                  <c:v>45210</c:v>
                </c:pt>
                <c:pt idx="239">
                  <c:v>45212</c:v>
                </c:pt>
                <c:pt idx="240">
                  <c:v>45215</c:v>
                </c:pt>
                <c:pt idx="241">
                  <c:v>45216</c:v>
                </c:pt>
                <c:pt idx="242">
                  <c:v>45217</c:v>
                </c:pt>
                <c:pt idx="243">
                  <c:v>45218</c:v>
                </c:pt>
                <c:pt idx="244">
                  <c:v>45219</c:v>
                </c:pt>
                <c:pt idx="245">
                  <c:v>45222</c:v>
                </c:pt>
                <c:pt idx="246">
                  <c:v>45223</c:v>
                </c:pt>
                <c:pt idx="247">
                  <c:v>45224</c:v>
                </c:pt>
                <c:pt idx="248">
                  <c:v>45225</c:v>
                </c:pt>
                <c:pt idx="249">
                  <c:v>45226</c:v>
                </c:pt>
                <c:pt idx="250">
                  <c:v>45229</c:v>
                </c:pt>
                <c:pt idx="251">
                  <c:v>45230</c:v>
                </c:pt>
                <c:pt idx="252">
                  <c:v>45231</c:v>
                </c:pt>
                <c:pt idx="253">
                  <c:v>45233</c:v>
                </c:pt>
                <c:pt idx="254">
                  <c:v>45236</c:v>
                </c:pt>
                <c:pt idx="255">
                  <c:v>45237</c:v>
                </c:pt>
                <c:pt idx="256">
                  <c:v>45238</c:v>
                </c:pt>
                <c:pt idx="257">
                  <c:v>45239</c:v>
                </c:pt>
                <c:pt idx="258">
                  <c:v>45240</c:v>
                </c:pt>
                <c:pt idx="259">
                  <c:v>45243</c:v>
                </c:pt>
                <c:pt idx="260">
                  <c:v>45244</c:v>
                </c:pt>
                <c:pt idx="261">
                  <c:v>45246</c:v>
                </c:pt>
                <c:pt idx="262">
                  <c:v>45247</c:v>
                </c:pt>
                <c:pt idx="263">
                  <c:v>45250</c:v>
                </c:pt>
                <c:pt idx="264">
                  <c:v>45251</c:v>
                </c:pt>
                <c:pt idx="265">
                  <c:v>45252</c:v>
                </c:pt>
                <c:pt idx="266">
                  <c:v>45253</c:v>
                </c:pt>
                <c:pt idx="267">
                  <c:v>45254</c:v>
                </c:pt>
                <c:pt idx="268">
                  <c:v>45257</c:v>
                </c:pt>
                <c:pt idx="269">
                  <c:v>45258</c:v>
                </c:pt>
                <c:pt idx="270">
                  <c:v>45259</c:v>
                </c:pt>
                <c:pt idx="271">
                  <c:v>45260</c:v>
                </c:pt>
                <c:pt idx="272">
                  <c:v>45261</c:v>
                </c:pt>
                <c:pt idx="273">
                  <c:v>45264</c:v>
                </c:pt>
                <c:pt idx="274">
                  <c:v>45265</c:v>
                </c:pt>
                <c:pt idx="275">
                  <c:v>45266</c:v>
                </c:pt>
                <c:pt idx="276">
                  <c:v>45267</c:v>
                </c:pt>
                <c:pt idx="277">
                  <c:v>45268</c:v>
                </c:pt>
                <c:pt idx="278">
                  <c:v>45271</c:v>
                </c:pt>
                <c:pt idx="279">
                  <c:v>45272</c:v>
                </c:pt>
                <c:pt idx="280">
                  <c:v>45273</c:v>
                </c:pt>
                <c:pt idx="281">
                  <c:v>45274</c:v>
                </c:pt>
                <c:pt idx="282">
                  <c:v>45275</c:v>
                </c:pt>
                <c:pt idx="283">
                  <c:v>45278</c:v>
                </c:pt>
                <c:pt idx="284">
                  <c:v>45279</c:v>
                </c:pt>
                <c:pt idx="285">
                  <c:v>45280</c:v>
                </c:pt>
                <c:pt idx="286">
                  <c:v>45281</c:v>
                </c:pt>
                <c:pt idx="287">
                  <c:v>45282</c:v>
                </c:pt>
                <c:pt idx="288">
                  <c:v>45286</c:v>
                </c:pt>
                <c:pt idx="289">
                  <c:v>45287</c:v>
                </c:pt>
                <c:pt idx="290">
                  <c:v>45288</c:v>
                </c:pt>
                <c:pt idx="291">
                  <c:v>45289</c:v>
                </c:pt>
                <c:pt idx="292">
                  <c:v>45293</c:v>
                </c:pt>
                <c:pt idx="293">
                  <c:v>45294</c:v>
                </c:pt>
                <c:pt idx="294">
                  <c:v>45295</c:v>
                </c:pt>
                <c:pt idx="295">
                  <c:v>45296</c:v>
                </c:pt>
                <c:pt idx="296">
                  <c:v>45299</c:v>
                </c:pt>
                <c:pt idx="297">
                  <c:v>45300</c:v>
                </c:pt>
                <c:pt idx="298">
                  <c:v>45301</c:v>
                </c:pt>
                <c:pt idx="299">
                  <c:v>45302</c:v>
                </c:pt>
                <c:pt idx="300">
                  <c:v>45303</c:v>
                </c:pt>
                <c:pt idx="301">
                  <c:v>45306</c:v>
                </c:pt>
                <c:pt idx="302">
                  <c:v>45307</c:v>
                </c:pt>
                <c:pt idx="303">
                  <c:v>45308</c:v>
                </c:pt>
                <c:pt idx="304">
                  <c:v>45309</c:v>
                </c:pt>
                <c:pt idx="305">
                  <c:v>45310</c:v>
                </c:pt>
                <c:pt idx="306">
                  <c:v>45313</c:v>
                </c:pt>
                <c:pt idx="307">
                  <c:v>45314</c:v>
                </c:pt>
                <c:pt idx="308">
                  <c:v>45315</c:v>
                </c:pt>
                <c:pt idx="309">
                  <c:v>45316</c:v>
                </c:pt>
                <c:pt idx="310">
                  <c:v>45317</c:v>
                </c:pt>
                <c:pt idx="311">
                  <c:v>45320</c:v>
                </c:pt>
                <c:pt idx="312">
                  <c:v>45321</c:v>
                </c:pt>
                <c:pt idx="313">
                  <c:v>45322</c:v>
                </c:pt>
                <c:pt idx="314">
                  <c:v>45323</c:v>
                </c:pt>
                <c:pt idx="315">
                  <c:v>45324</c:v>
                </c:pt>
                <c:pt idx="316">
                  <c:v>45327</c:v>
                </c:pt>
                <c:pt idx="317">
                  <c:v>45328</c:v>
                </c:pt>
                <c:pt idx="318">
                  <c:v>45329</c:v>
                </c:pt>
                <c:pt idx="319">
                  <c:v>45330</c:v>
                </c:pt>
                <c:pt idx="320">
                  <c:v>45331</c:v>
                </c:pt>
                <c:pt idx="321">
                  <c:v>45336</c:v>
                </c:pt>
                <c:pt idx="322">
                  <c:v>45337</c:v>
                </c:pt>
                <c:pt idx="323">
                  <c:v>45338</c:v>
                </c:pt>
                <c:pt idx="324">
                  <c:v>45341</c:v>
                </c:pt>
                <c:pt idx="325">
                  <c:v>45342</c:v>
                </c:pt>
                <c:pt idx="326">
                  <c:v>45343</c:v>
                </c:pt>
                <c:pt idx="327">
                  <c:v>45344</c:v>
                </c:pt>
                <c:pt idx="328">
                  <c:v>45345</c:v>
                </c:pt>
                <c:pt idx="329">
                  <c:v>45348</c:v>
                </c:pt>
                <c:pt idx="330">
                  <c:v>45349</c:v>
                </c:pt>
                <c:pt idx="331">
                  <c:v>45350</c:v>
                </c:pt>
                <c:pt idx="332">
                  <c:v>45351</c:v>
                </c:pt>
                <c:pt idx="333">
                  <c:v>45352</c:v>
                </c:pt>
                <c:pt idx="334">
                  <c:v>45355</c:v>
                </c:pt>
                <c:pt idx="335">
                  <c:v>45356</c:v>
                </c:pt>
                <c:pt idx="336">
                  <c:v>45357</c:v>
                </c:pt>
                <c:pt idx="337">
                  <c:v>45358</c:v>
                </c:pt>
                <c:pt idx="338">
                  <c:v>45359</c:v>
                </c:pt>
                <c:pt idx="339">
                  <c:v>45362</c:v>
                </c:pt>
                <c:pt idx="340">
                  <c:v>45363</c:v>
                </c:pt>
                <c:pt idx="341">
                  <c:v>45364</c:v>
                </c:pt>
                <c:pt idx="342">
                  <c:v>45365</c:v>
                </c:pt>
                <c:pt idx="343">
                  <c:v>45366</c:v>
                </c:pt>
                <c:pt idx="344">
                  <c:v>45369</c:v>
                </c:pt>
                <c:pt idx="345">
                  <c:v>45370</c:v>
                </c:pt>
                <c:pt idx="346">
                  <c:v>45371</c:v>
                </c:pt>
                <c:pt idx="347">
                  <c:v>45372</c:v>
                </c:pt>
                <c:pt idx="348">
                  <c:v>45373</c:v>
                </c:pt>
                <c:pt idx="349">
                  <c:v>45376</c:v>
                </c:pt>
                <c:pt idx="350">
                  <c:v>45377</c:v>
                </c:pt>
                <c:pt idx="351">
                  <c:v>45378</c:v>
                </c:pt>
                <c:pt idx="352">
                  <c:v>45379</c:v>
                </c:pt>
                <c:pt idx="353">
                  <c:v>45383</c:v>
                </c:pt>
                <c:pt idx="354">
                  <c:v>45384</c:v>
                </c:pt>
                <c:pt idx="355">
                  <c:v>45385</c:v>
                </c:pt>
                <c:pt idx="356">
                  <c:v>45386</c:v>
                </c:pt>
                <c:pt idx="357">
                  <c:v>45387</c:v>
                </c:pt>
                <c:pt idx="358">
                  <c:v>45390</c:v>
                </c:pt>
                <c:pt idx="359">
                  <c:v>45391</c:v>
                </c:pt>
                <c:pt idx="360">
                  <c:v>45392</c:v>
                </c:pt>
                <c:pt idx="361">
                  <c:v>45393</c:v>
                </c:pt>
                <c:pt idx="362">
                  <c:v>45394</c:v>
                </c:pt>
                <c:pt idx="363">
                  <c:v>45397</c:v>
                </c:pt>
                <c:pt idx="364">
                  <c:v>45398</c:v>
                </c:pt>
                <c:pt idx="365">
                  <c:v>45399</c:v>
                </c:pt>
                <c:pt idx="366">
                  <c:v>45400</c:v>
                </c:pt>
                <c:pt idx="367">
                  <c:v>45401</c:v>
                </c:pt>
                <c:pt idx="368">
                  <c:v>45404</c:v>
                </c:pt>
                <c:pt idx="369">
                  <c:v>45405</c:v>
                </c:pt>
                <c:pt idx="370">
                  <c:v>45406</c:v>
                </c:pt>
                <c:pt idx="371">
                  <c:v>45407</c:v>
                </c:pt>
                <c:pt idx="372">
                  <c:v>45408</c:v>
                </c:pt>
                <c:pt idx="373">
                  <c:v>45411</c:v>
                </c:pt>
                <c:pt idx="374">
                  <c:v>45412</c:v>
                </c:pt>
                <c:pt idx="375">
                  <c:v>45414</c:v>
                </c:pt>
                <c:pt idx="376">
                  <c:v>45415</c:v>
                </c:pt>
                <c:pt idx="377">
                  <c:v>45418</c:v>
                </c:pt>
                <c:pt idx="378">
                  <c:v>45419</c:v>
                </c:pt>
                <c:pt idx="379">
                  <c:v>45420</c:v>
                </c:pt>
                <c:pt idx="380">
                  <c:v>45421</c:v>
                </c:pt>
                <c:pt idx="381">
                  <c:v>45422</c:v>
                </c:pt>
                <c:pt idx="382">
                  <c:v>45425</c:v>
                </c:pt>
                <c:pt idx="383">
                  <c:v>45426</c:v>
                </c:pt>
                <c:pt idx="384">
                  <c:v>45427</c:v>
                </c:pt>
                <c:pt idx="385">
                  <c:v>45428</c:v>
                </c:pt>
                <c:pt idx="386">
                  <c:v>45429</c:v>
                </c:pt>
                <c:pt idx="387">
                  <c:v>45432</c:v>
                </c:pt>
                <c:pt idx="388">
                  <c:v>45433</c:v>
                </c:pt>
                <c:pt idx="389">
                  <c:v>45434</c:v>
                </c:pt>
                <c:pt idx="390">
                  <c:v>45435</c:v>
                </c:pt>
                <c:pt idx="391">
                  <c:v>45436</c:v>
                </c:pt>
                <c:pt idx="392">
                  <c:v>45439</c:v>
                </c:pt>
                <c:pt idx="393">
                  <c:v>45440</c:v>
                </c:pt>
                <c:pt idx="394">
                  <c:v>45441</c:v>
                </c:pt>
                <c:pt idx="395">
                  <c:v>45443</c:v>
                </c:pt>
                <c:pt idx="396">
                  <c:v>45446</c:v>
                </c:pt>
                <c:pt idx="397">
                  <c:v>45447</c:v>
                </c:pt>
                <c:pt idx="398">
                  <c:v>45448</c:v>
                </c:pt>
                <c:pt idx="399">
                  <c:v>45449</c:v>
                </c:pt>
                <c:pt idx="400">
                  <c:v>45450</c:v>
                </c:pt>
                <c:pt idx="401">
                  <c:v>45453</c:v>
                </c:pt>
                <c:pt idx="402">
                  <c:v>45454</c:v>
                </c:pt>
                <c:pt idx="403">
                  <c:v>45455</c:v>
                </c:pt>
                <c:pt idx="404">
                  <c:v>45456</c:v>
                </c:pt>
                <c:pt idx="405">
                  <c:v>45457</c:v>
                </c:pt>
                <c:pt idx="406">
                  <c:v>45460</c:v>
                </c:pt>
                <c:pt idx="407">
                  <c:v>45461</c:v>
                </c:pt>
                <c:pt idx="408">
                  <c:v>45462</c:v>
                </c:pt>
                <c:pt idx="409">
                  <c:v>45463</c:v>
                </c:pt>
                <c:pt idx="410">
                  <c:v>45464</c:v>
                </c:pt>
                <c:pt idx="411">
                  <c:v>45467</c:v>
                </c:pt>
                <c:pt idx="412">
                  <c:v>45468</c:v>
                </c:pt>
                <c:pt idx="413">
                  <c:v>45469</c:v>
                </c:pt>
                <c:pt idx="414">
                  <c:v>45470</c:v>
                </c:pt>
                <c:pt idx="415">
                  <c:v>45471</c:v>
                </c:pt>
                <c:pt idx="416">
                  <c:v>45474</c:v>
                </c:pt>
                <c:pt idx="417">
                  <c:v>45475</c:v>
                </c:pt>
                <c:pt idx="418">
                  <c:v>45476</c:v>
                </c:pt>
                <c:pt idx="419">
                  <c:v>45477</c:v>
                </c:pt>
                <c:pt idx="420">
                  <c:v>45478</c:v>
                </c:pt>
                <c:pt idx="421">
                  <c:v>45481</c:v>
                </c:pt>
                <c:pt idx="422">
                  <c:v>45482</c:v>
                </c:pt>
                <c:pt idx="423">
                  <c:v>45483</c:v>
                </c:pt>
                <c:pt idx="424">
                  <c:v>45484</c:v>
                </c:pt>
                <c:pt idx="425">
                  <c:v>45485</c:v>
                </c:pt>
                <c:pt idx="426">
                  <c:v>45488</c:v>
                </c:pt>
                <c:pt idx="427">
                  <c:v>45489</c:v>
                </c:pt>
                <c:pt idx="428">
                  <c:v>45490</c:v>
                </c:pt>
                <c:pt idx="429">
                  <c:v>45491</c:v>
                </c:pt>
                <c:pt idx="430">
                  <c:v>45492</c:v>
                </c:pt>
                <c:pt idx="431">
                  <c:v>45495</c:v>
                </c:pt>
                <c:pt idx="432">
                  <c:v>45496</c:v>
                </c:pt>
                <c:pt idx="433">
                  <c:v>45497</c:v>
                </c:pt>
                <c:pt idx="434">
                  <c:v>45498</c:v>
                </c:pt>
                <c:pt idx="435">
                  <c:v>45499</c:v>
                </c:pt>
                <c:pt idx="436">
                  <c:v>45502</c:v>
                </c:pt>
                <c:pt idx="437">
                  <c:v>45503</c:v>
                </c:pt>
                <c:pt idx="438">
                  <c:v>45504</c:v>
                </c:pt>
                <c:pt idx="439">
                  <c:v>45505</c:v>
                </c:pt>
                <c:pt idx="440">
                  <c:v>45506</c:v>
                </c:pt>
                <c:pt idx="441">
                  <c:v>45509</c:v>
                </c:pt>
                <c:pt idx="442">
                  <c:v>45510</c:v>
                </c:pt>
                <c:pt idx="443">
                  <c:v>45511</c:v>
                </c:pt>
                <c:pt idx="444">
                  <c:v>45512</c:v>
                </c:pt>
                <c:pt idx="445">
                  <c:v>45513</c:v>
                </c:pt>
                <c:pt idx="446">
                  <c:v>45516</c:v>
                </c:pt>
                <c:pt idx="447">
                  <c:v>45517</c:v>
                </c:pt>
                <c:pt idx="448">
                  <c:v>45518</c:v>
                </c:pt>
                <c:pt idx="449">
                  <c:v>45519</c:v>
                </c:pt>
                <c:pt idx="450">
                  <c:v>45520</c:v>
                </c:pt>
                <c:pt idx="451">
                  <c:v>45523</c:v>
                </c:pt>
                <c:pt idx="452">
                  <c:v>45524</c:v>
                </c:pt>
                <c:pt idx="453">
                  <c:v>45525</c:v>
                </c:pt>
                <c:pt idx="454">
                  <c:v>45526</c:v>
                </c:pt>
                <c:pt idx="455">
                  <c:v>45527</c:v>
                </c:pt>
                <c:pt idx="456">
                  <c:v>45530</c:v>
                </c:pt>
                <c:pt idx="457">
                  <c:v>45531</c:v>
                </c:pt>
                <c:pt idx="458">
                  <c:v>45532</c:v>
                </c:pt>
                <c:pt idx="459">
                  <c:v>45533</c:v>
                </c:pt>
                <c:pt idx="460">
                  <c:v>45534</c:v>
                </c:pt>
                <c:pt idx="461">
                  <c:v>45537</c:v>
                </c:pt>
                <c:pt idx="462">
                  <c:v>45538</c:v>
                </c:pt>
                <c:pt idx="463">
                  <c:v>45539</c:v>
                </c:pt>
                <c:pt idx="464">
                  <c:v>45540</c:v>
                </c:pt>
                <c:pt idx="465">
                  <c:v>45541</c:v>
                </c:pt>
                <c:pt idx="466">
                  <c:v>45544</c:v>
                </c:pt>
                <c:pt idx="467">
                  <c:v>45545</c:v>
                </c:pt>
                <c:pt idx="468">
                  <c:v>45546</c:v>
                </c:pt>
                <c:pt idx="469">
                  <c:v>45547</c:v>
                </c:pt>
                <c:pt idx="470">
                  <c:v>45548</c:v>
                </c:pt>
                <c:pt idx="471">
                  <c:v>45551</c:v>
                </c:pt>
                <c:pt idx="472">
                  <c:v>45552</c:v>
                </c:pt>
                <c:pt idx="473">
                  <c:v>45553</c:v>
                </c:pt>
                <c:pt idx="474">
                  <c:v>45554</c:v>
                </c:pt>
                <c:pt idx="475">
                  <c:v>45555</c:v>
                </c:pt>
                <c:pt idx="476">
                  <c:v>45558</c:v>
                </c:pt>
                <c:pt idx="477">
                  <c:v>45559</c:v>
                </c:pt>
                <c:pt idx="478">
                  <c:v>45560</c:v>
                </c:pt>
                <c:pt idx="479">
                  <c:v>45561</c:v>
                </c:pt>
                <c:pt idx="480">
                  <c:v>45562</c:v>
                </c:pt>
                <c:pt idx="481">
                  <c:v>45565</c:v>
                </c:pt>
                <c:pt idx="482">
                  <c:v>45566</c:v>
                </c:pt>
                <c:pt idx="483">
                  <c:v>45567</c:v>
                </c:pt>
                <c:pt idx="484">
                  <c:v>45568</c:v>
                </c:pt>
                <c:pt idx="485">
                  <c:v>45569</c:v>
                </c:pt>
                <c:pt idx="486">
                  <c:v>45572</c:v>
                </c:pt>
                <c:pt idx="487">
                  <c:v>45573</c:v>
                </c:pt>
                <c:pt idx="488">
                  <c:v>45574</c:v>
                </c:pt>
                <c:pt idx="489">
                  <c:v>45575</c:v>
                </c:pt>
                <c:pt idx="490">
                  <c:v>45576</c:v>
                </c:pt>
                <c:pt idx="491">
                  <c:v>45579</c:v>
                </c:pt>
                <c:pt idx="492">
                  <c:v>45580</c:v>
                </c:pt>
                <c:pt idx="493">
                  <c:v>45581</c:v>
                </c:pt>
                <c:pt idx="494">
                  <c:v>45582</c:v>
                </c:pt>
                <c:pt idx="495">
                  <c:v>45583</c:v>
                </c:pt>
                <c:pt idx="496">
                  <c:v>45586</c:v>
                </c:pt>
                <c:pt idx="497">
                  <c:v>45587</c:v>
                </c:pt>
                <c:pt idx="498">
                  <c:v>45588</c:v>
                </c:pt>
                <c:pt idx="499">
                  <c:v>45589</c:v>
                </c:pt>
                <c:pt idx="500">
                  <c:v>45590</c:v>
                </c:pt>
                <c:pt idx="501">
                  <c:v>45593</c:v>
                </c:pt>
                <c:pt idx="502">
                  <c:v>45594</c:v>
                </c:pt>
                <c:pt idx="503">
                  <c:v>45595</c:v>
                </c:pt>
                <c:pt idx="504">
                  <c:v>45596</c:v>
                </c:pt>
                <c:pt idx="505">
                  <c:v>45597</c:v>
                </c:pt>
                <c:pt idx="506">
                  <c:v>45600</c:v>
                </c:pt>
                <c:pt idx="507">
                  <c:v>45601</c:v>
                </c:pt>
                <c:pt idx="508">
                  <c:v>45602</c:v>
                </c:pt>
                <c:pt idx="509">
                  <c:v>45603</c:v>
                </c:pt>
                <c:pt idx="510">
                  <c:v>45604</c:v>
                </c:pt>
                <c:pt idx="511">
                  <c:v>45607</c:v>
                </c:pt>
                <c:pt idx="512">
                  <c:v>45608</c:v>
                </c:pt>
                <c:pt idx="513">
                  <c:v>45609</c:v>
                </c:pt>
                <c:pt idx="514">
                  <c:v>45610</c:v>
                </c:pt>
                <c:pt idx="515">
                  <c:v>45614</c:v>
                </c:pt>
                <c:pt idx="516">
                  <c:v>45615</c:v>
                </c:pt>
                <c:pt idx="517">
                  <c:v>45617</c:v>
                </c:pt>
                <c:pt idx="518">
                  <c:v>45618</c:v>
                </c:pt>
                <c:pt idx="519">
                  <c:v>45621</c:v>
                </c:pt>
                <c:pt idx="520">
                  <c:v>45622</c:v>
                </c:pt>
                <c:pt idx="521">
                  <c:v>45623</c:v>
                </c:pt>
                <c:pt idx="522">
                  <c:v>45624</c:v>
                </c:pt>
                <c:pt idx="523">
                  <c:v>45625</c:v>
                </c:pt>
                <c:pt idx="524">
                  <c:v>45628</c:v>
                </c:pt>
                <c:pt idx="525">
                  <c:v>45629</c:v>
                </c:pt>
                <c:pt idx="526">
                  <c:v>45630</c:v>
                </c:pt>
                <c:pt idx="527">
                  <c:v>45631</c:v>
                </c:pt>
                <c:pt idx="528">
                  <c:v>45632</c:v>
                </c:pt>
                <c:pt idx="529">
                  <c:v>45635</c:v>
                </c:pt>
                <c:pt idx="530">
                  <c:v>45636</c:v>
                </c:pt>
                <c:pt idx="531">
                  <c:v>45637</c:v>
                </c:pt>
                <c:pt idx="532">
                  <c:v>45638</c:v>
                </c:pt>
                <c:pt idx="533">
                  <c:v>45639</c:v>
                </c:pt>
                <c:pt idx="534">
                  <c:v>45642</c:v>
                </c:pt>
                <c:pt idx="535">
                  <c:v>45643</c:v>
                </c:pt>
                <c:pt idx="536">
                  <c:v>45644</c:v>
                </c:pt>
                <c:pt idx="537">
                  <c:v>45645</c:v>
                </c:pt>
                <c:pt idx="538">
                  <c:v>45646</c:v>
                </c:pt>
                <c:pt idx="539">
                  <c:v>45649</c:v>
                </c:pt>
                <c:pt idx="540">
                  <c:v>45650</c:v>
                </c:pt>
                <c:pt idx="541">
                  <c:v>45652</c:v>
                </c:pt>
                <c:pt idx="542">
                  <c:v>45653</c:v>
                </c:pt>
                <c:pt idx="543">
                  <c:v>45656</c:v>
                </c:pt>
                <c:pt idx="544">
                  <c:v>45657</c:v>
                </c:pt>
                <c:pt idx="545">
                  <c:v>45659</c:v>
                </c:pt>
                <c:pt idx="546">
                  <c:v>45660</c:v>
                </c:pt>
                <c:pt idx="547">
                  <c:v>45663</c:v>
                </c:pt>
                <c:pt idx="548">
                  <c:v>45664</c:v>
                </c:pt>
                <c:pt idx="549">
                  <c:v>45665</c:v>
                </c:pt>
                <c:pt idx="550">
                  <c:v>45666</c:v>
                </c:pt>
                <c:pt idx="551">
                  <c:v>45667</c:v>
                </c:pt>
                <c:pt idx="552">
                  <c:v>45670</c:v>
                </c:pt>
                <c:pt idx="553">
                  <c:v>45671</c:v>
                </c:pt>
                <c:pt idx="554">
                  <c:v>45672</c:v>
                </c:pt>
                <c:pt idx="555">
                  <c:v>45673</c:v>
                </c:pt>
                <c:pt idx="556">
                  <c:v>45674</c:v>
                </c:pt>
                <c:pt idx="557">
                  <c:v>45677</c:v>
                </c:pt>
                <c:pt idx="558">
                  <c:v>45678</c:v>
                </c:pt>
                <c:pt idx="559">
                  <c:v>45679</c:v>
                </c:pt>
                <c:pt idx="560">
                  <c:v>45680</c:v>
                </c:pt>
                <c:pt idx="561">
                  <c:v>45681</c:v>
                </c:pt>
                <c:pt idx="562">
                  <c:v>45684</c:v>
                </c:pt>
                <c:pt idx="563">
                  <c:v>45685</c:v>
                </c:pt>
                <c:pt idx="564">
                  <c:v>45686</c:v>
                </c:pt>
                <c:pt idx="565">
                  <c:v>45687</c:v>
                </c:pt>
                <c:pt idx="566">
                  <c:v>45688</c:v>
                </c:pt>
                <c:pt idx="567">
                  <c:v>45691</c:v>
                </c:pt>
                <c:pt idx="568">
                  <c:v>45692</c:v>
                </c:pt>
                <c:pt idx="569">
                  <c:v>45693</c:v>
                </c:pt>
                <c:pt idx="570">
                  <c:v>45694</c:v>
                </c:pt>
                <c:pt idx="571">
                  <c:v>45695</c:v>
                </c:pt>
                <c:pt idx="572">
                  <c:v>45698</c:v>
                </c:pt>
                <c:pt idx="573">
                  <c:v>45699</c:v>
                </c:pt>
                <c:pt idx="574">
                  <c:v>45700</c:v>
                </c:pt>
                <c:pt idx="575">
                  <c:v>45701</c:v>
                </c:pt>
                <c:pt idx="576">
                  <c:v>45702</c:v>
                </c:pt>
                <c:pt idx="577">
                  <c:v>45705</c:v>
                </c:pt>
                <c:pt idx="578">
                  <c:v>45706</c:v>
                </c:pt>
                <c:pt idx="579">
                  <c:v>45707</c:v>
                </c:pt>
                <c:pt idx="580">
                  <c:v>45708</c:v>
                </c:pt>
                <c:pt idx="581">
                  <c:v>45709</c:v>
                </c:pt>
                <c:pt idx="582">
                  <c:v>45712</c:v>
                </c:pt>
                <c:pt idx="583">
                  <c:v>45713</c:v>
                </c:pt>
                <c:pt idx="584">
                  <c:v>45714</c:v>
                </c:pt>
                <c:pt idx="585">
                  <c:v>45715</c:v>
                </c:pt>
                <c:pt idx="586">
                  <c:v>45716</c:v>
                </c:pt>
                <c:pt idx="587">
                  <c:v>45721</c:v>
                </c:pt>
                <c:pt idx="588">
                  <c:v>45722</c:v>
                </c:pt>
                <c:pt idx="589">
                  <c:v>45723</c:v>
                </c:pt>
                <c:pt idx="590">
                  <c:v>45726</c:v>
                </c:pt>
                <c:pt idx="591">
                  <c:v>45727</c:v>
                </c:pt>
                <c:pt idx="592">
                  <c:v>45728</c:v>
                </c:pt>
                <c:pt idx="593">
                  <c:v>45729</c:v>
                </c:pt>
                <c:pt idx="594">
                  <c:v>45730</c:v>
                </c:pt>
                <c:pt idx="595">
                  <c:v>45733</c:v>
                </c:pt>
                <c:pt idx="596">
                  <c:v>45734</c:v>
                </c:pt>
                <c:pt idx="597">
                  <c:v>45735</c:v>
                </c:pt>
                <c:pt idx="598">
                  <c:v>45736</c:v>
                </c:pt>
                <c:pt idx="599">
                  <c:v>45737</c:v>
                </c:pt>
                <c:pt idx="600">
                  <c:v>45740</c:v>
                </c:pt>
                <c:pt idx="601">
                  <c:v>45741</c:v>
                </c:pt>
                <c:pt idx="602">
                  <c:v>45742</c:v>
                </c:pt>
                <c:pt idx="603">
                  <c:v>45743</c:v>
                </c:pt>
                <c:pt idx="604">
                  <c:v>45744</c:v>
                </c:pt>
                <c:pt idx="605">
                  <c:v>45747</c:v>
                </c:pt>
                <c:pt idx="606">
                  <c:v>45748</c:v>
                </c:pt>
                <c:pt idx="607">
                  <c:v>45749</c:v>
                </c:pt>
                <c:pt idx="608">
                  <c:v>45750</c:v>
                </c:pt>
                <c:pt idx="609">
                  <c:v>45751</c:v>
                </c:pt>
                <c:pt idx="610">
                  <c:v>45754</c:v>
                </c:pt>
                <c:pt idx="611">
                  <c:v>45755</c:v>
                </c:pt>
                <c:pt idx="612">
                  <c:v>45756</c:v>
                </c:pt>
                <c:pt idx="613">
                  <c:v>45757</c:v>
                </c:pt>
                <c:pt idx="614">
                  <c:v>45758</c:v>
                </c:pt>
                <c:pt idx="615">
                  <c:v>45761</c:v>
                </c:pt>
                <c:pt idx="616">
                  <c:v>45762</c:v>
                </c:pt>
                <c:pt idx="617">
                  <c:v>45763</c:v>
                </c:pt>
                <c:pt idx="618">
                  <c:v>45764</c:v>
                </c:pt>
                <c:pt idx="619">
                  <c:v>45769</c:v>
                </c:pt>
                <c:pt idx="620">
                  <c:v>45770</c:v>
                </c:pt>
                <c:pt idx="621">
                  <c:v>45771</c:v>
                </c:pt>
                <c:pt idx="622">
                  <c:v>45772</c:v>
                </c:pt>
                <c:pt idx="623">
                  <c:v>45775</c:v>
                </c:pt>
                <c:pt idx="624">
                  <c:v>45776</c:v>
                </c:pt>
                <c:pt idx="625">
                  <c:v>45777</c:v>
                </c:pt>
                <c:pt idx="626">
                  <c:v>45779</c:v>
                </c:pt>
                <c:pt idx="627">
                  <c:v>45782</c:v>
                </c:pt>
                <c:pt idx="628">
                  <c:v>45783</c:v>
                </c:pt>
                <c:pt idx="629">
                  <c:v>45784</c:v>
                </c:pt>
                <c:pt idx="630">
                  <c:v>45785</c:v>
                </c:pt>
                <c:pt idx="631">
                  <c:v>45786</c:v>
                </c:pt>
                <c:pt idx="632">
                  <c:v>45789</c:v>
                </c:pt>
                <c:pt idx="633">
                  <c:v>45790</c:v>
                </c:pt>
                <c:pt idx="634">
                  <c:v>45791</c:v>
                </c:pt>
                <c:pt idx="635">
                  <c:v>45792</c:v>
                </c:pt>
                <c:pt idx="636">
                  <c:v>45793</c:v>
                </c:pt>
                <c:pt idx="637">
                  <c:v>45796</c:v>
                </c:pt>
                <c:pt idx="638">
                  <c:v>45797</c:v>
                </c:pt>
                <c:pt idx="639">
                  <c:v>45798</c:v>
                </c:pt>
                <c:pt idx="640">
                  <c:v>45799</c:v>
                </c:pt>
                <c:pt idx="641">
                  <c:v>45800</c:v>
                </c:pt>
                <c:pt idx="642">
                  <c:v>45803</c:v>
                </c:pt>
                <c:pt idx="643">
                  <c:v>45804</c:v>
                </c:pt>
                <c:pt idx="644">
                  <c:v>45805</c:v>
                </c:pt>
                <c:pt idx="645">
                  <c:v>45806</c:v>
                </c:pt>
                <c:pt idx="646">
                  <c:v>45807</c:v>
                </c:pt>
                <c:pt idx="647">
                  <c:v>45810</c:v>
                </c:pt>
                <c:pt idx="648">
                  <c:v>45811</c:v>
                </c:pt>
                <c:pt idx="649">
                  <c:v>45812</c:v>
                </c:pt>
                <c:pt idx="650">
                  <c:v>45813</c:v>
                </c:pt>
                <c:pt idx="651">
                  <c:v>45814</c:v>
                </c:pt>
                <c:pt idx="652">
                  <c:v>45817</c:v>
                </c:pt>
                <c:pt idx="653">
                  <c:v>45818</c:v>
                </c:pt>
                <c:pt idx="654">
                  <c:v>45819</c:v>
                </c:pt>
                <c:pt idx="655">
                  <c:v>45820</c:v>
                </c:pt>
                <c:pt idx="656">
                  <c:v>45821</c:v>
                </c:pt>
                <c:pt idx="657">
                  <c:v>45824</c:v>
                </c:pt>
                <c:pt idx="658">
                  <c:v>45825</c:v>
                </c:pt>
                <c:pt idx="659">
                  <c:v>45826</c:v>
                </c:pt>
                <c:pt idx="660">
                  <c:v>45828</c:v>
                </c:pt>
                <c:pt idx="661">
                  <c:v>45831</c:v>
                </c:pt>
                <c:pt idx="662">
                  <c:v>45832</c:v>
                </c:pt>
                <c:pt idx="663">
                  <c:v>45833</c:v>
                </c:pt>
                <c:pt idx="664">
                  <c:v>45834</c:v>
                </c:pt>
                <c:pt idx="665">
                  <c:v>45835</c:v>
                </c:pt>
                <c:pt idx="666">
                  <c:v>45838</c:v>
                </c:pt>
              </c:numCache>
            </c:numRef>
          </c:cat>
          <c:val>
            <c:numRef>
              <c:f>Historico!$EL$2140:$EL$1048576</c:f>
              <c:numCache>
                <c:formatCode>0.00%</c:formatCode>
                <c:ptCount val="1046437"/>
                <c:pt idx="0" formatCode="0.000%">
                  <c:v>0</c:v>
                </c:pt>
                <c:pt idx="1">
                  <c:v>5.0788037326188196E-4</c:v>
                </c:pt>
                <c:pt idx="2">
                  <c:v>1.0160186889973666E-3</c:v>
                </c:pt>
                <c:pt idx="3">
                  <c:v>1.5244150782103283E-3</c:v>
                </c:pt>
                <c:pt idx="4">
                  <c:v>2.0330696719710328E-3</c:v>
                </c:pt>
                <c:pt idx="5">
                  <c:v>2.5419826014168034E-3</c:v>
                </c:pt>
                <c:pt idx="6">
                  <c:v>3.0511539977511326E-3</c:v>
                </c:pt>
                <c:pt idx="7">
                  <c:v>3.5605839922443483E-3</c:v>
                </c:pt>
                <c:pt idx="8">
                  <c:v>4.0702727162331698E-3</c:v>
                </c:pt>
                <c:pt idx="9">
                  <c:v>4.5802203011213738E-3</c:v>
                </c:pt>
                <c:pt idx="10">
                  <c:v>5.0904268783793505E-3</c:v>
                </c:pt>
                <c:pt idx="11">
                  <c:v>5.6008925795443254E-3</c:v>
                </c:pt>
                <c:pt idx="12">
                  <c:v>6.1116175362201375E-3</c:v>
                </c:pt>
                <c:pt idx="13">
                  <c:v>6.6226018800774611E-3</c:v>
                </c:pt>
                <c:pt idx="14">
                  <c:v>7.1338457428542501E-3</c:v>
                </c:pt>
                <c:pt idx="15">
                  <c:v>7.6453492563548497E-3</c:v>
                </c:pt>
                <c:pt idx="16">
                  <c:v>8.1571125524506627E-3</c:v>
                </c:pt>
                <c:pt idx="17">
                  <c:v>8.6691357630803711E-3</c:v>
                </c:pt>
                <c:pt idx="18">
                  <c:v>9.1814190202494927E-3</c:v>
                </c:pt>
                <c:pt idx="19">
                  <c:v>9.6939624560303805E-3</c:v>
                </c:pt>
                <c:pt idx="20">
                  <c:v>1.0206766202562889E-2</c:v>
                </c:pt>
                <c:pt idx="21">
                  <c:v>1.0719830392053487E-2</c:v>
                </c:pt>
                <c:pt idx="22">
                  <c:v>1.1233155156776142E-2</c:v>
                </c:pt>
                <c:pt idx="23">
                  <c:v>1.1746740629071883E-2</c:v>
                </c:pt>
                <c:pt idx="24">
                  <c:v>1.2260586941349016E-2</c:v>
                </c:pt>
                <c:pt idx="25">
                  <c:v>1.2774694226083128E-2</c:v>
                </c:pt>
                <c:pt idx="26">
                  <c:v>1.328906261581686E-2</c:v>
                </c:pt>
                <c:pt idx="27">
                  <c:v>1.3803692243160359E-2</c:v>
                </c:pt>
                <c:pt idx="28">
                  <c:v>1.431858324079105E-2</c:v>
                </c:pt>
                <c:pt idx="29">
                  <c:v>1.4833735741453857E-2</c:v>
                </c:pt>
                <c:pt idx="30">
                  <c:v>1.5349149877960988E-2</c:v>
                </c:pt>
                <c:pt idx="31">
                  <c:v>1.5864825783192149E-2</c:v>
                </c:pt>
                <c:pt idx="32">
                  <c:v>1.6380763590094549E-2</c:v>
                </c:pt>
                <c:pt idx="33">
                  <c:v>1.6896963431682899E-2</c:v>
                </c:pt>
                <c:pt idx="34">
                  <c:v>1.741342544103941E-2</c:v>
                </c:pt>
                <c:pt idx="35">
                  <c:v>1.7930149751314017E-2</c:v>
                </c:pt>
                <c:pt idx="36">
                  <c:v>1.8447136495724159E-2</c:v>
                </c:pt>
                <c:pt idx="37">
                  <c:v>1.8964385807554995E-2</c:v>
                </c:pt>
                <c:pt idx="38">
                  <c:v>1.9481897820159411E-2</c:v>
                </c:pt>
                <c:pt idx="39">
                  <c:v>1.9999672666958013E-2</c:v>
                </c:pt>
                <c:pt idx="40">
                  <c:v>2.0517710481439133E-2</c:v>
                </c:pt>
                <c:pt idx="41">
                  <c:v>2.1036011397158827E-2</c:v>
                </c:pt>
                <c:pt idx="42">
                  <c:v>2.1554575547741095E-2</c:v>
                </c:pt>
                <c:pt idx="43">
                  <c:v>2.2073403066877662E-2</c:v>
                </c:pt>
                <c:pt idx="44">
                  <c:v>2.2592494088328419E-2</c:v>
                </c:pt>
                <c:pt idx="45">
                  <c:v>2.311184874592076E-2</c:v>
                </c:pt>
                <c:pt idx="46">
                  <c:v>2.3631467173550469E-2</c:v>
                </c:pt>
                <c:pt idx="47">
                  <c:v>2.4151349505181274E-2</c:v>
                </c:pt>
                <c:pt idx="48">
                  <c:v>2.4671495874844629E-2</c:v>
                </c:pt>
                <c:pt idx="49">
                  <c:v>2.5191906416640375E-2</c:v>
                </c:pt>
                <c:pt idx="50">
                  <c:v>2.5712581264736301E-2</c:v>
                </c:pt>
                <c:pt idx="51">
                  <c:v>2.6233520553368361E-2</c:v>
                </c:pt>
                <c:pt idx="52">
                  <c:v>2.6754724416840903E-2</c:v>
                </c:pt>
                <c:pt idx="53">
                  <c:v>2.7276192989526216E-2</c:v>
                </c:pt>
                <c:pt idx="54">
                  <c:v>2.7797926405864759E-2</c:v>
                </c:pt>
                <c:pt idx="55">
                  <c:v>2.8319924800365603E-2</c:v>
                </c:pt>
                <c:pt idx="56">
                  <c:v>2.8842188307605765E-2</c:v>
                </c:pt>
                <c:pt idx="57">
                  <c:v>2.9364717062231094E-2</c:v>
                </c:pt>
                <c:pt idx="58">
                  <c:v>2.9887511198955163E-2</c:v>
                </c:pt>
                <c:pt idx="59">
                  <c:v>3.0410570852560603E-2</c:v>
                </c:pt>
                <c:pt idx="60">
                  <c:v>3.0933896157898211E-2</c:v>
                </c:pt>
                <c:pt idx="61">
                  <c:v>3.1457487249887173E-2</c:v>
                </c:pt>
                <c:pt idx="62">
                  <c:v>3.198134426351551E-2</c:v>
                </c:pt>
                <c:pt idx="63">
                  <c:v>3.2505467333839411E-2</c:v>
                </c:pt>
                <c:pt idx="64">
                  <c:v>3.3029856595983897E-2</c:v>
                </c:pt>
                <c:pt idx="65">
                  <c:v>3.3554512185142604E-2</c:v>
                </c:pt>
                <c:pt idx="66">
                  <c:v>3.4079434236577777E-2</c:v>
                </c:pt>
                <c:pt idx="67">
                  <c:v>3.4604622885620273E-2</c:v>
                </c:pt>
                <c:pt idx="68">
                  <c:v>3.5130078267669784E-2</c:v>
                </c:pt>
                <c:pt idx="69">
                  <c:v>3.5655800518195058E-2</c:v>
                </c:pt>
                <c:pt idx="70">
                  <c:v>3.6181789772733008E-2</c:v>
                </c:pt>
                <c:pt idx="71">
                  <c:v>3.6708046166890052E-2</c:v>
                </c:pt>
                <c:pt idx="72">
                  <c:v>3.7234569836340992E-2</c:v>
                </c:pt>
                <c:pt idx="73">
                  <c:v>3.7761360916829689E-2</c:v>
                </c:pt>
                <c:pt idx="74">
                  <c:v>3.8288419544168839E-2</c:v>
                </c:pt>
                <c:pt idx="75">
                  <c:v>3.8815745854240413E-2</c:v>
                </c:pt>
                <c:pt idx="76">
                  <c:v>3.9343339982995218E-2</c:v>
                </c:pt>
                <c:pt idx="77">
                  <c:v>3.9871202066453115E-2</c:v>
                </c:pt>
                <c:pt idx="78">
                  <c:v>4.0399332240702801E-2</c:v>
                </c:pt>
                <c:pt idx="79">
                  <c:v>4.0927730641902693E-2</c:v>
                </c:pt>
                <c:pt idx="80">
                  <c:v>4.1456397406279821E-2</c:v>
                </c:pt>
                <c:pt idx="81">
                  <c:v>4.1985332670130493E-2</c:v>
                </c:pt>
                <c:pt idx="82">
                  <c:v>4.2514536569820516E-2</c:v>
                </c:pt>
                <c:pt idx="83">
                  <c:v>4.3044009241784531E-2</c:v>
                </c:pt>
                <c:pt idx="84">
                  <c:v>4.3573750822526902E-2</c:v>
                </c:pt>
                <c:pt idx="85">
                  <c:v>4.4103761448621048E-2</c:v>
                </c:pt>
                <c:pt idx="86">
                  <c:v>4.4634041256709667E-2</c:v>
                </c:pt>
                <c:pt idx="87">
                  <c:v>4.5164590383505177E-2</c:v>
                </c:pt>
                <c:pt idx="88">
                  <c:v>4.5695408965789275E-2</c:v>
                </c:pt>
                <c:pt idx="89">
                  <c:v>4.6226497140413159E-2</c:v>
                </c:pt>
                <c:pt idx="90">
                  <c:v>4.6757855044297303E-2</c:v>
                </c:pt>
                <c:pt idx="91">
                  <c:v>4.7289482814431905E-2</c:v>
                </c:pt>
                <c:pt idx="92">
                  <c:v>4.7821380587876883E-2</c:v>
                </c:pt>
                <c:pt idx="93">
                  <c:v>4.8353548501761656E-2</c:v>
                </c:pt>
                <c:pt idx="94">
                  <c:v>4.8885986693285144E-2</c:v>
                </c:pt>
                <c:pt idx="95">
                  <c:v>4.9418695299715987E-2</c:v>
                </c:pt>
                <c:pt idx="96">
                  <c:v>4.995167445839277E-2</c:v>
                </c:pt>
                <c:pt idx="97">
                  <c:v>5.0484924306723578E-2</c:v>
                </c:pt>
                <c:pt idx="98">
                  <c:v>5.1018444982186439E-2</c:v>
                </c:pt>
                <c:pt idx="99">
                  <c:v>5.1552236622329106E-2</c:v>
                </c:pt>
                <c:pt idx="100">
                  <c:v>5.2086299364769273E-2</c:v>
                </c:pt>
                <c:pt idx="101">
                  <c:v>5.2620633347194357E-2</c:v>
                </c:pt>
                <c:pt idx="102">
                  <c:v>5.315523870736194E-2</c:v>
                </c:pt>
                <c:pt idx="103">
                  <c:v>5.3690115583099329E-2</c:v>
                </c:pt>
                <c:pt idx="104">
                  <c:v>5.4225264112303995E-2</c:v>
                </c:pt>
                <c:pt idx="105">
                  <c:v>5.4760684432943352E-2</c:v>
                </c:pt>
                <c:pt idx="106">
                  <c:v>5.5296376683055204E-2</c:v>
                </c:pt>
                <c:pt idx="107">
                  <c:v>5.5832341000746855E-2</c:v>
                </c:pt>
                <c:pt idx="108">
                  <c:v>5.6368577524196217E-2</c:v>
                </c:pt>
                <c:pt idx="109">
                  <c:v>5.6905086391651372E-2</c:v>
                </c:pt>
                <c:pt idx="110">
                  <c:v>5.7441867741430341E-2</c:v>
                </c:pt>
                <c:pt idx="111">
                  <c:v>5.7978921711921538E-2</c:v>
                </c:pt>
                <c:pt idx="112">
                  <c:v>5.8516248441583762E-2</c:v>
                </c:pt>
                <c:pt idx="113">
                  <c:v>5.905384806894598E-2</c:v>
                </c:pt>
                <c:pt idx="114">
                  <c:v>5.9591720732607767E-2</c:v>
                </c:pt>
                <c:pt idx="115">
                  <c:v>6.0129866571238644E-2</c:v>
                </c:pt>
                <c:pt idx="116">
                  <c:v>6.0668285723578963E-2</c:v>
                </c:pt>
                <c:pt idx="117">
                  <c:v>6.1206978328439243E-2</c:v>
                </c:pt>
                <c:pt idx="118">
                  <c:v>6.1745944524700835E-2</c:v>
                </c:pt>
                <c:pt idx="119">
                  <c:v>6.2285184451315256E-2</c:v>
                </c:pt>
                <c:pt idx="120">
                  <c:v>6.2824698247304855E-2</c:v>
                </c:pt>
                <c:pt idx="121">
                  <c:v>6.3364486051762592E-2</c:v>
                </c:pt>
                <c:pt idx="122">
                  <c:v>6.3904548003852035E-2</c:v>
                </c:pt>
                <c:pt idx="123">
                  <c:v>6.4444884242807143E-2</c:v>
                </c:pt>
                <c:pt idx="124">
                  <c:v>6.498549490793315E-2</c:v>
                </c:pt>
                <c:pt idx="125">
                  <c:v>6.5526380138605456E-2</c:v>
                </c:pt>
                <c:pt idx="126">
                  <c:v>6.6067540074270736E-2</c:v>
                </c:pt>
                <c:pt idx="127">
                  <c:v>6.6608974854446057E-2</c:v>
                </c:pt>
                <c:pt idx="128">
                  <c:v>6.7150684618719536E-2</c:v>
                </c:pt>
                <c:pt idx="129">
                  <c:v>6.7692669506750347E-2</c:v>
                </c:pt>
                <c:pt idx="130">
                  <c:v>6.8234929658268495E-2</c:v>
                </c:pt>
                <c:pt idx="131">
                  <c:v>6.8777465213074818E-2</c:v>
                </c:pt>
                <c:pt idx="132">
                  <c:v>6.9320276311041207E-2</c:v>
                </c:pt>
                <c:pt idx="133">
                  <c:v>6.9863363092110609E-2</c:v>
                </c:pt>
                <c:pt idx="134">
                  <c:v>7.0406725696297023E-2</c:v>
                </c:pt>
                <c:pt idx="135">
                  <c:v>7.0950364263685728E-2</c:v>
                </c:pt>
                <c:pt idx="136">
                  <c:v>7.1494278934432831E-2</c:v>
                </c:pt>
                <c:pt idx="137">
                  <c:v>7.203846984876594E-2</c:v>
                </c:pt>
                <c:pt idx="138">
                  <c:v>7.2582937146983939E-2</c:v>
                </c:pt>
                <c:pt idx="139">
                  <c:v>7.3127680969456543E-2</c:v>
                </c:pt>
                <c:pt idx="140">
                  <c:v>7.3672701456624967E-2</c:v>
                </c:pt>
                <c:pt idx="141">
                  <c:v>7.4217998749001923E-2</c:v>
                </c:pt>
                <c:pt idx="142">
                  <c:v>7.4763572987171178E-2</c:v>
                </c:pt>
                <c:pt idx="143">
                  <c:v>7.530942431178822E-2</c:v>
                </c:pt>
                <c:pt idx="144">
                  <c:v>7.5855552863579812E-2</c:v>
                </c:pt>
                <c:pt idx="145">
                  <c:v>7.6401958783343993E-2</c:v>
                </c:pt>
                <c:pt idx="146">
                  <c:v>7.6948642211950746E-2</c:v>
                </c:pt>
                <c:pt idx="147">
                  <c:v>7.7495603290341331E-2</c:v>
                </c:pt>
                <c:pt idx="148">
                  <c:v>7.8042842159528503E-2</c:v>
                </c:pt>
                <c:pt idx="149">
                  <c:v>7.859035896059674E-2</c:v>
                </c:pt>
                <c:pt idx="150">
                  <c:v>7.9138153834702241E-2</c:v>
                </c:pt>
                <c:pt idx="151">
                  <c:v>7.9686226923072923E-2</c:v>
                </c:pt>
                <c:pt idx="152">
                  <c:v>8.0234578367008424E-2</c:v>
                </c:pt>
                <c:pt idx="153">
                  <c:v>8.0783208307879883E-2</c:v>
                </c:pt>
                <c:pt idx="154">
                  <c:v>8.1332116887130379E-2</c:v>
                </c:pt>
                <c:pt idx="155">
                  <c:v>8.1881304246275155E-2</c:v>
                </c:pt>
                <c:pt idx="156">
                  <c:v>8.2430770526900732E-2</c:v>
                </c:pt>
                <c:pt idx="157">
                  <c:v>8.2980515870666016E-2</c:v>
                </c:pt>
                <c:pt idx="158">
                  <c:v>8.3530540419301857E-2</c:v>
                </c:pt>
                <c:pt idx="159">
                  <c:v>8.4080844314610603E-2</c:v>
                </c:pt>
                <c:pt idx="160">
                  <c:v>8.463142769846721E-2</c:v>
                </c:pt>
                <c:pt idx="161">
                  <c:v>8.5182290712818354E-2</c:v>
                </c:pt>
                <c:pt idx="162">
                  <c:v>8.5733433499682654E-2</c:v>
                </c:pt>
                <c:pt idx="163">
                  <c:v>8.6284856201151339E-2</c:v>
                </c:pt>
                <c:pt idx="164">
                  <c:v>8.6836558959387578E-2</c:v>
                </c:pt>
                <c:pt idx="165">
                  <c:v>8.7388541916626483E-2</c:v>
                </c:pt>
                <c:pt idx="166">
                  <c:v>8.7940805215175777E-2</c:v>
                </c:pt>
                <c:pt idx="167">
                  <c:v>8.8493348997415344E-2</c:v>
                </c:pt>
                <c:pt idx="168">
                  <c:v>8.9046173405797235E-2</c:v>
                </c:pt>
                <c:pt idx="169">
                  <c:v>8.9599278582845887E-2</c:v>
                </c:pt>
                <c:pt idx="170">
                  <c:v>9.0152664671158345E-2</c:v>
                </c:pt>
                <c:pt idx="171">
                  <c:v>9.070633181340404E-2</c:v>
                </c:pt>
                <c:pt idx="172">
                  <c:v>9.1260280152324569E-2</c:v>
                </c:pt>
                <c:pt idx="173">
                  <c:v>9.1814509830734137E-2</c:v>
                </c:pt>
                <c:pt idx="174">
                  <c:v>9.2369020991519779E-2</c:v>
                </c:pt>
                <c:pt idx="175">
                  <c:v>9.2923813777640696E-2</c:v>
                </c:pt>
                <c:pt idx="176">
                  <c:v>9.3478888332128918E-2</c:v>
                </c:pt>
                <c:pt idx="177">
                  <c:v>9.4034244798089084E-2</c:v>
                </c:pt>
                <c:pt idx="178">
                  <c:v>9.4589883318698442E-2</c:v>
                </c:pt>
                <c:pt idx="179">
                  <c:v>9.5145804037207071E-2</c:v>
                </c:pt>
                <c:pt idx="180">
                  <c:v>9.5702007096937658E-2</c:v>
                </c:pt>
                <c:pt idx="181">
                  <c:v>9.6258492641285942E-2</c:v>
                </c:pt>
                <c:pt idx="182">
                  <c:v>9.681526081372005E-2</c:v>
                </c:pt>
                <c:pt idx="183">
                  <c:v>9.7372311757781382E-2</c:v>
                </c:pt>
                <c:pt idx="184">
                  <c:v>9.7929645617084171E-2</c:v>
                </c:pt>
                <c:pt idx="185">
                  <c:v>9.8487262535315478E-2</c:v>
                </c:pt>
                <c:pt idx="186">
                  <c:v>9.9045162656235419E-2</c:v>
                </c:pt>
                <c:pt idx="187">
                  <c:v>9.9603346123676939E-2</c:v>
                </c:pt>
                <c:pt idx="188">
                  <c:v>0.10016181308154626</c:v>
                </c:pt>
                <c:pt idx="189">
                  <c:v>0.10072056367382265</c:v>
                </c:pt>
                <c:pt idx="190">
                  <c:v>0.10127959804455844</c:v>
                </c:pt>
                <c:pt idx="191">
                  <c:v>0.101838916337879</c:v>
                </c:pt>
                <c:pt idx="192">
                  <c:v>0.10237923048760766</c:v>
                </c:pt>
                <c:pt idx="193">
                  <c:v>0.10291980959383418</c:v>
                </c:pt>
                <c:pt idx="194">
                  <c:v>0.10346065378648639</c:v>
                </c:pt>
                <c:pt idx="195">
                  <c:v>0.1040017631955561</c:v>
                </c:pt>
                <c:pt idx="196">
                  <c:v>0.10454313795109882</c:v>
                </c:pt>
                <c:pt idx="197">
                  <c:v>0.10508477818323381</c:v>
                </c:pt>
                <c:pt idx="198">
                  <c:v>0.10562668402214426</c:v>
                </c:pt>
                <c:pt idx="199">
                  <c:v>0.10616885559807687</c:v>
                </c:pt>
                <c:pt idx="200">
                  <c:v>0.1067112930413423</c:v>
                </c:pt>
                <c:pt idx="201">
                  <c:v>0.10725399648231559</c:v>
                </c:pt>
                <c:pt idx="202">
                  <c:v>0.10779696605143507</c:v>
                </c:pt>
                <c:pt idx="203">
                  <c:v>0.10834020187920324</c:v>
                </c:pt>
                <c:pt idx="204">
                  <c:v>0.10888370409618675</c:v>
                </c:pt>
                <c:pt idx="205">
                  <c:v>0.10942747283301624</c:v>
                </c:pt>
                <c:pt idx="206">
                  <c:v>0.10997150822038648</c:v>
                </c:pt>
                <c:pt idx="207">
                  <c:v>0.110515810389056</c:v>
                </c:pt>
                <c:pt idx="208">
                  <c:v>0.1110603794698477</c:v>
                </c:pt>
                <c:pt idx="209">
                  <c:v>0.11160521559364844</c:v>
                </c:pt>
                <c:pt idx="210">
                  <c:v>0.11215031889140969</c:v>
                </c:pt>
                <c:pt idx="211">
                  <c:v>0.11269568949414666</c:v>
                </c:pt>
                <c:pt idx="212">
                  <c:v>0.11324132753293914</c:v>
                </c:pt>
                <c:pt idx="213">
                  <c:v>0.11378723313893091</c:v>
                </c:pt>
                <c:pt idx="214">
                  <c:v>0.11433340644333034</c:v>
                </c:pt>
                <c:pt idx="215">
                  <c:v>0.11487984757740999</c:v>
                </c:pt>
                <c:pt idx="216">
                  <c:v>0.11542655667250679</c:v>
                </c:pt>
                <c:pt idx="217">
                  <c:v>0.11597353386002207</c:v>
                </c:pt>
                <c:pt idx="218">
                  <c:v>0.11652077927142157</c:v>
                </c:pt>
                <c:pt idx="219">
                  <c:v>0.11706829303823563</c:v>
                </c:pt>
                <c:pt idx="220">
                  <c:v>0.11761607529205897</c:v>
                </c:pt>
                <c:pt idx="221">
                  <c:v>0.11816412616455096</c:v>
                </c:pt>
                <c:pt idx="222">
                  <c:v>0.11871244578743534</c:v>
                </c:pt>
                <c:pt idx="223">
                  <c:v>0.11926103429250068</c:v>
                </c:pt>
                <c:pt idx="224">
                  <c:v>0.11980989181159996</c:v>
                </c:pt>
                <c:pt idx="225">
                  <c:v>0.12035901847665076</c:v>
                </c:pt>
                <c:pt idx="226">
                  <c:v>0.12088871549382407</c:v>
                </c:pt>
                <c:pt idx="227">
                  <c:v>0.12141866294762105</c:v>
                </c:pt>
                <c:pt idx="228">
                  <c:v>0.1219488609564463</c:v>
                </c:pt>
                <c:pt idx="229">
                  <c:v>0.12247930963876019</c:v>
                </c:pt>
                <c:pt idx="230">
                  <c:v>0.12301000911307947</c:v>
                </c:pt>
                <c:pt idx="231">
                  <c:v>0.12354095949797639</c:v>
                </c:pt>
                <c:pt idx="232">
                  <c:v>0.12407216091207962</c:v>
                </c:pt>
                <c:pt idx="233">
                  <c:v>0.12460361347407378</c:v>
                </c:pt>
                <c:pt idx="234">
                  <c:v>0.12513531730269944</c:v>
                </c:pt>
                <c:pt idx="235">
                  <c:v>0.1256672725167538</c:v>
                </c:pt>
                <c:pt idx="236">
                  <c:v>0.12619947923508978</c:v>
                </c:pt>
                <c:pt idx="237">
                  <c:v>0.12673193757661672</c:v>
                </c:pt>
                <c:pt idx="238">
                  <c:v>0.1272646476603001</c:v>
                </c:pt>
                <c:pt idx="239">
                  <c:v>0.12779760960516162</c:v>
                </c:pt>
                <c:pt idx="240">
                  <c:v>0.12833082353027936</c:v>
                </c:pt>
                <c:pt idx="241">
                  <c:v>0.12886428955478757</c:v>
                </c:pt>
                <c:pt idx="242">
                  <c:v>0.12939800779787669</c:v>
                </c:pt>
                <c:pt idx="243">
                  <c:v>0.129931978378794</c:v>
                </c:pt>
                <c:pt idx="244">
                  <c:v>0.13046620141684273</c:v>
                </c:pt>
                <c:pt idx="245">
                  <c:v>0.13100067703138274</c:v>
                </c:pt>
                <c:pt idx="246">
                  <c:v>0.13153540534183006</c:v>
                </c:pt>
                <c:pt idx="247">
                  <c:v>0.13207038646765734</c:v>
                </c:pt>
                <c:pt idx="248">
                  <c:v>0.13260562052839386</c:v>
                </c:pt>
                <c:pt idx="249">
                  <c:v>0.1331411076436253</c:v>
                </c:pt>
                <c:pt idx="250">
                  <c:v>0.13367684793299373</c:v>
                </c:pt>
                <c:pt idx="251">
                  <c:v>0.13421284151619783</c:v>
                </c:pt>
                <c:pt idx="252">
                  <c:v>0.13474908851299316</c:v>
                </c:pt>
                <c:pt idx="253">
                  <c:v>0.13528558904319166</c:v>
                </c:pt>
                <c:pt idx="254">
                  <c:v>0.13582234322666187</c:v>
                </c:pt>
                <c:pt idx="255">
                  <c:v>0.13633929188555172</c:v>
                </c:pt>
                <c:pt idx="256">
                  <c:v>0.13685647582412019</c:v>
                </c:pt>
                <c:pt idx="257">
                  <c:v>0.13737389514945053</c:v>
                </c:pt>
                <c:pt idx="258">
                  <c:v>0.13789154996867459</c:v>
                </c:pt>
                <c:pt idx="259">
                  <c:v>0.13840944038897329</c:v>
                </c:pt>
                <c:pt idx="260">
                  <c:v>0.13892756651757598</c:v>
                </c:pt>
                <c:pt idx="261">
                  <c:v>0.13944592846176107</c:v>
                </c:pt>
                <c:pt idx="262">
                  <c:v>0.13996452632885559</c:v>
                </c:pt>
                <c:pt idx="263">
                  <c:v>0.14048336022623564</c:v>
                </c:pt>
                <c:pt idx="264">
                  <c:v>0.14100243026132597</c:v>
                </c:pt>
                <c:pt idx="265">
                  <c:v>0.14152173654160038</c:v>
                </c:pt>
                <c:pt idx="266">
                  <c:v>0.14204127917458131</c:v>
                </c:pt>
                <c:pt idx="267">
                  <c:v>0.14256105826784071</c:v>
                </c:pt>
                <c:pt idx="268">
                  <c:v>0.14308107392899894</c:v>
                </c:pt>
                <c:pt idx="269">
                  <c:v>0.14360132626572542</c:v>
                </c:pt>
                <c:pt idx="270">
                  <c:v>0.14412181538573887</c:v>
                </c:pt>
                <c:pt idx="271">
                  <c:v>0.14464254139680666</c:v>
                </c:pt>
                <c:pt idx="272">
                  <c:v>0.14516350440674564</c:v>
                </c:pt>
                <c:pt idx="273">
                  <c:v>0.1456847045234213</c:v>
                </c:pt>
                <c:pt idx="274">
                  <c:v>0.14620614185474845</c:v>
                </c:pt>
                <c:pt idx="275">
                  <c:v>0.14672781650869093</c:v>
                </c:pt>
                <c:pt idx="276">
                  <c:v>0.14724972859326191</c:v>
                </c:pt>
                <c:pt idx="277">
                  <c:v>0.1477718782165236</c:v>
                </c:pt>
                <c:pt idx="278">
                  <c:v>0.14829426548658708</c:v>
                </c:pt>
                <c:pt idx="279">
                  <c:v>0.14881689051161318</c:v>
                </c:pt>
                <c:pt idx="280">
                  <c:v>0.14933975339981176</c:v>
                </c:pt>
                <c:pt idx="281">
                  <c:v>0.14986285425944157</c:v>
                </c:pt>
                <c:pt idx="282">
                  <c:v>0.15038619319881108</c:v>
                </c:pt>
                <c:pt idx="283">
                  <c:v>0.15088936340325843</c:v>
                </c:pt>
                <c:pt idx="284">
                  <c:v>0.15139275369054062</c:v>
                </c:pt>
                <c:pt idx="285">
                  <c:v>0.1518963641569202</c:v>
                </c:pt>
                <c:pt idx="286">
                  <c:v>0.15240019489870194</c:v>
                </c:pt>
                <c:pt idx="287">
                  <c:v>0.15290424601223274</c:v>
                </c:pt>
                <c:pt idx="288">
                  <c:v>0.15340851759390128</c:v>
                </c:pt>
                <c:pt idx="289">
                  <c:v>0.15391300974013888</c:v>
                </c:pt>
                <c:pt idx="290">
                  <c:v>0.15441772254741859</c:v>
                </c:pt>
                <c:pt idx="291">
                  <c:v>0.15492265611225609</c:v>
                </c:pt>
                <c:pt idx="292">
                  <c:v>0.15542781053120902</c:v>
                </c:pt>
                <c:pt idx="293">
                  <c:v>0.15593318590087724</c:v>
                </c:pt>
                <c:pt idx="294">
                  <c:v>0.15643878231790298</c:v>
                </c:pt>
                <c:pt idx="295">
                  <c:v>0.15694459987897047</c:v>
                </c:pt>
                <c:pt idx="296">
                  <c:v>0.15745063868080678</c:v>
                </c:pt>
                <c:pt idx="297">
                  <c:v>0.15795689882018071</c:v>
                </c:pt>
                <c:pt idx="298">
                  <c:v>0.15846338039390373</c:v>
                </c:pt>
                <c:pt idx="299">
                  <c:v>0.15897008349882946</c:v>
                </c:pt>
                <c:pt idx="300">
                  <c:v>0.15947700823185396</c:v>
                </c:pt>
                <c:pt idx="301">
                  <c:v>0.15998415468991567</c:v>
                </c:pt>
                <c:pt idx="302">
                  <c:v>0.16049152296999547</c:v>
                </c:pt>
                <c:pt idx="303">
                  <c:v>0.16099911316911664</c:v>
                </c:pt>
                <c:pt idx="304">
                  <c:v>0.16150692538434486</c:v>
                </c:pt>
                <c:pt idx="305">
                  <c:v>0.16201495971278845</c:v>
                </c:pt>
                <c:pt idx="306">
                  <c:v>0.16252321625159794</c:v>
                </c:pt>
                <c:pt idx="307">
                  <c:v>0.16303169509796644</c:v>
                </c:pt>
                <c:pt idx="308">
                  <c:v>0.16354039634912954</c:v>
                </c:pt>
                <c:pt idx="309">
                  <c:v>0.16404932010236561</c:v>
                </c:pt>
                <c:pt idx="310">
                  <c:v>0.16455846645499528</c:v>
                </c:pt>
                <c:pt idx="311">
                  <c:v>0.16506783550438175</c:v>
                </c:pt>
                <c:pt idx="312">
                  <c:v>0.16557742734793091</c:v>
                </c:pt>
                <c:pt idx="313">
                  <c:v>0.16608724208309122</c:v>
                </c:pt>
                <c:pt idx="314">
                  <c:v>0.16659727980735384</c:v>
                </c:pt>
                <c:pt idx="315">
                  <c:v>0.1671075406182525</c:v>
                </c:pt>
                <c:pt idx="316">
                  <c:v>0.16759722851203662</c:v>
                </c:pt>
                <c:pt idx="317">
                  <c:v>0.16808712186609309</c:v>
                </c:pt>
                <c:pt idx="318">
                  <c:v>0.16857722076662784</c:v>
                </c:pt>
                <c:pt idx="319">
                  <c:v>0.16906752529988278</c:v>
                </c:pt>
                <c:pt idx="320">
                  <c:v>0.169558035552136</c:v>
                </c:pt>
                <c:pt idx="321">
                  <c:v>0.17004875160970201</c:v>
                </c:pt>
                <c:pt idx="322">
                  <c:v>0.17053967355893129</c:v>
                </c:pt>
                <c:pt idx="323">
                  <c:v>0.17103080148621053</c:v>
                </c:pt>
                <c:pt idx="324">
                  <c:v>0.17152213547796258</c:v>
                </c:pt>
                <c:pt idx="325">
                  <c:v>0.17201367562064696</c:v>
                </c:pt>
                <c:pt idx="326">
                  <c:v>0.17250542200075913</c:v>
                </c:pt>
                <c:pt idx="327">
                  <c:v>0.17299737470483101</c:v>
                </c:pt>
                <c:pt idx="328">
                  <c:v>0.17348953381943089</c:v>
                </c:pt>
                <c:pt idx="329">
                  <c:v>0.17398189943116305</c:v>
                </c:pt>
                <c:pt idx="330">
                  <c:v>0.17447447162666818</c:v>
                </c:pt>
                <c:pt idx="331">
                  <c:v>0.17496725049262363</c:v>
                </c:pt>
                <c:pt idx="332">
                  <c:v>0.17546023611574291</c:v>
                </c:pt>
                <c:pt idx="333">
                  <c:v>0.17595342858277596</c:v>
                </c:pt>
                <c:pt idx="334">
                  <c:v>0.17644682798050915</c:v>
                </c:pt>
                <c:pt idx="335">
                  <c:v>0.17694043439576501</c:v>
                </c:pt>
                <c:pt idx="336">
                  <c:v>0.17743424791540274</c:v>
                </c:pt>
                <c:pt idx="337">
                  <c:v>0.17792826862631816</c:v>
                </c:pt>
                <c:pt idx="338">
                  <c:v>0.17842249661544307</c:v>
                </c:pt>
                <c:pt idx="339">
                  <c:v>0.17891693196974612</c:v>
                </c:pt>
                <c:pt idx="340">
                  <c:v>0.17941157477623237</c:v>
                </c:pt>
                <c:pt idx="341">
                  <c:v>0.17990642512194333</c:v>
                </c:pt>
                <c:pt idx="342">
                  <c:v>0.18040148309395687</c:v>
                </c:pt>
                <c:pt idx="343">
                  <c:v>0.18089674877938777</c:v>
                </c:pt>
                <c:pt idx="344">
                  <c:v>0.18139222226538698</c:v>
                </c:pt>
                <c:pt idx="345">
                  <c:v>0.18188790363914231</c:v>
                </c:pt>
                <c:pt idx="346">
                  <c:v>0.18238379298787821</c:v>
                </c:pt>
                <c:pt idx="347">
                  <c:v>0.18287989039885533</c:v>
                </c:pt>
                <c:pt idx="348">
                  <c:v>0.18337619595937116</c:v>
                </c:pt>
                <c:pt idx="349">
                  <c:v>0.18385152908267965</c:v>
                </c:pt>
                <c:pt idx="350">
                  <c:v>0.18432705313561715</c:v>
                </c:pt>
                <c:pt idx="351">
                  <c:v>0.1848027681948754</c:v>
                </c:pt>
                <c:pt idx="352">
                  <c:v>0.18527867433717704</c:v>
                </c:pt>
                <c:pt idx="353">
                  <c:v>0.18575477163927534</c:v>
                </c:pt>
                <c:pt idx="354">
                  <c:v>0.18623106017795465</c:v>
                </c:pt>
                <c:pt idx="355">
                  <c:v>0.18670754003002976</c:v>
                </c:pt>
                <c:pt idx="356">
                  <c:v>0.18718421127234675</c:v>
                </c:pt>
                <c:pt idx="357">
                  <c:v>0.18766107398178233</c:v>
                </c:pt>
                <c:pt idx="358">
                  <c:v>0.1881381282352439</c:v>
                </c:pt>
                <c:pt idx="359">
                  <c:v>0.18861537410967033</c:v>
                </c:pt>
                <c:pt idx="360">
                  <c:v>0.18909281168203096</c:v>
                </c:pt>
                <c:pt idx="361">
                  <c:v>0.18957044102932596</c:v>
                </c:pt>
                <c:pt idx="362">
                  <c:v>0.19004826222858684</c:v>
                </c:pt>
                <c:pt idx="363">
                  <c:v>0.1905262753568755</c:v>
                </c:pt>
                <c:pt idx="364">
                  <c:v>0.19100448049128538</c:v>
                </c:pt>
                <c:pt idx="365">
                  <c:v>0.19148287770894057</c:v>
                </c:pt>
                <c:pt idx="366">
                  <c:v>0.19196146708699624</c:v>
                </c:pt>
                <c:pt idx="367">
                  <c:v>0.19244024870263843</c:v>
                </c:pt>
                <c:pt idx="368">
                  <c:v>0.19291922263308425</c:v>
                </c:pt>
                <c:pt idx="369">
                  <c:v>0.1933983889555817</c:v>
                </c:pt>
                <c:pt idx="370">
                  <c:v>0.19387774774741007</c:v>
                </c:pt>
                <c:pt idx="371">
                  <c:v>0.19435729908587951</c:v>
                </c:pt>
                <c:pt idx="372">
                  <c:v>0.19483704304833149</c:v>
                </c:pt>
                <c:pt idx="373">
                  <c:v>0.19531697971213813</c:v>
                </c:pt>
                <c:pt idx="374">
                  <c:v>0.19579710915470283</c:v>
                </c:pt>
                <c:pt idx="375">
                  <c:v>0.19627743145346011</c:v>
                </c:pt>
                <c:pt idx="376">
                  <c:v>0.19675794668587554</c:v>
                </c:pt>
                <c:pt idx="377">
                  <c:v>0.19723865492944581</c:v>
                </c:pt>
                <c:pt idx="378">
                  <c:v>0.19771955626169868</c:v>
                </c:pt>
                <c:pt idx="379">
                  <c:v>0.19820065076019322</c:v>
                </c:pt>
                <c:pt idx="380">
                  <c:v>0.19868193850251958</c:v>
                </c:pt>
                <c:pt idx="381">
                  <c:v>0.19916341956629924</c:v>
                </c:pt>
                <c:pt idx="382">
                  <c:v>0.19963432615524246</c:v>
                </c:pt>
                <c:pt idx="383">
                  <c:v>0.20010541766728451</c:v>
                </c:pt>
                <c:pt idx="384">
                  <c:v>0.20057669417504398</c:v>
                </c:pt>
                <c:pt idx="385">
                  <c:v>0.20104815575116786</c:v>
                </c:pt>
                <c:pt idx="386">
                  <c:v>0.20151980246833157</c:v>
                </c:pt>
                <c:pt idx="387">
                  <c:v>0.20199163439923939</c:v>
                </c:pt>
                <c:pt idx="388">
                  <c:v>0.20246365161662405</c:v>
                </c:pt>
                <c:pt idx="389">
                  <c:v>0.20293585419324689</c:v>
                </c:pt>
                <c:pt idx="390">
                  <c:v>0.20340824220189746</c:v>
                </c:pt>
                <c:pt idx="391">
                  <c:v>0.2038808157153944</c:v>
                </c:pt>
                <c:pt idx="392">
                  <c:v>0.20435357480658456</c:v>
                </c:pt>
                <c:pt idx="393">
                  <c:v>0.20482651954834363</c:v>
                </c:pt>
                <c:pt idx="394">
                  <c:v>0.20529965001357575</c:v>
                </c:pt>
                <c:pt idx="395">
                  <c:v>0.20577296627521391</c:v>
                </c:pt>
                <c:pt idx="396">
                  <c:v>0.20624646840621952</c:v>
                </c:pt>
                <c:pt idx="397">
                  <c:v>0.20672015647958264</c:v>
                </c:pt>
                <c:pt idx="398">
                  <c:v>0.2071940305683222</c:v>
                </c:pt>
                <c:pt idx="399">
                  <c:v>0.20766809074548576</c:v>
                </c:pt>
                <c:pt idx="400">
                  <c:v>0.20814233708414931</c:v>
                </c:pt>
                <c:pt idx="401">
                  <c:v>0.20861676965741771</c:v>
                </c:pt>
                <c:pt idx="402">
                  <c:v>0.20909138853842468</c:v>
                </c:pt>
                <c:pt idx="403">
                  <c:v>0.20956619380033237</c:v>
                </c:pt>
                <c:pt idx="404">
                  <c:v>0.21004118551633177</c:v>
                </c:pt>
                <c:pt idx="405">
                  <c:v>0.21051636375964278</c:v>
                </c:pt>
                <c:pt idx="406">
                  <c:v>0.2109917286035139</c:v>
                </c:pt>
                <c:pt idx="407">
                  <c:v>0.21146728012122229</c:v>
                </c:pt>
                <c:pt idx="408">
                  <c:v>0.21194301838607399</c:v>
                </c:pt>
                <c:pt idx="409">
                  <c:v>0.21241894347140411</c:v>
                </c:pt>
                <c:pt idx="410">
                  <c:v>0.21289505545057597</c:v>
                </c:pt>
                <c:pt idx="411">
                  <c:v>0.21337135439698218</c:v>
                </c:pt>
                <c:pt idx="412">
                  <c:v>0.21384784038404403</c:v>
                </c:pt>
                <c:pt idx="413">
                  <c:v>0.21432451348521164</c:v>
                </c:pt>
                <c:pt idx="414">
                  <c:v>0.2148013737739638</c:v>
                </c:pt>
                <c:pt idx="415">
                  <c:v>0.21527842132380837</c:v>
                </c:pt>
                <c:pt idx="416">
                  <c:v>0.21575565620828208</c:v>
                </c:pt>
                <c:pt idx="417">
                  <c:v>0.21623307850095053</c:v>
                </c:pt>
                <c:pt idx="418">
                  <c:v>0.21671068827540818</c:v>
                </c:pt>
                <c:pt idx="419">
                  <c:v>0.21718848560527815</c:v>
                </c:pt>
                <c:pt idx="420">
                  <c:v>0.21766647056421284</c:v>
                </c:pt>
                <c:pt idx="421">
                  <c:v>0.21814464322589333</c:v>
                </c:pt>
                <c:pt idx="422">
                  <c:v>0.21862300366402976</c:v>
                </c:pt>
                <c:pt idx="423">
                  <c:v>0.21910155195236114</c:v>
                </c:pt>
                <c:pt idx="424">
                  <c:v>0.21958028816465558</c:v>
                </c:pt>
                <c:pt idx="425">
                  <c:v>0.22005921237471004</c:v>
                </c:pt>
                <c:pt idx="426">
                  <c:v>0.22053832465635037</c:v>
                </c:pt>
                <c:pt idx="427">
                  <c:v>0.2210176250834317</c:v>
                </c:pt>
                <c:pt idx="428">
                  <c:v>0.22149711372983782</c:v>
                </c:pt>
                <c:pt idx="429">
                  <c:v>0.22197679066948184</c:v>
                </c:pt>
                <c:pt idx="430">
                  <c:v>0.22245665597630548</c:v>
                </c:pt>
                <c:pt idx="431">
                  <c:v>0.22293670972428004</c:v>
                </c:pt>
                <c:pt idx="432">
                  <c:v>0.22341695198740541</c:v>
                </c:pt>
                <c:pt idx="433">
                  <c:v>0.22389738283971083</c:v>
                </c:pt>
                <c:pt idx="434">
                  <c:v>0.2243780023552544</c:v>
                </c:pt>
                <c:pt idx="435">
                  <c:v>0.22485881060812352</c:v>
                </c:pt>
                <c:pt idx="436">
                  <c:v>0.22533980767243444</c:v>
                </c:pt>
                <c:pt idx="437">
                  <c:v>0.22582099362233277</c:v>
                </c:pt>
                <c:pt idx="438">
                  <c:v>0.22630236853199315</c:v>
                </c:pt>
                <c:pt idx="439">
                  <c:v>0.22678393247561912</c:v>
                </c:pt>
                <c:pt idx="440">
                  <c:v>0.22726568552744375</c:v>
                </c:pt>
                <c:pt idx="441">
                  <c:v>0.22774762776172897</c:v>
                </c:pt>
                <c:pt idx="442">
                  <c:v>0.22822975925276578</c:v>
                </c:pt>
                <c:pt idx="443">
                  <c:v>0.22871208007487476</c:v>
                </c:pt>
                <c:pt idx="444">
                  <c:v>0.22919459030240552</c:v>
                </c:pt>
                <c:pt idx="445">
                  <c:v>0.22967729000973658</c:v>
                </c:pt>
                <c:pt idx="446">
                  <c:v>0.23016017927127597</c:v>
                </c:pt>
                <c:pt idx="447">
                  <c:v>0.23064325816146081</c:v>
                </c:pt>
                <c:pt idx="448">
                  <c:v>0.23112652675475753</c:v>
                </c:pt>
                <c:pt idx="449">
                  <c:v>0.23160998512566189</c:v>
                </c:pt>
                <c:pt idx="450">
                  <c:v>0.2320936333486987</c:v>
                </c:pt>
                <c:pt idx="451">
                  <c:v>0.23257747149842212</c:v>
                </c:pt>
                <c:pt idx="452">
                  <c:v>0.23306149964941558</c:v>
                </c:pt>
                <c:pt idx="453">
                  <c:v>0.23354571787629164</c:v>
                </c:pt>
                <c:pt idx="454">
                  <c:v>0.23403012625369257</c:v>
                </c:pt>
                <c:pt idx="455">
                  <c:v>0.23451472485628955</c:v>
                </c:pt>
                <c:pt idx="456">
                  <c:v>0.23499951375878325</c:v>
                </c:pt>
                <c:pt idx="457">
                  <c:v>0.23548449303590391</c:v>
                </c:pt>
                <c:pt idx="458">
                  <c:v>0.2359696627624106</c:v>
                </c:pt>
                <c:pt idx="459">
                  <c:v>0.23645502301309218</c:v>
                </c:pt>
                <c:pt idx="460">
                  <c:v>0.23694057386276657</c:v>
                </c:pt>
                <c:pt idx="461">
                  <c:v>0.23742631538628123</c:v>
                </c:pt>
                <c:pt idx="462">
                  <c:v>0.23791224765851315</c:v>
                </c:pt>
                <c:pt idx="463">
                  <c:v>0.23839837075436843</c:v>
                </c:pt>
                <c:pt idx="464">
                  <c:v>0.23888468474878266</c:v>
                </c:pt>
                <c:pt idx="465">
                  <c:v>0.23937118971672122</c:v>
                </c:pt>
                <c:pt idx="466">
                  <c:v>0.23985788573317834</c:v>
                </c:pt>
                <c:pt idx="467">
                  <c:v>0.24034477287317801</c:v>
                </c:pt>
                <c:pt idx="468">
                  <c:v>0.24083185121177397</c:v>
                </c:pt>
                <c:pt idx="469">
                  <c:v>0.24131912082404883</c:v>
                </c:pt>
                <c:pt idx="470">
                  <c:v>0.24180658178511516</c:v>
                </c:pt>
                <c:pt idx="471">
                  <c:v>0.24229423417011464</c:v>
                </c:pt>
                <c:pt idx="472">
                  <c:v>0.24278207805421892</c:v>
                </c:pt>
                <c:pt idx="473">
                  <c:v>0.24327011351262873</c:v>
                </c:pt>
                <c:pt idx="474">
                  <c:v>0.24375834062057455</c:v>
                </c:pt>
                <c:pt idx="475">
                  <c:v>0.24424675945331642</c:v>
                </c:pt>
                <c:pt idx="476">
                  <c:v>0.24474654278541053</c:v>
                </c:pt>
                <c:pt idx="477">
                  <c:v>0.24524652686818138</c:v>
                </c:pt>
                <c:pt idx="478">
                  <c:v>0.24574671178226559</c:v>
                </c:pt>
                <c:pt idx="479">
                  <c:v>0.24624709760833219</c:v>
                </c:pt>
                <c:pt idx="480">
                  <c:v>0.24674768442708261</c:v>
                </c:pt>
                <c:pt idx="481">
                  <c:v>0.24724847231925073</c:v>
                </c:pt>
                <c:pt idx="482">
                  <c:v>0.24774946136560261</c:v>
                </c:pt>
                <c:pt idx="483">
                  <c:v>0.24825065164693716</c:v>
                </c:pt>
                <c:pt idx="484">
                  <c:v>0.24875204324408529</c:v>
                </c:pt>
                <c:pt idx="485">
                  <c:v>0.24925363623791075</c:v>
                </c:pt>
                <c:pt idx="486">
                  <c:v>0.24975543070930972</c:v>
                </c:pt>
                <c:pt idx="487">
                  <c:v>0.25025742673921059</c:v>
                </c:pt>
                <c:pt idx="488">
                  <c:v>0.25075962440857458</c:v>
                </c:pt>
                <c:pt idx="489">
                  <c:v>0.25126202379839535</c:v>
                </c:pt>
                <c:pt idx="490">
                  <c:v>0.25176462498969898</c:v>
                </c:pt>
                <c:pt idx="491">
                  <c:v>0.25226742806354396</c:v>
                </c:pt>
                <c:pt idx="492">
                  <c:v>0.25277043310102187</c:v>
                </c:pt>
                <c:pt idx="493">
                  <c:v>0.25327364018325627</c:v>
                </c:pt>
                <c:pt idx="494">
                  <c:v>0.25377704939140378</c:v>
                </c:pt>
                <c:pt idx="495">
                  <c:v>0.25428066080665324</c:v>
                </c:pt>
                <c:pt idx="496">
                  <c:v>0.25478447451022657</c:v>
                </c:pt>
                <c:pt idx="497">
                  <c:v>0.25528849058337766</c:v>
                </c:pt>
                <c:pt idx="498">
                  <c:v>0.25579270910739349</c:v>
                </c:pt>
                <c:pt idx="499">
                  <c:v>0.25629713016359368</c:v>
                </c:pt>
                <c:pt idx="500">
                  <c:v>0.25680175383333048</c:v>
                </c:pt>
                <c:pt idx="501">
                  <c:v>0.25730658019798858</c:v>
                </c:pt>
                <c:pt idx="502">
                  <c:v>0.25781160933898573</c:v>
                </c:pt>
                <c:pt idx="503">
                  <c:v>0.25831684133777211</c:v>
                </c:pt>
                <c:pt idx="504">
                  <c:v>0.25882227627583076</c:v>
                </c:pt>
                <c:pt idx="505">
                  <c:v>0.25932791423467738</c:v>
                </c:pt>
                <c:pt idx="506">
                  <c:v>0.25983375529586028</c:v>
                </c:pt>
                <c:pt idx="507">
                  <c:v>0.26033979954096087</c:v>
                </c:pt>
                <c:pt idx="508">
                  <c:v>0.26084604705159298</c:v>
                </c:pt>
                <c:pt idx="509">
                  <c:v>0.26135249790940351</c:v>
                </c:pt>
                <c:pt idx="510">
                  <c:v>0.26185915219607203</c:v>
                </c:pt>
                <c:pt idx="511">
                  <c:v>0.26238859539559378</c:v>
                </c:pt>
                <c:pt idx="512">
                  <c:v>0.26291826073567792</c:v>
                </c:pt>
                <c:pt idx="513">
                  <c:v>0.26344814830952856</c:v>
                </c:pt>
                <c:pt idx="514">
                  <c:v>0.26397825821038934</c:v>
                </c:pt>
                <c:pt idx="515">
                  <c:v>0.26450859053154296</c:v>
                </c:pt>
                <c:pt idx="516">
                  <c:v>0.26503914536631101</c:v>
                </c:pt>
                <c:pt idx="517">
                  <c:v>0.26556992280805436</c:v>
                </c:pt>
                <c:pt idx="518">
                  <c:v>0.26610092295017318</c:v>
                </c:pt>
                <c:pt idx="519">
                  <c:v>0.26663214588610673</c:v>
                </c:pt>
                <c:pt idx="520">
                  <c:v>0.26716359170933357</c:v>
                </c:pt>
                <c:pt idx="521">
                  <c:v>0.26769526051337134</c:v>
                </c:pt>
                <c:pt idx="522">
                  <c:v>0.26822715239177697</c:v>
                </c:pt>
                <c:pt idx="523">
                  <c:v>0.26875926743814671</c:v>
                </c:pt>
                <c:pt idx="524">
                  <c:v>0.26929160574611588</c:v>
                </c:pt>
                <c:pt idx="525">
                  <c:v>0.26982416740935933</c:v>
                </c:pt>
                <c:pt idx="526">
                  <c:v>0.27035695252159098</c:v>
                </c:pt>
                <c:pt idx="527">
                  <c:v>0.27088996117656428</c:v>
                </c:pt>
                <c:pt idx="528">
                  <c:v>0.27142319346807198</c:v>
                </c:pt>
                <c:pt idx="529">
                  <c:v>0.27195664948994613</c:v>
                </c:pt>
                <c:pt idx="530">
                  <c:v>0.2724903293360581</c:v>
                </c:pt>
                <c:pt idx="531">
                  <c:v>0.27302423310031876</c:v>
                </c:pt>
                <c:pt idx="532">
                  <c:v>0.27355836087667829</c:v>
                </c:pt>
                <c:pt idx="533">
                  <c:v>0.27409271275912639</c:v>
                </c:pt>
                <c:pt idx="534">
                  <c:v>0.27467259263478638</c:v>
                </c:pt>
                <c:pt idx="535">
                  <c:v>0.27525273643211134</c:v>
                </c:pt>
                <c:pt idx="536">
                  <c:v>0.27583314427122052</c:v>
                </c:pt>
                <c:pt idx="537">
                  <c:v>0.27641381627228756</c:v>
                </c:pt>
                <c:pt idx="538">
                  <c:v>0.27699475255554096</c:v>
                </c:pt>
                <c:pt idx="539">
                  <c:v>0.27757595324126405</c:v>
                </c:pt>
                <c:pt idx="540">
                  <c:v>0.27815741844979458</c:v>
                </c:pt>
                <c:pt idx="541">
                  <c:v>0.27873914830152513</c:v>
                </c:pt>
                <c:pt idx="542">
                  <c:v>0.27932114291690335</c:v>
                </c:pt>
                <c:pt idx="543">
                  <c:v>0.27990340241643152</c:v>
                </c:pt>
                <c:pt idx="544">
                  <c:v>0.28048592692066698</c:v>
                </c:pt>
                <c:pt idx="545">
                  <c:v>0.28106871655022148</c:v>
                </c:pt>
                <c:pt idx="546">
                  <c:v>0.28165177142576203</c:v>
                </c:pt>
                <c:pt idx="547">
                  <c:v>0.28223509166801053</c:v>
                </c:pt>
                <c:pt idx="548">
                  <c:v>0.28281867739774369</c:v>
                </c:pt>
                <c:pt idx="549">
                  <c:v>0.2834025287357933</c:v>
                </c:pt>
                <c:pt idx="550">
                  <c:v>0.283986645803046</c:v>
                </c:pt>
                <c:pt idx="551">
                  <c:v>0.28457102872044371</c:v>
                </c:pt>
                <c:pt idx="552">
                  <c:v>0.28515567760898297</c:v>
                </c:pt>
                <c:pt idx="553">
                  <c:v>0.28574059258971585</c:v>
                </c:pt>
                <c:pt idx="554">
                  <c:v>0.28632577378374946</c:v>
                </c:pt>
                <c:pt idx="555">
                  <c:v>0.28691122131224556</c:v>
                </c:pt>
                <c:pt idx="556">
                  <c:v>0.28749693529642162</c:v>
                </c:pt>
                <c:pt idx="557">
                  <c:v>0.28808291585754997</c:v>
                </c:pt>
                <c:pt idx="558">
                  <c:v>0.28866916311695823</c:v>
                </c:pt>
                <c:pt idx="559">
                  <c:v>0.28925567719602929</c:v>
                </c:pt>
                <c:pt idx="560">
                  <c:v>0.28984245821620114</c:v>
                </c:pt>
                <c:pt idx="561">
                  <c:v>0.29042950629896702</c:v>
                </c:pt>
                <c:pt idx="562">
                  <c:v>0.29101682156587572</c:v>
                </c:pt>
                <c:pt idx="563">
                  <c:v>0.29160440413853106</c:v>
                </c:pt>
                <c:pt idx="564">
                  <c:v>0.2921922541385924</c:v>
                </c:pt>
                <c:pt idx="565">
                  <c:v>0.29278037168777438</c:v>
                </c:pt>
                <c:pt idx="566">
                  <c:v>0.29336875690784714</c:v>
                </c:pt>
                <c:pt idx="567">
                  <c:v>0.29400299248422068</c:v>
                </c:pt>
                <c:pt idx="568">
                  <c:v>0.2946375390738023</c:v>
                </c:pt>
                <c:pt idx="569">
                  <c:v>0.29527239682910511</c:v>
                </c:pt>
                <c:pt idx="570">
                  <c:v>0.29590756590271683</c:v>
                </c:pt>
                <c:pt idx="571">
                  <c:v>0.29654304644730023</c:v>
                </c:pt>
                <c:pt idx="572">
                  <c:v>0.29717883861559291</c:v>
                </c:pt>
                <c:pt idx="573">
                  <c:v>0.2978149425604073</c:v>
                </c:pt>
                <c:pt idx="574">
                  <c:v>0.29845135843463089</c:v>
                </c:pt>
                <c:pt idx="575">
                  <c:v>0.29908808639122575</c:v>
                </c:pt>
                <c:pt idx="576">
                  <c:v>0.29972512658322947</c:v>
                </c:pt>
                <c:pt idx="577">
                  <c:v>0.30036247916375447</c:v>
                </c:pt>
                <c:pt idx="578">
                  <c:v>0.3010001442859882</c:v>
                </c:pt>
                <c:pt idx="579">
                  <c:v>0.30163812210319318</c:v>
                </c:pt>
                <c:pt idx="580">
                  <c:v>0.3022764127687072</c:v>
                </c:pt>
                <c:pt idx="581">
                  <c:v>0.30291501643594332</c:v>
                </c:pt>
                <c:pt idx="582">
                  <c:v>0.30355393325838964</c:v>
                </c:pt>
                <c:pt idx="583">
                  <c:v>0.30419316338960956</c:v>
                </c:pt>
                <c:pt idx="584">
                  <c:v>0.30483270698324194</c:v>
                </c:pt>
                <c:pt idx="585">
                  <c:v>0.30547256419300095</c:v>
                </c:pt>
                <c:pt idx="586">
                  <c:v>0.30611273517267601</c:v>
                </c:pt>
                <c:pt idx="587">
                  <c:v>0.30675322007613182</c:v>
                </c:pt>
                <c:pt idx="588">
                  <c:v>0.30739401905730901</c:v>
                </c:pt>
                <c:pt idx="589">
                  <c:v>0.30803513227022328</c:v>
                </c:pt>
                <c:pt idx="590">
                  <c:v>0.30867655986896581</c:v>
                </c:pt>
                <c:pt idx="591">
                  <c:v>0.30931830200770372</c:v>
                </c:pt>
                <c:pt idx="592">
                  <c:v>0.30996035884067963</c:v>
                </c:pt>
                <c:pt idx="593">
                  <c:v>0.31060273052221143</c:v>
                </c:pt>
                <c:pt idx="594">
                  <c:v>0.31124541720669319</c:v>
                </c:pt>
                <c:pt idx="595">
                  <c:v>0.31188841904859443</c:v>
                </c:pt>
                <c:pt idx="596">
                  <c:v>0.31253173620246022</c:v>
                </c:pt>
                <c:pt idx="597">
                  <c:v>0.31317536882291175</c:v>
                </c:pt>
                <c:pt idx="598">
                  <c:v>0.31381931706464594</c:v>
                </c:pt>
                <c:pt idx="599">
                  <c:v>0.31446358108243566</c:v>
                </c:pt>
                <c:pt idx="600">
                  <c:v>0.31515408103077802</c:v>
                </c:pt>
                <c:pt idx="601">
                  <c:v>0.31584494370516736</c:v>
                </c:pt>
                <c:pt idx="602">
                  <c:v>0.31653616929614703</c:v>
                </c:pt>
                <c:pt idx="603">
                  <c:v>0.31722775799436054</c:v>
                </c:pt>
                <c:pt idx="604">
                  <c:v>0.31791970999055152</c:v>
                </c:pt>
                <c:pt idx="605">
                  <c:v>0.31861202547556378</c:v>
                </c:pt>
                <c:pt idx="606">
                  <c:v>0.31930470464034122</c:v>
                </c:pt>
                <c:pt idx="607">
                  <c:v>0.31999774767592837</c:v>
                </c:pt>
                <c:pt idx="608">
                  <c:v>0.32069115477346988</c:v>
                </c:pt>
                <c:pt idx="609">
                  <c:v>0.32138492612421077</c:v>
                </c:pt>
                <c:pt idx="610">
                  <c:v>0.32207906191949687</c:v>
                </c:pt>
                <c:pt idx="611">
                  <c:v>0.32277356235077415</c:v>
                </c:pt>
                <c:pt idx="612">
                  <c:v>0.32346842760958938</c:v>
                </c:pt>
                <c:pt idx="613">
                  <c:v>0.32416365788758972</c:v>
                </c:pt>
                <c:pt idx="614">
                  <c:v>0.3248592533765231</c:v>
                </c:pt>
                <c:pt idx="615">
                  <c:v>0.32555521426823852</c:v>
                </c:pt>
                <c:pt idx="616">
                  <c:v>0.3262515407546851</c:v>
                </c:pt>
                <c:pt idx="617">
                  <c:v>0.32694823302791343</c:v>
                </c:pt>
                <c:pt idx="618">
                  <c:v>0.32764529128007469</c:v>
                </c:pt>
                <c:pt idx="619">
                  <c:v>0.32834271570342088</c:v>
                </c:pt>
                <c:pt idx="620">
                  <c:v>0.32904050649030525</c:v>
                </c:pt>
                <c:pt idx="621">
                  <c:v>0.32973866383318184</c:v>
                </c:pt>
                <c:pt idx="622">
                  <c:v>0.33043718792460597</c:v>
                </c:pt>
                <c:pt idx="623">
                  <c:v>0.33113607895723418</c:v>
                </c:pt>
                <c:pt idx="624">
                  <c:v>0.33183533712382385</c:v>
                </c:pt>
                <c:pt idx="625">
                  <c:v>0.33253496261723403</c:v>
                </c:pt>
                <c:pt idx="626">
                  <c:v>0.33323495563042504</c:v>
                </c:pt>
                <c:pt idx="627">
                  <c:v>0.33393531635645823</c:v>
                </c:pt>
                <c:pt idx="628">
                  <c:v>0.33463604498849664</c:v>
                </c:pt>
                <c:pt idx="629">
                  <c:v>0.33533714171980478</c:v>
                </c:pt>
                <c:pt idx="630">
                  <c:v>0.33603860674374864</c:v>
                </c:pt>
                <c:pt idx="631">
                  <c:v>0.33674044025379568</c:v>
                </c:pt>
                <c:pt idx="632">
                  <c:v>0.33746583897562421</c:v>
                </c:pt>
                <c:pt idx="633">
                  <c:v>0.33819163134403496</c:v>
                </c:pt>
                <c:pt idx="634">
                  <c:v>0.33891781757264527</c:v>
                </c:pt>
                <c:pt idx="635">
                  <c:v>0.33964439787518796</c:v>
                </c:pt>
                <c:pt idx="636">
                  <c:v>0.34037137246551219</c:v>
                </c:pt>
                <c:pt idx="637">
                  <c:v>0.34109874155758324</c:v>
                </c:pt>
                <c:pt idx="638">
                  <c:v>0.34182650536548231</c:v>
                </c:pt>
                <c:pt idx="639">
                  <c:v>0.34255466410340674</c:v>
                </c:pt>
                <c:pt idx="640">
                  <c:v>0.34328321798567019</c:v>
                </c:pt>
                <c:pt idx="641">
                  <c:v>0.34401216722670269</c:v>
                </c:pt>
                <c:pt idx="642">
                  <c:v>0.34474151204105064</c:v>
                </c:pt>
                <c:pt idx="643">
                  <c:v>0.34547125264337675</c:v>
                </c:pt>
                <c:pt idx="644">
                  <c:v>0.34620138924846011</c:v>
                </c:pt>
                <c:pt idx="645">
                  <c:v>0.34693192207119661</c:v>
                </c:pt>
                <c:pt idx="646">
                  <c:v>0.34766285132659869</c:v>
                </c:pt>
                <c:pt idx="647">
                  <c:v>0.34839417722979538</c:v>
                </c:pt>
                <c:pt idx="648">
                  <c:v>0.3491258999960325</c:v>
                </c:pt>
                <c:pt idx="649">
                  <c:v>0.34985801984067266</c:v>
                </c:pt>
                <c:pt idx="650">
                  <c:v>0.35059053697919551</c:v>
                </c:pt>
                <c:pt idx="651">
                  <c:v>0.35132345162719747</c:v>
                </c:pt>
                <c:pt idx="652">
                  <c:v>0.35205676400039176</c:v>
                </c:pt>
                <c:pt idx="653">
                  <c:v>0.35279047431460908</c:v>
                </c:pt>
                <c:pt idx="654">
                  <c:v>0.3535245827857969</c:v>
                </c:pt>
                <c:pt idx="655">
                  <c:v>0.35425908963002017</c:v>
                </c:pt>
                <c:pt idx="656">
                  <c:v>0.35499399506346085</c:v>
                </c:pt>
                <c:pt idx="657">
                  <c:v>0.35572929930241837</c:v>
                </c:pt>
                <c:pt idx="658">
                  <c:v>0.35646500256330937</c:v>
                </c:pt>
                <c:pt idx="659">
                  <c:v>0.357201105062668</c:v>
                </c:pt>
                <c:pt idx="660">
                  <c:v>0.35793760701714605</c:v>
                </c:pt>
                <c:pt idx="661">
                  <c:v>0.3586745086435128</c:v>
                </c:pt>
                <c:pt idx="662">
                  <c:v>0.35942356035851741</c:v>
                </c:pt>
                <c:pt idx="663">
                  <c:v>0.36017302503370363</c:v>
                </c:pt>
                <c:pt idx="664">
                  <c:v>0.36092290289674067</c:v>
                </c:pt>
                <c:pt idx="665">
                  <c:v>0.36167319417542343</c:v>
                </c:pt>
                <c:pt idx="666">
                  <c:v>0.36242389909767248</c:v>
                </c:pt>
              </c:numCache>
            </c:numRef>
          </c:val>
          <c:smooth val="0"/>
          <c:extLst>
            <c:ext xmlns:c16="http://schemas.microsoft.com/office/drawing/2014/chart" uri="{C3380CC4-5D6E-409C-BE32-E72D297353CC}">
              <c16:uniqueId val="{00000001-664A-492B-A677-DAA49359ED93}"/>
            </c:ext>
          </c:extLst>
        </c:ser>
        <c:dLbls>
          <c:showLegendKey val="0"/>
          <c:showVal val="0"/>
          <c:showCatName val="0"/>
          <c:showSerName val="0"/>
          <c:showPercent val="0"/>
          <c:showBubbleSize val="0"/>
        </c:dLbls>
        <c:smooth val="0"/>
        <c:axId val="264401951"/>
        <c:axId val="264402911"/>
        <c:extLst/>
      </c:lineChart>
      <c:dateAx>
        <c:axId val="264401951"/>
        <c:scaling>
          <c:orientation val="minMax"/>
        </c:scaling>
        <c:delete val="0"/>
        <c:axPos val="b"/>
        <c:numFmt formatCode="[$-416]mmm\-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2911"/>
        <c:crosses val="autoZero"/>
        <c:auto val="1"/>
        <c:lblOffset val="100"/>
        <c:baseTimeUnit val="days"/>
        <c:majorUnit val="2"/>
        <c:majorTimeUnit val="months"/>
      </c:dateAx>
      <c:valAx>
        <c:axId val="264402911"/>
        <c:scaling>
          <c:orientation val="minMax"/>
        </c:scaling>
        <c:delete val="0"/>
        <c:axPos val="l"/>
        <c:majorGridlines>
          <c:spPr>
            <a:ln w="9525" cap="flat" cmpd="sng" algn="ctr">
              <a:solidFill>
                <a:schemeClr val="bg1">
                  <a:lumMod val="85000"/>
                </a:schemeClr>
              </a:solidFill>
              <a:round/>
            </a:ln>
            <a:effectLst/>
          </c:spPr>
        </c:majorGridlines>
        <c:numFmt formatCode="0%" sourceLinked="0"/>
        <c:majorTickMark val="none"/>
        <c:minorTickMark val="none"/>
        <c:tickLblPos val="nextTo"/>
        <c:spPr>
          <a:noFill/>
          <a:ln>
            <a:solidFill>
              <a:schemeClr val="bg1">
                <a:lumMod val="85000"/>
              </a:schemeClr>
            </a:solidFill>
          </a:ln>
          <a:effectLst/>
        </c:spPr>
        <c:txPr>
          <a:bodyPr rot="-6000000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crossAx val="264401951"/>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rgbClr val="0082CE"/>
                </a:solidFill>
                <a:latin typeface="Century Gothic" panose="020B0502020202020204" pitchFamily="34" charset="0"/>
                <a:ea typeface="+mn-ea"/>
                <a:cs typeface="+mn-cs"/>
              </a:defRPr>
            </a:pPr>
            <a:endParaRPr lang="en-US"/>
          </a:p>
        </c:txPr>
      </c:legendEntry>
      <c:legendEntry>
        <c:idx val="1"/>
        <c:txPr>
          <a:bodyPr rot="0" spcFirstLastPara="1" vertOverflow="ellipsis" vert="horz" wrap="square" anchor="ctr" anchorCtr="1"/>
          <a:lstStyle/>
          <a:p>
            <a:pPr>
              <a:defRPr sz="1000" b="1" i="0" u="none" strike="noStrike" kern="1200" baseline="0">
                <a:solidFill>
                  <a:srgbClr val="7B868C"/>
                </a:solidFill>
                <a:latin typeface="Century Gothic" panose="020B0502020202020204" pitchFamily="34" charset="0"/>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000" b="0" i="0" u="none" strike="noStrike" kern="1200" baseline="0">
              <a:solidFill>
                <a:srgbClr val="1D252C"/>
              </a:solidFill>
              <a:latin typeface="Century Gothic" panose="020B0502020202020204" pitchFamily="34" charset="0"/>
              <a:ea typeface="+mn-ea"/>
              <a:cs typeface="+mn-cs"/>
            </a:defRPr>
          </a:pPr>
          <a:endParaRPr lang="en-US"/>
        </a:p>
      </c:txPr>
    </c:legend>
    <c:plotVisOnly val="1"/>
    <c:dispBlanksAs val="gap"/>
    <c:showDLblsOverMax val="0"/>
    <c:extLst/>
  </c:chart>
  <c:spPr>
    <a:noFill/>
    <a:ln>
      <a:noFill/>
    </a:ln>
    <a:effectLst/>
  </c:spPr>
  <c:txPr>
    <a:bodyPr/>
    <a:lstStyle/>
    <a:p>
      <a:pPr>
        <a:defRPr sz="1000">
          <a:solidFill>
            <a:srgbClr val="1D252C"/>
          </a:solidFill>
          <a:latin typeface="Century Gothic" panose="020B0502020202020204" pitchFamily="34" charset="0"/>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1" i="0" u="none" strike="noStrike" kern="1200" spc="0" baseline="0">
                <a:solidFill>
                  <a:srgbClr val="7B868C"/>
                </a:solidFill>
                <a:latin typeface="Century Gothic" panose="020B0502020202020204" pitchFamily="34" charset="0"/>
                <a:ea typeface="+mn-ea"/>
                <a:cs typeface="+mn-cs"/>
              </a:defRPr>
            </a:pPr>
            <a:r>
              <a:rPr lang="en-US" sz="1000" b="1">
                <a:solidFill>
                  <a:srgbClr val="7B868C"/>
                </a:solidFill>
              </a:rPr>
              <a:t>Duration (anos)</a:t>
            </a:r>
          </a:p>
        </c:rich>
      </c:tx>
      <c:overlay val="0"/>
      <c:spPr>
        <a:noFill/>
        <a:ln>
          <a:noFill/>
        </a:ln>
        <a:effectLst/>
      </c:spPr>
      <c:txPr>
        <a:bodyPr rot="0" spcFirstLastPara="1" vertOverflow="ellipsis" vert="horz" wrap="square" anchor="ctr" anchorCtr="1"/>
        <a:lstStyle/>
        <a:p>
          <a:pPr>
            <a:defRPr sz="1000" b="1" i="0" u="none" strike="noStrike" kern="1200" spc="0" baseline="0">
              <a:solidFill>
                <a:srgbClr val="7B868C"/>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1"/>
          <c:order val="0"/>
          <c:spPr>
            <a:ln w="28575" cap="rnd">
              <a:solidFill>
                <a:srgbClr val="0082CE"/>
              </a:solidFill>
              <a:round/>
            </a:ln>
            <a:effectLst/>
          </c:spPr>
          <c:marker>
            <c:symbol val="none"/>
          </c:marker>
          <c:dLbls>
            <c:dLbl>
              <c:idx val="4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41B-4065-AB8F-BE881347E5B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Altro_Breakdown!$AG$4:$AG$53</c:f>
              <c:numCache>
                <c:formatCode>m/d/yyyy\ h:mm</c:formatCode>
                <c:ptCount val="50"/>
                <c:pt idx="0">
                  <c:v>44377</c:v>
                </c:pt>
                <c:pt idx="1">
                  <c:v>44407</c:v>
                </c:pt>
                <c:pt idx="2">
                  <c:v>44439</c:v>
                </c:pt>
                <c:pt idx="3">
                  <c:v>44469</c:v>
                </c:pt>
                <c:pt idx="4">
                  <c:v>44498</c:v>
                </c:pt>
                <c:pt idx="5">
                  <c:v>44530</c:v>
                </c:pt>
                <c:pt idx="6">
                  <c:v>44561</c:v>
                </c:pt>
                <c:pt idx="7">
                  <c:v>44592</c:v>
                </c:pt>
                <c:pt idx="8">
                  <c:v>44617</c:v>
                </c:pt>
                <c:pt idx="9">
                  <c:v>44651</c:v>
                </c:pt>
                <c:pt idx="10">
                  <c:v>44680</c:v>
                </c:pt>
                <c:pt idx="11">
                  <c:v>44712</c:v>
                </c:pt>
                <c:pt idx="12">
                  <c:v>44742</c:v>
                </c:pt>
                <c:pt idx="13">
                  <c:v>44771</c:v>
                </c:pt>
                <c:pt idx="14">
                  <c:v>44804</c:v>
                </c:pt>
                <c:pt idx="15">
                  <c:v>44834</c:v>
                </c:pt>
                <c:pt idx="16">
                  <c:v>44865</c:v>
                </c:pt>
                <c:pt idx="17">
                  <c:v>44895</c:v>
                </c:pt>
                <c:pt idx="18">
                  <c:v>44925</c:v>
                </c:pt>
                <c:pt idx="19">
                  <c:v>44957</c:v>
                </c:pt>
                <c:pt idx="20">
                  <c:v>44985</c:v>
                </c:pt>
                <c:pt idx="21">
                  <c:v>45016</c:v>
                </c:pt>
                <c:pt idx="22">
                  <c:v>45044</c:v>
                </c:pt>
                <c:pt idx="23">
                  <c:v>45077</c:v>
                </c:pt>
                <c:pt idx="24">
                  <c:v>45107</c:v>
                </c:pt>
                <c:pt idx="25">
                  <c:v>45138</c:v>
                </c:pt>
                <c:pt idx="26">
                  <c:v>45169</c:v>
                </c:pt>
                <c:pt idx="27">
                  <c:v>45198</c:v>
                </c:pt>
                <c:pt idx="28">
                  <c:v>45230</c:v>
                </c:pt>
                <c:pt idx="29">
                  <c:v>45260</c:v>
                </c:pt>
                <c:pt idx="30">
                  <c:v>45289</c:v>
                </c:pt>
                <c:pt idx="31">
                  <c:v>45322</c:v>
                </c:pt>
                <c:pt idx="32">
                  <c:v>45351</c:v>
                </c:pt>
                <c:pt idx="33">
                  <c:v>45379</c:v>
                </c:pt>
                <c:pt idx="34">
                  <c:v>45412</c:v>
                </c:pt>
                <c:pt idx="35">
                  <c:v>45443</c:v>
                </c:pt>
                <c:pt idx="36">
                  <c:v>45471</c:v>
                </c:pt>
                <c:pt idx="37">
                  <c:v>45504</c:v>
                </c:pt>
                <c:pt idx="38">
                  <c:v>45534</c:v>
                </c:pt>
                <c:pt idx="39">
                  <c:v>45565</c:v>
                </c:pt>
                <c:pt idx="40">
                  <c:v>45596</c:v>
                </c:pt>
                <c:pt idx="41">
                  <c:v>45625</c:v>
                </c:pt>
                <c:pt idx="42">
                  <c:v>45657</c:v>
                </c:pt>
                <c:pt idx="43">
                  <c:v>45688</c:v>
                </c:pt>
                <c:pt idx="44">
                  <c:v>45716</c:v>
                </c:pt>
                <c:pt idx="45">
                  <c:v>45747</c:v>
                </c:pt>
                <c:pt idx="46">
                  <c:v>45777</c:v>
                </c:pt>
                <c:pt idx="47">
                  <c:v>45807</c:v>
                </c:pt>
                <c:pt idx="48">
                  <c:v>45838</c:v>
                </c:pt>
                <c:pt idx="49">
                  <c:v>45869</c:v>
                </c:pt>
              </c:numCache>
            </c:numRef>
          </c:cat>
          <c:val>
            <c:numRef>
              <c:f>Altro_Breakdown!$AH$4:$AH$53</c:f>
              <c:numCache>
                <c:formatCode>General</c:formatCode>
                <c:ptCount val="50"/>
                <c:pt idx="0">
                  <c:v>3.4187500000000002</c:v>
                </c:pt>
                <c:pt idx="1">
                  <c:v>3.06</c:v>
                </c:pt>
                <c:pt idx="2">
                  <c:v>2.98</c:v>
                </c:pt>
                <c:pt idx="3">
                  <c:v>3.7828599999999999</c:v>
                </c:pt>
                <c:pt idx="4">
                  <c:v>3.6353800000000001</c:v>
                </c:pt>
                <c:pt idx="5">
                  <c:v>3.9697300000000002</c:v>
                </c:pt>
                <c:pt idx="6">
                  <c:v>3.915</c:v>
                </c:pt>
                <c:pt idx="7">
                  <c:v>3.6739899999999999</c:v>
                </c:pt>
                <c:pt idx="8">
                  <c:v>3.5238900000000002</c:v>
                </c:pt>
                <c:pt idx="9">
                  <c:v>3.23814</c:v>
                </c:pt>
                <c:pt idx="10">
                  <c:v>3.1482600000000001</c:v>
                </c:pt>
                <c:pt idx="11">
                  <c:v>3.2312599999999998</c:v>
                </c:pt>
                <c:pt idx="12">
                  <c:v>3.21</c:v>
                </c:pt>
                <c:pt idx="13">
                  <c:v>3.1938399999999998</c:v>
                </c:pt>
                <c:pt idx="14">
                  <c:v>3.3387099999999998</c:v>
                </c:pt>
                <c:pt idx="15">
                  <c:v>3.3532799999999998</c:v>
                </c:pt>
                <c:pt idx="16">
                  <c:v>3.3147500000000001</c:v>
                </c:pt>
                <c:pt idx="17">
                  <c:v>3.2542399999999998</c:v>
                </c:pt>
                <c:pt idx="18">
                  <c:v>3.19469</c:v>
                </c:pt>
                <c:pt idx="19">
                  <c:v>3.0420600000000002</c:v>
                </c:pt>
                <c:pt idx="20">
                  <c:v>3.1256200000000001</c:v>
                </c:pt>
                <c:pt idx="21">
                  <c:v>3.6225299999999998</c:v>
                </c:pt>
                <c:pt idx="22">
                  <c:v>3.7387199999999998</c:v>
                </c:pt>
                <c:pt idx="23">
                  <c:v>4.0734599999999999</c:v>
                </c:pt>
                <c:pt idx="24">
                  <c:v>4.3158899999999996</c:v>
                </c:pt>
                <c:pt idx="25">
                  <c:v>4.06473</c:v>
                </c:pt>
                <c:pt idx="26">
                  <c:v>3.71644</c:v>
                </c:pt>
                <c:pt idx="27">
                  <c:v>3.5388799999999998</c:v>
                </c:pt>
                <c:pt idx="28">
                  <c:v>3.3651599999999999</c:v>
                </c:pt>
                <c:pt idx="29">
                  <c:v>3.2537500000000001</c:v>
                </c:pt>
                <c:pt idx="30">
                  <c:v>3.4083999999999999</c:v>
                </c:pt>
                <c:pt idx="31">
                  <c:v>2.9664199999999998</c:v>
                </c:pt>
                <c:pt idx="32">
                  <c:v>2.8639299999999999</c:v>
                </c:pt>
                <c:pt idx="33">
                  <c:v>2.8395100000000002</c:v>
                </c:pt>
                <c:pt idx="34">
                  <c:v>2.7431100000000002</c:v>
                </c:pt>
                <c:pt idx="35">
                  <c:v>2.5288599999999999</c:v>
                </c:pt>
                <c:pt idx="36">
                  <c:v>2.2425199999999998</c:v>
                </c:pt>
                <c:pt idx="37">
                  <c:v>2.07639</c:v>
                </c:pt>
                <c:pt idx="38">
                  <c:v>1.8464700000000001</c:v>
                </c:pt>
                <c:pt idx="39">
                  <c:v>1.6654199999999999</c:v>
                </c:pt>
                <c:pt idx="40">
                  <c:v>1.6838200000000001</c:v>
                </c:pt>
                <c:pt idx="41">
                  <c:v>1.73584</c:v>
                </c:pt>
                <c:pt idx="42">
                  <c:v>2.0246900000000001</c:v>
                </c:pt>
                <c:pt idx="43">
                  <c:v>1.6470199999999999</c:v>
                </c:pt>
                <c:pt idx="44">
                  <c:v>1.5274399999999999</c:v>
                </c:pt>
                <c:pt idx="45">
                  <c:v>1.6512899999999999</c:v>
                </c:pt>
                <c:pt idx="46">
                  <c:v>1.62645</c:v>
                </c:pt>
                <c:pt idx="47">
                  <c:v>1.64167</c:v>
                </c:pt>
                <c:pt idx="48">
                  <c:v>1.7484</c:v>
                </c:pt>
                <c:pt idx="49">
                  <c:v>1.89734</c:v>
                </c:pt>
              </c:numCache>
            </c:numRef>
          </c:val>
          <c:smooth val="0"/>
          <c:extLst>
            <c:ext xmlns:c16="http://schemas.microsoft.com/office/drawing/2014/chart" uri="{C3380CC4-5D6E-409C-BE32-E72D297353CC}">
              <c16:uniqueId val="{00000001-1287-4FAC-B9AA-34D9EF423D0F}"/>
            </c:ext>
          </c:extLst>
        </c:ser>
        <c:dLbls>
          <c:showLegendKey val="0"/>
          <c:showVal val="0"/>
          <c:showCatName val="0"/>
          <c:showSerName val="0"/>
          <c:showPercent val="0"/>
          <c:showBubbleSize val="0"/>
        </c:dLbls>
        <c:smooth val="0"/>
        <c:axId val="1288931440"/>
        <c:axId val="1288930000"/>
      </c:lineChart>
      <c:dateAx>
        <c:axId val="1288931440"/>
        <c:scaling>
          <c:orientation val="minMax"/>
        </c:scaling>
        <c:delete val="0"/>
        <c:axPos val="b"/>
        <c:numFmt formatCode="[$-416]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288930000"/>
        <c:crosses val="autoZero"/>
        <c:auto val="1"/>
        <c:lblOffset val="100"/>
        <c:baseTimeUnit val="days"/>
      </c:dateAx>
      <c:valAx>
        <c:axId val="1288930000"/>
        <c:scaling>
          <c:orientation val="minMax"/>
          <c:min val="1"/>
        </c:scaling>
        <c:delete val="0"/>
        <c:axPos val="l"/>
        <c:numFmt formatCode="General" sourceLinked="1"/>
        <c:majorTickMark val="none"/>
        <c:minorTickMark val="none"/>
        <c:tickLblPos val="nextTo"/>
        <c:spPr>
          <a:noFill/>
          <a:ln>
            <a:solidFill>
              <a:srgbClr val="7B868C"/>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288931440"/>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latin typeface="Century Gothic" panose="020B0502020202020204" pitchFamily="34" charset="0"/>
        </a:defRPr>
      </a:pPr>
      <a:endParaRPr lang="en-US"/>
    </a:p>
  </c:txPr>
  <c:externalData r:id="rId4">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242521865260492"/>
          <c:y val="4.3597225026753998E-2"/>
          <c:w val="0.71488842684749754"/>
          <c:h val="0.9128055499464921"/>
        </c:manualLayout>
      </c:layout>
      <c:pieChart>
        <c:varyColors val="1"/>
        <c:ser>
          <c:idx val="0"/>
          <c:order val="0"/>
          <c:spPr>
            <a:ln w="19050">
              <a:solidFill>
                <a:schemeClr val="bg1"/>
              </a:solidFill>
            </a:ln>
          </c:spPr>
          <c:dPt>
            <c:idx val="0"/>
            <c:bubble3D val="0"/>
            <c:spPr>
              <a:solidFill>
                <a:srgbClr val="7B868C"/>
              </a:solidFill>
              <a:ln w="19050">
                <a:solidFill>
                  <a:schemeClr val="bg1"/>
                </a:solidFill>
              </a:ln>
              <a:effectLst/>
            </c:spPr>
            <c:extLst>
              <c:ext xmlns:c16="http://schemas.microsoft.com/office/drawing/2014/chart" uri="{C3380CC4-5D6E-409C-BE32-E72D297353CC}">
                <c16:uniqueId val="{00000001-3295-4B6A-83A7-4516BD181AE7}"/>
              </c:ext>
            </c:extLst>
          </c:dPt>
          <c:dPt>
            <c:idx val="1"/>
            <c:bubble3D val="0"/>
            <c:spPr>
              <a:solidFill>
                <a:srgbClr val="C9C9C9"/>
              </a:solidFill>
              <a:ln w="19050">
                <a:solidFill>
                  <a:schemeClr val="bg1"/>
                </a:solidFill>
              </a:ln>
              <a:effectLst/>
            </c:spPr>
            <c:extLst>
              <c:ext xmlns:c16="http://schemas.microsoft.com/office/drawing/2014/chart" uri="{C3380CC4-5D6E-409C-BE32-E72D297353CC}">
                <c16:uniqueId val="{00000003-3295-4B6A-83A7-4516BD181AE7}"/>
              </c:ext>
            </c:extLst>
          </c:dPt>
          <c:dPt>
            <c:idx val="2"/>
            <c:bubble3D val="0"/>
            <c:spPr>
              <a:solidFill>
                <a:srgbClr val="2B5597"/>
              </a:solidFill>
              <a:ln w="19050">
                <a:solidFill>
                  <a:schemeClr val="bg1"/>
                </a:solidFill>
              </a:ln>
              <a:effectLst/>
            </c:spPr>
            <c:extLst>
              <c:ext xmlns:c16="http://schemas.microsoft.com/office/drawing/2014/chart" uri="{C3380CC4-5D6E-409C-BE32-E72D297353CC}">
                <c16:uniqueId val="{00000005-3295-4B6A-83A7-4516BD181AE7}"/>
              </c:ext>
            </c:extLst>
          </c:dPt>
          <c:dPt>
            <c:idx val="3"/>
            <c:bubble3D val="0"/>
            <c:spPr>
              <a:solidFill>
                <a:srgbClr val="007481"/>
              </a:solidFill>
              <a:ln w="19050">
                <a:solidFill>
                  <a:schemeClr val="bg1"/>
                </a:solidFill>
              </a:ln>
              <a:effectLst/>
            </c:spPr>
            <c:extLst>
              <c:ext xmlns:c16="http://schemas.microsoft.com/office/drawing/2014/chart" uri="{C3380CC4-5D6E-409C-BE32-E72D297353CC}">
                <c16:uniqueId val="{00000007-3295-4B6A-83A7-4516BD181AE7}"/>
              </c:ext>
            </c:extLst>
          </c:dPt>
          <c:dPt>
            <c:idx val="4"/>
            <c:bubble3D val="0"/>
            <c:spPr>
              <a:solidFill>
                <a:srgbClr val="1D252C"/>
              </a:solidFill>
              <a:ln w="19050">
                <a:solidFill>
                  <a:schemeClr val="bg1"/>
                </a:solidFill>
              </a:ln>
              <a:effectLst/>
            </c:spPr>
            <c:extLst>
              <c:ext xmlns:c16="http://schemas.microsoft.com/office/drawing/2014/chart" uri="{C3380CC4-5D6E-409C-BE32-E72D297353CC}">
                <c16:uniqueId val="{00000009-3295-4B6A-83A7-4516BD181AE7}"/>
              </c:ext>
            </c:extLst>
          </c:dPt>
          <c:dPt>
            <c:idx val="5"/>
            <c:bubble3D val="0"/>
            <c:spPr>
              <a:solidFill>
                <a:srgbClr val="0082CE"/>
              </a:solidFill>
              <a:ln w="19050">
                <a:solidFill>
                  <a:schemeClr val="bg1"/>
                </a:solidFill>
              </a:ln>
              <a:effectLst/>
            </c:spPr>
            <c:extLst>
              <c:ext xmlns:c16="http://schemas.microsoft.com/office/drawing/2014/chart" uri="{C3380CC4-5D6E-409C-BE32-E72D297353CC}">
                <c16:uniqueId val="{0000000B-FC34-4FBA-8CBD-A825D5BB615C}"/>
              </c:ext>
            </c:extLst>
          </c:dPt>
          <c:dLbls>
            <c:dLbl>
              <c:idx val="0"/>
              <c:layout>
                <c:manualLayout>
                  <c:x val="4.4338137972963904E-3"/>
                  <c:y val="-1.020278013953243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295-4B6A-83A7-4516BD181AE7}"/>
                </c:ext>
              </c:extLst>
            </c:dLbl>
            <c:dLbl>
              <c:idx val="1"/>
              <c:layout>
                <c:manualLayout>
                  <c:x val="9.3930760871105634E-2"/>
                  <c:y val="-5.8365619740226846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295-4B6A-83A7-4516BD181AE7}"/>
                </c:ext>
              </c:extLst>
            </c:dLbl>
            <c:dLbl>
              <c:idx val="2"/>
              <c:layout>
                <c:manualLayout>
                  <c:x val="4.1125743741827883E-2"/>
                  <c:y val="4.4768609673219217E-2"/>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rgbClr val="1D252C"/>
                      </a:solidFill>
                      <a:latin typeface="Century Gothic" panose="020B0502020202020204" pitchFamily="34" charset="0"/>
                      <a:ea typeface="+mn-ea"/>
                      <a:cs typeface="+mn-cs"/>
                    </a:defRPr>
                  </a:pPr>
                  <a:endParaRPr lang="pt-B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0033332934760714"/>
                      <c:h val="9.8483819093476643E-2"/>
                    </c:manualLayout>
                  </c15:layout>
                </c:ext>
                <c:ext xmlns:c16="http://schemas.microsoft.com/office/drawing/2014/chart" uri="{C3380CC4-5D6E-409C-BE32-E72D297353CC}">
                  <c16:uniqueId val="{00000005-3295-4B6A-83A7-4516BD181AE7}"/>
                </c:ext>
              </c:extLst>
            </c:dLbl>
            <c:dLbl>
              <c:idx val="3"/>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295-4B6A-83A7-4516BD181AE7}"/>
                </c:ext>
              </c:extLst>
            </c:dLbl>
            <c:dLbl>
              <c:idx val="4"/>
              <c:layout>
                <c:manualLayout>
                  <c:x val="-3.7379979819961683E-2"/>
                  <c:y val="-6.7307191506294328E-2"/>
                </c:manualLayout>
              </c:layout>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13959086214016941"/>
                      <c:h val="9.4809049724317071E-2"/>
                    </c:manualLayout>
                  </c15:layout>
                </c:ext>
                <c:ext xmlns:c16="http://schemas.microsoft.com/office/drawing/2014/chart" uri="{C3380CC4-5D6E-409C-BE32-E72D297353CC}">
                  <c16:uniqueId val="{00000009-3295-4B6A-83A7-4516BD181AE7}"/>
                </c:ext>
              </c:extLst>
            </c:dLbl>
            <c:dLbl>
              <c:idx val="5"/>
              <c:layout>
                <c:manualLayout>
                  <c:x val="0.18455006649575922"/>
                  <c:y val="0.1690134958945099"/>
                </c:manualLayout>
              </c:layout>
              <c:spPr>
                <a:noFill/>
                <a:ln>
                  <a:noFill/>
                </a:ln>
                <a:effectLst/>
              </c:spPr>
              <c:txPr>
                <a:bodyPr rot="0" spcFirstLastPara="1" vertOverflow="ellipsis" vert="horz" wrap="square" lIns="38100" tIns="19050" rIns="38100" bIns="19050" anchor="ctr" anchorCtr="1">
                  <a:noAutofit/>
                </a:bodyPr>
                <a:lstStyle/>
                <a:p>
                  <a:pPr>
                    <a:defRPr sz="1050" b="1" i="0" u="none" strike="noStrike" kern="1200" baseline="0">
                      <a:solidFill>
                        <a:schemeClr val="bg1"/>
                      </a:solidFill>
                      <a:latin typeface="Century Gothic" panose="020B0502020202020204" pitchFamily="34" charset="0"/>
                      <a:ea typeface="+mn-ea"/>
                      <a:cs typeface="+mn-cs"/>
                    </a:defRPr>
                  </a:pPr>
                  <a:endParaRPr lang="pt-BR"/>
                </a:p>
              </c:txPr>
              <c:dLblPos val="bestFit"/>
              <c:showLegendKey val="0"/>
              <c:showVal val="1"/>
              <c:showCatName val="1"/>
              <c:showSerName val="0"/>
              <c:showPercent val="0"/>
              <c:showBubbleSize val="0"/>
              <c:separator>
</c:separator>
              <c:extLst>
                <c:ext xmlns:c15="http://schemas.microsoft.com/office/drawing/2012/chart" uri="{CE6537A1-D6FC-4f65-9D91-7224C49458BB}">
                  <c15:layout>
                    <c:manualLayout>
                      <c:w val="0.25114673941536753"/>
                      <c:h val="0.16242480611685325"/>
                    </c:manualLayout>
                  </c15:layout>
                </c:ext>
                <c:ext xmlns:c16="http://schemas.microsoft.com/office/drawing/2014/chart" uri="{C3380CC4-5D6E-409C-BE32-E72D297353CC}">
                  <c16:uniqueId val="{0000000B-FC34-4FBA-8CBD-A825D5BB615C}"/>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rgbClr val="1D252C"/>
                    </a:solidFill>
                    <a:latin typeface="Century Gothic" panose="020B0502020202020204" pitchFamily="34" charset="0"/>
                    <a:ea typeface="+mn-ea"/>
                    <a:cs typeface="+mn-cs"/>
                  </a:defRPr>
                </a:pPr>
                <a:endParaRPr lang="pt-BR"/>
              </a:p>
            </c:txPr>
            <c:dLblPos val="bestFit"/>
            <c:showLegendKey val="0"/>
            <c:showVal val="1"/>
            <c:showCatName val="1"/>
            <c:showSerName val="0"/>
            <c:showPercent val="0"/>
            <c:showBubbleSize val="0"/>
            <c:separator>
</c:separator>
            <c:showLeaderLines val="0"/>
            <c:extLst>
              <c:ext xmlns:c15="http://schemas.microsoft.com/office/drawing/2012/chart" uri="{CE6537A1-D6FC-4f65-9D91-7224C49458BB}"/>
            </c:extLst>
          </c:dLbls>
          <c:cat>
            <c:strRef>
              <c:f>'ALTRO PREV MT'!$B$21:$B$26</c:f>
              <c:strCache>
                <c:ptCount val="6"/>
                <c:pt idx="0">
                  <c:v>AAA</c:v>
                </c:pt>
                <c:pt idx="1">
                  <c:v>De AA- a AA+</c:v>
                </c:pt>
                <c:pt idx="2">
                  <c:v>De A- a A+</c:v>
                </c:pt>
                <c:pt idx="3">
                  <c:v>BBB+ ou menor</c:v>
                </c:pt>
                <c:pt idx="4">
                  <c:v>No Rating</c:v>
                </c:pt>
                <c:pt idx="5">
                  <c:v>Soberano + caixa</c:v>
                </c:pt>
              </c:strCache>
            </c:strRef>
          </c:cat>
          <c:val>
            <c:numRef>
              <c:f>'ALTRO PREV MT'!$C$21:$C$26</c:f>
              <c:numCache>
                <c:formatCode>0.00%</c:formatCode>
                <c:ptCount val="6"/>
                <c:pt idx="0">
                  <c:v>0.27006564526826304</c:v>
                </c:pt>
                <c:pt idx="1">
                  <c:v>0.30738371987172075</c:v>
                </c:pt>
                <c:pt idx="2">
                  <c:v>8.3035375568945094E-2</c:v>
                </c:pt>
                <c:pt idx="3">
                  <c:v>5.0930328534281422E-2</c:v>
                </c:pt>
                <c:pt idx="4">
                  <c:v>0.11688424862182825</c:v>
                </c:pt>
                <c:pt idx="5">
                  <c:v>0.17336551388933796</c:v>
                </c:pt>
              </c:numCache>
            </c:numRef>
          </c:val>
          <c:extLst>
            <c:ext xmlns:c16="http://schemas.microsoft.com/office/drawing/2014/chart" uri="{C3380CC4-5D6E-409C-BE32-E72D297353CC}">
              <c16:uniqueId val="{0000000A-3295-4B6A-83A7-4516BD181AE7}"/>
            </c:ext>
          </c:extLst>
        </c:ser>
        <c:dLbls>
          <c:dLblPos val="bestFit"/>
          <c:showLegendKey val="0"/>
          <c:showVal val="1"/>
          <c:showCatName val="0"/>
          <c:showSerName val="0"/>
          <c:showPercent val="0"/>
          <c:showBubbleSize val="0"/>
          <c:showLeaderLines val="0"/>
        </c:dLbls>
        <c:firstSliceAng val="0"/>
      </c:pieChart>
      <c:spPr>
        <a:noFill/>
        <a:ln>
          <a:noFill/>
        </a:ln>
        <a:effectLst/>
      </c:spPr>
    </c:plotArea>
    <c:plotVisOnly val="1"/>
    <c:dispBlanksAs val="gap"/>
    <c:showDLblsOverMax val="0"/>
    <c:extLst/>
  </c:chart>
  <c:spPr>
    <a:noFill/>
    <a:ln>
      <a:noFill/>
    </a:ln>
    <a:effectLst/>
  </c:spPr>
  <c:txPr>
    <a:bodyPr/>
    <a:lstStyle/>
    <a:p>
      <a:pPr>
        <a:defRPr/>
      </a:pPr>
      <a:endParaRPr lang="pt-BR"/>
    </a:p>
  </c:txPr>
  <c:externalData r:id="rId4">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42783726143597406"/>
          <c:y val="3.8698412122661903E-2"/>
          <c:w val="0.52599866202853296"/>
          <c:h val="0.9226033850077161"/>
        </c:manualLayout>
      </c:layout>
      <c:barChart>
        <c:barDir val="bar"/>
        <c:grouping val="clustered"/>
        <c:varyColors val="0"/>
        <c:ser>
          <c:idx val="0"/>
          <c:order val="0"/>
          <c:spPr>
            <a:solidFill>
              <a:srgbClr val="0082CE"/>
            </a:solidFill>
            <a:ln>
              <a:noFill/>
            </a:ln>
            <a:effectLst/>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15:layout>
                    <c:manualLayout>
                      <c:w val="7.9793721058215916E-2"/>
                      <c:h val="4.2701309257904982E-2"/>
                    </c:manualLayout>
                  </c15:layout>
                </c:ext>
                <c:ext xmlns:c16="http://schemas.microsoft.com/office/drawing/2014/chart" uri="{C3380CC4-5D6E-409C-BE32-E72D297353CC}">
                  <c16:uniqueId val="{00000000-649E-4B32-BA29-848B1835CF46}"/>
                </c:ext>
              </c:extLst>
            </c:dLbl>
            <c:dLbl>
              <c:idx val="1"/>
              <c:dLblPos val="outEnd"/>
              <c:showLegendKey val="0"/>
              <c:showVal val="1"/>
              <c:showCatName val="0"/>
              <c:showSerName val="0"/>
              <c:showPercent val="0"/>
              <c:showBubbleSize val="0"/>
              <c:extLst>
                <c:ext xmlns:c15="http://schemas.microsoft.com/office/drawing/2012/chart" uri="{CE6537A1-D6FC-4f65-9D91-7224C49458BB}">
                  <c15:layout>
                    <c:manualLayout>
                      <c:w val="8.7959933021594036E-2"/>
                      <c:h val="3.9900397316876078E-2"/>
                    </c:manualLayout>
                  </c15:layout>
                </c:ext>
                <c:ext xmlns:c16="http://schemas.microsoft.com/office/drawing/2014/chart" uri="{C3380CC4-5D6E-409C-BE32-E72D297353CC}">
                  <c16:uniqueId val="{00000001-649E-4B32-BA29-848B1835CF46}"/>
                </c:ext>
              </c:extLst>
            </c:dLbl>
            <c:dLbl>
              <c:idx val="2"/>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2-649E-4B32-BA29-848B1835CF46}"/>
                </c:ext>
              </c:extLst>
            </c:dLbl>
            <c:dLbl>
              <c:idx val="3"/>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3-649E-4B32-BA29-848B1835CF46}"/>
                </c:ext>
              </c:extLst>
            </c:dLbl>
            <c:dLbl>
              <c:idx val="4"/>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4-649E-4B32-BA29-848B1835CF46}"/>
                </c:ext>
              </c:extLst>
            </c:dLbl>
            <c:dLbl>
              <c:idx val="5"/>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5-649E-4B32-BA29-848B1835CF46}"/>
                </c:ext>
              </c:extLst>
            </c:dLbl>
            <c:dLbl>
              <c:idx val="6"/>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6-649E-4B32-BA29-848B1835CF46}"/>
                </c:ext>
              </c:extLst>
            </c:dLbl>
            <c:dLbl>
              <c:idx val="7"/>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7-649E-4B32-BA29-848B1835CF46}"/>
                </c:ext>
              </c:extLst>
            </c:dLbl>
            <c:dLbl>
              <c:idx val="8"/>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8-649E-4B32-BA29-848B1835CF46}"/>
                </c:ext>
              </c:extLst>
            </c:dLbl>
            <c:dLbl>
              <c:idx val="9"/>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9-649E-4B32-BA29-848B1835CF46}"/>
                </c:ext>
              </c:extLst>
            </c:dLbl>
            <c:dLbl>
              <c:idx val="10"/>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A-649E-4B32-BA29-848B1835CF46}"/>
                </c:ext>
              </c:extLst>
            </c:dLbl>
            <c:dLbl>
              <c:idx val="11"/>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B-649E-4B32-BA29-848B1835CF46}"/>
                </c:ext>
              </c:extLst>
            </c:dLbl>
            <c:dLbl>
              <c:idx val="12"/>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C-649E-4B32-BA29-848B1835CF46}"/>
                </c:ext>
              </c:extLst>
            </c:dLbl>
            <c:dLbl>
              <c:idx val="13"/>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D-649E-4B32-BA29-848B1835CF46}"/>
                </c:ext>
              </c:extLst>
            </c:dLbl>
            <c:dLbl>
              <c:idx val="14"/>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E-649E-4B32-BA29-848B1835CF46}"/>
                </c:ext>
              </c:extLst>
            </c:dLbl>
            <c:dLbl>
              <c:idx val="15"/>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0F-649E-4B32-BA29-848B1835CF46}"/>
                </c:ext>
              </c:extLst>
            </c:dLbl>
            <c:dLbl>
              <c:idx val="16"/>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0-649E-4B32-BA29-848B1835CF46}"/>
                </c:ext>
              </c:extLst>
            </c:dLbl>
            <c:dLbl>
              <c:idx val="17"/>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1-649E-4B32-BA29-848B1835CF46}"/>
                </c:ext>
              </c:extLst>
            </c:dLbl>
            <c:dLbl>
              <c:idx val="18"/>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2-649E-4B32-BA29-848B1835CF46}"/>
                </c:ext>
              </c:extLst>
            </c:dLbl>
            <c:dLbl>
              <c:idx val="19"/>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3-649E-4B32-BA29-848B1835CF46}"/>
                </c:ext>
              </c:extLst>
            </c:dLbl>
            <c:dLbl>
              <c:idx val="20"/>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4-649E-4B32-BA29-848B1835CF46}"/>
                </c:ext>
              </c:extLst>
            </c:dLbl>
            <c:dLbl>
              <c:idx val="21"/>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5-649E-4B32-BA29-848B1835CF46}"/>
                </c:ext>
              </c:extLst>
            </c:dLbl>
            <c:dLbl>
              <c:idx val="22"/>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6-649E-4B32-BA29-848B1835CF46}"/>
                </c:ext>
              </c:extLst>
            </c:dLbl>
            <c:dLbl>
              <c:idx val="23"/>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8-649E-4B32-BA29-848B1835CF46}"/>
                </c:ext>
              </c:extLst>
            </c:dLbl>
            <c:dLbl>
              <c:idx val="24"/>
              <c:dLblPos val="outEnd"/>
              <c:showLegendKey val="0"/>
              <c:showVal val="1"/>
              <c:showCatName val="0"/>
              <c:showSerName val="0"/>
              <c:showPercent val="0"/>
              <c:showBubbleSize val="0"/>
              <c:extLst>
                <c:ext xmlns:c15="http://schemas.microsoft.com/office/drawing/2012/chart" uri="{CE6537A1-D6FC-4f65-9D91-7224C49458BB}">
                  <c15:layout>
                    <c:manualLayout>
                      <c:w val="6.8365147773249105E-2"/>
                      <c:h val="4.2701309257904982E-2"/>
                    </c:manualLayout>
                  </c15:layout>
                </c:ext>
                <c:ext xmlns:c16="http://schemas.microsoft.com/office/drawing/2014/chart" uri="{C3380CC4-5D6E-409C-BE32-E72D297353CC}">
                  <c16:uniqueId val="{00000019-649E-4B32-BA29-848B1835CF46}"/>
                </c:ext>
              </c:extLst>
            </c:dLbl>
            <c:spPr>
              <a:noFill/>
              <a:ln>
                <a:noFill/>
              </a:ln>
              <a:effectLst/>
            </c:spPr>
            <c:txPr>
              <a:bodyPr rot="0" spcFirstLastPara="1" vertOverflow="overflow" horzOverflow="overflow" vert="horz" wrap="square" anchor="ctr" anchorCtr="1">
                <a:noAutofit/>
              </a:bodyPr>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'ALTRO PREV MT'!$A$33:$A$56</c:f>
              <c:strCache>
                <c:ptCount val="24"/>
                <c:pt idx="0">
                  <c:v>Energia Elétrica</c:v>
                </c:pt>
                <c:pt idx="1">
                  <c:v>Bancos</c:v>
                </c:pt>
                <c:pt idx="2">
                  <c:v>Outros</c:v>
                </c:pt>
                <c:pt idx="3">
                  <c:v>Telecom</c:v>
                </c:pt>
                <c:pt idx="4">
                  <c:v>Aluguel de Carros</c:v>
                </c:pt>
                <c:pt idx="5">
                  <c:v>Saneamento</c:v>
                </c:pt>
                <c:pt idx="6">
                  <c:v>Serviços Financeiros</c:v>
                </c:pt>
                <c:pt idx="7">
                  <c:v>Assistência Médica</c:v>
                </c:pt>
                <c:pt idx="8">
                  <c:v>Rodovias</c:v>
                </c:pt>
                <c:pt idx="9">
                  <c:v>Varejo</c:v>
                </c:pt>
                <c:pt idx="10">
                  <c:v>Varejo Alimentar</c:v>
                </c:pt>
                <c:pt idx="11">
                  <c:v>Consumo</c:v>
                </c:pt>
                <c:pt idx="12">
                  <c:v>Agronegócio</c:v>
                </c:pt>
                <c:pt idx="13">
                  <c:v>Energia</c:v>
                </c:pt>
                <c:pt idx="14">
                  <c:v>Mineração</c:v>
                </c:pt>
                <c:pt idx="15">
                  <c:v>Transporte e Logística</c:v>
                </c:pt>
                <c:pt idx="16">
                  <c:v>Imobiliário</c:v>
                </c:pt>
                <c:pt idx="17">
                  <c:v>Alimentação</c:v>
                </c:pt>
                <c:pt idx="18">
                  <c:v>Academias</c:v>
                </c:pt>
                <c:pt idx="19">
                  <c:v>Petróleo e Gás</c:v>
                </c:pt>
                <c:pt idx="20">
                  <c:v>Educação</c:v>
                </c:pt>
                <c:pt idx="21">
                  <c:v>Indústria</c:v>
                </c:pt>
                <c:pt idx="22">
                  <c:v>Açúcar e Etanol</c:v>
                </c:pt>
                <c:pt idx="23">
                  <c:v>Mobilidade Urbana</c:v>
                </c:pt>
              </c:strCache>
              <c:extLst/>
            </c:strRef>
          </c:cat>
          <c:val>
            <c:numRef>
              <c:f>'ALTRO PREV MT'!$C$33:$C$56</c:f>
              <c:numCache>
                <c:formatCode>0.00%</c:formatCode>
                <c:ptCount val="24"/>
                <c:pt idx="0">
                  <c:v>0.14771494003401942</c:v>
                </c:pt>
                <c:pt idx="1">
                  <c:v>0.12937103251488483</c:v>
                </c:pt>
                <c:pt idx="2">
                  <c:v>6.4419079693744608E-2</c:v>
                </c:pt>
                <c:pt idx="3">
                  <c:v>6.2048331238274662E-2</c:v>
                </c:pt>
                <c:pt idx="4">
                  <c:v>6.0794750483828722E-2</c:v>
                </c:pt>
                <c:pt idx="5">
                  <c:v>5.5974889147525589E-2</c:v>
                </c:pt>
                <c:pt idx="6">
                  <c:v>4.4175482563982717E-2</c:v>
                </c:pt>
                <c:pt idx="7">
                  <c:v>3.9555842321018143E-2</c:v>
                </c:pt>
                <c:pt idx="8">
                  <c:v>2.9208209145516535E-2</c:v>
                </c:pt>
                <c:pt idx="9">
                  <c:v>2.5984575932551157E-2</c:v>
                </c:pt>
                <c:pt idx="10">
                  <c:v>2.1928267484525643E-2</c:v>
                </c:pt>
                <c:pt idx="11">
                  <c:v>1.9115139355064387E-2</c:v>
                </c:pt>
                <c:pt idx="12">
                  <c:v>1.8448739884194924E-2</c:v>
                </c:pt>
                <c:pt idx="13">
                  <c:v>1.8174468149530325E-2</c:v>
                </c:pt>
                <c:pt idx="14">
                  <c:v>1.6425441160437475E-2</c:v>
                </c:pt>
                <c:pt idx="15">
                  <c:v>1.260101524464154E-2</c:v>
                </c:pt>
                <c:pt idx="16">
                  <c:v>1.2243327208385973E-2</c:v>
                </c:pt>
                <c:pt idx="17">
                  <c:v>1.1464818657892664E-2</c:v>
                </c:pt>
                <c:pt idx="18">
                  <c:v>1.1089741377145555E-2</c:v>
                </c:pt>
                <c:pt idx="19">
                  <c:v>1.051760312307903E-2</c:v>
                </c:pt>
                <c:pt idx="20">
                  <c:v>6.8604573857288893E-3</c:v>
                </c:pt>
                <c:pt idx="21">
                  <c:v>6.475917164359345E-3</c:v>
                </c:pt>
                <c:pt idx="22">
                  <c:v>2.7841861034590171E-3</c:v>
                </c:pt>
                <c:pt idx="23">
                  <c:v>9.2306249124735941E-4</c:v>
                </c:pt>
              </c:numCache>
              <c:extLst/>
            </c:numRef>
          </c:val>
          <c:extLst>
            <c:ext xmlns:c16="http://schemas.microsoft.com/office/drawing/2014/chart" uri="{C3380CC4-5D6E-409C-BE32-E72D297353CC}">
              <c16:uniqueId val="{00000001-04FE-40DB-B37C-AC1A6123AD92}"/>
            </c:ext>
          </c:extLst>
        </c:ser>
        <c:dLbls>
          <c:dLblPos val="outEnd"/>
          <c:showLegendKey val="0"/>
          <c:showVal val="1"/>
          <c:showCatName val="0"/>
          <c:showSerName val="0"/>
          <c:showPercent val="0"/>
          <c:showBubbleSize val="0"/>
        </c:dLbls>
        <c:gapWidth val="41"/>
        <c:axId val="-1214406784"/>
        <c:axId val="-1214403520"/>
      </c:barChart>
      <c:catAx>
        <c:axId val="-121440678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3520"/>
        <c:crosses val="autoZero"/>
        <c:auto val="1"/>
        <c:lblAlgn val="ctr"/>
        <c:lblOffset val="100"/>
        <c:noMultiLvlLbl val="0"/>
      </c:catAx>
      <c:valAx>
        <c:axId val="-1214403520"/>
        <c:scaling>
          <c:orientation val="minMax"/>
        </c:scaling>
        <c:delete val="0"/>
        <c:axPos val="t"/>
        <c:numFmt formatCode="0.00%" sourceLinked="1"/>
        <c:majorTickMark val="none"/>
        <c:minorTickMark val="none"/>
        <c:tickLblPos val="none"/>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mn-cs"/>
              </a:defRPr>
            </a:pPr>
            <a:endParaRPr lang="pt-BR"/>
          </a:p>
        </c:txPr>
        <c:crossAx val="-121440678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sz="1000">
          <a:solidFill>
            <a:schemeClr val="tx1">
              <a:lumMod val="65000"/>
              <a:lumOff val="35000"/>
            </a:schemeClr>
          </a:solidFill>
          <a:latin typeface="Century Gothic" panose="020B0502020202020204" pitchFamily="34" charset="0"/>
        </a:defRPr>
      </a:pPr>
      <a:endParaRPr lang="pt-BR"/>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000" b="1" i="0" u="none" strike="noStrike" kern="1200" spc="0" baseline="0">
                <a:solidFill>
                  <a:srgbClr val="7B868C"/>
                </a:solidFill>
                <a:latin typeface="Century Gothic" panose="020B0502020202020204" pitchFamily="34" charset="0"/>
                <a:ea typeface="+mn-ea"/>
                <a:cs typeface="+mn-cs"/>
              </a:defRPr>
            </a:pPr>
            <a:r>
              <a:rPr lang="en-US" sz="1000" b="1">
                <a:solidFill>
                  <a:srgbClr val="7B868C"/>
                </a:solidFill>
              </a:rPr>
              <a:t>Carrego Bruto (DI + a.a.%)</a:t>
            </a:r>
          </a:p>
        </c:rich>
      </c:tx>
      <c:layout>
        <c:manualLayout>
          <c:xMode val="edge"/>
          <c:yMode val="edge"/>
          <c:x val="0.27989978817466926"/>
          <c:y val="3.8412969670389499E-2"/>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rgbClr val="7B868C"/>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spPr>
            <a:ln w="28575" cap="rnd">
              <a:solidFill>
                <a:srgbClr val="0082CE"/>
              </a:solidFill>
              <a:round/>
            </a:ln>
            <a:effectLst/>
          </c:spPr>
          <c:marker>
            <c:symbol val="none"/>
          </c:marker>
          <c:dLbls>
            <c:dLbl>
              <c:idx val="4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DAF-4415-B410-E9646F8DBABB}"/>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Altro_Breakdown!$AG$4:$AG$53</c:f>
              <c:numCache>
                <c:formatCode>m/d/yyyy\ h:mm</c:formatCode>
                <c:ptCount val="50"/>
                <c:pt idx="0">
                  <c:v>44377</c:v>
                </c:pt>
                <c:pt idx="1">
                  <c:v>44407</c:v>
                </c:pt>
                <c:pt idx="2">
                  <c:v>44439</c:v>
                </c:pt>
                <c:pt idx="3">
                  <c:v>44469</c:v>
                </c:pt>
                <c:pt idx="4">
                  <c:v>44498</c:v>
                </c:pt>
                <c:pt idx="5">
                  <c:v>44530</c:v>
                </c:pt>
                <c:pt idx="6">
                  <c:v>44561</c:v>
                </c:pt>
                <c:pt idx="7">
                  <c:v>44592</c:v>
                </c:pt>
                <c:pt idx="8">
                  <c:v>44617</c:v>
                </c:pt>
                <c:pt idx="9">
                  <c:v>44651</c:v>
                </c:pt>
                <c:pt idx="10">
                  <c:v>44680</c:v>
                </c:pt>
                <c:pt idx="11">
                  <c:v>44712</c:v>
                </c:pt>
                <c:pt idx="12">
                  <c:v>44742</c:v>
                </c:pt>
                <c:pt idx="13">
                  <c:v>44771</c:v>
                </c:pt>
                <c:pt idx="14">
                  <c:v>44804</c:v>
                </c:pt>
                <c:pt idx="15">
                  <c:v>44834</c:v>
                </c:pt>
                <c:pt idx="16">
                  <c:v>44865</c:v>
                </c:pt>
                <c:pt idx="17">
                  <c:v>44895</c:v>
                </c:pt>
                <c:pt idx="18">
                  <c:v>44925</c:v>
                </c:pt>
                <c:pt idx="19">
                  <c:v>44957</c:v>
                </c:pt>
                <c:pt idx="20">
                  <c:v>44985</c:v>
                </c:pt>
                <c:pt idx="21">
                  <c:v>45016</c:v>
                </c:pt>
                <c:pt idx="22">
                  <c:v>45044</c:v>
                </c:pt>
                <c:pt idx="23">
                  <c:v>45077</c:v>
                </c:pt>
                <c:pt idx="24">
                  <c:v>45107</c:v>
                </c:pt>
                <c:pt idx="25">
                  <c:v>45138</c:v>
                </c:pt>
                <c:pt idx="26">
                  <c:v>45169</c:v>
                </c:pt>
                <c:pt idx="27">
                  <c:v>45198</c:v>
                </c:pt>
                <c:pt idx="28">
                  <c:v>45230</c:v>
                </c:pt>
                <c:pt idx="29">
                  <c:v>45260</c:v>
                </c:pt>
                <c:pt idx="30">
                  <c:v>45289</c:v>
                </c:pt>
                <c:pt idx="31">
                  <c:v>45322</c:v>
                </c:pt>
                <c:pt idx="32">
                  <c:v>45351</c:v>
                </c:pt>
                <c:pt idx="33">
                  <c:v>45379</c:v>
                </c:pt>
                <c:pt idx="34">
                  <c:v>45412</c:v>
                </c:pt>
                <c:pt idx="35">
                  <c:v>45443</c:v>
                </c:pt>
                <c:pt idx="36">
                  <c:v>45471</c:v>
                </c:pt>
                <c:pt idx="37">
                  <c:v>45504</c:v>
                </c:pt>
                <c:pt idx="38">
                  <c:v>45534</c:v>
                </c:pt>
                <c:pt idx="39">
                  <c:v>45565</c:v>
                </c:pt>
                <c:pt idx="40">
                  <c:v>45596</c:v>
                </c:pt>
                <c:pt idx="41">
                  <c:v>45625</c:v>
                </c:pt>
                <c:pt idx="42">
                  <c:v>45657</c:v>
                </c:pt>
                <c:pt idx="43">
                  <c:v>45688</c:v>
                </c:pt>
                <c:pt idx="44">
                  <c:v>45716</c:v>
                </c:pt>
                <c:pt idx="45">
                  <c:v>45747</c:v>
                </c:pt>
                <c:pt idx="46">
                  <c:v>45777</c:v>
                </c:pt>
                <c:pt idx="47">
                  <c:v>45807</c:v>
                </c:pt>
                <c:pt idx="48">
                  <c:v>45838</c:v>
                </c:pt>
                <c:pt idx="49">
                  <c:v>45869</c:v>
                </c:pt>
              </c:numCache>
            </c:numRef>
          </c:cat>
          <c:val>
            <c:numRef>
              <c:f>Altro_Breakdown!$AI$4:$AI$53</c:f>
              <c:numCache>
                <c:formatCode>General</c:formatCode>
                <c:ptCount val="50"/>
                <c:pt idx="0">
                  <c:v>2.43033E-2</c:v>
                </c:pt>
                <c:pt idx="1">
                  <c:v>2.4505900000000001E-2</c:v>
                </c:pt>
                <c:pt idx="2">
                  <c:v>2.3716899999999999E-2</c:v>
                </c:pt>
                <c:pt idx="3">
                  <c:v>2.2282099999999999E-2</c:v>
                </c:pt>
                <c:pt idx="4">
                  <c:v>2.0991900000000001E-2</c:v>
                </c:pt>
                <c:pt idx="5">
                  <c:v>2.3026399999999999E-2</c:v>
                </c:pt>
                <c:pt idx="6">
                  <c:v>2.3128800000000001E-2</c:v>
                </c:pt>
                <c:pt idx="7">
                  <c:v>2.2135200000000001E-2</c:v>
                </c:pt>
                <c:pt idx="8">
                  <c:v>2.0582900000000001E-2</c:v>
                </c:pt>
                <c:pt idx="9">
                  <c:v>1.8576499999999999E-2</c:v>
                </c:pt>
                <c:pt idx="10">
                  <c:v>1.8760300000000001E-2</c:v>
                </c:pt>
                <c:pt idx="11">
                  <c:v>1.9758700000000001E-2</c:v>
                </c:pt>
                <c:pt idx="12">
                  <c:v>1.9108300000000002E-2</c:v>
                </c:pt>
                <c:pt idx="13">
                  <c:v>1.9667799999999999E-2</c:v>
                </c:pt>
                <c:pt idx="14">
                  <c:v>2.0716399999999999E-2</c:v>
                </c:pt>
                <c:pt idx="15">
                  <c:v>2.1686899999999999E-2</c:v>
                </c:pt>
                <c:pt idx="16">
                  <c:v>2.11942E-2</c:v>
                </c:pt>
                <c:pt idx="17">
                  <c:v>2.1280299999999999E-2</c:v>
                </c:pt>
                <c:pt idx="18">
                  <c:v>2.0752400000000001E-2</c:v>
                </c:pt>
                <c:pt idx="19">
                  <c:v>2.1523799999999999E-2</c:v>
                </c:pt>
                <c:pt idx="20">
                  <c:v>3.1620599999999999E-2</c:v>
                </c:pt>
                <c:pt idx="21">
                  <c:v>3.77896E-2</c:v>
                </c:pt>
                <c:pt idx="22">
                  <c:v>3.8390100000000003E-2</c:v>
                </c:pt>
                <c:pt idx="23">
                  <c:v>4.1670899999999997E-2</c:v>
                </c:pt>
                <c:pt idx="24">
                  <c:v>4.5387200000000003E-2</c:v>
                </c:pt>
                <c:pt idx="25">
                  <c:v>4.2352099999999997E-2</c:v>
                </c:pt>
                <c:pt idx="26">
                  <c:v>3.8026999999999998E-2</c:v>
                </c:pt>
                <c:pt idx="27">
                  <c:v>3.6740799999999997E-2</c:v>
                </c:pt>
                <c:pt idx="28">
                  <c:v>3.5895000000000003E-2</c:v>
                </c:pt>
                <c:pt idx="29">
                  <c:v>3.5203400000000003E-2</c:v>
                </c:pt>
                <c:pt idx="30">
                  <c:v>3.4765400000000002E-2</c:v>
                </c:pt>
                <c:pt idx="31">
                  <c:v>3.2862299999999997E-2</c:v>
                </c:pt>
                <c:pt idx="32">
                  <c:v>3.08621E-2</c:v>
                </c:pt>
                <c:pt idx="33">
                  <c:v>2.9325400000000001E-2</c:v>
                </c:pt>
                <c:pt idx="34">
                  <c:v>2.8061900000000001E-2</c:v>
                </c:pt>
                <c:pt idx="35">
                  <c:v>2.8147200000000001E-2</c:v>
                </c:pt>
                <c:pt idx="36">
                  <c:v>2.5958499999999999E-2</c:v>
                </c:pt>
                <c:pt idx="37">
                  <c:v>2.4072E-2</c:v>
                </c:pt>
                <c:pt idx="38">
                  <c:v>2.1225000000000001E-2</c:v>
                </c:pt>
                <c:pt idx="39">
                  <c:v>2.0029399999999999E-2</c:v>
                </c:pt>
                <c:pt idx="40">
                  <c:v>2.0041300000000001E-2</c:v>
                </c:pt>
                <c:pt idx="41">
                  <c:v>2.1515900000000001E-2</c:v>
                </c:pt>
                <c:pt idx="42">
                  <c:v>1.9073699999999999E-2</c:v>
                </c:pt>
                <c:pt idx="43">
                  <c:v>1.76854E-2</c:v>
                </c:pt>
                <c:pt idx="44">
                  <c:v>1.8168699999999999E-2</c:v>
                </c:pt>
                <c:pt idx="45">
                  <c:v>1.7205999999999999E-2</c:v>
                </c:pt>
                <c:pt idx="46">
                  <c:v>1.7043200000000001E-2</c:v>
                </c:pt>
                <c:pt idx="47">
                  <c:v>1.6251399999999999E-2</c:v>
                </c:pt>
                <c:pt idx="48">
                  <c:v>1.7051699999999999E-2</c:v>
                </c:pt>
                <c:pt idx="49">
                  <c:v>1.6163400000000001E-2</c:v>
                </c:pt>
              </c:numCache>
            </c:numRef>
          </c:val>
          <c:smooth val="0"/>
          <c:extLst>
            <c:ext xmlns:c16="http://schemas.microsoft.com/office/drawing/2014/chart" uri="{C3380CC4-5D6E-409C-BE32-E72D297353CC}">
              <c16:uniqueId val="{00000000-3D59-45B5-997B-77A95B3A16D7}"/>
            </c:ext>
          </c:extLst>
        </c:ser>
        <c:dLbls>
          <c:showLegendKey val="0"/>
          <c:showVal val="0"/>
          <c:showCatName val="0"/>
          <c:showSerName val="0"/>
          <c:showPercent val="0"/>
          <c:showBubbleSize val="0"/>
        </c:dLbls>
        <c:smooth val="0"/>
        <c:axId val="1288931440"/>
        <c:axId val="1288930000"/>
      </c:lineChart>
      <c:dateAx>
        <c:axId val="1288931440"/>
        <c:scaling>
          <c:orientation val="minMax"/>
        </c:scaling>
        <c:delete val="0"/>
        <c:axPos val="b"/>
        <c:numFmt formatCode="[$-416]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288930000"/>
        <c:crosses val="autoZero"/>
        <c:auto val="1"/>
        <c:lblOffset val="100"/>
        <c:baseTimeUnit val="days"/>
      </c:dateAx>
      <c:valAx>
        <c:axId val="1288930000"/>
        <c:scaling>
          <c:orientation val="minMax"/>
        </c:scaling>
        <c:delete val="0"/>
        <c:axPos val="l"/>
        <c:numFmt formatCode="0.0%" sourceLinked="0"/>
        <c:majorTickMark val="none"/>
        <c:minorTickMark val="none"/>
        <c:tickLblPos val="nextTo"/>
        <c:spPr>
          <a:noFill/>
          <a:ln>
            <a:solidFill>
              <a:srgbClr val="7B868C"/>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288931440"/>
        <c:crosses val="autoZero"/>
        <c:crossBetween val="between"/>
      </c:valAx>
      <c:spPr>
        <a:noFill/>
        <a:ln>
          <a:noFill/>
        </a:ln>
        <a:effectLst/>
      </c:spPr>
    </c:plotArea>
    <c:plotVisOnly val="1"/>
    <c:dispBlanksAs val="gap"/>
    <c:showDLblsOverMax val="0"/>
    <c:extLst/>
  </c:chart>
  <c:spPr>
    <a:noFill/>
    <a:ln w="9525" cap="flat" cmpd="sng" algn="ctr">
      <a:noFill/>
      <a:round/>
    </a:ln>
    <a:effectLst/>
  </c:spPr>
  <c:txPr>
    <a:bodyPr/>
    <a:lstStyle/>
    <a:p>
      <a:pPr>
        <a:defRPr>
          <a:latin typeface="Century Gothic" panose="020B0502020202020204" pitchFamily="34"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vert="horz"/>
          <a:lstStyle/>
          <a:p>
            <a:pPr>
              <a:defRPr sz="1000"/>
            </a:pPr>
            <a:r>
              <a:rPr lang="en-US" sz="1000"/>
              <a:t>Caixa (%PL)</a:t>
            </a:r>
          </a:p>
        </c:rich>
      </c:tx>
      <c:layout>
        <c:manualLayout>
          <c:xMode val="edge"/>
          <c:yMode val="edge"/>
          <c:x val="0.39607946767686386"/>
          <c:y val="6.4675925925925928E-2"/>
        </c:manualLayout>
      </c:layout>
      <c:overlay val="0"/>
      <c:spPr>
        <a:noFill/>
        <a:ln>
          <a:noFill/>
        </a:ln>
        <a:effectLst/>
      </c:spPr>
    </c:title>
    <c:autoTitleDeleted val="0"/>
    <c:plotArea>
      <c:layout>
        <c:manualLayout>
          <c:layoutTarget val="inner"/>
          <c:xMode val="edge"/>
          <c:yMode val="edge"/>
          <c:x val="8.7951458479431074E-2"/>
          <c:y val="0.21092938185876373"/>
          <c:w val="0.84515383269092226"/>
          <c:h val="0.56738049476098951"/>
        </c:manualLayout>
      </c:layout>
      <c:lineChart>
        <c:grouping val="standard"/>
        <c:varyColors val="0"/>
        <c:ser>
          <c:idx val="0"/>
          <c:order val="0"/>
          <c:spPr>
            <a:ln>
              <a:solidFill>
                <a:srgbClr val="0082CE"/>
              </a:solidFill>
            </a:ln>
          </c:spPr>
          <c:marker>
            <c:symbol val="none"/>
          </c:marker>
          <c:dLbls>
            <c:dLbl>
              <c:idx val="49"/>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DE9-4D00-8E34-D75596ACCB31}"/>
                </c:ext>
              </c:extLst>
            </c:dLbl>
            <c:numFmt formatCode="0.00%" sourceLinked="0"/>
            <c:spPr>
              <a:noFill/>
              <a:ln>
                <a:noFill/>
              </a:ln>
              <a:effectLst/>
            </c:spPr>
            <c:txPr>
              <a:bodyPr wrap="square" lIns="38100" tIns="19050" rIns="38100" bIns="19050" anchor="ctr">
                <a:spAutoFit/>
              </a:bodyPr>
              <a:lstStyle/>
              <a:p>
                <a:pPr>
                  <a:defRPr sz="900" b="1">
                    <a:solidFill>
                      <a:schemeClr val="tx1"/>
                    </a:solidFill>
                  </a:defRPr>
                </a:pPr>
                <a:endParaRPr lang="en-US"/>
              </a:p>
            </c:txPr>
            <c:dLblPos val="t"/>
            <c:showLegendKey val="0"/>
            <c:showVal val="0"/>
            <c:showCatName val="0"/>
            <c:showSerName val="0"/>
            <c:showPercent val="0"/>
            <c:showBubbleSize val="0"/>
            <c:extLst>
              <c:ext xmlns:c15="http://schemas.microsoft.com/office/drawing/2012/chart" uri="{CE6537A1-D6FC-4f65-9D91-7224C49458BB}">
                <c15:showLeaderLines val="1"/>
              </c:ext>
            </c:extLst>
          </c:dLbls>
          <c:cat>
            <c:numRef>
              <c:f>Altro_Breakdown!$AN$14:$AN$63</c:f>
              <c:numCache>
                <c:formatCode>m/d/yyyy\ h:mm</c:formatCode>
                <c:ptCount val="50"/>
                <c:pt idx="0">
                  <c:v>44377</c:v>
                </c:pt>
                <c:pt idx="1">
                  <c:v>44407</c:v>
                </c:pt>
                <c:pt idx="2">
                  <c:v>44439</c:v>
                </c:pt>
                <c:pt idx="3">
                  <c:v>44469</c:v>
                </c:pt>
                <c:pt idx="4">
                  <c:v>44498</c:v>
                </c:pt>
                <c:pt idx="5">
                  <c:v>44530</c:v>
                </c:pt>
                <c:pt idx="6">
                  <c:v>44561</c:v>
                </c:pt>
                <c:pt idx="7">
                  <c:v>44592</c:v>
                </c:pt>
                <c:pt idx="8">
                  <c:v>44617</c:v>
                </c:pt>
                <c:pt idx="9">
                  <c:v>44651</c:v>
                </c:pt>
                <c:pt idx="10">
                  <c:v>44680</c:v>
                </c:pt>
                <c:pt idx="11">
                  <c:v>44712</c:v>
                </c:pt>
                <c:pt idx="12">
                  <c:v>44742</c:v>
                </c:pt>
                <c:pt idx="13">
                  <c:v>44771</c:v>
                </c:pt>
                <c:pt idx="14">
                  <c:v>44804</c:v>
                </c:pt>
                <c:pt idx="15">
                  <c:v>44834</c:v>
                </c:pt>
                <c:pt idx="16">
                  <c:v>44865</c:v>
                </c:pt>
                <c:pt idx="17">
                  <c:v>44895</c:v>
                </c:pt>
                <c:pt idx="18">
                  <c:v>44925</c:v>
                </c:pt>
                <c:pt idx="19">
                  <c:v>44957</c:v>
                </c:pt>
                <c:pt idx="20">
                  <c:v>44985</c:v>
                </c:pt>
                <c:pt idx="21">
                  <c:v>45016</c:v>
                </c:pt>
                <c:pt idx="22">
                  <c:v>45044</c:v>
                </c:pt>
                <c:pt idx="23">
                  <c:v>45077</c:v>
                </c:pt>
                <c:pt idx="24">
                  <c:v>45107</c:v>
                </c:pt>
                <c:pt idx="25">
                  <c:v>45138</c:v>
                </c:pt>
                <c:pt idx="26">
                  <c:v>45169</c:v>
                </c:pt>
                <c:pt idx="27">
                  <c:v>45198</c:v>
                </c:pt>
                <c:pt idx="28">
                  <c:v>45230</c:v>
                </c:pt>
                <c:pt idx="29">
                  <c:v>45260</c:v>
                </c:pt>
                <c:pt idx="30">
                  <c:v>45289</c:v>
                </c:pt>
                <c:pt idx="31">
                  <c:v>45322</c:v>
                </c:pt>
                <c:pt idx="32">
                  <c:v>45351</c:v>
                </c:pt>
                <c:pt idx="33">
                  <c:v>45379</c:v>
                </c:pt>
                <c:pt idx="34">
                  <c:v>45412</c:v>
                </c:pt>
                <c:pt idx="35">
                  <c:v>45443</c:v>
                </c:pt>
                <c:pt idx="36">
                  <c:v>45471</c:v>
                </c:pt>
                <c:pt idx="37">
                  <c:v>45504</c:v>
                </c:pt>
                <c:pt idx="38">
                  <c:v>45534</c:v>
                </c:pt>
                <c:pt idx="39">
                  <c:v>45565</c:v>
                </c:pt>
                <c:pt idx="40">
                  <c:v>45596</c:v>
                </c:pt>
                <c:pt idx="41">
                  <c:v>45625</c:v>
                </c:pt>
                <c:pt idx="42">
                  <c:v>45657</c:v>
                </c:pt>
                <c:pt idx="43">
                  <c:v>45688</c:v>
                </c:pt>
                <c:pt idx="44">
                  <c:v>45716</c:v>
                </c:pt>
                <c:pt idx="45">
                  <c:v>45747</c:v>
                </c:pt>
                <c:pt idx="46">
                  <c:v>45777</c:v>
                </c:pt>
                <c:pt idx="47">
                  <c:v>45807</c:v>
                </c:pt>
                <c:pt idx="48">
                  <c:v>45838</c:v>
                </c:pt>
                <c:pt idx="49">
                  <c:v>45869</c:v>
                </c:pt>
              </c:numCache>
            </c:numRef>
          </c:cat>
          <c:val>
            <c:numRef>
              <c:f>Altro_Breakdown!$AP$14:$AP$63</c:f>
              <c:numCache>
                <c:formatCode>General</c:formatCode>
                <c:ptCount val="50"/>
                <c:pt idx="0">
                  <c:v>0.13272339907143202</c:v>
                </c:pt>
                <c:pt idx="1">
                  <c:v>0.17029425308848928</c:v>
                </c:pt>
                <c:pt idx="2">
                  <c:v>0.19407788636294576</c:v>
                </c:pt>
                <c:pt idx="3">
                  <c:v>0.2196223105031081</c:v>
                </c:pt>
                <c:pt idx="4">
                  <c:v>0.2217022996103116</c:v>
                </c:pt>
                <c:pt idx="5">
                  <c:v>0.16104582965410918</c:v>
                </c:pt>
                <c:pt idx="6">
                  <c:v>0.16347556309433151</c:v>
                </c:pt>
                <c:pt idx="7">
                  <c:v>0.21047491486679837</c:v>
                </c:pt>
                <c:pt idx="8">
                  <c:v>0.23664984001176609</c:v>
                </c:pt>
                <c:pt idx="9">
                  <c:v>0.24477140303966097</c:v>
                </c:pt>
                <c:pt idx="10">
                  <c:v>0.22666058208935075</c:v>
                </c:pt>
                <c:pt idx="11">
                  <c:v>0.14864525741393908</c:v>
                </c:pt>
                <c:pt idx="12">
                  <c:v>0.15700067863064374</c:v>
                </c:pt>
                <c:pt idx="13">
                  <c:v>0.13038372271930576</c:v>
                </c:pt>
                <c:pt idx="14">
                  <c:v>0.12696026292901011</c:v>
                </c:pt>
                <c:pt idx="15">
                  <c:v>0.11393017979896995</c:v>
                </c:pt>
                <c:pt idx="16">
                  <c:v>0.12194519580486793</c:v>
                </c:pt>
                <c:pt idx="17">
                  <c:v>0.11692527936288231</c:v>
                </c:pt>
                <c:pt idx="18">
                  <c:v>0.11281223201967598</c:v>
                </c:pt>
                <c:pt idx="19">
                  <c:v>0.19847041527583126</c:v>
                </c:pt>
                <c:pt idx="20">
                  <c:v>0.32815566156787879</c:v>
                </c:pt>
                <c:pt idx="21">
                  <c:v>0.19310895482138121</c:v>
                </c:pt>
                <c:pt idx="22">
                  <c:v>0.22622350860571988</c:v>
                </c:pt>
                <c:pt idx="23">
                  <c:v>0.15002808556577157</c:v>
                </c:pt>
                <c:pt idx="24">
                  <c:v>9.0788033061771647E-2</c:v>
                </c:pt>
                <c:pt idx="25">
                  <c:v>9.8790854401454034E-2</c:v>
                </c:pt>
                <c:pt idx="26">
                  <c:v>0.12273114237934998</c:v>
                </c:pt>
                <c:pt idx="27">
                  <c:v>0.16747533743529794</c:v>
                </c:pt>
                <c:pt idx="28">
                  <c:v>0.14953206131564969</c:v>
                </c:pt>
                <c:pt idx="29">
                  <c:v>6.3468234466164189E-2</c:v>
                </c:pt>
                <c:pt idx="30">
                  <c:v>0.10320651644933115</c:v>
                </c:pt>
                <c:pt idx="31">
                  <c:v>0.10986698870863072</c:v>
                </c:pt>
                <c:pt idx="32">
                  <c:v>8.1204461774509434E-2</c:v>
                </c:pt>
                <c:pt idx="33">
                  <c:v>0.11095246384018342</c:v>
                </c:pt>
                <c:pt idx="34">
                  <c:v>0.10648215417247993</c:v>
                </c:pt>
                <c:pt idx="35">
                  <c:v>0.17150983319114041</c:v>
                </c:pt>
                <c:pt idx="36">
                  <c:v>0.19777560080546902</c:v>
                </c:pt>
                <c:pt idx="37">
                  <c:v>0.21915467692119217</c:v>
                </c:pt>
                <c:pt idx="38">
                  <c:v>0.27057875561518246</c:v>
                </c:pt>
                <c:pt idx="39">
                  <c:v>0.27932483980687395</c:v>
                </c:pt>
                <c:pt idx="40">
                  <c:v>0.26684702144350458</c:v>
                </c:pt>
                <c:pt idx="41">
                  <c:v>0.22527507350913961</c:v>
                </c:pt>
                <c:pt idx="42">
                  <c:v>0.26222432589803768</c:v>
                </c:pt>
                <c:pt idx="43">
                  <c:v>0.2596049218944696</c:v>
                </c:pt>
                <c:pt idx="44">
                  <c:v>0.2928877899139245</c:v>
                </c:pt>
                <c:pt idx="45">
                  <c:v>0.28078886581252649</c:v>
                </c:pt>
                <c:pt idx="46">
                  <c:v>0.26191915555613632</c:v>
                </c:pt>
                <c:pt idx="47">
                  <c:v>0.25403521717515792</c:v>
                </c:pt>
                <c:pt idx="48">
                  <c:v>0.19621459223764445</c:v>
                </c:pt>
                <c:pt idx="49">
                  <c:v>0.23697503436304579</c:v>
                </c:pt>
              </c:numCache>
            </c:numRef>
          </c:val>
          <c:smooth val="0"/>
          <c:extLst>
            <c:ext xmlns:c16="http://schemas.microsoft.com/office/drawing/2014/chart" uri="{C3380CC4-5D6E-409C-BE32-E72D297353CC}">
              <c16:uniqueId val="{00000000-FFAD-437B-8A24-5FEA7E58602C}"/>
            </c:ext>
          </c:extLst>
        </c:ser>
        <c:dLbls>
          <c:showLegendKey val="0"/>
          <c:showVal val="0"/>
          <c:showCatName val="0"/>
          <c:showSerName val="0"/>
          <c:showPercent val="0"/>
          <c:showBubbleSize val="0"/>
        </c:dLbls>
        <c:smooth val="0"/>
        <c:axId val="1288931440"/>
        <c:axId val="1288930000"/>
        <c:extLst>
          <c:ext xmlns:c15="http://schemas.microsoft.com/office/drawing/2012/chart" uri="{02D57815-91ED-43cb-92C2-25804820EDAC}">
            <c15:filteredLineSeries>
              <c15:ser>
                <c:idx val="1"/>
                <c:order val="1"/>
                <c:marker>
                  <c:symbol val="none"/>
                </c:marker>
                <c:cat>
                  <c:numRef>
                    <c:extLst>
                      <c:ext uri="{02D57815-91ED-43cb-92C2-25804820EDAC}">
                        <c15:formulaRef>
                          <c15:sqref>Altro_Breakdown!$AN$14:$AN$63</c15:sqref>
                        </c15:formulaRef>
                      </c:ext>
                    </c:extLst>
                    <c:numCache>
                      <c:formatCode>m/d/yyyy\ h:mm</c:formatCode>
                      <c:ptCount val="50"/>
                      <c:pt idx="0">
                        <c:v>44377</c:v>
                      </c:pt>
                      <c:pt idx="1">
                        <c:v>44407</c:v>
                      </c:pt>
                      <c:pt idx="2">
                        <c:v>44439</c:v>
                      </c:pt>
                      <c:pt idx="3">
                        <c:v>44469</c:v>
                      </c:pt>
                      <c:pt idx="4">
                        <c:v>44498</c:v>
                      </c:pt>
                      <c:pt idx="5">
                        <c:v>44530</c:v>
                      </c:pt>
                      <c:pt idx="6">
                        <c:v>44561</c:v>
                      </c:pt>
                      <c:pt idx="7">
                        <c:v>44592</c:v>
                      </c:pt>
                      <c:pt idx="8">
                        <c:v>44617</c:v>
                      </c:pt>
                      <c:pt idx="9">
                        <c:v>44651</c:v>
                      </c:pt>
                      <c:pt idx="10">
                        <c:v>44680</c:v>
                      </c:pt>
                      <c:pt idx="11">
                        <c:v>44712</c:v>
                      </c:pt>
                      <c:pt idx="12">
                        <c:v>44742</c:v>
                      </c:pt>
                      <c:pt idx="13">
                        <c:v>44771</c:v>
                      </c:pt>
                      <c:pt idx="14">
                        <c:v>44804</c:v>
                      </c:pt>
                      <c:pt idx="15">
                        <c:v>44834</c:v>
                      </c:pt>
                      <c:pt idx="16">
                        <c:v>44865</c:v>
                      </c:pt>
                      <c:pt idx="17">
                        <c:v>44895</c:v>
                      </c:pt>
                      <c:pt idx="18">
                        <c:v>44925</c:v>
                      </c:pt>
                      <c:pt idx="19">
                        <c:v>44957</c:v>
                      </c:pt>
                      <c:pt idx="20">
                        <c:v>44985</c:v>
                      </c:pt>
                      <c:pt idx="21">
                        <c:v>45016</c:v>
                      </c:pt>
                      <c:pt idx="22">
                        <c:v>45044</c:v>
                      </c:pt>
                      <c:pt idx="23">
                        <c:v>45077</c:v>
                      </c:pt>
                      <c:pt idx="24">
                        <c:v>45107</c:v>
                      </c:pt>
                      <c:pt idx="25">
                        <c:v>45138</c:v>
                      </c:pt>
                      <c:pt idx="26">
                        <c:v>45169</c:v>
                      </c:pt>
                      <c:pt idx="27">
                        <c:v>45198</c:v>
                      </c:pt>
                      <c:pt idx="28">
                        <c:v>45230</c:v>
                      </c:pt>
                      <c:pt idx="29">
                        <c:v>45260</c:v>
                      </c:pt>
                      <c:pt idx="30">
                        <c:v>45289</c:v>
                      </c:pt>
                      <c:pt idx="31">
                        <c:v>45322</c:v>
                      </c:pt>
                      <c:pt idx="32">
                        <c:v>45351</c:v>
                      </c:pt>
                      <c:pt idx="33">
                        <c:v>45379</c:v>
                      </c:pt>
                      <c:pt idx="34">
                        <c:v>45412</c:v>
                      </c:pt>
                      <c:pt idx="35">
                        <c:v>45443</c:v>
                      </c:pt>
                      <c:pt idx="36">
                        <c:v>45471</c:v>
                      </c:pt>
                      <c:pt idx="37">
                        <c:v>45504</c:v>
                      </c:pt>
                      <c:pt idx="38">
                        <c:v>45534</c:v>
                      </c:pt>
                      <c:pt idx="39">
                        <c:v>45565</c:v>
                      </c:pt>
                      <c:pt idx="40">
                        <c:v>45596</c:v>
                      </c:pt>
                      <c:pt idx="41">
                        <c:v>45625</c:v>
                      </c:pt>
                      <c:pt idx="42">
                        <c:v>45657</c:v>
                      </c:pt>
                      <c:pt idx="43">
                        <c:v>45688</c:v>
                      </c:pt>
                      <c:pt idx="44">
                        <c:v>45716</c:v>
                      </c:pt>
                      <c:pt idx="45">
                        <c:v>45747</c:v>
                      </c:pt>
                      <c:pt idx="46">
                        <c:v>45777</c:v>
                      </c:pt>
                      <c:pt idx="47">
                        <c:v>45807</c:v>
                      </c:pt>
                      <c:pt idx="48">
                        <c:v>45838</c:v>
                      </c:pt>
                      <c:pt idx="49">
                        <c:v>45869</c:v>
                      </c:pt>
                    </c:numCache>
                  </c:numRef>
                </c:cat>
                <c:val>
                  <c:numRef>
                    <c:extLst>
                      <c:ext uri="{02D57815-91ED-43cb-92C2-25804820EDAC}">
                        <c15:formulaRef>
                          <c15:sqref>Altro_Breakdown!$AO$14:$AO$60</c15:sqref>
                        </c15:formulaRef>
                      </c:ext>
                    </c:extLst>
                    <c:numCache>
                      <c:formatCode>General</c:formatCode>
                      <c:ptCount val="4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numCache>
                  </c:numRef>
                </c:val>
                <c:smooth val="0"/>
                <c:extLst>
                  <c:ext xmlns:c16="http://schemas.microsoft.com/office/drawing/2014/chart" uri="{C3380CC4-5D6E-409C-BE32-E72D297353CC}">
                    <c16:uniqueId val="{00000001-FFAD-437B-8A24-5FEA7E58602C}"/>
                  </c:ext>
                </c:extLst>
              </c15:ser>
            </c15:filteredLineSeries>
            <c15:filteredLineSeries>
              <c15:ser>
                <c:idx val="2"/>
                <c:order val="2"/>
                <c:spPr>
                  <a:ln w="28575" cap="rnd">
                    <a:solidFill>
                      <a:schemeClr val="accent1"/>
                    </a:solidFill>
                    <a:round/>
                  </a:ln>
                  <a:effectLst/>
                </c:spPr>
                <c:marker>
                  <c:symbol val="none"/>
                </c:marker>
                <c:cat>
                  <c:numRef>
                    <c:extLst xmlns:c15="http://schemas.microsoft.com/office/drawing/2012/chart">
                      <c:ext xmlns:c15="http://schemas.microsoft.com/office/drawing/2012/chart" uri="{02D57815-91ED-43cb-92C2-25804820EDAC}">
                        <c15:formulaRef>
                          <c15:sqref>Altro_Breakdown!$AN$14:$AN$63</c15:sqref>
                        </c15:formulaRef>
                      </c:ext>
                    </c:extLst>
                    <c:numCache>
                      <c:formatCode>m/d/yyyy\ h:mm</c:formatCode>
                      <c:ptCount val="50"/>
                      <c:pt idx="0">
                        <c:v>44377</c:v>
                      </c:pt>
                      <c:pt idx="1">
                        <c:v>44407</c:v>
                      </c:pt>
                      <c:pt idx="2">
                        <c:v>44439</c:v>
                      </c:pt>
                      <c:pt idx="3">
                        <c:v>44469</c:v>
                      </c:pt>
                      <c:pt idx="4">
                        <c:v>44498</c:v>
                      </c:pt>
                      <c:pt idx="5">
                        <c:v>44530</c:v>
                      </c:pt>
                      <c:pt idx="6">
                        <c:v>44561</c:v>
                      </c:pt>
                      <c:pt idx="7">
                        <c:v>44592</c:v>
                      </c:pt>
                      <c:pt idx="8">
                        <c:v>44617</c:v>
                      </c:pt>
                      <c:pt idx="9">
                        <c:v>44651</c:v>
                      </c:pt>
                      <c:pt idx="10">
                        <c:v>44680</c:v>
                      </c:pt>
                      <c:pt idx="11">
                        <c:v>44712</c:v>
                      </c:pt>
                      <c:pt idx="12">
                        <c:v>44742</c:v>
                      </c:pt>
                      <c:pt idx="13">
                        <c:v>44771</c:v>
                      </c:pt>
                      <c:pt idx="14">
                        <c:v>44804</c:v>
                      </c:pt>
                      <c:pt idx="15">
                        <c:v>44834</c:v>
                      </c:pt>
                      <c:pt idx="16">
                        <c:v>44865</c:v>
                      </c:pt>
                      <c:pt idx="17">
                        <c:v>44895</c:v>
                      </c:pt>
                      <c:pt idx="18">
                        <c:v>44925</c:v>
                      </c:pt>
                      <c:pt idx="19">
                        <c:v>44957</c:v>
                      </c:pt>
                      <c:pt idx="20">
                        <c:v>44985</c:v>
                      </c:pt>
                      <c:pt idx="21">
                        <c:v>45016</c:v>
                      </c:pt>
                      <c:pt idx="22">
                        <c:v>45044</c:v>
                      </c:pt>
                      <c:pt idx="23">
                        <c:v>45077</c:v>
                      </c:pt>
                      <c:pt idx="24">
                        <c:v>45107</c:v>
                      </c:pt>
                      <c:pt idx="25">
                        <c:v>45138</c:v>
                      </c:pt>
                      <c:pt idx="26">
                        <c:v>45169</c:v>
                      </c:pt>
                      <c:pt idx="27">
                        <c:v>45198</c:v>
                      </c:pt>
                      <c:pt idx="28">
                        <c:v>45230</c:v>
                      </c:pt>
                      <c:pt idx="29">
                        <c:v>45260</c:v>
                      </c:pt>
                      <c:pt idx="30">
                        <c:v>45289</c:v>
                      </c:pt>
                      <c:pt idx="31">
                        <c:v>45322</c:v>
                      </c:pt>
                      <c:pt idx="32">
                        <c:v>45351</c:v>
                      </c:pt>
                      <c:pt idx="33">
                        <c:v>45379</c:v>
                      </c:pt>
                      <c:pt idx="34">
                        <c:v>45412</c:v>
                      </c:pt>
                      <c:pt idx="35">
                        <c:v>45443</c:v>
                      </c:pt>
                      <c:pt idx="36">
                        <c:v>45471</c:v>
                      </c:pt>
                      <c:pt idx="37">
                        <c:v>45504</c:v>
                      </c:pt>
                      <c:pt idx="38">
                        <c:v>45534</c:v>
                      </c:pt>
                      <c:pt idx="39">
                        <c:v>45565</c:v>
                      </c:pt>
                      <c:pt idx="40">
                        <c:v>45596</c:v>
                      </c:pt>
                      <c:pt idx="41">
                        <c:v>45625</c:v>
                      </c:pt>
                      <c:pt idx="42">
                        <c:v>45657</c:v>
                      </c:pt>
                      <c:pt idx="43">
                        <c:v>45688</c:v>
                      </c:pt>
                      <c:pt idx="44">
                        <c:v>45716</c:v>
                      </c:pt>
                      <c:pt idx="45">
                        <c:v>45747</c:v>
                      </c:pt>
                      <c:pt idx="46">
                        <c:v>45777</c:v>
                      </c:pt>
                      <c:pt idx="47">
                        <c:v>45807</c:v>
                      </c:pt>
                      <c:pt idx="48">
                        <c:v>45838</c:v>
                      </c:pt>
                      <c:pt idx="49">
                        <c:v>45869</c:v>
                      </c:pt>
                    </c:numCache>
                  </c:numRef>
                </c:cat>
                <c:val>
                  <c:numRef>
                    <c:extLst xmlns:c15="http://schemas.microsoft.com/office/drawing/2012/chart">
                      <c:ext xmlns:c15="http://schemas.microsoft.com/office/drawing/2012/chart" uri="{02D57815-91ED-43cb-92C2-25804820EDAC}">
                        <c15:formulaRef>
                          <c15:sqref>Altro_Breakdown!$AO$14:$AO$60</c15:sqref>
                        </c15:formulaRef>
                      </c:ext>
                    </c:extLst>
                    <c:numCache>
                      <c:formatCode>General</c:formatCode>
                      <c:ptCount val="4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numCache>
                  </c:numRef>
                </c:val>
                <c:smooth val="0"/>
                <c:extLst xmlns:c15="http://schemas.microsoft.com/office/drawing/2012/chart">
                  <c:ext xmlns:c16="http://schemas.microsoft.com/office/drawing/2014/chart" uri="{C3380CC4-5D6E-409C-BE32-E72D297353CC}">
                    <c16:uniqueId val="{00000002-FFAD-437B-8A24-5FEA7E58602C}"/>
                  </c:ext>
                </c:extLst>
              </c15:ser>
            </c15:filteredLineSeries>
            <c15:filteredLineSeries>
              <c15:ser>
                <c:idx val="3"/>
                <c:order val="3"/>
                <c:spPr>
                  <a:ln w="28575" cap="rnd">
                    <a:solidFill>
                      <a:srgbClr val="0082CE"/>
                    </a:solidFill>
                    <a:round/>
                  </a:ln>
                  <a:effectLst/>
                </c:spPr>
                <c:marker>
                  <c:symbol val="none"/>
                </c:marker>
                <c:cat>
                  <c:numRef>
                    <c:extLst xmlns:c15="http://schemas.microsoft.com/office/drawing/2012/chart">
                      <c:ext xmlns:c15="http://schemas.microsoft.com/office/drawing/2012/chart" uri="{02D57815-91ED-43cb-92C2-25804820EDAC}">
                        <c15:formulaRef>
                          <c15:sqref>Altro_Breakdown!$AN$14:$AN$63</c15:sqref>
                        </c15:formulaRef>
                      </c:ext>
                    </c:extLst>
                    <c:numCache>
                      <c:formatCode>m/d/yyyy\ h:mm</c:formatCode>
                      <c:ptCount val="50"/>
                      <c:pt idx="0">
                        <c:v>44377</c:v>
                      </c:pt>
                      <c:pt idx="1">
                        <c:v>44407</c:v>
                      </c:pt>
                      <c:pt idx="2">
                        <c:v>44439</c:v>
                      </c:pt>
                      <c:pt idx="3">
                        <c:v>44469</c:v>
                      </c:pt>
                      <c:pt idx="4">
                        <c:v>44498</c:v>
                      </c:pt>
                      <c:pt idx="5">
                        <c:v>44530</c:v>
                      </c:pt>
                      <c:pt idx="6">
                        <c:v>44561</c:v>
                      </c:pt>
                      <c:pt idx="7">
                        <c:v>44592</c:v>
                      </c:pt>
                      <c:pt idx="8">
                        <c:v>44617</c:v>
                      </c:pt>
                      <c:pt idx="9">
                        <c:v>44651</c:v>
                      </c:pt>
                      <c:pt idx="10">
                        <c:v>44680</c:v>
                      </c:pt>
                      <c:pt idx="11">
                        <c:v>44712</c:v>
                      </c:pt>
                      <c:pt idx="12">
                        <c:v>44742</c:v>
                      </c:pt>
                      <c:pt idx="13">
                        <c:v>44771</c:v>
                      </c:pt>
                      <c:pt idx="14">
                        <c:v>44804</c:v>
                      </c:pt>
                      <c:pt idx="15">
                        <c:v>44834</c:v>
                      </c:pt>
                      <c:pt idx="16">
                        <c:v>44865</c:v>
                      </c:pt>
                      <c:pt idx="17">
                        <c:v>44895</c:v>
                      </c:pt>
                      <c:pt idx="18">
                        <c:v>44925</c:v>
                      </c:pt>
                      <c:pt idx="19">
                        <c:v>44957</c:v>
                      </c:pt>
                      <c:pt idx="20">
                        <c:v>44985</c:v>
                      </c:pt>
                      <c:pt idx="21">
                        <c:v>45016</c:v>
                      </c:pt>
                      <c:pt idx="22">
                        <c:v>45044</c:v>
                      </c:pt>
                      <c:pt idx="23">
                        <c:v>45077</c:v>
                      </c:pt>
                      <c:pt idx="24">
                        <c:v>45107</c:v>
                      </c:pt>
                      <c:pt idx="25">
                        <c:v>45138</c:v>
                      </c:pt>
                      <c:pt idx="26">
                        <c:v>45169</c:v>
                      </c:pt>
                      <c:pt idx="27">
                        <c:v>45198</c:v>
                      </c:pt>
                      <c:pt idx="28">
                        <c:v>45230</c:v>
                      </c:pt>
                      <c:pt idx="29">
                        <c:v>45260</c:v>
                      </c:pt>
                      <c:pt idx="30">
                        <c:v>45289</c:v>
                      </c:pt>
                      <c:pt idx="31">
                        <c:v>45322</c:v>
                      </c:pt>
                      <c:pt idx="32">
                        <c:v>45351</c:v>
                      </c:pt>
                      <c:pt idx="33">
                        <c:v>45379</c:v>
                      </c:pt>
                      <c:pt idx="34">
                        <c:v>45412</c:v>
                      </c:pt>
                      <c:pt idx="35">
                        <c:v>45443</c:v>
                      </c:pt>
                      <c:pt idx="36">
                        <c:v>45471</c:v>
                      </c:pt>
                      <c:pt idx="37">
                        <c:v>45504</c:v>
                      </c:pt>
                      <c:pt idx="38">
                        <c:v>45534</c:v>
                      </c:pt>
                      <c:pt idx="39">
                        <c:v>45565</c:v>
                      </c:pt>
                      <c:pt idx="40">
                        <c:v>45596</c:v>
                      </c:pt>
                      <c:pt idx="41">
                        <c:v>45625</c:v>
                      </c:pt>
                      <c:pt idx="42">
                        <c:v>45657</c:v>
                      </c:pt>
                      <c:pt idx="43">
                        <c:v>45688</c:v>
                      </c:pt>
                      <c:pt idx="44">
                        <c:v>45716</c:v>
                      </c:pt>
                      <c:pt idx="45">
                        <c:v>45747</c:v>
                      </c:pt>
                      <c:pt idx="46">
                        <c:v>45777</c:v>
                      </c:pt>
                      <c:pt idx="47">
                        <c:v>45807</c:v>
                      </c:pt>
                      <c:pt idx="48">
                        <c:v>45838</c:v>
                      </c:pt>
                      <c:pt idx="49">
                        <c:v>45869</c:v>
                      </c:pt>
                    </c:numCache>
                  </c:numRef>
                </c:cat>
                <c:val>
                  <c:numRef>
                    <c:extLst xmlns:c15="http://schemas.microsoft.com/office/drawing/2012/chart">
                      <c:ext xmlns:c15="http://schemas.microsoft.com/office/drawing/2012/chart" uri="{02D57815-91ED-43cb-92C2-25804820EDAC}">
                        <c15:formulaRef>
                          <c15:sqref>Altro_Breakdown!$AO$14:$AO$60</c15:sqref>
                        </c15:formulaRef>
                      </c:ext>
                    </c:extLst>
                    <c:numCache>
                      <c:formatCode>General</c:formatCode>
                      <c:ptCount val="4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numCache>
                  </c:numRef>
                </c:val>
                <c:smooth val="0"/>
                <c:extLst xmlns:c15="http://schemas.microsoft.com/office/drawing/2012/chart">
                  <c:ext xmlns:c16="http://schemas.microsoft.com/office/drawing/2014/chart" uri="{C3380CC4-5D6E-409C-BE32-E72D297353CC}">
                    <c16:uniqueId val="{00000003-FFAD-437B-8A24-5FEA7E58602C}"/>
                  </c:ext>
                </c:extLst>
              </c15:ser>
            </c15:filteredLineSeries>
          </c:ext>
        </c:extLst>
      </c:lineChart>
      <c:dateAx>
        <c:axId val="1288931440"/>
        <c:scaling>
          <c:orientation val="minMax"/>
        </c:scaling>
        <c:delete val="0"/>
        <c:axPos val="b"/>
        <c:numFmt formatCode="[$-416]mmm\-yy;@" sourceLinked="0"/>
        <c:majorTickMark val="out"/>
        <c:minorTickMark val="none"/>
        <c:tickLblPos val="nextTo"/>
        <c:spPr>
          <a:noFill/>
          <a:ln w="9525" cap="flat" cmpd="sng" algn="ctr">
            <a:solidFill>
              <a:schemeClr val="tx1">
                <a:lumMod val="15000"/>
                <a:lumOff val="85000"/>
              </a:schemeClr>
            </a:solidFill>
            <a:round/>
          </a:ln>
          <a:effectLst/>
        </c:spPr>
        <c:txPr>
          <a:bodyPr rot="-60000000" vert="horz"/>
          <a:lstStyle/>
          <a:p>
            <a:pPr>
              <a:defRPr sz="900">
                <a:solidFill>
                  <a:schemeClr val="tx1"/>
                </a:solidFill>
              </a:defRPr>
            </a:pPr>
            <a:endParaRPr lang="en-US"/>
          </a:p>
        </c:txPr>
        <c:crossAx val="1288930000"/>
        <c:crosses val="autoZero"/>
        <c:auto val="1"/>
        <c:lblOffset val="100"/>
        <c:baseTimeUnit val="days"/>
        <c:majorUnit val="6"/>
        <c:majorTimeUnit val="months"/>
      </c:dateAx>
      <c:valAx>
        <c:axId val="1288930000"/>
        <c:scaling>
          <c:orientation val="minMax"/>
        </c:scaling>
        <c:delete val="0"/>
        <c:axPos val="l"/>
        <c:numFmt formatCode="0%" sourceLinked="0"/>
        <c:majorTickMark val="none"/>
        <c:minorTickMark val="none"/>
        <c:tickLblPos val="nextTo"/>
        <c:spPr>
          <a:noFill/>
          <a:ln>
            <a:solidFill>
              <a:srgbClr val="7B868C"/>
            </a:solidFill>
          </a:ln>
          <a:effectLst/>
        </c:spPr>
        <c:txPr>
          <a:bodyPr rot="-60000000" vert="horz"/>
          <a:lstStyle/>
          <a:p>
            <a:pPr>
              <a:defRPr sz="900"/>
            </a:pPr>
            <a:endParaRPr lang="en-US"/>
          </a:p>
        </c:txPr>
        <c:crossAx val="1288931440"/>
        <c:crosses val="autoZero"/>
        <c:crossBetween val="between"/>
        <c:majorUnit val="5.000000000000001E-2"/>
      </c:valAx>
      <c:spPr>
        <a:noFill/>
        <a:ln>
          <a:noFill/>
        </a:ln>
        <a:effectLst/>
      </c:spPr>
    </c:plotArea>
    <c:plotVisOnly val="1"/>
    <c:dispBlanksAs val="gap"/>
    <c:showDLblsOverMax val="0"/>
    <c:extLst/>
  </c:chart>
  <c:spPr>
    <a:solidFill>
      <a:schemeClr val="bg1"/>
    </a:solidFill>
    <a:ln>
      <a:noFill/>
    </a:ln>
    <a:effectLst/>
  </c:spPr>
  <c:txPr>
    <a:bodyPr/>
    <a:lstStyle/>
    <a:p>
      <a:pPr>
        <a:defRPr>
          <a:solidFill>
            <a:srgbClr val="7B868C"/>
          </a:solidFill>
          <a:latin typeface="Century Gothic" panose="020B0502020202020204" pitchFamily="34" charset="0"/>
        </a:defRPr>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0" baseline="0">
                <a:solidFill>
                  <a:srgbClr val="7B868C"/>
                </a:solidFill>
                <a:latin typeface="Century Gothic" panose="020B0502020202020204" pitchFamily="34" charset="0"/>
                <a:ea typeface="+mn-ea"/>
                <a:cs typeface="+mn-cs"/>
              </a:defRPr>
            </a:pPr>
            <a:r>
              <a:rPr lang="en-US" sz="1100" b="1">
                <a:solidFill>
                  <a:srgbClr val="7B868C"/>
                </a:solidFill>
              </a:rPr>
              <a:t>PL Estratégia (R$ mi)</a:t>
            </a:r>
          </a:p>
        </c:rich>
      </c:tx>
      <c:overlay val="0"/>
      <c:spPr>
        <a:noFill/>
        <a:ln>
          <a:noFill/>
        </a:ln>
        <a:effectLst/>
      </c:spPr>
      <c:txPr>
        <a:bodyPr rot="0" spcFirstLastPara="1" vertOverflow="ellipsis" vert="horz" wrap="square" anchor="ctr" anchorCtr="1"/>
        <a:lstStyle/>
        <a:p>
          <a:pPr>
            <a:defRPr sz="1100" b="1" i="0" u="none" strike="noStrike" kern="1200" spc="0" baseline="0">
              <a:solidFill>
                <a:srgbClr val="7B868C"/>
              </a:solidFill>
              <a:latin typeface="Century Gothic" panose="020B0502020202020204" pitchFamily="34" charset="0"/>
              <a:ea typeface="+mn-ea"/>
              <a:cs typeface="+mn-cs"/>
            </a:defRPr>
          </a:pPr>
          <a:endParaRPr lang="en-US"/>
        </a:p>
      </c:txPr>
    </c:title>
    <c:autoTitleDeleted val="0"/>
    <c:plotArea>
      <c:layout>
        <c:manualLayout>
          <c:layoutTarget val="inner"/>
          <c:xMode val="edge"/>
          <c:yMode val="edge"/>
          <c:x val="8.8471731442194015E-2"/>
          <c:y val="0.13839091045615992"/>
          <c:w val="0.87692473809462546"/>
          <c:h val="0.72834095379053665"/>
        </c:manualLayout>
      </c:layout>
      <c:areaChart>
        <c:grouping val="standard"/>
        <c:varyColors val="0"/>
        <c:ser>
          <c:idx val="0"/>
          <c:order val="0"/>
          <c:tx>
            <c:strRef>
              <c:f>Altro_calc!$G$1</c:f>
              <c:strCache>
                <c:ptCount val="1"/>
                <c:pt idx="0">
                  <c:v>FUNDO_MT_PL</c:v>
                </c:pt>
              </c:strCache>
            </c:strRef>
          </c:tx>
          <c:spPr>
            <a:solidFill>
              <a:srgbClr val="0082CE"/>
            </a:solidFill>
            <a:ln>
              <a:solidFill>
                <a:srgbClr val="0082CE"/>
              </a:solidFill>
            </a:ln>
            <a:effectLst/>
          </c:spPr>
          <c:cat>
            <c:numRef>
              <c:f>Altro_calc!$B$2:$B$10058</c:f>
              <c:numCache>
                <c:formatCode>m/d/yyyy\ h:mm</c:formatCode>
                <c:ptCount val="10057"/>
                <c:pt idx="0">
                  <c:v>42353</c:v>
                </c:pt>
                <c:pt idx="1">
                  <c:v>42354</c:v>
                </c:pt>
                <c:pt idx="2">
                  <c:v>42355</c:v>
                </c:pt>
                <c:pt idx="3">
                  <c:v>42356</c:v>
                </c:pt>
                <c:pt idx="4">
                  <c:v>42359</c:v>
                </c:pt>
                <c:pt idx="5">
                  <c:v>42360</c:v>
                </c:pt>
                <c:pt idx="6">
                  <c:v>42361</c:v>
                </c:pt>
                <c:pt idx="7">
                  <c:v>42362</c:v>
                </c:pt>
                <c:pt idx="8">
                  <c:v>42366</c:v>
                </c:pt>
                <c:pt idx="9">
                  <c:v>42367</c:v>
                </c:pt>
                <c:pt idx="10">
                  <c:v>42368</c:v>
                </c:pt>
                <c:pt idx="11">
                  <c:v>42369</c:v>
                </c:pt>
                <c:pt idx="12">
                  <c:v>42373</c:v>
                </c:pt>
                <c:pt idx="13">
                  <c:v>42374</c:v>
                </c:pt>
                <c:pt idx="14">
                  <c:v>42375</c:v>
                </c:pt>
                <c:pt idx="15">
                  <c:v>42376</c:v>
                </c:pt>
                <c:pt idx="16">
                  <c:v>42377</c:v>
                </c:pt>
                <c:pt idx="17">
                  <c:v>42380</c:v>
                </c:pt>
                <c:pt idx="18">
                  <c:v>42381</c:v>
                </c:pt>
                <c:pt idx="19">
                  <c:v>42382</c:v>
                </c:pt>
                <c:pt idx="20">
                  <c:v>42383</c:v>
                </c:pt>
                <c:pt idx="21">
                  <c:v>42384</c:v>
                </c:pt>
                <c:pt idx="22">
                  <c:v>42387</c:v>
                </c:pt>
                <c:pt idx="23">
                  <c:v>42388</c:v>
                </c:pt>
                <c:pt idx="24">
                  <c:v>42389</c:v>
                </c:pt>
                <c:pt idx="25">
                  <c:v>42390</c:v>
                </c:pt>
                <c:pt idx="26">
                  <c:v>42391</c:v>
                </c:pt>
                <c:pt idx="27">
                  <c:v>42394</c:v>
                </c:pt>
                <c:pt idx="28">
                  <c:v>42395</c:v>
                </c:pt>
                <c:pt idx="29">
                  <c:v>42396</c:v>
                </c:pt>
                <c:pt idx="30">
                  <c:v>42397</c:v>
                </c:pt>
                <c:pt idx="31">
                  <c:v>42398</c:v>
                </c:pt>
                <c:pt idx="32">
                  <c:v>42401</c:v>
                </c:pt>
                <c:pt idx="33">
                  <c:v>42402</c:v>
                </c:pt>
                <c:pt idx="34">
                  <c:v>42403</c:v>
                </c:pt>
                <c:pt idx="35">
                  <c:v>42404</c:v>
                </c:pt>
                <c:pt idx="36">
                  <c:v>42405</c:v>
                </c:pt>
                <c:pt idx="37">
                  <c:v>42410</c:v>
                </c:pt>
                <c:pt idx="38">
                  <c:v>42411</c:v>
                </c:pt>
                <c:pt idx="39">
                  <c:v>42412</c:v>
                </c:pt>
                <c:pt idx="40">
                  <c:v>42415</c:v>
                </c:pt>
                <c:pt idx="41">
                  <c:v>42416</c:v>
                </c:pt>
                <c:pt idx="42">
                  <c:v>42417</c:v>
                </c:pt>
                <c:pt idx="43">
                  <c:v>42418</c:v>
                </c:pt>
                <c:pt idx="44">
                  <c:v>42419</c:v>
                </c:pt>
                <c:pt idx="45">
                  <c:v>42422</c:v>
                </c:pt>
                <c:pt idx="46">
                  <c:v>42423</c:v>
                </c:pt>
                <c:pt idx="47">
                  <c:v>42424</c:v>
                </c:pt>
                <c:pt idx="48">
                  <c:v>42425</c:v>
                </c:pt>
                <c:pt idx="49">
                  <c:v>42426</c:v>
                </c:pt>
                <c:pt idx="50">
                  <c:v>42429</c:v>
                </c:pt>
                <c:pt idx="51">
                  <c:v>42430</c:v>
                </c:pt>
                <c:pt idx="52">
                  <c:v>42431</c:v>
                </c:pt>
                <c:pt idx="53">
                  <c:v>42432</c:v>
                </c:pt>
                <c:pt idx="54">
                  <c:v>42433</c:v>
                </c:pt>
                <c:pt idx="55">
                  <c:v>42436</c:v>
                </c:pt>
                <c:pt idx="56">
                  <c:v>42437</c:v>
                </c:pt>
                <c:pt idx="57">
                  <c:v>42438</c:v>
                </c:pt>
                <c:pt idx="58">
                  <c:v>42439</c:v>
                </c:pt>
                <c:pt idx="59">
                  <c:v>42440</c:v>
                </c:pt>
                <c:pt idx="60">
                  <c:v>42443</c:v>
                </c:pt>
                <c:pt idx="61">
                  <c:v>42444</c:v>
                </c:pt>
                <c:pt idx="62">
                  <c:v>42445</c:v>
                </c:pt>
                <c:pt idx="63">
                  <c:v>42446</c:v>
                </c:pt>
                <c:pt idx="64">
                  <c:v>42447</c:v>
                </c:pt>
                <c:pt idx="65">
                  <c:v>42450</c:v>
                </c:pt>
                <c:pt idx="66">
                  <c:v>42451</c:v>
                </c:pt>
                <c:pt idx="67">
                  <c:v>42452</c:v>
                </c:pt>
                <c:pt idx="68">
                  <c:v>42453</c:v>
                </c:pt>
                <c:pt idx="69">
                  <c:v>42457</c:v>
                </c:pt>
                <c:pt idx="70">
                  <c:v>42458</c:v>
                </c:pt>
                <c:pt idx="71">
                  <c:v>42459</c:v>
                </c:pt>
                <c:pt idx="72">
                  <c:v>42460</c:v>
                </c:pt>
                <c:pt idx="73">
                  <c:v>42461</c:v>
                </c:pt>
                <c:pt idx="74">
                  <c:v>42464</c:v>
                </c:pt>
                <c:pt idx="75">
                  <c:v>42465</c:v>
                </c:pt>
                <c:pt idx="76">
                  <c:v>42466</c:v>
                </c:pt>
                <c:pt idx="77">
                  <c:v>42467</c:v>
                </c:pt>
                <c:pt idx="78">
                  <c:v>42468</c:v>
                </c:pt>
                <c:pt idx="79">
                  <c:v>42471</c:v>
                </c:pt>
                <c:pt idx="80">
                  <c:v>42472</c:v>
                </c:pt>
                <c:pt idx="81">
                  <c:v>42473</c:v>
                </c:pt>
                <c:pt idx="82">
                  <c:v>42474</c:v>
                </c:pt>
                <c:pt idx="83">
                  <c:v>42475</c:v>
                </c:pt>
                <c:pt idx="84">
                  <c:v>42478</c:v>
                </c:pt>
                <c:pt idx="85">
                  <c:v>42479</c:v>
                </c:pt>
                <c:pt idx="86">
                  <c:v>42480</c:v>
                </c:pt>
                <c:pt idx="87">
                  <c:v>42482</c:v>
                </c:pt>
                <c:pt idx="88">
                  <c:v>42485</c:v>
                </c:pt>
                <c:pt idx="89">
                  <c:v>42486</c:v>
                </c:pt>
                <c:pt idx="90">
                  <c:v>42487</c:v>
                </c:pt>
                <c:pt idx="91">
                  <c:v>42488</c:v>
                </c:pt>
                <c:pt idx="92">
                  <c:v>42489</c:v>
                </c:pt>
                <c:pt idx="93">
                  <c:v>42492</c:v>
                </c:pt>
                <c:pt idx="94">
                  <c:v>42493</c:v>
                </c:pt>
                <c:pt idx="95">
                  <c:v>42494</c:v>
                </c:pt>
                <c:pt idx="96">
                  <c:v>42495</c:v>
                </c:pt>
                <c:pt idx="97">
                  <c:v>42496</c:v>
                </c:pt>
                <c:pt idx="98">
                  <c:v>42499</c:v>
                </c:pt>
                <c:pt idx="99">
                  <c:v>42500</c:v>
                </c:pt>
                <c:pt idx="100">
                  <c:v>42501</c:v>
                </c:pt>
                <c:pt idx="101">
                  <c:v>42502</c:v>
                </c:pt>
                <c:pt idx="102">
                  <c:v>42503</c:v>
                </c:pt>
                <c:pt idx="103">
                  <c:v>42506</c:v>
                </c:pt>
                <c:pt idx="104">
                  <c:v>42507</c:v>
                </c:pt>
                <c:pt idx="105">
                  <c:v>42508</c:v>
                </c:pt>
                <c:pt idx="106">
                  <c:v>42509</c:v>
                </c:pt>
                <c:pt idx="107">
                  <c:v>42510</c:v>
                </c:pt>
                <c:pt idx="108">
                  <c:v>42513</c:v>
                </c:pt>
                <c:pt idx="109">
                  <c:v>42514</c:v>
                </c:pt>
                <c:pt idx="110">
                  <c:v>42515</c:v>
                </c:pt>
                <c:pt idx="111">
                  <c:v>42517</c:v>
                </c:pt>
                <c:pt idx="112">
                  <c:v>42520</c:v>
                </c:pt>
                <c:pt idx="113">
                  <c:v>42521</c:v>
                </c:pt>
                <c:pt idx="114">
                  <c:v>42522</c:v>
                </c:pt>
                <c:pt idx="115">
                  <c:v>42523</c:v>
                </c:pt>
                <c:pt idx="116">
                  <c:v>42524</c:v>
                </c:pt>
                <c:pt idx="117">
                  <c:v>42527</c:v>
                </c:pt>
                <c:pt idx="118">
                  <c:v>42528</c:v>
                </c:pt>
                <c:pt idx="119">
                  <c:v>42529</c:v>
                </c:pt>
                <c:pt idx="120">
                  <c:v>42530</c:v>
                </c:pt>
                <c:pt idx="121">
                  <c:v>42531</c:v>
                </c:pt>
                <c:pt idx="122">
                  <c:v>42534</c:v>
                </c:pt>
                <c:pt idx="123">
                  <c:v>42535</c:v>
                </c:pt>
                <c:pt idx="124">
                  <c:v>42536</c:v>
                </c:pt>
                <c:pt idx="125">
                  <c:v>42537</c:v>
                </c:pt>
                <c:pt idx="126">
                  <c:v>42538</c:v>
                </c:pt>
                <c:pt idx="127">
                  <c:v>42541</c:v>
                </c:pt>
                <c:pt idx="128">
                  <c:v>42542</c:v>
                </c:pt>
                <c:pt idx="129">
                  <c:v>42543</c:v>
                </c:pt>
                <c:pt idx="130">
                  <c:v>42544</c:v>
                </c:pt>
                <c:pt idx="131">
                  <c:v>42545</c:v>
                </c:pt>
                <c:pt idx="132">
                  <c:v>42548</c:v>
                </c:pt>
                <c:pt idx="133">
                  <c:v>42549</c:v>
                </c:pt>
                <c:pt idx="134">
                  <c:v>42550</c:v>
                </c:pt>
                <c:pt idx="135">
                  <c:v>42551</c:v>
                </c:pt>
                <c:pt idx="136">
                  <c:v>42552</c:v>
                </c:pt>
                <c:pt idx="137">
                  <c:v>42555</c:v>
                </c:pt>
                <c:pt idx="138">
                  <c:v>42556</c:v>
                </c:pt>
                <c:pt idx="139">
                  <c:v>42557</c:v>
                </c:pt>
                <c:pt idx="140">
                  <c:v>42558</c:v>
                </c:pt>
                <c:pt idx="141">
                  <c:v>42559</c:v>
                </c:pt>
                <c:pt idx="142">
                  <c:v>42562</c:v>
                </c:pt>
                <c:pt idx="143">
                  <c:v>42563</c:v>
                </c:pt>
                <c:pt idx="144">
                  <c:v>42564</c:v>
                </c:pt>
                <c:pt idx="145">
                  <c:v>42565</c:v>
                </c:pt>
                <c:pt idx="146">
                  <c:v>42566</c:v>
                </c:pt>
                <c:pt idx="147">
                  <c:v>42569</c:v>
                </c:pt>
                <c:pt idx="148">
                  <c:v>42570</c:v>
                </c:pt>
                <c:pt idx="149">
                  <c:v>42571</c:v>
                </c:pt>
                <c:pt idx="150">
                  <c:v>42572</c:v>
                </c:pt>
                <c:pt idx="151">
                  <c:v>42573</c:v>
                </c:pt>
                <c:pt idx="152">
                  <c:v>42576</c:v>
                </c:pt>
                <c:pt idx="153">
                  <c:v>42577</c:v>
                </c:pt>
                <c:pt idx="154">
                  <c:v>42578</c:v>
                </c:pt>
                <c:pt idx="155">
                  <c:v>42579</c:v>
                </c:pt>
                <c:pt idx="156">
                  <c:v>42580</c:v>
                </c:pt>
                <c:pt idx="157">
                  <c:v>42583</c:v>
                </c:pt>
                <c:pt idx="158">
                  <c:v>42584</c:v>
                </c:pt>
                <c:pt idx="159">
                  <c:v>42585</c:v>
                </c:pt>
                <c:pt idx="160">
                  <c:v>42586</c:v>
                </c:pt>
                <c:pt idx="161">
                  <c:v>42587</c:v>
                </c:pt>
                <c:pt idx="162">
                  <c:v>42590</c:v>
                </c:pt>
                <c:pt idx="163">
                  <c:v>42591</c:v>
                </c:pt>
                <c:pt idx="164">
                  <c:v>42592</c:v>
                </c:pt>
                <c:pt idx="165">
                  <c:v>42593</c:v>
                </c:pt>
                <c:pt idx="166">
                  <c:v>42594</c:v>
                </c:pt>
                <c:pt idx="167">
                  <c:v>42597</c:v>
                </c:pt>
                <c:pt idx="168">
                  <c:v>42598</c:v>
                </c:pt>
                <c:pt idx="169">
                  <c:v>42599</c:v>
                </c:pt>
                <c:pt idx="170">
                  <c:v>42600</c:v>
                </c:pt>
                <c:pt idx="171">
                  <c:v>42601</c:v>
                </c:pt>
                <c:pt idx="172">
                  <c:v>42604</c:v>
                </c:pt>
                <c:pt idx="173">
                  <c:v>42605</c:v>
                </c:pt>
                <c:pt idx="174">
                  <c:v>42606</c:v>
                </c:pt>
                <c:pt idx="175">
                  <c:v>42607</c:v>
                </c:pt>
                <c:pt idx="176">
                  <c:v>42608</c:v>
                </c:pt>
                <c:pt idx="177">
                  <c:v>42611</c:v>
                </c:pt>
                <c:pt idx="178">
                  <c:v>42612</c:v>
                </c:pt>
                <c:pt idx="179">
                  <c:v>42613</c:v>
                </c:pt>
                <c:pt idx="180">
                  <c:v>42614</c:v>
                </c:pt>
                <c:pt idx="181">
                  <c:v>42615</c:v>
                </c:pt>
                <c:pt idx="182">
                  <c:v>42618</c:v>
                </c:pt>
                <c:pt idx="183">
                  <c:v>42619</c:v>
                </c:pt>
                <c:pt idx="184">
                  <c:v>42621</c:v>
                </c:pt>
                <c:pt idx="185">
                  <c:v>42622</c:v>
                </c:pt>
                <c:pt idx="186">
                  <c:v>42625</c:v>
                </c:pt>
                <c:pt idx="187">
                  <c:v>42626</c:v>
                </c:pt>
                <c:pt idx="188">
                  <c:v>42627</c:v>
                </c:pt>
                <c:pt idx="189">
                  <c:v>42628</c:v>
                </c:pt>
                <c:pt idx="190">
                  <c:v>42629</c:v>
                </c:pt>
                <c:pt idx="191">
                  <c:v>42632</c:v>
                </c:pt>
                <c:pt idx="192">
                  <c:v>42633</c:v>
                </c:pt>
                <c:pt idx="193">
                  <c:v>42634</c:v>
                </c:pt>
                <c:pt idx="194">
                  <c:v>42635</c:v>
                </c:pt>
                <c:pt idx="195">
                  <c:v>42636</c:v>
                </c:pt>
                <c:pt idx="196">
                  <c:v>42639</c:v>
                </c:pt>
                <c:pt idx="197">
                  <c:v>42640</c:v>
                </c:pt>
                <c:pt idx="198">
                  <c:v>42641</c:v>
                </c:pt>
                <c:pt idx="199">
                  <c:v>42642</c:v>
                </c:pt>
                <c:pt idx="200">
                  <c:v>42643</c:v>
                </c:pt>
                <c:pt idx="201">
                  <c:v>42646</c:v>
                </c:pt>
                <c:pt idx="202">
                  <c:v>42647</c:v>
                </c:pt>
                <c:pt idx="203">
                  <c:v>42648</c:v>
                </c:pt>
                <c:pt idx="204">
                  <c:v>42649</c:v>
                </c:pt>
                <c:pt idx="205">
                  <c:v>42650</c:v>
                </c:pt>
                <c:pt idx="206">
                  <c:v>42653</c:v>
                </c:pt>
                <c:pt idx="207">
                  <c:v>42654</c:v>
                </c:pt>
                <c:pt idx="208">
                  <c:v>42656</c:v>
                </c:pt>
                <c:pt idx="209">
                  <c:v>42657</c:v>
                </c:pt>
                <c:pt idx="210">
                  <c:v>42660</c:v>
                </c:pt>
                <c:pt idx="211">
                  <c:v>42661</c:v>
                </c:pt>
                <c:pt idx="212">
                  <c:v>42662</c:v>
                </c:pt>
                <c:pt idx="213">
                  <c:v>42663</c:v>
                </c:pt>
                <c:pt idx="214">
                  <c:v>42664</c:v>
                </c:pt>
                <c:pt idx="215">
                  <c:v>42667</c:v>
                </c:pt>
                <c:pt idx="216">
                  <c:v>42668</c:v>
                </c:pt>
                <c:pt idx="217">
                  <c:v>42669</c:v>
                </c:pt>
                <c:pt idx="218">
                  <c:v>42670</c:v>
                </c:pt>
                <c:pt idx="219">
                  <c:v>42671</c:v>
                </c:pt>
                <c:pt idx="220">
                  <c:v>42674</c:v>
                </c:pt>
                <c:pt idx="221">
                  <c:v>42675</c:v>
                </c:pt>
                <c:pt idx="222">
                  <c:v>42677</c:v>
                </c:pt>
                <c:pt idx="223">
                  <c:v>42678</c:v>
                </c:pt>
                <c:pt idx="224">
                  <c:v>42681</c:v>
                </c:pt>
                <c:pt idx="225">
                  <c:v>42682</c:v>
                </c:pt>
                <c:pt idx="226">
                  <c:v>42683</c:v>
                </c:pt>
                <c:pt idx="227">
                  <c:v>42684</c:v>
                </c:pt>
                <c:pt idx="228">
                  <c:v>42685</c:v>
                </c:pt>
                <c:pt idx="229">
                  <c:v>42688</c:v>
                </c:pt>
                <c:pt idx="230">
                  <c:v>42690</c:v>
                </c:pt>
                <c:pt idx="231">
                  <c:v>42691</c:v>
                </c:pt>
                <c:pt idx="232">
                  <c:v>42692</c:v>
                </c:pt>
                <c:pt idx="233">
                  <c:v>42695</c:v>
                </c:pt>
                <c:pt idx="234">
                  <c:v>42696</c:v>
                </c:pt>
                <c:pt idx="235">
                  <c:v>42697</c:v>
                </c:pt>
                <c:pt idx="236">
                  <c:v>42698</c:v>
                </c:pt>
                <c:pt idx="237">
                  <c:v>42699</c:v>
                </c:pt>
                <c:pt idx="238">
                  <c:v>42702</c:v>
                </c:pt>
                <c:pt idx="239">
                  <c:v>42703</c:v>
                </c:pt>
                <c:pt idx="240">
                  <c:v>42704</c:v>
                </c:pt>
                <c:pt idx="241">
                  <c:v>42705</c:v>
                </c:pt>
                <c:pt idx="242">
                  <c:v>42706</c:v>
                </c:pt>
                <c:pt idx="243">
                  <c:v>42709</c:v>
                </c:pt>
                <c:pt idx="244">
                  <c:v>42710</c:v>
                </c:pt>
                <c:pt idx="245">
                  <c:v>42711</c:v>
                </c:pt>
                <c:pt idx="246">
                  <c:v>42712</c:v>
                </c:pt>
                <c:pt idx="247">
                  <c:v>42713</c:v>
                </c:pt>
                <c:pt idx="248">
                  <c:v>42716</c:v>
                </c:pt>
                <c:pt idx="249">
                  <c:v>42717</c:v>
                </c:pt>
                <c:pt idx="250">
                  <c:v>42718</c:v>
                </c:pt>
                <c:pt idx="251">
                  <c:v>42719</c:v>
                </c:pt>
                <c:pt idx="252">
                  <c:v>42720</c:v>
                </c:pt>
                <c:pt idx="253">
                  <c:v>42723</c:v>
                </c:pt>
                <c:pt idx="254">
                  <c:v>42724</c:v>
                </c:pt>
                <c:pt idx="255">
                  <c:v>42725</c:v>
                </c:pt>
                <c:pt idx="256">
                  <c:v>42726</c:v>
                </c:pt>
                <c:pt idx="257">
                  <c:v>42727</c:v>
                </c:pt>
                <c:pt idx="258">
                  <c:v>42730</c:v>
                </c:pt>
                <c:pt idx="259">
                  <c:v>42731</c:v>
                </c:pt>
                <c:pt idx="260">
                  <c:v>42732</c:v>
                </c:pt>
                <c:pt idx="261">
                  <c:v>42733</c:v>
                </c:pt>
                <c:pt idx="262">
                  <c:v>42734</c:v>
                </c:pt>
                <c:pt idx="263">
                  <c:v>42737</c:v>
                </c:pt>
                <c:pt idx="264">
                  <c:v>42738</c:v>
                </c:pt>
                <c:pt idx="265">
                  <c:v>42739</c:v>
                </c:pt>
                <c:pt idx="266">
                  <c:v>42740</c:v>
                </c:pt>
                <c:pt idx="267">
                  <c:v>42741</c:v>
                </c:pt>
                <c:pt idx="268">
                  <c:v>42744</c:v>
                </c:pt>
                <c:pt idx="269">
                  <c:v>42745</c:v>
                </c:pt>
                <c:pt idx="270">
                  <c:v>42746</c:v>
                </c:pt>
                <c:pt idx="271">
                  <c:v>42747</c:v>
                </c:pt>
                <c:pt idx="272">
                  <c:v>42748</c:v>
                </c:pt>
                <c:pt idx="273">
                  <c:v>42751</c:v>
                </c:pt>
                <c:pt idx="274">
                  <c:v>42752</c:v>
                </c:pt>
                <c:pt idx="275">
                  <c:v>42753</c:v>
                </c:pt>
                <c:pt idx="276">
                  <c:v>42754</c:v>
                </c:pt>
                <c:pt idx="277">
                  <c:v>42755</c:v>
                </c:pt>
                <c:pt idx="278">
                  <c:v>42758</c:v>
                </c:pt>
                <c:pt idx="279">
                  <c:v>42759</c:v>
                </c:pt>
                <c:pt idx="280">
                  <c:v>42760</c:v>
                </c:pt>
                <c:pt idx="281">
                  <c:v>42761</c:v>
                </c:pt>
                <c:pt idx="282">
                  <c:v>42762</c:v>
                </c:pt>
                <c:pt idx="283">
                  <c:v>42765</c:v>
                </c:pt>
                <c:pt idx="284">
                  <c:v>42766</c:v>
                </c:pt>
                <c:pt idx="285">
                  <c:v>42767</c:v>
                </c:pt>
                <c:pt idx="286">
                  <c:v>42768</c:v>
                </c:pt>
                <c:pt idx="287">
                  <c:v>42769</c:v>
                </c:pt>
                <c:pt idx="288">
                  <c:v>42772</c:v>
                </c:pt>
                <c:pt idx="289">
                  <c:v>42773</c:v>
                </c:pt>
                <c:pt idx="290">
                  <c:v>42774</c:v>
                </c:pt>
                <c:pt idx="291">
                  <c:v>42775</c:v>
                </c:pt>
                <c:pt idx="292">
                  <c:v>42776</c:v>
                </c:pt>
                <c:pt idx="293">
                  <c:v>42779</c:v>
                </c:pt>
                <c:pt idx="294">
                  <c:v>42780</c:v>
                </c:pt>
                <c:pt idx="295">
                  <c:v>42781</c:v>
                </c:pt>
                <c:pt idx="296">
                  <c:v>42782</c:v>
                </c:pt>
                <c:pt idx="297">
                  <c:v>42783</c:v>
                </c:pt>
                <c:pt idx="298">
                  <c:v>42786</c:v>
                </c:pt>
                <c:pt idx="299">
                  <c:v>42787</c:v>
                </c:pt>
                <c:pt idx="300">
                  <c:v>42788</c:v>
                </c:pt>
                <c:pt idx="301">
                  <c:v>42789</c:v>
                </c:pt>
                <c:pt idx="302">
                  <c:v>42790</c:v>
                </c:pt>
                <c:pt idx="303">
                  <c:v>42795</c:v>
                </c:pt>
                <c:pt idx="304">
                  <c:v>42796</c:v>
                </c:pt>
                <c:pt idx="305">
                  <c:v>42797</c:v>
                </c:pt>
                <c:pt idx="306">
                  <c:v>42800</c:v>
                </c:pt>
                <c:pt idx="307">
                  <c:v>42801</c:v>
                </c:pt>
                <c:pt idx="308">
                  <c:v>42802</c:v>
                </c:pt>
                <c:pt idx="309">
                  <c:v>42803</c:v>
                </c:pt>
                <c:pt idx="310">
                  <c:v>42804</c:v>
                </c:pt>
                <c:pt idx="311">
                  <c:v>42807</c:v>
                </c:pt>
                <c:pt idx="312">
                  <c:v>42808</c:v>
                </c:pt>
                <c:pt idx="313">
                  <c:v>42809</c:v>
                </c:pt>
                <c:pt idx="314">
                  <c:v>42810</c:v>
                </c:pt>
                <c:pt idx="315">
                  <c:v>42811</c:v>
                </c:pt>
                <c:pt idx="316">
                  <c:v>42814</c:v>
                </c:pt>
                <c:pt idx="317">
                  <c:v>42815</c:v>
                </c:pt>
                <c:pt idx="318">
                  <c:v>42816</c:v>
                </c:pt>
                <c:pt idx="319">
                  <c:v>42817</c:v>
                </c:pt>
                <c:pt idx="320">
                  <c:v>42818</c:v>
                </c:pt>
                <c:pt idx="321">
                  <c:v>42821</c:v>
                </c:pt>
                <c:pt idx="322">
                  <c:v>42822</c:v>
                </c:pt>
                <c:pt idx="323">
                  <c:v>42823</c:v>
                </c:pt>
                <c:pt idx="324">
                  <c:v>42824</c:v>
                </c:pt>
                <c:pt idx="325">
                  <c:v>42825</c:v>
                </c:pt>
                <c:pt idx="326">
                  <c:v>42828</c:v>
                </c:pt>
                <c:pt idx="327">
                  <c:v>42829</c:v>
                </c:pt>
                <c:pt idx="328">
                  <c:v>42830</c:v>
                </c:pt>
                <c:pt idx="329">
                  <c:v>42831</c:v>
                </c:pt>
                <c:pt idx="330">
                  <c:v>42832</c:v>
                </c:pt>
                <c:pt idx="331">
                  <c:v>42835</c:v>
                </c:pt>
                <c:pt idx="332">
                  <c:v>42836</c:v>
                </c:pt>
                <c:pt idx="333">
                  <c:v>42837</c:v>
                </c:pt>
                <c:pt idx="334">
                  <c:v>42838</c:v>
                </c:pt>
                <c:pt idx="335">
                  <c:v>42842</c:v>
                </c:pt>
                <c:pt idx="336">
                  <c:v>42843</c:v>
                </c:pt>
                <c:pt idx="337">
                  <c:v>42844</c:v>
                </c:pt>
                <c:pt idx="338">
                  <c:v>42845</c:v>
                </c:pt>
                <c:pt idx="339">
                  <c:v>42849</c:v>
                </c:pt>
                <c:pt idx="340">
                  <c:v>42850</c:v>
                </c:pt>
                <c:pt idx="341">
                  <c:v>42851</c:v>
                </c:pt>
                <c:pt idx="342">
                  <c:v>42852</c:v>
                </c:pt>
                <c:pt idx="343">
                  <c:v>42853</c:v>
                </c:pt>
                <c:pt idx="344">
                  <c:v>42857</c:v>
                </c:pt>
                <c:pt idx="345">
                  <c:v>42858</c:v>
                </c:pt>
                <c:pt idx="346">
                  <c:v>42859</c:v>
                </c:pt>
                <c:pt idx="347">
                  <c:v>42860</c:v>
                </c:pt>
                <c:pt idx="348">
                  <c:v>42863</c:v>
                </c:pt>
                <c:pt idx="349">
                  <c:v>42864</c:v>
                </c:pt>
                <c:pt idx="350">
                  <c:v>42865</c:v>
                </c:pt>
                <c:pt idx="351">
                  <c:v>42866</c:v>
                </c:pt>
                <c:pt idx="352">
                  <c:v>42867</c:v>
                </c:pt>
                <c:pt idx="353">
                  <c:v>42870</c:v>
                </c:pt>
                <c:pt idx="354">
                  <c:v>42871</c:v>
                </c:pt>
                <c:pt idx="355">
                  <c:v>42872</c:v>
                </c:pt>
                <c:pt idx="356">
                  <c:v>42873</c:v>
                </c:pt>
                <c:pt idx="357">
                  <c:v>42874</c:v>
                </c:pt>
                <c:pt idx="358">
                  <c:v>42877</c:v>
                </c:pt>
                <c:pt idx="359">
                  <c:v>42878</c:v>
                </c:pt>
                <c:pt idx="360">
                  <c:v>42879</c:v>
                </c:pt>
                <c:pt idx="361">
                  <c:v>42880</c:v>
                </c:pt>
                <c:pt idx="362">
                  <c:v>42881</c:v>
                </c:pt>
                <c:pt idx="363">
                  <c:v>42884</c:v>
                </c:pt>
                <c:pt idx="364">
                  <c:v>42885</c:v>
                </c:pt>
                <c:pt idx="365">
                  <c:v>42886</c:v>
                </c:pt>
                <c:pt idx="366">
                  <c:v>42887</c:v>
                </c:pt>
                <c:pt idx="367">
                  <c:v>42888</c:v>
                </c:pt>
                <c:pt idx="368">
                  <c:v>42891</c:v>
                </c:pt>
                <c:pt idx="369">
                  <c:v>42892</c:v>
                </c:pt>
                <c:pt idx="370">
                  <c:v>42893</c:v>
                </c:pt>
                <c:pt idx="371">
                  <c:v>42894</c:v>
                </c:pt>
                <c:pt idx="372">
                  <c:v>42895</c:v>
                </c:pt>
                <c:pt idx="373">
                  <c:v>42898</c:v>
                </c:pt>
                <c:pt idx="374">
                  <c:v>42899</c:v>
                </c:pt>
                <c:pt idx="375">
                  <c:v>42900</c:v>
                </c:pt>
                <c:pt idx="376">
                  <c:v>42902</c:v>
                </c:pt>
                <c:pt idx="377">
                  <c:v>42905</c:v>
                </c:pt>
                <c:pt idx="378">
                  <c:v>42906</c:v>
                </c:pt>
                <c:pt idx="379">
                  <c:v>42907</c:v>
                </c:pt>
                <c:pt idx="380">
                  <c:v>42908</c:v>
                </c:pt>
                <c:pt idx="381">
                  <c:v>42909</c:v>
                </c:pt>
                <c:pt idx="382">
                  <c:v>42912</c:v>
                </c:pt>
                <c:pt idx="383">
                  <c:v>42913</c:v>
                </c:pt>
                <c:pt idx="384">
                  <c:v>42914</c:v>
                </c:pt>
                <c:pt idx="385">
                  <c:v>42915</c:v>
                </c:pt>
                <c:pt idx="386">
                  <c:v>42916</c:v>
                </c:pt>
                <c:pt idx="387">
                  <c:v>42919</c:v>
                </c:pt>
                <c:pt idx="388">
                  <c:v>42920</c:v>
                </c:pt>
                <c:pt idx="389">
                  <c:v>42921</c:v>
                </c:pt>
                <c:pt idx="390">
                  <c:v>42922</c:v>
                </c:pt>
                <c:pt idx="391">
                  <c:v>42923</c:v>
                </c:pt>
                <c:pt idx="392">
                  <c:v>42926</c:v>
                </c:pt>
                <c:pt idx="393">
                  <c:v>42927</c:v>
                </c:pt>
                <c:pt idx="394">
                  <c:v>42928</c:v>
                </c:pt>
                <c:pt idx="395">
                  <c:v>42929</c:v>
                </c:pt>
                <c:pt idx="396">
                  <c:v>42930</c:v>
                </c:pt>
                <c:pt idx="397">
                  <c:v>42933</c:v>
                </c:pt>
                <c:pt idx="398">
                  <c:v>42934</c:v>
                </c:pt>
                <c:pt idx="399">
                  <c:v>42935</c:v>
                </c:pt>
                <c:pt idx="400">
                  <c:v>42936</c:v>
                </c:pt>
                <c:pt idx="401">
                  <c:v>42937</c:v>
                </c:pt>
                <c:pt idx="402">
                  <c:v>42940</c:v>
                </c:pt>
                <c:pt idx="403">
                  <c:v>42941</c:v>
                </c:pt>
                <c:pt idx="404">
                  <c:v>42942</c:v>
                </c:pt>
                <c:pt idx="405">
                  <c:v>42943</c:v>
                </c:pt>
                <c:pt idx="406">
                  <c:v>42944</c:v>
                </c:pt>
                <c:pt idx="407">
                  <c:v>42947</c:v>
                </c:pt>
                <c:pt idx="408">
                  <c:v>42948</c:v>
                </c:pt>
                <c:pt idx="409">
                  <c:v>42949</c:v>
                </c:pt>
                <c:pt idx="410">
                  <c:v>42950</c:v>
                </c:pt>
                <c:pt idx="411">
                  <c:v>42951</c:v>
                </c:pt>
                <c:pt idx="412">
                  <c:v>42954</c:v>
                </c:pt>
                <c:pt idx="413">
                  <c:v>42955</c:v>
                </c:pt>
                <c:pt idx="414">
                  <c:v>42956</c:v>
                </c:pt>
                <c:pt idx="415">
                  <c:v>42957</c:v>
                </c:pt>
                <c:pt idx="416">
                  <c:v>42958</c:v>
                </c:pt>
                <c:pt idx="417">
                  <c:v>42961</c:v>
                </c:pt>
                <c:pt idx="418">
                  <c:v>42962</c:v>
                </c:pt>
                <c:pt idx="419">
                  <c:v>42963</c:v>
                </c:pt>
                <c:pt idx="420">
                  <c:v>42964</c:v>
                </c:pt>
                <c:pt idx="421">
                  <c:v>42965</c:v>
                </c:pt>
                <c:pt idx="422">
                  <c:v>42968</c:v>
                </c:pt>
                <c:pt idx="423">
                  <c:v>42969</c:v>
                </c:pt>
                <c:pt idx="424">
                  <c:v>42970</c:v>
                </c:pt>
                <c:pt idx="425">
                  <c:v>42971</c:v>
                </c:pt>
                <c:pt idx="426">
                  <c:v>42972</c:v>
                </c:pt>
                <c:pt idx="427">
                  <c:v>42975</c:v>
                </c:pt>
                <c:pt idx="428">
                  <c:v>42976</c:v>
                </c:pt>
                <c:pt idx="429">
                  <c:v>42977</c:v>
                </c:pt>
                <c:pt idx="430">
                  <c:v>42978</c:v>
                </c:pt>
                <c:pt idx="431">
                  <c:v>42979</c:v>
                </c:pt>
                <c:pt idx="432">
                  <c:v>42982</c:v>
                </c:pt>
                <c:pt idx="433">
                  <c:v>42983</c:v>
                </c:pt>
                <c:pt idx="434">
                  <c:v>42984</c:v>
                </c:pt>
                <c:pt idx="435">
                  <c:v>42986</c:v>
                </c:pt>
                <c:pt idx="436">
                  <c:v>42989</c:v>
                </c:pt>
                <c:pt idx="437">
                  <c:v>42990</c:v>
                </c:pt>
                <c:pt idx="438">
                  <c:v>42991</c:v>
                </c:pt>
                <c:pt idx="439">
                  <c:v>42992</c:v>
                </c:pt>
                <c:pt idx="440">
                  <c:v>42993</c:v>
                </c:pt>
                <c:pt idx="441">
                  <c:v>42996</c:v>
                </c:pt>
                <c:pt idx="442">
                  <c:v>42997</c:v>
                </c:pt>
                <c:pt idx="443">
                  <c:v>42998</c:v>
                </c:pt>
                <c:pt idx="444">
                  <c:v>42999</c:v>
                </c:pt>
                <c:pt idx="445">
                  <c:v>43000</c:v>
                </c:pt>
                <c:pt idx="446">
                  <c:v>43003</c:v>
                </c:pt>
                <c:pt idx="447">
                  <c:v>43004</c:v>
                </c:pt>
                <c:pt idx="448">
                  <c:v>43005</c:v>
                </c:pt>
                <c:pt idx="449">
                  <c:v>43006</c:v>
                </c:pt>
                <c:pt idx="450">
                  <c:v>43007</c:v>
                </c:pt>
                <c:pt idx="451">
                  <c:v>43010</c:v>
                </c:pt>
                <c:pt idx="452">
                  <c:v>43011</c:v>
                </c:pt>
                <c:pt idx="453">
                  <c:v>43012</c:v>
                </c:pt>
                <c:pt idx="454">
                  <c:v>43013</c:v>
                </c:pt>
                <c:pt idx="455">
                  <c:v>43014</c:v>
                </c:pt>
                <c:pt idx="456">
                  <c:v>43017</c:v>
                </c:pt>
                <c:pt idx="457">
                  <c:v>43018</c:v>
                </c:pt>
                <c:pt idx="458">
                  <c:v>43019</c:v>
                </c:pt>
                <c:pt idx="459">
                  <c:v>43021</c:v>
                </c:pt>
                <c:pt idx="460">
                  <c:v>43024</c:v>
                </c:pt>
                <c:pt idx="461">
                  <c:v>43025</c:v>
                </c:pt>
                <c:pt idx="462">
                  <c:v>43026</c:v>
                </c:pt>
                <c:pt idx="463">
                  <c:v>43027</c:v>
                </c:pt>
                <c:pt idx="464">
                  <c:v>43028</c:v>
                </c:pt>
                <c:pt idx="465">
                  <c:v>43031</c:v>
                </c:pt>
                <c:pt idx="466">
                  <c:v>43032</c:v>
                </c:pt>
                <c:pt idx="467">
                  <c:v>43033</c:v>
                </c:pt>
                <c:pt idx="468">
                  <c:v>43034</c:v>
                </c:pt>
                <c:pt idx="469">
                  <c:v>43035</c:v>
                </c:pt>
                <c:pt idx="470">
                  <c:v>43038</c:v>
                </c:pt>
                <c:pt idx="471">
                  <c:v>43039</c:v>
                </c:pt>
                <c:pt idx="472">
                  <c:v>43040</c:v>
                </c:pt>
                <c:pt idx="473">
                  <c:v>43042</c:v>
                </c:pt>
                <c:pt idx="474">
                  <c:v>43045</c:v>
                </c:pt>
                <c:pt idx="475">
                  <c:v>43046</c:v>
                </c:pt>
                <c:pt idx="476">
                  <c:v>43047</c:v>
                </c:pt>
                <c:pt idx="477">
                  <c:v>43048</c:v>
                </c:pt>
                <c:pt idx="478">
                  <c:v>43049</c:v>
                </c:pt>
                <c:pt idx="479">
                  <c:v>43052</c:v>
                </c:pt>
                <c:pt idx="480">
                  <c:v>43053</c:v>
                </c:pt>
                <c:pt idx="481">
                  <c:v>43055</c:v>
                </c:pt>
                <c:pt idx="482">
                  <c:v>43056</c:v>
                </c:pt>
                <c:pt idx="483">
                  <c:v>43059</c:v>
                </c:pt>
                <c:pt idx="484">
                  <c:v>43060</c:v>
                </c:pt>
                <c:pt idx="485">
                  <c:v>43061</c:v>
                </c:pt>
                <c:pt idx="486">
                  <c:v>43062</c:v>
                </c:pt>
                <c:pt idx="487">
                  <c:v>43063</c:v>
                </c:pt>
                <c:pt idx="488">
                  <c:v>43066</c:v>
                </c:pt>
                <c:pt idx="489">
                  <c:v>43067</c:v>
                </c:pt>
                <c:pt idx="490">
                  <c:v>43068</c:v>
                </c:pt>
                <c:pt idx="491">
                  <c:v>43069</c:v>
                </c:pt>
                <c:pt idx="492">
                  <c:v>43070</c:v>
                </c:pt>
                <c:pt idx="493">
                  <c:v>43073</c:v>
                </c:pt>
                <c:pt idx="494">
                  <c:v>43074</c:v>
                </c:pt>
                <c:pt idx="495">
                  <c:v>43075</c:v>
                </c:pt>
                <c:pt idx="496">
                  <c:v>43076</c:v>
                </c:pt>
                <c:pt idx="497">
                  <c:v>43077</c:v>
                </c:pt>
                <c:pt idx="498">
                  <c:v>43080</c:v>
                </c:pt>
                <c:pt idx="499">
                  <c:v>43081</c:v>
                </c:pt>
                <c:pt idx="500">
                  <c:v>43082</c:v>
                </c:pt>
                <c:pt idx="501">
                  <c:v>43083</c:v>
                </c:pt>
                <c:pt idx="502">
                  <c:v>43084</c:v>
                </c:pt>
                <c:pt idx="503">
                  <c:v>43087</c:v>
                </c:pt>
                <c:pt idx="504">
                  <c:v>43088</c:v>
                </c:pt>
                <c:pt idx="505">
                  <c:v>43089</c:v>
                </c:pt>
                <c:pt idx="506">
                  <c:v>43090</c:v>
                </c:pt>
                <c:pt idx="507">
                  <c:v>43091</c:v>
                </c:pt>
                <c:pt idx="508">
                  <c:v>43095</c:v>
                </c:pt>
                <c:pt idx="509">
                  <c:v>43096</c:v>
                </c:pt>
                <c:pt idx="510">
                  <c:v>43097</c:v>
                </c:pt>
                <c:pt idx="511">
                  <c:v>43098</c:v>
                </c:pt>
                <c:pt idx="512">
                  <c:v>43102</c:v>
                </c:pt>
                <c:pt idx="513">
                  <c:v>43103</c:v>
                </c:pt>
                <c:pt idx="514">
                  <c:v>43104</c:v>
                </c:pt>
                <c:pt idx="515">
                  <c:v>43105</c:v>
                </c:pt>
                <c:pt idx="516">
                  <c:v>43108</c:v>
                </c:pt>
                <c:pt idx="517">
                  <c:v>43109</c:v>
                </c:pt>
                <c:pt idx="518">
                  <c:v>43110</c:v>
                </c:pt>
                <c:pt idx="519">
                  <c:v>43111</c:v>
                </c:pt>
                <c:pt idx="520">
                  <c:v>43112</c:v>
                </c:pt>
                <c:pt idx="521">
                  <c:v>43115</c:v>
                </c:pt>
                <c:pt idx="522">
                  <c:v>43116</c:v>
                </c:pt>
                <c:pt idx="523">
                  <c:v>43117</c:v>
                </c:pt>
                <c:pt idx="524">
                  <c:v>43118</c:v>
                </c:pt>
                <c:pt idx="525">
                  <c:v>43119</c:v>
                </c:pt>
                <c:pt idx="526">
                  <c:v>43122</c:v>
                </c:pt>
                <c:pt idx="527">
                  <c:v>43123</c:v>
                </c:pt>
                <c:pt idx="528">
                  <c:v>43124</c:v>
                </c:pt>
                <c:pt idx="529">
                  <c:v>43125</c:v>
                </c:pt>
                <c:pt idx="530">
                  <c:v>43126</c:v>
                </c:pt>
                <c:pt idx="531">
                  <c:v>43129</c:v>
                </c:pt>
                <c:pt idx="532">
                  <c:v>43130</c:v>
                </c:pt>
                <c:pt idx="533">
                  <c:v>43131</c:v>
                </c:pt>
                <c:pt idx="534">
                  <c:v>43132</c:v>
                </c:pt>
                <c:pt idx="535">
                  <c:v>43133</c:v>
                </c:pt>
                <c:pt idx="536">
                  <c:v>43136</c:v>
                </c:pt>
                <c:pt idx="537">
                  <c:v>43137</c:v>
                </c:pt>
                <c:pt idx="538">
                  <c:v>43138</c:v>
                </c:pt>
                <c:pt idx="539">
                  <c:v>43139</c:v>
                </c:pt>
                <c:pt idx="540">
                  <c:v>43140</c:v>
                </c:pt>
                <c:pt idx="541">
                  <c:v>43145</c:v>
                </c:pt>
                <c:pt idx="542">
                  <c:v>43146</c:v>
                </c:pt>
                <c:pt idx="543">
                  <c:v>43147</c:v>
                </c:pt>
                <c:pt idx="544">
                  <c:v>43150</c:v>
                </c:pt>
                <c:pt idx="545">
                  <c:v>43151</c:v>
                </c:pt>
                <c:pt idx="546">
                  <c:v>43152</c:v>
                </c:pt>
                <c:pt idx="547">
                  <c:v>43153</c:v>
                </c:pt>
                <c:pt idx="548">
                  <c:v>43154</c:v>
                </c:pt>
                <c:pt idx="549">
                  <c:v>43157</c:v>
                </c:pt>
                <c:pt idx="550">
                  <c:v>43158</c:v>
                </c:pt>
                <c:pt idx="551">
                  <c:v>43159</c:v>
                </c:pt>
                <c:pt idx="552">
                  <c:v>43160</c:v>
                </c:pt>
                <c:pt idx="553">
                  <c:v>43161</c:v>
                </c:pt>
                <c:pt idx="554">
                  <c:v>43164</c:v>
                </c:pt>
                <c:pt idx="555">
                  <c:v>43165</c:v>
                </c:pt>
                <c:pt idx="556">
                  <c:v>43166</c:v>
                </c:pt>
                <c:pt idx="557">
                  <c:v>43167</c:v>
                </c:pt>
                <c:pt idx="558">
                  <c:v>43168</c:v>
                </c:pt>
                <c:pt idx="559">
                  <c:v>43171</c:v>
                </c:pt>
                <c:pt idx="560">
                  <c:v>43172</c:v>
                </c:pt>
                <c:pt idx="561">
                  <c:v>43173</c:v>
                </c:pt>
                <c:pt idx="562">
                  <c:v>43174</c:v>
                </c:pt>
                <c:pt idx="563">
                  <c:v>43175</c:v>
                </c:pt>
                <c:pt idx="564">
                  <c:v>43178</c:v>
                </c:pt>
                <c:pt idx="565">
                  <c:v>43179</c:v>
                </c:pt>
                <c:pt idx="566">
                  <c:v>43180</c:v>
                </c:pt>
                <c:pt idx="567">
                  <c:v>43181</c:v>
                </c:pt>
                <c:pt idx="568">
                  <c:v>43182</c:v>
                </c:pt>
                <c:pt idx="569">
                  <c:v>43185</c:v>
                </c:pt>
                <c:pt idx="570">
                  <c:v>43186</c:v>
                </c:pt>
                <c:pt idx="571">
                  <c:v>43187</c:v>
                </c:pt>
                <c:pt idx="572">
                  <c:v>43188</c:v>
                </c:pt>
                <c:pt idx="573">
                  <c:v>43192</c:v>
                </c:pt>
                <c:pt idx="574">
                  <c:v>43193</c:v>
                </c:pt>
                <c:pt idx="575">
                  <c:v>43194</c:v>
                </c:pt>
                <c:pt idx="576">
                  <c:v>43195</c:v>
                </c:pt>
                <c:pt idx="577">
                  <c:v>43196</c:v>
                </c:pt>
                <c:pt idx="578">
                  <c:v>43199</c:v>
                </c:pt>
                <c:pt idx="579">
                  <c:v>43200</c:v>
                </c:pt>
                <c:pt idx="580">
                  <c:v>43201</c:v>
                </c:pt>
                <c:pt idx="581">
                  <c:v>43202</c:v>
                </c:pt>
                <c:pt idx="582">
                  <c:v>43203</c:v>
                </c:pt>
                <c:pt idx="583">
                  <c:v>43206</c:v>
                </c:pt>
                <c:pt idx="584">
                  <c:v>43207</c:v>
                </c:pt>
                <c:pt idx="585">
                  <c:v>43208</c:v>
                </c:pt>
                <c:pt idx="586">
                  <c:v>43209</c:v>
                </c:pt>
                <c:pt idx="587">
                  <c:v>43210</c:v>
                </c:pt>
                <c:pt idx="588">
                  <c:v>43213</c:v>
                </c:pt>
                <c:pt idx="589">
                  <c:v>43214</c:v>
                </c:pt>
                <c:pt idx="590">
                  <c:v>43215</c:v>
                </c:pt>
                <c:pt idx="591">
                  <c:v>43216</c:v>
                </c:pt>
                <c:pt idx="592">
                  <c:v>43217</c:v>
                </c:pt>
                <c:pt idx="593">
                  <c:v>43220</c:v>
                </c:pt>
                <c:pt idx="594">
                  <c:v>43222</c:v>
                </c:pt>
                <c:pt idx="595">
                  <c:v>43223</c:v>
                </c:pt>
                <c:pt idx="596">
                  <c:v>43224</c:v>
                </c:pt>
                <c:pt idx="597">
                  <c:v>43227</c:v>
                </c:pt>
                <c:pt idx="598">
                  <c:v>43228</c:v>
                </c:pt>
                <c:pt idx="599">
                  <c:v>43229</c:v>
                </c:pt>
                <c:pt idx="600">
                  <c:v>43230</c:v>
                </c:pt>
                <c:pt idx="601">
                  <c:v>43231</c:v>
                </c:pt>
                <c:pt idx="602">
                  <c:v>43234</c:v>
                </c:pt>
                <c:pt idx="603">
                  <c:v>43235</c:v>
                </c:pt>
                <c:pt idx="604">
                  <c:v>43236</c:v>
                </c:pt>
                <c:pt idx="605">
                  <c:v>43237</c:v>
                </c:pt>
                <c:pt idx="606">
                  <c:v>43238</c:v>
                </c:pt>
                <c:pt idx="607">
                  <c:v>43241</c:v>
                </c:pt>
                <c:pt idx="608">
                  <c:v>43242</c:v>
                </c:pt>
                <c:pt idx="609">
                  <c:v>43243</c:v>
                </c:pt>
                <c:pt idx="610">
                  <c:v>43244</c:v>
                </c:pt>
                <c:pt idx="611">
                  <c:v>43245</c:v>
                </c:pt>
                <c:pt idx="612">
                  <c:v>43248</c:v>
                </c:pt>
                <c:pt idx="613">
                  <c:v>43249</c:v>
                </c:pt>
                <c:pt idx="614">
                  <c:v>43250</c:v>
                </c:pt>
                <c:pt idx="615">
                  <c:v>43252</c:v>
                </c:pt>
                <c:pt idx="616">
                  <c:v>43255</c:v>
                </c:pt>
                <c:pt idx="617">
                  <c:v>43256</c:v>
                </c:pt>
                <c:pt idx="618">
                  <c:v>43257</c:v>
                </c:pt>
                <c:pt idx="619">
                  <c:v>43258</c:v>
                </c:pt>
                <c:pt idx="620">
                  <c:v>43259</c:v>
                </c:pt>
                <c:pt idx="621">
                  <c:v>43262</c:v>
                </c:pt>
                <c:pt idx="622">
                  <c:v>43263</c:v>
                </c:pt>
                <c:pt idx="623">
                  <c:v>43264</c:v>
                </c:pt>
                <c:pt idx="624">
                  <c:v>43265</c:v>
                </c:pt>
                <c:pt idx="625">
                  <c:v>43266</c:v>
                </c:pt>
                <c:pt idx="626">
                  <c:v>43269</c:v>
                </c:pt>
                <c:pt idx="627">
                  <c:v>43270</c:v>
                </c:pt>
                <c:pt idx="628">
                  <c:v>43271</c:v>
                </c:pt>
                <c:pt idx="629">
                  <c:v>43272</c:v>
                </c:pt>
                <c:pt idx="630">
                  <c:v>43273</c:v>
                </c:pt>
                <c:pt idx="631">
                  <c:v>43276</c:v>
                </c:pt>
                <c:pt idx="632">
                  <c:v>43277</c:v>
                </c:pt>
                <c:pt idx="633">
                  <c:v>43278</c:v>
                </c:pt>
                <c:pt idx="634">
                  <c:v>43279</c:v>
                </c:pt>
                <c:pt idx="635">
                  <c:v>43280</c:v>
                </c:pt>
                <c:pt idx="636">
                  <c:v>43283</c:v>
                </c:pt>
                <c:pt idx="637">
                  <c:v>43284</c:v>
                </c:pt>
                <c:pt idx="638">
                  <c:v>43285</c:v>
                </c:pt>
                <c:pt idx="639">
                  <c:v>43286</c:v>
                </c:pt>
                <c:pt idx="640">
                  <c:v>43287</c:v>
                </c:pt>
                <c:pt idx="641">
                  <c:v>43290</c:v>
                </c:pt>
                <c:pt idx="642">
                  <c:v>43291</c:v>
                </c:pt>
                <c:pt idx="643">
                  <c:v>43292</c:v>
                </c:pt>
                <c:pt idx="644">
                  <c:v>43293</c:v>
                </c:pt>
                <c:pt idx="645">
                  <c:v>43294</c:v>
                </c:pt>
                <c:pt idx="646">
                  <c:v>43297</c:v>
                </c:pt>
                <c:pt idx="647">
                  <c:v>43298</c:v>
                </c:pt>
                <c:pt idx="648">
                  <c:v>43299</c:v>
                </c:pt>
                <c:pt idx="649">
                  <c:v>43300</c:v>
                </c:pt>
                <c:pt idx="650">
                  <c:v>43301</c:v>
                </c:pt>
                <c:pt idx="651">
                  <c:v>43304</c:v>
                </c:pt>
                <c:pt idx="652">
                  <c:v>43305</c:v>
                </c:pt>
                <c:pt idx="653">
                  <c:v>43306</c:v>
                </c:pt>
                <c:pt idx="654">
                  <c:v>43307</c:v>
                </c:pt>
                <c:pt idx="655">
                  <c:v>43308</c:v>
                </c:pt>
                <c:pt idx="656">
                  <c:v>43311</c:v>
                </c:pt>
                <c:pt idx="657">
                  <c:v>43312</c:v>
                </c:pt>
                <c:pt idx="658">
                  <c:v>43313</c:v>
                </c:pt>
                <c:pt idx="659">
                  <c:v>43314</c:v>
                </c:pt>
                <c:pt idx="660">
                  <c:v>43315</c:v>
                </c:pt>
                <c:pt idx="661">
                  <c:v>43318</c:v>
                </c:pt>
                <c:pt idx="662">
                  <c:v>43319</c:v>
                </c:pt>
                <c:pt idx="663">
                  <c:v>43320</c:v>
                </c:pt>
                <c:pt idx="664">
                  <c:v>43321</c:v>
                </c:pt>
                <c:pt idx="665">
                  <c:v>43322</c:v>
                </c:pt>
                <c:pt idx="666">
                  <c:v>43325</c:v>
                </c:pt>
                <c:pt idx="667">
                  <c:v>43326</c:v>
                </c:pt>
                <c:pt idx="668">
                  <c:v>43327</c:v>
                </c:pt>
                <c:pt idx="669">
                  <c:v>43328</c:v>
                </c:pt>
                <c:pt idx="670">
                  <c:v>43329</c:v>
                </c:pt>
                <c:pt idx="671">
                  <c:v>43332</c:v>
                </c:pt>
                <c:pt idx="672">
                  <c:v>43333</c:v>
                </c:pt>
                <c:pt idx="673">
                  <c:v>43334</c:v>
                </c:pt>
                <c:pt idx="674">
                  <c:v>43335</c:v>
                </c:pt>
                <c:pt idx="675">
                  <c:v>43336</c:v>
                </c:pt>
                <c:pt idx="676">
                  <c:v>43339</c:v>
                </c:pt>
                <c:pt idx="677">
                  <c:v>43340</c:v>
                </c:pt>
                <c:pt idx="678">
                  <c:v>43341</c:v>
                </c:pt>
                <c:pt idx="679">
                  <c:v>43342</c:v>
                </c:pt>
                <c:pt idx="680">
                  <c:v>43343</c:v>
                </c:pt>
                <c:pt idx="681">
                  <c:v>43346</c:v>
                </c:pt>
                <c:pt idx="682">
                  <c:v>43347</c:v>
                </c:pt>
                <c:pt idx="683">
                  <c:v>43348</c:v>
                </c:pt>
                <c:pt idx="684">
                  <c:v>43349</c:v>
                </c:pt>
                <c:pt idx="685">
                  <c:v>43353</c:v>
                </c:pt>
                <c:pt idx="686">
                  <c:v>43354</c:v>
                </c:pt>
                <c:pt idx="687">
                  <c:v>43355</c:v>
                </c:pt>
                <c:pt idx="688">
                  <c:v>43356</c:v>
                </c:pt>
                <c:pt idx="689">
                  <c:v>43357</c:v>
                </c:pt>
                <c:pt idx="690">
                  <c:v>43360</c:v>
                </c:pt>
                <c:pt idx="691">
                  <c:v>43361</c:v>
                </c:pt>
                <c:pt idx="692">
                  <c:v>43362</c:v>
                </c:pt>
                <c:pt idx="693">
                  <c:v>43363</c:v>
                </c:pt>
                <c:pt idx="694">
                  <c:v>43364</c:v>
                </c:pt>
                <c:pt idx="695">
                  <c:v>43367</c:v>
                </c:pt>
                <c:pt idx="696">
                  <c:v>43368</c:v>
                </c:pt>
                <c:pt idx="697">
                  <c:v>43369</c:v>
                </c:pt>
                <c:pt idx="698">
                  <c:v>43370</c:v>
                </c:pt>
                <c:pt idx="699">
                  <c:v>43371</c:v>
                </c:pt>
                <c:pt idx="700">
                  <c:v>43374</c:v>
                </c:pt>
                <c:pt idx="701">
                  <c:v>43375</c:v>
                </c:pt>
                <c:pt idx="702">
                  <c:v>43376</c:v>
                </c:pt>
                <c:pt idx="703">
                  <c:v>43377</c:v>
                </c:pt>
                <c:pt idx="704">
                  <c:v>43378</c:v>
                </c:pt>
                <c:pt idx="705">
                  <c:v>43381</c:v>
                </c:pt>
                <c:pt idx="706">
                  <c:v>43382</c:v>
                </c:pt>
                <c:pt idx="707">
                  <c:v>43383</c:v>
                </c:pt>
                <c:pt idx="708">
                  <c:v>43384</c:v>
                </c:pt>
                <c:pt idx="709">
                  <c:v>43388</c:v>
                </c:pt>
                <c:pt idx="710">
                  <c:v>43389</c:v>
                </c:pt>
                <c:pt idx="711">
                  <c:v>43390</c:v>
                </c:pt>
                <c:pt idx="712">
                  <c:v>43391</c:v>
                </c:pt>
                <c:pt idx="713">
                  <c:v>43392</c:v>
                </c:pt>
                <c:pt idx="714">
                  <c:v>43395</c:v>
                </c:pt>
                <c:pt idx="715">
                  <c:v>43396</c:v>
                </c:pt>
                <c:pt idx="716">
                  <c:v>43397</c:v>
                </c:pt>
                <c:pt idx="717">
                  <c:v>43398</c:v>
                </c:pt>
                <c:pt idx="718">
                  <c:v>43399</c:v>
                </c:pt>
                <c:pt idx="719">
                  <c:v>43402</c:v>
                </c:pt>
                <c:pt idx="720">
                  <c:v>43403</c:v>
                </c:pt>
                <c:pt idx="721">
                  <c:v>43404</c:v>
                </c:pt>
                <c:pt idx="722">
                  <c:v>43405</c:v>
                </c:pt>
                <c:pt idx="723">
                  <c:v>43409</c:v>
                </c:pt>
                <c:pt idx="724">
                  <c:v>43410</c:v>
                </c:pt>
                <c:pt idx="725">
                  <c:v>43411</c:v>
                </c:pt>
                <c:pt idx="726">
                  <c:v>43412</c:v>
                </c:pt>
                <c:pt idx="727">
                  <c:v>43413</c:v>
                </c:pt>
                <c:pt idx="728">
                  <c:v>43416</c:v>
                </c:pt>
                <c:pt idx="729">
                  <c:v>43417</c:v>
                </c:pt>
                <c:pt idx="730">
                  <c:v>43418</c:v>
                </c:pt>
                <c:pt idx="731">
                  <c:v>43420</c:v>
                </c:pt>
                <c:pt idx="732">
                  <c:v>43423</c:v>
                </c:pt>
                <c:pt idx="733">
                  <c:v>43424</c:v>
                </c:pt>
                <c:pt idx="734">
                  <c:v>43425</c:v>
                </c:pt>
                <c:pt idx="735">
                  <c:v>43426</c:v>
                </c:pt>
                <c:pt idx="736">
                  <c:v>43427</c:v>
                </c:pt>
                <c:pt idx="737">
                  <c:v>43430</c:v>
                </c:pt>
                <c:pt idx="738">
                  <c:v>43431</c:v>
                </c:pt>
                <c:pt idx="739">
                  <c:v>43432</c:v>
                </c:pt>
                <c:pt idx="740">
                  <c:v>43433</c:v>
                </c:pt>
                <c:pt idx="741">
                  <c:v>43434</c:v>
                </c:pt>
                <c:pt idx="742">
                  <c:v>43437</c:v>
                </c:pt>
                <c:pt idx="743">
                  <c:v>43438</c:v>
                </c:pt>
                <c:pt idx="744">
                  <c:v>43439</c:v>
                </c:pt>
                <c:pt idx="745">
                  <c:v>43440</c:v>
                </c:pt>
                <c:pt idx="746">
                  <c:v>43441</c:v>
                </c:pt>
                <c:pt idx="747">
                  <c:v>43444</c:v>
                </c:pt>
                <c:pt idx="748">
                  <c:v>43445</c:v>
                </c:pt>
                <c:pt idx="749">
                  <c:v>43446</c:v>
                </c:pt>
                <c:pt idx="750">
                  <c:v>43447</c:v>
                </c:pt>
                <c:pt idx="751">
                  <c:v>43448</c:v>
                </c:pt>
                <c:pt idx="752">
                  <c:v>43451</c:v>
                </c:pt>
                <c:pt idx="753">
                  <c:v>43452</c:v>
                </c:pt>
                <c:pt idx="754">
                  <c:v>43453</c:v>
                </c:pt>
                <c:pt idx="755">
                  <c:v>43454</c:v>
                </c:pt>
                <c:pt idx="756">
                  <c:v>43455</c:v>
                </c:pt>
                <c:pt idx="757">
                  <c:v>43458</c:v>
                </c:pt>
                <c:pt idx="758">
                  <c:v>43460</c:v>
                </c:pt>
                <c:pt idx="759">
                  <c:v>43461</c:v>
                </c:pt>
                <c:pt idx="760">
                  <c:v>43462</c:v>
                </c:pt>
                <c:pt idx="761">
                  <c:v>43465</c:v>
                </c:pt>
                <c:pt idx="762">
                  <c:v>43467</c:v>
                </c:pt>
                <c:pt idx="763">
                  <c:v>43468</c:v>
                </c:pt>
                <c:pt idx="764">
                  <c:v>43469</c:v>
                </c:pt>
                <c:pt idx="765">
                  <c:v>43472</c:v>
                </c:pt>
                <c:pt idx="766">
                  <c:v>43473</c:v>
                </c:pt>
                <c:pt idx="767">
                  <c:v>43474</c:v>
                </c:pt>
                <c:pt idx="768">
                  <c:v>43475</c:v>
                </c:pt>
                <c:pt idx="769">
                  <c:v>43476</c:v>
                </c:pt>
                <c:pt idx="770">
                  <c:v>43479</c:v>
                </c:pt>
                <c:pt idx="771">
                  <c:v>43480</c:v>
                </c:pt>
                <c:pt idx="772">
                  <c:v>43481</c:v>
                </c:pt>
                <c:pt idx="773">
                  <c:v>43482</c:v>
                </c:pt>
                <c:pt idx="774">
                  <c:v>43483</c:v>
                </c:pt>
                <c:pt idx="775">
                  <c:v>43486</c:v>
                </c:pt>
                <c:pt idx="776">
                  <c:v>43487</c:v>
                </c:pt>
                <c:pt idx="777">
                  <c:v>43488</c:v>
                </c:pt>
                <c:pt idx="778">
                  <c:v>43489</c:v>
                </c:pt>
                <c:pt idx="779">
                  <c:v>43490</c:v>
                </c:pt>
                <c:pt idx="780">
                  <c:v>43493</c:v>
                </c:pt>
                <c:pt idx="781">
                  <c:v>43494</c:v>
                </c:pt>
                <c:pt idx="782">
                  <c:v>43495</c:v>
                </c:pt>
                <c:pt idx="783">
                  <c:v>43496</c:v>
                </c:pt>
                <c:pt idx="784">
                  <c:v>43497</c:v>
                </c:pt>
                <c:pt idx="785">
                  <c:v>43500</c:v>
                </c:pt>
                <c:pt idx="786">
                  <c:v>43501</c:v>
                </c:pt>
                <c:pt idx="787">
                  <c:v>43502</c:v>
                </c:pt>
                <c:pt idx="788">
                  <c:v>43503</c:v>
                </c:pt>
                <c:pt idx="789">
                  <c:v>43504</c:v>
                </c:pt>
                <c:pt idx="790">
                  <c:v>43507</c:v>
                </c:pt>
                <c:pt idx="791">
                  <c:v>43508</c:v>
                </c:pt>
                <c:pt idx="792">
                  <c:v>43509</c:v>
                </c:pt>
                <c:pt idx="793">
                  <c:v>43510</c:v>
                </c:pt>
                <c:pt idx="794">
                  <c:v>43511</c:v>
                </c:pt>
                <c:pt idx="795">
                  <c:v>43514</c:v>
                </c:pt>
                <c:pt idx="796">
                  <c:v>43515</c:v>
                </c:pt>
                <c:pt idx="797">
                  <c:v>43516</c:v>
                </c:pt>
                <c:pt idx="798">
                  <c:v>43517</c:v>
                </c:pt>
                <c:pt idx="799">
                  <c:v>43518</c:v>
                </c:pt>
                <c:pt idx="800">
                  <c:v>43521</c:v>
                </c:pt>
                <c:pt idx="801">
                  <c:v>43522</c:v>
                </c:pt>
                <c:pt idx="802">
                  <c:v>43523</c:v>
                </c:pt>
                <c:pt idx="803">
                  <c:v>43524</c:v>
                </c:pt>
                <c:pt idx="804">
                  <c:v>43525</c:v>
                </c:pt>
                <c:pt idx="805">
                  <c:v>43530</c:v>
                </c:pt>
                <c:pt idx="806">
                  <c:v>43531</c:v>
                </c:pt>
                <c:pt idx="807">
                  <c:v>43532</c:v>
                </c:pt>
                <c:pt idx="808">
                  <c:v>43535</c:v>
                </c:pt>
                <c:pt idx="809">
                  <c:v>43536</c:v>
                </c:pt>
                <c:pt idx="810">
                  <c:v>43537</c:v>
                </c:pt>
                <c:pt idx="811">
                  <c:v>43538</c:v>
                </c:pt>
                <c:pt idx="812">
                  <c:v>43539</c:v>
                </c:pt>
                <c:pt idx="813">
                  <c:v>43542</c:v>
                </c:pt>
                <c:pt idx="814">
                  <c:v>43543</c:v>
                </c:pt>
                <c:pt idx="815">
                  <c:v>43544</c:v>
                </c:pt>
                <c:pt idx="816">
                  <c:v>43545</c:v>
                </c:pt>
                <c:pt idx="817">
                  <c:v>43546</c:v>
                </c:pt>
                <c:pt idx="818">
                  <c:v>43549</c:v>
                </c:pt>
                <c:pt idx="819">
                  <c:v>43550</c:v>
                </c:pt>
                <c:pt idx="820">
                  <c:v>43551</c:v>
                </c:pt>
                <c:pt idx="821">
                  <c:v>43552</c:v>
                </c:pt>
                <c:pt idx="822">
                  <c:v>43553</c:v>
                </c:pt>
                <c:pt idx="823">
                  <c:v>43556</c:v>
                </c:pt>
                <c:pt idx="824">
                  <c:v>43557</c:v>
                </c:pt>
                <c:pt idx="825">
                  <c:v>43558</c:v>
                </c:pt>
                <c:pt idx="826">
                  <c:v>43559</c:v>
                </c:pt>
                <c:pt idx="827">
                  <c:v>43560</c:v>
                </c:pt>
                <c:pt idx="828">
                  <c:v>43563</c:v>
                </c:pt>
                <c:pt idx="829">
                  <c:v>43564</c:v>
                </c:pt>
                <c:pt idx="830">
                  <c:v>43565</c:v>
                </c:pt>
                <c:pt idx="831">
                  <c:v>43566</c:v>
                </c:pt>
                <c:pt idx="832">
                  <c:v>43567</c:v>
                </c:pt>
                <c:pt idx="833">
                  <c:v>43570</c:v>
                </c:pt>
                <c:pt idx="834">
                  <c:v>43571</c:v>
                </c:pt>
                <c:pt idx="835">
                  <c:v>43572</c:v>
                </c:pt>
                <c:pt idx="836">
                  <c:v>43573</c:v>
                </c:pt>
                <c:pt idx="837">
                  <c:v>43577</c:v>
                </c:pt>
                <c:pt idx="838">
                  <c:v>43578</c:v>
                </c:pt>
                <c:pt idx="839">
                  <c:v>43579</c:v>
                </c:pt>
                <c:pt idx="840">
                  <c:v>43580</c:v>
                </c:pt>
                <c:pt idx="841">
                  <c:v>43581</c:v>
                </c:pt>
                <c:pt idx="842">
                  <c:v>43584</c:v>
                </c:pt>
                <c:pt idx="843">
                  <c:v>43585</c:v>
                </c:pt>
                <c:pt idx="844">
                  <c:v>43587</c:v>
                </c:pt>
                <c:pt idx="845">
                  <c:v>43588</c:v>
                </c:pt>
                <c:pt idx="846">
                  <c:v>43591</c:v>
                </c:pt>
                <c:pt idx="847">
                  <c:v>43592</c:v>
                </c:pt>
                <c:pt idx="848">
                  <c:v>43593</c:v>
                </c:pt>
                <c:pt idx="849">
                  <c:v>43594</c:v>
                </c:pt>
                <c:pt idx="850">
                  <c:v>43595</c:v>
                </c:pt>
                <c:pt idx="851">
                  <c:v>43598</c:v>
                </c:pt>
                <c:pt idx="852">
                  <c:v>43599</c:v>
                </c:pt>
                <c:pt idx="853">
                  <c:v>43600</c:v>
                </c:pt>
                <c:pt idx="854">
                  <c:v>43601</c:v>
                </c:pt>
                <c:pt idx="855">
                  <c:v>43602</c:v>
                </c:pt>
                <c:pt idx="856">
                  <c:v>43605</c:v>
                </c:pt>
                <c:pt idx="857">
                  <c:v>43606</c:v>
                </c:pt>
                <c:pt idx="858">
                  <c:v>43607</c:v>
                </c:pt>
                <c:pt idx="859">
                  <c:v>43608</c:v>
                </c:pt>
                <c:pt idx="860">
                  <c:v>43609</c:v>
                </c:pt>
                <c:pt idx="861">
                  <c:v>43612</c:v>
                </c:pt>
                <c:pt idx="862">
                  <c:v>43613</c:v>
                </c:pt>
                <c:pt idx="863">
                  <c:v>43614</c:v>
                </c:pt>
                <c:pt idx="864">
                  <c:v>43615</c:v>
                </c:pt>
                <c:pt idx="865">
                  <c:v>43616</c:v>
                </c:pt>
                <c:pt idx="866">
                  <c:v>43619</c:v>
                </c:pt>
                <c:pt idx="867">
                  <c:v>43620</c:v>
                </c:pt>
                <c:pt idx="868">
                  <c:v>43621</c:v>
                </c:pt>
                <c:pt idx="869">
                  <c:v>43622</c:v>
                </c:pt>
                <c:pt idx="870">
                  <c:v>43623</c:v>
                </c:pt>
                <c:pt idx="871">
                  <c:v>43626</c:v>
                </c:pt>
                <c:pt idx="872">
                  <c:v>43627</c:v>
                </c:pt>
                <c:pt idx="873">
                  <c:v>43628</c:v>
                </c:pt>
                <c:pt idx="874">
                  <c:v>43629</c:v>
                </c:pt>
                <c:pt idx="875">
                  <c:v>43630</c:v>
                </c:pt>
                <c:pt idx="876">
                  <c:v>43633</c:v>
                </c:pt>
                <c:pt idx="877">
                  <c:v>43634</c:v>
                </c:pt>
                <c:pt idx="878">
                  <c:v>43635</c:v>
                </c:pt>
                <c:pt idx="879">
                  <c:v>43637</c:v>
                </c:pt>
                <c:pt idx="880">
                  <c:v>43640</c:v>
                </c:pt>
                <c:pt idx="881">
                  <c:v>43641</c:v>
                </c:pt>
                <c:pt idx="882">
                  <c:v>43642</c:v>
                </c:pt>
                <c:pt idx="883">
                  <c:v>43643</c:v>
                </c:pt>
                <c:pt idx="884">
                  <c:v>43644</c:v>
                </c:pt>
                <c:pt idx="885">
                  <c:v>43647</c:v>
                </c:pt>
                <c:pt idx="886">
                  <c:v>43648</c:v>
                </c:pt>
                <c:pt idx="887">
                  <c:v>43649</c:v>
                </c:pt>
                <c:pt idx="888">
                  <c:v>43650</c:v>
                </c:pt>
                <c:pt idx="889">
                  <c:v>43651</c:v>
                </c:pt>
                <c:pt idx="890">
                  <c:v>43654</c:v>
                </c:pt>
                <c:pt idx="891">
                  <c:v>43655</c:v>
                </c:pt>
                <c:pt idx="892">
                  <c:v>43656</c:v>
                </c:pt>
                <c:pt idx="893">
                  <c:v>43657</c:v>
                </c:pt>
                <c:pt idx="894">
                  <c:v>43658</c:v>
                </c:pt>
                <c:pt idx="895">
                  <c:v>43661</c:v>
                </c:pt>
                <c:pt idx="896">
                  <c:v>43662</c:v>
                </c:pt>
                <c:pt idx="897">
                  <c:v>43663</c:v>
                </c:pt>
                <c:pt idx="898">
                  <c:v>43664</c:v>
                </c:pt>
                <c:pt idx="899">
                  <c:v>43665</c:v>
                </c:pt>
                <c:pt idx="900">
                  <c:v>43668</c:v>
                </c:pt>
                <c:pt idx="901">
                  <c:v>43669</c:v>
                </c:pt>
                <c:pt idx="902">
                  <c:v>43670</c:v>
                </c:pt>
                <c:pt idx="903">
                  <c:v>43671</c:v>
                </c:pt>
                <c:pt idx="904">
                  <c:v>43672</c:v>
                </c:pt>
                <c:pt idx="905">
                  <c:v>43675</c:v>
                </c:pt>
                <c:pt idx="906">
                  <c:v>43676</c:v>
                </c:pt>
                <c:pt idx="907">
                  <c:v>43677</c:v>
                </c:pt>
                <c:pt idx="908">
                  <c:v>43678</c:v>
                </c:pt>
                <c:pt idx="909">
                  <c:v>43679</c:v>
                </c:pt>
                <c:pt idx="910">
                  <c:v>43682</c:v>
                </c:pt>
                <c:pt idx="911">
                  <c:v>43683</c:v>
                </c:pt>
                <c:pt idx="912">
                  <c:v>43684</c:v>
                </c:pt>
                <c:pt idx="913">
                  <c:v>43685</c:v>
                </c:pt>
                <c:pt idx="914">
                  <c:v>43686</c:v>
                </c:pt>
                <c:pt idx="915">
                  <c:v>43689</c:v>
                </c:pt>
                <c:pt idx="916">
                  <c:v>43690</c:v>
                </c:pt>
                <c:pt idx="917">
                  <c:v>43691</c:v>
                </c:pt>
                <c:pt idx="918">
                  <c:v>43692</c:v>
                </c:pt>
                <c:pt idx="919">
                  <c:v>43693</c:v>
                </c:pt>
                <c:pt idx="920">
                  <c:v>43696</c:v>
                </c:pt>
                <c:pt idx="921">
                  <c:v>43697</c:v>
                </c:pt>
                <c:pt idx="922">
                  <c:v>43698</c:v>
                </c:pt>
                <c:pt idx="923">
                  <c:v>43699</c:v>
                </c:pt>
                <c:pt idx="924">
                  <c:v>43700</c:v>
                </c:pt>
                <c:pt idx="925">
                  <c:v>43703</c:v>
                </c:pt>
                <c:pt idx="926">
                  <c:v>43704</c:v>
                </c:pt>
                <c:pt idx="927">
                  <c:v>43705</c:v>
                </c:pt>
                <c:pt idx="928">
                  <c:v>43706</c:v>
                </c:pt>
                <c:pt idx="929">
                  <c:v>43707</c:v>
                </c:pt>
                <c:pt idx="930">
                  <c:v>43710</c:v>
                </c:pt>
                <c:pt idx="931">
                  <c:v>43711</c:v>
                </c:pt>
                <c:pt idx="932">
                  <c:v>43712</c:v>
                </c:pt>
                <c:pt idx="933">
                  <c:v>43713</c:v>
                </c:pt>
                <c:pt idx="934">
                  <c:v>43714</c:v>
                </c:pt>
                <c:pt idx="935">
                  <c:v>43717</c:v>
                </c:pt>
                <c:pt idx="936">
                  <c:v>43718</c:v>
                </c:pt>
                <c:pt idx="937">
                  <c:v>43719</c:v>
                </c:pt>
                <c:pt idx="938">
                  <c:v>43720</c:v>
                </c:pt>
                <c:pt idx="939">
                  <c:v>43721</c:v>
                </c:pt>
                <c:pt idx="940">
                  <c:v>43724</c:v>
                </c:pt>
                <c:pt idx="941">
                  <c:v>43725</c:v>
                </c:pt>
                <c:pt idx="942">
                  <c:v>43726</c:v>
                </c:pt>
                <c:pt idx="943">
                  <c:v>43727</c:v>
                </c:pt>
                <c:pt idx="944">
                  <c:v>43728</c:v>
                </c:pt>
                <c:pt idx="945">
                  <c:v>43731</c:v>
                </c:pt>
                <c:pt idx="946">
                  <c:v>43732</c:v>
                </c:pt>
                <c:pt idx="947">
                  <c:v>43733</c:v>
                </c:pt>
                <c:pt idx="948">
                  <c:v>43734</c:v>
                </c:pt>
                <c:pt idx="949">
                  <c:v>43735</c:v>
                </c:pt>
                <c:pt idx="950">
                  <c:v>43738</c:v>
                </c:pt>
                <c:pt idx="951">
                  <c:v>43739</c:v>
                </c:pt>
                <c:pt idx="952">
                  <c:v>43740</c:v>
                </c:pt>
                <c:pt idx="953">
                  <c:v>43741</c:v>
                </c:pt>
                <c:pt idx="954">
                  <c:v>43742</c:v>
                </c:pt>
                <c:pt idx="955">
                  <c:v>43745</c:v>
                </c:pt>
                <c:pt idx="956">
                  <c:v>43746</c:v>
                </c:pt>
                <c:pt idx="957">
                  <c:v>43747</c:v>
                </c:pt>
                <c:pt idx="958">
                  <c:v>43748</c:v>
                </c:pt>
                <c:pt idx="959">
                  <c:v>43749</c:v>
                </c:pt>
                <c:pt idx="960">
                  <c:v>43752</c:v>
                </c:pt>
                <c:pt idx="961">
                  <c:v>43753</c:v>
                </c:pt>
                <c:pt idx="962">
                  <c:v>43754</c:v>
                </c:pt>
                <c:pt idx="963">
                  <c:v>43755</c:v>
                </c:pt>
                <c:pt idx="964">
                  <c:v>43756</c:v>
                </c:pt>
                <c:pt idx="965">
                  <c:v>43759</c:v>
                </c:pt>
                <c:pt idx="966">
                  <c:v>43760</c:v>
                </c:pt>
                <c:pt idx="967">
                  <c:v>43761</c:v>
                </c:pt>
                <c:pt idx="968">
                  <c:v>43762</c:v>
                </c:pt>
                <c:pt idx="969">
                  <c:v>43763</c:v>
                </c:pt>
                <c:pt idx="970">
                  <c:v>43766</c:v>
                </c:pt>
                <c:pt idx="971">
                  <c:v>43767</c:v>
                </c:pt>
                <c:pt idx="972">
                  <c:v>43768</c:v>
                </c:pt>
                <c:pt idx="973">
                  <c:v>43769</c:v>
                </c:pt>
                <c:pt idx="974">
                  <c:v>43770</c:v>
                </c:pt>
                <c:pt idx="975">
                  <c:v>43773</c:v>
                </c:pt>
                <c:pt idx="976">
                  <c:v>43774</c:v>
                </c:pt>
                <c:pt idx="977">
                  <c:v>43775</c:v>
                </c:pt>
                <c:pt idx="978">
                  <c:v>43776</c:v>
                </c:pt>
                <c:pt idx="979">
                  <c:v>43777</c:v>
                </c:pt>
                <c:pt idx="980">
                  <c:v>43780</c:v>
                </c:pt>
                <c:pt idx="981">
                  <c:v>43781</c:v>
                </c:pt>
                <c:pt idx="982">
                  <c:v>43782</c:v>
                </c:pt>
                <c:pt idx="983">
                  <c:v>43783</c:v>
                </c:pt>
                <c:pt idx="984">
                  <c:v>43787</c:v>
                </c:pt>
                <c:pt idx="985">
                  <c:v>43788</c:v>
                </c:pt>
                <c:pt idx="986">
                  <c:v>43789</c:v>
                </c:pt>
                <c:pt idx="987">
                  <c:v>43790</c:v>
                </c:pt>
                <c:pt idx="988">
                  <c:v>43791</c:v>
                </c:pt>
                <c:pt idx="989">
                  <c:v>43794</c:v>
                </c:pt>
                <c:pt idx="990">
                  <c:v>43795</c:v>
                </c:pt>
                <c:pt idx="991">
                  <c:v>43796</c:v>
                </c:pt>
                <c:pt idx="992">
                  <c:v>43797</c:v>
                </c:pt>
                <c:pt idx="993">
                  <c:v>43798</c:v>
                </c:pt>
                <c:pt idx="994">
                  <c:v>43801</c:v>
                </c:pt>
                <c:pt idx="995">
                  <c:v>43802</c:v>
                </c:pt>
                <c:pt idx="996">
                  <c:v>43803</c:v>
                </c:pt>
                <c:pt idx="997">
                  <c:v>43804</c:v>
                </c:pt>
                <c:pt idx="998">
                  <c:v>43805</c:v>
                </c:pt>
                <c:pt idx="999">
                  <c:v>43808</c:v>
                </c:pt>
                <c:pt idx="1000">
                  <c:v>43809</c:v>
                </c:pt>
                <c:pt idx="1001">
                  <c:v>43810</c:v>
                </c:pt>
                <c:pt idx="1002">
                  <c:v>43811</c:v>
                </c:pt>
                <c:pt idx="1003">
                  <c:v>43812</c:v>
                </c:pt>
                <c:pt idx="1004">
                  <c:v>43815</c:v>
                </c:pt>
                <c:pt idx="1005">
                  <c:v>43816</c:v>
                </c:pt>
                <c:pt idx="1006">
                  <c:v>43817</c:v>
                </c:pt>
                <c:pt idx="1007">
                  <c:v>43818</c:v>
                </c:pt>
                <c:pt idx="1008">
                  <c:v>43819</c:v>
                </c:pt>
                <c:pt idx="1009">
                  <c:v>43822</c:v>
                </c:pt>
                <c:pt idx="1010">
                  <c:v>43823</c:v>
                </c:pt>
                <c:pt idx="1011">
                  <c:v>43825</c:v>
                </c:pt>
                <c:pt idx="1012">
                  <c:v>43826</c:v>
                </c:pt>
                <c:pt idx="1013">
                  <c:v>43829</c:v>
                </c:pt>
                <c:pt idx="1014">
                  <c:v>43830</c:v>
                </c:pt>
                <c:pt idx="1015">
                  <c:v>43832</c:v>
                </c:pt>
                <c:pt idx="1016">
                  <c:v>43833</c:v>
                </c:pt>
                <c:pt idx="1017">
                  <c:v>43836</c:v>
                </c:pt>
                <c:pt idx="1018">
                  <c:v>43837</c:v>
                </c:pt>
                <c:pt idx="1019">
                  <c:v>43838</c:v>
                </c:pt>
                <c:pt idx="1020">
                  <c:v>43839</c:v>
                </c:pt>
                <c:pt idx="1021">
                  <c:v>43840</c:v>
                </c:pt>
                <c:pt idx="1022">
                  <c:v>43843</c:v>
                </c:pt>
                <c:pt idx="1023">
                  <c:v>43844</c:v>
                </c:pt>
                <c:pt idx="1024">
                  <c:v>43845</c:v>
                </c:pt>
                <c:pt idx="1025">
                  <c:v>43846</c:v>
                </c:pt>
                <c:pt idx="1026">
                  <c:v>43847</c:v>
                </c:pt>
                <c:pt idx="1027">
                  <c:v>43850</c:v>
                </c:pt>
                <c:pt idx="1028">
                  <c:v>43851</c:v>
                </c:pt>
                <c:pt idx="1029">
                  <c:v>43852</c:v>
                </c:pt>
                <c:pt idx="1030">
                  <c:v>43853</c:v>
                </c:pt>
                <c:pt idx="1031">
                  <c:v>43854</c:v>
                </c:pt>
                <c:pt idx="1032">
                  <c:v>43857</c:v>
                </c:pt>
                <c:pt idx="1033">
                  <c:v>43858</c:v>
                </c:pt>
                <c:pt idx="1034">
                  <c:v>43859</c:v>
                </c:pt>
                <c:pt idx="1035">
                  <c:v>43860</c:v>
                </c:pt>
                <c:pt idx="1036">
                  <c:v>43861</c:v>
                </c:pt>
                <c:pt idx="1037">
                  <c:v>43864</c:v>
                </c:pt>
                <c:pt idx="1038">
                  <c:v>43865</c:v>
                </c:pt>
                <c:pt idx="1039">
                  <c:v>43866</c:v>
                </c:pt>
                <c:pt idx="1040">
                  <c:v>43867</c:v>
                </c:pt>
                <c:pt idx="1041">
                  <c:v>43868</c:v>
                </c:pt>
                <c:pt idx="1042">
                  <c:v>43871</c:v>
                </c:pt>
                <c:pt idx="1043">
                  <c:v>43872</c:v>
                </c:pt>
                <c:pt idx="1044">
                  <c:v>43873</c:v>
                </c:pt>
                <c:pt idx="1045">
                  <c:v>43874</c:v>
                </c:pt>
                <c:pt idx="1046">
                  <c:v>43875</c:v>
                </c:pt>
                <c:pt idx="1047">
                  <c:v>43878</c:v>
                </c:pt>
                <c:pt idx="1048">
                  <c:v>43879</c:v>
                </c:pt>
                <c:pt idx="1049">
                  <c:v>43880</c:v>
                </c:pt>
                <c:pt idx="1050">
                  <c:v>43881</c:v>
                </c:pt>
                <c:pt idx="1051">
                  <c:v>43882</c:v>
                </c:pt>
                <c:pt idx="1052">
                  <c:v>43887</c:v>
                </c:pt>
                <c:pt idx="1053">
                  <c:v>43888</c:v>
                </c:pt>
                <c:pt idx="1054">
                  <c:v>43889</c:v>
                </c:pt>
                <c:pt idx="1055">
                  <c:v>43892</c:v>
                </c:pt>
                <c:pt idx="1056">
                  <c:v>43893</c:v>
                </c:pt>
                <c:pt idx="1057">
                  <c:v>43894</c:v>
                </c:pt>
                <c:pt idx="1058">
                  <c:v>43895</c:v>
                </c:pt>
                <c:pt idx="1059">
                  <c:v>43896</c:v>
                </c:pt>
                <c:pt idx="1060">
                  <c:v>43899</c:v>
                </c:pt>
                <c:pt idx="1061">
                  <c:v>43900</c:v>
                </c:pt>
                <c:pt idx="1062">
                  <c:v>43901</c:v>
                </c:pt>
                <c:pt idx="1063">
                  <c:v>43902</c:v>
                </c:pt>
                <c:pt idx="1064">
                  <c:v>43903</c:v>
                </c:pt>
                <c:pt idx="1065">
                  <c:v>43906</c:v>
                </c:pt>
                <c:pt idx="1066">
                  <c:v>43907</c:v>
                </c:pt>
                <c:pt idx="1067">
                  <c:v>43908</c:v>
                </c:pt>
                <c:pt idx="1068">
                  <c:v>43909</c:v>
                </c:pt>
                <c:pt idx="1069">
                  <c:v>43910</c:v>
                </c:pt>
                <c:pt idx="1070">
                  <c:v>43913</c:v>
                </c:pt>
                <c:pt idx="1071">
                  <c:v>43914</c:v>
                </c:pt>
                <c:pt idx="1072">
                  <c:v>43915</c:v>
                </c:pt>
                <c:pt idx="1073">
                  <c:v>43916</c:v>
                </c:pt>
                <c:pt idx="1074">
                  <c:v>43917</c:v>
                </c:pt>
                <c:pt idx="1075">
                  <c:v>43920</c:v>
                </c:pt>
                <c:pt idx="1076">
                  <c:v>43921</c:v>
                </c:pt>
                <c:pt idx="1077">
                  <c:v>43922</c:v>
                </c:pt>
                <c:pt idx="1078">
                  <c:v>43923</c:v>
                </c:pt>
                <c:pt idx="1079">
                  <c:v>43924</c:v>
                </c:pt>
                <c:pt idx="1080">
                  <c:v>43927</c:v>
                </c:pt>
                <c:pt idx="1081">
                  <c:v>43928</c:v>
                </c:pt>
                <c:pt idx="1082">
                  <c:v>43929</c:v>
                </c:pt>
                <c:pt idx="1083">
                  <c:v>43930</c:v>
                </c:pt>
                <c:pt idx="1084">
                  <c:v>43934</c:v>
                </c:pt>
                <c:pt idx="1085">
                  <c:v>43935</c:v>
                </c:pt>
                <c:pt idx="1086">
                  <c:v>43936</c:v>
                </c:pt>
                <c:pt idx="1087">
                  <c:v>43937</c:v>
                </c:pt>
                <c:pt idx="1088">
                  <c:v>43938</c:v>
                </c:pt>
                <c:pt idx="1089">
                  <c:v>43941</c:v>
                </c:pt>
                <c:pt idx="1090">
                  <c:v>43943</c:v>
                </c:pt>
                <c:pt idx="1091">
                  <c:v>43944</c:v>
                </c:pt>
                <c:pt idx="1092">
                  <c:v>43945</c:v>
                </c:pt>
                <c:pt idx="1093">
                  <c:v>43948</c:v>
                </c:pt>
                <c:pt idx="1094">
                  <c:v>43949</c:v>
                </c:pt>
                <c:pt idx="1095">
                  <c:v>43950</c:v>
                </c:pt>
                <c:pt idx="1096">
                  <c:v>43951</c:v>
                </c:pt>
                <c:pt idx="1097">
                  <c:v>43955</c:v>
                </c:pt>
                <c:pt idx="1098">
                  <c:v>43956</c:v>
                </c:pt>
                <c:pt idx="1099">
                  <c:v>43957</c:v>
                </c:pt>
                <c:pt idx="1100">
                  <c:v>43958</c:v>
                </c:pt>
                <c:pt idx="1101">
                  <c:v>43959</c:v>
                </c:pt>
                <c:pt idx="1102">
                  <c:v>43962</c:v>
                </c:pt>
                <c:pt idx="1103">
                  <c:v>43963</c:v>
                </c:pt>
                <c:pt idx="1104">
                  <c:v>43964</c:v>
                </c:pt>
                <c:pt idx="1105">
                  <c:v>43965</c:v>
                </c:pt>
                <c:pt idx="1106">
                  <c:v>43966</c:v>
                </c:pt>
                <c:pt idx="1107">
                  <c:v>43969</c:v>
                </c:pt>
                <c:pt idx="1108">
                  <c:v>43970</c:v>
                </c:pt>
                <c:pt idx="1109">
                  <c:v>43971</c:v>
                </c:pt>
                <c:pt idx="1110">
                  <c:v>43972</c:v>
                </c:pt>
                <c:pt idx="1111">
                  <c:v>43973</c:v>
                </c:pt>
                <c:pt idx="1112">
                  <c:v>43976</c:v>
                </c:pt>
                <c:pt idx="1113">
                  <c:v>43977</c:v>
                </c:pt>
                <c:pt idx="1114">
                  <c:v>43978</c:v>
                </c:pt>
                <c:pt idx="1115">
                  <c:v>43979</c:v>
                </c:pt>
                <c:pt idx="1116">
                  <c:v>43980</c:v>
                </c:pt>
                <c:pt idx="1117">
                  <c:v>43983</c:v>
                </c:pt>
                <c:pt idx="1118">
                  <c:v>43984</c:v>
                </c:pt>
                <c:pt idx="1119">
                  <c:v>43985</c:v>
                </c:pt>
                <c:pt idx="1120">
                  <c:v>43986</c:v>
                </c:pt>
                <c:pt idx="1121">
                  <c:v>43987</c:v>
                </c:pt>
                <c:pt idx="1122">
                  <c:v>43990</c:v>
                </c:pt>
                <c:pt idx="1123">
                  <c:v>43991</c:v>
                </c:pt>
                <c:pt idx="1124">
                  <c:v>43992</c:v>
                </c:pt>
                <c:pt idx="1125">
                  <c:v>43994</c:v>
                </c:pt>
                <c:pt idx="1126">
                  <c:v>43997</c:v>
                </c:pt>
                <c:pt idx="1127">
                  <c:v>43998</c:v>
                </c:pt>
                <c:pt idx="1128">
                  <c:v>43999</c:v>
                </c:pt>
                <c:pt idx="1129">
                  <c:v>44000</c:v>
                </c:pt>
                <c:pt idx="1130">
                  <c:v>44001</c:v>
                </c:pt>
                <c:pt idx="1131">
                  <c:v>44004</c:v>
                </c:pt>
                <c:pt idx="1132">
                  <c:v>44005</c:v>
                </c:pt>
                <c:pt idx="1133">
                  <c:v>44006</c:v>
                </c:pt>
                <c:pt idx="1134">
                  <c:v>44007</c:v>
                </c:pt>
                <c:pt idx="1135">
                  <c:v>44008</c:v>
                </c:pt>
                <c:pt idx="1136">
                  <c:v>44011</c:v>
                </c:pt>
                <c:pt idx="1137">
                  <c:v>44012</c:v>
                </c:pt>
                <c:pt idx="1138">
                  <c:v>44013</c:v>
                </c:pt>
                <c:pt idx="1139">
                  <c:v>44014</c:v>
                </c:pt>
                <c:pt idx="1140">
                  <c:v>44015</c:v>
                </c:pt>
                <c:pt idx="1141">
                  <c:v>44018</c:v>
                </c:pt>
                <c:pt idx="1142">
                  <c:v>44019</c:v>
                </c:pt>
                <c:pt idx="1143">
                  <c:v>44020</c:v>
                </c:pt>
                <c:pt idx="1144">
                  <c:v>44021</c:v>
                </c:pt>
                <c:pt idx="1145">
                  <c:v>44022</c:v>
                </c:pt>
                <c:pt idx="1146">
                  <c:v>44025</c:v>
                </c:pt>
                <c:pt idx="1147">
                  <c:v>44026</c:v>
                </c:pt>
                <c:pt idx="1148">
                  <c:v>44027</c:v>
                </c:pt>
                <c:pt idx="1149">
                  <c:v>44028</c:v>
                </c:pt>
                <c:pt idx="1150">
                  <c:v>44029</c:v>
                </c:pt>
                <c:pt idx="1151">
                  <c:v>44032</c:v>
                </c:pt>
                <c:pt idx="1152">
                  <c:v>44033</c:v>
                </c:pt>
                <c:pt idx="1153">
                  <c:v>44034</c:v>
                </c:pt>
                <c:pt idx="1154">
                  <c:v>44035</c:v>
                </c:pt>
                <c:pt idx="1155">
                  <c:v>44036</c:v>
                </c:pt>
                <c:pt idx="1156">
                  <c:v>44039</c:v>
                </c:pt>
                <c:pt idx="1157">
                  <c:v>44040</c:v>
                </c:pt>
                <c:pt idx="1158">
                  <c:v>44041</c:v>
                </c:pt>
                <c:pt idx="1159">
                  <c:v>44042</c:v>
                </c:pt>
                <c:pt idx="1160">
                  <c:v>44043</c:v>
                </c:pt>
                <c:pt idx="1161">
                  <c:v>44046</c:v>
                </c:pt>
                <c:pt idx="1162">
                  <c:v>44047</c:v>
                </c:pt>
                <c:pt idx="1163">
                  <c:v>44048</c:v>
                </c:pt>
                <c:pt idx="1164">
                  <c:v>44049</c:v>
                </c:pt>
                <c:pt idx="1165">
                  <c:v>44050</c:v>
                </c:pt>
                <c:pt idx="1166">
                  <c:v>44053</c:v>
                </c:pt>
                <c:pt idx="1167">
                  <c:v>44054</c:v>
                </c:pt>
                <c:pt idx="1168">
                  <c:v>44055</c:v>
                </c:pt>
                <c:pt idx="1169">
                  <c:v>44056</c:v>
                </c:pt>
                <c:pt idx="1170">
                  <c:v>44057</c:v>
                </c:pt>
                <c:pt idx="1171">
                  <c:v>44060</c:v>
                </c:pt>
                <c:pt idx="1172">
                  <c:v>44061</c:v>
                </c:pt>
                <c:pt idx="1173">
                  <c:v>44062</c:v>
                </c:pt>
                <c:pt idx="1174">
                  <c:v>44063</c:v>
                </c:pt>
                <c:pt idx="1175">
                  <c:v>44064</c:v>
                </c:pt>
                <c:pt idx="1176">
                  <c:v>44067</c:v>
                </c:pt>
                <c:pt idx="1177">
                  <c:v>44068</c:v>
                </c:pt>
                <c:pt idx="1178">
                  <c:v>44069</c:v>
                </c:pt>
                <c:pt idx="1179">
                  <c:v>44070</c:v>
                </c:pt>
                <c:pt idx="1180">
                  <c:v>44071</c:v>
                </c:pt>
                <c:pt idx="1181">
                  <c:v>44074</c:v>
                </c:pt>
                <c:pt idx="1182">
                  <c:v>44075</c:v>
                </c:pt>
                <c:pt idx="1183">
                  <c:v>44076</c:v>
                </c:pt>
                <c:pt idx="1184">
                  <c:v>44077</c:v>
                </c:pt>
                <c:pt idx="1185">
                  <c:v>44078</c:v>
                </c:pt>
                <c:pt idx="1186">
                  <c:v>44082</c:v>
                </c:pt>
                <c:pt idx="1187">
                  <c:v>44083</c:v>
                </c:pt>
                <c:pt idx="1188">
                  <c:v>44084</c:v>
                </c:pt>
                <c:pt idx="1189">
                  <c:v>44085</c:v>
                </c:pt>
                <c:pt idx="1190">
                  <c:v>44088</c:v>
                </c:pt>
                <c:pt idx="1191">
                  <c:v>44089</c:v>
                </c:pt>
                <c:pt idx="1192">
                  <c:v>44090</c:v>
                </c:pt>
                <c:pt idx="1193">
                  <c:v>44091</c:v>
                </c:pt>
                <c:pt idx="1194">
                  <c:v>44092</c:v>
                </c:pt>
                <c:pt idx="1195">
                  <c:v>44095</c:v>
                </c:pt>
                <c:pt idx="1196">
                  <c:v>44096</c:v>
                </c:pt>
                <c:pt idx="1197">
                  <c:v>44097</c:v>
                </c:pt>
                <c:pt idx="1198">
                  <c:v>44098</c:v>
                </c:pt>
                <c:pt idx="1199">
                  <c:v>44099</c:v>
                </c:pt>
                <c:pt idx="1200">
                  <c:v>44102</c:v>
                </c:pt>
                <c:pt idx="1201">
                  <c:v>44103</c:v>
                </c:pt>
                <c:pt idx="1202">
                  <c:v>44104</c:v>
                </c:pt>
                <c:pt idx="1203">
                  <c:v>44105</c:v>
                </c:pt>
                <c:pt idx="1204">
                  <c:v>44106</c:v>
                </c:pt>
                <c:pt idx="1205">
                  <c:v>44109</c:v>
                </c:pt>
                <c:pt idx="1206">
                  <c:v>44110</c:v>
                </c:pt>
                <c:pt idx="1207">
                  <c:v>44111</c:v>
                </c:pt>
                <c:pt idx="1208">
                  <c:v>44112</c:v>
                </c:pt>
                <c:pt idx="1209">
                  <c:v>44113</c:v>
                </c:pt>
                <c:pt idx="1210">
                  <c:v>44117</c:v>
                </c:pt>
                <c:pt idx="1211">
                  <c:v>44118</c:v>
                </c:pt>
                <c:pt idx="1212">
                  <c:v>44119</c:v>
                </c:pt>
                <c:pt idx="1213">
                  <c:v>44120</c:v>
                </c:pt>
                <c:pt idx="1214">
                  <c:v>44123</c:v>
                </c:pt>
                <c:pt idx="1215">
                  <c:v>44124</c:v>
                </c:pt>
                <c:pt idx="1216">
                  <c:v>44125</c:v>
                </c:pt>
                <c:pt idx="1217">
                  <c:v>44126</c:v>
                </c:pt>
                <c:pt idx="1218">
                  <c:v>44127</c:v>
                </c:pt>
                <c:pt idx="1219">
                  <c:v>44130</c:v>
                </c:pt>
                <c:pt idx="1220">
                  <c:v>44131</c:v>
                </c:pt>
                <c:pt idx="1221">
                  <c:v>44132</c:v>
                </c:pt>
                <c:pt idx="1222">
                  <c:v>44133</c:v>
                </c:pt>
                <c:pt idx="1223">
                  <c:v>44134</c:v>
                </c:pt>
                <c:pt idx="1224">
                  <c:v>44138</c:v>
                </c:pt>
                <c:pt idx="1225">
                  <c:v>44139</c:v>
                </c:pt>
                <c:pt idx="1226">
                  <c:v>44140</c:v>
                </c:pt>
                <c:pt idx="1227">
                  <c:v>44141</c:v>
                </c:pt>
                <c:pt idx="1228">
                  <c:v>44144</c:v>
                </c:pt>
                <c:pt idx="1229">
                  <c:v>44145</c:v>
                </c:pt>
                <c:pt idx="1230">
                  <c:v>44146</c:v>
                </c:pt>
                <c:pt idx="1231">
                  <c:v>44147</c:v>
                </c:pt>
                <c:pt idx="1232">
                  <c:v>44148</c:v>
                </c:pt>
                <c:pt idx="1233">
                  <c:v>44151</c:v>
                </c:pt>
                <c:pt idx="1234">
                  <c:v>44152</c:v>
                </c:pt>
                <c:pt idx="1235">
                  <c:v>44153</c:v>
                </c:pt>
                <c:pt idx="1236">
                  <c:v>44154</c:v>
                </c:pt>
                <c:pt idx="1237">
                  <c:v>44155</c:v>
                </c:pt>
                <c:pt idx="1238">
                  <c:v>44158</c:v>
                </c:pt>
                <c:pt idx="1239">
                  <c:v>44159</c:v>
                </c:pt>
                <c:pt idx="1240">
                  <c:v>44160</c:v>
                </c:pt>
                <c:pt idx="1241">
                  <c:v>44161</c:v>
                </c:pt>
                <c:pt idx="1242">
                  <c:v>44162</c:v>
                </c:pt>
                <c:pt idx="1243">
                  <c:v>44165</c:v>
                </c:pt>
                <c:pt idx="1244">
                  <c:v>44166</c:v>
                </c:pt>
                <c:pt idx="1245">
                  <c:v>44167</c:v>
                </c:pt>
                <c:pt idx="1246">
                  <c:v>44168</c:v>
                </c:pt>
                <c:pt idx="1247">
                  <c:v>44169</c:v>
                </c:pt>
                <c:pt idx="1248">
                  <c:v>44172</c:v>
                </c:pt>
                <c:pt idx="1249">
                  <c:v>44173</c:v>
                </c:pt>
                <c:pt idx="1250">
                  <c:v>44174</c:v>
                </c:pt>
                <c:pt idx="1251">
                  <c:v>44175</c:v>
                </c:pt>
                <c:pt idx="1252">
                  <c:v>44176</c:v>
                </c:pt>
                <c:pt idx="1253">
                  <c:v>44179</c:v>
                </c:pt>
                <c:pt idx="1254">
                  <c:v>44180</c:v>
                </c:pt>
                <c:pt idx="1255">
                  <c:v>44181</c:v>
                </c:pt>
                <c:pt idx="1256">
                  <c:v>44182</c:v>
                </c:pt>
                <c:pt idx="1257">
                  <c:v>44183</c:v>
                </c:pt>
                <c:pt idx="1258">
                  <c:v>44186</c:v>
                </c:pt>
                <c:pt idx="1259">
                  <c:v>44187</c:v>
                </c:pt>
                <c:pt idx="1260">
                  <c:v>44188</c:v>
                </c:pt>
                <c:pt idx="1261">
                  <c:v>44189</c:v>
                </c:pt>
                <c:pt idx="1262">
                  <c:v>44193</c:v>
                </c:pt>
                <c:pt idx="1263">
                  <c:v>44194</c:v>
                </c:pt>
                <c:pt idx="1264">
                  <c:v>44195</c:v>
                </c:pt>
                <c:pt idx="1265">
                  <c:v>44196</c:v>
                </c:pt>
                <c:pt idx="1266">
                  <c:v>44200</c:v>
                </c:pt>
                <c:pt idx="1267">
                  <c:v>44201</c:v>
                </c:pt>
                <c:pt idx="1268">
                  <c:v>44202</c:v>
                </c:pt>
                <c:pt idx="1269">
                  <c:v>44203</c:v>
                </c:pt>
                <c:pt idx="1270">
                  <c:v>44204</c:v>
                </c:pt>
                <c:pt idx="1271">
                  <c:v>44207</c:v>
                </c:pt>
                <c:pt idx="1272">
                  <c:v>44208</c:v>
                </c:pt>
                <c:pt idx="1273">
                  <c:v>44209</c:v>
                </c:pt>
                <c:pt idx="1274">
                  <c:v>44210</c:v>
                </c:pt>
                <c:pt idx="1275">
                  <c:v>44211</c:v>
                </c:pt>
                <c:pt idx="1276">
                  <c:v>44214</c:v>
                </c:pt>
                <c:pt idx="1277">
                  <c:v>44215</c:v>
                </c:pt>
                <c:pt idx="1278">
                  <c:v>44216</c:v>
                </c:pt>
                <c:pt idx="1279">
                  <c:v>44217</c:v>
                </c:pt>
                <c:pt idx="1280">
                  <c:v>44218</c:v>
                </c:pt>
                <c:pt idx="1281">
                  <c:v>44221</c:v>
                </c:pt>
                <c:pt idx="1282">
                  <c:v>44222</c:v>
                </c:pt>
                <c:pt idx="1283">
                  <c:v>44223</c:v>
                </c:pt>
                <c:pt idx="1284">
                  <c:v>44224</c:v>
                </c:pt>
                <c:pt idx="1285">
                  <c:v>44225</c:v>
                </c:pt>
                <c:pt idx="1286">
                  <c:v>44228</c:v>
                </c:pt>
                <c:pt idx="1287">
                  <c:v>44229</c:v>
                </c:pt>
                <c:pt idx="1288">
                  <c:v>44230</c:v>
                </c:pt>
                <c:pt idx="1289">
                  <c:v>44231</c:v>
                </c:pt>
                <c:pt idx="1290">
                  <c:v>44232</c:v>
                </c:pt>
                <c:pt idx="1291">
                  <c:v>44235</c:v>
                </c:pt>
                <c:pt idx="1292">
                  <c:v>44236</c:v>
                </c:pt>
                <c:pt idx="1293">
                  <c:v>44237</c:v>
                </c:pt>
                <c:pt idx="1294">
                  <c:v>44238</c:v>
                </c:pt>
                <c:pt idx="1295">
                  <c:v>44239</c:v>
                </c:pt>
                <c:pt idx="1296">
                  <c:v>44244</c:v>
                </c:pt>
                <c:pt idx="1297">
                  <c:v>44245</c:v>
                </c:pt>
                <c:pt idx="1298">
                  <c:v>44246</c:v>
                </c:pt>
                <c:pt idx="1299">
                  <c:v>44249</c:v>
                </c:pt>
                <c:pt idx="1300">
                  <c:v>44250</c:v>
                </c:pt>
                <c:pt idx="1301">
                  <c:v>44251</c:v>
                </c:pt>
                <c:pt idx="1302">
                  <c:v>44252</c:v>
                </c:pt>
                <c:pt idx="1303">
                  <c:v>44253</c:v>
                </c:pt>
                <c:pt idx="1304">
                  <c:v>44256</c:v>
                </c:pt>
                <c:pt idx="1305">
                  <c:v>44257</c:v>
                </c:pt>
                <c:pt idx="1306">
                  <c:v>44258</c:v>
                </c:pt>
                <c:pt idx="1307">
                  <c:v>44259</c:v>
                </c:pt>
                <c:pt idx="1308">
                  <c:v>44260</c:v>
                </c:pt>
                <c:pt idx="1309">
                  <c:v>44263</c:v>
                </c:pt>
                <c:pt idx="1310">
                  <c:v>44264</c:v>
                </c:pt>
                <c:pt idx="1311">
                  <c:v>44265</c:v>
                </c:pt>
                <c:pt idx="1312">
                  <c:v>44266</c:v>
                </c:pt>
                <c:pt idx="1313">
                  <c:v>44267</c:v>
                </c:pt>
                <c:pt idx="1314">
                  <c:v>44270</c:v>
                </c:pt>
                <c:pt idx="1315">
                  <c:v>44271</c:v>
                </c:pt>
                <c:pt idx="1316">
                  <c:v>44272</c:v>
                </c:pt>
                <c:pt idx="1317">
                  <c:v>44273</c:v>
                </c:pt>
                <c:pt idx="1318">
                  <c:v>44274</c:v>
                </c:pt>
                <c:pt idx="1319">
                  <c:v>44277</c:v>
                </c:pt>
                <c:pt idx="1320">
                  <c:v>44278</c:v>
                </c:pt>
                <c:pt idx="1321">
                  <c:v>44279</c:v>
                </c:pt>
                <c:pt idx="1322">
                  <c:v>44280</c:v>
                </c:pt>
                <c:pt idx="1323">
                  <c:v>44281</c:v>
                </c:pt>
                <c:pt idx="1324">
                  <c:v>44284</c:v>
                </c:pt>
                <c:pt idx="1325">
                  <c:v>44285</c:v>
                </c:pt>
                <c:pt idx="1326">
                  <c:v>44286</c:v>
                </c:pt>
                <c:pt idx="1327">
                  <c:v>44287</c:v>
                </c:pt>
                <c:pt idx="1328">
                  <c:v>44291</c:v>
                </c:pt>
                <c:pt idx="1329">
                  <c:v>44292</c:v>
                </c:pt>
                <c:pt idx="1330">
                  <c:v>44293</c:v>
                </c:pt>
                <c:pt idx="1331">
                  <c:v>44294</c:v>
                </c:pt>
                <c:pt idx="1332">
                  <c:v>44295</c:v>
                </c:pt>
                <c:pt idx="1333">
                  <c:v>44298</c:v>
                </c:pt>
                <c:pt idx="1334">
                  <c:v>44299</c:v>
                </c:pt>
                <c:pt idx="1335">
                  <c:v>44300</c:v>
                </c:pt>
                <c:pt idx="1336">
                  <c:v>44301</c:v>
                </c:pt>
                <c:pt idx="1337">
                  <c:v>44302</c:v>
                </c:pt>
                <c:pt idx="1338">
                  <c:v>44305</c:v>
                </c:pt>
                <c:pt idx="1339">
                  <c:v>44306</c:v>
                </c:pt>
                <c:pt idx="1340">
                  <c:v>44308</c:v>
                </c:pt>
                <c:pt idx="1341">
                  <c:v>44309</c:v>
                </c:pt>
                <c:pt idx="1342">
                  <c:v>44312</c:v>
                </c:pt>
                <c:pt idx="1343">
                  <c:v>44313</c:v>
                </c:pt>
                <c:pt idx="1344">
                  <c:v>44314</c:v>
                </c:pt>
                <c:pt idx="1345">
                  <c:v>44315</c:v>
                </c:pt>
                <c:pt idx="1346">
                  <c:v>44316</c:v>
                </c:pt>
                <c:pt idx="1347">
                  <c:v>44319</c:v>
                </c:pt>
                <c:pt idx="1348">
                  <c:v>44320</c:v>
                </c:pt>
                <c:pt idx="1349">
                  <c:v>44321</c:v>
                </c:pt>
                <c:pt idx="1350">
                  <c:v>44322</c:v>
                </c:pt>
                <c:pt idx="1351">
                  <c:v>44323</c:v>
                </c:pt>
                <c:pt idx="1352">
                  <c:v>44326</c:v>
                </c:pt>
                <c:pt idx="1353">
                  <c:v>44327</c:v>
                </c:pt>
                <c:pt idx="1354">
                  <c:v>44328</c:v>
                </c:pt>
                <c:pt idx="1355">
                  <c:v>44329</c:v>
                </c:pt>
                <c:pt idx="1356">
                  <c:v>44330</c:v>
                </c:pt>
                <c:pt idx="1357">
                  <c:v>44333</c:v>
                </c:pt>
                <c:pt idx="1358">
                  <c:v>44334</c:v>
                </c:pt>
                <c:pt idx="1359">
                  <c:v>44335</c:v>
                </c:pt>
                <c:pt idx="1360">
                  <c:v>44336</c:v>
                </c:pt>
                <c:pt idx="1361">
                  <c:v>44337</c:v>
                </c:pt>
                <c:pt idx="1362">
                  <c:v>44340</c:v>
                </c:pt>
                <c:pt idx="1363">
                  <c:v>44341</c:v>
                </c:pt>
                <c:pt idx="1364">
                  <c:v>44342</c:v>
                </c:pt>
                <c:pt idx="1365">
                  <c:v>44343</c:v>
                </c:pt>
                <c:pt idx="1366">
                  <c:v>44344</c:v>
                </c:pt>
                <c:pt idx="1367">
                  <c:v>44347</c:v>
                </c:pt>
                <c:pt idx="1368">
                  <c:v>44348</c:v>
                </c:pt>
                <c:pt idx="1369">
                  <c:v>44349</c:v>
                </c:pt>
                <c:pt idx="1370">
                  <c:v>44351</c:v>
                </c:pt>
                <c:pt idx="1371">
                  <c:v>44354</c:v>
                </c:pt>
                <c:pt idx="1372">
                  <c:v>44355</c:v>
                </c:pt>
                <c:pt idx="1373">
                  <c:v>44356</c:v>
                </c:pt>
                <c:pt idx="1374">
                  <c:v>44357</c:v>
                </c:pt>
                <c:pt idx="1375">
                  <c:v>44358</c:v>
                </c:pt>
                <c:pt idx="1376">
                  <c:v>44361</c:v>
                </c:pt>
                <c:pt idx="1377">
                  <c:v>44362</c:v>
                </c:pt>
                <c:pt idx="1378">
                  <c:v>44363</c:v>
                </c:pt>
                <c:pt idx="1379">
                  <c:v>44364</c:v>
                </c:pt>
                <c:pt idx="1380">
                  <c:v>44365</c:v>
                </c:pt>
                <c:pt idx="1381">
                  <c:v>44368</c:v>
                </c:pt>
                <c:pt idx="1382">
                  <c:v>44369</c:v>
                </c:pt>
                <c:pt idx="1383">
                  <c:v>44370</c:v>
                </c:pt>
                <c:pt idx="1384">
                  <c:v>44371</c:v>
                </c:pt>
                <c:pt idx="1385">
                  <c:v>44372</c:v>
                </c:pt>
                <c:pt idx="1386">
                  <c:v>44375</c:v>
                </c:pt>
                <c:pt idx="1387">
                  <c:v>44376</c:v>
                </c:pt>
                <c:pt idx="1388">
                  <c:v>44377</c:v>
                </c:pt>
                <c:pt idx="1389">
                  <c:v>44378</c:v>
                </c:pt>
                <c:pt idx="1390">
                  <c:v>44379</c:v>
                </c:pt>
                <c:pt idx="1391">
                  <c:v>44382</c:v>
                </c:pt>
                <c:pt idx="1392">
                  <c:v>44383</c:v>
                </c:pt>
                <c:pt idx="1393">
                  <c:v>44384</c:v>
                </c:pt>
                <c:pt idx="1394">
                  <c:v>44385</c:v>
                </c:pt>
                <c:pt idx="1395">
                  <c:v>44386</c:v>
                </c:pt>
                <c:pt idx="1396">
                  <c:v>44389</c:v>
                </c:pt>
                <c:pt idx="1397">
                  <c:v>44390</c:v>
                </c:pt>
                <c:pt idx="1398">
                  <c:v>44391</c:v>
                </c:pt>
                <c:pt idx="1399">
                  <c:v>44392</c:v>
                </c:pt>
                <c:pt idx="1400">
                  <c:v>44393</c:v>
                </c:pt>
                <c:pt idx="1401">
                  <c:v>44396</c:v>
                </c:pt>
                <c:pt idx="1402">
                  <c:v>44397</c:v>
                </c:pt>
                <c:pt idx="1403">
                  <c:v>44398</c:v>
                </c:pt>
                <c:pt idx="1404">
                  <c:v>44399</c:v>
                </c:pt>
                <c:pt idx="1405">
                  <c:v>44400</c:v>
                </c:pt>
                <c:pt idx="1406">
                  <c:v>44403</c:v>
                </c:pt>
                <c:pt idx="1407">
                  <c:v>44404</c:v>
                </c:pt>
                <c:pt idx="1408">
                  <c:v>44405</c:v>
                </c:pt>
                <c:pt idx="1409">
                  <c:v>44406</c:v>
                </c:pt>
                <c:pt idx="1410">
                  <c:v>44407</c:v>
                </c:pt>
                <c:pt idx="1411">
                  <c:v>44410</c:v>
                </c:pt>
                <c:pt idx="1412">
                  <c:v>44411</c:v>
                </c:pt>
                <c:pt idx="1413">
                  <c:v>44412</c:v>
                </c:pt>
                <c:pt idx="1414">
                  <c:v>44413</c:v>
                </c:pt>
                <c:pt idx="1415">
                  <c:v>44414</c:v>
                </c:pt>
                <c:pt idx="1416">
                  <c:v>44417</c:v>
                </c:pt>
                <c:pt idx="1417">
                  <c:v>44418</c:v>
                </c:pt>
                <c:pt idx="1418">
                  <c:v>44419</c:v>
                </c:pt>
                <c:pt idx="1419">
                  <c:v>44420</c:v>
                </c:pt>
                <c:pt idx="1420">
                  <c:v>44421</c:v>
                </c:pt>
                <c:pt idx="1421">
                  <c:v>44424</c:v>
                </c:pt>
                <c:pt idx="1422">
                  <c:v>44425</c:v>
                </c:pt>
                <c:pt idx="1423">
                  <c:v>44426</c:v>
                </c:pt>
                <c:pt idx="1424">
                  <c:v>44427</c:v>
                </c:pt>
                <c:pt idx="1425">
                  <c:v>44428</c:v>
                </c:pt>
                <c:pt idx="1426">
                  <c:v>44431</c:v>
                </c:pt>
                <c:pt idx="1427">
                  <c:v>44432</c:v>
                </c:pt>
                <c:pt idx="1428">
                  <c:v>44433</c:v>
                </c:pt>
                <c:pt idx="1429">
                  <c:v>44434</c:v>
                </c:pt>
                <c:pt idx="1430">
                  <c:v>44435</c:v>
                </c:pt>
                <c:pt idx="1431">
                  <c:v>44438</c:v>
                </c:pt>
                <c:pt idx="1432">
                  <c:v>44439</c:v>
                </c:pt>
                <c:pt idx="1433">
                  <c:v>44440</c:v>
                </c:pt>
                <c:pt idx="1434">
                  <c:v>44441</c:v>
                </c:pt>
                <c:pt idx="1435">
                  <c:v>44442</c:v>
                </c:pt>
                <c:pt idx="1436">
                  <c:v>44445</c:v>
                </c:pt>
                <c:pt idx="1437">
                  <c:v>44447</c:v>
                </c:pt>
                <c:pt idx="1438">
                  <c:v>44448</c:v>
                </c:pt>
                <c:pt idx="1439">
                  <c:v>44449</c:v>
                </c:pt>
                <c:pt idx="1440">
                  <c:v>44452</c:v>
                </c:pt>
                <c:pt idx="1441">
                  <c:v>44453</c:v>
                </c:pt>
                <c:pt idx="1442">
                  <c:v>44454</c:v>
                </c:pt>
                <c:pt idx="1443">
                  <c:v>44455</c:v>
                </c:pt>
                <c:pt idx="1444">
                  <c:v>44456</c:v>
                </c:pt>
                <c:pt idx="1445">
                  <c:v>44459</c:v>
                </c:pt>
                <c:pt idx="1446">
                  <c:v>44460</c:v>
                </c:pt>
                <c:pt idx="1447">
                  <c:v>44461</c:v>
                </c:pt>
                <c:pt idx="1448">
                  <c:v>44462</c:v>
                </c:pt>
                <c:pt idx="1449">
                  <c:v>44463</c:v>
                </c:pt>
                <c:pt idx="1450">
                  <c:v>44466</c:v>
                </c:pt>
                <c:pt idx="1451">
                  <c:v>44467</c:v>
                </c:pt>
                <c:pt idx="1452">
                  <c:v>44468</c:v>
                </c:pt>
                <c:pt idx="1453">
                  <c:v>44469</c:v>
                </c:pt>
                <c:pt idx="1454">
                  <c:v>44470</c:v>
                </c:pt>
                <c:pt idx="1455">
                  <c:v>44473</c:v>
                </c:pt>
                <c:pt idx="1456">
                  <c:v>44474</c:v>
                </c:pt>
                <c:pt idx="1457">
                  <c:v>44475</c:v>
                </c:pt>
                <c:pt idx="1458">
                  <c:v>44476</c:v>
                </c:pt>
                <c:pt idx="1459">
                  <c:v>44477</c:v>
                </c:pt>
                <c:pt idx="1460">
                  <c:v>44480</c:v>
                </c:pt>
                <c:pt idx="1461">
                  <c:v>44482</c:v>
                </c:pt>
                <c:pt idx="1462">
                  <c:v>44483</c:v>
                </c:pt>
                <c:pt idx="1463">
                  <c:v>44484</c:v>
                </c:pt>
                <c:pt idx="1464">
                  <c:v>44487</c:v>
                </c:pt>
                <c:pt idx="1465">
                  <c:v>44488</c:v>
                </c:pt>
                <c:pt idx="1466">
                  <c:v>44489</c:v>
                </c:pt>
                <c:pt idx="1467">
                  <c:v>44490</c:v>
                </c:pt>
                <c:pt idx="1468">
                  <c:v>44491</c:v>
                </c:pt>
                <c:pt idx="1469">
                  <c:v>44494</c:v>
                </c:pt>
                <c:pt idx="1470">
                  <c:v>44495</c:v>
                </c:pt>
                <c:pt idx="1471">
                  <c:v>44496</c:v>
                </c:pt>
                <c:pt idx="1472">
                  <c:v>44497</c:v>
                </c:pt>
                <c:pt idx="1473">
                  <c:v>44498</c:v>
                </c:pt>
                <c:pt idx="1474">
                  <c:v>44501</c:v>
                </c:pt>
                <c:pt idx="1475">
                  <c:v>44503</c:v>
                </c:pt>
                <c:pt idx="1476">
                  <c:v>44504</c:v>
                </c:pt>
                <c:pt idx="1477">
                  <c:v>44505</c:v>
                </c:pt>
                <c:pt idx="1478">
                  <c:v>44508</c:v>
                </c:pt>
                <c:pt idx="1479">
                  <c:v>44509</c:v>
                </c:pt>
                <c:pt idx="1480">
                  <c:v>44510</c:v>
                </c:pt>
                <c:pt idx="1481">
                  <c:v>44511</c:v>
                </c:pt>
                <c:pt idx="1482">
                  <c:v>44512</c:v>
                </c:pt>
                <c:pt idx="1483">
                  <c:v>44516</c:v>
                </c:pt>
                <c:pt idx="1484">
                  <c:v>44517</c:v>
                </c:pt>
                <c:pt idx="1485">
                  <c:v>44518</c:v>
                </c:pt>
                <c:pt idx="1486">
                  <c:v>44519</c:v>
                </c:pt>
                <c:pt idx="1487">
                  <c:v>44522</c:v>
                </c:pt>
                <c:pt idx="1488">
                  <c:v>44523</c:v>
                </c:pt>
                <c:pt idx="1489">
                  <c:v>44524</c:v>
                </c:pt>
                <c:pt idx="1490">
                  <c:v>44525</c:v>
                </c:pt>
                <c:pt idx="1491">
                  <c:v>44526</c:v>
                </c:pt>
                <c:pt idx="1492">
                  <c:v>44529</c:v>
                </c:pt>
                <c:pt idx="1493">
                  <c:v>44530</c:v>
                </c:pt>
                <c:pt idx="1494">
                  <c:v>44531</c:v>
                </c:pt>
                <c:pt idx="1495">
                  <c:v>44532</c:v>
                </c:pt>
                <c:pt idx="1496">
                  <c:v>44533</c:v>
                </c:pt>
                <c:pt idx="1497">
                  <c:v>44536</c:v>
                </c:pt>
                <c:pt idx="1498">
                  <c:v>44537</c:v>
                </c:pt>
                <c:pt idx="1499">
                  <c:v>44538</c:v>
                </c:pt>
                <c:pt idx="1500">
                  <c:v>44539</c:v>
                </c:pt>
                <c:pt idx="1501">
                  <c:v>44540</c:v>
                </c:pt>
                <c:pt idx="1502">
                  <c:v>44543</c:v>
                </c:pt>
                <c:pt idx="1503">
                  <c:v>44544</c:v>
                </c:pt>
                <c:pt idx="1504">
                  <c:v>44545</c:v>
                </c:pt>
                <c:pt idx="1505">
                  <c:v>44546</c:v>
                </c:pt>
                <c:pt idx="1506">
                  <c:v>44547</c:v>
                </c:pt>
                <c:pt idx="1507">
                  <c:v>44550</c:v>
                </c:pt>
                <c:pt idx="1508">
                  <c:v>44551</c:v>
                </c:pt>
                <c:pt idx="1509">
                  <c:v>44552</c:v>
                </c:pt>
                <c:pt idx="1510">
                  <c:v>44553</c:v>
                </c:pt>
                <c:pt idx="1511">
                  <c:v>44554</c:v>
                </c:pt>
                <c:pt idx="1512">
                  <c:v>44557</c:v>
                </c:pt>
                <c:pt idx="1513">
                  <c:v>44558</c:v>
                </c:pt>
                <c:pt idx="1514">
                  <c:v>44559</c:v>
                </c:pt>
                <c:pt idx="1515">
                  <c:v>44560</c:v>
                </c:pt>
                <c:pt idx="1516">
                  <c:v>44561</c:v>
                </c:pt>
                <c:pt idx="1517">
                  <c:v>44564</c:v>
                </c:pt>
                <c:pt idx="1518">
                  <c:v>44565</c:v>
                </c:pt>
                <c:pt idx="1519">
                  <c:v>44566</c:v>
                </c:pt>
                <c:pt idx="1520">
                  <c:v>44567</c:v>
                </c:pt>
                <c:pt idx="1521">
                  <c:v>44568</c:v>
                </c:pt>
                <c:pt idx="1522">
                  <c:v>44571</c:v>
                </c:pt>
                <c:pt idx="1523">
                  <c:v>44572</c:v>
                </c:pt>
                <c:pt idx="1524">
                  <c:v>44573</c:v>
                </c:pt>
                <c:pt idx="1525">
                  <c:v>44574</c:v>
                </c:pt>
                <c:pt idx="1526">
                  <c:v>44575</c:v>
                </c:pt>
                <c:pt idx="1527">
                  <c:v>44578</c:v>
                </c:pt>
                <c:pt idx="1528">
                  <c:v>44579</c:v>
                </c:pt>
                <c:pt idx="1529">
                  <c:v>44580</c:v>
                </c:pt>
                <c:pt idx="1530">
                  <c:v>44581</c:v>
                </c:pt>
                <c:pt idx="1531">
                  <c:v>44582</c:v>
                </c:pt>
                <c:pt idx="1532">
                  <c:v>44585</c:v>
                </c:pt>
                <c:pt idx="1533">
                  <c:v>44586</c:v>
                </c:pt>
                <c:pt idx="1534">
                  <c:v>44587</c:v>
                </c:pt>
                <c:pt idx="1535">
                  <c:v>44588</c:v>
                </c:pt>
                <c:pt idx="1536">
                  <c:v>44589</c:v>
                </c:pt>
                <c:pt idx="1537">
                  <c:v>44592</c:v>
                </c:pt>
                <c:pt idx="1538">
                  <c:v>44593</c:v>
                </c:pt>
                <c:pt idx="1539">
                  <c:v>44594</c:v>
                </c:pt>
                <c:pt idx="1540">
                  <c:v>44595</c:v>
                </c:pt>
                <c:pt idx="1541">
                  <c:v>44596</c:v>
                </c:pt>
                <c:pt idx="1542">
                  <c:v>44599</c:v>
                </c:pt>
                <c:pt idx="1543">
                  <c:v>44600</c:v>
                </c:pt>
                <c:pt idx="1544">
                  <c:v>44601</c:v>
                </c:pt>
                <c:pt idx="1545">
                  <c:v>44602</c:v>
                </c:pt>
                <c:pt idx="1546">
                  <c:v>44603</c:v>
                </c:pt>
                <c:pt idx="1547">
                  <c:v>44606</c:v>
                </c:pt>
                <c:pt idx="1548">
                  <c:v>44607</c:v>
                </c:pt>
                <c:pt idx="1549">
                  <c:v>44608</c:v>
                </c:pt>
                <c:pt idx="1550">
                  <c:v>44609</c:v>
                </c:pt>
                <c:pt idx="1551">
                  <c:v>44610</c:v>
                </c:pt>
                <c:pt idx="1552">
                  <c:v>44613</c:v>
                </c:pt>
                <c:pt idx="1553">
                  <c:v>44614</c:v>
                </c:pt>
                <c:pt idx="1554">
                  <c:v>44615</c:v>
                </c:pt>
                <c:pt idx="1555">
                  <c:v>44616</c:v>
                </c:pt>
                <c:pt idx="1556">
                  <c:v>44617</c:v>
                </c:pt>
                <c:pt idx="1557">
                  <c:v>44622</c:v>
                </c:pt>
                <c:pt idx="1558">
                  <c:v>44623</c:v>
                </c:pt>
                <c:pt idx="1559">
                  <c:v>44624</c:v>
                </c:pt>
                <c:pt idx="1560">
                  <c:v>44627</c:v>
                </c:pt>
                <c:pt idx="1561">
                  <c:v>44628</c:v>
                </c:pt>
                <c:pt idx="1562">
                  <c:v>44629</c:v>
                </c:pt>
                <c:pt idx="1563">
                  <c:v>44630</c:v>
                </c:pt>
                <c:pt idx="1564">
                  <c:v>44631</c:v>
                </c:pt>
                <c:pt idx="1565">
                  <c:v>44634</c:v>
                </c:pt>
                <c:pt idx="1566">
                  <c:v>44635</c:v>
                </c:pt>
                <c:pt idx="1567">
                  <c:v>44636</c:v>
                </c:pt>
                <c:pt idx="1568">
                  <c:v>44637</c:v>
                </c:pt>
                <c:pt idx="1569">
                  <c:v>44638</c:v>
                </c:pt>
                <c:pt idx="1570">
                  <c:v>44641</c:v>
                </c:pt>
                <c:pt idx="1571">
                  <c:v>44642</c:v>
                </c:pt>
                <c:pt idx="1572">
                  <c:v>44643</c:v>
                </c:pt>
                <c:pt idx="1573">
                  <c:v>44644</c:v>
                </c:pt>
                <c:pt idx="1574">
                  <c:v>44645</c:v>
                </c:pt>
                <c:pt idx="1575">
                  <c:v>44648</c:v>
                </c:pt>
                <c:pt idx="1576">
                  <c:v>44649</c:v>
                </c:pt>
                <c:pt idx="1577">
                  <c:v>44650</c:v>
                </c:pt>
                <c:pt idx="1578">
                  <c:v>44651</c:v>
                </c:pt>
                <c:pt idx="1579">
                  <c:v>44652</c:v>
                </c:pt>
                <c:pt idx="1580">
                  <c:v>44655</c:v>
                </c:pt>
                <c:pt idx="1581">
                  <c:v>44656</c:v>
                </c:pt>
                <c:pt idx="1582">
                  <c:v>44657</c:v>
                </c:pt>
                <c:pt idx="1583">
                  <c:v>44658</c:v>
                </c:pt>
                <c:pt idx="1584">
                  <c:v>44659</c:v>
                </c:pt>
                <c:pt idx="1585">
                  <c:v>44662</c:v>
                </c:pt>
                <c:pt idx="1586">
                  <c:v>44663</c:v>
                </c:pt>
                <c:pt idx="1587">
                  <c:v>44664</c:v>
                </c:pt>
                <c:pt idx="1588">
                  <c:v>44665</c:v>
                </c:pt>
                <c:pt idx="1589">
                  <c:v>44669</c:v>
                </c:pt>
                <c:pt idx="1590">
                  <c:v>44670</c:v>
                </c:pt>
                <c:pt idx="1591">
                  <c:v>44671</c:v>
                </c:pt>
                <c:pt idx="1592">
                  <c:v>44673</c:v>
                </c:pt>
                <c:pt idx="1593">
                  <c:v>44676</c:v>
                </c:pt>
                <c:pt idx="1594">
                  <c:v>44677</c:v>
                </c:pt>
                <c:pt idx="1595">
                  <c:v>44678</c:v>
                </c:pt>
                <c:pt idx="1596">
                  <c:v>44679</c:v>
                </c:pt>
                <c:pt idx="1597">
                  <c:v>44680</c:v>
                </c:pt>
                <c:pt idx="1598">
                  <c:v>44683</c:v>
                </c:pt>
                <c:pt idx="1599">
                  <c:v>44684</c:v>
                </c:pt>
                <c:pt idx="1600">
                  <c:v>44685</c:v>
                </c:pt>
                <c:pt idx="1601">
                  <c:v>44686</c:v>
                </c:pt>
                <c:pt idx="1602">
                  <c:v>44687</c:v>
                </c:pt>
                <c:pt idx="1603">
                  <c:v>44690</c:v>
                </c:pt>
                <c:pt idx="1604">
                  <c:v>44691</c:v>
                </c:pt>
                <c:pt idx="1605">
                  <c:v>44692</c:v>
                </c:pt>
                <c:pt idx="1606">
                  <c:v>44693</c:v>
                </c:pt>
                <c:pt idx="1607">
                  <c:v>44694</c:v>
                </c:pt>
                <c:pt idx="1608">
                  <c:v>44697</c:v>
                </c:pt>
                <c:pt idx="1609">
                  <c:v>44698</c:v>
                </c:pt>
                <c:pt idx="1610">
                  <c:v>44699</c:v>
                </c:pt>
                <c:pt idx="1611">
                  <c:v>44700</c:v>
                </c:pt>
                <c:pt idx="1612">
                  <c:v>44701</c:v>
                </c:pt>
                <c:pt idx="1613">
                  <c:v>44704</c:v>
                </c:pt>
                <c:pt idx="1614">
                  <c:v>44705</c:v>
                </c:pt>
                <c:pt idx="1615">
                  <c:v>44706</c:v>
                </c:pt>
                <c:pt idx="1616">
                  <c:v>44707</c:v>
                </c:pt>
                <c:pt idx="1617">
                  <c:v>44708</c:v>
                </c:pt>
                <c:pt idx="1618">
                  <c:v>44711</c:v>
                </c:pt>
                <c:pt idx="1619">
                  <c:v>44712</c:v>
                </c:pt>
                <c:pt idx="1620">
                  <c:v>44713</c:v>
                </c:pt>
                <c:pt idx="1621">
                  <c:v>44714</c:v>
                </c:pt>
                <c:pt idx="1622">
                  <c:v>44715</c:v>
                </c:pt>
                <c:pt idx="1623">
                  <c:v>44718</c:v>
                </c:pt>
                <c:pt idx="1624">
                  <c:v>44719</c:v>
                </c:pt>
                <c:pt idx="1625">
                  <c:v>44720</c:v>
                </c:pt>
                <c:pt idx="1626">
                  <c:v>44721</c:v>
                </c:pt>
                <c:pt idx="1627">
                  <c:v>44722</c:v>
                </c:pt>
                <c:pt idx="1628">
                  <c:v>44725</c:v>
                </c:pt>
                <c:pt idx="1629">
                  <c:v>44726</c:v>
                </c:pt>
                <c:pt idx="1630">
                  <c:v>44727</c:v>
                </c:pt>
                <c:pt idx="1631">
                  <c:v>44729</c:v>
                </c:pt>
                <c:pt idx="1632">
                  <c:v>44732</c:v>
                </c:pt>
                <c:pt idx="1633">
                  <c:v>44733</c:v>
                </c:pt>
                <c:pt idx="1634">
                  <c:v>44734</c:v>
                </c:pt>
                <c:pt idx="1635">
                  <c:v>44735</c:v>
                </c:pt>
                <c:pt idx="1636">
                  <c:v>44736</c:v>
                </c:pt>
                <c:pt idx="1637">
                  <c:v>44739</c:v>
                </c:pt>
                <c:pt idx="1638">
                  <c:v>44740</c:v>
                </c:pt>
                <c:pt idx="1639">
                  <c:v>44741</c:v>
                </c:pt>
                <c:pt idx="1640">
                  <c:v>44742</c:v>
                </c:pt>
                <c:pt idx="1641">
                  <c:v>44743</c:v>
                </c:pt>
                <c:pt idx="1642">
                  <c:v>44746</c:v>
                </c:pt>
                <c:pt idx="1643">
                  <c:v>44747</c:v>
                </c:pt>
                <c:pt idx="1644">
                  <c:v>44748</c:v>
                </c:pt>
                <c:pt idx="1645">
                  <c:v>44749</c:v>
                </c:pt>
                <c:pt idx="1646">
                  <c:v>44750</c:v>
                </c:pt>
                <c:pt idx="1647">
                  <c:v>44753</c:v>
                </c:pt>
                <c:pt idx="1648">
                  <c:v>44754</c:v>
                </c:pt>
                <c:pt idx="1649">
                  <c:v>44755</c:v>
                </c:pt>
                <c:pt idx="1650">
                  <c:v>44756</c:v>
                </c:pt>
                <c:pt idx="1651">
                  <c:v>44757</c:v>
                </c:pt>
                <c:pt idx="1652">
                  <c:v>44760</c:v>
                </c:pt>
                <c:pt idx="1653">
                  <c:v>44761</c:v>
                </c:pt>
                <c:pt idx="1654">
                  <c:v>44762</c:v>
                </c:pt>
                <c:pt idx="1655">
                  <c:v>44763</c:v>
                </c:pt>
                <c:pt idx="1656">
                  <c:v>44764</c:v>
                </c:pt>
                <c:pt idx="1657">
                  <c:v>44767</c:v>
                </c:pt>
                <c:pt idx="1658">
                  <c:v>44768</c:v>
                </c:pt>
                <c:pt idx="1659">
                  <c:v>44769</c:v>
                </c:pt>
                <c:pt idx="1660">
                  <c:v>44770</c:v>
                </c:pt>
                <c:pt idx="1661">
                  <c:v>44771</c:v>
                </c:pt>
                <c:pt idx="1662">
                  <c:v>44774</c:v>
                </c:pt>
                <c:pt idx="1663">
                  <c:v>44775</c:v>
                </c:pt>
                <c:pt idx="1664">
                  <c:v>44776</c:v>
                </c:pt>
                <c:pt idx="1665">
                  <c:v>44777</c:v>
                </c:pt>
                <c:pt idx="1666">
                  <c:v>44778</c:v>
                </c:pt>
                <c:pt idx="1667">
                  <c:v>44781</c:v>
                </c:pt>
                <c:pt idx="1668">
                  <c:v>44782</c:v>
                </c:pt>
                <c:pt idx="1669">
                  <c:v>44783</c:v>
                </c:pt>
                <c:pt idx="1670">
                  <c:v>44784</c:v>
                </c:pt>
                <c:pt idx="1671">
                  <c:v>44785</c:v>
                </c:pt>
                <c:pt idx="1672">
                  <c:v>44788</c:v>
                </c:pt>
                <c:pt idx="1673">
                  <c:v>44789</c:v>
                </c:pt>
                <c:pt idx="1674">
                  <c:v>44790</c:v>
                </c:pt>
                <c:pt idx="1675">
                  <c:v>44791</c:v>
                </c:pt>
                <c:pt idx="1676">
                  <c:v>44792</c:v>
                </c:pt>
                <c:pt idx="1677">
                  <c:v>44795</c:v>
                </c:pt>
                <c:pt idx="1678">
                  <c:v>44796</c:v>
                </c:pt>
                <c:pt idx="1679">
                  <c:v>44797</c:v>
                </c:pt>
                <c:pt idx="1680">
                  <c:v>44798</c:v>
                </c:pt>
                <c:pt idx="1681">
                  <c:v>44799</c:v>
                </c:pt>
                <c:pt idx="1682">
                  <c:v>44802</c:v>
                </c:pt>
                <c:pt idx="1683">
                  <c:v>44803</c:v>
                </c:pt>
                <c:pt idx="1684">
                  <c:v>44804</c:v>
                </c:pt>
                <c:pt idx="1685">
                  <c:v>44805</c:v>
                </c:pt>
                <c:pt idx="1686">
                  <c:v>44806</c:v>
                </c:pt>
                <c:pt idx="1687">
                  <c:v>44809</c:v>
                </c:pt>
                <c:pt idx="1688">
                  <c:v>44810</c:v>
                </c:pt>
                <c:pt idx="1689">
                  <c:v>44812</c:v>
                </c:pt>
                <c:pt idx="1690">
                  <c:v>44813</c:v>
                </c:pt>
                <c:pt idx="1691">
                  <c:v>44816</c:v>
                </c:pt>
                <c:pt idx="1692">
                  <c:v>44817</c:v>
                </c:pt>
                <c:pt idx="1693">
                  <c:v>44818</c:v>
                </c:pt>
                <c:pt idx="1694">
                  <c:v>44819</c:v>
                </c:pt>
                <c:pt idx="1695">
                  <c:v>44820</c:v>
                </c:pt>
                <c:pt idx="1696">
                  <c:v>44823</c:v>
                </c:pt>
                <c:pt idx="1697">
                  <c:v>44824</c:v>
                </c:pt>
                <c:pt idx="1698">
                  <c:v>44825</c:v>
                </c:pt>
                <c:pt idx="1699">
                  <c:v>44826</c:v>
                </c:pt>
                <c:pt idx="1700">
                  <c:v>44827</c:v>
                </c:pt>
                <c:pt idx="1701">
                  <c:v>44830</c:v>
                </c:pt>
                <c:pt idx="1702">
                  <c:v>44831</c:v>
                </c:pt>
                <c:pt idx="1703">
                  <c:v>44832</c:v>
                </c:pt>
                <c:pt idx="1704">
                  <c:v>44833</c:v>
                </c:pt>
                <c:pt idx="1705">
                  <c:v>44834</c:v>
                </c:pt>
                <c:pt idx="1706">
                  <c:v>44837</c:v>
                </c:pt>
                <c:pt idx="1707">
                  <c:v>44838</c:v>
                </c:pt>
                <c:pt idx="1708">
                  <c:v>44839</c:v>
                </c:pt>
                <c:pt idx="1709">
                  <c:v>44840</c:v>
                </c:pt>
                <c:pt idx="1710">
                  <c:v>44841</c:v>
                </c:pt>
                <c:pt idx="1711">
                  <c:v>44844</c:v>
                </c:pt>
                <c:pt idx="1712">
                  <c:v>44845</c:v>
                </c:pt>
                <c:pt idx="1713">
                  <c:v>44847</c:v>
                </c:pt>
                <c:pt idx="1714">
                  <c:v>44848</c:v>
                </c:pt>
                <c:pt idx="1715">
                  <c:v>44851</c:v>
                </c:pt>
                <c:pt idx="1716">
                  <c:v>44852</c:v>
                </c:pt>
                <c:pt idx="1717">
                  <c:v>44853</c:v>
                </c:pt>
                <c:pt idx="1718">
                  <c:v>44854</c:v>
                </c:pt>
                <c:pt idx="1719">
                  <c:v>44855</c:v>
                </c:pt>
                <c:pt idx="1720">
                  <c:v>44858</c:v>
                </c:pt>
                <c:pt idx="1721">
                  <c:v>44859</c:v>
                </c:pt>
                <c:pt idx="1722">
                  <c:v>44860</c:v>
                </c:pt>
                <c:pt idx="1723">
                  <c:v>44861</c:v>
                </c:pt>
                <c:pt idx="1724">
                  <c:v>44862</c:v>
                </c:pt>
                <c:pt idx="1725">
                  <c:v>44865</c:v>
                </c:pt>
                <c:pt idx="1726">
                  <c:v>44866</c:v>
                </c:pt>
                <c:pt idx="1727">
                  <c:v>44868</c:v>
                </c:pt>
                <c:pt idx="1728">
                  <c:v>44869</c:v>
                </c:pt>
                <c:pt idx="1729">
                  <c:v>44872</c:v>
                </c:pt>
                <c:pt idx="1730">
                  <c:v>44873</c:v>
                </c:pt>
                <c:pt idx="1731">
                  <c:v>44874</c:v>
                </c:pt>
                <c:pt idx="1732">
                  <c:v>44875</c:v>
                </c:pt>
                <c:pt idx="1733">
                  <c:v>44876</c:v>
                </c:pt>
                <c:pt idx="1734">
                  <c:v>44879</c:v>
                </c:pt>
                <c:pt idx="1735">
                  <c:v>44881</c:v>
                </c:pt>
                <c:pt idx="1736">
                  <c:v>44882</c:v>
                </c:pt>
                <c:pt idx="1737">
                  <c:v>44883</c:v>
                </c:pt>
                <c:pt idx="1738">
                  <c:v>44886</c:v>
                </c:pt>
                <c:pt idx="1739">
                  <c:v>44887</c:v>
                </c:pt>
                <c:pt idx="1740">
                  <c:v>44888</c:v>
                </c:pt>
                <c:pt idx="1741">
                  <c:v>44889</c:v>
                </c:pt>
                <c:pt idx="1742">
                  <c:v>44890</c:v>
                </c:pt>
                <c:pt idx="1743">
                  <c:v>44893</c:v>
                </c:pt>
                <c:pt idx="1744">
                  <c:v>44894</c:v>
                </c:pt>
                <c:pt idx="1745">
                  <c:v>44895</c:v>
                </c:pt>
                <c:pt idx="1746">
                  <c:v>44896</c:v>
                </c:pt>
                <c:pt idx="1747">
                  <c:v>44897</c:v>
                </c:pt>
                <c:pt idx="1748">
                  <c:v>44900</c:v>
                </c:pt>
                <c:pt idx="1749">
                  <c:v>44901</c:v>
                </c:pt>
                <c:pt idx="1750">
                  <c:v>44902</c:v>
                </c:pt>
                <c:pt idx="1751">
                  <c:v>44903</c:v>
                </c:pt>
                <c:pt idx="1752">
                  <c:v>44904</c:v>
                </c:pt>
                <c:pt idx="1753">
                  <c:v>44907</c:v>
                </c:pt>
                <c:pt idx="1754">
                  <c:v>44908</c:v>
                </c:pt>
                <c:pt idx="1755">
                  <c:v>44909</c:v>
                </c:pt>
                <c:pt idx="1756">
                  <c:v>44910</c:v>
                </c:pt>
                <c:pt idx="1757">
                  <c:v>44911</c:v>
                </c:pt>
                <c:pt idx="1758">
                  <c:v>44914</c:v>
                </c:pt>
                <c:pt idx="1759">
                  <c:v>44915</c:v>
                </c:pt>
                <c:pt idx="1760">
                  <c:v>44916</c:v>
                </c:pt>
                <c:pt idx="1761">
                  <c:v>44917</c:v>
                </c:pt>
                <c:pt idx="1762">
                  <c:v>44918</c:v>
                </c:pt>
                <c:pt idx="1763">
                  <c:v>44921</c:v>
                </c:pt>
                <c:pt idx="1764">
                  <c:v>44922</c:v>
                </c:pt>
                <c:pt idx="1765">
                  <c:v>44923</c:v>
                </c:pt>
                <c:pt idx="1766">
                  <c:v>44924</c:v>
                </c:pt>
                <c:pt idx="1767">
                  <c:v>44925</c:v>
                </c:pt>
                <c:pt idx="1768">
                  <c:v>44928</c:v>
                </c:pt>
                <c:pt idx="1769">
                  <c:v>44929</c:v>
                </c:pt>
                <c:pt idx="1770">
                  <c:v>44930</c:v>
                </c:pt>
                <c:pt idx="1771">
                  <c:v>44931</c:v>
                </c:pt>
                <c:pt idx="1772">
                  <c:v>44932</c:v>
                </c:pt>
                <c:pt idx="1773">
                  <c:v>44935</c:v>
                </c:pt>
                <c:pt idx="1774">
                  <c:v>44936</c:v>
                </c:pt>
                <c:pt idx="1775">
                  <c:v>44937</c:v>
                </c:pt>
                <c:pt idx="1776">
                  <c:v>44938</c:v>
                </c:pt>
                <c:pt idx="1777">
                  <c:v>44939</c:v>
                </c:pt>
                <c:pt idx="1778">
                  <c:v>44942</c:v>
                </c:pt>
                <c:pt idx="1779">
                  <c:v>44943</c:v>
                </c:pt>
                <c:pt idx="1780">
                  <c:v>44944</c:v>
                </c:pt>
                <c:pt idx="1781">
                  <c:v>44945</c:v>
                </c:pt>
                <c:pt idx="1782">
                  <c:v>44946</c:v>
                </c:pt>
                <c:pt idx="1783">
                  <c:v>44949</c:v>
                </c:pt>
                <c:pt idx="1784">
                  <c:v>44950</c:v>
                </c:pt>
                <c:pt idx="1785">
                  <c:v>44951</c:v>
                </c:pt>
                <c:pt idx="1786">
                  <c:v>44952</c:v>
                </c:pt>
                <c:pt idx="1787">
                  <c:v>44953</c:v>
                </c:pt>
                <c:pt idx="1788">
                  <c:v>44956</c:v>
                </c:pt>
                <c:pt idx="1789">
                  <c:v>44957</c:v>
                </c:pt>
                <c:pt idx="1790">
                  <c:v>44958</c:v>
                </c:pt>
                <c:pt idx="1791">
                  <c:v>44959</c:v>
                </c:pt>
                <c:pt idx="1792">
                  <c:v>44960</c:v>
                </c:pt>
                <c:pt idx="1793">
                  <c:v>44963</c:v>
                </c:pt>
                <c:pt idx="1794">
                  <c:v>44964</c:v>
                </c:pt>
                <c:pt idx="1795">
                  <c:v>44965</c:v>
                </c:pt>
                <c:pt idx="1796">
                  <c:v>44966</c:v>
                </c:pt>
                <c:pt idx="1797">
                  <c:v>44967</c:v>
                </c:pt>
                <c:pt idx="1798">
                  <c:v>44970</c:v>
                </c:pt>
                <c:pt idx="1799">
                  <c:v>44971</c:v>
                </c:pt>
                <c:pt idx="1800">
                  <c:v>44972</c:v>
                </c:pt>
                <c:pt idx="1801">
                  <c:v>44973</c:v>
                </c:pt>
                <c:pt idx="1802">
                  <c:v>44974</c:v>
                </c:pt>
                <c:pt idx="1803">
                  <c:v>44979</c:v>
                </c:pt>
                <c:pt idx="1804">
                  <c:v>44980</c:v>
                </c:pt>
                <c:pt idx="1805">
                  <c:v>44981</c:v>
                </c:pt>
                <c:pt idx="1806">
                  <c:v>44984</c:v>
                </c:pt>
                <c:pt idx="1807">
                  <c:v>44985</c:v>
                </c:pt>
                <c:pt idx="1808">
                  <c:v>44986</c:v>
                </c:pt>
                <c:pt idx="1809">
                  <c:v>44987</c:v>
                </c:pt>
                <c:pt idx="1810">
                  <c:v>44988</c:v>
                </c:pt>
                <c:pt idx="1811">
                  <c:v>44991</c:v>
                </c:pt>
                <c:pt idx="1812">
                  <c:v>44992</c:v>
                </c:pt>
                <c:pt idx="1813">
                  <c:v>44993</c:v>
                </c:pt>
                <c:pt idx="1814">
                  <c:v>44994</c:v>
                </c:pt>
                <c:pt idx="1815">
                  <c:v>44995</c:v>
                </c:pt>
                <c:pt idx="1816">
                  <c:v>44998</c:v>
                </c:pt>
                <c:pt idx="1817">
                  <c:v>44999</c:v>
                </c:pt>
                <c:pt idx="1818">
                  <c:v>45000</c:v>
                </c:pt>
                <c:pt idx="1819">
                  <c:v>45001</c:v>
                </c:pt>
                <c:pt idx="1820">
                  <c:v>45002</c:v>
                </c:pt>
                <c:pt idx="1821">
                  <c:v>45005</c:v>
                </c:pt>
                <c:pt idx="1822">
                  <c:v>45006</c:v>
                </c:pt>
                <c:pt idx="1823">
                  <c:v>45007</c:v>
                </c:pt>
                <c:pt idx="1824">
                  <c:v>45008</c:v>
                </c:pt>
                <c:pt idx="1825">
                  <c:v>45009</c:v>
                </c:pt>
                <c:pt idx="1826">
                  <c:v>45012</c:v>
                </c:pt>
                <c:pt idx="1827">
                  <c:v>45013</c:v>
                </c:pt>
                <c:pt idx="1828">
                  <c:v>45014</c:v>
                </c:pt>
                <c:pt idx="1829">
                  <c:v>45015</c:v>
                </c:pt>
                <c:pt idx="1830">
                  <c:v>45016</c:v>
                </c:pt>
                <c:pt idx="1831">
                  <c:v>45019</c:v>
                </c:pt>
                <c:pt idx="1832">
                  <c:v>45020</c:v>
                </c:pt>
                <c:pt idx="1833">
                  <c:v>45021</c:v>
                </c:pt>
                <c:pt idx="1834">
                  <c:v>45022</c:v>
                </c:pt>
                <c:pt idx="1835">
                  <c:v>45026</c:v>
                </c:pt>
                <c:pt idx="1836">
                  <c:v>45027</c:v>
                </c:pt>
                <c:pt idx="1837">
                  <c:v>45028</c:v>
                </c:pt>
                <c:pt idx="1838">
                  <c:v>45029</c:v>
                </c:pt>
                <c:pt idx="1839">
                  <c:v>45030</c:v>
                </c:pt>
                <c:pt idx="1840">
                  <c:v>45033</c:v>
                </c:pt>
                <c:pt idx="1841">
                  <c:v>45034</c:v>
                </c:pt>
                <c:pt idx="1842">
                  <c:v>45035</c:v>
                </c:pt>
                <c:pt idx="1843">
                  <c:v>45036</c:v>
                </c:pt>
                <c:pt idx="1844">
                  <c:v>45040</c:v>
                </c:pt>
                <c:pt idx="1845">
                  <c:v>45041</c:v>
                </c:pt>
                <c:pt idx="1846">
                  <c:v>45042</c:v>
                </c:pt>
                <c:pt idx="1847">
                  <c:v>45043</c:v>
                </c:pt>
                <c:pt idx="1848">
                  <c:v>45044</c:v>
                </c:pt>
                <c:pt idx="1849">
                  <c:v>45048</c:v>
                </c:pt>
                <c:pt idx="1850">
                  <c:v>45049</c:v>
                </c:pt>
                <c:pt idx="1851">
                  <c:v>45050</c:v>
                </c:pt>
                <c:pt idx="1852">
                  <c:v>45051</c:v>
                </c:pt>
                <c:pt idx="1853">
                  <c:v>45054</c:v>
                </c:pt>
                <c:pt idx="1854">
                  <c:v>45055</c:v>
                </c:pt>
                <c:pt idx="1855">
                  <c:v>45056</c:v>
                </c:pt>
                <c:pt idx="1856">
                  <c:v>45057</c:v>
                </c:pt>
                <c:pt idx="1857">
                  <c:v>45058</c:v>
                </c:pt>
                <c:pt idx="1858">
                  <c:v>45061</c:v>
                </c:pt>
                <c:pt idx="1859">
                  <c:v>45062</c:v>
                </c:pt>
                <c:pt idx="1860">
                  <c:v>45063</c:v>
                </c:pt>
                <c:pt idx="1861">
                  <c:v>45064</c:v>
                </c:pt>
                <c:pt idx="1862">
                  <c:v>45065</c:v>
                </c:pt>
                <c:pt idx="1863">
                  <c:v>45068</c:v>
                </c:pt>
                <c:pt idx="1864">
                  <c:v>45069</c:v>
                </c:pt>
                <c:pt idx="1865">
                  <c:v>45070</c:v>
                </c:pt>
                <c:pt idx="1866">
                  <c:v>45071</c:v>
                </c:pt>
                <c:pt idx="1867">
                  <c:v>45072</c:v>
                </c:pt>
                <c:pt idx="1868">
                  <c:v>45075</c:v>
                </c:pt>
                <c:pt idx="1869">
                  <c:v>45076</c:v>
                </c:pt>
                <c:pt idx="1870">
                  <c:v>45077</c:v>
                </c:pt>
                <c:pt idx="1871">
                  <c:v>45078</c:v>
                </c:pt>
                <c:pt idx="1872">
                  <c:v>45079</c:v>
                </c:pt>
                <c:pt idx="1873">
                  <c:v>45082</c:v>
                </c:pt>
                <c:pt idx="1874">
                  <c:v>45083</c:v>
                </c:pt>
                <c:pt idx="1875">
                  <c:v>45084</c:v>
                </c:pt>
                <c:pt idx="1876">
                  <c:v>45086</c:v>
                </c:pt>
                <c:pt idx="1877">
                  <c:v>45089</c:v>
                </c:pt>
                <c:pt idx="1878">
                  <c:v>45090</c:v>
                </c:pt>
                <c:pt idx="1879">
                  <c:v>45091</c:v>
                </c:pt>
                <c:pt idx="1880">
                  <c:v>45092</c:v>
                </c:pt>
                <c:pt idx="1881">
                  <c:v>45093</c:v>
                </c:pt>
                <c:pt idx="1882">
                  <c:v>45096</c:v>
                </c:pt>
                <c:pt idx="1883">
                  <c:v>45097</c:v>
                </c:pt>
                <c:pt idx="1884">
                  <c:v>45098</c:v>
                </c:pt>
                <c:pt idx="1885">
                  <c:v>45099</c:v>
                </c:pt>
                <c:pt idx="1886">
                  <c:v>45100</c:v>
                </c:pt>
                <c:pt idx="1887">
                  <c:v>45103</c:v>
                </c:pt>
                <c:pt idx="1888">
                  <c:v>45104</c:v>
                </c:pt>
                <c:pt idx="1889">
                  <c:v>45105</c:v>
                </c:pt>
                <c:pt idx="1890">
                  <c:v>45106</c:v>
                </c:pt>
                <c:pt idx="1891">
                  <c:v>45107</c:v>
                </c:pt>
                <c:pt idx="1892">
                  <c:v>45110</c:v>
                </c:pt>
                <c:pt idx="1893">
                  <c:v>45111</c:v>
                </c:pt>
                <c:pt idx="1894">
                  <c:v>45112</c:v>
                </c:pt>
                <c:pt idx="1895">
                  <c:v>45113</c:v>
                </c:pt>
                <c:pt idx="1896">
                  <c:v>45114</c:v>
                </c:pt>
                <c:pt idx="1897">
                  <c:v>45117</c:v>
                </c:pt>
                <c:pt idx="1898">
                  <c:v>45118</c:v>
                </c:pt>
                <c:pt idx="1899">
                  <c:v>45119</c:v>
                </c:pt>
                <c:pt idx="1900">
                  <c:v>45120</c:v>
                </c:pt>
                <c:pt idx="1901">
                  <c:v>45121</c:v>
                </c:pt>
                <c:pt idx="1902">
                  <c:v>45124</c:v>
                </c:pt>
                <c:pt idx="1903">
                  <c:v>45125</c:v>
                </c:pt>
                <c:pt idx="1904">
                  <c:v>45126</c:v>
                </c:pt>
                <c:pt idx="1905">
                  <c:v>45127</c:v>
                </c:pt>
                <c:pt idx="1906">
                  <c:v>45128</c:v>
                </c:pt>
                <c:pt idx="1907">
                  <c:v>45131</c:v>
                </c:pt>
                <c:pt idx="1908">
                  <c:v>45132</c:v>
                </c:pt>
                <c:pt idx="1909">
                  <c:v>45133</c:v>
                </c:pt>
                <c:pt idx="1910">
                  <c:v>45134</c:v>
                </c:pt>
                <c:pt idx="1911">
                  <c:v>45135</c:v>
                </c:pt>
                <c:pt idx="1912">
                  <c:v>45138</c:v>
                </c:pt>
                <c:pt idx="1913">
                  <c:v>45139</c:v>
                </c:pt>
                <c:pt idx="1914">
                  <c:v>45140</c:v>
                </c:pt>
                <c:pt idx="1915">
                  <c:v>45141</c:v>
                </c:pt>
                <c:pt idx="1916">
                  <c:v>45142</c:v>
                </c:pt>
                <c:pt idx="1917">
                  <c:v>45145</c:v>
                </c:pt>
                <c:pt idx="1918">
                  <c:v>45146</c:v>
                </c:pt>
                <c:pt idx="1919">
                  <c:v>45147</c:v>
                </c:pt>
                <c:pt idx="1920">
                  <c:v>45148</c:v>
                </c:pt>
                <c:pt idx="1921">
                  <c:v>45149</c:v>
                </c:pt>
                <c:pt idx="1922">
                  <c:v>45152</c:v>
                </c:pt>
                <c:pt idx="1923">
                  <c:v>45153</c:v>
                </c:pt>
                <c:pt idx="1924">
                  <c:v>45154</c:v>
                </c:pt>
                <c:pt idx="1925">
                  <c:v>45155</c:v>
                </c:pt>
                <c:pt idx="1926">
                  <c:v>45156</c:v>
                </c:pt>
                <c:pt idx="1927">
                  <c:v>45159</c:v>
                </c:pt>
                <c:pt idx="1928">
                  <c:v>45160</c:v>
                </c:pt>
                <c:pt idx="1929">
                  <c:v>45161</c:v>
                </c:pt>
                <c:pt idx="1930">
                  <c:v>45162</c:v>
                </c:pt>
                <c:pt idx="1931">
                  <c:v>45163</c:v>
                </c:pt>
                <c:pt idx="1932">
                  <c:v>45166</c:v>
                </c:pt>
                <c:pt idx="1933">
                  <c:v>45167</c:v>
                </c:pt>
                <c:pt idx="1934">
                  <c:v>45168</c:v>
                </c:pt>
                <c:pt idx="1935">
                  <c:v>45169</c:v>
                </c:pt>
                <c:pt idx="1936">
                  <c:v>45170</c:v>
                </c:pt>
                <c:pt idx="1937">
                  <c:v>45173</c:v>
                </c:pt>
                <c:pt idx="1938">
                  <c:v>45174</c:v>
                </c:pt>
                <c:pt idx="1939">
                  <c:v>45175</c:v>
                </c:pt>
                <c:pt idx="1940">
                  <c:v>45177</c:v>
                </c:pt>
                <c:pt idx="1941">
                  <c:v>45180</c:v>
                </c:pt>
                <c:pt idx="1942">
                  <c:v>45181</c:v>
                </c:pt>
                <c:pt idx="1943">
                  <c:v>45182</c:v>
                </c:pt>
                <c:pt idx="1944">
                  <c:v>45183</c:v>
                </c:pt>
                <c:pt idx="1945">
                  <c:v>45184</c:v>
                </c:pt>
                <c:pt idx="1946">
                  <c:v>45187</c:v>
                </c:pt>
                <c:pt idx="1947">
                  <c:v>45188</c:v>
                </c:pt>
                <c:pt idx="1948">
                  <c:v>45189</c:v>
                </c:pt>
                <c:pt idx="1949">
                  <c:v>45190</c:v>
                </c:pt>
                <c:pt idx="1950">
                  <c:v>45191</c:v>
                </c:pt>
                <c:pt idx="1951">
                  <c:v>45194</c:v>
                </c:pt>
                <c:pt idx="1952">
                  <c:v>45195</c:v>
                </c:pt>
                <c:pt idx="1953">
                  <c:v>45196</c:v>
                </c:pt>
                <c:pt idx="1954">
                  <c:v>45197</c:v>
                </c:pt>
                <c:pt idx="1955">
                  <c:v>45198</c:v>
                </c:pt>
                <c:pt idx="1956">
                  <c:v>45201</c:v>
                </c:pt>
                <c:pt idx="1957">
                  <c:v>45202</c:v>
                </c:pt>
                <c:pt idx="1958">
                  <c:v>45203</c:v>
                </c:pt>
                <c:pt idx="1959">
                  <c:v>45204</c:v>
                </c:pt>
                <c:pt idx="1960">
                  <c:v>45205</c:v>
                </c:pt>
                <c:pt idx="1961">
                  <c:v>45208</c:v>
                </c:pt>
                <c:pt idx="1962">
                  <c:v>45209</c:v>
                </c:pt>
                <c:pt idx="1963">
                  <c:v>45210</c:v>
                </c:pt>
                <c:pt idx="1964">
                  <c:v>45212</c:v>
                </c:pt>
                <c:pt idx="1965">
                  <c:v>45215</c:v>
                </c:pt>
                <c:pt idx="1966">
                  <c:v>45216</c:v>
                </c:pt>
                <c:pt idx="1967">
                  <c:v>45217</c:v>
                </c:pt>
                <c:pt idx="1968">
                  <c:v>45218</c:v>
                </c:pt>
                <c:pt idx="1969">
                  <c:v>45219</c:v>
                </c:pt>
                <c:pt idx="1970">
                  <c:v>45222</c:v>
                </c:pt>
                <c:pt idx="1971">
                  <c:v>45223</c:v>
                </c:pt>
                <c:pt idx="1972">
                  <c:v>45224</c:v>
                </c:pt>
                <c:pt idx="1973">
                  <c:v>45225</c:v>
                </c:pt>
                <c:pt idx="1974">
                  <c:v>45226</c:v>
                </c:pt>
                <c:pt idx="1975">
                  <c:v>45229</c:v>
                </c:pt>
                <c:pt idx="1976">
                  <c:v>45230</c:v>
                </c:pt>
                <c:pt idx="1977">
                  <c:v>45231</c:v>
                </c:pt>
                <c:pt idx="1978">
                  <c:v>45233</c:v>
                </c:pt>
                <c:pt idx="1979">
                  <c:v>45236</c:v>
                </c:pt>
                <c:pt idx="1980">
                  <c:v>45237</c:v>
                </c:pt>
                <c:pt idx="1981">
                  <c:v>45238</c:v>
                </c:pt>
                <c:pt idx="1982">
                  <c:v>45239</c:v>
                </c:pt>
                <c:pt idx="1983">
                  <c:v>45240</c:v>
                </c:pt>
                <c:pt idx="1984">
                  <c:v>45243</c:v>
                </c:pt>
                <c:pt idx="1985">
                  <c:v>45244</c:v>
                </c:pt>
                <c:pt idx="1986">
                  <c:v>45246</c:v>
                </c:pt>
                <c:pt idx="1987">
                  <c:v>45247</c:v>
                </c:pt>
                <c:pt idx="1988">
                  <c:v>45250</c:v>
                </c:pt>
                <c:pt idx="1989">
                  <c:v>45251</c:v>
                </c:pt>
                <c:pt idx="1990">
                  <c:v>45252</c:v>
                </c:pt>
                <c:pt idx="1991">
                  <c:v>45253</c:v>
                </c:pt>
                <c:pt idx="1992">
                  <c:v>45254</c:v>
                </c:pt>
                <c:pt idx="1993">
                  <c:v>45257</c:v>
                </c:pt>
                <c:pt idx="1994">
                  <c:v>45258</c:v>
                </c:pt>
                <c:pt idx="1995">
                  <c:v>45259</c:v>
                </c:pt>
                <c:pt idx="1996">
                  <c:v>45260</c:v>
                </c:pt>
                <c:pt idx="1997">
                  <c:v>45261</c:v>
                </c:pt>
                <c:pt idx="1998">
                  <c:v>45264</c:v>
                </c:pt>
                <c:pt idx="1999">
                  <c:v>45265</c:v>
                </c:pt>
                <c:pt idx="2000">
                  <c:v>45266</c:v>
                </c:pt>
                <c:pt idx="2001">
                  <c:v>45267</c:v>
                </c:pt>
                <c:pt idx="2002">
                  <c:v>45268</c:v>
                </c:pt>
                <c:pt idx="2003">
                  <c:v>45271</c:v>
                </c:pt>
                <c:pt idx="2004">
                  <c:v>45272</c:v>
                </c:pt>
                <c:pt idx="2005">
                  <c:v>45273</c:v>
                </c:pt>
                <c:pt idx="2006">
                  <c:v>45274</c:v>
                </c:pt>
                <c:pt idx="2007">
                  <c:v>45275</c:v>
                </c:pt>
                <c:pt idx="2008">
                  <c:v>45278</c:v>
                </c:pt>
                <c:pt idx="2009">
                  <c:v>45279</c:v>
                </c:pt>
                <c:pt idx="2010">
                  <c:v>45280</c:v>
                </c:pt>
                <c:pt idx="2011">
                  <c:v>45281</c:v>
                </c:pt>
                <c:pt idx="2012">
                  <c:v>45282</c:v>
                </c:pt>
                <c:pt idx="2013">
                  <c:v>45286</c:v>
                </c:pt>
                <c:pt idx="2014">
                  <c:v>45287</c:v>
                </c:pt>
                <c:pt idx="2015">
                  <c:v>45288</c:v>
                </c:pt>
                <c:pt idx="2016">
                  <c:v>45289</c:v>
                </c:pt>
                <c:pt idx="2017">
                  <c:v>45293</c:v>
                </c:pt>
                <c:pt idx="2018">
                  <c:v>45294</c:v>
                </c:pt>
                <c:pt idx="2019">
                  <c:v>45295</c:v>
                </c:pt>
                <c:pt idx="2020">
                  <c:v>45296</c:v>
                </c:pt>
                <c:pt idx="2021">
                  <c:v>45299</c:v>
                </c:pt>
                <c:pt idx="2022">
                  <c:v>45300</c:v>
                </c:pt>
                <c:pt idx="2023">
                  <c:v>45301</c:v>
                </c:pt>
                <c:pt idx="2024">
                  <c:v>45302</c:v>
                </c:pt>
                <c:pt idx="2025">
                  <c:v>45303</c:v>
                </c:pt>
                <c:pt idx="2026">
                  <c:v>45306</c:v>
                </c:pt>
                <c:pt idx="2027">
                  <c:v>45307</c:v>
                </c:pt>
                <c:pt idx="2028">
                  <c:v>45308</c:v>
                </c:pt>
                <c:pt idx="2029">
                  <c:v>45309</c:v>
                </c:pt>
                <c:pt idx="2030">
                  <c:v>45310</c:v>
                </c:pt>
                <c:pt idx="2031">
                  <c:v>45313</c:v>
                </c:pt>
                <c:pt idx="2032">
                  <c:v>45314</c:v>
                </c:pt>
                <c:pt idx="2033">
                  <c:v>45315</c:v>
                </c:pt>
                <c:pt idx="2034">
                  <c:v>45316</c:v>
                </c:pt>
                <c:pt idx="2035">
                  <c:v>45317</c:v>
                </c:pt>
                <c:pt idx="2036">
                  <c:v>45320</c:v>
                </c:pt>
                <c:pt idx="2037">
                  <c:v>45321</c:v>
                </c:pt>
                <c:pt idx="2038">
                  <c:v>45322</c:v>
                </c:pt>
                <c:pt idx="2039">
                  <c:v>45323</c:v>
                </c:pt>
                <c:pt idx="2040">
                  <c:v>45324</c:v>
                </c:pt>
                <c:pt idx="2041">
                  <c:v>45327</c:v>
                </c:pt>
                <c:pt idx="2042">
                  <c:v>45328</c:v>
                </c:pt>
                <c:pt idx="2043">
                  <c:v>45329</c:v>
                </c:pt>
                <c:pt idx="2044">
                  <c:v>45330</c:v>
                </c:pt>
                <c:pt idx="2045">
                  <c:v>45331</c:v>
                </c:pt>
                <c:pt idx="2046">
                  <c:v>45336</c:v>
                </c:pt>
                <c:pt idx="2047">
                  <c:v>45337</c:v>
                </c:pt>
                <c:pt idx="2048">
                  <c:v>45338</c:v>
                </c:pt>
                <c:pt idx="2049">
                  <c:v>45341</c:v>
                </c:pt>
                <c:pt idx="2050">
                  <c:v>45342</c:v>
                </c:pt>
                <c:pt idx="2051">
                  <c:v>45343</c:v>
                </c:pt>
                <c:pt idx="2052">
                  <c:v>45344</c:v>
                </c:pt>
                <c:pt idx="2053">
                  <c:v>45345</c:v>
                </c:pt>
                <c:pt idx="2054">
                  <c:v>45348</c:v>
                </c:pt>
                <c:pt idx="2055">
                  <c:v>45349</c:v>
                </c:pt>
                <c:pt idx="2056">
                  <c:v>45350</c:v>
                </c:pt>
                <c:pt idx="2057">
                  <c:v>45351</c:v>
                </c:pt>
                <c:pt idx="2058">
                  <c:v>45352</c:v>
                </c:pt>
                <c:pt idx="2059">
                  <c:v>45355</c:v>
                </c:pt>
                <c:pt idx="2060">
                  <c:v>45356</c:v>
                </c:pt>
                <c:pt idx="2061">
                  <c:v>45357</c:v>
                </c:pt>
                <c:pt idx="2062">
                  <c:v>45358</c:v>
                </c:pt>
                <c:pt idx="2063">
                  <c:v>45359</c:v>
                </c:pt>
                <c:pt idx="2064">
                  <c:v>45362</c:v>
                </c:pt>
                <c:pt idx="2065">
                  <c:v>45363</c:v>
                </c:pt>
                <c:pt idx="2066">
                  <c:v>45364</c:v>
                </c:pt>
                <c:pt idx="2067">
                  <c:v>45365</c:v>
                </c:pt>
                <c:pt idx="2068">
                  <c:v>45366</c:v>
                </c:pt>
                <c:pt idx="2069">
                  <c:v>45369</c:v>
                </c:pt>
                <c:pt idx="2070">
                  <c:v>45370</c:v>
                </c:pt>
                <c:pt idx="2071">
                  <c:v>45371</c:v>
                </c:pt>
                <c:pt idx="2072">
                  <c:v>45372</c:v>
                </c:pt>
                <c:pt idx="2073">
                  <c:v>45373</c:v>
                </c:pt>
                <c:pt idx="2074">
                  <c:v>45376</c:v>
                </c:pt>
                <c:pt idx="2075">
                  <c:v>45377</c:v>
                </c:pt>
                <c:pt idx="2076">
                  <c:v>45378</c:v>
                </c:pt>
                <c:pt idx="2077">
                  <c:v>45379</c:v>
                </c:pt>
                <c:pt idx="2078">
                  <c:v>45383</c:v>
                </c:pt>
                <c:pt idx="2079">
                  <c:v>45384</c:v>
                </c:pt>
                <c:pt idx="2080">
                  <c:v>45385</c:v>
                </c:pt>
                <c:pt idx="2081">
                  <c:v>45386</c:v>
                </c:pt>
                <c:pt idx="2082">
                  <c:v>45387</c:v>
                </c:pt>
                <c:pt idx="2083">
                  <c:v>45390</c:v>
                </c:pt>
                <c:pt idx="2084">
                  <c:v>45391</c:v>
                </c:pt>
                <c:pt idx="2085">
                  <c:v>45392</c:v>
                </c:pt>
                <c:pt idx="2086">
                  <c:v>45393</c:v>
                </c:pt>
                <c:pt idx="2087">
                  <c:v>45394</c:v>
                </c:pt>
                <c:pt idx="2088">
                  <c:v>45397</c:v>
                </c:pt>
                <c:pt idx="2089">
                  <c:v>45398</c:v>
                </c:pt>
                <c:pt idx="2090">
                  <c:v>45399</c:v>
                </c:pt>
                <c:pt idx="2091">
                  <c:v>45400</c:v>
                </c:pt>
                <c:pt idx="2092">
                  <c:v>45401</c:v>
                </c:pt>
                <c:pt idx="2093">
                  <c:v>45404</c:v>
                </c:pt>
                <c:pt idx="2094">
                  <c:v>45405</c:v>
                </c:pt>
                <c:pt idx="2095">
                  <c:v>45406</c:v>
                </c:pt>
                <c:pt idx="2096">
                  <c:v>45407</c:v>
                </c:pt>
                <c:pt idx="2097">
                  <c:v>45408</c:v>
                </c:pt>
                <c:pt idx="2098">
                  <c:v>45411</c:v>
                </c:pt>
                <c:pt idx="2099">
                  <c:v>45412</c:v>
                </c:pt>
                <c:pt idx="2100">
                  <c:v>45414</c:v>
                </c:pt>
                <c:pt idx="2101">
                  <c:v>45415</c:v>
                </c:pt>
                <c:pt idx="2102">
                  <c:v>45418</c:v>
                </c:pt>
                <c:pt idx="2103">
                  <c:v>45419</c:v>
                </c:pt>
                <c:pt idx="2104">
                  <c:v>45420</c:v>
                </c:pt>
                <c:pt idx="2105">
                  <c:v>45421</c:v>
                </c:pt>
                <c:pt idx="2106">
                  <c:v>45422</c:v>
                </c:pt>
                <c:pt idx="2107">
                  <c:v>45425</c:v>
                </c:pt>
                <c:pt idx="2108">
                  <c:v>45426</c:v>
                </c:pt>
                <c:pt idx="2109">
                  <c:v>45427</c:v>
                </c:pt>
                <c:pt idx="2110">
                  <c:v>45428</c:v>
                </c:pt>
                <c:pt idx="2111">
                  <c:v>45429</c:v>
                </c:pt>
                <c:pt idx="2112">
                  <c:v>45432</c:v>
                </c:pt>
                <c:pt idx="2113">
                  <c:v>45433</c:v>
                </c:pt>
                <c:pt idx="2114">
                  <c:v>45434</c:v>
                </c:pt>
                <c:pt idx="2115">
                  <c:v>45435</c:v>
                </c:pt>
                <c:pt idx="2116">
                  <c:v>45436</c:v>
                </c:pt>
                <c:pt idx="2117">
                  <c:v>45439</c:v>
                </c:pt>
                <c:pt idx="2118">
                  <c:v>45440</c:v>
                </c:pt>
                <c:pt idx="2119">
                  <c:v>45441</c:v>
                </c:pt>
                <c:pt idx="2120">
                  <c:v>45443</c:v>
                </c:pt>
                <c:pt idx="2121">
                  <c:v>45446</c:v>
                </c:pt>
                <c:pt idx="2122">
                  <c:v>45447</c:v>
                </c:pt>
                <c:pt idx="2123">
                  <c:v>45448</c:v>
                </c:pt>
                <c:pt idx="2124">
                  <c:v>45449</c:v>
                </c:pt>
                <c:pt idx="2125">
                  <c:v>45450</c:v>
                </c:pt>
                <c:pt idx="2126">
                  <c:v>45453</c:v>
                </c:pt>
                <c:pt idx="2127">
                  <c:v>45454</c:v>
                </c:pt>
                <c:pt idx="2128">
                  <c:v>45455</c:v>
                </c:pt>
                <c:pt idx="2129">
                  <c:v>45456</c:v>
                </c:pt>
                <c:pt idx="2130">
                  <c:v>45457</c:v>
                </c:pt>
                <c:pt idx="2131">
                  <c:v>45460</c:v>
                </c:pt>
                <c:pt idx="2132">
                  <c:v>45461</c:v>
                </c:pt>
                <c:pt idx="2133">
                  <c:v>45462</c:v>
                </c:pt>
                <c:pt idx="2134">
                  <c:v>45463</c:v>
                </c:pt>
                <c:pt idx="2135">
                  <c:v>45464</c:v>
                </c:pt>
                <c:pt idx="2136">
                  <c:v>45467</c:v>
                </c:pt>
                <c:pt idx="2137">
                  <c:v>45468</c:v>
                </c:pt>
                <c:pt idx="2138">
                  <c:v>45469</c:v>
                </c:pt>
                <c:pt idx="2139">
                  <c:v>45470</c:v>
                </c:pt>
                <c:pt idx="2140">
                  <c:v>45471</c:v>
                </c:pt>
                <c:pt idx="2141">
                  <c:v>45474</c:v>
                </c:pt>
                <c:pt idx="2142">
                  <c:v>45475</c:v>
                </c:pt>
                <c:pt idx="2143">
                  <c:v>45476</c:v>
                </c:pt>
                <c:pt idx="2144">
                  <c:v>45477</c:v>
                </c:pt>
                <c:pt idx="2145">
                  <c:v>45478</c:v>
                </c:pt>
                <c:pt idx="2146">
                  <c:v>45481</c:v>
                </c:pt>
                <c:pt idx="2147">
                  <c:v>45482</c:v>
                </c:pt>
                <c:pt idx="2148">
                  <c:v>45483</c:v>
                </c:pt>
                <c:pt idx="2149">
                  <c:v>45484</c:v>
                </c:pt>
                <c:pt idx="2150">
                  <c:v>45485</c:v>
                </c:pt>
                <c:pt idx="2151">
                  <c:v>45488</c:v>
                </c:pt>
                <c:pt idx="2152">
                  <c:v>45489</c:v>
                </c:pt>
                <c:pt idx="2153">
                  <c:v>45490</c:v>
                </c:pt>
                <c:pt idx="2154">
                  <c:v>45491</c:v>
                </c:pt>
                <c:pt idx="2155">
                  <c:v>45492</c:v>
                </c:pt>
                <c:pt idx="2156">
                  <c:v>45495</c:v>
                </c:pt>
                <c:pt idx="2157">
                  <c:v>45496</c:v>
                </c:pt>
                <c:pt idx="2158">
                  <c:v>45497</c:v>
                </c:pt>
                <c:pt idx="2159">
                  <c:v>45498</c:v>
                </c:pt>
                <c:pt idx="2160">
                  <c:v>45499</c:v>
                </c:pt>
                <c:pt idx="2161">
                  <c:v>45502</c:v>
                </c:pt>
                <c:pt idx="2162">
                  <c:v>45503</c:v>
                </c:pt>
                <c:pt idx="2163">
                  <c:v>45504</c:v>
                </c:pt>
                <c:pt idx="2164">
                  <c:v>45505</c:v>
                </c:pt>
                <c:pt idx="2165">
                  <c:v>45506</c:v>
                </c:pt>
                <c:pt idx="2166">
                  <c:v>45509</c:v>
                </c:pt>
                <c:pt idx="2167">
                  <c:v>45510</c:v>
                </c:pt>
                <c:pt idx="2168">
                  <c:v>45511</c:v>
                </c:pt>
                <c:pt idx="2169">
                  <c:v>45512</c:v>
                </c:pt>
                <c:pt idx="2170">
                  <c:v>45513</c:v>
                </c:pt>
                <c:pt idx="2171">
                  <c:v>45516</c:v>
                </c:pt>
                <c:pt idx="2172">
                  <c:v>45517</c:v>
                </c:pt>
                <c:pt idx="2173">
                  <c:v>45518</c:v>
                </c:pt>
                <c:pt idx="2174">
                  <c:v>45519</c:v>
                </c:pt>
                <c:pt idx="2175">
                  <c:v>45520</c:v>
                </c:pt>
                <c:pt idx="2176">
                  <c:v>45523</c:v>
                </c:pt>
                <c:pt idx="2177">
                  <c:v>45524</c:v>
                </c:pt>
                <c:pt idx="2178">
                  <c:v>45525</c:v>
                </c:pt>
                <c:pt idx="2179">
                  <c:v>45526</c:v>
                </c:pt>
                <c:pt idx="2180">
                  <c:v>45527</c:v>
                </c:pt>
                <c:pt idx="2181">
                  <c:v>45530</c:v>
                </c:pt>
                <c:pt idx="2182">
                  <c:v>45531</c:v>
                </c:pt>
                <c:pt idx="2183">
                  <c:v>45532</c:v>
                </c:pt>
                <c:pt idx="2184">
                  <c:v>45533</c:v>
                </c:pt>
                <c:pt idx="2185">
                  <c:v>45534</c:v>
                </c:pt>
                <c:pt idx="2186">
                  <c:v>45537</c:v>
                </c:pt>
                <c:pt idx="2187">
                  <c:v>45538</c:v>
                </c:pt>
                <c:pt idx="2188">
                  <c:v>45539</c:v>
                </c:pt>
                <c:pt idx="2189">
                  <c:v>45540</c:v>
                </c:pt>
                <c:pt idx="2190">
                  <c:v>45541</c:v>
                </c:pt>
                <c:pt idx="2191">
                  <c:v>45544</c:v>
                </c:pt>
                <c:pt idx="2192">
                  <c:v>45545</c:v>
                </c:pt>
                <c:pt idx="2193">
                  <c:v>45546</c:v>
                </c:pt>
                <c:pt idx="2194">
                  <c:v>45547</c:v>
                </c:pt>
                <c:pt idx="2195">
                  <c:v>45548</c:v>
                </c:pt>
                <c:pt idx="2196">
                  <c:v>45551</c:v>
                </c:pt>
                <c:pt idx="2197">
                  <c:v>45552</c:v>
                </c:pt>
                <c:pt idx="2198">
                  <c:v>45553</c:v>
                </c:pt>
                <c:pt idx="2199">
                  <c:v>45554</c:v>
                </c:pt>
                <c:pt idx="2200">
                  <c:v>45555</c:v>
                </c:pt>
                <c:pt idx="2201">
                  <c:v>45558</c:v>
                </c:pt>
                <c:pt idx="2202">
                  <c:v>45559</c:v>
                </c:pt>
                <c:pt idx="2203">
                  <c:v>45560</c:v>
                </c:pt>
                <c:pt idx="2204">
                  <c:v>45561</c:v>
                </c:pt>
                <c:pt idx="2205">
                  <c:v>45562</c:v>
                </c:pt>
                <c:pt idx="2206">
                  <c:v>45565</c:v>
                </c:pt>
                <c:pt idx="2207">
                  <c:v>45566</c:v>
                </c:pt>
                <c:pt idx="2208">
                  <c:v>45567</c:v>
                </c:pt>
                <c:pt idx="2209">
                  <c:v>45568</c:v>
                </c:pt>
                <c:pt idx="2210">
                  <c:v>45569</c:v>
                </c:pt>
                <c:pt idx="2211">
                  <c:v>45572</c:v>
                </c:pt>
                <c:pt idx="2212">
                  <c:v>45573</c:v>
                </c:pt>
                <c:pt idx="2213">
                  <c:v>45574</c:v>
                </c:pt>
                <c:pt idx="2214">
                  <c:v>45575</c:v>
                </c:pt>
                <c:pt idx="2215">
                  <c:v>45576</c:v>
                </c:pt>
                <c:pt idx="2216">
                  <c:v>45579</c:v>
                </c:pt>
                <c:pt idx="2217">
                  <c:v>45580</c:v>
                </c:pt>
                <c:pt idx="2218">
                  <c:v>45581</c:v>
                </c:pt>
                <c:pt idx="2219">
                  <c:v>45582</c:v>
                </c:pt>
                <c:pt idx="2220">
                  <c:v>45583</c:v>
                </c:pt>
                <c:pt idx="2221">
                  <c:v>45586</c:v>
                </c:pt>
                <c:pt idx="2222">
                  <c:v>45587</c:v>
                </c:pt>
                <c:pt idx="2223">
                  <c:v>45588</c:v>
                </c:pt>
                <c:pt idx="2224">
                  <c:v>45589</c:v>
                </c:pt>
                <c:pt idx="2225">
                  <c:v>45590</c:v>
                </c:pt>
                <c:pt idx="2226">
                  <c:v>45593</c:v>
                </c:pt>
                <c:pt idx="2227">
                  <c:v>45594</c:v>
                </c:pt>
                <c:pt idx="2228">
                  <c:v>45595</c:v>
                </c:pt>
                <c:pt idx="2229">
                  <c:v>45596</c:v>
                </c:pt>
                <c:pt idx="2230">
                  <c:v>45597</c:v>
                </c:pt>
                <c:pt idx="2231">
                  <c:v>45600</c:v>
                </c:pt>
                <c:pt idx="2232">
                  <c:v>45601</c:v>
                </c:pt>
                <c:pt idx="2233">
                  <c:v>45602</c:v>
                </c:pt>
                <c:pt idx="2234">
                  <c:v>45603</c:v>
                </c:pt>
                <c:pt idx="2235">
                  <c:v>45604</c:v>
                </c:pt>
                <c:pt idx="2236">
                  <c:v>45607</c:v>
                </c:pt>
                <c:pt idx="2237">
                  <c:v>45608</c:v>
                </c:pt>
                <c:pt idx="2238">
                  <c:v>45609</c:v>
                </c:pt>
                <c:pt idx="2239">
                  <c:v>45610</c:v>
                </c:pt>
                <c:pt idx="2240">
                  <c:v>45614</c:v>
                </c:pt>
                <c:pt idx="2241">
                  <c:v>45615</c:v>
                </c:pt>
                <c:pt idx="2242">
                  <c:v>45617</c:v>
                </c:pt>
                <c:pt idx="2243">
                  <c:v>45618</c:v>
                </c:pt>
                <c:pt idx="2244">
                  <c:v>45621</c:v>
                </c:pt>
                <c:pt idx="2245">
                  <c:v>45622</c:v>
                </c:pt>
                <c:pt idx="2246">
                  <c:v>45623</c:v>
                </c:pt>
                <c:pt idx="2247">
                  <c:v>45624</c:v>
                </c:pt>
                <c:pt idx="2248">
                  <c:v>45625</c:v>
                </c:pt>
                <c:pt idx="2249">
                  <c:v>45628</c:v>
                </c:pt>
                <c:pt idx="2250">
                  <c:v>45629</c:v>
                </c:pt>
                <c:pt idx="2251">
                  <c:v>45630</c:v>
                </c:pt>
                <c:pt idx="2252">
                  <c:v>45631</c:v>
                </c:pt>
                <c:pt idx="2253">
                  <c:v>45632</c:v>
                </c:pt>
                <c:pt idx="2254">
                  <c:v>45635</c:v>
                </c:pt>
                <c:pt idx="2255">
                  <c:v>45636</c:v>
                </c:pt>
                <c:pt idx="2256">
                  <c:v>45637</c:v>
                </c:pt>
                <c:pt idx="2257">
                  <c:v>45638</c:v>
                </c:pt>
                <c:pt idx="2258">
                  <c:v>45639</c:v>
                </c:pt>
                <c:pt idx="2259">
                  <c:v>45642</c:v>
                </c:pt>
                <c:pt idx="2260">
                  <c:v>45643</c:v>
                </c:pt>
                <c:pt idx="2261">
                  <c:v>45644</c:v>
                </c:pt>
                <c:pt idx="2262">
                  <c:v>45645</c:v>
                </c:pt>
                <c:pt idx="2263">
                  <c:v>45646</c:v>
                </c:pt>
                <c:pt idx="2264">
                  <c:v>45649</c:v>
                </c:pt>
                <c:pt idx="2265">
                  <c:v>45650</c:v>
                </c:pt>
                <c:pt idx="2266">
                  <c:v>45652</c:v>
                </c:pt>
                <c:pt idx="2267">
                  <c:v>45653</c:v>
                </c:pt>
                <c:pt idx="2268">
                  <c:v>45656</c:v>
                </c:pt>
                <c:pt idx="2269">
                  <c:v>45657</c:v>
                </c:pt>
                <c:pt idx="2270">
                  <c:v>45659</c:v>
                </c:pt>
                <c:pt idx="2271">
                  <c:v>45660</c:v>
                </c:pt>
                <c:pt idx="2272">
                  <c:v>45663</c:v>
                </c:pt>
                <c:pt idx="2273">
                  <c:v>45664</c:v>
                </c:pt>
                <c:pt idx="2274">
                  <c:v>45665</c:v>
                </c:pt>
                <c:pt idx="2275">
                  <c:v>45666</c:v>
                </c:pt>
                <c:pt idx="2276">
                  <c:v>45667</c:v>
                </c:pt>
                <c:pt idx="2277">
                  <c:v>45670</c:v>
                </c:pt>
                <c:pt idx="2278">
                  <c:v>45671</c:v>
                </c:pt>
                <c:pt idx="2279">
                  <c:v>45672</c:v>
                </c:pt>
                <c:pt idx="2280">
                  <c:v>45673</c:v>
                </c:pt>
                <c:pt idx="2281">
                  <c:v>45674</c:v>
                </c:pt>
                <c:pt idx="2282">
                  <c:v>45677</c:v>
                </c:pt>
                <c:pt idx="2283">
                  <c:v>45678</c:v>
                </c:pt>
                <c:pt idx="2284">
                  <c:v>45679</c:v>
                </c:pt>
                <c:pt idx="2285">
                  <c:v>45680</c:v>
                </c:pt>
                <c:pt idx="2286">
                  <c:v>45681</c:v>
                </c:pt>
                <c:pt idx="2287">
                  <c:v>45684</c:v>
                </c:pt>
                <c:pt idx="2288">
                  <c:v>45685</c:v>
                </c:pt>
                <c:pt idx="2289">
                  <c:v>45686</c:v>
                </c:pt>
                <c:pt idx="2290">
                  <c:v>45687</c:v>
                </c:pt>
                <c:pt idx="2291">
                  <c:v>45688</c:v>
                </c:pt>
                <c:pt idx="2292">
                  <c:v>45691</c:v>
                </c:pt>
                <c:pt idx="2293">
                  <c:v>45692</c:v>
                </c:pt>
                <c:pt idx="2294">
                  <c:v>45693</c:v>
                </c:pt>
                <c:pt idx="2295">
                  <c:v>45694</c:v>
                </c:pt>
                <c:pt idx="2296">
                  <c:v>45695</c:v>
                </c:pt>
                <c:pt idx="2297">
                  <c:v>45698</c:v>
                </c:pt>
                <c:pt idx="2298">
                  <c:v>45699</c:v>
                </c:pt>
                <c:pt idx="2299">
                  <c:v>45700</c:v>
                </c:pt>
                <c:pt idx="2300">
                  <c:v>45701</c:v>
                </c:pt>
                <c:pt idx="2301">
                  <c:v>45702</c:v>
                </c:pt>
                <c:pt idx="2302">
                  <c:v>45705</c:v>
                </c:pt>
                <c:pt idx="2303">
                  <c:v>45706</c:v>
                </c:pt>
                <c:pt idx="2304">
                  <c:v>45707</c:v>
                </c:pt>
                <c:pt idx="2305">
                  <c:v>45708</c:v>
                </c:pt>
                <c:pt idx="2306">
                  <c:v>45709</c:v>
                </c:pt>
                <c:pt idx="2307">
                  <c:v>45712</c:v>
                </c:pt>
                <c:pt idx="2308">
                  <c:v>45713</c:v>
                </c:pt>
                <c:pt idx="2309">
                  <c:v>45714</c:v>
                </c:pt>
                <c:pt idx="2310">
                  <c:v>45715</c:v>
                </c:pt>
                <c:pt idx="2311">
                  <c:v>45716</c:v>
                </c:pt>
                <c:pt idx="2312">
                  <c:v>45721</c:v>
                </c:pt>
                <c:pt idx="2313">
                  <c:v>45722</c:v>
                </c:pt>
                <c:pt idx="2314">
                  <c:v>45723</c:v>
                </c:pt>
                <c:pt idx="2315">
                  <c:v>45726</c:v>
                </c:pt>
                <c:pt idx="2316">
                  <c:v>45727</c:v>
                </c:pt>
                <c:pt idx="2317">
                  <c:v>45728</c:v>
                </c:pt>
                <c:pt idx="2318">
                  <c:v>45729</c:v>
                </c:pt>
                <c:pt idx="2319">
                  <c:v>45730</c:v>
                </c:pt>
                <c:pt idx="2320">
                  <c:v>45733</c:v>
                </c:pt>
                <c:pt idx="2321">
                  <c:v>45734</c:v>
                </c:pt>
                <c:pt idx="2322">
                  <c:v>45735</c:v>
                </c:pt>
                <c:pt idx="2323">
                  <c:v>45736</c:v>
                </c:pt>
                <c:pt idx="2324">
                  <c:v>45737</c:v>
                </c:pt>
                <c:pt idx="2325">
                  <c:v>45740</c:v>
                </c:pt>
                <c:pt idx="2326">
                  <c:v>45741</c:v>
                </c:pt>
                <c:pt idx="2327">
                  <c:v>45742</c:v>
                </c:pt>
                <c:pt idx="2328">
                  <c:v>45743</c:v>
                </c:pt>
                <c:pt idx="2329">
                  <c:v>45744</c:v>
                </c:pt>
                <c:pt idx="2330">
                  <c:v>45747</c:v>
                </c:pt>
                <c:pt idx="2331">
                  <c:v>45748</c:v>
                </c:pt>
                <c:pt idx="2332">
                  <c:v>45749</c:v>
                </c:pt>
                <c:pt idx="2333">
                  <c:v>45750</c:v>
                </c:pt>
                <c:pt idx="2334">
                  <c:v>45751</c:v>
                </c:pt>
                <c:pt idx="2335">
                  <c:v>45754</c:v>
                </c:pt>
                <c:pt idx="2336">
                  <c:v>45755</c:v>
                </c:pt>
                <c:pt idx="2337">
                  <c:v>45756</c:v>
                </c:pt>
                <c:pt idx="2338">
                  <c:v>45757</c:v>
                </c:pt>
                <c:pt idx="2339">
                  <c:v>45758</c:v>
                </c:pt>
                <c:pt idx="2340">
                  <c:v>45761</c:v>
                </c:pt>
                <c:pt idx="2341">
                  <c:v>45762</c:v>
                </c:pt>
                <c:pt idx="2342">
                  <c:v>45763</c:v>
                </c:pt>
                <c:pt idx="2343">
                  <c:v>45764</c:v>
                </c:pt>
                <c:pt idx="2344">
                  <c:v>45769</c:v>
                </c:pt>
                <c:pt idx="2345">
                  <c:v>45770</c:v>
                </c:pt>
                <c:pt idx="2346">
                  <c:v>45771</c:v>
                </c:pt>
                <c:pt idx="2347">
                  <c:v>45772</c:v>
                </c:pt>
                <c:pt idx="2348">
                  <c:v>45775</c:v>
                </c:pt>
                <c:pt idx="2349">
                  <c:v>45776</c:v>
                </c:pt>
                <c:pt idx="2350">
                  <c:v>45777</c:v>
                </c:pt>
                <c:pt idx="2351">
                  <c:v>45779</c:v>
                </c:pt>
                <c:pt idx="2352">
                  <c:v>45782</c:v>
                </c:pt>
                <c:pt idx="2353">
                  <c:v>45783</c:v>
                </c:pt>
                <c:pt idx="2354">
                  <c:v>45784</c:v>
                </c:pt>
                <c:pt idx="2355">
                  <c:v>45785</c:v>
                </c:pt>
                <c:pt idx="2356">
                  <c:v>45786</c:v>
                </c:pt>
                <c:pt idx="2357">
                  <c:v>45789</c:v>
                </c:pt>
                <c:pt idx="2358">
                  <c:v>45790</c:v>
                </c:pt>
                <c:pt idx="2359">
                  <c:v>45791</c:v>
                </c:pt>
                <c:pt idx="2360">
                  <c:v>45792</c:v>
                </c:pt>
                <c:pt idx="2361">
                  <c:v>45793</c:v>
                </c:pt>
                <c:pt idx="2362">
                  <c:v>45796</c:v>
                </c:pt>
                <c:pt idx="2363">
                  <c:v>45797</c:v>
                </c:pt>
                <c:pt idx="2364">
                  <c:v>45798</c:v>
                </c:pt>
                <c:pt idx="2365">
                  <c:v>45799</c:v>
                </c:pt>
                <c:pt idx="2366">
                  <c:v>45800</c:v>
                </c:pt>
                <c:pt idx="2367">
                  <c:v>45803</c:v>
                </c:pt>
                <c:pt idx="2368">
                  <c:v>45804</c:v>
                </c:pt>
                <c:pt idx="2369">
                  <c:v>45805</c:v>
                </c:pt>
                <c:pt idx="2370">
                  <c:v>45806</c:v>
                </c:pt>
                <c:pt idx="2371">
                  <c:v>45807</c:v>
                </c:pt>
                <c:pt idx="2372">
                  <c:v>45810</c:v>
                </c:pt>
                <c:pt idx="2373">
                  <c:v>45811</c:v>
                </c:pt>
                <c:pt idx="2374">
                  <c:v>45812</c:v>
                </c:pt>
                <c:pt idx="2375">
                  <c:v>45813</c:v>
                </c:pt>
                <c:pt idx="2376">
                  <c:v>45814</c:v>
                </c:pt>
                <c:pt idx="2377">
                  <c:v>45817</c:v>
                </c:pt>
                <c:pt idx="2378">
                  <c:v>45818</c:v>
                </c:pt>
                <c:pt idx="2379">
                  <c:v>45819</c:v>
                </c:pt>
                <c:pt idx="2380">
                  <c:v>45820</c:v>
                </c:pt>
                <c:pt idx="2381">
                  <c:v>45821</c:v>
                </c:pt>
                <c:pt idx="2382">
                  <c:v>45824</c:v>
                </c:pt>
                <c:pt idx="2383">
                  <c:v>45825</c:v>
                </c:pt>
                <c:pt idx="2384">
                  <c:v>45826</c:v>
                </c:pt>
                <c:pt idx="2385">
                  <c:v>45828</c:v>
                </c:pt>
                <c:pt idx="2386">
                  <c:v>45831</c:v>
                </c:pt>
                <c:pt idx="2387">
                  <c:v>45832</c:v>
                </c:pt>
                <c:pt idx="2388">
                  <c:v>45833</c:v>
                </c:pt>
                <c:pt idx="2389">
                  <c:v>45834</c:v>
                </c:pt>
                <c:pt idx="2390">
                  <c:v>45835</c:v>
                </c:pt>
                <c:pt idx="2391">
                  <c:v>45838</c:v>
                </c:pt>
                <c:pt idx="2392">
                  <c:v>45839</c:v>
                </c:pt>
                <c:pt idx="2393">
                  <c:v>45840</c:v>
                </c:pt>
                <c:pt idx="2394">
                  <c:v>45841</c:v>
                </c:pt>
                <c:pt idx="2395">
                  <c:v>45842</c:v>
                </c:pt>
                <c:pt idx="2396">
                  <c:v>45845</c:v>
                </c:pt>
                <c:pt idx="2397">
                  <c:v>45846</c:v>
                </c:pt>
                <c:pt idx="2398">
                  <c:v>45847</c:v>
                </c:pt>
                <c:pt idx="2399">
                  <c:v>45848</c:v>
                </c:pt>
                <c:pt idx="2400">
                  <c:v>45849</c:v>
                </c:pt>
                <c:pt idx="2401">
                  <c:v>45852</c:v>
                </c:pt>
                <c:pt idx="2402">
                  <c:v>45853</c:v>
                </c:pt>
                <c:pt idx="2403">
                  <c:v>45854</c:v>
                </c:pt>
                <c:pt idx="2404">
                  <c:v>45855</c:v>
                </c:pt>
                <c:pt idx="2405">
                  <c:v>45856</c:v>
                </c:pt>
                <c:pt idx="2406">
                  <c:v>45859</c:v>
                </c:pt>
                <c:pt idx="2407">
                  <c:v>45860</c:v>
                </c:pt>
                <c:pt idx="2408">
                  <c:v>45861</c:v>
                </c:pt>
                <c:pt idx="2409">
                  <c:v>45862</c:v>
                </c:pt>
                <c:pt idx="2410">
                  <c:v>45863</c:v>
                </c:pt>
                <c:pt idx="2411">
                  <c:v>45866</c:v>
                </c:pt>
                <c:pt idx="2412">
                  <c:v>45867</c:v>
                </c:pt>
                <c:pt idx="2413">
                  <c:v>45868</c:v>
                </c:pt>
                <c:pt idx="2414">
                  <c:v>45869</c:v>
                </c:pt>
              </c:numCache>
            </c:numRef>
          </c:cat>
          <c:val>
            <c:numRef>
              <c:f>Altro_calc!$G$2:$G$10058</c:f>
              <c:numCache>
                <c:formatCode>_(* #,##0.00_);_(* \(#,##0.00\);_(* "-"??_);_(@_)</c:formatCode>
                <c:ptCount val="10057"/>
                <c:pt idx="0">
                  <c:v>4995000</c:v>
                </c:pt>
                <c:pt idx="1">
                  <c:v>5767487.9100000001</c:v>
                </c:pt>
                <c:pt idx="2">
                  <c:v>5777490.4199999999</c:v>
                </c:pt>
                <c:pt idx="3">
                  <c:v>5783442.4800000004</c:v>
                </c:pt>
                <c:pt idx="4">
                  <c:v>5786896.3399999999</c:v>
                </c:pt>
                <c:pt idx="5">
                  <c:v>5789865.9900000002</c:v>
                </c:pt>
                <c:pt idx="6">
                  <c:v>7953190.8200000003</c:v>
                </c:pt>
                <c:pt idx="7">
                  <c:v>7957450.3899999997</c:v>
                </c:pt>
                <c:pt idx="8">
                  <c:v>7961609.6799999997</c:v>
                </c:pt>
                <c:pt idx="9">
                  <c:v>7945968.4000000004</c:v>
                </c:pt>
                <c:pt idx="10">
                  <c:v>7950366.2199999997</c:v>
                </c:pt>
                <c:pt idx="11">
                  <c:v>7954732.5499999998</c:v>
                </c:pt>
                <c:pt idx="12">
                  <c:v>7958667.5099999998</c:v>
                </c:pt>
                <c:pt idx="13">
                  <c:v>8162439.1699999999</c:v>
                </c:pt>
                <c:pt idx="14">
                  <c:v>8519221.2599999998</c:v>
                </c:pt>
                <c:pt idx="15">
                  <c:v>8533397.3000000007</c:v>
                </c:pt>
                <c:pt idx="16">
                  <c:v>8588064.3000000007</c:v>
                </c:pt>
                <c:pt idx="17">
                  <c:v>8989780.3800000008</c:v>
                </c:pt>
                <c:pt idx="18">
                  <c:v>9003828.4199999999</c:v>
                </c:pt>
                <c:pt idx="19">
                  <c:v>9005590.8200000003</c:v>
                </c:pt>
                <c:pt idx="20">
                  <c:v>9010864.0500000007</c:v>
                </c:pt>
                <c:pt idx="21">
                  <c:v>9017791.75</c:v>
                </c:pt>
                <c:pt idx="22">
                  <c:v>10022536.48</c:v>
                </c:pt>
                <c:pt idx="23">
                  <c:v>10142442.99</c:v>
                </c:pt>
                <c:pt idx="24">
                  <c:v>16167587.310000001</c:v>
                </c:pt>
                <c:pt idx="25">
                  <c:v>16172235.630000001</c:v>
                </c:pt>
                <c:pt idx="26">
                  <c:v>16979431.379999999</c:v>
                </c:pt>
                <c:pt idx="27">
                  <c:v>16988695.940000001</c:v>
                </c:pt>
                <c:pt idx="28">
                  <c:v>39667637.450000003</c:v>
                </c:pt>
                <c:pt idx="29">
                  <c:v>40526461.299999997</c:v>
                </c:pt>
                <c:pt idx="30">
                  <c:v>41034850.969999999</c:v>
                </c:pt>
                <c:pt idx="31">
                  <c:v>41051042</c:v>
                </c:pt>
                <c:pt idx="32">
                  <c:v>41271438.369999997</c:v>
                </c:pt>
                <c:pt idx="33">
                  <c:v>41277317.409999996</c:v>
                </c:pt>
                <c:pt idx="34">
                  <c:v>41397206.840000004</c:v>
                </c:pt>
                <c:pt idx="35">
                  <c:v>41425934.100000001</c:v>
                </c:pt>
                <c:pt idx="36">
                  <c:v>42962711.880000003</c:v>
                </c:pt>
                <c:pt idx="37">
                  <c:v>42986858.630000003</c:v>
                </c:pt>
                <c:pt idx="38">
                  <c:v>43012995.789999999</c:v>
                </c:pt>
                <c:pt idx="39">
                  <c:v>43036854.299999997</c:v>
                </c:pt>
                <c:pt idx="40">
                  <c:v>43059995.530000001</c:v>
                </c:pt>
                <c:pt idx="41">
                  <c:v>44666272.93</c:v>
                </c:pt>
                <c:pt idx="42">
                  <c:v>44712174.840000004</c:v>
                </c:pt>
                <c:pt idx="43">
                  <c:v>45736350.630000003</c:v>
                </c:pt>
                <c:pt idx="44">
                  <c:v>46116476.100000001</c:v>
                </c:pt>
                <c:pt idx="45">
                  <c:v>47913572.509999998</c:v>
                </c:pt>
                <c:pt idx="46">
                  <c:v>49340482.710000001</c:v>
                </c:pt>
                <c:pt idx="47">
                  <c:v>50101914.939999998</c:v>
                </c:pt>
                <c:pt idx="48">
                  <c:v>51853060.619999997</c:v>
                </c:pt>
                <c:pt idx="49">
                  <c:v>52735839.130000003</c:v>
                </c:pt>
                <c:pt idx="50">
                  <c:v>54877613.240000002</c:v>
                </c:pt>
                <c:pt idx="51">
                  <c:v>55056821.020000003</c:v>
                </c:pt>
                <c:pt idx="52">
                  <c:v>55554943.509999998</c:v>
                </c:pt>
                <c:pt idx="53">
                  <c:v>55833484.109999999</c:v>
                </c:pt>
                <c:pt idx="54">
                  <c:v>55980573.369999997</c:v>
                </c:pt>
                <c:pt idx="55">
                  <c:v>56142697.369999997</c:v>
                </c:pt>
                <c:pt idx="56">
                  <c:v>56793375.039999999</c:v>
                </c:pt>
                <c:pt idx="57">
                  <c:v>57066845.140000001</c:v>
                </c:pt>
                <c:pt idx="58">
                  <c:v>58232703.609999999</c:v>
                </c:pt>
                <c:pt idx="59">
                  <c:v>58810135.469999999</c:v>
                </c:pt>
                <c:pt idx="60">
                  <c:v>60042438.049999997</c:v>
                </c:pt>
                <c:pt idx="61">
                  <c:v>63603527.780000001</c:v>
                </c:pt>
                <c:pt idx="62">
                  <c:v>66369653.869999997</c:v>
                </c:pt>
                <c:pt idx="63">
                  <c:v>67260292.480000004</c:v>
                </c:pt>
                <c:pt idx="64">
                  <c:v>68524964.209999993</c:v>
                </c:pt>
                <c:pt idx="65">
                  <c:v>68750048.069999993</c:v>
                </c:pt>
                <c:pt idx="66">
                  <c:v>71836955.489999995</c:v>
                </c:pt>
                <c:pt idx="67">
                  <c:v>72854547.620000005</c:v>
                </c:pt>
                <c:pt idx="68">
                  <c:v>74161883.829999998</c:v>
                </c:pt>
                <c:pt idx="69">
                  <c:v>74336459.609999999</c:v>
                </c:pt>
                <c:pt idx="70">
                  <c:v>76425103.370000005</c:v>
                </c:pt>
                <c:pt idx="71">
                  <c:v>81268981.409999996</c:v>
                </c:pt>
                <c:pt idx="72">
                  <c:v>81478656.620000005</c:v>
                </c:pt>
                <c:pt idx="73">
                  <c:v>83782928.489999995</c:v>
                </c:pt>
                <c:pt idx="74">
                  <c:v>83981341.900000006</c:v>
                </c:pt>
                <c:pt idx="75">
                  <c:v>84687824.540000007</c:v>
                </c:pt>
                <c:pt idx="76">
                  <c:v>90805963.939999998</c:v>
                </c:pt>
                <c:pt idx="77">
                  <c:v>91146756.469999999</c:v>
                </c:pt>
                <c:pt idx="78">
                  <c:v>91576701.260000005</c:v>
                </c:pt>
                <c:pt idx="79">
                  <c:v>91810669.189999998</c:v>
                </c:pt>
                <c:pt idx="80">
                  <c:v>101065661.92</c:v>
                </c:pt>
                <c:pt idx="81">
                  <c:v>109433619.73</c:v>
                </c:pt>
                <c:pt idx="82">
                  <c:v>111091887.31</c:v>
                </c:pt>
                <c:pt idx="83">
                  <c:v>113229219.84</c:v>
                </c:pt>
                <c:pt idx="84">
                  <c:v>113419475.25</c:v>
                </c:pt>
                <c:pt idx="85">
                  <c:v>116960855.73</c:v>
                </c:pt>
                <c:pt idx="86">
                  <c:v>117668877.40000001</c:v>
                </c:pt>
                <c:pt idx="87">
                  <c:v>120063729.34</c:v>
                </c:pt>
                <c:pt idx="88">
                  <c:v>120308022.06</c:v>
                </c:pt>
                <c:pt idx="89">
                  <c:v>122425254.11</c:v>
                </c:pt>
                <c:pt idx="90">
                  <c:v>123452697.26000001</c:v>
                </c:pt>
                <c:pt idx="91">
                  <c:v>124259360.19</c:v>
                </c:pt>
                <c:pt idx="92">
                  <c:v>124448409.40000001</c:v>
                </c:pt>
                <c:pt idx="93">
                  <c:v>125998755.09</c:v>
                </c:pt>
                <c:pt idx="94">
                  <c:v>125678191.75</c:v>
                </c:pt>
                <c:pt idx="95">
                  <c:v>126800477.54000001</c:v>
                </c:pt>
                <c:pt idx="96">
                  <c:v>126948573.59999999</c:v>
                </c:pt>
                <c:pt idx="97">
                  <c:v>126972853.34</c:v>
                </c:pt>
                <c:pt idx="98">
                  <c:v>127811970.72</c:v>
                </c:pt>
                <c:pt idx="99">
                  <c:v>129136084.98</c:v>
                </c:pt>
                <c:pt idx="100">
                  <c:v>129628063.16</c:v>
                </c:pt>
                <c:pt idx="101">
                  <c:v>126404428.36</c:v>
                </c:pt>
                <c:pt idx="102">
                  <c:v>128394249.8</c:v>
                </c:pt>
                <c:pt idx="103">
                  <c:v>128535581.40000001</c:v>
                </c:pt>
                <c:pt idx="104">
                  <c:v>132953703.84</c:v>
                </c:pt>
                <c:pt idx="105">
                  <c:v>133559629.66</c:v>
                </c:pt>
                <c:pt idx="106">
                  <c:v>134067588.38</c:v>
                </c:pt>
                <c:pt idx="107">
                  <c:v>138362534.55000001</c:v>
                </c:pt>
                <c:pt idx="108">
                  <c:v>139178375.78999999</c:v>
                </c:pt>
                <c:pt idx="109">
                  <c:v>139962770.34</c:v>
                </c:pt>
                <c:pt idx="110">
                  <c:v>140196240.06999999</c:v>
                </c:pt>
                <c:pt idx="111">
                  <c:v>140130856.41999999</c:v>
                </c:pt>
                <c:pt idx="112">
                  <c:v>140445571.37</c:v>
                </c:pt>
                <c:pt idx="113">
                  <c:v>141976602.24000001</c:v>
                </c:pt>
                <c:pt idx="114">
                  <c:v>142592620.66</c:v>
                </c:pt>
                <c:pt idx="115">
                  <c:v>136508861.44999999</c:v>
                </c:pt>
                <c:pt idx="116">
                  <c:v>137712266.41</c:v>
                </c:pt>
                <c:pt idx="117">
                  <c:v>136966594.59</c:v>
                </c:pt>
                <c:pt idx="118">
                  <c:v>137697150.65000001</c:v>
                </c:pt>
                <c:pt idx="119">
                  <c:v>140912981.53999999</c:v>
                </c:pt>
                <c:pt idx="120">
                  <c:v>140906675.56</c:v>
                </c:pt>
                <c:pt idx="121">
                  <c:v>140970147.09</c:v>
                </c:pt>
                <c:pt idx="122">
                  <c:v>141757167.93000001</c:v>
                </c:pt>
                <c:pt idx="123">
                  <c:v>142214966.25</c:v>
                </c:pt>
                <c:pt idx="124">
                  <c:v>142801120.30000001</c:v>
                </c:pt>
                <c:pt idx="125">
                  <c:v>146229884.69999999</c:v>
                </c:pt>
                <c:pt idx="126">
                  <c:v>148524964.49000001</c:v>
                </c:pt>
                <c:pt idx="127">
                  <c:v>149262697.91999999</c:v>
                </c:pt>
                <c:pt idx="128">
                  <c:v>149803980.74000001</c:v>
                </c:pt>
                <c:pt idx="129">
                  <c:v>151613865.06</c:v>
                </c:pt>
                <c:pt idx="130">
                  <c:v>154525867.47</c:v>
                </c:pt>
                <c:pt idx="131">
                  <c:v>155352690.15000001</c:v>
                </c:pt>
                <c:pt idx="132">
                  <c:v>156126235.72999999</c:v>
                </c:pt>
                <c:pt idx="133">
                  <c:v>158172092.90000001</c:v>
                </c:pt>
                <c:pt idx="134">
                  <c:v>158630357.13</c:v>
                </c:pt>
                <c:pt idx="135">
                  <c:v>160157062.38</c:v>
                </c:pt>
                <c:pt idx="136">
                  <c:v>161367500.65000001</c:v>
                </c:pt>
                <c:pt idx="137">
                  <c:v>161767819.25999999</c:v>
                </c:pt>
                <c:pt idx="138">
                  <c:v>162892827.22999999</c:v>
                </c:pt>
                <c:pt idx="139">
                  <c:v>164212167.18000001</c:v>
                </c:pt>
                <c:pt idx="140">
                  <c:v>170078597.59</c:v>
                </c:pt>
                <c:pt idx="141">
                  <c:v>176207953.22999999</c:v>
                </c:pt>
                <c:pt idx="142">
                  <c:v>176588412.18000001</c:v>
                </c:pt>
                <c:pt idx="143">
                  <c:v>178357014.90000001</c:v>
                </c:pt>
                <c:pt idx="144">
                  <c:v>179600716.38999999</c:v>
                </c:pt>
                <c:pt idx="145">
                  <c:v>180497940.13999999</c:v>
                </c:pt>
                <c:pt idx="146">
                  <c:v>182212640.91</c:v>
                </c:pt>
                <c:pt idx="147">
                  <c:v>182475433.61000001</c:v>
                </c:pt>
                <c:pt idx="148">
                  <c:v>183454367.72999999</c:v>
                </c:pt>
                <c:pt idx="149">
                  <c:v>184589350.66</c:v>
                </c:pt>
                <c:pt idx="150">
                  <c:v>185668159.16999999</c:v>
                </c:pt>
                <c:pt idx="151">
                  <c:v>191163627.75</c:v>
                </c:pt>
                <c:pt idx="152">
                  <c:v>192116532.72</c:v>
                </c:pt>
                <c:pt idx="153">
                  <c:v>194886332.11000001</c:v>
                </c:pt>
                <c:pt idx="154">
                  <c:v>197376261.53999999</c:v>
                </c:pt>
                <c:pt idx="155">
                  <c:v>200590396.36000001</c:v>
                </c:pt>
                <c:pt idx="156">
                  <c:v>201733209.53999999</c:v>
                </c:pt>
                <c:pt idx="157">
                  <c:v>209960819.72</c:v>
                </c:pt>
                <c:pt idx="158">
                  <c:v>212464973.18000001</c:v>
                </c:pt>
                <c:pt idx="159">
                  <c:v>213407996.65000001</c:v>
                </c:pt>
                <c:pt idx="160">
                  <c:v>218503551.37</c:v>
                </c:pt>
                <c:pt idx="161">
                  <c:v>219427738.33000001</c:v>
                </c:pt>
                <c:pt idx="162">
                  <c:v>220805119.59</c:v>
                </c:pt>
                <c:pt idx="163">
                  <c:v>222696763.72999999</c:v>
                </c:pt>
                <c:pt idx="164">
                  <c:v>224732482.28</c:v>
                </c:pt>
                <c:pt idx="165">
                  <c:v>226428949.63</c:v>
                </c:pt>
                <c:pt idx="166">
                  <c:v>227387802.55000001</c:v>
                </c:pt>
                <c:pt idx="167">
                  <c:v>228707375.56</c:v>
                </c:pt>
                <c:pt idx="168">
                  <c:v>233262335.88999999</c:v>
                </c:pt>
                <c:pt idx="169">
                  <c:v>236726947.31000003</c:v>
                </c:pt>
                <c:pt idx="170">
                  <c:v>238669493.05000001</c:v>
                </c:pt>
                <c:pt idx="171">
                  <c:v>240257505.02000001</c:v>
                </c:pt>
                <c:pt idx="172">
                  <c:v>242161866.88999999</c:v>
                </c:pt>
                <c:pt idx="173">
                  <c:v>243862217.84</c:v>
                </c:pt>
                <c:pt idx="174">
                  <c:v>245909058.50999996</c:v>
                </c:pt>
                <c:pt idx="175">
                  <c:v>249221660.28</c:v>
                </c:pt>
                <c:pt idx="176">
                  <c:v>250512778.47999999</c:v>
                </c:pt>
                <c:pt idx="177">
                  <c:v>252825127.38</c:v>
                </c:pt>
                <c:pt idx="178">
                  <c:v>255262736.96999997</c:v>
                </c:pt>
                <c:pt idx="179">
                  <c:v>257257784.19999999</c:v>
                </c:pt>
                <c:pt idx="180">
                  <c:v>260115629.30000001</c:v>
                </c:pt>
                <c:pt idx="181">
                  <c:v>263185436.62999997</c:v>
                </c:pt>
                <c:pt idx="182">
                  <c:v>268075007.38999999</c:v>
                </c:pt>
                <c:pt idx="183">
                  <c:v>270175307.56</c:v>
                </c:pt>
                <c:pt idx="184">
                  <c:v>267862029.21000004</c:v>
                </c:pt>
                <c:pt idx="185">
                  <c:v>270574041.80000001</c:v>
                </c:pt>
                <c:pt idx="186">
                  <c:v>270320067.88</c:v>
                </c:pt>
                <c:pt idx="187">
                  <c:v>276518882.52999997</c:v>
                </c:pt>
                <c:pt idx="188">
                  <c:v>278352117.56999999</c:v>
                </c:pt>
                <c:pt idx="189">
                  <c:v>286889592.13</c:v>
                </c:pt>
                <c:pt idx="190">
                  <c:v>299703688.48000002</c:v>
                </c:pt>
                <c:pt idx="191">
                  <c:v>301031830.75999999</c:v>
                </c:pt>
                <c:pt idx="192">
                  <c:v>304211159.06</c:v>
                </c:pt>
                <c:pt idx="193">
                  <c:v>307087299.69</c:v>
                </c:pt>
                <c:pt idx="194">
                  <c:v>308214429.68000001</c:v>
                </c:pt>
                <c:pt idx="195">
                  <c:v>310448732.81999999</c:v>
                </c:pt>
                <c:pt idx="196">
                  <c:v>313983007.74000001</c:v>
                </c:pt>
                <c:pt idx="197">
                  <c:v>314539296.13</c:v>
                </c:pt>
                <c:pt idx="198">
                  <c:v>318694665.81</c:v>
                </c:pt>
                <c:pt idx="199">
                  <c:v>320290010.64999998</c:v>
                </c:pt>
                <c:pt idx="200">
                  <c:v>321920841.97000003</c:v>
                </c:pt>
                <c:pt idx="201">
                  <c:v>323502870.75999999</c:v>
                </c:pt>
                <c:pt idx="202">
                  <c:v>326519533.10000002</c:v>
                </c:pt>
                <c:pt idx="203">
                  <c:v>331549717.00999999</c:v>
                </c:pt>
                <c:pt idx="204">
                  <c:v>334817922.01999998</c:v>
                </c:pt>
                <c:pt idx="205">
                  <c:v>336204700.33999997</c:v>
                </c:pt>
                <c:pt idx="206">
                  <c:v>338051750.49000001</c:v>
                </c:pt>
                <c:pt idx="207">
                  <c:v>340163255.97000003</c:v>
                </c:pt>
                <c:pt idx="208">
                  <c:v>340394599.16000003</c:v>
                </c:pt>
                <c:pt idx="209">
                  <c:v>345183257.31</c:v>
                </c:pt>
                <c:pt idx="210">
                  <c:v>348399700.83999997</c:v>
                </c:pt>
                <c:pt idx="211">
                  <c:v>351165227.10000002</c:v>
                </c:pt>
                <c:pt idx="212">
                  <c:v>357317549.05000001</c:v>
                </c:pt>
                <c:pt idx="213">
                  <c:v>360479397.54000002</c:v>
                </c:pt>
                <c:pt idx="214">
                  <c:v>361844930.41000003</c:v>
                </c:pt>
                <c:pt idx="215">
                  <c:v>362567605.11000001</c:v>
                </c:pt>
                <c:pt idx="216">
                  <c:v>364247356.50999999</c:v>
                </c:pt>
                <c:pt idx="217">
                  <c:v>365152508.56</c:v>
                </c:pt>
                <c:pt idx="218">
                  <c:v>367932681.38999999</c:v>
                </c:pt>
                <c:pt idx="219">
                  <c:v>370031063.75</c:v>
                </c:pt>
                <c:pt idx="220">
                  <c:v>370897018.24000001</c:v>
                </c:pt>
                <c:pt idx="221">
                  <c:v>374685904.86000001</c:v>
                </c:pt>
                <c:pt idx="222">
                  <c:v>376379504.62</c:v>
                </c:pt>
                <c:pt idx="223">
                  <c:v>378559686.92000002</c:v>
                </c:pt>
                <c:pt idx="224">
                  <c:v>381382549.42000002</c:v>
                </c:pt>
                <c:pt idx="225">
                  <c:v>384978792.86000001</c:v>
                </c:pt>
                <c:pt idx="226">
                  <c:v>387465905.41000003</c:v>
                </c:pt>
                <c:pt idx="227">
                  <c:v>402058696.25999999</c:v>
                </c:pt>
                <c:pt idx="228">
                  <c:v>408647052.87</c:v>
                </c:pt>
                <c:pt idx="229">
                  <c:v>408513722.72000003</c:v>
                </c:pt>
                <c:pt idx="230">
                  <c:v>411216012.38999999</c:v>
                </c:pt>
                <c:pt idx="231">
                  <c:v>413545381.99000001</c:v>
                </c:pt>
                <c:pt idx="232">
                  <c:v>415646941.77999997</c:v>
                </c:pt>
                <c:pt idx="233">
                  <c:v>419539224.37</c:v>
                </c:pt>
                <c:pt idx="234">
                  <c:v>421173322.45999998</c:v>
                </c:pt>
                <c:pt idx="235">
                  <c:v>425231682.83999997</c:v>
                </c:pt>
                <c:pt idx="236">
                  <c:v>427139372.35000002</c:v>
                </c:pt>
                <c:pt idx="237">
                  <c:v>430915185.57999998</c:v>
                </c:pt>
                <c:pt idx="238">
                  <c:v>433711309.39999998</c:v>
                </c:pt>
                <c:pt idx="239">
                  <c:v>437274821.00999999</c:v>
                </c:pt>
                <c:pt idx="240">
                  <c:v>442700537.12</c:v>
                </c:pt>
                <c:pt idx="241">
                  <c:v>443846616.08999997</c:v>
                </c:pt>
                <c:pt idx="242">
                  <c:v>450245248.10000002</c:v>
                </c:pt>
                <c:pt idx="243">
                  <c:v>452028799.45999998</c:v>
                </c:pt>
                <c:pt idx="244">
                  <c:v>457644408.13999999</c:v>
                </c:pt>
                <c:pt idx="245">
                  <c:v>459707968</c:v>
                </c:pt>
                <c:pt idx="246">
                  <c:v>461923751.39000005</c:v>
                </c:pt>
                <c:pt idx="247">
                  <c:v>465695340.47000003</c:v>
                </c:pt>
                <c:pt idx="248">
                  <c:v>469126318.47000003</c:v>
                </c:pt>
                <c:pt idx="249">
                  <c:v>474644790.92999995</c:v>
                </c:pt>
                <c:pt idx="250">
                  <c:v>482800774.72000003</c:v>
                </c:pt>
                <c:pt idx="251">
                  <c:v>491318356.87</c:v>
                </c:pt>
                <c:pt idx="252">
                  <c:v>499460904.12</c:v>
                </c:pt>
                <c:pt idx="253">
                  <c:v>500488935.75999999</c:v>
                </c:pt>
                <c:pt idx="254">
                  <c:v>503957004.92000002</c:v>
                </c:pt>
                <c:pt idx="255">
                  <c:v>509418987.60999995</c:v>
                </c:pt>
                <c:pt idx="256">
                  <c:v>511776816.39999998</c:v>
                </c:pt>
                <c:pt idx="257">
                  <c:v>515585675.15000004</c:v>
                </c:pt>
                <c:pt idx="258">
                  <c:v>518265611.10000002</c:v>
                </c:pt>
                <c:pt idx="259">
                  <c:v>519208715.95999998</c:v>
                </c:pt>
                <c:pt idx="260">
                  <c:v>523199863.31999999</c:v>
                </c:pt>
                <c:pt idx="261">
                  <c:v>526458424.19</c:v>
                </c:pt>
                <c:pt idx="262">
                  <c:v>526748527.81999993</c:v>
                </c:pt>
                <c:pt idx="263">
                  <c:v>527705164.51999998</c:v>
                </c:pt>
                <c:pt idx="264">
                  <c:v>531981787.51000005</c:v>
                </c:pt>
                <c:pt idx="265">
                  <c:v>534498598.32999998</c:v>
                </c:pt>
                <c:pt idx="266">
                  <c:v>537460437.03999996</c:v>
                </c:pt>
                <c:pt idx="267">
                  <c:v>539229127.11000001</c:v>
                </c:pt>
                <c:pt idx="268">
                  <c:v>540989933.66999996</c:v>
                </c:pt>
                <c:pt idx="269">
                  <c:v>543393023.66999996</c:v>
                </c:pt>
                <c:pt idx="270">
                  <c:v>548191596.70000005</c:v>
                </c:pt>
                <c:pt idx="271">
                  <c:v>549977424.07000005</c:v>
                </c:pt>
                <c:pt idx="272">
                  <c:v>552275306.19000006</c:v>
                </c:pt>
                <c:pt idx="273">
                  <c:v>554389460.45000005</c:v>
                </c:pt>
                <c:pt idx="274">
                  <c:v>560924991.5</c:v>
                </c:pt>
                <c:pt idx="275">
                  <c:v>574509927.66999996</c:v>
                </c:pt>
                <c:pt idx="276">
                  <c:v>580745581.39999998</c:v>
                </c:pt>
                <c:pt idx="277">
                  <c:v>587114186.48000002</c:v>
                </c:pt>
                <c:pt idx="278">
                  <c:v>594024242.71000004</c:v>
                </c:pt>
                <c:pt idx="279">
                  <c:v>599511565.07000005</c:v>
                </c:pt>
                <c:pt idx="280">
                  <c:v>600189619.88999999</c:v>
                </c:pt>
                <c:pt idx="281">
                  <c:v>602991268.63999999</c:v>
                </c:pt>
                <c:pt idx="282">
                  <c:v>609811692.39999998</c:v>
                </c:pt>
                <c:pt idx="283">
                  <c:v>612390076.26999998</c:v>
                </c:pt>
                <c:pt idx="284">
                  <c:v>618116547.70000005</c:v>
                </c:pt>
                <c:pt idx="285">
                  <c:v>621141744.45000005</c:v>
                </c:pt>
                <c:pt idx="286">
                  <c:v>625987237.96000004</c:v>
                </c:pt>
                <c:pt idx="287">
                  <c:v>627527986.16999996</c:v>
                </c:pt>
                <c:pt idx="288">
                  <c:v>633449076.78999996</c:v>
                </c:pt>
                <c:pt idx="289">
                  <c:v>642801610.67999995</c:v>
                </c:pt>
                <c:pt idx="290">
                  <c:v>649363571.85000002</c:v>
                </c:pt>
                <c:pt idx="291">
                  <c:v>655978136.77999997</c:v>
                </c:pt>
                <c:pt idx="292">
                  <c:v>662828243.5</c:v>
                </c:pt>
                <c:pt idx="293">
                  <c:v>669386809.90999997</c:v>
                </c:pt>
                <c:pt idx="294">
                  <c:v>678216722.80999994</c:v>
                </c:pt>
                <c:pt idx="295">
                  <c:v>687603763.01999998</c:v>
                </c:pt>
                <c:pt idx="296">
                  <c:v>692552710.77999997</c:v>
                </c:pt>
                <c:pt idx="297">
                  <c:v>699452117.85000002</c:v>
                </c:pt>
                <c:pt idx="298">
                  <c:v>704115108.99000001</c:v>
                </c:pt>
                <c:pt idx="299">
                  <c:v>715333929.25999999</c:v>
                </c:pt>
                <c:pt idx="300">
                  <c:v>727772937.16999996</c:v>
                </c:pt>
                <c:pt idx="301">
                  <c:v>733528586.00999999</c:v>
                </c:pt>
                <c:pt idx="302">
                  <c:v>741155127.27999997</c:v>
                </c:pt>
                <c:pt idx="303">
                  <c:v>743023347.89999998</c:v>
                </c:pt>
                <c:pt idx="304">
                  <c:v>750023684.54999995</c:v>
                </c:pt>
                <c:pt idx="305">
                  <c:v>758866628.40999997</c:v>
                </c:pt>
                <c:pt idx="306">
                  <c:v>781634953.98000002</c:v>
                </c:pt>
                <c:pt idx="307">
                  <c:v>791728185.39999998</c:v>
                </c:pt>
                <c:pt idx="308">
                  <c:v>797116220.03999996</c:v>
                </c:pt>
                <c:pt idx="309">
                  <c:v>803881876.09000003</c:v>
                </c:pt>
                <c:pt idx="310">
                  <c:v>818303991.13</c:v>
                </c:pt>
                <c:pt idx="311">
                  <c:v>840823055.98000002</c:v>
                </c:pt>
                <c:pt idx="312">
                  <c:v>850069233.75</c:v>
                </c:pt>
                <c:pt idx="313">
                  <c:v>850645055.76999998</c:v>
                </c:pt>
                <c:pt idx="314">
                  <c:v>850822614.26999998</c:v>
                </c:pt>
                <c:pt idx="315">
                  <c:v>850443305.87</c:v>
                </c:pt>
                <c:pt idx="316">
                  <c:v>850222084.38999999</c:v>
                </c:pt>
                <c:pt idx="317">
                  <c:v>852729122.80999994</c:v>
                </c:pt>
                <c:pt idx="318">
                  <c:v>853242953.53999996</c:v>
                </c:pt>
                <c:pt idx="319">
                  <c:v>853961117.45000005</c:v>
                </c:pt>
                <c:pt idx="320">
                  <c:v>857141022.64999998</c:v>
                </c:pt>
                <c:pt idx="321">
                  <c:v>855773384.07000005</c:v>
                </c:pt>
                <c:pt idx="322">
                  <c:v>855987837.13999999</c:v>
                </c:pt>
                <c:pt idx="323">
                  <c:v>855848068.57000005</c:v>
                </c:pt>
                <c:pt idx="324">
                  <c:v>856279127.08000004</c:v>
                </c:pt>
                <c:pt idx="325">
                  <c:v>854137538.60000002</c:v>
                </c:pt>
                <c:pt idx="326">
                  <c:v>851162048.37</c:v>
                </c:pt>
                <c:pt idx="327">
                  <c:v>851693692.61000001</c:v>
                </c:pt>
                <c:pt idx="328">
                  <c:v>851177088.15999997</c:v>
                </c:pt>
                <c:pt idx="329">
                  <c:v>851640334.49000001</c:v>
                </c:pt>
                <c:pt idx="330">
                  <c:v>851690750.42999995</c:v>
                </c:pt>
                <c:pt idx="331">
                  <c:v>851925149.24000001</c:v>
                </c:pt>
                <c:pt idx="332">
                  <c:v>852731570.85000002</c:v>
                </c:pt>
                <c:pt idx="333">
                  <c:v>853968861.14999998</c:v>
                </c:pt>
                <c:pt idx="334">
                  <c:v>853114378.36000001</c:v>
                </c:pt>
                <c:pt idx="335">
                  <c:v>852921313.80999994</c:v>
                </c:pt>
                <c:pt idx="336">
                  <c:v>853760582.02999997</c:v>
                </c:pt>
                <c:pt idx="337">
                  <c:v>853853061.74000001</c:v>
                </c:pt>
                <c:pt idx="338">
                  <c:v>854185114.27999997</c:v>
                </c:pt>
                <c:pt idx="339">
                  <c:v>851002277.66999996</c:v>
                </c:pt>
                <c:pt idx="340">
                  <c:v>852448507.66999996</c:v>
                </c:pt>
                <c:pt idx="341">
                  <c:v>852873671.27999997</c:v>
                </c:pt>
                <c:pt idx="342">
                  <c:v>852946017.09000003</c:v>
                </c:pt>
                <c:pt idx="343">
                  <c:v>853092432.87</c:v>
                </c:pt>
                <c:pt idx="344">
                  <c:v>853312511.10000002</c:v>
                </c:pt>
                <c:pt idx="345">
                  <c:v>854927067.55999994</c:v>
                </c:pt>
                <c:pt idx="346">
                  <c:v>855590057.12</c:v>
                </c:pt>
                <c:pt idx="347">
                  <c:v>855953071.12</c:v>
                </c:pt>
                <c:pt idx="348">
                  <c:v>855821470.45000005</c:v>
                </c:pt>
                <c:pt idx="349">
                  <c:v>856631840.03999996</c:v>
                </c:pt>
                <c:pt idx="350">
                  <c:v>855128981.88999999</c:v>
                </c:pt>
                <c:pt idx="351">
                  <c:v>855532633.17999995</c:v>
                </c:pt>
                <c:pt idx="352">
                  <c:v>855986392.10000002</c:v>
                </c:pt>
                <c:pt idx="353">
                  <c:v>856615781.53999996</c:v>
                </c:pt>
                <c:pt idx="354">
                  <c:v>857359766.51999998</c:v>
                </c:pt>
                <c:pt idx="355">
                  <c:v>860879853.57000005</c:v>
                </c:pt>
                <c:pt idx="356">
                  <c:v>858599733.96000004</c:v>
                </c:pt>
                <c:pt idx="357">
                  <c:v>858946126.71000004</c:v>
                </c:pt>
                <c:pt idx="358">
                  <c:v>859298369.89999998</c:v>
                </c:pt>
                <c:pt idx="359">
                  <c:v>859904637.70000005</c:v>
                </c:pt>
                <c:pt idx="360">
                  <c:v>859679759.69000006</c:v>
                </c:pt>
                <c:pt idx="361">
                  <c:v>860060767.33000004</c:v>
                </c:pt>
                <c:pt idx="362">
                  <c:v>860488413.99000001</c:v>
                </c:pt>
                <c:pt idx="363">
                  <c:v>860817434.48000002</c:v>
                </c:pt>
                <c:pt idx="364">
                  <c:v>861069512.62</c:v>
                </c:pt>
                <c:pt idx="365">
                  <c:v>860693077.63</c:v>
                </c:pt>
                <c:pt idx="366">
                  <c:v>853357677.26999998</c:v>
                </c:pt>
                <c:pt idx="367">
                  <c:v>852437003.65999997</c:v>
                </c:pt>
                <c:pt idx="368">
                  <c:v>851629861.45000005</c:v>
                </c:pt>
                <c:pt idx="369">
                  <c:v>861827623.33000004</c:v>
                </c:pt>
                <c:pt idx="370">
                  <c:v>862397675.97000003</c:v>
                </c:pt>
                <c:pt idx="371">
                  <c:v>862264043.07000005</c:v>
                </c:pt>
                <c:pt idx="372">
                  <c:v>862841555.52999997</c:v>
                </c:pt>
                <c:pt idx="373">
                  <c:v>867497020.25</c:v>
                </c:pt>
                <c:pt idx="374">
                  <c:v>868348449.87</c:v>
                </c:pt>
                <c:pt idx="375">
                  <c:v>867551567.45000005</c:v>
                </c:pt>
                <c:pt idx="376">
                  <c:v>867854841.25999999</c:v>
                </c:pt>
                <c:pt idx="377">
                  <c:v>867259511.10000002</c:v>
                </c:pt>
                <c:pt idx="378">
                  <c:v>868105125.48000002</c:v>
                </c:pt>
                <c:pt idx="379">
                  <c:v>856891721.23000002</c:v>
                </c:pt>
                <c:pt idx="380">
                  <c:v>858479855.57000005</c:v>
                </c:pt>
                <c:pt idx="381">
                  <c:v>858920314.46000004</c:v>
                </c:pt>
                <c:pt idx="382">
                  <c:v>856354327.12</c:v>
                </c:pt>
                <c:pt idx="383">
                  <c:v>856893920.27999997</c:v>
                </c:pt>
                <c:pt idx="384">
                  <c:v>857709192.33000004</c:v>
                </c:pt>
                <c:pt idx="385">
                  <c:v>857640235.85000002</c:v>
                </c:pt>
                <c:pt idx="386">
                  <c:v>857824323.67999995</c:v>
                </c:pt>
                <c:pt idx="387">
                  <c:v>856821751.67999995</c:v>
                </c:pt>
                <c:pt idx="388">
                  <c:v>857763804.90999997</c:v>
                </c:pt>
                <c:pt idx="389">
                  <c:v>857878907.45000005</c:v>
                </c:pt>
                <c:pt idx="390">
                  <c:v>858831619.45000005</c:v>
                </c:pt>
                <c:pt idx="391">
                  <c:v>879700883.88999999</c:v>
                </c:pt>
                <c:pt idx="392">
                  <c:v>916320684.59000003</c:v>
                </c:pt>
                <c:pt idx="393">
                  <c:v>930989394.84000015</c:v>
                </c:pt>
                <c:pt idx="394">
                  <c:v>941510631.98000002</c:v>
                </c:pt>
                <c:pt idx="395">
                  <c:v>956950376.74999988</c:v>
                </c:pt>
                <c:pt idx="396">
                  <c:v>966017802.32000005</c:v>
                </c:pt>
                <c:pt idx="397">
                  <c:v>973685031.92999995</c:v>
                </c:pt>
                <c:pt idx="398">
                  <c:v>980618878.95000005</c:v>
                </c:pt>
                <c:pt idx="399">
                  <c:v>992132375.08000004</c:v>
                </c:pt>
                <c:pt idx="400">
                  <c:v>998048251.53999996</c:v>
                </c:pt>
                <c:pt idx="401">
                  <c:v>1013768504.17</c:v>
                </c:pt>
                <c:pt idx="402">
                  <c:v>1021259498.72</c:v>
                </c:pt>
                <c:pt idx="403">
                  <c:v>1031454788.47</c:v>
                </c:pt>
                <c:pt idx="404">
                  <c:v>1045116071.4499999</c:v>
                </c:pt>
                <c:pt idx="405">
                  <c:v>1054925861.7200001</c:v>
                </c:pt>
                <c:pt idx="406">
                  <c:v>1064242196.21</c:v>
                </c:pt>
                <c:pt idx="407">
                  <c:v>1074768879.55</c:v>
                </c:pt>
                <c:pt idx="408">
                  <c:v>1082919582.0999999</c:v>
                </c:pt>
                <c:pt idx="409">
                  <c:v>1089703498.5699999</c:v>
                </c:pt>
                <c:pt idx="410">
                  <c:v>1104869107.4200001</c:v>
                </c:pt>
                <c:pt idx="411">
                  <c:v>1115757943.3199999</c:v>
                </c:pt>
                <c:pt idx="412">
                  <c:v>1114037052.75</c:v>
                </c:pt>
                <c:pt idx="413">
                  <c:v>1129039848.4200001</c:v>
                </c:pt>
                <c:pt idx="414">
                  <c:v>1167400011.03</c:v>
                </c:pt>
                <c:pt idx="415">
                  <c:v>1186161195.3599999</c:v>
                </c:pt>
                <c:pt idx="416">
                  <c:v>1186909919.5</c:v>
                </c:pt>
                <c:pt idx="417">
                  <c:v>1186822273.3599999</c:v>
                </c:pt>
                <c:pt idx="418">
                  <c:v>1188720918.8</c:v>
                </c:pt>
                <c:pt idx="419">
                  <c:v>1189275436.3599999</c:v>
                </c:pt>
                <c:pt idx="420">
                  <c:v>1189742257.4000001</c:v>
                </c:pt>
                <c:pt idx="421">
                  <c:v>1189990455.6199999</c:v>
                </c:pt>
                <c:pt idx="422">
                  <c:v>1189917483.52</c:v>
                </c:pt>
                <c:pt idx="423">
                  <c:v>1190552814.1800001</c:v>
                </c:pt>
                <c:pt idx="424">
                  <c:v>1190232710.21</c:v>
                </c:pt>
                <c:pt idx="425">
                  <c:v>1190825087.6900001</c:v>
                </c:pt>
                <c:pt idx="426">
                  <c:v>1190318640.6300001</c:v>
                </c:pt>
                <c:pt idx="427">
                  <c:v>1190305365.22</c:v>
                </c:pt>
                <c:pt idx="428">
                  <c:v>1190809593.25</c:v>
                </c:pt>
                <c:pt idx="429">
                  <c:v>1192052298.95</c:v>
                </c:pt>
                <c:pt idx="430">
                  <c:v>1192050844.6300001</c:v>
                </c:pt>
                <c:pt idx="431">
                  <c:v>1192793477.8099999</c:v>
                </c:pt>
                <c:pt idx="432">
                  <c:v>1193148465.03</c:v>
                </c:pt>
                <c:pt idx="433">
                  <c:v>1193967356.8599999</c:v>
                </c:pt>
                <c:pt idx="434">
                  <c:v>1194385520.97</c:v>
                </c:pt>
                <c:pt idx="435">
                  <c:v>1191540434.52</c:v>
                </c:pt>
                <c:pt idx="436">
                  <c:v>1191555284.9400001</c:v>
                </c:pt>
                <c:pt idx="437">
                  <c:v>1191966659.9400001</c:v>
                </c:pt>
                <c:pt idx="438">
                  <c:v>1192635692.6500001</c:v>
                </c:pt>
                <c:pt idx="439">
                  <c:v>1190887388.8900001</c:v>
                </c:pt>
                <c:pt idx="440">
                  <c:v>1191235838.3399999</c:v>
                </c:pt>
                <c:pt idx="441">
                  <c:v>1190641146.4100001</c:v>
                </c:pt>
                <c:pt idx="442">
                  <c:v>1191309866.6700001</c:v>
                </c:pt>
                <c:pt idx="443">
                  <c:v>1190804137.6700001</c:v>
                </c:pt>
                <c:pt idx="444">
                  <c:v>1191765786.4100001</c:v>
                </c:pt>
                <c:pt idx="445">
                  <c:v>1190153755.03</c:v>
                </c:pt>
                <c:pt idx="446">
                  <c:v>1187909815.3800001</c:v>
                </c:pt>
                <c:pt idx="447">
                  <c:v>1188405890.9100001</c:v>
                </c:pt>
                <c:pt idx="448">
                  <c:v>1188251771.5899999</c:v>
                </c:pt>
                <c:pt idx="449">
                  <c:v>1187567715.1199999</c:v>
                </c:pt>
                <c:pt idx="450">
                  <c:v>1186776376.22</c:v>
                </c:pt>
                <c:pt idx="451">
                  <c:v>1174731056.05</c:v>
                </c:pt>
                <c:pt idx="452">
                  <c:v>1175255644.6500001</c:v>
                </c:pt>
                <c:pt idx="453">
                  <c:v>1175753836.03</c:v>
                </c:pt>
                <c:pt idx="454">
                  <c:v>1175007059.6900001</c:v>
                </c:pt>
                <c:pt idx="455">
                  <c:v>1184026752.21</c:v>
                </c:pt>
                <c:pt idx="456">
                  <c:v>1181916774</c:v>
                </c:pt>
                <c:pt idx="457">
                  <c:v>1183710893.45</c:v>
                </c:pt>
                <c:pt idx="458">
                  <c:v>1186556848.21</c:v>
                </c:pt>
                <c:pt idx="459">
                  <c:v>1185451104.04</c:v>
                </c:pt>
                <c:pt idx="460">
                  <c:v>1185172335.48</c:v>
                </c:pt>
                <c:pt idx="461">
                  <c:v>1186955546.5899999</c:v>
                </c:pt>
                <c:pt idx="462">
                  <c:v>1187116057.8399999</c:v>
                </c:pt>
                <c:pt idx="463">
                  <c:v>1187051192.1700001</c:v>
                </c:pt>
                <c:pt idx="464">
                  <c:v>1186856815.8599999</c:v>
                </c:pt>
                <c:pt idx="465">
                  <c:v>1187042001.3599999</c:v>
                </c:pt>
                <c:pt idx="466">
                  <c:v>1186743264.97</c:v>
                </c:pt>
                <c:pt idx="467">
                  <c:v>1186876917.6700001</c:v>
                </c:pt>
                <c:pt idx="468">
                  <c:v>1186572740.8</c:v>
                </c:pt>
                <c:pt idx="469">
                  <c:v>1185957859.1900001</c:v>
                </c:pt>
                <c:pt idx="470">
                  <c:v>1184376846.0799999</c:v>
                </c:pt>
                <c:pt idx="471">
                  <c:v>1180633069.05</c:v>
                </c:pt>
                <c:pt idx="472">
                  <c:v>1179251584.9300001</c:v>
                </c:pt>
                <c:pt idx="473">
                  <c:v>1178253932.71</c:v>
                </c:pt>
                <c:pt idx="474">
                  <c:v>1176383301.9100001</c:v>
                </c:pt>
                <c:pt idx="475">
                  <c:v>1176345947.47</c:v>
                </c:pt>
                <c:pt idx="476">
                  <c:v>1176739532.5799999</c:v>
                </c:pt>
                <c:pt idx="477">
                  <c:v>1191298176.5</c:v>
                </c:pt>
                <c:pt idx="478">
                  <c:v>1200304011.8</c:v>
                </c:pt>
                <c:pt idx="479">
                  <c:v>1196978371.29</c:v>
                </c:pt>
                <c:pt idx="480">
                  <c:v>1197844093.26</c:v>
                </c:pt>
                <c:pt idx="481">
                  <c:v>1196958323.8299999</c:v>
                </c:pt>
                <c:pt idx="482">
                  <c:v>1198200614.4100001</c:v>
                </c:pt>
                <c:pt idx="483">
                  <c:v>1197768905.1500001</c:v>
                </c:pt>
                <c:pt idx="484">
                  <c:v>1199144708.9300001</c:v>
                </c:pt>
                <c:pt idx="485">
                  <c:v>1199643071.25</c:v>
                </c:pt>
                <c:pt idx="486">
                  <c:v>1177125680.4000001</c:v>
                </c:pt>
                <c:pt idx="487">
                  <c:v>1175727547.5999999</c:v>
                </c:pt>
                <c:pt idx="488">
                  <c:v>1174651392.4000001</c:v>
                </c:pt>
                <c:pt idx="489">
                  <c:v>1174876144.5699999</c:v>
                </c:pt>
                <c:pt idx="490">
                  <c:v>1174057629.1700001</c:v>
                </c:pt>
                <c:pt idx="491">
                  <c:v>1172740314.8800001</c:v>
                </c:pt>
                <c:pt idx="492">
                  <c:v>1161113845.4300001</c:v>
                </c:pt>
                <c:pt idx="493">
                  <c:v>1155597240.6199999</c:v>
                </c:pt>
                <c:pt idx="494">
                  <c:v>1156394391.5</c:v>
                </c:pt>
                <c:pt idx="495">
                  <c:v>1154777268.6900001</c:v>
                </c:pt>
                <c:pt idx="496">
                  <c:v>1155000131.1600001</c:v>
                </c:pt>
                <c:pt idx="497">
                  <c:v>1155517716.55</c:v>
                </c:pt>
                <c:pt idx="498">
                  <c:v>1155009307.8499999</c:v>
                </c:pt>
                <c:pt idx="499">
                  <c:v>1157229943.8699999</c:v>
                </c:pt>
                <c:pt idx="500">
                  <c:v>1158015042.0599999</c:v>
                </c:pt>
                <c:pt idx="501">
                  <c:v>1158202985.76</c:v>
                </c:pt>
                <c:pt idx="502">
                  <c:v>1157372933.22</c:v>
                </c:pt>
                <c:pt idx="503">
                  <c:v>1156813199.5599999</c:v>
                </c:pt>
                <c:pt idx="504">
                  <c:v>1161218595.97</c:v>
                </c:pt>
                <c:pt idx="505">
                  <c:v>1166558814.8099999</c:v>
                </c:pt>
                <c:pt idx="506">
                  <c:v>1147171546.4100001</c:v>
                </c:pt>
                <c:pt idx="507">
                  <c:v>1148351753.74</c:v>
                </c:pt>
                <c:pt idx="508">
                  <c:v>1147052080.98</c:v>
                </c:pt>
                <c:pt idx="509">
                  <c:v>1140207432.98</c:v>
                </c:pt>
                <c:pt idx="510">
                  <c:v>1142064138.48</c:v>
                </c:pt>
                <c:pt idx="511">
                  <c:v>1142446237.78</c:v>
                </c:pt>
                <c:pt idx="512">
                  <c:v>1140248414.8099999</c:v>
                </c:pt>
                <c:pt idx="513">
                  <c:v>1141911003.23</c:v>
                </c:pt>
                <c:pt idx="514">
                  <c:v>1142112859.1199999</c:v>
                </c:pt>
                <c:pt idx="515">
                  <c:v>1143466080.78</c:v>
                </c:pt>
                <c:pt idx="516">
                  <c:v>1139446545.01</c:v>
                </c:pt>
                <c:pt idx="517">
                  <c:v>1142356595.3399999</c:v>
                </c:pt>
                <c:pt idx="518">
                  <c:v>1146272508.29</c:v>
                </c:pt>
                <c:pt idx="519">
                  <c:v>1147316029.76</c:v>
                </c:pt>
                <c:pt idx="520">
                  <c:v>1152786667.9000001</c:v>
                </c:pt>
                <c:pt idx="521">
                  <c:v>1144547366.0699999</c:v>
                </c:pt>
                <c:pt idx="522">
                  <c:v>1145581188.55</c:v>
                </c:pt>
                <c:pt idx="523">
                  <c:v>1144822746.3499999</c:v>
                </c:pt>
                <c:pt idx="524">
                  <c:v>1140692920.54</c:v>
                </c:pt>
                <c:pt idx="525">
                  <c:v>1120226207.04</c:v>
                </c:pt>
                <c:pt idx="526">
                  <c:v>1121040197.4100001</c:v>
                </c:pt>
                <c:pt idx="527">
                  <c:v>1124814886.21</c:v>
                </c:pt>
                <c:pt idx="528">
                  <c:v>1127218300.1600001</c:v>
                </c:pt>
                <c:pt idx="529">
                  <c:v>1126978267.3399999</c:v>
                </c:pt>
                <c:pt idx="530">
                  <c:v>1128865837.1600001</c:v>
                </c:pt>
                <c:pt idx="531">
                  <c:v>1132437667.7</c:v>
                </c:pt>
                <c:pt idx="532">
                  <c:v>1135742653.0699999</c:v>
                </c:pt>
                <c:pt idx="533">
                  <c:v>1136500685.23</c:v>
                </c:pt>
                <c:pt idx="534">
                  <c:v>1135867113.04</c:v>
                </c:pt>
                <c:pt idx="535">
                  <c:v>1137660927.1600001</c:v>
                </c:pt>
                <c:pt idx="536">
                  <c:v>1137317403.3599999</c:v>
                </c:pt>
                <c:pt idx="537">
                  <c:v>1139659891.24</c:v>
                </c:pt>
                <c:pt idx="538">
                  <c:v>1153656749.27</c:v>
                </c:pt>
                <c:pt idx="539">
                  <c:v>1158111484.6199999</c:v>
                </c:pt>
                <c:pt idx="540">
                  <c:v>1162932752.9400001</c:v>
                </c:pt>
                <c:pt idx="541">
                  <c:v>1163789033.52</c:v>
                </c:pt>
                <c:pt idx="542">
                  <c:v>1166497093.4200001</c:v>
                </c:pt>
                <c:pt idx="543">
                  <c:v>1167966487.8299999</c:v>
                </c:pt>
                <c:pt idx="544">
                  <c:v>1164840315.23</c:v>
                </c:pt>
                <c:pt idx="545">
                  <c:v>1168582431.26</c:v>
                </c:pt>
                <c:pt idx="546">
                  <c:v>1170608735.0999999</c:v>
                </c:pt>
                <c:pt idx="547">
                  <c:v>1174972498.3399999</c:v>
                </c:pt>
                <c:pt idx="548">
                  <c:v>1180190794.8499999</c:v>
                </c:pt>
                <c:pt idx="549">
                  <c:v>1183630763</c:v>
                </c:pt>
                <c:pt idx="550">
                  <c:v>1192554946.4400001</c:v>
                </c:pt>
                <c:pt idx="551">
                  <c:v>1195154612.7</c:v>
                </c:pt>
                <c:pt idx="552">
                  <c:v>1195319464.96</c:v>
                </c:pt>
                <c:pt idx="553">
                  <c:v>1201391908.4000001</c:v>
                </c:pt>
                <c:pt idx="554">
                  <c:v>1206464239.5</c:v>
                </c:pt>
                <c:pt idx="555">
                  <c:v>1216064951.5699999</c:v>
                </c:pt>
                <c:pt idx="556">
                  <c:v>1219103480.8199999</c:v>
                </c:pt>
                <c:pt idx="557">
                  <c:v>1222082719.3599999</c:v>
                </c:pt>
                <c:pt idx="558">
                  <c:v>1218725107.0599999</c:v>
                </c:pt>
                <c:pt idx="559">
                  <c:v>1222046126.1700001</c:v>
                </c:pt>
                <c:pt idx="560">
                  <c:v>1224699183.52</c:v>
                </c:pt>
                <c:pt idx="561">
                  <c:v>1233396184.5899999</c:v>
                </c:pt>
                <c:pt idx="562">
                  <c:v>1225554669.8099999</c:v>
                </c:pt>
                <c:pt idx="563">
                  <c:v>1229262341.48</c:v>
                </c:pt>
                <c:pt idx="564">
                  <c:v>1221754668.4200001</c:v>
                </c:pt>
                <c:pt idx="565">
                  <c:v>1231077304.8199999</c:v>
                </c:pt>
                <c:pt idx="566">
                  <c:v>1234700034.9200001</c:v>
                </c:pt>
                <c:pt idx="567">
                  <c:v>1242071236.5999999</c:v>
                </c:pt>
                <c:pt idx="568">
                  <c:v>1246648158.51</c:v>
                </c:pt>
                <c:pt idx="569">
                  <c:v>1251347476.29</c:v>
                </c:pt>
                <c:pt idx="570">
                  <c:v>1256380388.95</c:v>
                </c:pt>
                <c:pt idx="571">
                  <c:v>1268933166.4100001</c:v>
                </c:pt>
                <c:pt idx="572">
                  <c:v>1272472170.71</c:v>
                </c:pt>
                <c:pt idx="573">
                  <c:v>1281197512.05</c:v>
                </c:pt>
                <c:pt idx="574">
                  <c:v>1283908010.8399999</c:v>
                </c:pt>
                <c:pt idx="575">
                  <c:v>1287646513.3699999</c:v>
                </c:pt>
                <c:pt idx="576">
                  <c:v>1291385414.4200001</c:v>
                </c:pt>
                <c:pt idx="577">
                  <c:v>1297446824.6900001</c:v>
                </c:pt>
                <c:pt idx="578">
                  <c:v>1298490401.79</c:v>
                </c:pt>
                <c:pt idx="579">
                  <c:v>1311787885.3800001</c:v>
                </c:pt>
                <c:pt idx="580">
                  <c:v>1316067648.76</c:v>
                </c:pt>
                <c:pt idx="581">
                  <c:v>1319663956.03</c:v>
                </c:pt>
                <c:pt idx="582">
                  <c:v>1323394508.9000001</c:v>
                </c:pt>
                <c:pt idx="583">
                  <c:v>1324255749.02</c:v>
                </c:pt>
                <c:pt idx="584">
                  <c:v>1341910241.1300001</c:v>
                </c:pt>
                <c:pt idx="585">
                  <c:v>1345167084.46</c:v>
                </c:pt>
                <c:pt idx="586">
                  <c:v>1348643380.5899999</c:v>
                </c:pt>
                <c:pt idx="587">
                  <c:v>1350209517.4200001</c:v>
                </c:pt>
                <c:pt idx="588">
                  <c:v>1363621458.0999999</c:v>
                </c:pt>
                <c:pt idx="589">
                  <c:v>1369263318.47</c:v>
                </c:pt>
                <c:pt idx="590">
                  <c:v>1372340148.1700001</c:v>
                </c:pt>
                <c:pt idx="591">
                  <c:v>1381228327.8599999</c:v>
                </c:pt>
                <c:pt idx="592">
                  <c:v>1382129011.9200001</c:v>
                </c:pt>
                <c:pt idx="593">
                  <c:v>1387527362.1700001</c:v>
                </c:pt>
                <c:pt idx="594">
                  <c:v>1390057768.3399999</c:v>
                </c:pt>
                <c:pt idx="595">
                  <c:v>1406018668.21</c:v>
                </c:pt>
                <c:pt idx="596">
                  <c:v>1413851645.98</c:v>
                </c:pt>
                <c:pt idx="597">
                  <c:v>1415596372.3299999</c:v>
                </c:pt>
                <c:pt idx="598">
                  <c:v>1421177685.1900001</c:v>
                </c:pt>
                <c:pt idx="599">
                  <c:v>1426728475.53</c:v>
                </c:pt>
                <c:pt idx="600">
                  <c:v>1430031105.5</c:v>
                </c:pt>
                <c:pt idx="601">
                  <c:v>1432510100.8499999</c:v>
                </c:pt>
                <c:pt idx="602">
                  <c:v>1437267710.6099999</c:v>
                </c:pt>
                <c:pt idx="603">
                  <c:v>1453037796.8299999</c:v>
                </c:pt>
                <c:pt idx="604">
                  <c:v>1457840447.6900001</c:v>
                </c:pt>
                <c:pt idx="605">
                  <c:v>1473972533.27</c:v>
                </c:pt>
                <c:pt idx="606">
                  <c:v>1482855920.8900001</c:v>
                </c:pt>
                <c:pt idx="607">
                  <c:v>1494179432.8</c:v>
                </c:pt>
                <c:pt idx="608">
                  <c:v>1495694276.6700001</c:v>
                </c:pt>
                <c:pt idx="609">
                  <c:v>1496378716.03</c:v>
                </c:pt>
                <c:pt idx="610">
                  <c:v>1500311963.48</c:v>
                </c:pt>
                <c:pt idx="611">
                  <c:v>1500698854.8800001</c:v>
                </c:pt>
                <c:pt idx="612">
                  <c:v>1497077709.29</c:v>
                </c:pt>
                <c:pt idx="613">
                  <c:v>1496869370.1500001</c:v>
                </c:pt>
                <c:pt idx="614">
                  <c:v>1496499690.4100001</c:v>
                </c:pt>
                <c:pt idx="615">
                  <c:v>1488879318.27</c:v>
                </c:pt>
                <c:pt idx="616">
                  <c:v>1484856886.49</c:v>
                </c:pt>
                <c:pt idx="617">
                  <c:v>1485563968.1400001</c:v>
                </c:pt>
                <c:pt idx="618">
                  <c:v>1486141644.9400001</c:v>
                </c:pt>
                <c:pt idx="619">
                  <c:v>1487105611.75</c:v>
                </c:pt>
                <c:pt idx="620">
                  <c:v>1485707254.21</c:v>
                </c:pt>
                <c:pt idx="621">
                  <c:v>1484815951.1199999</c:v>
                </c:pt>
                <c:pt idx="622">
                  <c:v>1486185180.52</c:v>
                </c:pt>
                <c:pt idx="623">
                  <c:v>1486076906.0999999</c:v>
                </c:pt>
                <c:pt idx="624">
                  <c:v>1487104751.53</c:v>
                </c:pt>
                <c:pt idx="625">
                  <c:v>1487422091.3499999</c:v>
                </c:pt>
                <c:pt idx="626">
                  <c:v>1489570700.8</c:v>
                </c:pt>
                <c:pt idx="627">
                  <c:v>1490150590.02</c:v>
                </c:pt>
                <c:pt idx="628">
                  <c:v>1489625597.4400001</c:v>
                </c:pt>
                <c:pt idx="629">
                  <c:v>1489447379.99</c:v>
                </c:pt>
                <c:pt idx="630">
                  <c:v>1490262301.8399999</c:v>
                </c:pt>
                <c:pt idx="631">
                  <c:v>1489320013.8199999</c:v>
                </c:pt>
                <c:pt idx="632">
                  <c:v>1494520904.0999999</c:v>
                </c:pt>
                <c:pt idx="633">
                  <c:v>1493720892.8699999</c:v>
                </c:pt>
                <c:pt idx="634">
                  <c:v>1493807424.6700001</c:v>
                </c:pt>
                <c:pt idx="635">
                  <c:v>1496200732.5</c:v>
                </c:pt>
                <c:pt idx="636">
                  <c:v>1492595451.1400001</c:v>
                </c:pt>
                <c:pt idx="637">
                  <c:v>1494498262.0999999</c:v>
                </c:pt>
                <c:pt idx="638">
                  <c:v>1492191143.5899999</c:v>
                </c:pt>
                <c:pt idx="639">
                  <c:v>1492611409.4100001</c:v>
                </c:pt>
                <c:pt idx="640">
                  <c:v>1492826478.8299999</c:v>
                </c:pt>
                <c:pt idx="641">
                  <c:v>1492076465.28</c:v>
                </c:pt>
                <c:pt idx="642">
                  <c:v>1490096375.72</c:v>
                </c:pt>
                <c:pt idx="643">
                  <c:v>1546982786.97</c:v>
                </c:pt>
                <c:pt idx="644">
                  <c:v>1546862513.0599999</c:v>
                </c:pt>
                <c:pt idx="645">
                  <c:v>1547260195.4200001</c:v>
                </c:pt>
                <c:pt idx="646">
                  <c:v>1545889773.3800001</c:v>
                </c:pt>
                <c:pt idx="647">
                  <c:v>1546874730.5799999</c:v>
                </c:pt>
                <c:pt idx="648">
                  <c:v>1546684210.1400001</c:v>
                </c:pt>
                <c:pt idx="649">
                  <c:v>1545521173.26</c:v>
                </c:pt>
                <c:pt idx="650">
                  <c:v>1544169810.72</c:v>
                </c:pt>
                <c:pt idx="651">
                  <c:v>1539857898.4100001</c:v>
                </c:pt>
                <c:pt idx="652">
                  <c:v>1543131880.05</c:v>
                </c:pt>
                <c:pt idx="653">
                  <c:v>1542630118.5699999</c:v>
                </c:pt>
                <c:pt idx="654">
                  <c:v>1543462768.5</c:v>
                </c:pt>
                <c:pt idx="655">
                  <c:v>1542389688.5799999</c:v>
                </c:pt>
                <c:pt idx="656">
                  <c:v>1539749378.49</c:v>
                </c:pt>
                <c:pt idx="657">
                  <c:v>1542319823.96</c:v>
                </c:pt>
                <c:pt idx="658">
                  <c:v>1545063763.77</c:v>
                </c:pt>
                <c:pt idx="659">
                  <c:v>1546777350.73</c:v>
                </c:pt>
                <c:pt idx="660">
                  <c:v>1542215851.3399999</c:v>
                </c:pt>
                <c:pt idx="661">
                  <c:v>1533277253.95</c:v>
                </c:pt>
                <c:pt idx="662">
                  <c:v>1535626700.9400001</c:v>
                </c:pt>
                <c:pt idx="663">
                  <c:v>1527556599.4300001</c:v>
                </c:pt>
                <c:pt idx="664">
                  <c:v>1526937261.1700001</c:v>
                </c:pt>
                <c:pt idx="665">
                  <c:v>1525315781.4300001</c:v>
                </c:pt>
                <c:pt idx="666">
                  <c:v>1523661361.79</c:v>
                </c:pt>
                <c:pt idx="667">
                  <c:v>1525582202.0899999</c:v>
                </c:pt>
                <c:pt idx="668">
                  <c:v>1525342066.9100001</c:v>
                </c:pt>
                <c:pt idx="669">
                  <c:v>1529059521.5799999</c:v>
                </c:pt>
                <c:pt idx="670">
                  <c:v>1529852576.5699999</c:v>
                </c:pt>
                <c:pt idx="671">
                  <c:v>1536281155.8499999</c:v>
                </c:pt>
                <c:pt idx="672">
                  <c:v>1536252589.9400001</c:v>
                </c:pt>
                <c:pt idx="673">
                  <c:v>1536637540.77</c:v>
                </c:pt>
                <c:pt idx="674">
                  <c:v>1547328346.46</c:v>
                </c:pt>
                <c:pt idx="675">
                  <c:v>1546729135.3</c:v>
                </c:pt>
                <c:pt idx="676">
                  <c:v>1545695813.53</c:v>
                </c:pt>
                <c:pt idx="677">
                  <c:v>1547210551.97</c:v>
                </c:pt>
                <c:pt idx="678">
                  <c:v>1547595769.5699999</c:v>
                </c:pt>
                <c:pt idx="679">
                  <c:v>1546468921.76</c:v>
                </c:pt>
                <c:pt idx="680">
                  <c:v>1557754075.72</c:v>
                </c:pt>
                <c:pt idx="681">
                  <c:v>1555588393.55</c:v>
                </c:pt>
                <c:pt idx="682">
                  <c:v>1557362235.1199999</c:v>
                </c:pt>
                <c:pt idx="683">
                  <c:v>1558703258.0699999</c:v>
                </c:pt>
                <c:pt idx="684">
                  <c:v>1571060261.03</c:v>
                </c:pt>
                <c:pt idx="685">
                  <c:v>1570733333.3599999</c:v>
                </c:pt>
                <c:pt idx="686">
                  <c:v>1571342011.0599999</c:v>
                </c:pt>
                <c:pt idx="687">
                  <c:v>1572611274.21</c:v>
                </c:pt>
                <c:pt idx="688">
                  <c:v>1572470741.48</c:v>
                </c:pt>
                <c:pt idx="689">
                  <c:v>1573323458.01</c:v>
                </c:pt>
                <c:pt idx="690">
                  <c:v>1564853767.8900001</c:v>
                </c:pt>
                <c:pt idx="691">
                  <c:v>1565758872.0899999</c:v>
                </c:pt>
                <c:pt idx="692">
                  <c:v>1564781859.4200001</c:v>
                </c:pt>
                <c:pt idx="693">
                  <c:v>1566532812.9100001</c:v>
                </c:pt>
                <c:pt idx="694">
                  <c:v>1566818897.6500001</c:v>
                </c:pt>
                <c:pt idx="695">
                  <c:v>1566550924.95</c:v>
                </c:pt>
                <c:pt idx="696">
                  <c:v>1567423121.1700001</c:v>
                </c:pt>
                <c:pt idx="697">
                  <c:v>1570459141.1700001</c:v>
                </c:pt>
                <c:pt idx="698">
                  <c:v>1571425932.8299999</c:v>
                </c:pt>
                <c:pt idx="699">
                  <c:v>1571161107.4200001</c:v>
                </c:pt>
                <c:pt idx="700">
                  <c:v>1570168921.24</c:v>
                </c:pt>
                <c:pt idx="701">
                  <c:v>1567834421.5999999</c:v>
                </c:pt>
                <c:pt idx="702">
                  <c:v>1566193023.29</c:v>
                </c:pt>
                <c:pt idx="703">
                  <c:v>1567686660.45</c:v>
                </c:pt>
                <c:pt idx="704">
                  <c:v>1569924260.8099999</c:v>
                </c:pt>
                <c:pt idx="705">
                  <c:v>1569649344.28</c:v>
                </c:pt>
                <c:pt idx="706">
                  <c:v>1566717075.1900001</c:v>
                </c:pt>
                <c:pt idx="707">
                  <c:v>1567324263.28</c:v>
                </c:pt>
                <c:pt idx="708">
                  <c:v>1567854374.6500001</c:v>
                </c:pt>
                <c:pt idx="709">
                  <c:v>1565375965.3199999</c:v>
                </c:pt>
                <c:pt idx="710">
                  <c:v>1569104566.77</c:v>
                </c:pt>
                <c:pt idx="711">
                  <c:v>1570436110.1800001</c:v>
                </c:pt>
                <c:pt idx="712">
                  <c:v>1571521676.6600001</c:v>
                </c:pt>
                <c:pt idx="713">
                  <c:v>1572101797.8699999</c:v>
                </c:pt>
                <c:pt idx="714">
                  <c:v>1570527971.7</c:v>
                </c:pt>
                <c:pt idx="715">
                  <c:v>1572813791.6400001</c:v>
                </c:pt>
                <c:pt idx="716">
                  <c:v>1573274424.5899999</c:v>
                </c:pt>
                <c:pt idx="717">
                  <c:v>1573730436.0599999</c:v>
                </c:pt>
                <c:pt idx="718">
                  <c:v>1573981712.01</c:v>
                </c:pt>
                <c:pt idx="719">
                  <c:v>1573880380.2</c:v>
                </c:pt>
                <c:pt idx="720">
                  <c:v>1574186903.76</c:v>
                </c:pt>
                <c:pt idx="721">
                  <c:v>1575440478.74</c:v>
                </c:pt>
                <c:pt idx="722">
                  <c:v>1575859782.1900001</c:v>
                </c:pt>
                <c:pt idx="723">
                  <c:v>1574548086.45</c:v>
                </c:pt>
                <c:pt idx="724">
                  <c:v>1574218380.4100001</c:v>
                </c:pt>
                <c:pt idx="725">
                  <c:v>1572060201.45</c:v>
                </c:pt>
                <c:pt idx="726">
                  <c:v>1570535879.26</c:v>
                </c:pt>
                <c:pt idx="727">
                  <c:v>1570507040.1700001</c:v>
                </c:pt>
                <c:pt idx="728">
                  <c:v>1568056321.9100001</c:v>
                </c:pt>
                <c:pt idx="729">
                  <c:v>1571169578.48</c:v>
                </c:pt>
                <c:pt idx="730">
                  <c:v>1568363427.98</c:v>
                </c:pt>
                <c:pt idx="731">
                  <c:v>1565250053.3199999</c:v>
                </c:pt>
                <c:pt idx="732">
                  <c:v>1563802062.01</c:v>
                </c:pt>
                <c:pt idx="733">
                  <c:v>1564242718.21</c:v>
                </c:pt>
                <c:pt idx="734">
                  <c:v>1563725303.9400001</c:v>
                </c:pt>
                <c:pt idx="735">
                  <c:v>1562385052.8900001</c:v>
                </c:pt>
                <c:pt idx="736">
                  <c:v>1562784791.8800001</c:v>
                </c:pt>
                <c:pt idx="737">
                  <c:v>1562466202.5</c:v>
                </c:pt>
                <c:pt idx="738">
                  <c:v>1563589110.0899999</c:v>
                </c:pt>
                <c:pt idx="739">
                  <c:v>1564066291.5899999</c:v>
                </c:pt>
                <c:pt idx="740">
                  <c:v>1562179660.8499999</c:v>
                </c:pt>
                <c:pt idx="741">
                  <c:v>1562217188.0899999</c:v>
                </c:pt>
                <c:pt idx="742">
                  <c:v>1549360549.4000001</c:v>
                </c:pt>
                <c:pt idx="743">
                  <c:v>1550722597.3099999</c:v>
                </c:pt>
                <c:pt idx="744">
                  <c:v>1550336795.72</c:v>
                </c:pt>
                <c:pt idx="745">
                  <c:v>1550008651.6600001</c:v>
                </c:pt>
                <c:pt idx="746">
                  <c:v>1552630419.1600001</c:v>
                </c:pt>
                <c:pt idx="747">
                  <c:v>1555023807.7</c:v>
                </c:pt>
                <c:pt idx="748">
                  <c:v>1555465848.49</c:v>
                </c:pt>
                <c:pt idx="749">
                  <c:v>1557110508.75</c:v>
                </c:pt>
                <c:pt idx="750">
                  <c:v>1557151570.46</c:v>
                </c:pt>
                <c:pt idx="751">
                  <c:v>1555557421.01</c:v>
                </c:pt>
                <c:pt idx="752">
                  <c:v>1557526854.1500001</c:v>
                </c:pt>
                <c:pt idx="753">
                  <c:v>1558567788.5599999</c:v>
                </c:pt>
                <c:pt idx="754">
                  <c:v>1558060842.71</c:v>
                </c:pt>
                <c:pt idx="755">
                  <c:v>1557528112.8800001</c:v>
                </c:pt>
                <c:pt idx="756">
                  <c:v>1554800145.25</c:v>
                </c:pt>
                <c:pt idx="757">
                  <c:v>1554144203.3599999</c:v>
                </c:pt>
                <c:pt idx="758">
                  <c:v>1553861411.71</c:v>
                </c:pt>
                <c:pt idx="759">
                  <c:v>1554244492.76</c:v>
                </c:pt>
                <c:pt idx="760">
                  <c:v>1555647406.8199999</c:v>
                </c:pt>
                <c:pt idx="761">
                  <c:v>1555474159.5799999</c:v>
                </c:pt>
                <c:pt idx="762">
                  <c:v>1553559057.8599999</c:v>
                </c:pt>
                <c:pt idx="763">
                  <c:v>1551070754.9400001</c:v>
                </c:pt>
                <c:pt idx="764">
                  <c:v>1551454091.5699999</c:v>
                </c:pt>
                <c:pt idx="765">
                  <c:v>1548099018.8900001</c:v>
                </c:pt>
                <c:pt idx="766">
                  <c:v>1549549713.01</c:v>
                </c:pt>
                <c:pt idx="767">
                  <c:v>1550288322.0899999</c:v>
                </c:pt>
                <c:pt idx="768">
                  <c:v>1550127995.02</c:v>
                </c:pt>
                <c:pt idx="769">
                  <c:v>1550762873.4400001</c:v>
                </c:pt>
                <c:pt idx="770">
                  <c:v>1549523809.3800001</c:v>
                </c:pt>
                <c:pt idx="771">
                  <c:v>1550033292.6400001</c:v>
                </c:pt>
                <c:pt idx="772">
                  <c:v>1550581435.4300001</c:v>
                </c:pt>
                <c:pt idx="773">
                  <c:v>1550204954.54</c:v>
                </c:pt>
                <c:pt idx="774">
                  <c:v>1551418444.24</c:v>
                </c:pt>
                <c:pt idx="775">
                  <c:v>1552529500.6600001</c:v>
                </c:pt>
                <c:pt idx="776">
                  <c:v>1553543502.98</c:v>
                </c:pt>
                <c:pt idx="777">
                  <c:v>1553226737</c:v>
                </c:pt>
                <c:pt idx="778">
                  <c:v>1555777533.0999999</c:v>
                </c:pt>
                <c:pt idx="779">
                  <c:v>1555760227.9300001</c:v>
                </c:pt>
                <c:pt idx="780">
                  <c:v>1553538189.1500001</c:v>
                </c:pt>
                <c:pt idx="781">
                  <c:v>1556751508.6900001</c:v>
                </c:pt>
                <c:pt idx="782">
                  <c:v>1555284551.3699999</c:v>
                </c:pt>
                <c:pt idx="783">
                  <c:v>1554591657.9300001</c:v>
                </c:pt>
                <c:pt idx="784">
                  <c:v>1556273848.5899999</c:v>
                </c:pt>
                <c:pt idx="785">
                  <c:v>1550580717.0999999</c:v>
                </c:pt>
                <c:pt idx="786">
                  <c:v>1550103703.7</c:v>
                </c:pt>
                <c:pt idx="787">
                  <c:v>1550905543.4100001</c:v>
                </c:pt>
                <c:pt idx="788">
                  <c:v>1551754739.48</c:v>
                </c:pt>
                <c:pt idx="789">
                  <c:v>1550749804.48</c:v>
                </c:pt>
                <c:pt idx="790">
                  <c:v>1549570209.53</c:v>
                </c:pt>
                <c:pt idx="791">
                  <c:v>1550823656.4000001</c:v>
                </c:pt>
                <c:pt idx="792">
                  <c:v>1553281706.1700001</c:v>
                </c:pt>
                <c:pt idx="793">
                  <c:v>1557209842.8599999</c:v>
                </c:pt>
                <c:pt idx="794">
                  <c:v>1558148276.05</c:v>
                </c:pt>
                <c:pt idx="795">
                  <c:v>1558008491.8699999</c:v>
                </c:pt>
                <c:pt idx="796">
                  <c:v>1556985806.9200001</c:v>
                </c:pt>
                <c:pt idx="797">
                  <c:v>1561311647.6800001</c:v>
                </c:pt>
                <c:pt idx="798">
                  <c:v>1564918250.5699999</c:v>
                </c:pt>
                <c:pt idx="799">
                  <c:v>1565919938.1300001</c:v>
                </c:pt>
                <c:pt idx="800">
                  <c:v>1563845092.75</c:v>
                </c:pt>
                <c:pt idx="801">
                  <c:v>1564574597.46</c:v>
                </c:pt>
                <c:pt idx="802">
                  <c:v>1564981066.0599999</c:v>
                </c:pt>
                <c:pt idx="803">
                  <c:v>1560732137.3699999</c:v>
                </c:pt>
                <c:pt idx="804">
                  <c:v>1559127714.24</c:v>
                </c:pt>
                <c:pt idx="805">
                  <c:v>1558818475.3</c:v>
                </c:pt>
                <c:pt idx="806">
                  <c:v>1559162789.1199999</c:v>
                </c:pt>
                <c:pt idx="807">
                  <c:v>1556096137.45</c:v>
                </c:pt>
                <c:pt idx="808">
                  <c:v>1555730934.04</c:v>
                </c:pt>
                <c:pt idx="809">
                  <c:v>1559369361.3699999</c:v>
                </c:pt>
                <c:pt idx="810">
                  <c:v>1558911375</c:v>
                </c:pt>
                <c:pt idx="811">
                  <c:v>1558019498.4400001</c:v>
                </c:pt>
                <c:pt idx="812">
                  <c:v>1550238413.3399999</c:v>
                </c:pt>
                <c:pt idx="813">
                  <c:v>1549473188.4000001</c:v>
                </c:pt>
                <c:pt idx="814">
                  <c:v>1550114340.28</c:v>
                </c:pt>
                <c:pt idx="815">
                  <c:v>1549033238.2</c:v>
                </c:pt>
                <c:pt idx="816">
                  <c:v>1545865186.3099999</c:v>
                </c:pt>
                <c:pt idx="817">
                  <c:v>1547680882.0599999</c:v>
                </c:pt>
                <c:pt idx="818">
                  <c:v>1544190658.03</c:v>
                </c:pt>
                <c:pt idx="819">
                  <c:v>1549731523.51</c:v>
                </c:pt>
                <c:pt idx="820">
                  <c:v>1549659991.1300001</c:v>
                </c:pt>
                <c:pt idx="821">
                  <c:v>1550334502.96</c:v>
                </c:pt>
                <c:pt idx="822">
                  <c:v>1547630038.95</c:v>
                </c:pt>
                <c:pt idx="823">
                  <c:v>1546205606.27</c:v>
                </c:pt>
                <c:pt idx="824">
                  <c:v>1546822497.8299999</c:v>
                </c:pt>
                <c:pt idx="825">
                  <c:v>1546806570.9000001</c:v>
                </c:pt>
                <c:pt idx="826">
                  <c:v>1543228359.6800001</c:v>
                </c:pt>
                <c:pt idx="827">
                  <c:v>1541879516.76</c:v>
                </c:pt>
                <c:pt idx="828">
                  <c:v>1539855667.4400001</c:v>
                </c:pt>
                <c:pt idx="829">
                  <c:v>1535304058.8199999</c:v>
                </c:pt>
                <c:pt idx="830">
                  <c:v>1535731317.76</c:v>
                </c:pt>
                <c:pt idx="831">
                  <c:v>1535097973.9300001</c:v>
                </c:pt>
                <c:pt idx="832">
                  <c:v>1532821767.4000001</c:v>
                </c:pt>
                <c:pt idx="833">
                  <c:v>1522841643.5</c:v>
                </c:pt>
                <c:pt idx="834">
                  <c:v>1524089520.1600001</c:v>
                </c:pt>
                <c:pt idx="835">
                  <c:v>1528950770.5799999</c:v>
                </c:pt>
                <c:pt idx="836">
                  <c:v>1530046268.26</c:v>
                </c:pt>
                <c:pt idx="837">
                  <c:v>1530109744.51</c:v>
                </c:pt>
                <c:pt idx="838">
                  <c:v>1528966873.03</c:v>
                </c:pt>
                <c:pt idx="839">
                  <c:v>1529846353.78</c:v>
                </c:pt>
                <c:pt idx="840">
                  <c:v>1531267637.6400001</c:v>
                </c:pt>
                <c:pt idx="841">
                  <c:v>1531892102.76</c:v>
                </c:pt>
                <c:pt idx="842">
                  <c:v>1531274805.5999999</c:v>
                </c:pt>
                <c:pt idx="843">
                  <c:v>1531716088.8900001</c:v>
                </c:pt>
                <c:pt idx="844">
                  <c:v>1530652357.49</c:v>
                </c:pt>
                <c:pt idx="845">
                  <c:v>1528920811.7</c:v>
                </c:pt>
                <c:pt idx="846">
                  <c:v>1532277856.1400001</c:v>
                </c:pt>
                <c:pt idx="847">
                  <c:v>1532584556.48</c:v>
                </c:pt>
                <c:pt idx="848">
                  <c:v>1533264822.3</c:v>
                </c:pt>
                <c:pt idx="849">
                  <c:v>1533818834.27</c:v>
                </c:pt>
                <c:pt idx="850">
                  <c:v>1534006998.1199999</c:v>
                </c:pt>
                <c:pt idx="851">
                  <c:v>1526348625.5599999</c:v>
                </c:pt>
                <c:pt idx="852">
                  <c:v>1527411245.97</c:v>
                </c:pt>
                <c:pt idx="853">
                  <c:v>1528145358.6400001</c:v>
                </c:pt>
                <c:pt idx="854">
                  <c:v>1530313770.49</c:v>
                </c:pt>
                <c:pt idx="855">
                  <c:v>1528405425.47</c:v>
                </c:pt>
                <c:pt idx="856">
                  <c:v>1528597598.9000001</c:v>
                </c:pt>
                <c:pt idx="857">
                  <c:v>1530050911.01</c:v>
                </c:pt>
                <c:pt idx="858">
                  <c:v>1530862483.47</c:v>
                </c:pt>
                <c:pt idx="859">
                  <c:v>1531642448.53</c:v>
                </c:pt>
                <c:pt idx="860">
                  <c:v>1527713732.76</c:v>
                </c:pt>
                <c:pt idx="861">
                  <c:v>1528080958.96</c:v>
                </c:pt>
                <c:pt idx="862">
                  <c:v>1527845502.5899999</c:v>
                </c:pt>
                <c:pt idx="863">
                  <c:v>1528456910.45</c:v>
                </c:pt>
                <c:pt idx="864">
                  <c:v>1528404626.27</c:v>
                </c:pt>
                <c:pt idx="865">
                  <c:v>1527453866.8199999</c:v>
                </c:pt>
                <c:pt idx="866">
                  <c:v>1523680883.46</c:v>
                </c:pt>
                <c:pt idx="867">
                  <c:v>1523179501.3</c:v>
                </c:pt>
                <c:pt idx="868">
                  <c:v>1535183248.76</c:v>
                </c:pt>
                <c:pt idx="869">
                  <c:v>1535212595.78</c:v>
                </c:pt>
                <c:pt idx="870">
                  <c:v>1535374825.9200001</c:v>
                </c:pt>
                <c:pt idx="871">
                  <c:v>1533534231.4100001</c:v>
                </c:pt>
                <c:pt idx="872">
                  <c:v>1536225800.3199999</c:v>
                </c:pt>
                <c:pt idx="873">
                  <c:v>1536773945.3099999</c:v>
                </c:pt>
                <c:pt idx="874">
                  <c:v>1535789323.5999999</c:v>
                </c:pt>
                <c:pt idx="875">
                  <c:v>1533796028.8399999</c:v>
                </c:pt>
                <c:pt idx="876">
                  <c:v>1533949251.6700001</c:v>
                </c:pt>
                <c:pt idx="877">
                  <c:v>1534309088.1600001</c:v>
                </c:pt>
                <c:pt idx="878">
                  <c:v>1534331161.9300001</c:v>
                </c:pt>
                <c:pt idx="879">
                  <c:v>1538463589.6800001</c:v>
                </c:pt>
                <c:pt idx="880">
                  <c:v>1535850502.8299999</c:v>
                </c:pt>
                <c:pt idx="881">
                  <c:v>1536800349.8699999</c:v>
                </c:pt>
                <c:pt idx="882">
                  <c:v>1536947184.5599999</c:v>
                </c:pt>
                <c:pt idx="883">
                  <c:v>1539870012.46</c:v>
                </c:pt>
                <c:pt idx="884">
                  <c:v>1539738953.22</c:v>
                </c:pt>
                <c:pt idx="885">
                  <c:v>1536176471.3299999</c:v>
                </c:pt>
                <c:pt idx="886">
                  <c:v>1537176867.5599999</c:v>
                </c:pt>
                <c:pt idx="887">
                  <c:v>1537432636.26</c:v>
                </c:pt>
                <c:pt idx="888">
                  <c:v>1538487257.47</c:v>
                </c:pt>
                <c:pt idx="889">
                  <c:v>1539246237.1199999</c:v>
                </c:pt>
                <c:pt idx="890">
                  <c:v>1538719815.78</c:v>
                </c:pt>
                <c:pt idx="891">
                  <c:v>1539134412.8900001</c:v>
                </c:pt>
                <c:pt idx="892">
                  <c:v>1539086670.4200001</c:v>
                </c:pt>
                <c:pt idx="893">
                  <c:v>1538545513.4300001</c:v>
                </c:pt>
                <c:pt idx="894">
                  <c:v>1538411317</c:v>
                </c:pt>
                <c:pt idx="895">
                  <c:v>1528522265.6099999</c:v>
                </c:pt>
                <c:pt idx="896">
                  <c:v>1529321303.02</c:v>
                </c:pt>
                <c:pt idx="897">
                  <c:v>1529168778.4200001</c:v>
                </c:pt>
                <c:pt idx="898">
                  <c:v>1528426000.8</c:v>
                </c:pt>
                <c:pt idx="899">
                  <c:v>1526257802.4000001</c:v>
                </c:pt>
                <c:pt idx="900">
                  <c:v>1525384188.5799999</c:v>
                </c:pt>
                <c:pt idx="901">
                  <c:v>1525620749.1900001</c:v>
                </c:pt>
                <c:pt idx="902">
                  <c:v>1526740875.04</c:v>
                </c:pt>
                <c:pt idx="903">
                  <c:v>1522540562.9200001</c:v>
                </c:pt>
                <c:pt idx="904">
                  <c:v>1522837831.1800001</c:v>
                </c:pt>
                <c:pt idx="905">
                  <c:v>1518528268.1700001</c:v>
                </c:pt>
                <c:pt idx="906">
                  <c:v>1519732643.5699999</c:v>
                </c:pt>
                <c:pt idx="907">
                  <c:v>1521238949.02</c:v>
                </c:pt>
                <c:pt idx="908">
                  <c:v>1520482349.1900001</c:v>
                </c:pt>
                <c:pt idx="909">
                  <c:v>1520559079.9000001</c:v>
                </c:pt>
                <c:pt idx="910">
                  <c:v>1517640850.8699999</c:v>
                </c:pt>
                <c:pt idx="911">
                  <c:v>1517463903.1900001</c:v>
                </c:pt>
                <c:pt idx="912">
                  <c:v>1515707691.97</c:v>
                </c:pt>
                <c:pt idx="913">
                  <c:v>1500281114.8399999</c:v>
                </c:pt>
                <c:pt idx="914">
                  <c:v>1500850733.24</c:v>
                </c:pt>
                <c:pt idx="915">
                  <c:v>1502739896.51</c:v>
                </c:pt>
                <c:pt idx="916">
                  <c:v>1504056981.9000001</c:v>
                </c:pt>
                <c:pt idx="917">
                  <c:v>1503807889.1600001</c:v>
                </c:pt>
                <c:pt idx="918">
                  <c:v>1499872694.5899999</c:v>
                </c:pt>
                <c:pt idx="919">
                  <c:v>1500105532.5699999</c:v>
                </c:pt>
                <c:pt idx="920">
                  <c:v>1496648237.8699999</c:v>
                </c:pt>
                <c:pt idx="921">
                  <c:v>1497500840.8399999</c:v>
                </c:pt>
                <c:pt idx="922">
                  <c:v>1498833693.29</c:v>
                </c:pt>
                <c:pt idx="923">
                  <c:v>1499417095.23</c:v>
                </c:pt>
                <c:pt idx="924">
                  <c:v>1497329459.3</c:v>
                </c:pt>
                <c:pt idx="925">
                  <c:v>1496717925.75</c:v>
                </c:pt>
                <c:pt idx="926">
                  <c:v>1495088110.6099999</c:v>
                </c:pt>
                <c:pt idx="927">
                  <c:v>1489557875.3299999</c:v>
                </c:pt>
                <c:pt idx="928">
                  <c:v>1489054923.1199999</c:v>
                </c:pt>
                <c:pt idx="929">
                  <c:v>1489365224.1600001</c:v>
                </c:pt>
                <c:pt idx="930">
                  <c:v>1483771909.5599999</c:v>
                </c:pt>
                <c:pt idx="931">
                  <c:v>1484298381.3800001</c:v>
                </c:pt>
                <c:pt idx="932">
                  <c:v>1482505639.9000001</c:v>
                </c:pt>
                <c:pt idx="933">
                  <c:v>1483206890.96</c:v>
                </c:pt>
                <c:pt idx="934">
                  <c:v>1480420322.3</c:v>
                </c:pt>
                <c:pt idx="935">
                  <c:v>1474344042.9100001</c:v>
                </c:pt>
                <c:pt idx="936">
                  <c:v>1474895957.78</c:v>
                </c:pt>
                <c:pt idx="937">
                  <c:v>1473611403.8199999</c:v>
                </c:pt>
                <c:pt idx="938">
                  <c:v>1472598686.95</c:v>
                </c:pt>
                <c:pt idx="939">
                  <c:v>1470816345.22</c:v>
                </c:pt>
                <c:pt idx="940">
                  <c:v>1469418380.74</c:v>
                </c:pt>
                <c:pt idx="941">
                  <c:v>1469701784.6900001</c:v>
                </c:pt>
                <c:pt idx="942">
                  <c:v>1469783604.3099999</c:v>
                </c:pt>
                <c:pt idx="943">
                  <c:v>1469643285.95</c:v>
                </c:pt>
                <c:pt idx="944">
                  <c:v>1468222963.0999999</c:v>
                </c:pt>
                <c:pt idx="945">
                  <c:v>1463149726.6300001</c:v>
                </c:pt>
                <c:pt idx="946">
                  <c:v>1463110661.6700001</c:v>
                </c:pt>
                <c:pt idx="947">
                  <c:v>1587852667.1199999</c:v>
                </c:pt>
                <c:pt idx="948">
                  <c:v>1588405642.5699999</c:v>
                </c:pt>
                <c:pt idx="949">
                  <c:v>1600862794.1500001</c:v>
                </c:pt>
                <c:pt idx="950">
                  <c:v>1602541680.5599999</c:v>
                </c:pt>
                <c:pt idx="951">
                  <c:v>1607516826.46</c:v>
                </c:pt>
                <c:pt idx="952">
                  <c:v>1616857023.05</c:v>
                </c:pt>
                <c:pt idx="953">
                  <c:v>1620560246.73</c:v>
                </c:pt>
                <c:pt idx="954">
                  <c:v>1631156165.24</c:v>
                </c:pt>
                <c:pt idx="955">
                  <c:v>1680838709.5899999</c:v>
                </c:pt>
                <c:pt idx="956">
                  <c:v>1682123436.5</c:v>
                </c:pt>
                <c:pt idx="957">
                  <c:v>1685343751.79</c:v>
                </c:pt>
                <c:pt idx="958">
                  <c:v>1686867079.8</c:v>
                </c:pt>
                <c:pt idx="959">
                  <c:v>1686132107.6800001</c:v>
                </c:pt>
                <c:pt idx="960">
                  <c:v>1689114305.21</c:v>
                </c:pt>
                <c:pt idx="961">
                  <c:v>1691692314.6099999</c:v>
                </c:pt>
                <c:pt idx="962">
                  <c:v>1683874604.79</c:v>
                </c:pt>
                <c:pt idx="963">
                  <c:v>1742299293.1099999</c:v>
                </c:pt>
                <c:pt idx="964">
                  <c:v>1744478857.97</c:v>
                </c:pt>
                <c:pt idx="965">
                  <c:v>1745857233.26</c:v>
                </c:pt>
                <c:pt idx="966">
                  <c:v>1748191362.6800001</c:v>
                </c:pt>
                <c:pt idx="967">
                  <c:v>1748216562.02</c:v>
                </c:pt>
                <c:pt idx="968">
                  <c:v>1751915884.3499999</c:v>
                </c:pt>
                <c:pt idx="969">
                  <c:v>1761837360.8599999</c:v>
                </c:pt>
                <c:pt idx="970">
                  <c:v>1760680604.1500001</c:v>
                </c:pt>
                <c:pt idx="971">
                  <c:v>1779162958</c:v>
                </c:pt>
                <c:pt idx="972">
                  <c:v>1779491552.3699999</c:v>
                </c:pt>
                <c:pt idx="973">
                  <c:v>1779117104.5899999</c:v>
                </c:pt>
                <c:pt idx="974">
                  <c:v>1776893229.05</c:v>
                </c:pt>
                <c:pt idx="975">
                  <c:v>1776511459.0599999</c:v>
                </c:pt>
                <c:pt idx="976">
                  <c:v>1784247609.4300001</c:v>
                </c:pt>
                <c:pt idx="977">
                  <c:v>1786084672.8800001</c:v>
                </c:pt>
                <c:pt idx="978">
                  <c:v>1786145190.02</c:v>
                </c:pt>
                <c:pt idx="979">
                  <c:v>1787949055.97</c:v>
                </c:pt>
                <c:pt idx="980">
                  <c:v>1786542563.9100001</c:v>
                </c:pt>
                <c:pt idx="981">
                  <c:v>1788524176.0999999</c:v>
                </c:pt>
                <c:pt idx="982">
                  <c:v>1788310795.27</c:v>
                </c:pt>
                <c:pt idx="983">
                  <c:v>1788626083.5799999</c:v>
                </c:pt>
                <c:pt idx="984">
                  <c:v>1788152628.55</c:v>
                </c:pt>
                <c:pt idx="985">
                  <c:v>1790739376.04</c:v>
                </c:pt>
                <c:pt idx="986">
                  <c:v>1790240719.03</c:v>
                </c:pt>
                <c:pt idx="987">
                  <c:v>1789155270.76</c:v>
                </c:pt>
                <c:pt idx="988">
                  <c:v>1788403298.75</c:v>
                </c:pt>
                <c:pt idx="989">
                  <c:v>1788084716.4100001</c:v>
                </c:pt>
                <c:pt idx="990">
                  <c:v>1791483785.29</c:v>
                </c:pt>
                <c:pt idx="991">
                  <c:v>1791243099.28</c:v>
                </c:pt>
                <c:pt idx="992">
                  <c:v>1791068263.1900001</c:v>
                </c:pt>
                <c:pt idx="993">
                  <c:v>1791141001.78</c:v>
                </c:pt>
                <c:pt idx="994">
                  <c:v>1767141399.74</c:v>
                </c:pt>
                <c:pt idx="995">
                  <c:v>1767215469.9000001</c:v>
                </c:pt>
                <c:pt idx="996">
                  <c:v>1763858640.51</c:v>
                </c:pt>
                <c:pt idx="997">
                  <c:v>1765219825.23</c:v>
                </c:pt>
                <c:pt idx="998">
                  <c:v>1765057839.3800001</c:v>
                </c:pt>
                <c:pt idx="999">
                  <c:v>1771591858.1500001</c:v>
                </c:pt>
                <c:pt idx="1000">
                  <c:v>1774657321.79</c:v>
                </c:pt>
                <c:pt idx="1001">
                  <c:v>1775180924.26</c:v>
                </c:pt>
                <c:pt idx="1002">
                  <c:v>1771981015.1800001</c:v>
                </c:pt>
                <c:pt idx="1003">
                  <c:v>1770930504.0699999</c:v>
                </c:pt>
                <c:pt idx="1004">
                  <c:v>1754108855.1500001</c:v>
                </c:pt>
                <c:pt idx="1005">
                  <c:v>1821146622.72</c:v>
                </c:pt>
                <c:pt idx="1006">
                  <c:v>1768764550.02</c:v>
                </c:pt>
                <c:pt idx="1007">
                  <c:v>1759815271.71</c:v>
                </c:pt>
                <c:pt idx="1008">
                  <c:v>1740208489.1099999</c:v>
                </c:pt>
                <c:pt idx="1009">
                  <c:v>1695707136.1099999</c:v>
                </c:pt>
                <c:pt idx="1010">
                  <c:v>1696146011.4300001</c:v>
                </c:pt>
                <c:pt idx="1011">
                  <c:v>1696737871.9100001</c:v>
                </c:pt>
                <c:pt idx="1012">
                  <c:v>1672012722.53</c:v>
                </c:pt>
                <c:pt idx="1013">
                  <c:v>1673661257.45</c:v>
                </c:pt>
                <c:pt idx="1014">
                  <c:v>1674030514.8599999</c:v>
                </c:pt>
                <c:pt idx="1015">
                  <c:v>1660386934.8900001</c:v>
                </c:pt>
                <c:pt idx="1016">
                  <c:v>1663891379.75</c:v>
                </c:pt>
                <c:pt idx="1017">
                  <c:v>1650315202.6300001</c:v>
                </c:pt>
                <c:pt idx="1018">
                  <c:v>1653137019.8599999</c:v>
                </c:pt>
                <c:pt idx="1019">
                  <c:v>1654811129.1300001</c:v>
                </c:pt>
                <c:pt idx="1020">
                  <c:v>1637516101.79</c:v>
                </c:pt>
                <c:pt idx="1021">
                  <c:v>1633066352.1099999</c:v>
                </c:pt>
                <c:pt idx="1022">
                  <c:v>1631127465.0899999</c:v>
                </c:pt>
                <c:pt idx="1023">
                  <c:v>1633107549.27</c:v>
                </c:pt>
                <c:pt idx="1024">
                  <c:v>1633831547.6400001</c:v>
                </c:pt>
                <c:pt idx="1025">
                  <c:v>1632959455.6600001</c:v>
                </c:pt>
                <c:pt idx="1026">
                  <c:v>1630919921.21</c:v>
                </c:pt>
                <c:pt idx="1027">
                  <c:v>1620610680.05</c:v>
                </c:pt>
                <c:pt idx="1028">
                  <c:v>1624779508.1199999</c:v>
                </c:pt>
                <c:pt idx="1029">
                  <c:v>1624624785.2</c:v>
                </c:pt>
                <c:pt idx="1030">
                  <c:v>1624950901.9300001</c:v>
                </c:pt>
                <c:pt idx="1031">
                  <c:v>1620307481.0699999</c:v>
                </c:pt>
                <c:pt idx="1032">
                  <c:v>1614688354.8699999</c:v>
                </c:pt>
                <c:pt idx="1033">
                  <c:v>1616333878.9400001</c:v>
                </c:pt>
                <c:pt idx="1034">
                  <c:v>1615483208.26</c:v>
                </c:pt>
                <c:pt idx="1035">
                  <c:v>1610227314.96</c:v>
                </c:pt>
                <c:pt idx="1036">
                  <c:v>1628023714.6600001</c:v>
                </c:pt>
                <c:pt idx="1037">
                  <c:v>1622111674.0799999</c:v>
                </c:pt>
                <c:pt idx="1038">
                  <c:v>1649354177.22</c:v>
                </c:pt>
                <c:pt idx="1039">
                  <c:v>1652862701.55</c:v>
                </c:pt>
                <c:pt idx="1040">
                  <c:v>1656154804.3599999</c:v>
                </c:pt>
                <c:pt idx="1041">
                  <c:v>1655658392.3699999</c:v>
                </c:pt>
                <c:pt idx="1042">
                  <c:v>1654857452.26</c:v>
                </c:pt>
                <c:pt idx="1043">
                  <c:v>1656361320.3</c:v>
                </c:pt>
                <c:pt idx="1044">
                  <c:v>1657668222.3199999</c:v>
                </c:pt>
                <c:pt idx="1045">
                  <c:v>1660005651.21</c:v>
                </c:pt>
                <c:pt idx="1046">
                  <c:v>1688980909.0899999</c:v>
                </c:pt>
                <c:pt idx="1047">
                  <c:v>1669628774.01</c:v>
                </c:pt>
                <c:pt idx="1048">
                  <c:v>1670870197.55</c:v>
                </c:pt>
                <c:pt idx="1049">
                  <c:v>1681613887.3099999</c:v>
                </c:pt>
                <c:pt idx="1050">
                  <c:v>1676502031.04</c:v>
                </c:pt>
                <c:pt idx="1051">
                  <c:v>1672667592.6400001</c:v>
                </c:pt>
                <c:pt idx="1052">
                  <c:v>1665802019.71</c:v>
                </c:pt>
                <c:pt idx="1053">
                  <c:v>1662096539.8699999</c:v>
                </c:pt>
                <c:pt idx="1054">
                  <c:v>1659724786.8699999</c:v>
                </c:pt>
                <c:pt idx="1055">
                  <c:v>1656534909.4000001</c:v>
                </c:pt>
                <c:pt idx="1056">
                  <c:v>1659289011.3399999</c:v>
                </c:pt>
                <c:pt idx="1057">
                  <c:v>1659932123.9300001</c:v>
                </c:pt>
                <c:pt idx="1058">
                  <c:v>1654277764.8499999</c:v>
                </c:pt>
                <c:pt idx="1059">
                  <c:v>1651417919.96</c:v>
                </c:pt>
                <c:pt idx="1060">
                  <c:v>1641837558.3699999</c:v>
                </c:pt>
                <c:pt idx="1061">
                  <c:v>1642161350.6900001</c:v>
                </c:pt>
                <c:pt idx="1062">
                  <c:v>1639790519.45</c:v>
                </c:pt>
                <c:pt idx="1063">
                  <c:v>1635932958.27</c:v>
                </c:pt>
                <c:pt idx="1064">
                  <c:v>1635643229.77</c:v>
                </c:pt>
                <c:pt idx="1065">
                  <c:v>1621322188.8399999</c:v>
                </c:pt>
                <c:pt idx="1066">
                  <c:v>1619667335.73</c:v>
                </c:pt>
                <c:pt idx="1067">
                  <c:v>1607508043.03</c:v>
                </c:pt>
                <c:pt idx="1068">
                  <c:v>1597437776.48</c:v>
                </c:pt>
                <c:pt idx="1069">
                  <c:v>1593548102.3099999</c:v>
                </c:pt>
                <c:pt idx="1070">
                  <c:v>1580303382.8299999</c:v>
                </c:pt>
                <c:pt idx="1071">
                  <c:v>1570300099.8499999</c:v>
                </c:pt>
                <c:pt idx="1072">
                  <c:v>1561057210.22</c:v>
                </c:pt>
                <c:pt idx="1073">
                  <c:v>1544824193.6700001</c:v>
                </c:pt>
                <c:pt idx="1074">
                  <c:v>1537950208.0799999</c:v>
                </c:pt>
                <c:pt idx="1075">
                  <c:v>1527350457.99</c:v>
                </c:pt>
                <c:pt idx="1076">
                  <c:v>1520859364.9300001</c:v>
                </c:pt>
                <c:pt idx="1077">
                  <c:v>1514579233.1099999</c:v>
                </c:pt>
                <c:pt idx="1078">
                  <c:v>1505278466.1500001</c:v>
                </c:pt>
                <c:pt idx="1079">
                  <c:v>1500395997.3900001</c:v>
                </c:pt>
                <c:pt idx="1080">
                  <c:v>1493745222.4100001</c:v>
                </c:pt>
                <c:pt idx="1081">
                  <c:v>1485953741.8900001</c:v>
                </c:pt>
                <c:pt idx="1082">
                  <c:v>1482833247.1700001</c:v>
                </c:pt>
                <c:pt idx="1083">
                  <c:v>1482264242.1300001</c:v>
                </c:pt>
                <c:pt idx="1084">
                  <c:v>1479306185.1300001</c:v>
                </c:pt>
                <c:pt idx="1085">
                  <c:v>1481271247.54</c:v>
                </c:pt>
                <c:pt idx="1086">
                  <c:v>1477669216.49</c:v>
                </c:pt>
                <c:pt idx="1087">
                  <c:v>1478303059.21</c:v>
                </c:pt>
                <c:pt idx="1088">
                  <c:v>1480796393.5699999</c:v>
                </c:pt>
                <c:pt idx="1089">
                  <c:v>1479623416.27</c:v>
                </c:pt>
                <c:pt idx="1090">
                  <c:v>1477465580.01</c:v>
                </c:pt>
                <c:pt idx="1091">
                  <c:v>1471161037.6400001</c:v>
                </c:pt>
                <c:pt idx="1092">
                  <c:v>1470152635.0999999</c:v>
                </c:pt>
                <c:pt idx="1093">
                  <c:v>1377983462.9400001</c:v>
                </c:pt>
                <c:pt idx="1094">
                  <c:v>1378922925.01</c:v>
                </c:pt>
                <c:pt idx="1095">
                  <c:v>1326062763.04</c:v>
                </c:pt>
                <c:pt idx="1096">
                  <c:v>1309488328.73</c:v>
                </c:pt>
                <c:pt idx="1097">
                  <c:v>1245669124.74</c:v>
                </c:pt>
                <c:pt idx="1098">
                  <c:v>1253915252.5999999</c:v>
                </c:pt>
                <c:pt idx="1099">
                  <c:v>1230989939.3</c:v>
                </c:pt>
                <c:pt idx="1100">
                  <c:v>1196396291.54</c:v>
                </c:pt>
                <c:pt idx="1101">
                  <c:v>1116905609.3699999</c:v>
                </c:pt>
                <c:pt idx="1102">
                  <c:v>1045963145.9000001</c:v>
                </c:pt>
                <c:pt idx="1103">
                  <c:v>1050324776.5900002</c:v>
                </c:pt>
                <c:pt idx="1104">
                  <c:v>1032242296.1200001</c:v>
                </c:pt>
                <c:pt idx="1105">
                  <c:v>1027703813.4599999</c:v>
                </c:pt>
                <c:pt idx="1106">
                  <c:v>1024246019.3</c:v>
                </c:pt>
                <c:pt idx="1107">
                  <c:v>1015578693.4200001</c:v>
                </c:pt>
                <c:pt idx="1108">
                  <c:v>1017715379.9400002</c:v>
                </c:pt>
                <c:pt idx="1109">
                  <c:v>1011886947.2299999</c:v>
                </c:pt>
                <c:pt idx="1110">
                  <c:v>1008987274.6100001</c:v>
                </c:pt>
                <c:pt idx="1111">
                  <c:v>1002665362.7</c:v>
                </c:pt>
                <c:pt idx="1112">
                  <c:v>997182750.33999991</c:v>
                </c:pt>
                <c:pt idx="1113">
                  <c:v>998224883.45999992</c:v>
                </c:pt>
                <c:pt idx="1114">
                  <c:v>995991698.17999995</c:v>
                </c:pt>
                <c:pt idx="1115">
                  <c:v>992960234.88999999</c:v>
                </c:pt>
                <c:pt idx="1116">
                  <c:v>988811501.71000016</c:v>
                </c:pt>
                <c:pt idx="1117">
                  <c:v>984073675.49000013</c:v>
                </c:pt>
                <c:pt idx="1118">
                  <c:v>996175397.03999996</c:v>
                </c:pt>
                <c:pt idx="1119">
                  <c:v>1001517163.1699998</c:v>
                </c:pt>
                <c:pt idx="1120">
                  <c:v>1002808493.27</c:v>
                </c:pt>
                <c:pt idx="1121">
                  <c:v>995576023.49000013</c:v>
                </c:pt>
                <c:pt idx="1122">
                  <c:v>983983989.63999987</c:v>
                </c:pt>
                <c:pt idx="1123">
                  <c:v>983815161.75</c:v>
                </c:pt>
                <c:pt idx="1124">
                  <c:v>982870968.45000005</c:v>
                </c:pt>
                <c:pt idx="1125">
                  <c:v>980080257.14999998</c:v>
                </c:pt>
                <c:pt idx="1126">
                  <c:v>978976448.03999984</c:v>
                </c:pt>
                <c:pt idx="1127">
                  <c:v>979618266.32999992</c:v>
                </c:pt>
                <c:pt idx="1128">
                  <c:v>978626486.45000005</c:v>
                </c:pt>
                <c:pt idx="1129">
                  <c:v>978539249.10000002</c:v>
                </c:pt>
                <c:pt idx="1130">
                  <c:v>978611502.98999989</c:v>
                </c:pt>
                <c:pt idx="1131">
                  <c:v>974597101.62999988</c:v>
                </c:pt>
                <c:pt idx="1132">
                  <c:v>975163208.60000014</c:v>
                </c:pt>
                <c:pt idx="1133">
                  <c:v>974715513.14999998</c:v>
                </c:pt>
                <c:pt idx="1134">
                  <c:v>975599295.86999989</c:v>
                </c:pt>
                <c:pt idx="1135">
                  <c:v>976620339.38999987</c:v>
                </c:pt>
                <c:pt idx="1136">
                  <c:v>975360542.32000005</c:v>
                </c:pt>
                <c:pt idx="1137">
                  <c:v>980214171.14999998</c:v>
                </c:pt>
                <c:pt idx="1138">
                  <c:v>982937492.80999994</c:v>
                </c:pt>
                <c:pt idx="1139">
                  <c:v>982396499.24000013</c:v>
                </c:pt>
                <c:pt idx="1140">
                  <c:v>980086908.50999987</c:v>
                </c:pt>
                <c:pt idx="1141">
                  <c:v>978859890.67999995</c:v>
                </c:pt>
                <c:pt idx="1142">
                  <c:v>979817492.3499999</c:v>
                </c:pt>
                <c:pt idx="1143">
                  <c:v>980759359.82000005</c:v>
                </c:pt>
                <c:pt idx="1144">
                  <c:v>981952171.73000002</c:v>
                </c:pt>
                <c:pt idx="1145">
                  <c:v>977550825.2299999</c:v>
                </c:pt>
                <c:pt idx="1146">
                  <c:v>965777069.51999998</c:v>
                </c:pt>
                <c:pt idx="1147">
                  <c:v>970254609.92999995</c:v>
                </c:pt>
                <c:pt idx="1148">
                  <c:v>971700160.38999999</c:v>
                </c:pt>
                <c:pt idx="1149">
                  <c:v>971023873.03999996</c:v>
                </c:pt>
                <c:pt idx="1150">
                  <c:v>973562258.36000013</c:v>
                </c:pt>
                <c:pt idx="1151">
                  <c:v>972362225.35000002</c:v>
                </c:pt>
                <c:pt idx="1152">
                  <c:v>977124786.38999999</c:v>
                </c:pt>
                <c:pt idx="1153">
                  <c:v>978038308.32000005</c:v>
                </c:pt>
                <c:pt idx="1154">
                  <c:v>980498807.77999997</c:v>
                </c:pt>
                <c:pt idx="1155">
                  <c:v>981847005.6500001</c:v>
                </c:pt>
                <c:pt idx="1156">
                  <c:v>982769548.5</c:v>
                </c:pt>
                <c:pt idx="1157">
                  <c:v>982132060.82000017</c:v>
                </c:pt>
                <c:pt idx="1158">
                  <c:v>985683437.96000016</c:v>
                </c:pt>
                <c:pt idx="1159">
                  <c:v>981977677.79999995</c:v>
                </c:pt>
                <c:pt idx="1160">
                  <c:v>980100298.42999995</c:v>
                </c:pt>
                <c:pt idx="1161">
                  <c:v>965811534.54000008</c:v>
                </c:pt>
                <c:pt idx="1162">
                  <c:v>967316055.53999996</c:v>
                </c:pt>
                <c:pt idx="1163">
                  <c:v>962978915.68999994</c:v>
                </c:pt>
                <c:pt idx="1164">
                  <c:v>964221035.62</c:v>
                </c:pt>
                <c:pt idx="1165">
                  <c:v>964004394.24000001</c:v>
                </c:pt>
                <c:pt idx="1166">
                  <c:v>959512472.74999988</c:v>
                </c:pt>
                <c:pt idx="1167">
                  <c:v>961296615.03999996</c:v>
                </c:pt>
                <c:pt idx="1168">
                  <c:v>967968155.50999999</c:v>
                </c:pt>
                <c:pt idx="1169">
                  <c:v>968383703.01000011</c:v>
                </c:pt>
                <c:pt idx="1170">
                  <c:v>969559285.61000001</c:v>
                </c:pt>
                <c:pt idx="1171">
                  <c:v>963635408.66999996</c:v>
                </c:pt>
                <c:pt idx="1172">
                  <c:v>964940485.28999996</c:v>
                </c:pt>
                <c:pt idx="1173">
                  <c:v>961754901.75</c:v>
                </c:pt>
                <c:pt idx="1174">
                  <c:v>962650002.7700001</c:v>
                </c:pt>
                <c:pt idx="1175">
                  <c:v>962098745.62999988</c:v>
                </c:pt>
                <c:pt idx="1176">
                  <c:v>961839548.50999987</c:v>
                </c:pt>
                <c:pt idx="1177">
                  <c:v>962577640.26999998</c:v>
                </c:pt>
                <c:pt idx="1178">
                  <c:v>962286112.09000003</c:v>
                </c:pt>
                <c:pt idx="1179">
                  <c:v>968982036.63</c:v>
                </c:pt>
                <c:pt idx="1180">
                  <c:v>967682584.01999998</c:v>
                </c:pt>
                <c:pt idx="1181">
                  <c:v>966525815.16999984</c:v>
                </c:pt>
                <c:pt idx="1182">
                  <c:v>968461518.16999996</c:v>
                </c:pt>
                <c:pt idx="1183">
                  <c:v>967633020.41999996</c:v>
                </c:pt>
                <c:pt idx="1184">
                  <c:v>968605865.92999995</c:v>
                </c:pt>
                <c:pt idx="1185">
                  <c:v>969025639.04999995</c:v>
                </c:pt>
                <c:pt idx="1186">
                  <c:v>965829927.97000003</c:v>
                </c:pt>
                <c:pt idx="1187">
                  <c:v>966316388.82000017</c:v>
                </c:pt>
                <c:pt idx="1188">
                  <c:v>963683955.35000002</c:v>
                </c:pt>
                <c:pt idx="1189">
                  <c:v>961521171.13999999</c:v>
                </c:pt>
                <c:pt idx="1190">
                  <c:v>959644654.23000002</c:v>
                </c:pt>
                <c:pt idx="1191">
                  <c:v>960595213.74000001</c:v>
                </c:pt>
                <c:pt idx="1192">
                  <c:v>963404201.26000011</c:v>
                </c:pt>
                <c:pt idx="1193">
                  <c:v>964137810.63999999</c:v>
                </c:pt>
                <c:pt idx="1194">
                  <c:v>965180712.13000011</c:v>
                </c:pt>
                <c:pt idx="1195">
                  <c:v>964025110.73999989</c:v>
                </c:pt>
                <c:pt idx="1196">
                  <c:v>965400268.24000001</c:v>
                </c:pt>
                <c:pt idx="1197">
                  <c:v>964927234.48000002</c:v>
                </c:pt>
                <c:pt idx="1198">
                  <c:v>963869677.54999995</c:v>
                </c:pt>
                <c:pt idx="1199">
                  <c:v>963915939.44999993</c:v>
                </c:pt>
                <c:pt idx="1200">
                  <c:v>961787285.30999994</c:v>
                </c:pt>
                <c:pt idx="1201">
                  <c:v>962398285.82000005</c:v>
                </c:pt>
                <c:pt idx="1202">
                  <c:v>962852112.25</c:v>
                </c:pt>
                <c:pt idx="1203">
                  <c:v>962836159.99000001</c:v>
                </c:pt>
                <c:pt idx="1204">
                  <c:v>972776284.70000005</c:v>
                </c:pt>
                <c:pt idx="1205">
                  <c:v>969608470.79000008</c:v>
                </c:pt>
                <c:pt idx="1206">
                  <c:v>969990780.63999999</c:v>
                </c:pt>
                <c:pt idx="1207">
                  <c:v>966100629.01000011</c:v>
                </c:pt>
                <c:pt idx="1208">
                  <c:v>964998101.0200001</c:v>
                </c:pt>
                <c:pt idx="1209">
                  <c:v>964743313.60000002</c:v>
                </c:pt>
                <c:pt idx="1210">
                  <c:v>956900112.92999983</c:v>
                </c:pt>
                <c:pt idx="1211">
                  <c:v>953827946.57999992</c:v>
                </c:pt>
                <c:pt idx="1212">
                  <c:v>953819933.02999997</c:v>
                </c:pt>
                <c:pt idx="1213">
                  <c:v>953655503.27999997</c:v>
                </c:pt>
                <c:pt idx="1214">
                  <c:v>951421632.12000012</c:v>
                </c:pt>
                <c:pt idx="1215">
                  <c:v>951729425.38999987</c:v>
                </c:pt>
                <c:pt idx="1216">
                  <c:v>951795593.84000003</c:v>
                </c:pt>
                <c:pt idx="1217">
                  <c:v>951132625.67999995</c:v>
                </c:pt>
                <c:pt idx="1218">
                  <c:v>951498373.50999999</c:v>
                </c:pt>
                <c:pt idx="1219">
                  <c:v>944867218.1099999</c:v>
                </c:pt>
                <c:pt idx="1220">
                  <c:v>946987266.79000008</c:v>
                </c:pt>
                <c:pt idx="1221">
                  <c:v>947493737.24000013</c:v>
                </c:pt>
                <c:pt idx="1222">
                  <c:v>949999306.90999997</c:v>
                </c:pt>
                <c:pt idx="1223">
                  <c:v>949816523.34000003</c:v>
                </c:pt>
                <c:pt idx="1224">
                  <c:v>944439770.19000018</c:v>
                </c:pt>
                <c:pt idx="1225">
                  <c:v>934767797.87999988</c:v>
                </c:pt>
                <c:pt idx="1226">
                  <c:v>938401822.72000003</c:v>
                </c:pt>
                <c:pt idx="1227">
                  <c:v>937816360.79000008</c:v>
                </c:pt>
                <c:pt idx="1228">
                  <c:v>938292956.73000002</c:v>
                </c:pt>
                <c:pt idx="1229">
                  <c:v>938653173.05999994</c:v>
                </c:pt>
                <c:pt idx="1230">
                  <c:v>939839325.84000003</c:v>
                </c:pt>
                <c:pt idx="1231">
                  <c:v>938724955.02999997</c:v>
                </c:pt>
                <c:pt idx="1232">
                  <c:v>937434578.3499999</c:v>
                </c:pt>
                <c:pt idx="1233">
                  <c:v>935094774.97000003</c:v>
                </c:pt>
                <c:pt idx="1234">
                  <c:v>946053488.55000007</c:v>
                </c:pt>
                <c:pt idx="1235">
                  <c:v>945020763.04999995</c:v>
                </c:pt>
                <c:pt idx="1236">
                  <c:v>938090976.09000003</c:v>
                </c:pt>
                <c:pt idx="1237">
                  <c:v>932914803.05999994</c:v>
                </c:pt>
                <c:pt idx="1238">
                  <c:v>932958683.04999995</c:v>
                </c:pt>
                <c:pt idx="1239">
                  <c:v>934408176.78000009</c:v>
                </c:pt>
                <c:pt idx="1240">
                  <c:v>933802370.44000006</c:v>
                </c:pt>
                <c:pt idx="1241">
                  <c:v>944762997.51999998</c:v>
                </c:pt>
                <c:pt idx="1242">
                  <c:v>945281647.08000004</c:v>
                </c:pt>
                <c:pt idx="1243">
                  <c:v>947155144.08000004</c:v>
                </c:pt>
                <c:pt idx="1244">
                  <c:v>938126831.15999985</c:v>
                </c:pt>
                <c:pt idx="1245">
                  <c:v>938319221.55999994</c:v>
                </c:pt>
                <c:pt idx="1246">
                  <c:v>940440113.84000003</c:v>
                </c:pt>
                <c:pt idx="1247">
                  <c:v>938034746.28999984</c:v>
                </c:pt>
                <c:pt idx="1248">
                  <c:v>936062385.48000014</c:v>
                </c:pt>
                <c:pt idx="1249">
                  <c:v>942100634.14999998</c:v>
                </c:pt>
                <c:pt idx="1250">
                  <c:v>941748157.35000002</c:v>
                </c:pt>
                <c:pt idx="1251">
                  <c:v>943389813.66000009</c:v>
                </c:pt>
                <c:pt idx="1252">
                  <c:v>943514424.01999998</c:v>
                </c:pt>
                <c:pt idx="1253">
                  <c:v>940735006.78000009</c:v>
                </c:pt>
                <c:pt idx="1254">
                  <c:v>942525560.88</c:v>
                </c:pt>
                <c:pt idx="1255">
                  <c:v>941655659.84000003</c:v>
                </c:pt>
                <c:pt idx="1256">
                  <c:v>941005196.30000007</c:v>
                </c:pt>
                <c:pt idx="1257">
                  <c:v>959211484.44000006</c:v>
                </c:pt>
                <c:pt idx="1258">
                  <c:v>889433102.96000004</c:v>
                </c:pt>
                <c:pt idx="1259">
                  <c:v>907118923.61000001</c:v>
                </c:pt>
                <c:pt idx="1260">
                  <c:v>911241896.21000004</c:v>
                </c:pt>
                <c:pt idx="1261">
                  <c:v>902837769.54999995</c:v>
                </c:pt>
                <c:pt idx="1262">
                  <c:v>901772627.47000003</c:v>
                </c:pt>
                <c:pt idx="1263">
                  <c:v>917727497.13999999</c:v>
                </c:pt>
                <c:pt idx="1264">
                  <c:v>923150987.10000002</c:v>
                </c:pt>
                <c:pt idx="1265">
                  <c:v>922257041.63</c:v>
                </c:pt>
                <c:pt idx="1266">
                  <c:v>921453289.57000005</c:v>
                </c:pt>
                <c:pt idx="1267">
                  <c:v>919097844.65999997</c:v>
                </c:pt>
                <c:pt idx="1268">
                  <c:v>918911597.01999998</c:v>
                </c:pt>
                <c:pt idx="1269">
                  <c:v>920014591.41999996</c:v>
                </c:pt>
                <c:pt idx="1270">
                  <c:v>921747234.59000003</c:v>
                </c:pt>
                <c:pt idx="1271">
                  <c:v>923214816.95000005</c:v>
                </c:pt>
                <c:pt idx="1272">
                  <c:v>925121713.67999995</c:v>
                </c:pt>
                <c:pt idx="1273">
                  <c:v>928671163.74000001</c:v>
                </c:pt>
                <c:pt idx="1274">
                  <c:v>918481623.42999995</c:v>
                </c:pt>
                <c:pt idx="1275">
                  <c:v>919978732.96000004</c:v>
                </c:pt>
                <c:pt idx="1276">
                  <c:v>917600254.97000003</c:v>
                </c:pt>
                <c:pt idx="1277">
                  <c:v>920777377.20000005</c:v>
                </c:pt>
                <c:pt idx="1278">
                  <c:v>920462801.47000003</c:v>
                </c:pt>
                <c:pt idx="1279">
                  <c:v>922010894.26999998</c:v>
                </c:pt>
                <c:pt idx="1280">
                  <c:v>919901999.64999998</c:v>
                </c:pt>
                <c:pt idx="1281">
                  <c:v>916422360.95000005</c:v>
                </c:pt>
                <c:pt idx="1282">
                  <c:v>918103162.89999998</c:v>
                </c:pt>
                <c:pt idx="1283">
                  <c:v>907488156.12</c:v>
                </c:pt>
                <c:pt idx="1284">
                  <c:v>908564556.45000005</c:v>
                </c:pt>
                <c:pt idx="1285">
                  <c:v>907496541.73000002</c:v>
                </c:pt>
                <c:pt idx="1286">
                  <c:v>904698610.61000001</c:v>
                </c:pt>
                <c:pt idx="1287">
                  <c:v>915318288.36000001</c:v>
                </c:pt>
                <c:pt idx="1288">
                  <c:v>914446991.37</c:v>
                </c:pt>
                <c:pt idx="1289">
                  <c:v>915131439.13999999</c:v>
                </c:pt>
                <c:pt idx="1290">
                  <c:v>915290274.55999994</c:v>
                </c:pt>
                <c:pt idx="1291">
                  <c:v>917925083.09000003</c:v>
                </c:pt>
                <c:pt idx="1292">
                  <c:v>909134920.75</c:v>
                </c:pt>
                <c:pt idx="1293">
                  <c:v>912979089.69000006</c:v>
                </c:pt>
                <c:pt idx="1294">
                  <c:v>912487681.63999999</c:v>
                </c:pt>
                <c:pt idx="1295">
                  <c:v>912376667.90999997</c:v>
                </c:pt>
                <c:pt idx="1296">
                  <c:v>912620146.00999999</c:v>
                </c:pt>
                <c:pt idx="1297">
                  <c:v>911801149.79999995</c:v>
                </c:pt>
                <c:pt idx="1298">
                  <c:v>919048579.64999998</c:v>
                </c:pt>
                <c:pt idx="1299">
                  <c:v>909167986.38999999</c:v>
                </c:pt>
                <c:pt idx="1300">
                  <c:v>909329538.16999996</c:v>
                </c:pt>
                <c:pt idx="1301">
                  <c:v>905699832.76999998</c:v>
                </c:pt>
                <c:pt idx="1302">
                  <c:v>909710423.23000002</c:v>
                </c:pt>
                <c:pt idx="1303">
                  <c:v>912165159.05999994</c:v>
                </c:pt>
                <c:pt idx="1304">
                  <c:v>907832636.24000001</c:v>
                </c:pt>
                <c:pt idx="1305">
                  <c:v>913209845.26999998</c:v>
                </c:pt>
                <c:pt idx="1306">
                  <c:v>907159166.84000003</c:v>
                </c:pt>
                <c:pt idx="1307">
                  <c:v>898514576.85000002</c:v>
                </c:pt>
                <c:pt idx="1308">
                  <c:v>902682500.03999996</c:v>
                </c:pt>
                <c:pt idx="1309">
                  <c:v>901014069.98000002</c:v>
                </c:pt>
                <c:pt idx="1310">
                  <c:v>899147555.46000004</c:v>
                </c:pt>
                <c:pt idx="1311">
                  <c:v>899472607.53999996</c:v>
                </c:pt>
                <c:pt idx="1312">
                  <c:v>899816421.84000003</c:v>
                </c:pt>
                <c:pt idx="1313">
                  <c:v>899366251.82000005</c:v>
                </c:pt>
                <c:pt idx="1314">
                  <c:v>898120991.11000001</c:v>
                </c:pt>
                <c:pt idx="1315">
                  <c:v>896321461.17999995</c:v>
                </c:pt>
                <c:pt idx="1316">
                  <c:v>897344473.55999994</c:v>
                </c:pt>
                <c:pt idx="1317">
                  <c:v>896051649.13</c:v>
                </c:pt>
                <c:pt idx="1318">
                  <c:v>877077396.79999995</c:v>
                </c:pt>
                <c:pt idx="1319">
                  <c:v>873769053.08000004</c:v>
                </c:pt>
                <c:pt idx="1320">
                  <c:v>868673250.71000004</c:v>
                </c:pt>
                <c:pt idx="1321">
                  <c:v>870514818.67999995</c:v>
                </c:pt>
                <c:pt idx="1322">
                  <c:v>865223947.20000005</c:v>
                </c:pt>
                <c:pt idx="1323">
                  <c:v>866144124.03999996</c:v>
                </c:pt>
                <c:pt idx="1324">
                  <c:v>854527580.46000004</c:v>
                </c:pt>
                <c:pt idx="1325">
                  <c:v>857046627.16999996</c:v>
                </c:pt>
                <c:pt idx="1326">
                  <c:v>859689929.38999999</c:v>
                </c:pt>
                <c:pt idx="1327">
                  <c:v>859406482.28999996</c:v>
                </c:pt>
                <c:pt idx="1328">
                  <c:v>854651089.37</c:v>
                </c:pt>
                <c:pt idx="1329">
                  <c:v>854401761.89999998</c:v>
                </c:pt>
                <c:pt idx="1330">
                  <c:v>860355449.04999995</c:v>
                </c:pt>
                <c:pt idx="1331">
                  <c:v>858371122.92999995</c:v>
                </c:pt>
                <c:pt idx="1332">
                  <c:v>859307779.95000005</c:v>
                </c:pt>
                <c:pt idx="1333">
                  <c:v>856655401.91999996</c:v>
                </c:pt>
                <c:pt idx="1334">
                  <c:v>855384928.83000004</c:v>
                </c:pt>
                <c:pt idx="1335">
                  <c:v>855375621.66999996</c:v>
                </c:pt>
                <c:pt idx="1336">
                  <c:v>856700039.30999994</c:v>
                </c:pt>
                <c:pt idx="1337">
                  <c:v>855580435.79999995</c:v>
                </c:pt>
                <c:pt idx="1338">
                  <c:v>854239187.94000006</c:v>
                </c:pt>
                <c:pt idx="1339">
                  <c:v>855440809.20000005</c:v>
                </c:pt>
                <c:pt idx="1340">
                  <c:v>854501010.04999995</c:v>
                </c:pt>
                <c:pt idx="1341">
                  <c:v>855444078.38</c:v>
                </c:pt>
                <c:pt idx="1342">
                  <c:v>855559556.22000003</c:v>
                </c:pt>
                <c:pt idx="1343">
                  <c:v>854502671.53999996</c:v>
                </c:pt>
                <c:pt idx="1344">
                  <c:v>841535449.39999998</c:v>
                </c:pt>
                <c:pt idx="1345">
                  <c:v>841451768.46000004</c:v>
                </c:pt>
                <c:pt idx="1346">
                  <c:v>840849930.13999999</c:v>
                </c:pt>
                <c:pt idx="1347">
                  <c:v>835989138.5</c:v>
                </c:pt>
                <c:pt idx="1348">
                  <c:v>832672880.38999999</c:v>
                </c:pt>
                <c:pt idx="1349">
                  <c:v>831361924.48000002</c:v>
                </c:pt>
                <c:pt idx="1350">
                  <c:v>828469229.20000005</c:v>
                </c:pt>
                <c:pt idx="1351">
                  <c:v>826986890.44000006</c:v>
                </c:pt>
                <c:pt idx="1352">
                  <c:v>826748997.69000006</c:v>
                </c:pt>
                <c:pt idx="1353">
                  <c:v>830129215.41999996</c:v>
                </c:pt>
                <c:pt idx="1354">
                  <c:v>829023621.34000003</c:v>
                </c:pt>
                <c:pt idx="1355">
                  <c:v>830645772.00999999</c:v>
                </c:pt>
                <c:pt idx="1356">
                  <c:v>830375503.74000001</c:v>
                </c:pt>
                <c:pt idx="1357">
                  <c:v>831390779.99000001</c:v>
                </c:pt>
                <c:pt idx="1358">
                  <c:v>831876646.22000003</c:v>
                </c:pt>
                <c:pt idx="1359">
                  <c:v>831254612.00999999</c:v>
                </c:pt>
                <c:pt idx="1360">
                  <c:v>832555408.09000003</c:v>
                </c:pt>
                <c:pt idx="1361">
                  <c:v>833122434.12</c:v>
                </c:pt>
                <c:pt idx="1362">
                  <c:v>828301296.42999995</c:v>
                </c:pt>
                <c:pt idx="1363">
                  <c:v>828829653.89999998</c:v>
                </c:pt>
                <c:pt idx="1364">
                  <c:v>828688278.79999995</c:v>
                </c:pt>
                <c:pt idx="1365">
                  <c:v>829557297.92999995</c:v>
                </c:pt>
                <c:pt idx="1366">
                  <c:v>818405409.86000001</c:v>
                </c:pt>
                <c:pt idx="1367">
                  <c:v>805174979.02999997</c:v>
                </c:pt>
                <c:pt idx="1368">
                  <c:v>803940085.64999998</c:v>
                </c:pt>
                <c:pt idx="1369">
                  <c:v>803567213.84000003</c:v>
                </c:pt>
                <c:pt idx="1370">
                  <c:v>803667533</c:v>
                </c:pt>
                <c:pt idx="1371">
                  <c:v>804432405.70000005</c:v>
                </c:pt>
                <c:pt idx="1372">
                  <c:v>807311862.33000004</c:v>
                </c:pt>
                <c:pt idx="1373">
                  <c:v>807270795.28999996</c:v>
                </c:pt>
                <c:pt idx="1374">
                  <c:v>799117975.53999996</c:v>
                </c:pt>
                <c:pt idx="1375">
                  <c:v>799143438.59000003</c:v>
                </c:pt>
                <c:pt idx="1376">
                  <c:v>800963756.97000003</c:v>
                </c:pt>
                <c:pt idx="1377">
                  <c:v>803607509.39999998</c:v>
                </c:pt>
                <c:pt idx="1378">
                  <c:v>804326238.63999999</c:v>
                </c:pt>
                <c:pt idx="1379">
                  <c:v>805619897.52999997</c:v>
                </c:pt>
                <c:pt idx="1380">
                  <c:v>806339285.84000003</c:v>
                </c:pt>
                <c:pt idx="1381">
                  <c:v>806215864.11000001</c:v>
                </c:pt>
                <c:pt idx="1382">
                  <c:v>810845109.94000006</c:v>
                </c:pt>
                <c:pt idx="1383">
                  <c:v>814853972.74000001</c:v>
                </c:pt>
                <c:pt idx="1384">
                  <c:v>816800791.98000002</c:v>
                </c:pt>
                <c:pt idx="1385">
                  <c:v>819587199.12</c:v>
                </c:pt>
                <c:pt idx="1386">
                  <c:v>814620554.29999995</c:v>
                </c:pt>
                <c:pt idx="1387">
                  <c:v>815721993.08000004</c:v>
                </c:pt>
                <c:pt idx="1388">
                  <c:v>816154697.65999997</c:v>
                </c:pt>
                <c:pt idx="1389">
                  <c:v>814481808.86000001</c:v>
                </c:pt>
                <c:pt idx="1390">
                  <c:v>814326264.02999997</c:v>
                </c:pt>
                <c:pt idx="1391">
                  <c:v>814832509.22000003</c:v>
                </c:pt>
                <c:pt idx="1392">
                  <c:v>814856436</c:v>
                </c:pt>
                <c:pt idx="1393">
                  <c:v>818993711.88</c:v>
                </c:pt>
                <c:pt idx="1394">
                  <c:v>809668967.76999998</c:v>
                </c:pt>
                <c:pt idx="1395">
                  <c:v>808330520.30999994</c:v>
                </c:pt>
                <c:pt idx="1396">
                  <c:v>807125748.50999999</c:v>
                </c:pt>
                <c:pt idx="1397">
                  <c:v>813207885.92999995</c:v>
                </c:pt>
                <c:pt idx="1398">
                  <c:v>814713245.95000005</c:v>
                </c:pt>
                <c:pt idx="1399">
                  <c:v>822316844.65999997</c:v>
                </c:pt>
                <c:pt idx="1400">
                  <c:v>825083731.82000005</c:v>
                </c:pt>
                <c:pt idx="1401">
                  <c:v>824604236.5</c:v>
                </c:pt>
                <c:pt idx="1402">
                  <c:v>827998657.52999997</c:v>
                </c:pt>
                <c:pt idx="1403">
                  <c:v>829953086.94000006</c:v>
                </c:pt>
                <c:pt idx="1404">
                  <c:v>833488234.21000004</c:v>
                </c:pt>
                <c:pt idx="1405">
                  <c:v>850814978.32000005</c:v>
                </c:pt>
                <c:pt idx="1406">
                  <c:v>857191572.62</c:v>
                </c:pt>
                <c:pt idx="1407">
                  <c:v>859045330.21000004</c:v>
                </c:pt>
                <c:pt idx="1408">
                  <c:v>859507141.75</c:v>
                </c:pt>
                <c:pt idx="1409">
                  <c:v>863066463.30999994</c:v>
                </c:pt>
                <c:pt idx="1410">
                  <c:v>864196028.21000004</c:v>
                </c:pt>
                <c:pt idx="1411">
                  <c:v>869337526.13999999</c:v>
                </c:pt>
                <c:pt idx="1412">
                  <c:v>870565452.37</c:v>
                </c:pt>
                <c:pt idx="1413">
                  <c:v>872934739.22000003</c:v>
                </c:pt>
                <c:pt idx="1414">
                  <c:v>874835828.46000004</c:v>
                </c:pt>
                <c:pt idx="1415">
                  <c:v>874263960.5</c:v>
                </c:pt>
                <c:pt idx="1416">
                  <c:v>869731339.15999997</c:v>
                </c:pt>
                <c:pt idx="1417">
                  <c:v>871570986.89999998</c:v>
                </c:pt>
                <c:pt idx="1418">
                  <c:v>872178265.35000002</c:v>
                </c:pt>
                <c:pt idx="1419">
                  <c:v>875959993.07000005</c:v>
                </c:pt>
                <c:pt idx="1420">
                  <c:v>877109837.61000001</c:v>
                </c:pt>
                <c:pt idx="1421">
                  <c:v>879240078.03999996</c:v>
                </c:pt>
                <c:pt idx="1422">
                  <c:v>880147982.84000003</c:v>
                </c:pt>
                <c:pt idx="1423">
                  <c:v>883546455.70000005</c:v>
                </c:pt>
                <c:pt idx="1424">
                  <c:v>886098689.57000005</c:v>
                </c:pt>
                <c:pt idx="1425">
                  <c:v>888755895.15999997</c:v>
                </c:pt>
                <c:pt idx="1426">
                  <c:v>889483462.55999994</c:v>
                </c:pt>
                <c:pt idx="1427">
                  <c:v>890601171.33000004</c:v>
                </c:pt>
                <c:pt idx="1428">
                  <c:v>888471509.27999997</c:v>
                </c:pt>
                <c:pt idx="1429">
                  <c:v>888035254.64999998</c:v>
                </c:pt>
                <c:pt idx="1430">
                  <c:v>888101938.37</c:v>
                </c:pt>
                <c:pt idx="1431">
                  <c:v>887967018.79999995</c:v>
                </c:pt>
                <c:pt idx="1432">
                  <c:v>889230141.64999998</c:v>
                </c:pt>
                <c:pt idx="1433">
                  <c:v>891730762.53999996</c:v>
                </c:pt>
                <c:pt idx="1434">
                  <c:v>892334390.83000004</c:v>
                </c:pt>
                <c:pt idx="1435">
                  <c:v>893590578.72000003</c:v>
                </c:pt>
                <c:pt idx="1436">
                  <c:v>893855081.49000001</c:v>
                </c:pt>
                <c:pt idx="1437">
                  <c:v>893291198.02999997</c:v>
                </c:pt>
                <c:pt idx="1438">
                  <c:v>895217665.05999994</c:v>
                </c:pt>
                <c:pt idx="1439">
                  <c:v>897109631.72000003</c:v>
                </c:pt>
                <c:pt idx="1440">
                  <c:v>905839526.59000003</c:v>
                </c:pt>
                <c:pt idx="1441">
                  <c:v>908155464.47000003</c:v>
                </c:pt>
                <c:pt idx="1442">
                  <c:v>910130429.27999997</c:v>
                </c:pt>
                <c:pt idx="1443">
                  <c:v>912322309.61000001</c:v>
                </c:pt>
                <c:pt idx="1444">
                  <c:v>909370580.82000005</c:v>
                </c:pt>
                <c:pt idx="1445">
                  <c:v>910183698.54999995</c:v>
                </c:pt>
                <c:pt idx="1446">
                  <c:v>920041013.44000006</c:v>
                </c:pt>
                <c:pt idx="1447">
                  <c:v>923984437.03999996</c:v>
                </c:pt>
                <c:pt idx="1448">
                  <c:v>926311707.80999982</c:v>
                </c:pt>
                <c:pt idx="1449">
                  <c:v>941696015.66000009</c:v>
                </c:pt>
                <c:pt idx="1450">
                  <c:v>944002607.77999997</c:v>
                </c:pt>
                <c:pt idx="1451">
                  <c:v>948033112.25</c:v>
                </c:pt>
                <c:pt idx="1452">
                  <c:v>949979686.48000002</c:v>
                </c:pt>
                <c:pt idx="1453">
                  <c:v>947296254.32000005</c:v>
                </c:pt>
                <c:pt idx="1454">
                  <c:v>942863863.73000002</c:v>
                </c:pt>
                <c:pt idx="1455">
                  <c:v>943884713.71000016</c:v>
                </c:pt>
                <c:pt idx="1456">
                  <c:v>949616956.75999987</c:v>
                </c:pt>
                <c:pt idx="1457">
                  <c:v>948654055.15999985</c:v>
                </c:pt>
                <c:pt idx="1458">
                  <c:v>953247394.63</c:v>
                </c:pt>
                <c:pt idx="1459">
                  <c:v>955206999.67000008</c:v>
                </c:pt>
                <c:pt idx="1460">
                  <c:v>955613502.30000007</c:v>
                </c:pt>
                <c:pt idx="1461">
                  <c:v>956592807.52999997</c:v>
                </c:pt>
                <c:pt idx="1462">
                  <c:v>965435942.44000006</c:v>
                </c:pt>
                <c:pt idx="1463">
                  <c:v>972679033.82000005</c:v>
                </c:pt>
                <c:pt idx="1464">
                  <c:v>981258318.42999995</c:v>
                </c:pt>
                <c:pt idx="1465">
                  <c:v>985253497.33000004</c:v>
                </c:pt>
                <c:pt idx="1466">
                  <c:v>985454402.82000017</c:v>
                </c:pt>
                <c:pt idx="1467">
                  <c:v>987767009.87999988</c:v>
                </c:pt>
                <c:pt idx="1468">
                  <c:v>992625933.04999995</c:v>
                </c:pt>
                <c:pt idx="1469">
                  <c:v>1008332434.3299999</c:v>
                </c:pt>
                <c:pt idx="1470">
                  <c:v>1009652131.79</c:v>
                </c:pt>
                <c:pt idx="1471">
                  <c:v>1009533856.88</c:v>
                </c:pt>
                <c:pt idx="1472">
                  <c:v>1011920980.89</c:v>
                </c:pt>
                <c:pt idx="1473">
                  <c:v>1013721922.95</c:v>
                </c:pt>
                <c:pt idx="1474">
                  <c:v>1015162905.4400001</c:v>
                </c:pt>
                <c:pt idx="1475">
                  <c:v>1011639511.6399999</c:v>
                </c:pt>
                <c:pt idx="1476">
                  <c:v>1015848006.9400001</c:v>
                </c:pt>
                <c:pt idx="1477">
                  <c:v>1018535266.4</c:v>
                </c:pt>
                <c:pt idx="1478">
                  <c:v>1019911692.01</c:v>
                </c:pt>
                <c:pt idx="1479">
                  <c:v>1022343658.6000001</c:v>
                </c:pt>
                <c:pt idx="1480">
                  <c:v>1026006266.8400002</c:v>
                </c:pt>
                <c:pt idx="1481">
                  <c:v>1029495545.08</c:v>
                </c:pt>
                <c:pt idx="1482">
                  <c:v>1035631114.1300001</c:v>
                </c:pt>
                <c:pt idx="1483">
                  <c:v>1034568657.4099998</c:v>
                </c:pt>
                <c:pt idx="1484">
                  <c:v>1036137578.88</c:v>
                </c:pt>
                <c:pt idx="1485">
                  <c:v>1042174535.4900001</c:v>
                </c:pt>
                <c:pt idx="1486">
                  <c:v>1045408557.79</c:v>
                </c:pt>
                <c:pt idx="1487">
                  <c:v>1047244784.15</c:v>
                </c:pt>
                <c:pt idx="1488">
                  <c:v>1048313871.12</c:v>
                </c:pt>
                <c:pt idx="1489">
                  <c:v>1049399599.2299999</c:v>
                </c:pt>
                <c:pt idx="1490">
                  <c:v>1045075085.1900001</c:v>
                </c:pt>
                <c:pt idx="1491">
                  <c:v>1043290389.1</c:v>
                </c:pt>
                <c:pt idx="1492">
                  <c:v>1042051251.8900001</c:v>
                </c:pt>
                <c:pt idx="1493">
                  <c:v>1044973307.0700002</c:v>
                </c:pt>
                <c:pt idx="1494">
                  <c:v>1040451558.25</c:v>
                </c:pt>
                <c:pt idx="1495">
                  <c:v>1040899433.8799999</c:v>
                </c:pt>
                <c:pt idx="1496">
                  <c:v>1041525161.15</c:v>
                </c:pt>
                <c:pt idx="1497">
                  <c:v>1040109094.21</c:v>
                </c:pt>
                <c:pt idx="1498">
                  <c:v>1044137355.75</c:v>
                </c:pt>
                <c:pt idx="1499">
                  <c:v>1042876660.4</c:v>
                </c:pt>
                <c:pt idx="1500">
                  <c:v>1044673076.03</c:v>
                </c:pt>
                <c:pt idx="1501">
                  <c:v>1047030913.52</c:v>
                </c:pt>
                <c:pt idx="1502">
                  <c:v>1049728110.48</c:v>
                </c:pt>
                <c:pt idx="1503">
                  <c:v>1052409228.7399999</c:v>
                </c:pt>
                <c:pt idx="1504">
                  <c:v>1050769013.4200001</c:v>
                </c:pt>
                <c:pt idx="1505">
                  <c:v>1053191504.45</c:v>
                </c:pt>
                <c:pt idx="1506">
                  <c:v>1058556055.8599999</c:v>
                </c:pt>
                <c:pt idx="1507">
                  <c:v>1059668129.33</c:v>
                </c:pt>
                <c:pt idx="1508">
                  <c:v>1051059394.5099999</c:v>
                </c:pt>
                <c:pt idx="1509">
                  <c:v>1053393358.08</c:v>
                </c:pt>
                <c:pt idx="1510">
                  <c:v>1043847307.52</c:v>
                </c:pt>
                <c:pt idx="1511">
                  <c:v>1044135785.92</c:v>
                </c:pt>
                <c:pt idx="1512">
                  <c:v>1042358742.4299999</c:v>
                </c:pt>
                <c:pt idx="1513">
                  <c:v>1043346184.65</c:v>
                </c:pt>
                <c:pt idx="1514">
                  <c:v>1048256215.3899999</c:v>
                </c:pt>
                <c:pt idx="1515">
                  <c:v>1059445822.3399999</c:v>
                </c:pt>
                <c:pt idx="1516">
                  <c:v>1059812684.5500001</c:v>
                </c:pt>
                <c:pt idx="1517">
                  <c:v>1060406827.0100001</c:v>
                </c:pt>
                <c:pt idx="1518">
                  <c:v>1063801749.6700001</c:v>
                </c:pt>
                <c:pt idx="1519">
                  <c:v>1057564588.9400001</c:v>
                </c:pt>
                <c:pt idx="1520">
                  <c:v>1062064828.5900002</c:v>
                </c:pt>
                <c:pt idx="1521">
                  <c:v>1063315536.6900001</c:v>
                </c:pt>
                <c:pt idx="1522">
                  <c:v>1060573398.62</c:v>
                </c:pt>
                <c:pt idx="1523">
                  <c:v>1062168475.5599999</c:v>
                </c:pt>
                <c:pt idx="1524">
                  <c:v>1064089020.9799999</c:v>
                </c:pt>
                <c:pt idx="1525">
                  <c:v>1064641286.38</c:v>
                </c:pt>
                <c:pt idx="1526">
                  <c:v>1065872533.38</c:v>
                </c:pt>
                <c:pt idx="1527">
                  <c:v>1067400325.8699999</c:v>
                </c:pt>
                <c:pt idx="1528">
                  <c:v>1072882502.7</c:v>
                </c:pt>
                <c:pt idx="1529">
                  <c:v>1074265957.27</c:v>
                </c:pt>
                <c:pt idx="1530">
                  <c:v>1092004107.75</c:v>
                </c:pt>
                <c:pt idx="1531">
                  <c:v>1093855815.6400001</c:v>
                </c:pt>
                <c:pt idx="1532">
                  <c:v>1092060012.0799999</c:v>
                </c:pt>
                <c:pt idx="1533">
                  <c:v>1093377828.5799999</c:v>
                </c:pt>
                <c:pt idx="1534">
                  <c:v>1095929440.8699999</c:v>
                </c:pt>
                <c:pt idx="1535">
                  <c:v>1091019354.47</c:v>
                </c:pt>
                <c:pt idx="1536">
                  <c:v>1090610360.5799999</c:v>
                </c:pt>
                <c:pt idx="1537">
                  <c:v>1089843729.2</c:v>
                </c:pt>
                <c:pt idx="1538">
                  <c:v>1094443442.1700001</c:v>
                </c:pt>
                <c:pt idx="1539">
                  <c:v>1095656661.0799999</c:v>
                </c:pt>
                <c:pt idx="1540">
                  <c:v>1094702862.1800001</c:v>
                </c:pt>
                <c:pt idx="1541">
                  <c:v>1094390890.23</c:v>
                </c:pt>
                <c:pt idx="1542">
                  <c:v>1108013403.1400001</c:v>
                </c:pt>
                <c:pt idx="1543">
                  <c:v>1111285683.27</c:v>
                </c:pt>
                <c:pt idx="1544">
                  <c:v>1115761006.6199999</c:v>
                </c:pt>
                <c:pt idx="1545">
                  <c:v>1117918820.46</c:v>
                </c:pt>
                <c:pt idx="1546">
                  <c:v>1121250692.75</c:v>
                </c:pt>
                <c:pt idx="1547">
                  <c:v>1130662889.02</c:v>
                </c:pt>
                <c:pt idx="1548">
                  <c:v>1132945305.9100001</c:v>
                </c:pt>
                <c:pt idx="1549">
                  <c:v>1136512301.5799999</c:v>
                </c:pt>
                <c:pt idx="1550">
                  <c:v>1138721755.1600001</c:v>
                </c:pt>
                <c:pt idx="1551">
                  <c:v>1139100175.1800001</c:v>
                </c:pt>
                <c:pt idx="1552">
                  <c:v>1138913842.54</c:v>
                </c:pt>
                <c:pt idx="1553">
                  <c:v>1140317180.27</c:v>
                </c:pt>
                <c:pt idx="1554">
                  <c:v>1125045655.3699999</c:v>
                </c:pt>
                <c:pt idx="1555">
                  <c:v>1125014636.25</c:v>
                </c:pt>
                <c:pt idx="1556">
                  <c:v>1131130243.79</c:v>
                </c:pt>
                <c:pt idx="1557">
                  <c:v>1126910206.9200001</c:v>
                </c:pt>
                <c:pt idx="1558">
                  <c:v>1124827372.3099999</c:v>
                </c:pt>
                <c:pt idx="1559">
                  <c:v>1131432364.28</c:v>
                </c:pt>
                <c:pt idx="1560">
                  <c:v>1134458002.0799999</c:v>
                </c:pt>
                <c:pt idx="1561">
                  <c:v>1140081512.6300001</c:v>
                </c:pt>
                <c:pt idx="1562">
                  <c:v>1146485410.8900001</c:v>
                </c:pt>
                <c:pt idx="1563">
                  <c:v>1150340971.96</c:v>
                </c:pt>
                <c:pt idx="1564">
                  <c:v>1167950481.5699999</c:v>
                </c:pt>
                <c:pt idx="1565">
                  <c:v>1172406718.55</c:v>
                </c:pt>
                <c:pt idx="1566">
                  <c:v>1179566459.45</c:v>
                </c:pt>
                <c:pt idx="1567">
                  <c:v>1186379128.28</c:v>
                </c:pt>
                <c:pt idx="1568">
                  <c:v>1192338401.3199999</c:v>
                </c:pt>
                <c:pt idx="1569">
                  <c:v>1195501364.1199999</c:v>
                </c:pt>
                <c:pt idx="1570">
                  <c:v>1199220504.1400001</c:v>
                </c:pt>
                <c:pt idx="1571">
                  <c:v>1211503877.1900001</c:v>
                </c:pt>
                <c:pt idx="1572">
                  <c:v>1216873489.6800001</c:v>
                </c:pt>
                <c:pt idx="1573">
                  <c:v>1224602394.05</c:v>
                </c:pt>
                <c:pt idx="1574">
                  <c:v>1229176331.02</c:v>
                </c:pt>
                <c:pt idx="1575">
                  <c:v>1231405386.05</c:v>
                </c:pt>
                <c:pt idx="1576">
                  <c:v>1236740833.8599999</c:v>
                </c:pt>
                <c:pt idx="1577">
                  <c:v>1247839765.0699999</c:v>
                </c:pt>
                <c:pt idx="1578">
                  <c:v>1255352354.74</c:v>
                </c:pt>
                <c:pt idx="1579">
                  <c:v>1254245395.47</c:v>
                </c:pt>
                <c:pt idx="1580">
                  <c:v>1256632744.95</c:v>
                </c:pt>
                <c:pt idx="1581">
                  <c:v>1259951123.99</c:v>
                </c:pt>
                <c:pt idx="1582">
                  <c:v>1261374314.0899999</c:v>
                </c:pt>
                <c:pt idx="1583">
                  <c:v>1260751991.8199999</c:v>
                </c:pt>
                <c:pt idx="1584">
                  <c:v>1261273599.78</c:v>
                </c:pt>
                <c:pt idx="1585">
                  <c:v>1262045183.6400001</c:v>
                </c:pt>
                <c:pt idx="1586">
                  <c:v>1262990934.5899999</c:v>
                </c:pt>
                <c:pt idx="1587">
                  <c:v>1267513110.3800001</c:v>
                </c:pt>
                <c:pt idx="1588">
                  <c:v>1273645070.5</c:v>
                </c:pt>
                <c:pt idx="1589">
                  <c:v>1274038401.6400001</c:v>
                </c:pt>
                <c:pt idx="1590">
                  <c:v>1276268854.47</c:v>
                </c:pt>
                <c:pt idx="1591">
                  <c:v>1274014837.8900001</c:v>
                </c:pt>
                <c:pt idx="1592">
                  <c:v>1273214704.23</c:v>
                </c:pt>
                <c:pt idx="1593">
                  <c:v>1261668966.22</c:v>
                </c:pt>
                <c:pt idx="1594">
                  <c:v>1261337259.21</c:v>
                </c:pt>
                <c:pt idx="1595">
                  <c:v>1263940282.5599999</c:v>
                </c:pt>
                <c:pt idx="1596">
                  <c:v>1290264797.0599999</c:v>
                </c:pt>
                <c:pt idx="1597">
                  <c:v>1292804662.1199999</c:v>
                </c:pt>
                <c:pt idx="1598">
                  <c:v>1297488823.51</c:v>
                </c:pt>
                <c:pt idx="1599">
                  <c:v>1299767025.27</c:v>
                </c:pt>
                <c:pt idx="1600">
                  <c:v>1304262362.78</c:v>
                </c:pt>
                <c:pt idx="1601">
                  <c:v>1304820279.8099999</c:v>
                </c:pt>
                <c:pt idx="1602">
                  <c:v>1306957269.6800001</c:v>
                </c:pt>
                <c:pt idx="1603">
                  <c:v>1307656149.5699999</c:v>
                </c:pt>
                <c:pt idx="1604">
                  <c:v>1308265695.4000001</c:v>
                </c:pt>
                <c:pt idx="1605">
                  <c:v>1310391217.3800001</c:v>
                </c:pt>
                <c:pt idx="1606">
                  <c:v>1311265461.46</c:v>
                </c:pt>
                <c:pt idx="1607">
                  <c:v>1309191972.9400001</c:v>
                </c:pt>
                <c:pt idx="1608">
                  <c:v>1302759928</c:v>
                </c:pt>
                <c:pt idx="1609">
                  <c:v>1306848398.79</c:v>
                </c:pt>
                <c:pt idx="1610">
                  <c:v>1301273830.6199999</c:v>
                </c:pt>
                <c:pt idx="1611">
                  <c:v>1300182545.6199999</c:v>
                </c:pt>
                <c:pt idx="1612">
                  <c:v>1303737788.4200001</c:v>
                </c:pt>
                <c:pt idx="1613">
                  <c:v>1305984710.5799999</c:v>
                </c:pt>
                <c:pt idx="1614">
                  <c:v>1307200024.48</c:v>
                </c:pt>
                <c:pt idx="1615">
                  <c:v>1307478491.8499999</c:v>
                </c:pt>
                <c:pt idx="1616">
                  <c:v>1304556798.1400001</c:v>
                </c:pt>
                <c:pt idx="1617">
                  <c:v>1306137681.6800001</c:v>
                </c:pt>
                <c:pt idx="1618">
                  <c:v>1310276358.0799999</c:v>
                </c:pt>
                <c:pt idx="1619">
                  <c:v>1308014035.9200001</c:v>
                </c:pt>
                <c:pt idx="1620">
                  <c:v>1298517153.51</c:v>
                </c:pt>
                <c:pt idx="1621">
                  <c:v>1298448386.6900001</c:v>
                </c:pt>
                <c:pt idx="1622">
                  <c:v>1302140571.26</c:v>
                </c:pt>
                <c:pt idx="1623">
                  <c:v>1304680099.03</c:v>
                </c:pt>
                <c:pt idx="1624">
                  <c:v>1310039601.95</c:v>
                </c:pt>
                <c:pt idx="1625">
                  <c:v>1297353573.3399999</c:v>
                </c:pt>
                <c:pt idx="1626">
                  <c:v>1303152923.47</c:v>
                </c:pt>
                <c:pt idx="1627">
                  <c:v>1304189075.8199999</c:v>
                </c:pt>
                <c:pt idx="1628">
                  <c:v>1305692873.1199999</c:v>
                </c:pt>
                <c:pt idx="1629">
                  <c:v>1309880249.03</c:v>
                </c:pt>
                <c:pt idx="1630">
                  <c:v>1308611326.9100001</c:v>
                </c:pt>
                <c:pt idx="1631">
                  <c:v>1322269102.9000001</c:v>
                </c:pt>
                <c:pt idx="1632">
                  <c:v>1320093455.28</c:v>
                </c:pt>
                <c:pt idx="1633">
                  <c:v>1322067764.8399999</c:v>
                </c:pt>
                <c:pt idx="1634">
                  <c:v>1326013907.75</c:v>
                </c:pt>
                <c:pt idx="1635">
                  <c:v>1325691119.3599999</c:v>
                </c:pt>
                <c:pt idx="1636">
                  <c:v>1325245974.05</c:v>
                </c:pt>
                <c:pt idx="1637">
                  <c:v>1326772863.55</c:v>
                </c:pt>
                <c:pt idx="1638">
                  <c:v>1329328061.3800001</c:v>
                </c:pt>
                <c:pt idx="1639">
                  <c:v>1376291708.1700001</c:v>
                </c:pt>
                <c:pt idx="1640">
                  <c:v>1376594869.8599999</c:v>
                </c:pt>
                <c:pt idx="1641">
                  <c:v>1379545365.25</c:v>
                </c:pt>
                <c:pt idx="1642">
                  <c:v>1381691818.8499999</c:v>
                </c:pt>
                <c:pt idx="1643">
                  <c:v>1381141667.0999999</c:v>
                </c:pt>
                <c:pt idx="1644">
                  <c:v>1381926888.48</c:v>
                </c:pt>
                <c:pt idx="1645">
                  <c:v>1384382607.8399999</c:v>
                </c:pt>
                <c:pt idx="1646">
                  <c:v>1381857065.8299999</c:v>
                </c:pt>
                <c:pt idx="1647">
                  <c:v>1374626168.29</c:v>
                </c:pt>
                <c:pt idx="1648">
                  <c:v>1374847068.25</c:v>
                </c:pt>
                <c:pt idx="1649">
                  <c:v>1373330907.0799999</c:v>
                </c:pt>
                <c:pt idx="1650">
                  <c:v>1372742291.8</c:v>
                </c:pt>
                <c:pt idx="1651">
                  <c:v>1372881470.46</c:v>
                </c:pt>
                <c:pt idx="1652">
                  <c:v>1374950767.3199999</c:v>
                </c:pt>
                <c:pt idx="1653">
                  <c:v>1376444993.0999999</c:v>
                </c:pt>
                <c:pt idx="1654">
                  <c:v>1376502226.8399999</c:v>
                </c:pt>
                <c:pt idx="1655">
                  <c:v>1375111419.6500001</c:v>
                </c:pt>
                <c:pt idx="1656">
                  <c:v>1377331444.49</c:v>
                </c:pt>
                <c:pt idx="1657">
                  <c:v>1366652019.27</c:v>
                </c:pt>
                <c:pt idx="1658">
                  <c:v>1367822407.1400001</c:v>
                </c:pt>
                <c:pt idx="1659">
                  <c:v>1368356708.4200001</c:v>
                </c:pt>
                <c:pt idx="1660">
                  <c:v>1368078359.8699999</c:v>
                </c:pt>
                <c:pt idx="1661">
                  <c:v>1367508887.6900001</c:v>
                </c:pt>
                <c:pt idx="1662">
                  <c:v>1369375165.9200001</c:v>
                </c:pt>
                <c:pt idx="1663">
                  <c:v>1371207634.71</c:v>
                </c:pt>
                <c:pt idx="1664">
                  <c:v>1372269571.8</c:v>
                </c:pt>
                <c:pt idx="1665">
                  <c:v>1375051861.3800001</c:v>
                </c:pt>
                <c:pt idx="1666">
                  <c:v>1374734944.1099999</c:v>
                </c:pt>
                <c:pt idx="1667">
                  <c:v>1376160198.3399999</c:v>
                </c:pt>
                <c:pt idx="1668">
                  <c:v>1378668633.6700001</c:v>
                </c:pt>
                <c:pt idx="1669">
                  <c:v>1381476221.28</c:v>
                </c:pt>
                <c:pt idx="1670">
                  <c:v>1382606847.6099999</c:v>
                </c:pt>
                <c:pt idx="1671">
                  <c:v>1382888506.3199999</c:v>
                </c:pt>
                <c:pt idx="1672">
                  <c:v>1386831704.3399999</c:v>
                </c:pt>
                <c:pt idx="1673">
                  <c:v>1388788971.75</c:v>
                </c:pt>
                <c:pt idx="1674">
                  <c:v>1389251095.28</c:v>
                </c:pt>
                <c:pt idx="1675">
                  <c:v>1390952071.4200001</c:v>
                </c:pt>
                <c:pt idx="1676">
                  <c:v>1392270191.02</c:v>
                </c:pt>
                <c:pt idx="1677">
                  <c:v>1392169397.6400001</c:v>
                </c:pt>
                <c:pt idx="1678">
                  <c:v>1393456803.04</c:v>
                </c:pt>
                <c:pt idx="1679">
                  <c:v>1393086991.0799999</c:v>
                </c:pt>
                <c:pt idx="1680">
                  <c:v>1388552626.1199999</c:v>
                </c:pt>
                <c:pt idx="1681">
                  <c:v>1388522020.3</c:v>
                </c:pt>
                <c:pt idx="1682">
                  <c:v>1354550882.96</c:v>
                </c:pt>
                <c:pt idx="1683">
                  <c:v>1354897521.5699999</c:v>
                </c:pt>
                <c:pt idx="1684">
                  <c:v>1350192555.28</c:v>
                </c:pt>
                <c:pt idx="1685">
                  <c:v>1345895478.0999999</c:v>
                </c:pt>
                <c:pt idx="1686">
                  <c:v>1346502990.6199999</c:v>
                </c:pt>
                <c:pt idx="1687">
                  <c:v>1316265348.75</c:v>
                </c:pt>
                <c:pt idx="1688">
                  <c:v>1320191053.6099999</c:v>
                </c:pt>
                <c:pt idx="1689">
                  <c:v>1333115891.74</c:v>
                </c:pt>
                <c:pt idx="1690">
                  <c:v>1335954937.1400001</c:v>
                </c:pt>
                <c:pt idx="1691">
                  <c:v>1337464277.76</c:v>
                </c:pt>
                <c:pt idx="1692">
                  <c:v>1339360405.9200001</c:v>
                </c:pt>
                <c:pt idx="1693">
                  <c:v>1338992697.45</c:v>
                </c:pt>
                <c:pt idx="1694">
                  <c:v>1339414835.73</c:v>
                </c:pt>
                <c:pt idx="1695">
                  <c:v>1340481594.8199999</c:v>
                </c:pt>
                <c:pt idx="1696">
                  <c:v>1334181688.7</c:v>
                </c:pt>
                <c:pt idx="1697">
                  <c:v>1337519231.45</c:v>
                </c:pt>
                <c:pt idx="1698">
                  <c:v>1338165536.98</c:v>
                </c:pt>
                <c:pt idx="1699">
                  <c:v>1338630263.9400001</c:v>
                </c:pt>
                <c:pt idx="1700">
                  <c:v>1341076357.1199999</c:v>
                </c:pt>
                <c:pt idx="1701">
                  <c:v>1339573215.9200001</c:v>
                </c:pt>
                <c:pt idx="1702">
                  <c:v>1339489956.6800001</c:v>
                </c:pt>
                <c:pt idx="1703">
                  <c:v>1338984357.4100001</c:v>
                </c:pt>
                <c:pt idx="1704">
                  <c:v>1339053571.5</c:v>
                </c:pt>
                <c:pt idx="1705">
                  <c:v>1341162752</c:v>
                </c:pt>
                <c:pt idx="1706">
                  <c:v>1341577042.95</c:v>
                </c:pt>
                <c:pt idx="1707">
                  <c:v>1341432656.9000001</c:v>
                </c:pt>
                <c:pt idx="1708">
                  <c:v>1346108106.28</c:v>
                </c:pt>
                <c:pt idx="1709">
                  <c:v>1345423265.1099999</c:v>
                </c:pt>
                <c:pt idx="1710">
                  <c:v>1348247878.78</c:v>
                </c:pt>
                <c:pt idx="1711">
                  <c:v>1348233702.73</c:v>
                </c:pt>
                <c:pt idx="1712">
                  <c:v>1353821195.1300001</c:v>
                </c:pt>
                <c:pt idx="1713">
                  <c:v>1355400909.8599999</c:v>
                </c:pt>
                <c:pt idx="1714">
                  <c:v>1357585150.55</c:v>
                </c:pt>
                <c:pt idx="1715">
                  <c:v>1358467066.75</c:v>
                </c:pt>
                <c:pt idx="1716">
                  <c:v>1361535892.6099999</c:v>
                </c:pt>
                <c:pt idx="1717">
                  <c:v>1363073180.46</c:v>
                </c:pt>
                <c:pt idx="1718">
                  <c:v>1362320082.3</c:v>
                </c:pt>
                <c:pt idx="1719">
                  <c:v>1363934765.4300001</c:v>
                </c:pt>
                <c:pt idx="1720">
                  <c:v>1364769447.49</c:v>
                </c:pt>
                <c:pt idx="1721">
                  <c:v>1367223086.1400001</c:v>
                </c:pt>
                <c:pt idx="1722">
                  <c:v>1367166024.8499999</c:v>
                </c:pt>
                <c:pt idx="1723">
                  <c:v>1366508963.21</c:v>
                </c:pt>
                <c:pt idx="1724">
                  <c:v>1368036841.25</c:v>
                </c:pt>
                <c:pt idx="1725">
                  <c:v>1367345808.8800001</c:v>
                </c:pt>
                <c:pt idx="1726">
                  <c:v>1368826162.9100001</c:v>
                </c:pt>
                <c:pt idx="1727">
                  <c:v>1367111728.8800001</c:v>
                </c:pt>
                <c:pt idx="1728">
                  <c:v>1369206040.78</c:v>
                </c:pt>
                <c:pt idx="1729">
                  <c:v>1368467315.49</c:v>
                </c:pt>
                <c:pt idx="1730">
                  <c:v>1370423035.0899999</c:v>
                </c:pt>
                <c:pt idx="1731">
                  <c:v>1370700751.8900001</c:v>
                </c:pt>
                <c:pt idx="1732">
                  <c:v>1365851016.6099999</c:v>
                </c:pt>
                <c:pt idx="1733">
                  <c:v>1369615177.76</c:v>
                </c:pt>
                <c:pt idx="1734">
                  <c:v>1369490493.4000001</c:v>
                </c:pt>
                <c:pt idx="1735">
                  <c:v>1368752508.54</c:v>
                </c:pt>
                <c:pt idx="1736">
                  <c:v>1373369147.4400001</c:v>
                </c:pt>
                <c:pt idx="1737">
                  <c:v>1370112532.9200001</c:v>
                </c:pt>
                <c:pt idx="1738">
                  <c:v>1369280518.28</c:v>
                </c:pt>
                <c:pt idx="1739">
                  <c:v>1370958706.8299999</c:v>
                </c:pt>
                <c:pt idx="1740">
                  <c:v>1365535281.5</c:v>
                </c:pt>
                <c:pt idx="1741">
                  <c:v>1364657965.6700001</c:v>
                </c:pt>
                <c:pt idx="1742">
                  <c:v>1369946796.3599999</c:v>
                </c:pt>
                <c:pt idx="1743">
                  <c:v>1370067705.8800001</c:v>
                </c:pt>
                <c:pt idx="1744">
                  <c:v>1367234870.3299999</c:v>
                </c:pt>
                <c:pt idx="1745">
                  <c:v>1363609190.3800001</c:v>
                </c:pt>
                <c:pt idx="1746">
                  <c:v>1313951200.97</c:v>
                </c:pt>
                <c:pt idx="1747">
                  <c:v>1345712114.9200001</c:v>
                </c:pt>
                <c:pt idx="1748">
                  <c:v>1345600621.22</c:v>
                </c:pt>
                <c:pt idx="1749">
                  <c:v>1346820209.9400001</c:v>
                </c:pt>
                <c:pt idx="1750">
                  <c:v>1347483396.49</c:v>
                </c:pt>
                <c:pt idx="1751">
                  <c:v>1346581088.03</c:v>
                </c:pt>
                <c:pt idx="1752">
                  <c:v>1347573848.01</c:v>
                </c:pt>
                <c:pt idx="1753">
                  <c:v>1348097087.4200001</c:v>
                </c:pt>
                <c:pt idx="1754">
                  <c:v>1352593791.1099999</c:v>
                </c:pt>
                <c:pt idx="1755">
                  <c:v>1352578344.3900001</c:v>
                </c:pt>
                <c:pt idx="1756">
                  <c:v>1354854787.6700001</c:v>
                </c:pt>
                <c:pt idx="1757">
                  <c:v>1356925452.95</c:v>
                </c:pt>
                <c:pt idx="1758">
                  <c:v>1359785958.8699999</c:v>
                </c:pt>
                <c:pt idx="1759">
                  <c:v>1363316610.79</c:v>
                </c:pt>
                <c:pt idx="1760">
                  <c:v>1362317509.26</c:v>
                </c:pt>
                <c:pt idx="1761">
                  <c:v>1365845069.04</c:v>
                </c:pt>
                <c:pt idx="1762">
                  <c:v>1368541074.8900001</c:v>
                </c:pt>
                <c:pt idx="1763">
                  <c:v>1371669164.71</c:v>
                </c:pt>
                <c:pt idx="1764">
                  <c:v>1377339833.3800001</c:v>
                </c:pt>
                <c:pt idx="1765">
                  <c:v>1377821867.1500001</c:v>
                </c:pt>
                <c:pt idx="1766">
                  <c:v>1384785962.9200001</c:v>
                </c:pt>
                <c:pt idx="1767">
                  <c:v>1384730711.1600001</c:v>
                </c:pt>
                <c:pt idx="1768">
                  <c:v>1391192269.27</c:v>
                </c:pt>
                <c:pt idx="1769">
                  <c:v>1389095806.99</c:v>
                </c:pt>
                <c:pt idx="1770">
                  <c:v>1389399139.1900001</c:v>
                </c:pt>
                <c:pt idx="1771">
                  <c:v>1392643659.4200001</c:v>
                </c:pt>
                <c:pt idx="1772">
                  <c:v>1395935184.24</c:v>
                </c:pt>
                <c:pt idx="1773">
                  <c:v>1396956990.97</c:v>
                </c:pt>
                <c:pt idx="1774">
                  <c:v>1399191410.9000001</c:v>
                </c:pt>
                <c:pt idx="1775">
                  <c:v>1400224288.3199999</c:v>
                </c:pt>
                <c:pt idx="1776">
                  <c:v>1395558270.8</c:v>
                </c:pt>
                <c:pt idx="1777">
                  <c:v>1391542683.48</c:v>
                </c:pt>
                <c:pt idx="1778">
                  <c:v>1391589931.1700001</c:v>
                </c:pt>
                <c:pt idx="1779">
                  <c:v>1395907827.3800001</c:v>
                </c:pt>
                <c:pt idx="1780">
                  <c:v>1394864645.4300001</c:v>
                </c:pt>
                <c:pt idx="1781">
                  <c:v>1394929950.5899999</c:v>
                </c:pt>
                <c:pt idx="1782">
                  <c:v>1394641369.8399999</c:v>
                </c:pt>
                <c:pt idx="1783">
                  <c:v>1392909196.52</c:v>
                </c:pt>
                <c:pt idx="1784">
                  <c:v>1393491542.8499999</c:v>
                </c:pt>
                <c:pt idx="1785">
                  <c:v>1396722479.24</c:v>
                </c:pt>
                <c:pt idx="1786">
                  <c:v>1397391436.8299999</c:v>
                </c:pt>
                <c:pt idx="1787">
                  <c:v>1396635823.54</c:v>
                </c:pt>
                <c:pt idx="1788">
                  <c:v>1398010482.55</c:v>
                </c:pt>
                <c:pt idx="1789">
                  <c:v>1390788893.5799999</c:v>
                </c:pt>
                <c:pt idx="1790">
                  <c:v>1386760748.04</c:v>
                </c:pt>
                <c:pt idx="1791">
                  <c:v>1378941645.55</c:v>
                </c:pt>
                <c:pt idx="1792">
                  <c:v>1375216167.4100001</c:v>
                </c:pt>
                <c:pt idx="1793">
                  <c:v>1374488550.8699999</c:v>
                </c:pt>
                <c:pt idx="1794">
                  <c:v>1372536269.25</c:v>
                </c:pt>
                <c:pt idx="1795">
                  <c:v>1369483256.9000001</c:v>
                </c:pt>
                <c:pt idx="1796">
                  <c:v>1367940650.5799999</c:v>
                </c:pt>
                <c:pt idx="1797">
                  <c:v>1365916918.28</c:v>
                </c:pt>
                <c:pt idx="1798">
                  <c:v>1364782936.6500001</c:v>
                </c:pt>
                <c:pt idx="1799">
                  <c:v>1361741844.51</c:v>
                </c:pt>
                <c:pt idx="1800">
                  <c:v>1353435999.3599999</c:v>
                </c:pt>
                <c:pt idx="1801">
                  <c:v>1352309987.3900001</c:v>
                </c:pt>
                <c:pt idx="1802">
                  <c:v>1351998968.4100001</c:v>
                </c:pt>
                <c:pt idx="1803">
                  <c:v>1351895286.1400001</c:v>
                </c:pt>
                <c:pt idx="1804">
                  <c:v>1354516459.24</c:v>
                </c:pt>
                <c:pt idx="1805">
                  <c:v>1354140244.8099999</c:v>
                </c:pt>
                <c:pt idx="1806">
                  <c:v>1351857876.9300001</c:v>
                </c:pt>
                <c:pt idx="1807">
                  <c:v>1351230180.9400001</c:v>
                </c:pt>
                <c:pt idx="1808">
                  <c:v>1350473892.77</c:v>
                </c:pt>
                <c:pt idx="1809">
                  <c:v>1330124092.3399999</c:v>
                </c:pt>
                <c:pt idx="1810">
                  <c:v>1327912663.1700001</c:v>
                </c:pt>
                <c:pt idx="1811">
                  <c:v>1324709838.6900001</c:v>
                </c:pt>
                <c:pt idx="1812">
                  <c:v>1325342174.6900001</c:v>
                </c:pt>
                <c:pt idx="1813">
                  <c:v>1323161933.8199999</c:v>
                </c:pt>
                <c:pt idx="1814">
                  <c:v>1321998509.75</c:v>
                </c:pt>
                <c:pt idx="1815">
                  <c:v>1318586143.8599999</c:v>
                </c:pt>
                <c:pt idx="1816">
                  <c:v>1311153301.4400001</c:v>
                </c:pt>
                <c:pt idx="1817">
                  <c:v>1313445537.1300001</c:v>
                </c:pt>
                <c:pt idx="1818">
                  <c:v>1313551436.1199999</c:v>
                </c:pt>
                <c:pt idx="1819">
                  <c:v>1315393338.6300001</c:v>
                </c:pt>
                <c:pt idx="1820">
                  <c:v>1313670844.48</c:v>
                </c:pt>
                <c:pt idx="1821">
                  <c:v>1310189637.71</c:v>
                </c:pt>
                <c:pt idx="1822">
                  <c:v>1318288831.3699999</c:v>
                </c:pt>
                <c:pt idx="1823">
                  <c:v>1302794789.4000001</c:v>
                </c:pt>
                <c:pt idx="1824">
                  <c:v>1297044238.72</c:v>
                </c:pt>
                <c:pt idx="1825">
                  <c:v>1292970388.76</c:v>
                </c:pt>
                <c:pt idx="1826">
                  <c:v>1286983059.8399999</c:v>
                </c:pt>
                <c:pt idx="1827">
                  <c:v>1287779483.3499999</c:v>
                </c:pt>
                <c:pt idx="1828">
                  <c:v>1280154327.9100001</c:v>
                </c:pt>
                <c:pt idx="1829">
                  <c:v>1275543629.55</c:v>
                </c:pt>
                <c:pt idx="1830">
                  <c:v>1256685460.7</c:v>
                </c:pt>
                <c:pt idx="1831">
                  <c:v>1247565197.3399999</c:v>
                </c:pt>
                <c:pt idx="1832">
                  <c:v>1246920817.28</c:v>
                </c:pt>
                <c:pt idx="1833">
                  <c:v>1247249338.8099999</c:v>
                </c:pt>
                <c:pt idx="1834">
                  <c:v>1246712559.26</c:v>
                </c:pt>
                <c:pt idx="1835">
                  <c:v>1232342357.1600001</c:v>
                </c:pt>
                <c:pt idx="1836">
                  <c:v>1232960973.9300001</c:v>
                </c:pt>
                <c:pt idx="1837">
                  <c:v>1231374602.75</c:v>
                </c:pt>
                <c:pt idx="1838">
                  <c:v>1237131882.8900001</c:v>
                </c:pt>
                <c:pt idx="1839">
                  <c:v>1237325902.8</c:v>
                </c:pt>
                <c:pt idx="1840">
                  <c:v>1233973251.5</c:v>
                </c:pt>
                <c:pt idx="1841">
                  <c:v>1233193630.9400001</c:v>
                </c:pt>
                <c:pt idx="1842">
                  <c:v>1231866659.8199999</c:v>
                </c:pt>
                <c:pt idx="1843">
                  <c:v>1230165449.1600001</c:v>
                </c:pt>
                <c:pt idx="1844">
                  <c:v>1222907075.1199999</c:v>
                </c:pt>
                <c:pt idx="1845">
                  <c:v>1221831070.4200001</c:v>
                </c:pt>
                <c:pt idx="1846">
                  <c:v>1220437387.6400001</c:v>
                </c:pt>
                <c:pt idx="1847">
                  <c:v>1209733706.05</c:v>
                </c:pt>
                <c:pt idx="1848">
                  <c:v>1207365534.95</c:v>
                </c:pt>
                <c:pt idx="1849">
                  <c:v>1200481825.6600001</c:v>
                </c:pt>
                <c:pt idx="1850">
                  <c:v>1196600993.6900001</c:v>
                </c:pt>
                <c:pt idx="1851">
                  <c:v>1193500445.74</c:v>
                </c:pt>
                <c:pt idx="1852">
                  <c:v>1192869416.4000001</c:v>
                </c:pt>
                <c:pt idx="1853">
                  <c:v>1187993601.53</c:v>
                </c:pt>
                <c:pt idx="1854">
                  <c:v>1189672378.49</c:v>
                </c:pt>
                <c:pt idx="1855">
                  <c:v>1187588647.3299999</c:v>
                </c:pt>
                <c:pt idx="1856">
                  <c:v>1178282308.4200001</c:v>
                </c:pt>
                <c:pt idx="1857">
                  <c:v>1176994926.79</c:v>
                </c:pt>
                <c:pt idx="1858">
                  <c:v>1162062461.78</c:v>
                </c:pt>
                <c:pt idx="1859">
                  <c:v>1153679842.5699999</c:v>
                </c:pt>
                <c:pt idx="1860">
                  <c:v>1152314979.77</c:v>
                </c:pt>
                <c:pt idx="1861">
                  <c:v>1147902428.5</c:v>
                </c:pt>
                <c:pt idx="1862">
                  <c:v>1153123145.5</c:v>
                </c:pt>
                <c:pt idx="1863">
                  <c:v>1151407241.23</c:v>
                </c:pt>
                <c:pt idx="1864">
                  <c:v>1153350395.1800001</c:v>
                </c:pt>
                <c:pt idx="1865">
                  <c:v>1152025876.3</c:v>
                </c:pt>
                <c:pt idx="1866">
                  <c:v>1151480797.7</c:v>
                </c:pt>
                <c:pt idx="1867">
                  <c:v>1151590575.45</c:v>
                </c:pt>
                <c:pt idx="1868">
                  <c:v>1145984423</c:v>
                </c:pt>
                <c:pt idx="1869">
                  <c:v>1139827224.02</c:v>
                </c:pt>
                <c:pt idx="1870">
                  <c:v>1134620126.3800001</c:v>
                </c:pt>
                <c:pt idx="1871">
                  <c:v>1130378815.4000001</c:v>
                </c:pt>
                <c:pt idx="1872">
                  <c:v>1129510266.8499999</c:v>
                </c:pt>
                <c:pt idx="1873">
                  <c:v>1128564460.45</c:v>
                </c:pt>
                <c:pt idx="1874">
                  <c:v>1127291958.5</c:v>
                </c:pt>
                <c:pt idx="1875">
                  <c:v>1062362418.39</c:v>
                </c:pt>
                <c:pt idx="1876">
                  <c:v>1058239393.38</c:v>
                </c:pt>
                <c:pt idx="1877">
                  <c:v>1055490298.15</c:v>
                </c:pt>
                <c:pt idx="1878">
                  <c:v>1062754563.9400002</c:v>
                </c:pt>
                <c:pt idx="1879">
                  <c:v>1059828099.12</c:v>
                </c:pt>
                <c:pt idx="1880">
                  <c:v>1055635931.3200001</c:v>
                </c:pt>
                <c:pt idx="1881">
                  <c:v>1061356080.41</c:v>
                </c:pt>
                <c:pt idx="1882">
                  <c:v>1060093422.72</c:v>
                </c:pt>
                <c:pt idx="1883">
                  <c:v>1061068661.9000001</c:v>
                </c:pt>
                <c:pt idx="1884">
                  <c:v>1060744286.5299999</c:v>
                </c:pt>
                <c:pt idx="1885">
                  <c:v>1060394322.9899999</c:v>
                </c:pt>
                <c:pt idx="1886">
                  <c:v>1061011216.6000001</c:v>
                </c:pt>
                <c:pt idx="1887">
                  <c:v>1052295003.0000001</c:v>
                </c:pt>
                <c:pt idx="1888">
                  <c:v>1055905813.6299999</c:v>
                </c:pt>
                <c:pt idx="1889">
                  <c:v>1046370678.1900002</c:v>
                </c:pt>
                <c:pt idx="1890">
                  <c:v>1045824614.1900002</c:v>
                </c:pt>
                <c:pt idx="1891">
                  <c:v>1042711486.5799999</c:v>
                </c:pt>
                <c:pt idx="1892">
                  <c:v>1038068619.6999999</c:v>
                </c:pt>
                <c:pt idx="1893">
                  <c:v>1038599693.0100001</c:v>
                </c:pt>
                <c:pt idx="1894">
                  <c:v>1038473070.3100001</c:v>
                </c:pt>
                <c:pt idx="1895">
                  <c:v>1037616550.1099999</c:v>
                </c:pt>
                <c:pt idx="1896">
                  <c:v>1033724620.3600001</c:v>
                </c:pt>
                <c:pt idx="1897">
                  <c:v>1033004290.9299998</c:v>
                </c:pt>
                <c:pt idx="1898">
                  <c:v>1034467180.09</c:v>
                </c:pt>
                <c:pt idx="1899">
                  <c:v>1034292167.4200001</c:v>
                </c:pt>
                <c:pt idx="1900">
                  <c:v>1034869206.1400001</c:v>
                </c:pt>
                <c:pt idx="1901">
                  <c:v>1034227102.8400002</c:v>
                </c:pt>
                <c:pt idx="1902">
                  <c:v>1032756978.09</c:v>
                </c:pt>
                <c:pt idx="1903">
                  <c:v>1035882067.8900001</c:v>
                </c:pt>
                <c:pt idx="1904">
                  <c:v>1037965224.7</c:v>
                </c:pt>
                <c:pt idx="1905">
                  <c:v>1038833449.5</c:v>
                </c:pt>
                <c:pt idx="1906">
                  <c:v>1037500396.1200001</c:v>
                </c:pt>
                <c:pt idx="1907">
                  <c:v>1040278817.78</c:v>
                </c:pt>
                <c:pt idx="1908">
                  <c:v>1032811909.6999999</c:v>
                </c:pt>
                <c:pt idx="1909">
                  <c:v>1031610021.13</c:v>
                </c:pt>
                <c:pt idx="1910">
                  <c:v>1033161246.65</c:v>
                </c:pt>
                <c:pt idx="1911">
                  <c:v>1037116665.35</c:v>
                </c:pt>
                <c:pt idx="1912">
                  <c:v>1033629443.38</c:v>
                </c:pt>
                <c:pt idx="1913">
                  <c:v>1038162090.67</c:v>
                </c:pt>
                <c:pt idx="1914">
                  <c:v>1040108444.66</c:v>
                </c:pt>
                <c:pt idx="1915">
                  <c:v>1039839176.49</c:v>
                </c:pt>
                <c:pt idx="1916">
                  <c:v>1040783797.6</c:v>
                </c:pt>
                <c:pt idx="1917">
                  <c:v>1040938176.7399999</c:v>
                </c:pt>
                <c:pt idx="1918">
                  <c:v>1044109675.0200001</c:v>
                </c:pt>
                <c:pt idx="1919">
                  <c:v>1045397556.24</c:v>
                </c:pt>
                <c:pt idx="1920">
                  <c:v>1045573550.38</c:v>
                </c:pt>
                <c:pt idx="1921">
                  <c:v>1047239341.84</c:v>
                </c:pt>
                <c:pt idx="1922">
                  <c:v>1051164940.5599999</c:v>
                </c:pt>
                <c:pt idx="1923">
                  <c:v>1053580161.6500001</c:v>
                </c:pt>
                <c:pt idx="1924">
                  <c:v>1051430346.8300002</c:v>
                </c:pt>
                <c:pt idx="1925">
                  <c:v>1052350249.6700001</c:v>
                </c:pt>
                <c:pt idx="1926">
                  <c:v>1053563743.09</c:v>
                </c:pt>
                <c:pt idx="1927">
                  <c:v>1053365153.6399999</c:v>
                </c:pt>
                <c:pt idx="1928">
                  <c:v>1054212633.4900001</c:v>
                </c:pt>
                <c:pt idx="1929">
                  <c:v>1056024233.9400002</c:v>
                </c:pt>
                <c:pt idx="1930">
                  <c:v>1060215856.4</c:v>
                </c:pt>
                <c:pt idx="1931">
                  <c:v>1062734737.4300001</c:v>
                </c:pt>
                <c:pt idx="1932">
                  <c:v>1064591284.38</c:v>
                </c:pt>
                <c:pt idx="1933">
                  <c:v>1069802245.51</c:v>
                </c:pt>
                <c:pt idx="1934">
                  <c:v>1073145079.7100002</c:v>
                </c:pt>
                <c:pt idx="1935">
                  <c:v>1074583178.5599999</c:v>
                </c:pt>
                <c:pt idx="1936">
                  <c:v>1076498486.3399999</c:v>
                </c:pt>
                <c:pt idx="1937">
                  <c:v>1072402893.4599999</c:v>
                </c:pt>
                <c:pt idx="1938">
                  <c:v>1074632481.51</c:v>
                </c:pt>
                <c:pt idx="1939">
                  <c:v>1075314964.7</c:v>
                </c:pt>
                <c:pt idx="1940">
                  <c:v>1080050170.2</c:v>
                </c:pt>
                <c:pt idx="1941">
                  <c:v>1075593954.45</c:v>
                </c:pt>
                <c:pt idx="1942">
                  <c:v>1078139235.5799999</c:v>
                </c:pt>
                <c:pt idx="1943">
                  <c:v>1080647142.8800001</c:v>
                </c:pt>
                <c:pt idx="1944">
                  <c:v>1085928677.05</c:v>
                </c:pt>
                <c:pt idx="1945">
                  <c:v>1088164023.48</c:v>
                </c:pt>
                <c:pt idx="1946">
                  <c:v>1089612791.1199999</c:v>
                </c:pt>
                <c:pt idx="1947">
                  <c:v>1095288821.1300001</c:v>
                </c:pt>
                <c:pt idx="1948">
                  <c:v>1096877689.45</c:v>
                </c:pt>
                <c:pt idx="1949">
                  <c:v>1098042819.24</c:v>
                </c:pt>
                <c:pt idx="1950">
                  <c:v>1101330654.3699999</c:v>
                </c:pt>
                <c:pt idx="1951">
                  <c:v>1099669751.1199999</c:v>
                </c:pt>
                <c:pt idx="1952">
                  <c:v>1100312652.0599999</c:v>
                </c:pt>
                <c:pt idx="1953">
                  <c:v>1099603373.6600001</c:v>
                </c:pt>
                <c:pt idx="1954">
                  <c:v>1100593957.27</c:v>
                </c:pt>
                <c:pt idx="1955">
                  <c:v>1104090085.0999999</c:v>
                </c:pt>
                <c:pt idx="1956">
                  <c:v>1103583825.6099999</c:v>
                </c:pt>
                <c:pt idx="1957">
                  <c:v>1104588085.9100001</c:v>
                </c:pt>
                <c:pt idx="1958">
                  <c:v>1107137101.98</c:v>
                </c:pt>
                <c:pt idx="1959">
                  <c:v>1107197988.6700001</c:v>
                </c:pt>
                <c:pt idx="1960">
                  <c:v>1109606389.03</c:v>
                </c:pt>
                <c:pt idx="1961">
                  <c:v>1108963463.7</c:v>
                </c:pt>
                <c:pt idx="1962">
                  <c:v>1114940629.5699999</c:v>
                </c:pt>
                <c:pt idx="1963">
                  <c:v>1116253648.6400001</c:v>
                </c:pt>
                <c:pt idx="1964">
                  <c:v>1118513835.1199999</c:v>
                </c:pt>
                <c:pt idx="1965">
                  <c:v>1117139560.75</c:v>
                </c:pt>
                <c:pt idx="1966">
                  <c:v>1119232588.54</c:v>
                </c:pt>
                <c:pt idx="1967">
                  <c:v>1119501855.9400001</c:v>
                </c:pt>
                <c:pt idx="1968">
                  <c:v>1120558347.9400001</c:v>
                </c:pt>
                <c:pt idx="1969">
                  <c:v>1121163335.8</c:v>
                </c:pt>
                <c:pt idx="1970">
                  <c:v>1121331839.52</c:v>
                </c:pt>
                <c:pt idx="1971">
                  <c:v>1122588460.3</c:v>
                </c:pt>
                <c:pt idx="1972">
                  <c:v>1123209290.8199999</c:v>
                </c:pt>
                <c:pt idx="1973">
                  <c:v>1124697166.4400001</c:v>
                </c:pt>
                <c:pt idx="1974">
                  <c:v>1126238586.3099999</c:v>
                </c:pt>
                <c:pt idx="1975">
                  <c:v>1122271341.26</c:v>
                </c:pt>
                <c:pt idx="1976">
                  <c:v>1124471456.97</c:v>
                </c:pt>
                <c:pt idx="1977">
                  <c:v>1125142486.9300001</c:v>
                </c:pt>
                <c:pt idx="1978">
                  <c:v>1123465262.4300001</c:v>
                </c:pt>
                <c:pt idx="1979">
                  <c:v>1131517956.1099999</c:v>
                </c:pt>
                <c:pt idx="1980">
                  <c:v>1133216584.2</c:v>
                </c:pt>
                <c:pt idx="1981">
                  <c:v>1133754359.4000001</c:v>
                </c:pt>
                <c:pt idx="1982">
                  <c:v>1133332804.3599999</c:v>
                </c:pt>
                <c:pt idx="1983">
                  <c:v>1139500761.6900001</c:v>
                </c:pt>
                <c:pt idx="1984">
                  <c:v>1140824531.3599999</c:v>
                </c:pt>
                <c:pt idx="1985">
                  <c:v>1142552666.9200001</c:v>
                </c:pt>
                <c:pt idx="1986">
                  <c:v>1143978854.46</c:v>
                </c:pt>
                <c:pt idx="1987">
                  <c:v>1150155673.47</c:v>
                </c:pt>
                <c:pt idx="1988">
                  <c:v>1148180588.4100001</c:v>
                </c:pt>
                <c:pt idx="1989">
                  <c:v>1151568501.45</c:v>
                </c:pt>
                <c:pt idx="1990">
                  <c:v>1153671949.25</c:v>
                </c:pt>
                <c:pt idx="1991">
                  <c:v>1158094758.7</c:v>
                </c:pt>
                <c:pt idx="1992">
                  <c:v>1161196861.05</c:v>
                </c:pt>
                <c:pt idx="1993">
                  <c:v>1162306394.95</c:v>
                </c:pt>
                <c:pt idx="1994">
                  <c:v>1164340700.8499999</c:v>
                </c:pt>
                <c:pt idx="1995">
                  <c:v>1166290597.49</c:v>
                </c:pt>
                <c:pt idx="1996">
                  <c:v>1169541864.9400001</c:v>
                </c:pt>
                <c:pt idx="1997">
                  <c:v>1160817469.5999999</c:v>
                </c:pt>
                <c:pt idx="1998">
                  <c:v>1156949871.48</c:v>
                </c:pt>
                <c:pt idx="1999">
                  <c:v>1158850039.03</c:v>
                </c:pt>
                <c:pt idx="2000">
                  <c:v>1162982954.0999999</c:v>
                </c:pt>
                <c:pt idx="2001">
                  <c:v>1168749552.8800001</c:v>
                </c:pt>
                <c:pt idx="2002">
                  <c:v>1169935519.7</c:v>
                </c:pt>
                <c:pt idx="2003">
                  <c:v>1177484453.1500001</c:v>
                </c:pt>
                <c:pt idx="2004">
                  <c:v>1183103020.51</c:v>
                </c:pt>
                <c:pt idx="2005">
                  <c:v>1187165805.8900001</c:v>
                </c:pt>
                <c:pt idx="2006">
                  <c:v>1187520630.6300001</c:v>
                </c:pt>
                <c:pt idx="2007">
                  <c:v>1183215553.8900001</c:v>
                </c:pt>
                <c:pt idx="2008">
                  <c:v>1184834739.6400001</c:v>
                </c:pt>
                <c:pt idx="2009">
                  <c:v>1189399760.1099999</c:v>
                </c:pt>
                <c:pt idx="2010">
                  <c:v>1179985012.1800001</c:v>
                </c:pt>
                <c:pt idx="2011">
                  <c:v>1178237611.02</c:v>
                </c:pt>
                <c:pt idx="2012">
                  <c:v>1177395142.29</c:v>
                </c:pt>
                <c:pt idx="2013">
                  <c:v>1175506589.3</c:v>
                </c:pt>
                <c:pt idx="2014">
                  <c:v>1176340767.4400001</c:v>
                </c:pt>
                <c:pt idx="2015">
                  <c:v>1173081271.3800001</c:v>
                </c:pt>
                <c:pt idx="2016">
                  <c:v>1173953835.2</c:v>
                </c:pt>
                <c:pt idx="2017">
                  <c:v>1178908335.1199999</c:v>
                </c:pt>
                <c:pt idx="2018">
                  <c:v>1180896401.25</c:v>
                </c:pt>
                <c:pt idx="2019">
                  <c:v>1183655634.47</c:v>
                </c:pt>
                <c:pt idx="2020">
                  <c:v>1183917065.28</c:v>
                </c:pt>
                <c:pt idx="2021">
                  <c:v>1183613919.4000001</c:v>
                </c:pt>
                <c:pt idx="2022">
                  <c:v>1186284243.5</c:v>
                </c:pt>
                <c:pt idx="2023">
                  <c:v>1186848939.25</c:v>
                </c:pt>
                <c:pt idx="2024">
                  <c:v>1179863643.98</c:v>
                </c:pt>
                <c:pt idx="2025">
                  <c:v>1176741066.71</c:v>
                </c:pt>
                <c:pt idx="2026">
                  <c:v>1174254459.26</c:v>
                </c:pt>
                <c:pt idx="2027">
                  <c:v>1181980694.95</c:v>
                </c:pt>
                <c:pt idx="2028">
                  <c:v>1184152754.0799999</c:v>
                </c:pt>
                <c:pt idx="2029">
                  <c:v>1184866006.4200001</c:v>
                </c:pt>
                <c:pt idx="2030">
                  <c:v>1180930207.23</c:v>
                </c:pt>
                <c:pt idx="2031">
                  <c:v>1183693146.21</c:v>
                </c:pt>
                <c:pt idx="2032">
                  <c:v>1172112370.25</c:v>
                </c:pt>
                <c:pt idx="2033">
                  <c:v>1172040098.72</c:v>
                </c:pt>
                <c:pt idx="2034">
                  <c:v>1173560565.46</c:v>
                </c:pt>
                <c:pt idx="2035">
                  <c:v>1173326026.53</c:v>
                </c:pt>
                <c:pt idx="2036">
                  <c:v>1171300829.79</c:v>
                </c:pt>
                <c:pt idx="2037">
                  <c:v>1175284968.4000001</c:v>
                </c:pt>
                <c:pt idx="2038">
                  <c:v>1177155950.3299999</c:v>
                </c:pt>
                <c:pt idx="2039">
                  <c:v>1177023199.3399999</c:v>
                </c:pt>
                <c:pt idx="2040">
                  <c:v>1175979602.6700001</c:v>
                </c:pt>
                <c:pt idx="2041">
                  <c:v>1175250459.53</c:v>
                </c:pt>
                <c:pt idx="2042">
                  <c:v>1178798312.78</c:v>
                </c:pt>
                <c:pt idx="2043">
                  <c:v>1182319317.4300001</c:v>
                </c:pt>
                <c:pt idx="2044">
                  <c:v>1183938689.49</c:v>
                </c:pt>
                <c:pt idx="2045">
                  <c:v>1188104550.5599999</c:v>
                </c:pt>
                <c:pt idx="2046">
                  <c:v>1188369384.6300001</c:v>
                </c:pt>
                <c:pt idx="2047">
                  <c:v>1189544790.6900001</c:v>
                </c:pt>
                <c:pt idx="2048">
                  <c:v>1177647784.04</c:v>
                </c:pt>
                <c:pt idx="2049">
                  <c:v>1178494623.6800001</c:v>
                </c:pt>
                <c:pt idx="2050">
                  <c:v>1180252590.75</c:v>
                </c:pt>
                <c:pt idx="2051">
                  <c:v>1185042845.73</c:v>
                </c:pt>
                <c:pt idx="2052">
                  <c:v>1186640831.6500001</c:v>
                </c:pt>
                <c:pt idx="2053">
                  <c:v>1187275342.5899999</c:v>
                </c:pt>
                <c:pt idx="2054">
                  <c:v>1181688556.3</c:v>
                </c:pt>
                <c:pt idx="2055">
                  <c:v>1186746504.1800001</c:v>
                </c:pt>
                <c:pt idx="2056">
                  <c:v>1188847053.3399999</c:v>
                </c:pt>
                <c:pt idx="2057">
                  <c:v>1192579557.6400001</c:v>
                </c:pt>
                <c:pt idx="2058">
                  <c:v>1196493890.3499999</c:v>
                </c:pt>
                <c:pt idx="2059">
                  <c:v>1198387725.5699999</c:v>
                </c:pt>
                <c:pt idx="2060">
                  <c:v>1201744770.8800001</c:v>
                </c:pt>
                <c:pt idx="2061">
                  <c:v>1203532248.95</c:v>
                </c:pt>
                <c:pt idx="2062">
                  <c:v>1206827840.8800001</c:v>
                </c:pt>
                <c:pt idx="2063">
                  <c:v>1207346318.6099999</c:v>
                </c:pt>
                <c:pt idx="2064">
                  <c:v>1216287402.3699999</c:v>
                </c:pt>
                <c:pt idx="2065">
                  <c:v>1226961347.22</c:v>
                </c:pt>
                <c:pt idx="2066">
                  <c:v>1230216296.6900001</c:v>
                </c:pt>
                <c:pt idx="2067">
                  <c:v>1231320544.1300001</c:v>
                </c:pt>
                <c:pt idx="2068">
                  <c:v>1236298601.4200001</c:v>
                </c:pt>
                <c:pt idx="2069">
                  <c:v>1240284007.8199999</c:v>
                </c:pt>
                <c:pt idx="2070">
                  <c:v>1249977690.8699999</c:v>
                </c:pt>
                <c:pt idx="2071">
                  <c:v>1243556758.5899999</c:v>
                </c:pt>
                <c:pt idx="2072">
                  <c:v>1245875146.3800001</c:v>
                </c:pt>
                <c:pt idx="2073">
                  <c:v>1250645100.29</c:v>
                </c:pt>
                <c:pt idx="2074">
                  <c:v>1251859659.1099999</c:v>
                </c:pt>
                <c:pt idx="2075">
                  <c:v>1257789682.2</c:v>
                </c:pt>
                <c:pt idx="2076">
                  <c:v>1267966776.8499999</c:v>
                </c:pt>
                <c:pt idx="2077">
                  <c:v>1269483294.5</c:v>
                </c:pt>
                <c:pt idx="2078">
                  <c:v>1268691578.8699999</c:v>
                </c:pt>
                <c:pt idx="2079">
                  <c:v>1273600463.51</c:v>
                </c:pt>
                <c:pt idx="2080">
                  <c:v>1280484491.5599999</c:v>
                </c:pt>
                <c:pt idx="2081">
                  <c:v>1286631299.77</c:v>
                </c:pt>
                <c:pt idx="2082">
                  <c:v>1280734978.51</c:v>
                </c:pt>
                <c:pt idx="2083">
                  <c:v>1286407035.74</c:v>
                </c:pt>
                <c:pt idx="2084">
                  <c:v>1290785329.8</c:v>
                </c:pt>
                <c:pt idx="2085">
                  <c:v>1297064120.4300001</c:v>
                </c:pt>
                <c:pt idx="2086">
                  <c:v>1299973324.53</c:v>
                </c:pt>
                <c:pt idx="2087">
                  <c:v>1291408101.4100001</c:v>
                </c:pt>
                <c:pt idx="2088">
                  <c:v>1294746927.9499998</c:v>
                </c:pt>
                <c:pt idx="2089">
                  <c:v>1300190070.5200002</c:v>
                </c:pt>
                <c:pt idx="2090">
                  <c:v>1306720683.5899999</c:v>
                </c:pt>
                <c:pt idx="2091">
                  <c:v>1311342764.5899999</c:v>
                </c:pt>
                <c:pt idx="2092">
                  <c:v>1304164531.3599999</c:v>
                </c:pt>
                <c:pt idx="2093">
                  <c:v>1297822956.27</c:v>
                </c:pt>
                <c:pt idx="2094">
                  <c:v>1303150966.75</c:v>
                </c:pt>
                <c:pt idx="2095">
                  <c:v>1303721730.79</c:v>
                </c:pt>
                <c:pt idx="2096">
                  <c:v>1313057634.99</c:v>
                </c:pt>
                <c:pt idx="2097">
                  <c:v>1316666839.1500001</c:v>
                </c:pt>
                <c:pt idx="2098">
                  <c:v>1318303395.3699999</c:v>
                </c:pt>
                <c:pt idx="2099">
                  <c:v>1320748890.01</c:v>
                </c:pt>
                <c:pt idx="2100">
                  <c:v>1323232230.8499999</c:v>
                </c:pt>
                <c:pt idx="2101">
                  <c:v>1329792216.04</c:v>
                </c:pt>
                <c:pt idx="2102">
                  <c:v>1332345740.21</c:v>
                </c:pt>
                <c:pt idx="2103">
                  <c:v>1339501781.1400001</c:v>
                </c:pt>
                <c:pt idx="2104">
                  <c:v>1344818646.5799999</c:v>
                </c:pt>
                <c:pt idx="2105">
                  <c:v>1347801603.8099999</c:v>
                </c:pt>
                <c:pt idx="2106">
                  <c:v>1345627330.03</c:v>
                </c:pt>
                <c:pt idx="2107">
                  <c:v>1353784256.95</c:v>
                </c:pt>
                <c:pt idx="2108">
                  <c:v>1357833681.3299999</c:v>
                </c:pt>
                <c:pt idx="2109">
                  <c:v>1361985450.4400001</c:v>
                </c:pt>
                <c:pt idx="2110">
                  <c:v>1368414432.76</c:v>
                </c:pt>
                <c:pt idx="2111">
                  <c:v>1370140715.46</c:v>
                </c:pt>
                <c:pt idx="2112">
                  <c:v>1371670196.3599999</c:v>
                </c:pt>
                <c:pt idx="2113">
                  <c:v>1376001025.27</c:v>
                </c:pt>
                <c:pt idx="2114">
                  <c:v>1379465260.9200001</c:v>
                </c:pt>
                <c:pt idx="2115">
                  <c:v>1384506714.9000001</c:v>
                </c:pt>
                <c:pt idx="2116">
                  <c:v>1390170607.9100001</c:v>
                </c:pt>
                <c:pt idx="2117">
                  <c:v>1392901696.6300001</c:v>
                </c:pt>
                <c:pt idx="2118">
                  <c:v>1394955222.5999999</c:v>
                </c:pt>
                <c:pt idx="2119">
                  <c:v>1397698195.0999999</c:v>
                </c:pt>
                <c:pt idx="2120">
                  <c:v>1387115513.9200001</c:v>
                </c:pt>
                <c:pt idx="2121">
                  <c:v>1389319339.0899999</c:v>
                </c:pt>
                <c:pt idx="2122">
                  <c:v>1390770795.0999999</c:v>
                </c:pt>
                <c:pt idx="2123">
                  <c:v>1394936551.5799999</c:v>
                </c:pt>
                <c:pt idx="2124">
                  <c:v>1403639566.9000001</c:v>
                </c:pt>
                <c:pt idx="2125">
                  <c:v>1407226839.8000002</c:v>
                </c:pt>
                <c:pt idx="2126">
                  <c:v>1403825766.27</c:v>
                </c:pt>
                <c:pt idx="2127">
                  <c:v>1417937995.8299999</c:v>
                </c:pt>
                <c:pt idx="2128">
                  <c:v>1420745108.27</c:v>
                </c:pt>
                <c:pt idx="2129">
                  <c:v>1424304404.3099997</c:v>
                </c:pt>
                <c:pt idx="2130">
                  <c:v>1427918278.6900001</c:v>
                </c:pt>
                <c:pt idx="2131">
                  <c:v>1435421754.0799999</c:v>
                </c:pt>
                <c:pt idx="2132">
                  <c:v>1444774157.9499998</c:v>
                </c:pt>
                <c:pt idx="2133">
                  <c:v>1445602796.77</c:v>
                </c:pt>
                <c:pt idx="2134">
                  <c:v>1448403429.9300001</c:v>
                </c:pt>
                <c:pt idx="2135">
                  <c:v>1453873494.3</c:v>
                </c:pt>
                <c:pt idx="2136">
                  <c:v>1452940927.02</c:v>
                </c:pt>
                <c:pt idx="2137">
                  <c:v>1464775607.21</c:v>
                </c:pt>
                <c:pt idx="2138">
                  <c:v>1467712611.8000002</c:v>
                </c:pt>
                <c:pt idx="2139">
                  <c:v>1480012675.6600001</c:v>
                </c:pt>
                <c:pt idx="2140">
                  <c:v>1482208307.78</c:v>
                </c:pt>
                <c:pt idx="2141">
                  <c:v>1488891028.03</c:v>
                </c:pt>
                <c:pt idx="2142">
                  <c:v>1495996060.9300001</c:v>
                </c:pt>
                <c:pt idx="2143">
                  <c:v>1504477721.2</c:v>
                </c:pt>
                <c:pt idx="2144">
                  <c:v>1509218962.79</c:v>
                </c:pt>
                <c:pt idx="2145">
                  <c:v>1510304246.3099997</c:v>
                </c:pt>
                <c:pt idx="2146">
                  <c:v>1515817992.3499999</c:v>
                </c:pt>
                <c:pt idx="2147">
                  <c:v>1518170169.9499998</c:v>
                </c:pt>
                <c:pt idx="2148">
                  <c:v>1521959512.8099999</c:v>
                </c:pt>
                <c:pt idx="2149">
                  <c:v>1526478833.8099999</c:v>
                </c:pt>
                <c:pt idx="2150">
                  <c:v>1536808607.5599999</c:v>
                </c:pt>
                <c:pt idx="2151">
                  <c:v>1545277051.3</c:v>
                </c:pt>
                <c:pt idx="2152">
                  <c:v>1554316927.8299999</c:v>
                </c:pt>
                <c:pt idx="2153">
                  <c:v>1561336756.3499999</c:v>
                </c:pt>
                <c:pt idx="2154">
                  <c:v>1570096153.5699999</c:v>
                </c:pt>
                <c:pt idx="2155">
                  <c:v>1575842984.3099997</c:v>
                </c:pt>
                <c:pt idx="2156">
                  <c:v>1577791544.9000001</c:v>
                </c:pt>
                <c:pt idx="2157">
                  <c:v>1584855503.99</c:v>
                </c:pt>
                <c:pt idx="2158">
                  <c:v>1591976378.1300001</c:v>
                </c:pt>
                <c:pt idx="2159">
                  <c:v>1593090716.3499999</c:v>
                </c:pt>
                <c:pt idx="2160">
                  <c:v>1588280633.8900001</c:v>
                </c:pt>
                <c:pt idx="2161">
                  <c:v>1588941462.49</c:v>
                </c:pt>
                <c:pt idx="2162">
                  <c:v>1598756727.3099999</c:v>
                </c:pt>
                <c:pt idx="2163">
                  <c:v>1602890068.7</c:v>
                </c:pt>
                <c:pt idx="2164">
                  <c:v>1607065311.4300001</c:v>
                </c:pt>
                <c:pt idx="2165">
                  <c:v>1612377155.1099999</c:v>
                </c:pt>
                <c:pt idx="2166">
                  <c:v>1633123529.73</c:v>
                </c:pt>
                <c:pt idx="2167">
                  <c:v>1642856622.74</c:v>
                </c:pt>
                <c:pt idx="2168">
                  <c:v>1652042506.8599999</c:v>
                </c:pt>
                <c:pt idx="2169">
                  <c:v>1658309528.9000001</c:v>
                </c:pt>
                <c:pt idx="2170">
                  <c:v>1661295250.9000001</c:v>
                </c:pt>
                <c:pt idx="2171">
                  <c:v>1666809270.8499999</c:v>
                </c:pt>
                <c:pt idx="2172">
                  <c:v>1674994298.3</c:v>
                </c:pt>
                <c:pt idx="2173">
                  <c:v>1684746251.3900001</c:v>
                </c:pt>
                <c:pt idx="2174">
                  <c:v>1690233382.6900001</c:v>
                </c:pt>
                <c:pt idx="2175">
                  <c:v>1702469107.79</c:v>
                </c:pt>
                <c:pt idx="2176">
                  <c:v>1708383493.52</c:v>
                </c:pt>
                <c:pt idx="2177">
                  <c:v>1726796015.05</c:v>
                </c:pt>
                <c:pt idx="2178">
                  <c:v>1736199024.3099997</c:v>
                </c:pt>
                <c:pt idx="2179">
                  <c:v>1740104644.5799999</c:v>
                </c:pt>
                <c:pt idx="2180">
                  <c:v>1749773899.45</c:v>
                </c:pt>
                <c:pt idx="2181">
                  <c:v>1761062205.04</c:v>
                </c:pt>
                <c:pt idx="2182">
                  <c:v>1766674110.6099999</c:v>
                </c:pt>
                <c:pt idx="2183">
                  <c:v>1769498919.3900001</c:v>
                </c:pt>
                <c:pt idx="2184">
                  <c:v>1774563152.04</c:v>
                </c:pt>
                <c:pt idx="2185">
                  <c:v>1780983065.05</c:v>
                </c:pt>
                <c:pt idx="2186">
                  <c:v>1786221988.3499999</c:v>
                </c:pt>
                <c:pt idx="2187">
                  <c:v>1798815261.21</c:v>
                </c:pt>
                <c:pt idx="2188">
                  <c:v>1804822883.6700001</c:v>
                </c:pt>
                <c:pt idx="2189">
                  <c:v>1807051114.5</c:v>
                </c:pt>
                <c:pt idx="2190">
                  <c:v>1811678825.75</c:v>
                </c:pt>
                <c:pt idx="2191">
                  <c:v>1830118586.22</c:v>
                </c:pt>
                <c:pt idx="2192">
                  <c:v>1836824010.8</c:v>
                </c:pt>
                <c:pt idx="2193">
                  <c:v>1843853373.72</c:v>
                </c:pt>
                <c:pt idx="2194">
                  <c:v>1849216503.1800001</c:v>
                </c:pt>
                <c:pt idx="2195">
                  <c:v>1854829757.8900001</c:v>
                </c:pt>
                <c:pt idx="2196">
                  <c:v>1859611227.0999999</c:v>
                </c:pt>
                <c:pt idx="2197">
                  <c:v>1866725789.1499999</c:v>
                </c:pt>
                <c:pt idx="2198">
                  <c:v>1871410751.4100003</c:v>
                </c:pt>
                <c:pt idx="2199">
                  <c:v>1869061115.95</c:v>
                </c:pt>
                <c:pt idx="2200">
                  <c:v>1877245210.4100001</c:v>
                </c:pt>
                <c:pt idx="2201">
                  <c:v>1877121932.4100001</c:v>
                </c:pt>
                <c:pt idx="2202">
                  <c:v>1884114305.24</c:v>
                </c:pt>
                <c:pt idx="2203">
                  <c:v>1888127820.7400002</c:v>
                </c:pt>
                <c:pt idx="2204">
                  <c:v>1889244583.5599999</c:v>
                </c:pt>
                <c:pt idx="2205">
                  <c:v>1890764108.99</c:v>
                </c:pt>
                <c:pt idx="2206">
                  <c:v>1890923034.28</c:v>
                </c:pt>
                <c:pt idx="2207">
                  <c:v>1896475134.7999997</c:v>
                </c:pt>
                <c:pt idx="2208">
                  <c:v>1902306591.2599998</c:v>
                </c:pt>
                <c:pt idx="2209">
                  <c:v>1898371055.46</c:v>
                </c:pt>
                <c:pt idx="2210">
                  <c:v>1905475540.1300001</c:v>
                </c:pt>
                <c:pt idx="2211">
                  <c:v>1908127443.1900001</c:v>
                </c:pt>
                <c:pt idx="2212">
                  <c:v>1913548278.5999999</c:v>
                </c:pt>
                <c:pt idx="2213">
                  <c:v>1904687754.55</c:v>
                </c:pt>
                <c:pt idx="2214">
                  <c:v>1911656773.9000001</c:v>
                </c:pt>
                <c:pt idx="2215">
                  <c:v>1917260253.6399999</c:v>
                </c:pt>
                <c:pt idx="2216">
                  <c:v>1917183294.26</c:v>
                </c:pt>
                <c:pt idx="2217">
                  <c:v>1923079544.7199998</c:v>
                </c:pt>
                <c:pt idx="2218">
                  <c:v>1925867430.9199998</c:v>
                </c:pt>
                <c:pt idx="2219">
                  <c:v>1931358326.0699999</c:v>
                </c:pt>
                <c:pt idx="2220">
                  <c:v>1938654865.9999998</c:v>
                </c:pt>
                <c:pt idx="2221">
                  <c:v>1940969330.4000001</c:v>
                </c:pt>
                <c:pt idx="2222">
                  <c:v>1945395793.0599997</c:v>
                </c:pt>
                <c:pt idx="2223">
                  <c:v>1944922868.78</c:v>
                </c:pt>
                <c:pt idx="2224">
                  <c:v>1949017996.1400001</c:v>
                </c:pt>
                <c:pt idx="2225">
                  <c:v>1950052722.5799999</c:v>
                </c:pt>
                <c:pt idx="2226">
                  <c:v>1953685108.4300001</c:v>
                </c:pt>
                <c:pt idx="2227">
                  <c:v>1958100520.5799997</c:v>
                </c:pt>
                <c:pt idx="2228">
                  <c:v>1959859429.3699999</c:v>
                </c:pt>
                <c:pt idx="2229">
                  <c:v>1962845818.4800003</c:v>
                </c:pt>
                <c:pt idx="2230">
                  <c:v>1968501155.7700002</c:v>
                </c:pt>
                <c:pt idx="2231">
                  <c:v>1964256239.6500001</c:v>
                </c:pt>
                <c:pt idx="2232">
                  <c:v>1968990461.2100003</c:v>
                </c:pt>
                <c:pt idx="2233">
                  <c:v>1969655481.5300002</c:v>
                </c:pt>
                <c:pt idx="2234">
                  <c:v>1973196825.25</c:v>
                </c:pt>
                <c:pt idx="2235">
                  <c:v>1980361514.3900001</c:v>
                </c:pt>
                <c:pt idx="2236">
                  <c:v>1980681321.5600002</c:v>
                </c:pt>
                <c:pt idx="2237">
                  <c:v>1986204085.29</c:v>
                </c:pt>
                <c:pt idx="2238">
                  <c:v>1990166217.8800001</c:v>
                </c:pt>
                <c:pt idx="2239">
                  <c:v>1990439848.4100001</c:v>
                </c:pt>
                <c:pt idx="2240">
                  <c:v>1929553774.5999999</c:v>
                </c:pt>
                <c:pt idx="2241">
                  <c:v>1932851728.05</c:v>
                </c:pt>
                <c:pt idx="2242">
                  <c:v>1939163426.21</c:v>
                </c:pt>
                <c:pt idx="2243">
                  <c:v>1930161814.6700001</c:v>
                </c:pt>
                <c:pt idx="2244">
                  <c:v>1930124689.5099998</c:v>
                </c:pt>
                <c:pt idx="2245">
                  <c:v>1928656410.8500001</c:v>
                </c:pt>
                <c:pt idx="2246">
                  <c:v>1928544780.3299999</c:v>
                </c:pt>
                <c:pt idx="2247">
                  <c:v>1915879508.8800001</c:v>
                </c:pt>
                <c:pt idx="2248">
                  <c:v>1919440364.4300001</c:v>
                </c:pt>
                <c:pt idx="2249">
                  <c:v>1923082512.4300001</c:v>
                </c:pt>
                <c:pt idx="2250">
                  <c:v>1926414549.23</c:v>
                </c:pt>
                <c:pt idx="2251">
                  <c:v>1934610115.05</c:v>
                </c:pt>
                <c:pt idx="2252">
                  <c:v>1937117775.0599999</c:v>
                </c:pt>
                <c:pt idx="2253">
                  <c:v>1866991157.5800002</c:v>
                </c:pt>
                <c:pt idx="2254">
                  <c:v>1865433679.3799999</c:v>
                </c:pt>
                <c:pt idx="2255">
                  <c:v>1873125925.5600002</c:v>
                </c:pt>
                <c:pt idx="2256">
                  <c:v>1875742630.4799998</c:v>
                </c:pt>
                <c:pt idx="2257">
                  <c:v>1881014877.29</c:v>
                </c:pt>
                <c:pt idx="2258">
                  <c:v>1952738016.48</c:v>
                </c:pt>
                <c:pt idx="2259">
                  <c:v>1959582924.47</c:v>
                </c:pt>
                <c:pt idx="2260">
                  <c:v>1962172002.9300003</c:v>
                </c:pt>
                <c:pt idx="2261">
                  <c:v>1968305640.2800002</c:v>
                </c:pt>
                <c:pt idx="2262">
                  <c:v>1976265709.5300002</c:v>
                </c:pt>
                <c:pt idx="2263">
                  <c:v>1977289985.1599998</c:v>
                </c:pt>
                <c:pt idx="2264">
                  <c:v>1977783067.7</c:v>
                </c:pt>
                <c:pt idx="2265">
                  <c:v>1978725982.4599998</c:v>
                </c:pt>
                <c:pt idx="2266">
                  <c:v>1982541295.7900002</c:v>
                </c:pt>
                <c:pt idx="2267">
                  <c:v>1944722396.3199999</c:v>
                </c:pt>
                <c:pt idx="2268">
                  <c:v>1953576831.7</c:v>
                </c:pt>
                <c:pt idx="2269">
                  <c:v>1954375259.3000002</c:v>
                </c:pt>
                <c:pt idx="2270">
                  <c:v>1953402999.4500003</c:v>
                </c:pt>
                <c:pt idx="2271">
                  <c:v>1958747380.3</c:v>
                </c:pt>
                <c:pt idx="2272">
                  <c:v>1959834824.05</c:v>
                </c:pt>
                <c:pt idx="2273">
                  <c:v>1964590982.9300003</c:v>
                </c:pt>
                <c:pt idx="2274">
                  <c:v>1962339219.7600002</c:v>
                </c:pt>
                <c:pt idx="2275">
                  <c:v>1961419511.5999999</c:v>
                </c:pt>
                <c:pt idx="2276">
                  <c:v>1963489703.4100003</c:v>
                </c:pt>
                <c:pt idx="2277">
                  <c:v>1963148541.5700002</c:v>
                </c:pt>
                <c:pt idx="2278">
                  <c:v>1969596826.6500001</c:v>
                </c:pt>
                <c:pt idx="2279">
                  <c:v>1974361191.7800002</c:v>
                </c:pt>
                <c:pt idx="2280">
                  <c:v>1972852225.1800003</c:v>
                </c:pt>
                <c:pt idx="2281">
                  <c:v>1976255723.8900003</c:v>
                </c:pt>
                <c:pt idx="2282">
                  <c:v>1977102734.1300004</c:v>
                </c:pt>
                <c:pt idx="2283">
                  <c:v>1980078043.2799997</c:v>
                </c:pt>
                <c:pt idx="2284">
                  <c:v>1983072535.71</c:v>
                </c:pt>
                <c:pt idx="2285">
                  <c:v>1984880830.9199998</c:v>
                </c:pt>
                <c:pt idx="2286">
                  <c:v>1987079716.2299998</c:v>
                </c:pt>
                <c:pt idx="2287">
                  <c:v>1989461365.72</c:v>
                </c:pt>
                <c:pt idx="2288">
                  <c:v>1976750661.24</c:v>
                </c:pt>
                <c:pt idx="2289">
                  <c:v>1982354368.0699999</c:v>
                </c:pt>
                <c:pt idx="2290">
                  <c:v>1980698377.2200003</c:v>
                </c:pt>
                <c:pt idx="2291">
                  <c:v>1979810397.9100001</c:v>
                </c:pt>
                <c:pt idx="2292">
                  <c:v>1979270860.5599997</c:v>
                </c:pt>
                <c:pt idx="2293">
                  <c:v>1992668469.6900003</c:v>
                </c:pt>
                <c:pt idx="2294">
                  <c:v>1997360748.9300001</c:v>
                </c:pt>
                <c:pt idx="2295">
                  <c:v>2005061286.22</c:v>
                </c:pt>
                <c:pt idx="2296">
                  <c:v>2008903553.8099999</c:v>
                </c:pt>
                <c:pt idx="2297">
                  <c:v>2009845421.4000001</c:v>
                </c:pt>
                <c:pt idx="2298">
                  <c:v>2014816693.6800003</c:v>
                </c:pt>
                <c:pt idx="2299">
                  <c:v>2017154588.29</c:v>
                </c:pt>
                <c:pt idx="2300">
                  <c:v>2020648714.9400003</c:v>
                </c:pt>
                <c:pt idx="2301">
                  <c:v>2024967984.1400001</c:v>
                </c:pt>
                <c:pt idx="2302">
                  <c:v>2026105075.97</c:v>
                </c:pt>
                <c:pt idx="2303">
                  <c:v>2030629722.0100002</c:v>
                </c:pt>
                <c:pt idx="2304">
                  <c:v>2034072922.9099998</c:v>
                </c:pt>
                <c:pt idx="2305">
                  <c:v>2036285194.0200002</c:v>
                </c:pt>
                <c:pt idx="2306">
                  <c:v>2040296213.9899998</c:v>
                </c:pt>
                <c:pt idx="2307">
                  <c:v>2026592110.71</c:v>
                </c:pt>
                <c:pt idx="2308">
                  <c:v>2033600806.5599999</c:v>
                </c:pt>
                <c:pt idx="2309">
                  <c:v>2036252133.29</c:v>
                </c:pt>
                <c:pt idx="2310">
                  <c:v>2039887495.6800001</c:v>
                </c:pt>
                <c:pt idx="2311">
                  <c:v>2037742448.96</c:v>
                </c:pt>
                <c:pt idx="2312">
                  <c:v>2034116407.3500001</c:v>
                </c:pt>
                <c:pt idx="2313">
                  <c:v>2028381021.0199997</c:v>
                </c:pt>
                <c:pt idx="2314">
                  <c:v>2032064031.8000002</c:v>
                </c:pt>
                <c:pt idx="2315">
                  <c:v>2025925247.0999999</c:v>
                </c:pt>
                <c:pt idx="2316">
                  <c:v>2030584956.5</c:v>
                </c:pt>
                <c:pt idx="2317">
                  <c:v>2033084740.0599999</c:v>
                </c:pt>
                <c:pt idx="2318">
                  <c:v>2034823009.5700002</c:v>
                </c:pt>
                <c:pt idx="2319">
                  <c:v>2036479348.46</c:v>
                </c:pt>
                <c:pt idx="2320">
                  <c:v>2040993285.72</c:v>
                </c:pt>
                <c:pt idx="2321">
                  <c:v>2044107360.3499999</c:v>
                </c:pt>
                <c:pt idx="2322">
                  <c:v>2047532509.4799998</c:v>
                </c:pt>
                <c:pt idx="2323">
                  <c:v>2047998568.8499999</c:v>
                </c:pt>
                <c:pt idx="2324">
                  <c:v>2053336760.6300001</c:v>
                </c:pt>
                <c:pt idx="2325">
                  <c:v>2054655080.6300001</c:v>
                </c:pt>
                <c:pt idx="2326">
                  <c:v>2059739845.6399999</c:v>
                </c:pt>
                <c:pt idx="2327">
                  <c:v>2062791555.47</c:v>
                </c:pt>
                <c:pt idx="2328">
                  <c:v>2066789996.2199998</c:v>
                </c:pt>
                <c:pt idx="2329">
                  <c:v>2068477131.1300001</c:v>
                </c:pt>
                <c:pt idx="2330">
                  <c:v>2073000729</c:v>
                </c:pt>
                <c:pt idx="2331">
                  <c:v>2077135493.47</c:v>
                </c:pt>
                <c:pt idx="2332">
                  <c:v>2081635422.4199998</c:v>
                </c:pt>
                <c:pt idx="2333">
                  <c:v>2083996102.8199997</c:v>
                </c:pt>
                <c:pt idx="2334">
                  <c:v>2083856397.9499998</c:v>
                </c:pt>
                <c:pt idx="2335">
                  <c:v>2084453290.1700001</c:v>
                </c:pt>
                <c:pt idx="2336">
                  <c:v>2085526799.3899999</c:v>
                </c:pt>
                <c:pt idx="2337">
                  <c:v>2080902793.3</c:v>
                </c:pt>
                <c:pt idx="2338">
                  <c:v>2079687046.5100002</c:v>
                </c:pt>
                <c:pt idx="2339">
                  <c:v>2083077198.6099999</c:v>
                </c:pt>
                <c:pt idx="2340">
                  <c:v>2084351331.05</c:v>
                </c:pt>
                <c:pt idx="2341">
                  <c:v>2087185873.78</c:v>
                </c:pt>
                <c:pt idx="2342">
                  <c:v>2092827178.73</c:v>
                </c:pt>
                <c:pt idx="2343">
                  <c:v>2097692018.6500001</c:v>
                </c:pt>
                <c:pt idx="2344">
                  <c:v>2095784490.3299997</c:v>
                </c:pt>
                <c:pt idx="2345">
                  <c:v>2098534984.8299999</c:v>
                </c:pt>
                <c:pt idx="2346">
                  <c:v>2104951449.6600003</c:v>
                </c:pt>
                <c:pt idx="2347">
                  <c:v>2104635388.49</c:v>
                </c:pt>
                <c:pt idx="2348">
                  <c:v>2104065235.04</c:v>
                </c:pt>
                <c:pt idx="2349">
                  <c:v>2110874800.2700002</c:v>
                </c:pt>
                <c:pt idx="2350">
                  <c:v>2112067421.9499998</c:v>
                </c:pt>
                <c:pt idx="2351">
                  <c:v>2110047349.4999998</c:v>
                </c:pt>
                <c:pt idx="2352">
                  <c:v>2112534681.0299997</c:v>
                </c:pt>
                <c:pt idx="2353">
                  <c:v>2111833492.5699997</c:v>
                </c:pt>
                <c:pt idx="2354">
                  <c:v>2113098983</c:v>
                </c:pt>
                <c:pt idx="2355">
                  <c:v>2115734176.8099999</c:v>
                </c:pt>
                <c:pt idx="2356">
                  <c:v>2116166796.4300001</c:v>
                </c:pt>
                <c:pt idx="2357">
                  <c:v>2119217701.76</c:v>
                </c:pt>
                <c:pt idx="2358">
                  <c:v>2139330092.9300001</c:v>
                </c:pt>
                <c:pt idx="2359">
                  <c:v>2141213649.1800003</c:v>
                </c:pt>
                <c:pt idx="2360">
                  <c:v>2148801832.1999998</c:v>
                </c:pt>
                <c:pt idx="2361">
                  <c:v>2148934516.9400001</c:v>
                </c:pt>
                <c:pt idx="2362">
                  <c:v>2142079661.5999999</c:v>
                </c:pt>
                <c:pt idx="2363">
                  <c:v>2145151670.8400002</c:v>
                </c:pt>
                <c:pt idx="2364">
                  <c:v>2145371636.49</c:v>
                </c:pt>
                <c:pt idx="2365">
                  <c:v>2147851842.0700002</c:v>
                </c:pt>
                <c:pt idx="2366">
                  <c:v>2148748938.4200001</c:v>
                </c:pt>
                <c:pt idx="2367">
                  <c:v>2144189450.0400002</c:v>
                </c:pt>
                <c:pt idx="2368">
                  <c:v>2148047137.8099999</c:v>
                </c:pt>
                <c:pt idx="2369">
                  <c:v>2139958296.5599997</c:v>
                </c:pt>
                <c:pt idx="2370">
                  <c:v>2136568262.4299998</c:v>
                </c:pt>
                <c:pt idx="2371">
                  <c:v>2120908894.3600001</c:v>
                </c:pt>
                <c:pt idx="2372">
                  <c:v>2121001851.04</c:v>
                </c:pt>
                <c:pt idx="2373">
                  <c:v>2122485635.7</c:v>
                </c:pt>
                <c:pt idx="2374">
                  <c:v>2126097000.1400001</c:v>
                </c:pt>
                <c:pt idx="2375">
                  <c:v>2127126818.23</c:v>
                </c:pt>
                <c:pt idx="2376">
                  <c:v>2127179834.74</c:v>
                </c:pt>
                <c:pt idx="2377">
                  <c:v>2128059599.5</c:v>
                </c:pt>
                <c:pt idx="2378">
                  <c:v>2134002635.5699999</c:v>
                </c:pt>
                <c:pt idx="2379">
                  <c:v>2116873262.3600001</c:v>
                </c:pt>
                <c:pt idx="2380">
                  <c:v>2120273701.9200001</c:v>
                </c:pt>
                <c:pt idx="2381">
                  <c:v>2124620841.3499999</c:v>
                </c:pt>
                <c:pt idx="2382">
                  <c:v>2126149302.73</c:v>
                </c:pt>
                <c:pt idx="2383">
                  <c:v>2131627926.8099997</c:v>
                </c:pt>
                <c:pt idx="2384">
                  <c:v>2138816453.1299999</c:v>
                </c:pt>
                <c:pt idx="2385">
                  <c:v>2137269757.6099999</c:v>
                </c:pt>
                <c:pt idx="2386">
                  <c:v>2134285954.6500001</c:v>
                </c:pt>
                <c:pt idx="2387">
                  <c:v>2139551234.1300004</c:v>
                </c:pt>
                <c:pt idx="2388">
                  <c:v>2132160211.5999999</c:v>
                </c:pt>
                <c:pt idx="2389">
                  <c:v>2131940074.27</c:v>
                </c:pt>
                <c:pt idx="2390">
                  <c:v>2130853891.2900002</c:v>
                </c:pt>
                <c:pt idx="2391">
                  <c:v>2128806728.4000001</c:v>
                </c:pt>
                <c:pt idx="2392">
                  <c:v>2132354702.8899999</c:v>
                </c:pt>
                <c:pt idx="2393">
                  <c:v>2130211949.9300001</c:v>
                </c:pt>
                <c:pt idx="2394">
                  <c:v>2130106610.77</c:v>
                </c:pt>
                <c:pt idx="2395">
                  <c:v>2133395311.46</c:v>
                </c:pt>
                <c:pt idx="2396">
                  <c:v>2136709457.6500003</c:v>
                </c:pt>
                <c:pt idx="2397">
                  <c:v>2140824352.9200001</c:v>
                </c:pt>
                <c:pt idx="2398">
                  <c:v>2142156072.5499997</c:v>
                </c:pt>
                <c:pt idx="2399">
                  <c:v>2139512788.6200001</c:v>
                </c:pt>
                <c:pt idx="2400">
                  <c:v>2152565206.2199998</c:v>
                </c:pt>
                <c:pt idx="2401">
                  <c:v>2159866758</c:v>
                </c:pt>
                <c:pt idx="2402">
                  <c:v>2163340509.5900002</c:v>
                </c:pt>
                <c:pt idx="2403">
                  <c:v>2165380580.25</c:v>
                </c:pt>
                <c:pt idx="2404">
                  <c:v>2197106290.79</c:v>
                </c:pt>
                <c:pt idx="2405">
                  <c:v>2203057199.1700001</c:v>
                </c:pt>
                <c:pt idx="2406">
                  <c:v>2199384214.6199999</c:v>
                </c:pt>
                <c:pt idx="2407">
                  <c:v>2206939479.1799998</c:v>
                </c:pt>
                <c:pt idx="2408">
                  <c:v>2211560786.9099998</c:v>
                </c:pt>
                <c:pt idx="2409">
                  <c:v>2214446564.79</c:v>
                </c:pt>
                <c:pt idx="2410">
                  <c:v>2217763503.1999998</c:v>
                </c:pt>
                <c:pt idx="2411">
                  <c:v>2192286294.3899999</c:v>
                </c:pt>
                <c:pt idx="2412">
                  <c:v>2172568925.8400002</c:v>
                </c:pt>
                <c:pt idx="2413">
                  <c:v>2174152074.3499999</c:v>
                </c:pt>
                <c:pt idx="2414">
                  <c:v>2174851841.7199998</c:v>
                </c:pt>
              </c:numCache>
            </c:numRef>
          </c:val>
          <c:extLst>
            <c:ext xmlns:c16="http://schemas.microsoft.com/office/drawing/2014/chart" uri="{C3380CC4-5D6E-409C-BE32-E72D297353CC}">
              <c16:uniqueId val="{00000000-0D2A-496C-AE06-088EF67DE7E2}"/>
            </c:ext>
          </c:extLst>
        </c:ser>
        <c:dLbls>
          <c:showLegendKey val="0"/>
          <c:showVal val="0"/>
          <c:showCatName val="0"/>
          <c:showSerName val="0"/>
          <c:showPercent val="0"/>
          <c:showBubbleSize val="0"/>
        </c:dLbls>
        <c:axId val="472634800"/>
        <c:axId val="472637200"/>
      </c:areaChart>
      <c:dateAx>
        <c:axId val="472634800"/>
        <c:scaling>
          <c:orientation val="minMax"/>
        </c:scaling>
        <c:delete val="0"/>
        <c:axPos val="b"/>
        <c:numFmt formatCode="[$-416]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472637200"/>
        <c:crosses val="autoZero"/>
        <c:auto val="1"/>
        <c:lblOffset val="100"/>
        <c:baseTimeUnit val="days"/>
      </c:dateAx>
      <c:valAx>
        <c:axId val="472637200"/>
        <c:scaling>
          <c:orientation val="minMax"/>
        </c:scaling>
        <c:delete val="0"/>
        <c:axPos val="l"/>
        <c:numFmt formatCode="&quot;R$&quot;\ #,##0" sourceLinked="0"/>
        <c:majorTickMark val="none"/>
        <c:minorTickMark val="none"/>
        <c:tickLblPos val="nextTo"/>
        <c:spPr>
          <a:noFill/>
          <a:ln>
            <a:solidFill>
              <a:srgbClr val="7B868C"/>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472634800"/>
        <c:crosses val="autoZero"/>
        <c:crossBetween val="midCat"/>
        <c:dispUnits>
          <c:builtInUnit val="millions"/>
        </c:dispUnits>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[Base_Apresentacao_Fundos_Credito_Luce_Altro.xlsx]Altro_grafs!PivotTable6</c:name>
    <c:fmtId val="13"/>
  </c:pivotSource>
  <c:chart>
    <c:autoTitleDeleted val="1"/>
    <c:pivotFmts>
      <c:pivotFmt>
        <c:idx val="0"/>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tx1">
              <a:lumMod val="50000"/>
              <a:lumOff val="5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51899497747966694"/>
          <c:y val="4.6851792044002333E-2"/>
          <c:w val="0.38882395256148539"/>
          <c:h val="0.90629641591199528"/>
        </c:manualLayout>
      </c:layout>
      <c:barChart>
        <c:barDir val="bar"/>
        <c:grouping val="clustered"/>
        <c:varyColors val="0"/>
        <c:ser>
          <c:idx val="0"/>
          <c:order val="0"/>
          <c:tx>
            <c:strRef>
              <c:f>Altro_grafs!$AD$4</c:f>
              <c:strCache>
                <c:ptCount val="1"/>
                <c:pt idx="0">
                  <c:v>Total</c:v>
                </c:pt>
              </c:strCache>
            </c:strRef>
          </c:tx>
          <c:spPr>
            <a:solidFill>
              <a:srgbClr val="0082CE"/>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Altro_grafs!$AC$5:$AC$31</c:f>
              <c:strCache>
                <c:ptCount val="26"/>
                <c:pt idx="0">
                  <c:v>Properties</c:v>
                </c:pt>
                <c:pt idx="1">
                  <c:v>Chemical</c:v>
                </c:pt>
                <c:pt idx="2">
                  <c:v>Banks (REPO)</c:v>
                </c:pt>
                <c:pt idx="3">
                  <c:v>Energy</c:v>
                </c:pt>
                <c:pt idx="4">
                  <c:v>Agribusiness</c:v>
                </c:pt>
                <c:pt idx="5">
                  <c:v>Financial Services</c:v>
                </c:pt>
                <c:pt idx="6">
                  <c:v>Industrial</c:v>
                </c:pt>
                <c:pt idx="7">
                  <c:v>Holding Banks</c:v>
                </c:pt>
                <c:pt idx="8">
                  <c:v>Consumer</c:v>
                </c:pt>
                <c:pt idx="9">
                  <c:v>Gas Utilities</c:v>
                </c:pt>
                <c:pt idx="10">
                  <c:v>Metals‎ &amp; Mining</c:v>
                </c:pt>
                <c:pt idx="11">
                  <c:v>Refining &amp; Marketing</c:v>
                </c:pt>
                <c:pt idx="12">
                  <c:v>Toll Roads</c:v>
                </c:pt>
                <c:pt idx="13">
                  <c:v>Pulp &amp; Paper</c:v>
                </c:pt>
                <c:pt idx="14">
                  <c:v>Oil&amp;Gas</c:v>
                </c:pt>
                <c:pt idx="15">
                  <c:v>Foods</c:v>
                </c:pt>
                <c:pt idx="16">
                  <c:v>Transportation &amp; Logistics</c:v>
                </c:pt>
                <c:pt idx="17">
                  <c:v>Retail</c:v>
                </c:pt>
                <c:pt idx="18">
                  <c:v>Health Care</c:v>
                </c:pt>
                <c:pt idx="19">
                  <c:v>Others</c:v>
                </c:pt>
                <c:pt idx="20">
                  <c:v>Water Utilities</c:v>
                </c:pt>
                <c:pt idx="21">
                  <c:v>Ports</c:v>
                </c:pt>
                <c:pt idx="22">
                  <c:v>Car Rental</c:v>
                </c:pt>
                <c:pt idx="23">
                  <c:v>Shopping</c:v>
                </c:pt>
                <c:pt idx="24">
                  <c:v>Electrical Utilities</c:v>
                </c:pt>
                <c:pt idx="25">
                  <c:v>Banks</c:v>
                </c:pt>
              </c:strCache>
            </c:strRef>
          </c:cat>
          <c:val>
            <c:numRef>
              <c:f>Altro_grafs!$AD$5:$AD$31</c:f>
              <c:numCache>
                <c:formatCode>0.00%</c:formatCode>
                <c:ptCount val="26"/>
                <c:pt idx="0">
                  <c:v>1.3642764537932716E-4</c:v>
                </c:pt>
                <c:pt idx="1">
                  <c:v>6.7534492579030025E-4</c:v>
                </c:pt>
                <c:pt idx="2">
                  <c:v>3.277352456503453E-3</c:v>
                </c:pt>
                <c:pt idx="3">
                  <c:v>3.2782903246351652E-3</c:v>
                </c:pt>
                <c:pt idx="4">
                  <c:v>3.6138080697350763E-3</c:v>
                </c:pt>
                <c:pt idx="5">
                  <c:v>4.9987794084175507E-3</c:v>
                </c:pt>
                <c:pt idx="6">
                  <c:v>5.0985645618184233E-3</c:v>
                </c:pt>
                <c:pt idx="7">
                  <c:v>5.3205872124032832E-3</c:v>
                </c:pt>
                <c:pt idx="8">
                  <c:v>6.0931715529598685E-3</c:v>
                </c:pt>
                <c:pt idx="9">
                  <c:v>6.7954732997672525E-3</c:v>
                </c:pt>
                <c:pt idx="10">
                  <c:v>1.3738546229839362E-2</c:v>
                </c:pt>
                <c:pt idx="11">
                  <c:v>1.6962452934812078E-2</c:v>
                </c:pt>
                <c:pt idx="12">
                  <c:v>2.1459276383887838E-2</c:v>
                </c:pt>
                <c:pt idx="13">
                  <c:v>2.3937920121731834E-2</c:v>
                </c:pt>
                <c:pt idx="14">
                  <c:v>2.5317528806667877E-2</c:v>
                </c:pt>
                <c:pt idx="15">
                  <c:v>2.922027239898398E-2</c:v>
                </c:pt>
                <c:pt idx="16">
                  <c:v>3.62610726117919E-2</c:v>
                </c:pt>
                <c:pt idx="17">
                  <c:v>5.0636471753370507E-2</c:v>
                </c:pt>
                <c:pt idx="18">
                  <c:v>5.2015117802828581E-2</c:v>
                </c:pt>
                <c:pt idx="19">
                  <c:v>5.6797222656180195E-2</c:v>
                </c:pt>
                <c:pt idx="20">
                  <c:v>7.0941335945836029E-2</c:v>
                </c:pt>
                <c:pt idx="21">
                  <c:v>7.9043275137299973E-2</c:v>
                </c:pt>
                <c:pt idx="22">
                  <c:v>8.3926251861157569E-2</c:v>
                </c:pt>
                <c:pt idx="23">
                  <c:v>0.14797985739240699</c:v>
                </c:pt>
                <c:pt idx="24">
                  <c:v>0.19058855389295171</c:v>
                </c:pt>
                <c:pt idx="25">
                  <c:v>0.34327989485128479</c:v>
                </c:pt>
              </c:numCache>
            </c:numRef>
          </c:val>
          <c:extLst>
            <c:ext xmlns:c16="http://schemas.microsoft.com/office/drawing/2014/chart" uri="{C3380CC4-5D6E-409C-BE32-E72D297353CC}">
              <c16:uniqueId val="{00000000-F2BA-4ED3-802C-EC2E9E13615A}"/>
            </c:ext>
          </c:extLst>
        </c:ser>
        <c:dLbls>
          <c:dLblPos val="outEnd"/>
          <c:showLegendKey val="0"/>
          <c:showVal val="1"/>
          <c:showCatName val="0"/>
          <c:showSerName val="0"/>
          <c:showPercent val="0"/>
          <c:showBubbleSize val="0"/>
        </c:dLbls>
        <c:gapWidth val="182"/>
        <c:axId val="486586528"/>
        <c:axId val="486587008"/>
      </c:barChart>
      <c:catAx>
        <c:axId val="4865865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486587008"/>
        <c:crosses val="autoZero"/>
        <c:auto val="1"/>
        <c:lblAlgn val="ctr"/>
        <c:lblOffset val="100"/>
        <c:noMultiLvlLbl val="0"/>
      </c:catAx>
      <c:valAx>
        <c:axId val="486587008"/>
        <c:scaling>
          <c:orientation val="minMax"/>
        </c:scaling>
        <c:delete val="1"/>
        <c:axPos val="b"/>
        <c:numFmt formatCode="0.00%" sourceLinked="1"/>
        <c:majorTickMark val="none"/>
        <c:minorTickMark val="none"/>
        <c:tickLblPos val="nextTo"/>
        <c:crossAx val="486586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700">
          <a:latin typeface="Century Gothic" panose="020B0502020202020204" pitchFamily="34"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'ALTRO MT'!$B$18:$B$22</cx:f>
        <cx:lvl ptCount="5">
          <cx:pt idx="0">AAA</cx:pt>
          <cx:pt idx="1">De AA- a AA+</cx:pt>
          <cx:pt idx="2">De A- a A+</cx:pt>
          <cx:pt idx="3">BBB+ ou menor</cx:pt>
          <cx:pt idx="4">No Rating</cx:pt>
        </cx:lvl>
      </cx:strDim>
      <cx:numDim type="val">
        <cx:f>'ALTRO MT'!$C$18:$C$22</cx:f>
        <cx:lvl ptCount="5" formatCode="0,00%">
          <cx:pt idx="0">0.24791885598368146</cx:pt>
          <cx:pt idx="1">0.26161056497913637</cx:pt>
          <cx:pt idx="2">0.089776004680257815</cx:pt>
          <cx:pt idx="3">0.077748201254718832</cx:pt>
          <cx:pt idx="4">0.15133250189743952</cx:pt>
        </cx:lvl>
      </cx:numDim>
    </cx:data>
  </cx:chartData>
  <cx:chart>
    <cx:plotArea>
      <cx:plotAreaRegion>
        <cx:series layoutId="waterfall" uniqueId="{6DAF6A19-4FF6-4FA1-BBE7-26C34AFEB5C7}">
          <cx:dataPt idx="0">
            <cx:spPr>
              <a:solidFill>
                <a:srgbClr val="0082CE"/>
              </a:solidFill>
            </cx:spPr>
          </cx:dataPt>
          <cx:dataPt idx="1">
            <cx:spPr>
              <a:solidFill>
                <a:srgbClr val="7B868C"/>
              </a:solidFill>
            </cx:spPr>
          </cx:dataPt>
          <cx:dataPt idx="2">
            <cx:spPr>
              <a:solidFill>
                <a:srgbClr val="C9C9C9"/>
              </a:solidFill>
            </cx:spPr>
          </cx:dataPt>
          <cx:dataPt idx="3">
            <cx:spPr>
              <a:solidFill>
                <a:srgbClr val="2B5597"/>
              </a:solidFill>
            </cx:spPr>
          </cx:dataPt>
          <cx:dataPt idx="4">
            <cx:spPr>
              <a:solidFill>
                <a:srgbClr val="007481"/>
              </a:solidFill>
            </cx:spPr>
          </cx:dataPt>
          <cx:dataLabels>
            <cx:numFmt formatCode="0,0%" sourceLinked="0"/>
            <cx:txPr>
              <a:bodyPr spcFirstLastPara="1" vertOverflow="ellipsis" horzOverflow="overflow" wrap="square" lIns="0" tIns="0" rIns="0" bIns="0" anchor="ctr" anchorCtr="1"/>
              <a:lstStyle/>
              <a:p>
                <a:pPr algn="ctr" rtl="0">
                  <a:defRPr sz="900" b="1">
                    <a:solidFill>
                      <a:srgbClr val="1D252C"/>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900" b="1" i="0" u="none" strike="noStrike" baseline="0">
                  <a:solidFill>
                    <a:srgbClr val="1D252C"/>
                  </a:solidFill>
                  <a:latin typeface="Century Gothic" panose="020B0502020202020204" pitchFamily="34" charset="0"/>
                </a:endParaRPr>
              </a:p>
            </cx:txPr>
            <cx:visibility seriesName="0" categoryName="0" value="1"/>
            <cx:separator>, </cx:separator>
          </cx:dataLabels>
          <cx:dataId val="0"/>
          <cx:layoutPr>
            <cx:visibility connectorLines="0"/>
            <cx:subtotals/>
          </cx:layoutPr>
        </cx:series>
      </cx:plotAreaRegion>
      <cx:axis id="0">
        <cx:catScaling gapWidth="0.5"/>
        <cx:tickLabels/>
        <cx:txPr>
          <a:bodyPr spcFirstLastPara="1" vertOverflow="ellipsis" horzOverflow="overflow" wrap="square" lIns="0" tIns="0" rIns="0" bIns="0" anchor="ctr" anchorCtr="1"/>
          <a:lstStyle/>
          <a:p>
            <a:pPr algn="ctr" rtl="0">
              <a:defRPr sz="800">
                <a:solidFill>
                  <a:srgbClr val="1D252C"/>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800" b="0" i="0" u="none" strike="noStrike" baseline="0">
              <a:solidFill>
                <a:srgbClr val="1D252C"/>
              </a:solidFill>
              <a:latin typeface="Century Gothic" panose="020B0502020202020204" pitchFamily="34" charset="0"/>
            </a:endParaRPr>
          </a:p>
        </cx:txPr>
      </cx:axis>
      <cx:axis id="1">
        <cx:valScaling/>
        <cx:majorGridlines/>
        <cx:tickLabels/>
        <cx:numFmt formatCode="0%" sourceLinked="0"/>
        <cx:txPr>
          <a:bodyPr spcFirstLastPara="1" vertOverflow="ellipsis" horzOverflow="overflow" wrap="square" lIns="0" tIns="0" rIns="0" bIns="0" anchor="ctr" anchorCtr="1"/>
          <a:lstStyle/>
          <a:p>
            <a:pPr algn="ctr" rtl="0">
              <a:defRPr>
                <a:solidFill>
                  <a:srgbClr val="1D252C"/>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900" b="0" i="0" u="none" strike="noStrike" baseline="0">
              <a:solidFill>
                <a:srgbClr val="1D252C"/>
              </a:solidFill>
              <a:latin typeface="Century Gothic" panose="020B0502020202020204" pitchFamily="34" charset="0"/>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(Altro_grafs!$BJ$15:$BJ$17,Altro_grafs!$BJ$19:$BJ$21)</cx:f>
        <cx:lvl ptCount="6">
          <cx:pt idx="0">AAA</cx:pt>
          <cx:pt idx="1">De AA- a AA+</cx:pt>
          <cx:pt idx="2">De A- a A+</cx:pt>
          <cx:pt idx="3">De BB a BBB+</cx:pt>
          <cx:pt idx="4">No Rating</cx:pt>
          <cx:pt idx="5">Soberano + caixa</cx:pt>
        </cx:lvl>
      </cx:strDim>
      <cx:numDim type="val">
        <cx:f>(Altro_grafs!$BP$15:$BP$17,Altro_grafs!$BP$19:$BP$21)</cx:f>
        <cx:lvl ptCount="6" formatCode="0,0%">
          <cx:pt idx="0">0.3920684180027364</cx:pt>
          <cx:pt idx="1">0.62679130352365509</cx:pt>
          <cx:pt idx="2">0.11619904674133261</cx:pt>
          <cx:pt idx="3">0.045327614077099065</cx:pt>
          <cx:pt idx="4">0.11150625421436877</cx:pt>
          <cx:pt idx="5">0.15700067863064374</cx:pt>
        </cx:lvl>
      </cx:numDim>
    </cx:data>
  </cx:chartData>
  <cx:chart>
    <cx:plotArea>
      <cx:plotAreaRegion>
        <cx:series layoutId="waterfall" uniqueId="{5E6A96E5-E405-46C2-B404-775CC4BF5AB6}">
          <cx:spPr>
            <a:solidFill>
              <a:srgbClr val="0082CE"/>
            </a:solidFill>
          </cx:spPr>
          <cx:dataLabels>
            <cx:txPr>
              <a:bodyPr vertOverflow="overflow" horzOverflow="overflow" wrap="square" lIns="0" tIns="0" rIns="0" bIns="0"/>
              <a:lstStyle/>
              <a:p>
                <a:pPr algn="ctr" rtl="0">
                  <a:defRPr sz="7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700">
                  <a:latin typeface="Century Gothic" panose="020B0502020202020204" pitchFamily="34" charset="0"/>
                </a:endParaRPr>
              </a:p>
            </cx:txPr>
            <cx:visibility seriesName="0" categoryName="0" value="1"/>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700">
              <a:latin typeface="Century Gothic" panose="020B0502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700">
              <a:latin typeface="Century Gothic" panose="020B0502020202020204" pitchFamily="34" charset="0"/>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(Altro_grafs!$BJ$15:$BJ$18,Altro_grafs!$BJ$20:$BJ$21)</cx:f>
        <cx:lvl ptCount="6">
          <cx:pt idx="0">AAA</cx:pt>
          <cx:pt idx="1">De AA- a AA+</cx:pt>
          <cx:pt idx="2">De A- a A+</cx:pt>
          <cx:pt idx="3">BBB+ ou menor</cx:pt>
          <cx:pt idx="4">No Rating</cx:pt>
          <cx:pt idx="5">Soberano + caixa</cx:pt>
        </cx:lvl>
      </cx:strDim>
      <cx:numDim type="val">
        <cx:f>(Altro_grafs!$BW$15:$BW$18,Altro_grafs!$BW$20:$BW$21)</cx:f>
        <cx:lvl ptCount="6" formatCode="0,0%">
          <cx:pt idx="0">0.24791885598368146</cx:pt>
          <cx:pt idx="1">0.26161056497913637</cx:pt>
          <cx:pt idx="2">0.089776004680257815</cx:pt>
          <cx:pt idx="3">0.077748201254718832</cx:pt>
          <cx:pt idx="4">0.15133250189743952</cx:pt>
          <cx:pt idx="5">0.23697503436304579</cx:pt>
        </cx:lvl>
      </cx:numDim>
    </cx:data>
  </cx:chartData>
  <cx:chart>
    <cx:plotArea>
      <cx:plotAreaRegion>
        <cx:series layoutId="waterfall" uniqueId="{0A757D15-0F79-4350-9EF9-4D40B5E34B5F}">
          <cx:spPr>
            <a:solidFill>
              <a:srgbClr val="0082CE"/>
            </a:solidFill>
          </cx:spPr>
          <cx:dataLabels>
            <cx:txPr>
              <a:bodyPr spcFirstLastPara="1" vertOverflow="ellipsis" horzOverflow="overflow" wrap="square" lIns="0" tIns="0" rIns="0" bIns="0" anchor="ctr" anchorCtr="1"/>
              <a:lstStyle/>
              <a:p>
                <a:pPr algn="ctr" rtl="0">
                  <a:defRPr sz="600">
                    <a:latin typeface="Century Gothic" panose="020B0502020202020204" pitchFamily="34" charset="0"/>
                    <a:ea typeface="Century Gothic" panose="020B0502020202020204" pitchFamily="34" charset="0"/>
                    <a:cs typeface="Century Gothic" panose="020B0502020202020204" pitchFamily="34" charset="0"/>
                  </a:defRPr>
                </a:pPr>
                <a:endParaRPr lang="en-US" sz="600" b="0" i="0" u="none" strike="noStrike" baseline="0">
                  <a:solidFill>
                    <a:prstClr val="black">
                      <a:lumMod val="65000"/>
                      <a:lumOff val="35000"/>
                    </a:prstClr>
                  </a:solidFill>
                  <a:latin typeface="Century Gothic" panose="020B0502020202020204" pitchFamily="34" charset="0"/>
                </a:endParaRPr>
              </a:p>
            </cx:txPr>
          </cx:dataLabels>
          <cx:dataId val="0"/>
          <cx:layoutPr>
            <cx:visibility connectorLines="0"/>
            <cx:subtotals/>
          </cx:layoutPr>
        </cx:series>
      </cx:plotAreaRegion>
      <cx:axis id="0">
        <cx:catScaling gapWidth="0.5"/>
        <cx:tickLabels/>
        <cx:txPr>
          <a:bodyPr spcFirstLastPara="1" vertOverflow="ellipsis" horzOverflow="overflow" wrap="square" lIns="0" tIns="0" rIns="0" bIns="0" anchor="ctr" anchorCtr="1"/>
          <a:lstStyle/>
          <a:p>
            <a:pPr algn="ctr" rtl="0">
              <a:defRPr sz="600">
                <a:latin typeface="Century Gothic" panose="020B0502020202020204" pitchFamily="34" charset="0"/>
                <a:ea typeface="Century Gothic" panose="020B0502020202020204" pitchFamily="34" charset="0"/>
                <a:cs typeface="Century Gothic" panose="020B0502020202020204" pitchFamily="34" charset="0"/>
              </a:defRPr>
            </a:pPr>
            <a:endParaRPr lang="en-US" sz="600" b="0" i="0" u="none" strike="noStrike" baseline="0">
              <a:solidFill>
                <a:sysClr val="windowText" lastClr="000000">
                  <a:lumMod val="65000"/>
                  <a:lumOff val="35000"/>
                </a:sysClr>
              </a:solidFill>
              <a:latin typeface="Century Gothic" panose="020B0502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700">
              <a:latin typeface="Century Gothic" panose="020B0502020202020204" pitchFamily="34" charset="0"/>
            </a:endParaRPr>
          </a:p>
        </cx:txPr>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(Altro_grafs!$BJ$15:$BJ$18,Altro_grafs!$BJ$20:$BJ$21)</cx:f>
        <cx:lvl ptCount="6">
          <cx:pt idx="0">AAA</cx:pt>
          <cx:pt idx="1">De AA- a AA+</cx:pt>
          <cx:pt idx="2">De A- a A+</cx:pt>
          <cx:pt idx="3">BBB+ ou menor</cx:pt>
          <cx:pt idx="4">No Rating</cx:pt>
          <cx:pt idx="5">Soberano + caixa</cx:pt>
        </cx:lvl>
      </cx:strDim>
      <cx:numDim type="val">
        <cx:f>(Altro_grafs!$BU$15:$BU$18,Altro_grafs!$BU$20:$BU$21)</cx:f>
        <cx:lvl ptCount="6" formatCode="0,0%">
          <cx:pt idx="0">0.27766837602176869</cx:pt>
          <cx:pt idx="1">0.25873888172313853</cx:pt>
          <cx:pt idx="2">0.077044030493140722</cx:pt>
          <cx:pt idx="3">0.04361401525288381</cx:pt>
          <cx:pt idx="4">0.20000767771609201</cx:pt>
          <cx:pt idx="5">0.26222432589803768</cx:pt>
        </cx:lvl>
      </cx:numDim>
    </cx:data>
  </cx:chartData>
  <cx:chart>
    <cx:plotArea>
      <cx:plotAreaRegion>
        <cx:series layoutId="waterfall" uniqueId="{933E41F4-AB4B-44E8-A1FA-8AC8A6DC33CD}">
          <cx:spPr>
            <a:solidFill>
              <a:srgbClr val="0082CE"/>
            </a:solidFill>
          </cx:spPr>
          <cx:dataLabels>
            <cx:txPr>
              <a:bodyPr spcFirstLastPara="1" vertOverflow="ellipsis" horzOverflow="overflow" wrap="square" lIns="0" tIns="0" rIns="0" bIns="0" anchor="ctr" anchorCtr="1"/>
              <a:lstStyle/>
              <a:p>
                <a:pPr algn="ctr" rtl="0">
                  <a:defRPr sz="700">
                    <a:latin typeface="Century Gothic" panose="020B0502020202020204" pitchFamily="34" charset="0"/>
                    <a:ea typeface="Century Gothic" panose="020B0502020202020204" pitchFamily="34" charset="0"/>
                    <a:cs typeface="Century Gothic" panose="020B0502020202020204" pitchFamily="34" charset="0"/>
                  </a:defRPr>
                </a:pPr>
                <a:endParaRPr lang="en-US" sz="700" b="0" i="0" u="none" strike="noStrike" baseline="0">
                  <a:solidFill>
                    <a:prstClr val="black">
                      <a:lumMod val="65000"/>
                      <a:lumOff val="35000"/>
                    </a:prstClr>
                  </a:solidFill>
                  <a:latin typeface="Century Gothic" panose="020B0502020202020204" pitchFamily="34" charset="0"/>
                </a:endParaRPr>
              </a:p>
            </cx:txPr>
            <cx:visibility seriesName="0" categoryName="0" value="1"/>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700">
              <a:latin typeface="Century Gothic" panose="020B0502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700">
              <a:latin typeface="Century Gothic" panose="020B0502020202020204" pitchFamily="34" charset="0"/>
            </a:endParaRPr>
          </a:p>
        </cx:txPr>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(Altro_grafs!$BJ$15:$BJ$17,Altro_grafs!$BJ$19:$BJ$21)</cx:f>
        <cx:lvl ptCount="6">
          <cx:pt idx="0">AAA</cx:pt>
          <cx:pt idx="1">De AA- a AA+</cx:pt>
          <cx:pt idx="2">De A- a A+</cx:pt>
          <cx:pt idx="3">De BB a BBB+</cx:pt>
          <cx:pt idx="4">No Rating</cx:pt>
          <cx:pt idx="5">Soberano + caixa</cx:pt>
        </cx:lvl>
      </cx:strDim>
      <cx:numDim type="val">
        <cx:f>(Altro_grafs!$BR$15:$BR$17,Altro_grafs!$BR$19:$BR$21)</cx:f>
        <cx:lvl ptCount="6" formatCode="0,0%">
          <cx:pt idx="0">0.58814879726991731</cx:pt>
          <cx:pt idx="1">0.78742180561631736</cx:pt>
          <cx:pt idx="2">0.15688912656897053</cx:pt>
          <cx:pt idx="3">0</cx:pt>
          <cx:pt idx="4">0.16508702383788509</cx:pt>
          <cx:pt idx="5">0.090788033061771647</cx:pt>
        </cx:lvl>
      </cx:numDim>
    </cx:data>
  </cx:chartData>
  <cx:chart>
    <cx:plotArea>
      <cx:plotAreaRegion>
        <cx:series layoutId="waterfall" uniqueId="{086E5EC4-5EF4-4575-ACD4-292C62C80C00}">
          <cx:spPr>
            <a:solidFill>
              <a:srgbClr val="0082CE"/>
            </a:solidFill>
          </cx:spPr>
          <cx:dataLabels>
            <cx:txPr>
              <a:bodyPr spcFirstLastPara="1" vertOverflow="ellipsis" horzOverflow="overflow" wrap="square" lIns="0" tIns="0" rIns="0" bIns="0" anchor="ctr" anchorCtr="1"/>
              <a:lstStyle/>
              <a:p>
                <a:pPr algn="ctr" rtl="0">
                  <a:defRPr sz="700">
                    <a:latin typeface="Century Gothic" panose="020B0502020202020204" pitchFamily="34" charset="0"/>
                    <a:ea typeface="Century Gothic" panose="020B0502020202020204" pitchFamily="34" charset="0"/>
                    <a:cs typeface="Century Gothic" panose="020B0502020202020204" pitchFamily="34" charset="0"/>
                  </a:defRPr>
                </a:pPr>
                <a:endParaRPr lang="en-US" sz="700" b="0" i="0" u="none" strike="noStrike" baseline="0">
                  <a:solidFill>
                    <a:sysClr val="windowText" lastClr="000000">
                      <a:lumMod val="65000"/>
                      <a:lumOff val="35000"/>
                    </a:sysClr>
                  </a:solidFill>
                  <a:latin typeface="Century Gothic" panose="020B0502020202020204" pitchFamily="34" charset="0"/>
                </a:endParaRPr>
              </a:p>
            </cx:txPr>
            <cx:visibility seriesName="0" categoryName="0" value="1"/>
          </cx:dataLabels>
          <cx:dataId val="0"/>
          <cx:layoutPr>
            <cx:visibility connectorLines="0"/>
            <cx:subtotals/>
          </cx:layoutPr>
        </cx:series>
      </cx:plotAreaRegion>
      <cx:axis id="0">
        <cx:catScaling gapWidth="0.5"/>
        <cx:tickLabels/>
        <cx:txPr>
          <a:bodyPr vertOverflow="overflow" horzOverflow="overflow" wrap="square" lIns="0" tIns="0" rIns="0" bIns="0"/>
          <a:lstStyle/>
          <a:p>
            <a:pPr algn="ctr" rtl="0">
              <a:defRPr sz="7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700">
              <a:latin typeface="Century Gothic" panose="020B0502020202020204" pitchFamily="34" charset="0"/>
            </a:endParaRPr>
          </a:p>
        </cx:txPr>
      </cx:axis>
      <cx:axis id="1" hidden="1">
        <cx:valScaling/>
        <cx:tickLabels/>
        <cx:txPr>
          <a:bodyPr vertOverflow="overflow" horzOverflow="overflow" wrap="square" lIns="0" tIns="0" rIns="0" bIns="0"/>
          <a:lstStyle/>
          <a:p>
            <a:pPr algn="ctr" rtl="0">
              <a:defRPr sz="7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700">
              <a:latin typeface="Century Gothic" panose="020B0502020202020204" pitchFamily="34" charset="0"/>
            </a:endParaRPr>
          </a:p>
        </cx:txPr>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'SUPRA MT'!$B$18:$B$22</cx:f>
        <cx:lvl ptCount="5">
          <cx:pt idx="0">AAA</cx:pt>
          <cx:pt idx="1">De AA- a AA+</cx:pt>
          <cx:pt idx="2">De A- a A+</cx:pt>
          <cx:pt idx="3">BBB+ ou menor</cx:pt>
          <cx:pt idx="4">No Rating</cx:pt>
        </cx:lvl>
      </cx:strDim>
      <cx:numDim type="val">
        <cx:f>'SUPRA MT'!$C$18:$C$22</cx:f>
        <cx:lvl ptCount="5" formatCode="0,00%">
          <cx:pt idx="0">0.1511953646031973</cx:pt>
          <cx:pt idx="1">0.2472967245385701</cx:pt>
          <cx:pt idx="2">0.12948133863201022</cx:pt>
          <cx:pt idx="3">0.11431497611409548</cx:pt>
          <cx:pt idx="4">0.33149836618030104</cx:pt>
        </cx:lvl>
      </cx:numDim>
    </cx:data>
  </cx:chartData>
  <cx:chart>
    <cx:plotArea>
      <cx:plotAreaRegion>
        <cx:series layoutId="waterfall" uniqueId="{49A1CEF5-3CDC-4511-836D-26831F3EDD25}">
          <cx:dataPt idx="0">
            <cx:spPr>
              <a:solidFill>
                <a:srgbClr val="0082CE"/>
              </a:solidFill>
            </cx:spPr>
          </cx:dataPt>
          <cx:dataPt idx="1">
            <cx:spPr>
              <a:solidFill>
                <a:srgbClr val="7B868C"/>
              </a:solidFill>
            </cx:spPr>
          </cx:dataPt>
          <cx:dataPt idx="2">
            <cx:spPr>
              <a:solidFill>
                <a:srgbClr val="C9C9C9"/>
              </a:solidFill>
            </cx:spPr>
          </cx:dataPt>
          <cx:dataPt idx="3">
            <cx:spPr>
              <a:solidFill>
                <a:srgbClr val="2B5597"/>
              </a:solidFill>
            </cx:spPr>
          </cx:dataPt>
          <cx:dataPt idx="4">
            <cx:spPr>
              <a:solidFill>
                <a:srgbClr val="007481"/>
              </a:solidFill>
            </cx:spPr>
          </cx:dataPt>
          <cx:dataLabels>
            <cx:numFmt formatCode="0,0%" sourceLinked="0"/>
            <cx:txPr>
              <a:bodyPr spcFirstLastPara="1" vertOverflow="ellipsis" horzOverflow="overflow" wrap="square" lIns="0" tIns="0" rIns="0" bIns="0" anchor="ctr" anchorCtr="1"/>
              <a:lstStyle/>
              <a:p>
                <a:pPr algn="ctr" rtl="0">
                  <a:defRPr b="1">
                    <a:solidFill>
                      <a:srgbClr val="1D252C"/>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900" b="1" i="0" u="none" strike="noStrike" baseline="0">
                  <a:solidFill>
                    <a:srgbClr val="1D252C"/>
                  </a:solidFill>
                  <a:latin typeface="Century Gothic" panose="020B0502020202020204" pitchFamily="34" charset="0"/>
                </a:endParaRPr>
              </a:p>
            </cx:txPr>
            <cx:visibility seriesName="0" categoryName="0" value="1"/>
            <cx:separator>, </cx:separator>
          </cx:dataLabels>
          <cx:dataId val="0"/>
          <cx:layoutPr>
            <cx:visibility connectorLines="0"/>
            <cx:subtotals/>
          </cx:layoutPr>
        </cx:series>
      </cx:plotAreaRegion>
      <cx:axis id="0">
        <cx:catScaling gapWidth="0.5"/>
        <cx:tickLabels/>
        <cx:txPr>
          <a:bodyPr spcFirstLastPara="1" vertOverflow="ellipsis" horzOverflow="overflow" wrap="square" lIns="0" tIns="0" rIns="0" bIns="0" anchor="ctr" anchorCtr="1"/>
          <a:lstStyle/>
          <a:p>
            <a:pPr algn="ctr" rtl="0">
              <a:defRPr sz="800" b="0">
                <a:solidFill>
                  <a:srgbClr val="1D252C"/>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800" b="0" i="0" u="none" strike="noStrike" baseline="0">
              <a:solidFill>
                <a:srgbClr val="1D252C"/>
              </a:solidFill>
              <a:latin typeface="Century Gothic" panose="020B0502020202020204" pitchFamily="34" charset="0"/>
            </a:endParaRPr>
          </a:p>
        </cx:txPr>
      </cx:axis>
      <cx:axis id="1">
        <cx:valScaling/>
        <cx:majorGridlines/>
        <cx:tickLabels/>
        <cx:numFmt formatCode="0%" sourceLinked="0"/>
        <cx:txPr>
          <a:bodyPr spcFirstLastPara="1" vertOverflow="ellipsis" horzOverflow="overflow" wrap="square" lIns="0" tIns="0" rIns="0" bIns="0" anchor="ctr" anchorCtr="1"/>
          <a:lstStyle/>
          <a:p>
            <a:pPr algn="ctr" rtl="0">
              <a:defRPr>
                <a:solidFill>
                  <a:srgbClr val="1D252C"/>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900" b="0" i="0" u="none" strike="noStrike" baseline="0">
              <a:solidFill>
                <a:srgbClr val="1D252C"/>
              </a:solidFill>
              <a:latin typeface="Century Gothic" panose="020B0502020202020204" pitchFamily="34" charset="0"/>
            </a:endParaRPr>
          </a:p>
        </cx:txPr>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'DEB MT'!$B$19:$B$23</cx:f>
        <cx:lvl ptCount="5">
          <cx:pt idx="0">AAA</cx:pt>
          <cx:pt idx="1">De AA- a AA+</cx:pt>
          <cx:pt idx="2">De A- a A+</cx:pt>
          <cx:pt idx="3">BBB+ ou menor</cx:pt>
          <cx:pt idx="4">No Rating</cx:pt>
        </cx:lvl>
      </cx:strDim>
      <cx:numDim type="val">
        <cx:f>'DEB MT'!$C$19:$C$23</cx:f>
        <cx:lvl ptCount="5" formatCode="0,00%">
          <cx:pt idx="0">0.17656356479439228</cx:pt>
          <cx:pt idx="1">0.51780147111800812</cx:pt>
          <cx:pt idx="2">0.16361618225858712</cx:pt>
          <cx:pt idx="3">0.079312297151575409</cx:pt>
          <cx:pt idx="4">0.093974219495379901</cx:pt>
        </cx:lvl>
      </cx:numDim>
    </cx:data>
  </cx:chartData>
  <cx:chart>
    <cx:plotArea>
      <cx:plotAreaRegion>
        <cx:series layoutId="waterfall" uniqueId="{18B54453-3A43-49A2-9F68-3D460ED6D62B}">
          <cx:dataPt idx="0">
            <cx:spPr>
              <a:solidFill>
                <a:srgbClr val="0082CE"/>
              </a:solidFill>
            </cx:spPr>
          </cx:dataPt>
          <cx:dataPt idx="1">
            <cx:spPr>
              <a:solidFill>
                <a:srgbClr val="7B868C"/>
              </a:solidFill>
            </cx:spPr>
          </cx:dataPt>
          <cx:dataPt idx="2">
            <cx:spPr>
              <a:solidFill>
                <a:srgbClr val="C9C9C9"/>
              </a:solidFill>
            </cx:spPr>
          </cx:dataPt>
          <cx:dataPt idx="3">
            <cx:spPr>
              <a:solidFill>
                <a:srgbClr val="2B5597"/>
              </a:solidFill>
            </cx:spPr>
          </cx:dataPt>
          <cx:dataPt idx="4">
            <cx:spPr>
              <a:solidFill>
                <a:srgbClr val="007481"/>
              </a:solidFill>
            </cx:spPr>
          </cx:dataPt>
          <cx:dataLabels>
            <cx:numFmt formatCode="0,0%" sourceLinked="0"/>
            <cx:txPr>
              <a:bodyPr spcFirstLastPara="1" vertOverflow="ellipsis" horzOverflow="overflow" wrap="square" lIns="0" tIns="0" rIns="0" bIns="0" anchor="ctr" anchorCtr="1"/>
              <a:lstStyle/>
              <a:p>
                <a:pPr algn="ctr" rtl="0">
                  <a:defRPr b="1">
                    <a:solidFill>
                      <a:srgbClr val="1D252C"/>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900" b="1" i="0" u="none" strike="noStrike" baseline="0">
                  <a:solidFill>
                    <a:srgbClr val="1D252C"/>
                  </a:solidFill>
                  <a:latin typeface="Century Gothic" panose="020B0502020202020204" pitchFamily="34" charset="0"/>
                </a:endParaRPr>
              </a:p>
            </cx:txPr>
            <cx:visibility seriesName="0" categoryName="0" value="1"/>
            <cx:separator>, </cx:separator>
          </cx:dataLabels>
          <cx:dataId val="0"/>
          <cx:layoutPr>
            <cx:visibility connectorLines="0"/>
            <cx:subtotals/>
          </cx:layoutPr>
        </cx:series>
      </cx:plotAreaRegion>
      <cx:axis id="0">
        <cx:catScaling gapWidth="0.5"/>
        <cx:tickLabels/>
        <cx:txPr>
          <a:bodyPr spcFirstLastPara="1" vertOverflow="ellipsis" horzOverflow="overflow" wrap="square" lIns="0" tIns="0" rIns="0" bIns="0" anchor="ctr" anchorCtr="1"/>
          <a:lstStyle/>
          <a:p>
            <a:pPr algn="ctr" rtl="0">
              <a:defRPr>
                <a:solidFill>
                  <a:srgbClr val="1D252C"/>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900" b="0" i="0" u="none" strike="noStrike" baseline="0">
              <a:solidFill>
                <a:srgbClr val="1D252C"/>
              </a:solidFill>
              <a:latin typeface="Century Gothic" panose="020B0502020202020204" pitchFamily="34" charset="0"/>
            </a:endParaRPr>
          </a:p>
        </cx:txPr>
      </cx:axis>
      <cx:axis id="1">
        <cx:valScaling/>
        <cx:majorGridlines/>
        <cx:tickLabels/>
        <cx:numFmt formatCode="0%" sourceLinked="0"/>
        <cx:txPr>
          <a:bodyPr spcFirstLastPara="1" vertOverflow="ellipsis" horzOverflow="overflow" wrap="square" lIns="0" tIns="0" rIns="0" bIns="0" anchor="ctr" anchorCtr="1"/>
          <a:lstStyle/>
          <a:p>
            <a:pPr algn="ctr" rtl="0">
              <a:defRPr>
                <a:solidFill>
                  <a:srgbClr val="1D252C"/>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900" b="0" i="0" u="none" strike="noStrike" baseline="0">
              <a:solidFill>
                <a:srgbClr val="1D252C"/>
              </a:solidFill>
              <a:latin typeface="Century Gothic" panose="020B0502020202020204" pitchFamily="34" charset="0"/>
            </a:endParaRPr>
          </a:p>
        </cx:txPr>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Sheet1!$A$2:$A$8</cx:f>
        <cx:lvl ptCount="7">
          <cx:pt idx="1">IMA-B5 (Benchmark)</cx:pt>
          <cx:pt idx="2">Efeito Curva</cx:pt>
          <cx:pt idx="3">Efeito Crédito</cx:pt>
          <cx:pt idx="4">Custos</cx:pt>
          <cx:pt idx="5">Outros</cx:pt>
          <cx:pt idx="6">Deb FIC</cx:pt>
        </cx:lvl>
      </cx:strDim>
      <cx:numDim type="val">
        <cx:f>Sheet1!$B$2:$B$8</cx:f>
        <cx:lvl ptCount="7" formatCode="0,00%">
          <cx:pt idx="1">0.0044999999999999997</cx:pt>
          <cx:pt idx="2">0.00050000000000000001</cx:pt>
          <cx:pt idx="3">0.0057999999999999996</cx:pt>
          <cx:pt idx="4">-0.0019</cx:pt>
          <cx:pt idx="5">0.00040000000000000002</cx:pt>
          <cx:pt idx="6">0.0086999999999999994</cx:pt>
        </cx:lvl>
      </cx:numDim>
    </cx:data>
  </cx:chartData>
  <cx:chart>
    <cx:plotArea>
      <cx:plotAreaRegion>
        <cx:series layoutId="waterfall" uniqueId="{88C8FAD7-B57C-4B91-9540-E3929E95A446}">
          <cx:tx>
            <cx:txData>
              <cx:f>Sheet1!$B$1</cx:f>
              <cx:v>Series1</cx:v>
            </cx:txData>
          </cx:tx>
          <cx:dataPt idx="0">
            <cx:spPr>
              <a:solidFill>
                <a:srgbClr val="7B868C"/>
              </a:solidFill>
            </cx:spPr>
          </cx:dataPt>
          <cx:dataPt idx="1">
            <cx:spPr>
              <a:solidFill>
                <a:srgbClr val="7B868C"/>
              </a:solidFill>
            </cx:spPr>
          </cx:dataPt>
          <cx:dataPt idx="2">
            <cx:spPr>
              <a:solidFill>
                <a:srgbClr val="7B868C"/>
              </a:solidFill>
            </cx:spPr>
          </cx:dataPt>
          <cx:dataPt idx="3">
            <cx:spPr>
              <a:solidFill>
                <a:srgbClr val="7B868C"/>
              </a:solidFill>
            </cx:spPr>
          </cx:dataPt>
          <cx:dataPt idx="4">
            <cx:spPr>
              <a:solidFill>
                <a:srgbClr val="FF0000"/>
              </a:solidFill>
            </cx:spPr>
          </cx:dataPt>
          <cx:dataPt idx="5">
            <cx:spPr>
              <a:solidFill>
                <a:srgbClr val="7B868C"/>
              </a:solidFill>
            </cx:spPr>
          </cx:dataPt>
          <cx:dataPt idx="6">
            <cx:spPr>
              <a:solidFill>
                <a:srgbClr val="0082CE"/>
              </a:solidFill>
            </cx:spPr>
          </cx:dataPt>
          <cx:dataLabels pos="outEnd">
            <cx:txPr>
              <a:bodyPr vertOverflow="overflow" horzOverflow="overflow" wrap="square" lIns="0" tIns="0" rIns="0" bIns="0"/>
              <a:lstStyle/>
              <a:p>
                <a:pPr algn="ctr" rtl="0">
                  <a:defRPr sz="800" b="1" i="0">
                    <a:solidFill>
                      <a:srgbClr val="1D252C"/>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800" b="1">
                  <a:solidFill>
                    <a:srgbClr val="1D252C"/>
                  </a:solidFill>
                  <a:latin typeface="Century Gothic" panose="020B0502020202020204" pitchFamily="34" charset="0"/>
                </a:endParaRPr>
              </a:p>
            </cx:txPr>
            <cx:visibility seriesName="0" categoryName="0" value="1"/>
            <cx:dataLabel idx="1">
              <cx:txPr>
                <a:bodyPr vertOverflow="overflow" horzOverflow="overflow" wrap="square" lIns="0" tIns="0" rIns="0" bIns="0"/>
                <a:lstStyle/>
                <a:p>
                  <a:pPr algn="ctr" rtl="0">
                    <a:defRPr b="1">
                      <a:solidFill>
                        <a:srgbClr val="1D252C"/>
                      </a:solidFill>
                    </a:defRPr>
                  </a:pPr>
                  <a:r>
                    <a:rPr lang="en-US" sz="800" b="1">
                      <a:solidFill>
                        <a:srgbClr val="1D252C"/>
                      </a:solidFill>
                      <a:latin typeface="Century Gothic" panose="020B0502020202020204" pitchFamily="34" charset="0"/>
                    </a:rPr>
                    <a:t>0,45%</a:t>
                  </a:r>
                </a:p>
              </cx:txPr>
              <cx:visibility seriesName="0" categoryName="0" value="1"/>
            </cx:dataLabel>
            <cx:dataLabel idx="2">
              <cx:txPr>
                <a:bodyPr vertOverflow="overflow" horzOverflow="overflow" wrap="square" lIns="0" tIns="0" rIns="0" bIns="0"/>
                <a:lstStyle/>
                <a:p>
                  <a:pPr algn="ctr" rtl="0">
                    <a:defRPr b="1">
                      <a:solidFill>
                        <a:srgbClr val="1D252C"/>
                      </a:solidFill>
                    </a:defRPr>
                  </a:pPr>
                  <a:r>
                    <a:rPr lang="en-US" sz="800" b="1">
                      <a:solidFill>
                        <a:srgbClr val="1D252C"/>
                      </a:solidFill>
                      <a:latin typeface="Century Gothic" panose="020B0502020202020204" pitchFamily="34" charset="0"/>
                    </a:rPr>
                    <a:t>0,05%</a:t>
                  </a:r>
                </a:p>
              </cx:txPr>
              <cx:visibility seriesName="0" categoryName="0" value="1"/>
            </cx:dataLabel>
            <cx:dataLabel idx="3">
              <cx:txPr>
                <a:bodyPr vertOverflow="overflow" horzOverflow="overflow" wrap="square" lIns="0" tIns="0" rIns="0" bIns="0"/>
                <a:lstStyle/>
                <a:p>
                  <a:pPr algn="ctr" rtl="0">
                    <a:defRPr>
                      <a:solidFill>
                        <a:srgbClr val="1D252C"/>
                      </a:solidFill>
                    </a:defRPr>
                  </a:pPr>
                  <a:r>
                    <a:rPr lang="en-US" sz="800" b="1">
                      <a:solidFill>
                        <a:srgbClr val="1D252C"/>
                      </a:solidFill>
                      <a:latin typeface="Century Gothic" panose="020B0502020202020204" pitchFamily="34" charset="0"/>
                    </a:rPr>
                    <a:t>0,58%</a:t>
                  </a:r>
                </a:p>
              </cx:txPr>
              <cx:visibility seriesName="0" categoryName="0" value="1"/>
            </cx:dataLabel>
            <cx:dataLabel idx="4">
              <cx:txPr>
                <a:bodyPr vertOverflow="overflow" horzOverflow="overflow" wrap="square" lIns="0" tIns="0" rIns="0" bIns="0"/>
                <a:lstStyle/>
                <a:p>
                  <a:pPr algn="ctr" rtl="0">
                    <a:defRPr b="1">
                      <a:solidFill>
                        <a:srgbClr val="FF0000"/>
                      </a:solidFill>
                    </a:defRPr>
                  </a:pPr>
                  <a:r>
                    <a:rPr lang="en-US" sz="800" b="1">
                      <a:solidFill>
                        <a:srgbClr val="FF0000"/>
                      </a:solidFill>
                      <a:latin typeface="Century Gothic" panose="020B0502020202020204" pitchFamily="34" charset="0"/>
                    </a:rPr>
                    <a:t>-0,19%</a:t>
                  </a:r>
                </a:p>
              </cx:txPr>
              <cx:visibility seriesName="0" categoryName="0" value="1"/>
            </cx:dataLabel>
            <cx:dataLabel idx="5">
              <cx:txPr>
                <a:bodyPr vertOverflow="overflow" horzOverflow="overflow" wrap="square" lIns="0" tIns="0" rIns="0" bIns="0"/>
                <a:lstStyle/>
                <a:p>
                  <a:pPr algn="ctr" rtl="0">
                    <a:defRPr b="1">
                      <a:solidFill>
                        <a:srgbClr val="323E48"/>
                      </a:solidFill>
                    </a:defRPr>
                  </a:pPr>
                  <a:r>
                    <a:rPr lang="en-US" sz="800" b="1">
                      <a:solidFill>
                        <a:srgbClr val="323E48"/>
                      </a:solidFill>
                      <a:latin typeface="Century Gothic" panose="020B0502020202020204" pitchFamily="34" charset="0"/>
                    </a:rPr>
                    <a:t>0,04%</a:t>
                  </a:r>
                </a:p>
              </cx:txPr>
              <cx:visibility seriesName="0" categoryName="0" value="1"/>
            </cx:dataLabel>
          </cx:dataLabels>
          <cx:dataId val="0"/>
          <cx:layoutPr>
            <cx:visibility connectorLines="0"/>
            <cx:subtotals>
              <cx:idx val="6"/>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800">
              <a:latin typeface="Century Gothic" panose="020B0502020202020204" pitchFamily="34" charset="0"/>
            </a:endParaRPr>
          </a:p>
        </cx:txPr>
      </cx:axis>
      <cx:axis id="1" hidden="1">
        <cx:valScaling/>
        <cx:tickLabels/>
        <cx:txPr>
          <a:bodyPr vertOverflow="overflow" horzOverflow="overflow" wrap="square" lIns="0" tIns="0" rIns="0" bIns="0"/>
          <a:lstStyle/>
          <a:p>
            <a:pPr algn="ctr" rtl="0">
              <a:defRPr sz="8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800">
              <a:latin typeface="Century Gothic" panose="020B0502020202020204" pitchFamily="34" charset="0"/>
            </a:endParaRPr>
          </a:p>
        </cx:txPr>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Sheet1!$A$2:$A$7</cx:f>
        <cx:lvl ptCount="6">
          <cx:pt idx="0">IMA-B5 (Benchmark)</cx:pt>
          <cx:pt idx="1">Efeito Curva</cx:pt>
          <cx:pt idx="2">Efeito Crédito</cx:pt>
          <cx:pt idx="3">Custos</cx:pt>
          <cx:pt idx="4">Outros</cx:pt>
          <cx:pt idx="5">Deb FIC</cx:pt>
        </cx:lvl>
      </cx:strDim>
      <cx:numDim type="val">
        <cx:f>Sheet1!$B$2:$B$7</cx:f>
        <cx:lvl ptCount="6" formatCode="0,00%">
          <cx:pt idx="0">0.060400000000000002</cx:pt>
          <cx:pt idx="1">-0.00059999999999999995</cx:pt>
          <cx:pt idx="2">0.012800000000000001</cx:pt>
          <cx:pt idx="3">-0.0071999999999999998</cx:pt>
          <cx:pt idx="4">0.00029999999999999997</cx:pt>
          <cx:pt idx="5">0.065699999999999995</cx:pt>
        </cx:lvl>
      </cx:numDim>
    </cx:data>
  </cx:chartData>
  <cx:chart>
    <cx:plotArea>
      <cx:plotAreaRegion>
        <cx:series layoutId="waterfall" uniqueId="{88C8FAD7-B57C-4B91-9540-E3929E95A446}">
          <cx:tx>
            <cx:txData>
              <cx:f>Sheet1!$B$1</cx:f>
              <cx:v>Series1</cx:v>
            </cx:txData>
          </cx:tx>
          <cx:dataPt idx="0">
            <cx:spPr>
              <a:solidFill>
                <a:srgbClr val="7B868C"/>
              </a:solidFill>
            </cx:spPr>
          </cx:dataPt>
          <cx:dataPt idx="1">
            <cx:spPr>
              <a:solidFill>
                <a:srgbClr val="FF0000"/>
              </a:solidFill>
            </cx:spPr>
          </cx:dataPt>
          <cx:dataPt idx="2">
            <cx:spPr>
              <a:solidFill>
                <a:srgbClr val="7B868C"/>
              </a:solidFill>
            </cx:spPr>
          </cx:dataPt>
          <cx:dataPt idx="3">
            <cx:spPr>
              <a:solidFill>
                <a:srgbClr val="FF0000"/>
              </a:solidFill>
            </cx:spPr>
          </cx:dataPt>
          <cx:dataPt idx="4">
            <cx:spPr>
              <a:solidFill>
                <a:srgbClr val="7B868C"/>
              </a:solidFill>
            </cx:spPr>
          </cx:dataPt>
          <cx:dataPt idx="5">
            <cx:spPr>
              <a:solidFill>
                <a:srgbClr val="0082CE"/>
              </a:solidFill>
            </cx:spPr>
          </cx:dataPt>
          <cx:dataLabels pos="outEnd">
            <cx:txPr>
              <a:bodyPr vertOverflow="overflow" horzOverflow="overflow" wrap="square" lIns="0" tIns="0" rIns="0" bIns="0"/>
              <a:lstStyle/>
              <a:p>
                <a:pPr algn="ctr" rtl="0">
                  <a:defRPr sz="800" b="1" i="0">
                    <a:solidFill>
                      <a:srgbClr val="1D252C"/>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800" b="1">
                  <a:solidFill>
                    <a:srgbClr val="1D252C"/>
                  </a:solidFill>
                  <a:latin typeface="Century Gothic" panose="020B0502020202020204" pitchFamily="34" charset="0"/>
                </a:endParaRPr>
              </a:p>
            </cx:txPr>
            <cx:visibility seriesName="0" categoryName="0" value="1"/>
            <cx:dataLabel idx="0">
              <cx:txPr>
                <a:bodyPr vertOverflow="overflow" horzOverflow="overflow" wrap="square" lIns="0" tIns="0" rIns="0" bIns="0"/>
                <a:lstStyle/>
                <a:p>
                  <a:pPr algn="ctr" rtl="0">
                    <a:defRPr b="1">
                      <a:solidFill>
                        <a:srgbClr val="1D252C"/>
                      </a:solidFill>
                    </a:defRPr>
                  </a:pPr>
                  <a:r>
                    <a:rPr lang="en-US" sz="800" b="1">
                      <a:solidFill>
                        <a:srgbClr val="1D252C"/>
                      </a:solidFill>
                      <a:latin typeface="Century Gothic" panose="020B0502020202020204" pitchFamily="34" charset="0"/>
                    </a:rPr>
                    <a:t>6,04%</a:t>
                  </a:r>
                </a:p>
              </cx:txPr>
              <cx:visibility seriesName="0" categoryName="0" value="1"/>
            </cx:dataLabel>
            <cx:dataLabel idx="1">
              <cx:txPr>
                <a:bodyPr vertOverflow="overflow" horzOverflow="overflow" wrap="square" lIns="0" tIns="0" rIns="0" bIns="0"/>
                <a:lstStyle/>
                <a:p>
                  <a:pPr algn="ctr" rtl="0">
                    <a:defRPr b="1">
                      <a:solidFill>
                        <a:srgbClr val="FF0000"/>
                      </a:solidFill>
                    </a:defRPr>
                  </a:pPr>
                  <a:r>
                    <a:rPr lang="en-US" sz="800" b="1">
                      <a:solidFill>
                        <a:srgbClr val="FF0000"/>
                      </a:solidFill>
                      <a:latin typeface="Century Gothic" panose="020B0502020202020204" pitchFamily="34" charset="0"/>
                    </a:rPr>
                    <a:t>-0,06%</a:t>
                  </a:r>
                </a:p>
              </cx:txPr>
              <cx:visibility seriesName="0" categoryName="0" value="1"/>
            </cx:dataLabel>
            <cx:dataLabel idx="3">
              <cx:txPr>
                <a:bodyPr vertOverflow="overflow" horzOverflow="overflow" wrap="square" lIns="0" tIns="0" rIns="0" bIns="0"/>
                <a:lstStyle/>
                <a:p>
                  <a:pPr algn="ctr" rtl="0">
                    <a:defRPr b="1">
                      <a:solidFill>
                        <a:srgbClr val="FF0000"/>
                      </a:solidFill>
                    </a:defRPr>
                  </a:pPr>
                  <a:r>
                    <a:rPr lang="en-US" sz="800" b="1">
                      <a:solidFill>
                        <a:srgbClr val="FF0000"/>
                      </a:solidFill>
                      <a:latin typeface="Century Gothic" panose="020B0502020202020204" pitchFamily="34" charset="0"/>
                    </a:rPr>
                    <a:t>-0,72%</a:t>
                  </a:r>
                </a:p>
              </cx:txPr>
              <cx:visibility seriesName="0" categoryName="0" value="1"/>
            </cx:dataLabel>
            <cx:dataLabel idx="4">
              <cx:txPr>
                <a:bodyPr vertOverflow="overflow" horzOverflow="overflow" wrap="square" lIns="0" tIns="0" rIns="0" bIns="0"/>
                <a:lstStyle/>
                <a:p>
                  <a:pPr algn="ctr" rtl="0">
                    <a:defRPr b="1">
                      <a:solidFill>
                        <a:srgbClr val="1D252C"/>
                      </a:solidFill>
                    </a:defRPr>
                  </a:pPr>
                  <a:r>
                    <a:rPr lang="en-US" sz="800" b="1">
                      <a:solidFill>
                        <a:srgbClr val="1D252C"/>
                      </a:solidFill>
                      <a:latin typeface="Century Gothic" panose="020B0502020202020204" pitchFamily="34" charset="0"/>
                    </a:rPr>
                    <a:t>0,03%</a:t>
                  </a:r>
                </a:p>
              </cx:txPr>
              <cx:visibility seriesName="0" categoryName="0" value="1"/>
            </cx:dataLabel>
          </cx:dataLabels>
          <cx:dataId val="0"/>
          <cx:layoutPr>
            <cx:visibility connectorLines="0"/>
            <cx:subtotals>
              <cx:idx val="5"/>
            </cx:subtotals>
          </cx:layoutPr>
        </cx:series>
      </cx:plotAreaRegion>
      <cx:axis id="0">
        <cx:catScaling gapWidth="0.5"/>
        <cx:tickLabels/>
        <cx:txPr>
          <a:bodyPr vertOverflow="overflow" horzOverflow="overflow" wrap="square" lIns="0" tIns="0" rIns="0" bIns="0"/>
          <a:lstStyle/>
          <a:p>
            <a:pPr algn="ctr" rtl="0">
              <a:defRPr sz="8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800">
              <a:latin typeface="Century Gothic" panose="020B0502020202020204" pitchFamily="34" charset="0"/>
            </a:endParaRPr>
          </a:p>
        </cx:txPr>
      </cx:axis>
      <cx:axis id="1" hidden="1">
        <cx:valScaling/>
        <cx:tickLabels/>
        <cx:txPr>
          <a:bodyPr vertOverflow="overflow" horzOverflow="overflow" wrap="square" lIns="0" tIns="0" rIns="0" bIns="0"/>
          <a:lstStyle/>
          <a:p>
            <a:pPr algn="ctr" rtl="0">
              <a:defRPr sz="800" b="0" i="0">
                <a:solidFill>
                  <a:srgbClr val="595959"/>
                </a:solidFill>
                <a:latin typeface="Century Gothic" panose="020B0502020202020204" pitchFamily="34" charset="0"/>
                <a:ea typeface="Century Gothic" panose="020B0502020202020204" pitchFamily="34" charset="0"/>
                <a:cs typeface="Century Gothic" panose="020B0502020202020204" pitchFamily="34" charset="0"/>
              </a:defRPr>
            </a:pPr>
            <a:endParaRPr lang="en-US" sz="800">
              <a:latin typeface="Century Gothic" panose="020B0502020202020204"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withinLinear" id="14">
  <a:schemeClr val="accent1"/>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2.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6.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4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395">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7295411F-3D98-37E9-B7D6-619D337E622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3A9EB477-ECD6-FA27-7526-C3BA47F97A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D4303F-2964-4526-A8E0-B6B1D0ECAFA8}" type="datetimeFigureOut">
              <a:rPr lang="pt-BR" smtClean="0"/>
              <a:t>01/08/2025</a:t>
            </a:fld>
            <a:endParaRPr lang="pt-BR"/>
          </a:p>
        </p:txBody>
      </p:sp>
      <p:sp>
        <p:nvSpPr>
          <p:cNvPr id="4" name="Espaço Reservado para Rodapé 3">
            <a:extLst>
              <a:ext uri="{FF2B5EF4-FFF2-40B4-BE49-F238E27FC236}">
                <a16:creationId xmlns:a16="http://schemas.microsoft.com/office/drawing/2014/main" id="{7CC10D09-3974-E98B-15F7-FCB8FB0D17F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51FE11D0-EDCB-A1E8-B345-B67D74D68D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EAB8383-0896-4669-BD6E-A4F991514474}" type="slidenum">
              <a:rPr lang="pt-BR" smtClean="0"/>
              <a:t>‹#›</a:t>
            </a:fld>
            <a:endParaRPr lang="pt-BR"/>
          </a:p>
        </p:txBody>
      </p:sp>
    </p:spTree>
    <p:extLst>
      <p:ext uri="{BB962C8B-B14F-4D97-AF65-F5344CB8AC3E}">
        <p14:creationId xmlns:p14="http://schemas.microsoft.com/office/powerpoint/2010/main" val="1523149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0F978-74B0-473D-84AA-D151BA47D415}" type="datetimeFigureOut">
              <a:rPr lang="pt-BR" smtClean="0"/>
              <a:t>01/08/2025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3EDBE5-24D0-49C7-9376-8AACC98A5163}" type="slidenum">
              <a:rPr lang="pt-BR" smtClean="0"/>
              <a:t>‹#›</a:t>
            </a:fld>
            <a:endParaRPr lang="pt-BR"/>
          </a:p>
        </p:txBody>
      </p:sp>
    </p:spTree>
    <p:extLst>
      <p:ext uri="{BB962C8B-B14F-4D97-AF65-F5344CB8AC3E}">
        <p14:creationId xmlns:p14="http://schemas.microsoft.com/office/powerpoint/2010/main" val="1592053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23B8E-59CC-82B9-65D2-E3734A7F66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F74802-10EA-F4AD-98A3-4A662DC9AC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8C5A1E-90E0-F712-727D-1D1B24ABD5A5}"/>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55D02543-A619-A7EB-49BA-64DA872F4C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A654E3-8B73-4176-8CEF-02EF18A77066}"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28858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C0209-373D-3212-C035-4F6E98EFE7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3ED10-43F3-9D02-E5C3-8FEFDEA976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D30FF-ACD5-A910-AA67-8012D6DF6DCC}"/>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B4024090-19A5-1464-1FA3-C21AA0163C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9163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4D322-95F2-B6BD-2F30-0F430DEF5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A5463-EA13-CD8C-A66F-BA90D03DA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A0FED-A599-1DE6-EB38-344E3C4D97D1}"/>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8001E920-8B0B-2AF8-6E0F-305AA3F45E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2568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92939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632F2-030E-D3CE-A0A0-08BE864D5B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2F9F4-F29F-41FF-EEE6-C6A437664B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0B437-5465-0C6A-421D-F1C2215D3326}"/>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7F1886A3-6C4C-3B70-9C91-47C6A4E63F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70174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C03B8-F76D-CD6A-F235-6CB7A0A95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DE6C08-15AC-1A86-1E2F-4011EED50A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3EE436-88C9-2F0F-189D-2AF6B0C00B36}"/>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7A1C9851-251A-03ED-A690-147059761F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58280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7C61A-D6C3-3270-AB6A-6A9BB88798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3FF752-9393-0993-CFE9-B0E7B682D2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5E337-241E-7DAE-B0E8-6C4018202A76}"/>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91BDCF5A-1665-861D-8907-0FB885CB16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0125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26938-4BE1-9F0E-E387-7EADDB379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B1348C-883A-E0FD-63A2-F89EF6CD8B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04073D-DC5A-F953-4736-49AC87664E37}"/>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F399B209-7FF6-30EA-54FB-B4221E16B0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80930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DC139-10BD-9AEE-E246-7F21BF5E6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71F6A8-14D3-8811-2EEE-E4DDB4C128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CD5C3-A489-4281-61BD-C286CAB7E192}"/>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E43838FA-B5FF-D8A1-5AFF-C6D3A21739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52699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688B4-2441-A450-16FD-B273A4914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801F3E-22C9-4354-7062-68ECD99FEC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6AC9CA-6F95-0E75-A28D-3ABB214F19D0}"/>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0AECCF94-5816-9ED2-7C52-3D05325EE0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3028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6F34F-E5EC-F703-17C2-D7E5C7E84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8A707-94E8-8CD6-420F-B32BC6A94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B69FE9-9C5F-8C61-8A15-1D7FF01B42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6F4422-C6AC-80A2-324E-59447A1693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EDBE5-24D0-49C7-9376-8AACC98A5163}"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383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39430-59F7-159F-4628-059B59864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99BF0-F941-D73D-2F93-094B412882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3E5FEC-9D92-E36E-FFBD-736A41B9BB33}"/>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A69F3FDC-D8EB-A17C-3CA1-1190A20A7E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A654E3-8B73-4176-8CEF-02EF18A77066}"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5963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0570F-3ECA-27D3-5371-65B663F1D1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677A8-F8F2-121D-AF37-FACDD5D8A4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76DAF-B5CD-3B8C-5F0B-3C540A6068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2B7EFC-1009-7CA0-9415-3224EE9663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EDBE5-24D0-49C7-9376-8AACC98A5163}"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384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215C0-D476-CBB8-BF34-B7BF2BC57F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106FEE-C728-6FCD-D995-03946864A0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BE163D-A37C-3787-572E-9064B44494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B21859-7283-D7B4-C24D-3DE2F41CD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5186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EDBE5-24D0-49C7-9376-8AACC98A5163}"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213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EDBE5-24D0-49C7-9376-8AACC98A5163}"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884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EDBE5-24D0-49C7-9376-8AACC98A5163}"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074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EDBE5-24D0-49C7-9376-8AACC98A5163}"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5068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EDBE5-24D0-49C7-9376-8AACC98A5163}"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72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EDBE5-24D0-49C7-9376-8AACC98A5163}"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5688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E3D95-C355-B399-240F-BA1038E7C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667FC-E176-3C8E-10E7-18A755D1C7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88FA7-D8DC-31A4-FBB5-4F022DA8CB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BAE261-40A1-9B63-5747-EE3BF1F39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EDBE5-24D0-49C7-9376-8AACC98A5163}"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513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C7F5D-2ABA-9061-DECF-FDAB129531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33712C-1AC6-29CF-60B1-4F28F3AB2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1B4D30-E597-E2AD-FA85-5D6E75185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A37AE1-7B18-5709-6637-69218E02D3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EDBE5-24D0-49C7-9376-8AACC98A5163}"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76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4837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0278E-4BEF-2BB2-9313-5D4B5C78CE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E9FAE-931A-22DF-20D8-EF063D422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7F5242-B6A8-BF31-B5EF-CFE4D7F2C686}"/>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4B1EB00A-045E-7609-43E7-FD5B23B11A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9421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D69C0-D9F8-3C7D-319E-78BFAEEA03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061AB3-C796-3B21-3866-BDA206F82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8FDBA1-882F-BB65-D87C-92CFA5C57D19}"/>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A9009D62-4200-7F98-7AEC-893AB6EE211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553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E2931-23FF-9360-EAF8-D1DDBC5C4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6F5AD0-584B-D2FA-D048-FFC2BD8AB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F23A52-5600-3E65-9178-0D5D7545E482}"/>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96EB1729-A060-6E5A-1A13-D601C76986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E8AAFF-1790-404F-B668-C82EA6CD441D}" type="slidenum">
              <a:rPr kumimoji="0" lang="pt-BR" sz="13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89563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1EC289-72CC-300F-A3DF-5648D759B86B}"/>
              </a:ext>
            </a:extLst>
          </p:cNvPr>
          <p:cNvSpPr>
            <a:spLocks noGrp="1"/>
          </p:cNvSpPr>
          <p:nvPr>
            <p:ph type="title"/>
          </p:nvPr>
        </p:nvSpPr>
        <p:spPr>
          <a:xfrm>
            <a:off x="415637" y="4787496"/>
            <a:ext cx="10199717" cy="918389"/>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dirty="0"/>
              <a:t>Click to edit Master title style</a:t>
            </a:r>
            <a:endParaRPr lang="pt-BR" dirty="0"/>
          </a:p>
        </p:txBody>
      </p:sp>
    </p:spTree>
    <p:extLst>
      <p:ext uri="{BB962C8B-B14F-4D97-AF65-F5344CB8AC3E}">
        <p14:creationId xmlns:p14="http://schemas.microsoft.com/office/powerpoint/2010/main" val="3758652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BF9F-E5ED-3367-A7A2-DA12C877082B}"/>
              </a:ext>
            </a:extLst>
          </p:cNvPr>
          <p:cNvSpPr>
            <a:spLocks noGrp="1"/>
          </p:cNvSpPr>
          <p:nvPr>
            <p:ph type="title"/>
          </p:nvPr>
        </p:nvSpPr>
        <p:spPr>
          <a:xfrm>
            <a:off x="839788" y="457200"/>
            <a:ext cx="3932237" cy="1600200"/>
          </a:xfrm>
        </p:spPr>
        <p:txBody>
          <a:bodyPr anchor="b">
            <a:normAutofit/>
          </a:bodyPr>
          <a:lstStyle>
            <a:lvl1pPr>
              <a:defRPr sz="3600"/>
            </a:lvl1pPr>
          </a:lstStyle>
          <a:p>
            <a:r>
              <a:rPr lang="en-US" dirty="0"/>
              <a:t>Click to edit Master title style</a:t>
            </a:r>
            <a:endParaRPr lang="pt-BR" dirty="0"/>
          </a:p>
        </p:txBody>
      </p:sp>
      <p:sp>
        <p:nvSpPr>
          <p:cNvPr id="3" name="Picture Placeholder 2">
            <a:extLst>
              <a:ext uri="{FF2B5EF4-FFF2-40B4-BE49-F238E27FC236}">
                <a16:creationId xmlns:a16="http://schemas.microsoft.com/office/drawing/2014/main" id="{87890162-208E-744C-1CC1-62CBF0C4B321}"/>
              </a:ext>
            </a:extLst>
          </p:cNvPr>
          <p:cNvSpPr>
            <a:spLocks noGrp="1"/>
          </p:cNvSpPr>
          <p:nvPr>
            <p:ph type="pic" idx="1"/>
          </p:nvPr>
        </p:nvSpPr>
        <p:spPr>
          <a:xfrm>
            <a:off x="5183188" y="987425"/>
            <a:ext cx="58062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052998E8-A3C9-ADF5-7CDA-DECB2FD73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176380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undos_Título">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Tree>
    <p:extLst>
      <p:ext uri="{BB962C8B-B14F-4D97-AF65-F5344CB8AC3E}">
        <p14:creationId xmlns:p14="http://schemas.microsoft.com/office/powerpoint/2010/main" val="22969612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undos_TítuloSubtítulo">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2800" b="1">
                <a:solidFill>
                  <a:srgbClr val="1D252C"/>
                </a:solidFill>
                <a:latin typeface="Century Gothic" panose="020B0502020202020204" pitchFamily="34" charset="0"/>
              </a:defRPr>
            </a:lvl1pPr>
            <a:lvl2pPr marL="457200" indent="0">
              <a:buNone/>
              <a:defRPr sz="2800" b="1">
                <a:solidFill>
                  <a:srgbClr val="1D252C"/>
                </a:solidFill>
                <a:latin typeface="Century Gothic" panose="020B0502020202020204" pitchFamily="34" charset="0"/>
              </a:defRPr>
            </a:lvl2pPr>
            <a:lvl3pPr marL="914400" indent="0">
              <a:buNone/>
              <a:defRPr sz="2800" b="1">
                <a:solidFill>
                  <a:srgbClr val="1D252C"/>
                </a:solidFill>
                <a:latin typeface="Century Gothic" panose="020B0502020202020204" pitchFamily="34" charset="0"/>
              </a:defRPr>
            </a:lvl3pPr>
            <a:lvl4pPr marL="1371600" indent="0">
              <a:buNone/>
              <a:defRPr sz="2800" b="1">
                <a:solidFill>
                  <a:srgbClr val="1D252C"/>
                </a:solidFill>
                <a:latin typeface="Century Gothic" panose="020B0502020202020204" pitchFamily="34" charset="0"/>
              </a:defRPr>
            </a:lvl4pPr>
            <a:lvl5pPr marL="1828800" indent="0">
              <a:buNone/>
              <a:defRPr sz="2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12232182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Fundos_Título2Subtítulos">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3310517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Fundos_Título2Subtítulos">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800000"/>
            <a:ext cx="5400000" cy="540000"/>
          </a:xfrm>
          <a:prstGeom prst="rect">
            <a:avLst/>
          </a:prstGeom>
        </p:spPr>
        <p:txBody>
          <a:bodyPr anchor="ctr"/>
          <a:lstStyle>
            <a:lvl1pPr marL="0" indent="0" algn="ctr">
              <a:buNone/>
              <a:defRPr sz="2000" b="1">
                <a:solidFill>
                  <a:srgbClr val="1D252C"/>
                </a:solidFill>
                <a:latin typeface="Century Gothic" panose="020B0502020202020204" pitchFamily="34" charset="0"/>
              </a:defRPr>
            </a:lvl1pPr>
            <a:lvl2pPr marL="457200" indent="0" algn="ctr">
              <a:buNone/>
              <a:defRPr sz="2000" b="1">
                <a:solidFill>
                  <a:srgbClr val="1D252C"/>
                </a:solidFill>
                <a:latin typeface="Century Gothic" panose="020B0502020202020204" pitchFamily="34" charset="0"/>
              </a:defRPr>
            </a:lvl2pPr>
            <a:lvl3pPr marL="914400" indent="0" algn="ctr">
              <a:buNone/>
              <a:defRPr sz="2000" b="1">
                <a:solidFill>
                  <a:srgbClr val="1D252C"/>
                </a:solidFill>
                <a:latin typeface="Century Gothic" panose="020B0502020202020204" pitchFamily="34" charset="0"/>
              </a:defRPr>
            </a:lvl3pPr>
            <a:lvl4pPr marL="1371600" indent="0" algn="ctr">
              <a:buNone/>
              <a:defRPr sz="2000" b="1">
                <a:solidFill>
                  <a:srgbClr val="1D252C"/>
                </a:solidFill>
                <a:latin typeface="Century Gothic" panose="020B0502020202020204" pitchFamily="34" charset="0"/>
              </a:defRPr>
            </a:lvl4pPr>
            <a:lvl5pPr marL="1828800" indent="0" algn="ctr">
              <a:buNone/>
              <a:defRPr sz="20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800000"/>
            <a:ext cx="5400000" cy="540000"/>
          </a:xfrm>
          <a:prstGeom prst="rect">
            <a:avLst/>
          </a:prstGeom>
        </p:spPr>
        <p:txBody>
          <a:bodyPr anchor="ctr"/>
          <a:lstStyle>
            <a:lvl1pPr marL="0" indent="0" algn="ctr">
              <a:buNone/>
              <a:defRPr sz="2000" b="1">
                <a:solidFill>
                  <a:srgbClr val="1D252C"/>
                </a:solidFill>
                <a:latin typeface="Century Gothic" panose="020B0502020202020204" pitchFamily="34" charset="0"/>
              </a:defRPr>
            </a:lvl1pPr>
            <a:lvl2pPr marL="457200" indent="0" algn="ctr">
              <a:buNone/>
              <a:defRPr sz="2000" b="1">
                <a:solidFill>
                  <a:srgbClr val="1D252C"/>
                </a:solidFill>
                <a:latin typeface="Century Gothic" panose="020B0502020202020204" pitchFamily="34" charset="0"/>
              </a:defRPr>
            </a:lvl2pPr>
            <a:lvl3pPr marL="914400" indent="0" algn="ctr">
              <a:buNone/>
              <a:defRPr sz="2000" b="1">
                <a:solidFill>
                  <a:srgbClr val="1D252C"/>
                </a:solidFill>
                <a:latin typeface="Century Gothic" panose="020B0502020202020204" pitchFamily="34" charset="0"/>
              </a:defRPr>
            </a:lvl3pPr>
            <a:lvl4pPr marL="1371600" indent="0" algn="ctr">
              <a:buNone/>
              <a:defRPr sz="2000" b="1">
                <a:solidFill>
                  <a:srgbClr val="1D252C"/>
                </a:solidFill>
                <a:latin typeface="Century Gothic" panose="020B0502020202020204" pitchFamily="34" charset="0"/>
              </a:defRPr>
            </a:lvl4pPr>
            <a:lvl5pPr marL="1828800" indent="0" algn="ctr">
              <a:buNone/>
              <a:defRPr sz="20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3" name="Text Placeholder 3">
            <a:extLst>
              <a:ext uri="{FF2B5EF4-FFF2-40B4-BE49-F238E27FC236}">
                <a16:creationId xmlns:a16="http://schemas.microsoft.com/office/drawing/2014/main" id="{6D8CE6DD-48AA-5A15-40B0-802A34D93BDC}"/>
              </a:ext>
            </a:extLst>
          </p:cNvPr>
          <p:cNvSpPr>
            <a:spLocks noGrp="1"/>
          </p:cNvSpPr>
          <p:nvPr>
            <p:ph type="body" sz="quarter" idx="12"/>
          </p:nvPr>
        </p:nvSpPr>
        <p:spPr>
          <a:xfrm>
            <a:off x="359400" y="1020178"/>
            <a:ext cx="11474450" cy="540000"/>
          </a:xfrm>
          <a:prstGeom prst="rect">
            <a:avLst/>
          </a:prstGeom>
        </p:spPr>
        <p:txBody>
          <a:bodyPr anchor="t"/>
          <a:lstStyle>
            <a:lvl1pPr marL="0" indent="0">
              <a:buNone/>
              <a:defRPr sz="2400" b="1">
                <a:solidFill>
                  <a:srgbClr val="1D252C"/>
                </a:solidFill>
                <a:latin typeface="Century Gothic" panose="020B0502020202020204" pitchFamily="34" charset="0"/>
              </a:defRPr>
            </a:lvl1pPr>
            <a:lvl2pPr marL="457200" indent="0">
              <a:buNone/>
              <a:defRPr sz="2400" b="1">
                <a:solidFill>
                  <a:srgbClr val="1D252C"/>
                </a:solidFill>
                <a:latin typeface="Century Gothic" panose="020B0502020202020204" pitchFamily="34" charset="0"/>
              </a:defRPr>
            </a:lvl2pPr>
            <a:lvl3pPr marL="914400" indent="0">
              <a:buNone/>
              <a:defRPr sz="2400" b="1">
                <a:solidFill>
                  <a:srgbClr val="1D252C"/>
                </a:solidFill>
                <a:latin typeface="Century Gothic" panose="020B0502020202020204" pitchFamily="34" charset="0"/>
              </a:defRPr>
            </a:lvl3pPr>
            <a:lvl4pPr marL="1371600" indent="0">
              <a:buNone/>
              <a:defRPr sz="2400" b="1">
                <a:solidFill>
                  <a:srgbClr val="1D252C"/>
                </a:solidFill>
                <a:latin typeface="Century Gothic" panose="020B0502020202020204" pitchFamily="34" charset="0"/>
              </a:defRPr>
            </a:lvl4pPr>
            <a:lvl5pPr marL="1828800" indent="0">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969046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Fundos_Título2Subtítulos_BreakCP">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3" name="Rectangle: Rounded Corners 2">
            <a:extLst>
              <a:ext uri="{FF2B5EF4-FFF2-40B4-BE49-F238E27FC236}">
                <a16:creationId xmlns:a16="http://schemas.microsoft.com/office/drawing/2014/main" id="{F050DE96-808E-CC80-AA8A-FE065975FF0B}"/>
              </a:ext>
            </a:extLst>
          </p:cNvPr>
          <p:cNvSpPr/>
          <p:nvPr userDrawn="1"/>
        </p:nvSpPr>
        <p:spPr>
          <a:xfrm>
            <a:off x="6252000" y="1890000"/>
            <a:ext cx="5400000" cy="4500000"/>
          </a:xfrm>
          <a:prstGeom prst="roundRect">
            <a:avLst>
              <a:gd name="adj" fmla="val 1683"/>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Rounded Corners 4">
            <a:extLst>
              <a:ext uri="{FF2B5EF4-FFF2-40B4-BE49-F238E27FC236}">
                <a16:creationId xmlns:a16="http://schemas.microsoft.com/office/drawing/2014/main" id="{D54BB9B8-12B0-001B-FAB9-304A8FD648DF}"/>
              </a:ext>
            </a:extLst>
          </p:cNvPr>
          <p:cNvSpPr/>
          <p:nvPr userDrawn="1"/>
        </p:nvSpPr>
        <p:spPr>
          <a:xfrm>
            <a:off x="540000" y="1890000"/>
            <a:ext cx="5400000" cy="4500000"/>
          </a:xfrm>
          <a:prstGeom prst="roundRect">
            <a:avLst>
              <a:gd name="adj" fmla="val 1683"/>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86045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_Fundos_Título2Subtítulos_BreakCP">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61015" y="1260000"/>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426521" y="1260000"/>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6" name="Text Placeholder 3">
            <a:extLst>
              <a:ext uri="{FF2B5EF4-FFF2-40B4-BE49-F238E27FC236}">
                <a16:creationId xmlns:a16="http://schemas.microsoft.com/office/drawing/2014/main" id="{C4C67503-F718-D7EB-AD2E-F71866D4D24F}"/>
              </a:ext>
            </a:extLst>
          </p:cNvPr>
          <p:cNvSpPr>
            <a:spLocks noGrp="1"/>
          </p:cNvSpPr>
          <p:nvPr>
            <p:ph type="body" sz="quarter" idx="12"/>
          </p:nvPr>
        </p:nvSpPr>
        <p:spPr>
          <a:xfrm>
            <a:off x="359400" y="3994655"/>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8" name="Text Placeholder 3">
            <a:extLst>
              <a:ext uri="{FF2B5EF4-FFF2-40B4-BE49-F238E27FC236}">
                <a16:creationId xmlns:a16="http://schemas.microsoft.com/office/drawing/2014/main" id="{83F03812-3947-9AEC-04DB-03E0FA20C10B}"/>
              </a:ext>
            </a:extLst>
          </p:cNvPr>
          <p:cNvSpPr>
            <a:spLocks noGrp="1"/>
          </p:cNvSpPr>
          <p:nvPr>
            <p:ph type="body" sz="quarter" idx="13"/>
          </p:nvPr>
        </p:nvSpPr>
        <p:spPr>
          <a:xfrm>
            <a:off x="6426521" y="3994655"/>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928599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undos_Lâmina">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07D37E8-41B8-49AA-DB15-6499AFC77DC3}"/>
              </a:ext>
            </a:extLst>
          </p:cNvPr>
          <p:cNvSpPr>
            <a:spLocks noGrp="1"/>
          </p:cNvSpPr>
          <p:nvPr>
            <p:ph sz="quarter" idx="10"/>
          </p:nvPr>
        </p:nvSpPr>
        <p:spPr>
          <a:xfrm>
            <a:off x="6358529" y="909000"/>
            <a:ext cx="5568000" cy="5040000"/>
          </a:xfrm>
          <a:prstGeom prst="rect">
            <a:avLst/>
          </a:prstGeom>
        </p:spPr>
        <p:txBody>
          <a:bodyPr anchor="ctr"/>
          <a:lstStyle>
            <a:lvl1pPr marL="0" indent="0">
              <a:lnSpc>
                <a:spcPct val="150000"/>
              </a:lnSpc>
              <a:buNone/>
              <a:defRPr sz="2800" b="1">
                <a:solidFill>
                  <a:srgbClr val="1D252C"/>
                </a:solidFill>
                <a:latin typeface="Century Gothic" panose="020B0502020202020204" pitchFamily="34" charset="0"/>
              </a:defRPr>
            </a:lvl1pPr>
            <a:lvl2pPr marL="457200" indent="0">
              <a:lnSpc>
                <a:spcPct val="150000"/>
              </a:lnSpc>
              <a:buNone/>
              <a:defRPr sz="2400" b="1">
                <a:solidFill>
                  <a:srgbClr val="1D252C"/>
                </a:solidFill>
                <a:latin typeface="Century Gothic" panose="020B0502020202020204" pitchFamily="34" charset="0"/>
              </a:defRPr>
            </a:lvl2pPr>
            <a:lvl3pPr marL="914400" indent="0">
              <a:lnSpc>
                <a:spcPct val="150000"/>
              </a:lnSpc>
              <a:buNone/>
              <a:defRPr sz="2000" b="1">
                <a:solidFill>
                  <a:srgbClr val="1D252C"/>
                </a:solidFill>
                <a:latin typeface="Century Gothic" panose="020B0502020202020204" pitchFamily="34" charset="0"/>
              </a:defRPr>
            </a:lvl3pPr>
            <a:lvl4pPr marL="1371600" indent="0">
              <a:lnSpc>
                <a:spcPct val="150000"/>
              </a:lnSpc>
              <a:buNone/>
              <a:defRPr sz="1800" b="1">
                <a:solidFill>
                  <a:srgbClr val="1D252C"/>
                </a:solidFill>
                <a:latin typeface="Century Gothic" panose="020B0502020202020204" pitchFamily="34" charset="0"/>
              </a:defRPr>
            </a:lvl4pPr>
            <a:lvl5pPr marL="1828800" indent="0">
              <a:lnSpc>
                <a:spcPct val="150000"/>
              </a:lnSpc>
              <a:buNone/>
              <a:defRPr sz="1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3329444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880A-EDE6-D61B-CEA1-66A2F25DE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2CBB5A68-A955-46E1-45AD-AB070E36FC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Tree>
    <p:extLst>
      <p:ext uri="{BB962C8B-B14F-4D97-AF65-F5344CB8AC3E}">
        <p14:creationId xmlns:p14="http://schemas.microsoft.com/office/powerpoint/2010/main" val="126415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2F2C-D96B-BF12-E0F1-1A23617C8804}"/>
              </a:ext>
            </a:extLst>
          </p:cNvPr>
          <p:cNvSpPr>
            <a:spLocks noGrp="1"/>
          </p:cNvSpPr>
          <p:nvPr>
            <p:ph type="title"/>
          </p:nvPr>
        </p:nvSpPr>
        <p:spPr>
          <a:xfrm>
            <a:off x="182880" y="365125"/>
            <a:ext cx="10174778" cy="1325563"/>
          </a:xfrm>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22DFEECB-19C3-10C1-49C1-4E28808AD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13017771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5730-08E1-3748-8B06-9F35369FEE91}"/>
              </a:ext>
            </a:extLst>
          </p:cNvPr>
          <p:cNvSpPr>
            <a:spLocks noGrp="1"/>
          </p:cNvSpPr>
          <p:nvPr>
            <p:ph type="title"/>
          </p:nvPr>
        </p:nvSpPr>
        <p:spPr>
          <a:xfrm>
            <a:off x="723207" y="1709738"/>
            <a:ext cx="10624243"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79B5B449-7EE1-3F4C-1524-C2A0328553B6}"/>
              </a:ext>
            </a:extLst>
          </p:cNvPr>
          <p:cNvSpPr>
            <a:spLocks noGrp="1"/>
          </p:cNvSpPr>
          <p:nvPr>
            <p:ph type="body" idx="1"/>
          </p:nvPr>
        </p:nvSpPr>
        <p:spPr>
          <a:xfrm>
            <a:off x="723207" y="4589463"/>
            <a:ext cx="1062424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02315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ACD6-3024-FAB1-CB26-D917AD087AEF}"/>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D10DF865-33CD-D31B-2F06-492C962461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A1CE9125-E46B-B425-BE35-FF75D1CEF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7432674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8F2-5CC9-F443-260F-1C4289F441D8}"/>
              </a:ext>
            </a:extLst>
          </p:cNvPr>
          <p:cNvSpPr>
            <a:spLocks noGrp="1"/>
          </p:cNvSpPr>
          <p:nvPr>
            <p:ph type="title"/>
          </p:nvPr>
        </p:nvSpPr>
        <p:spPr>
          <a:xfrm>
            <a:off x="216132" y="365125"/>
            <a:ext cx="1024128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31497FB6-3441-A148-B921-F2D0D09BB5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6C15F7-A50F-23AD-20BD-F942C9AD69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E06EDF4D-0B58-71A5-C8C1-A5FCA7ECA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BA768D-6725-E35F-B91A-DB0221374D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280872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314C6-1B90-448B-2EB6-7CDDA6D30885}"/>
              </a:ext>
            </a:extLst>
          </p:cNvPr>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6302098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686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D18B-DFE3-F9D7-C29C-A8AF93BDC2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2CBA83E0-55CB-D3BA-01AB-2FA498607076}"/>
              </a:ext>
            </a:extLst>
          </p:cNvPr>
          <p:cNvSpPr>
            <a:spLocks noGrp="1"/>
          </p:cNvSpPr>
          <p:nvPr>
            <p:ph idx="1"/>
          </p:nvPr>
        </p:nvSpPr>
        <p:spPr>
          <a:xfrm>
            <a:off x="5183188" y="987425"/>
            <a:ext cx="58478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F1AC2B60-4347-67DD-4177-6D275091C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93385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1499-897C-D12B-E680-3B647CB24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0EA2EF38-DCE1-6507-E045-E0D159D3A6EC}"/>
              </a:ext>
            </a:extLst>
          </p:cNvPr>
          <p:cNvSpPr>
            <a:spLocks noGrp="1"/>
          </p:cNvSpPr>
          <p:nvPr>
            <p:ph type="pic" idx="1"/>
          </p:nvPr>
        </p:nvSpPr>
        <p:spPr>
          <a:xfrm>
            <a:off x="5183188" y="987425"/>
            <a:ext cx="58478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C362E4F7-771A-ACA3-5FCC-A90D1D9085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7113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C4-9AFB-C9A3-17D0-83557348BDA0}"/>
              </a:ext>
            </a:extLst>
          </p:cNvPr>
          <p:cNvSpPr>
            <a:spLocks noGrp="1"/>
          </p:cNvSpPr>
          <p:nvPr>
            <p:ph type="ctrTitle"/>
          </p:nvPr>
        </p:nvSpPr>
        <p:spPr>
          <a:xfrm>
            <a:off x="1524000" y="1122363"/>
            <a:ext cx="9144000" cy="2387600"/>
          </a:xfrm>
        </p:spPr>
        <p:txBody>
          <a:bodyPr anchor="b">
            <a:normAutofit/>
          </a:bodyPr>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C9A51115-53A3-0DBC-73D9-F01310756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8A4E53B0-00D7-FBDA-A08B-26F6DE8CD3B6}"/>
              </a:ext>
            </a:extLst>
          </p:cNvPr>
          <p:cNvSpPr>
            <a:spLocks noGrp="1"/>
          </p:cNvSpPr>
          <p:nvPr>
            <p:ph type="dt" sz="half" idx="10"/>
          </p:nvPr>
        </p:nvSpPr>
        <p:spPr/>
        <p:txBody>
          <a:bodyPr/>
          <a:lstStyle/>
          <a:p>
            <a:fld id="{1B2CBEDA-3F6E-47B9-AAAA-1BDD72A7864B}" type="datetimeFigureOut">
              <a:rPr lang="pt-BR" smtClean="0"/>
              <a:t>01/08/2025</a:t>
            </a:fld>
            <a:endParaRPr lang="pt-BR"/>
          </a:p>
        </p:txBody>
      </p:sp>
      <p:sp>
        <p:nvSpPr>
          <p:cNvPr id="5" name="Footer Placeholder 4">
            <a:extLst>
              <a:ext uri="{FF2B5EF4-FFF2-40B4-BE49-F238E27FC236}">
                <a16:creationId xmlns:a16="http://schemas.microsoft.com/office/drawing/2014/main" id="{03E9A1EE-75EF-7FEF-4EA0-3159A4F4B890}"/>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6916D9B-5A9E-2109-01AC-9D0A93F1B4DB}"/>
              </a:ext>
            </a:extLst>
          </p:cNvPr>
          <p:cNvSpPr>
            <a:spLocks noGrp="1"/>
          </p:cNvSpPr>
          <p:nvPr>
            <p:ph type="sldNum" sz="quarter" idx="12"/>
          </p:nvPr>
        </p:nvSpPr>
        <p:spPr/>
        <p:txBody>
          <a:bodyPr/>
          <a:lstStyle/>
          <a:p>
            <a:fld id="{AD0B0482-5111-4F99-8D97-A271655A2488}" type="slidenum">
              <a:rPr lang="pt-BR" smtClean="0"/>
              <a:t>‹#›</a:t>
            </a:fld>
            <a:endParaRPr lang="pt-BR"/>
          </a:p>
        </p:txBody>
      </p:sp>
    </p:spTree>
    <p:extLst>
      <p:ext uri="{BB962C8B-B14F-4D97-AF65-F5344CB8AC3E}">
        <p14:creationId xmlns:p14="http://schemas.microsoft.com/office/powerpoint/2010/main" val="741658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017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1233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C4-9AFB-C9A3-17D0-83557348BDA0}"/>
              </a:ext>
            </a:extLst>
          </p:cNvPr>
          <p:cNvSpPr>
            <a:spLocks noGrp="1"/>
          </p:cNvSpPr>
          <p:nvPr>
            <p:ph type="ctrTitle"/>
          </p:nvPr>
        </p:nvSpPr>
        <p:spPr>
          <a:xfrm>
            <a:off x="1524000" y="1122363"/>
            <a:ext cx="9144000" cy="2387600"/>
          </a:xfrm>
        </p:spPr>
        <p:txBody>
          <a:bodyPr anchor="b">
            <a:normAutofit/>
          </a:bodyPr>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C9A51115-53A3-0DBC-73D9-F01310756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8A4E53B0-00D7-FBDA-A08B-26F6DE8CD3B6}"/>
              </a:ext>
            </a:extLst>
          </p:cNvPr>
          <p:cNvSpPr>
            <a:spLocks noGrp="1"/>
          </p:cNvSpPr>
          <p:nvPr>
            <p:ph type="dt" sz="half" idx="10"/>
          </p:nvPr>
        </p:nvSpPr>
        <p:spPr/>
        <p:txBody>
          <a:bodyPr/>
          <a:lstStyle/>
          <a:p>
            <a:fld id="{1B2CBEDA-3F6E-47B9-AAAA-1BDD72A7864B}" type="datetimeFigureOut">
              <a:rPr lang="pt-BR" smtClean="0"/>
              <a:t>01/08/2025</a:t>
            </a:fld>
            <a:endParaRPr lang="pt-BR"/>
          </a:p>
        </p:txBody>
      </p:sp>
      <p:sp>
        <p:nvSpPr>
          <p:cNvPr id="5" name="Footer Placeholder 4">
            <a:extLst>
              <a:ext uri="{FF2B5EF4-FFF2-40B4-BE49-F238E27FC236}">
                <a16:creationId xmlns:a16="http://schemas.microsoft.com/office/drawing/2014/main" id="{03E9A1EE-75EF-7FEF-4EA0-3159A4F4B890}"/>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6916D9B-5A9E-2109-01AC-9D0A93F1B4DB}"/>
              </a:ext>
            </a:extLst>
          </p:cNvPr>
          <p:cNvSpPr>
            <a:spLocks noGrp="1"/>
          </p:cNvSpPr>
          <p:nvPr>
            <p:ph type="sldNum" sz="quarter" idx="12"/>
          </p:nvPr>
        </p:nvSpPr>
        <p:spPr/>
        <p:txBody>
          <a:bodyPr/>
          <a:lstStyle/>
          <a:p>
            <a:fld id="{AD0B0482-5111-4F99-8D97-A271655A2488}" type="slidenum">
              <a:rPr lang="pt-BR" smtClean="0"/>
              <a:t>‹#›</a:t>
            </a:fld>
            <a:endParaRPr lang="pt-BR"/>
          </a:p>
        </p:txBody>
      </p:sp>
    </p:spTree>
    <p:extLst>
      <p:ext uri="{BB962C8B-B14F-4D97-AF65-F5344CB8AC3E}">
        <p14:creationId xmlns:p14="http://schemas.microsoft.com/office/powerpoint/2010/main" val="3770557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ADC1-7D13-9D57-0C5C-7EA4255AEAA0}"/>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B1562029-E99E-30C5-103D-CF015F75C5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5309613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2758-B8A6-B95F-1364-3F72B79055DB}"/>
              </a:ext>
            </a:extLst>
          </p:cNvPr>
          <p:cNvSpPr>
            <a:spLocks noGrp="1"/>
          </p:cNvSpPr>
          <p:nvPr>
            <p:ph type="title"/>
          </p:nvPr>
        </p:nvSpPr>
        <p:spPr>
          <a:xfrm>
            <a:off x="432839"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D6E489BC-7A22-94A7-5EDC-FAE16182B04E}"/>
              </a:ext>
            </a:extLst>
          </p:cNvPr>
          <p:cNvSpPr>
            <a:spLocks noGrp="1"/>
          </p:cNvSpPr>
          <p:nvPr>
            <p:ph type="body" idx="1"/>
          </p:nvPr>
        </p:nvSpPr>
        <p:spPr>
          <a:xfrm>
            <a:off x="432839"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18886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6D82-301E-432F-4914-55A64F50A306}"/>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31E7A5B-D778-F261-BAFC-A1F400CA69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E8B66B2-0160-33FE-9D63-019318294B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2439530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EF2CA3-8C24-4ECF-E887-BCD1C970BF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59981D-FBDD-9EEB-611F-CCDEE6F7C9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A544C51C-C8E5-7ABA-BF90-84A658B279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976C34-CF7F-BA52-814D-D284BA036E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Title 1">
            <a:extLst>
              <a:ext uri="{FF2B5EF4-FFF2-40B4-BE49-F238E27FC236}">
                <a16:creationId xmlns:a16="http://schemas.microsoft.com/office/drawing/2014/main" id="{8F887302-F39D-E3D5-D3C5-F23546BB234C}"/>
              </a:ext>
            </a:extLst>
          </p:cNvPr>
          <p:cNvSpPr>
            <a:spLocks noGrp="1"/>
          </p:cNvSpPr>
          <p:nvPr>
            <p:ph type="title"/>
          </p:nvPr>
        </p:nvSpPr>
        <p:spPr>
          <a:xfrm>
            <a:off x="166255" y="365125"/>
            <a:ext cx="10199717" cy="918389"/>
          </a:xfrm>
        </p:spPr>
        <p:txBody>
          <a:bodyPr/>
          <a:lstStyle/>
          <a:p>
            <a:r>
              <a:rPr lang="en-US"/>
              <a:t>Click to edit Master title style</a:t>
            </a:r>
            <a:endParaRPr lang="pt-BR"/>
          </a:p>
        </p:txBody>
      </p:sp>
    </p:spTree>
    <p:extLst>
      <p:ext uri="{BB962C8B-B14F-4D97-AF65-F5344CB8AC3E}">
        <p14:creationId xmlns:p14="http://schemas.microsoft.com/office/powerpoint/2010/main" val="31748204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91A3-3290-7022-D849-016D77278C57}"/>
              </a:ext>
            </a:extLst>
          </p:cNvPr>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3246849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16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20B1-1543-D4EF-B0A7-D7E7B52030FE}"/>
              </a:ext>
            </a:extLst>
          </p:cNvPr>
          <p:cNvSpPr>
            <a:spLocks noGrp="1"/>
          </p:cNvSpPr>
          <p:nvPr>
            <p:ph type="title"/>
          </p:nvPr>
        </p:nvSpPr>
        <p:spPr>
          <a:xfrm>
            <a:off x="839788" y="457200"/>
            <a:ext cx="3932237" cy="1600200"/>
          </a:xfrm>
        </p:spPr>
        <p:txBody>
          <a:bodyPr anchor="b">
            <a:normAutofit/>
          </a:bodyPr>
          <a:lstStyle>
            <a:lvl1pPr>
              <a:defRPr sz="36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137BE245-B580-B5DB-0ABB-AEC816B0DB03}"/>
              </a:ext>
            </a:extLst>
          </p:cNvPr>
          <p:cNvSpPr>
            <a:spLocks noGrp="1"/>
          </p:cNvSpPr>
          <p:nvPr>
            <p:ph idx="1"/>
          </p:nvPr>
        </p:nvSpPr>
        <p:spPr>
          <a:xfrm>
            <a:off x="5183188" y="987425"/>
            <a:ext cx="58145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7B480250-0A46-DC54-7BB6-2EB89B136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98916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ADC1-7D13-9D57-0C5C-7EA4255AEAA0}"/>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B1562029-E99E-30C5-103D-CF015F75C5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26832624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BF9F-E5ED-3367-A7A2-DA12C877082B}"/>
              </a:ext>
            </a:extLst>
          </p:cNvPr>
          <p:cNvSpPr>
            <a:spLocks noGrp="1"/>
          </p:cNvSpPr>
          <p:nvPr>
            <p:ph type="title"/>
          </p:nvPr>
        </p:nvSpPr>
        <p:spPr>
          <a:xfrm>
            <a:off x="839788" y="457200"/>
            <a:ext cx="3932237" cy="1600200"/>
          </a:xfrm>
        </p:spPr>
        <p:txBody>
          <a:bodyPr anchor="b">
            <a:normAutofit/>
          </a:bodyPr>
          <a:lstStyle>
            <a:lvl1pPr>
              <a:defRPr sz="3600"/>
            </a:lvl1pPr>
          </a:lstStyle>
          <a:p>
            <a:r>
              <a:rPr lang="en-US" dirty="0"/>
              <a:t>Click to edit Master title style</a:t>
            </a:r>
            <a:endParaRPr lang="pt-BR" dirty="0"/>
          </a:p>
        </p:txBody>
      </p:sp>
      <p:sp>
        <p:nvSpPr>
          <p:cNvPr id="3" name="Picture Placeholder 2">
            <a:extLst>
              <a:ext uri="{FF2B5EF4-FFF2-40B4-BE49-F238E27FC236}">
                <a16:creationId xmlns:a16="http://schemas.microsoft.com/office/drawing/2014/main" id="{87890162-208E-744C-1CC1-62CBF0C4B321}"/>
              </a:ext>
            </a:extLst>
          </p:cNvPr>
          <p:cNvSpPr>
            <a:spLocks noGrp="1"/>
          </p:cNvSpPr>
          <p:nvPr>
            <p:ph type="pic" idx="1"/>
          </p:nvPr>
        </p:nvSpPr>
        <p:spPr>
          <a:xfrm>
            <a:off x="5183188" y="987425"/>
            <a:ext cx="58062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052998E8-A3C9-ADF5-7CDA-DECB2FD73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94371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9880A-EDE6-D61B-CEA1-66A2F25DEE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2CBB5A68-A955-46E1-45AD-AB070E36FC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Tree>
    <p:extLst>
      <p:ext uri="{BB962C8B-B14F-4D97-AF65-F5344CB8AC3E}">
        <p14:creationId xmlns:p14="http://schemas.microsoft.com/office/powerpoint/2010/main" val="7820499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02F2C-D96B-BF12-E0F1-1A23617C8804}"/>
              </a:ext>
            </a:extLst>
          </p:cNvPr>
          <p:cNvSpPr>
            <a:spLocks noGrp="1"/>
          </p:cNvSpPr>
          <p:nvPr>
            <p:ph type="title"/>
          </p:nvPr>
        </p:nvSpPr>
        <p:spPr>
          <a:xfrm>
            <a:off x="182880" y="365125"/>
            <a:ext cx="10174778" cy="1325563"/>
          </a:xfrm>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22DFEECB-19C3-10C1-49C1-4E28808AD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18000065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95730-08E1-3748-8B06-9F35369FEE91}"/>
              </a:ext>
            </a:extLst>
          </p:cNvPr>
          <p:cNvSpPr>
            <a:spLocks noGrp="1"/>
          </p:cNvSpPr>
          <p:nvPr>
            <p:ph type="title"/>
          </p:nvPr>
        </p:nvSpPr>
        <p:spPr>
          <a:xfrm>
            <a:off x="723207" y="1709738"/>
            <a:ext cx="10624243"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79B5B449-7EE1-3F4C-1524-C2A0328553B6}"/>
              </a:ext>
            </a:extLst>
          </p:cNvPr>
          <p:cNvSpPr>
            <a:spLocks noGrp="1"/>
          </p:cNvSpPr>
          <p:nvPr>
            <p:ph type="body" idx="1"/>
          </p:nvPr>
        </p:nvSpPr>
        <p:spPr>
          <a:xfrm>
            <a:off x="723207" y="4589463"/>
            <a:ext cx="1062424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682780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ACD6-3024-FAB1-CB26-D917AD087AEF}"/>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D10DF865-33CD-D31B-2F06-492C962461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A1CE9125-E46B-B425-BE35-FF75D1CEF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14711047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FC8F2-5CC9-F443-260F-1C4289F441D8}"/>
              </a:ext>
            </a:extLst>
          </p:cNvPr>
          <p:cNvSpPr>
            <a:spLocks noGrp="1"/>
          </p:cNvSpPr>
          <p:nvPr>
            <p:ph type="title"/>
          </p:nvPr>
        </p:nvSpPr>
        <p:spPr>
          <a:xfrm>
            <a:off x="216132" y="365125"/>
            <a:ext cx="1024128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31497FB6-3441-A148-B921-F2D0D09BB5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6C15F7-A50F-23AD-20BD-F942C9AD69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E06EDF4D-0B58-71A5-C8C1-A5FCA7ECA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BA768D-6725-E35F-B91A-DB0221374D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41732849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314C6-1B90-448B-2EB6-7CDDA6D30885}"/>
              </a:ext>
            </a:extLst>
          </p:cNvPr>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11570308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4450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D18B-DFE3-F9D7-C29C-A8AF93BDC2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2CBA83E0-55CB-D3BA-01AB-2FA498607076}"/>
              </a:ext>
            </a:extLst>
          </p:cNvPr>
          <p:cNvSpPr>
            <a:spLocks noGrp="1"/>
          </p:cNvSpPr>
          <p:nvPr>
            <p:ph idx="1"/>
          </p:nvPr>
        </p:nvSpPr>
        <p:spPr>
          <a:xfrm>
            <a:off x="5183188" y="987425"/>
            <a:ext cx="58478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F1AC2B60-4347-67DD-4177-6D275091C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711700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1499-897C-D12B-E680-3B647CB24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0EA2EF38-DCE1-6507-E045-E0D159D3A6EC}"/>
              </a:ext>
            </a:extLst>
          </p:cNvPr>
          <p:cNvSpPr>
            <a:spLocks noGrp="1"/>
          </p:cNvSpPr>
          <p:nvPr>
            <p:ph type="pic" idx="1"/>
          </p:nvPr>
        </p:nvSpPr>
        <p:spPr>
          <a:xfrm>
            <a:off x="5183188" y="987425"/>
            <a:ext cx="584780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C362E4F7-771A-ACA3-5FCC-A90D1D9085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26250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2758-B8A6-B95F-1364-3F72B79055DB}"/>
              </a:ext>
            </a:extLst>
          </p:cNvPr>
          <p:cNvSpPr>
            <a:spLocks noGrp="1"/>
          </p:cNvSpPr>
          <p:nvPr>
            <p:ph type="title"/>
          </p:nvPr>
        </p:nvSpPr>
        <p:spPr>
          <a:xfrm>
            <a:off x="432839"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D6E489BC-7A22-94A7-5EDC-FAE16182B04E}"/>
              </a:ext>
            </a:extLst>
          </p:cNvPr>
          <p:cNvSpPr>
            <a:spLocks noGrp="1"/>
          </p:cNvSpPr>
          <p:nvPr>
            <p:ph type="body" idx="1"/>
          </p:nvPr>
        </p:nvSpPr>
        <p:spPr>
          <a:xfrm>
            <a:off x="432839"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464429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C4-9AFB-C9A3-17D0-83557348BDA0}"/>
              </a:ext>
            </a:extLst>
          </p:cNvPr>
          <p:cNvSpPr>
            <a:spLocks noGrp="1"/>
          </p:cNvSpPr>
          <p:nvPr>
            <p:ph type="ctrTitle"/>
          </p:nvPr>
        </p:nvSpPr>
        <p:spPr>
          <a:xfrm>
            <a:off x="1524000" y="1122363"/>
            <a:ext cx="9144000" cy="2387600"/>
          </a:xfrm>
        </p:spPr>
        <p:txBody>
          <a:bodyPr anchor="b">
            <a:normAutofit/>
          </a:bodyPr>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C9A51115-53A3-0DBC-73D9-F01310756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8A4E53B0-00D7-FBDA-A08B-26F6DE8CD3B6}"/>
              </a:ext>
            </a:extLst>
          </p:cNvPr>
          <p:cNvSpPr>
            <a:spLocks noGrp="1"/>
          </p:cNvSpPr>
          <p:nvPr>
            <p:ph type="dt" sz="half" idx="10"/>
          </p:nvPr>
        </p:nvSpPr>
        <p:spPr/>
        <p:txBody>
          <a:bodyPr/>
          <a:lstStyle/>
          <a:p>
            <a:fld id="{1B2CBEDA-3F6E-47B9-AAAA-1BDD72A7864B}" type="datetimeFigureOut">
              <a:rPr lang="pt-BR" smtClean="0"/>
              <a:t>01/08/2025</a:t>
            </a:fld>
            <a:endParaRPr lang="pt-BR"/>
          </a:p>
        </p:txBody>
      </p:sp>
      <p:sp>
        <p:nvSpPr>
          <p:cNvPr id="5" name="Footer Placeholder 4">
            <a:extLst>
              <a:ext uri="{FF2B5EF4-FFF2-40B4-BE49-F238E27FC236}">
                <a16:creationId xmlns:a16="http://schemas.microsoft.com/office/drawing/2014/main" id="{03E9A1EE-75EF-7FEF-4EA0-3159A4F4B890}"/>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6916D9B-5A9E-2109-01AC-9D0A93F1B4DB}"/>
              </a:ext>
            </a:extLst>
          </p:cNvPr>
          <p:cNvSpPr>
            <a:spLocks noGrp="1"/>
          </p:cNvSpPr>
          <p:nvPr>
            <p:ph type="sldNum" sz="quarter" idx="12"/>
          </p:nvPr>
        </p:nvSpPr>
        <p:spPr/>
        <p:txBody>
          <a:bodyPr/>
          <a:lstStyle/>
          <a:p>
            <a:fld id="{AD0B0482-5111-4F99-8D97-A271655A2488}" type="slidenum">
              <a:rPr lang="pt-BR" smtClean="0"/>
              <a:t>‹#›</a:t>
            </a:fld>
            <a:endParaRPr lang="pt-BR"/>
          </a:p>
        </p:txBody>
      </p:sp>
    </p:spTree>
    <p:extLst>
      <p:ext uri="{BB962C8B-B14F-4D97-AF65-F5344CB8AC3E}">
        <p14:creationId xmlns:p14="http://schemas.microsoft.com/office/powerpoint/2010/main" val="1798838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ADC1-7D13-9D57-0C5C-7EA4255AEAA0}"/>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B1562029-E99E-30C5-103D-CF015F75C5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10869999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2758-B8A6-B95F-1364-3F72B79055DB}"/>
              </a:ext>
            </a:extLst>
          </p:cNvPr>
          <p:cNvSpPr>
            <a:spLocks noGrp="1"/>
          </p:cNvSpPr>
          <p:nvPr>
            <p:ph type="title"/>
          </p:nvPr>
        </p:nvSpPr>
        <p:spPr>
          <a:xfrm>
            <a:off x="432839"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D6E489BC-7A22-94A7-5EDC-FAE16182B04E}"/>
              </a:ext>
            </a:extLst>
          </p:cNvPr>
          <p:cNvSpPr>
            <a:spLocks noGrp="1"/>
          </p:cNvSpPr>
          <p:nvPr>
            <p:ph type="body" idx="1"/>
          </p:nvPr>
        </p:nvSpPr>
        <p:spPr>
          <a:xfrm>
            <a:off x="432839"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56178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6D82-301E-432F-4914-55A64F50A306}"/>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31E7A5B-D778-F261-BAFC-A1F400CA69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E8B66B2-0160-33FE-9D63-019318294B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33936636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EF2CA3-8C24-4ECF-E887-BCD1C970BF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59981D-FBDD-9EEB-611F-CCDEE6F7C9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A544C51C-C8E5-7ABA-BF90-84A658B279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976C34-CF7F-BA52-814D-D284BA036E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Title 1">
            <a:extLst>
              <a:ext uri="{FF2B5EF4-FFF2-40B4-BE49-F238E27FC236}">
                <a16:creationId xmlns:a16="http://schemas.microsoft.com/office/drawing/2014/main" id="{8F887302-F39D-E3D5-D3C5-F23546BB234C}"/>
              </a:ext>
            </a:extLst>
          </p:cNvPr>
          <p:cNvSpPr>
            <a:spLocks noGrp="1"/>
          </p:cNvSpPr>
          <p:nvPr>
            <p:ph type="title"/>
          </p:nvPr>
        </p:nvSpPr>
        <p:spPr>
          <a:xfrm>
            <a:off x="166255" y="365125"/>
            <a:ext cx="10199717" cy="918389"/>
          </a:xfrm>
        </p:spPr>
        <p:txBody>
          <a:bodyPr/>
          <a:lstStyle/>
          <a:p>
            <a:r>
              <a:rPr lang="en-US"/>
              <a:t>Click to edit Master title style</a:t>
            </a:r>
            <a:endParaRPr lang="pt-BR"/>
          </a:p>
        </p:txBody>
      </p:sp>
    </p:spTree>
    <p:extLst>
      <p:ext uri="{BB962C8B-B14F-4D97-AF65-F5344CB8AC3E}">
        <p14:creationId xmlns:p14="http://schemas.microsoft.com/office/powerpoint/2010/main" val="18698141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91A3-3290-7022-D849-016D77278C57}"/>
              </a:ext>
            </a:extLst>
          </p:cNvPr>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10346412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7740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20B1-1543-D4EF-B0A7-D7E7B52030FE}"/>
              </a:ext>
            </a:extLst>
          </p:cNvPr>
          <p:cNvSpPr>
            <a:spLocks noGrp="1"/>
          </p:cNvSpPr>
          <p:nvPr>
            <p:ph type="title"/>
          </p:nvPr>
        </p:nvSpPr>
        <p:spPr>
          <a:xfrm>
            <a:off x="839788" y="457200"/>
            <a:ext cx="3932237" cy="1600200"/>
          </a:xfrm>
        </p:spPr>
        <p:txBody>
          <a:bodyPr anchor="b">
            <a:normAutofit/>
          </a:bodyPr>
          <a:lstStyle>
            <a:lvl1pPr>
              <a:defRPr sz="36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137BE245-B580-B5DB-0ABB-AEC816B0DB03}"/>
              </a:ext>
            </a:extLst>
          </p:cNvPr>
          <p:cNvSpPr>
            <a:spLocks noGrp="1"/>
          </p:cNvSpPr>
          <p:nvPr>
            <p:ph idx="1"/>
          </p:nvPr>
        </p:nvSpPr>
        <p:spPr>
          <a:xfrm>
            <a:off x="5183188" y="987425"/>
            <a:ext cx="58145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7B480250-0A46-DC54-7BB6-2EB89B136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920212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BF9F-E5ED-3367-A7A2-DA12C877082B}"/>
              </a:ext>
            </a:extLst>
          </p:cNvPr>
          <p:cNvSpPr>
            <a:spLocks noGrp="1"/>
          </p:cNvSpPr>
          <p:nvPr>
            <p:ph type="title"/>
          </p:nvPr>
        </p:nvSpPr>
        <p:spPr>
          <a:xfrm>
            <a:off x="839788" y="457200"/>
            <a:ext cx="3932237" cy="1600200"/>
          </a:xfrm>
        </p:spPr>
        <p:txBody>
          <a:bodyPr anchor="b">
            <a:normAutofit/>
          </a:bodyPr>
          <a:lstStyle>
            <a:lvl1pPr>
              <a:defRPr sz="3600"/>
            </a:lvl1pPr>
          </a:lstStyle>
          <a:p>
            <a:r>
              <a:rPr lang="en-US" dirty="0"/>
              <a:t>Click to edit Master title style</a:t>
            </a:r>
            <a:endParaRPr lang="pt-BR" dirty="0"/>
          </a:p>
        </p:txBody>
      </p:sp>
      <p:sp>
        <p:nvSpPr>
          <p:cNvPr id="3" name="Picture Placeholder 2">
            <a:extLst>
              <a:ext uri="{FF2B5EF4-FFF2-40B4-BE49-F238E27FC236}">
                <a16:creationId xmlns:a16="http://schemas.microsoft.com/office/drawing/2014/main" id="{87890162-208E-744C-1CC1-62CBF0C4B321}"/>
              </a:ext>
            </a:extLst>
          </p:cNvPr>
          <p:cNvSpPr>
            <a:spLocks noGrp="1"/>
          </p:cNvSpPr>
          <p:nvPr>
            <p:ph type="pic" idx="1"/>
          </p:nvPr>
        </p:nvSpPr>
        <p:spPr>
          <a:xfrm>
            <a:off x="5183188" y="987425"/>
            <a:ext cx="58062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052998E8-A3C9-ADF5-7CDA-DECB2FD73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239666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C4-9AFB-C9A3-17D0-83557348BDA0}"/>
              </a:ext>
            </a:extLst>
          </p:cNvPr>
          <p:cNvSpPr>
            <a:spLocks noGrp="1"/>
          </p:cNvSpPr>
          <p:nvPr>
            <p:ph type="ctrTitle"/>
          </p:nvPr>
        </p:nvSpPr>
        <p:spPr>
          <a:xfrm>
            <a:off x="1524000" y="1122363"/>
            <a:ext cx="9144000" cy="2387600"/>
          </a:xfrm>
        </p:spPr>
        <p:txBody>
          <a:bodyPr anchor="b">
            <a:normAutofit/>
          </a:bodyPr>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C9A51115-53A3-0DBC-73D9-F01310756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8A4E53B0-00D7-FBDA-A08B-26F6DE8CD3B6}"/>
              </a:ext>
            </a:extLst>
          </p:cNvPr>
          <p:cNvSpPr>
            <a:spLocks noGrp="1"/>
          </p:cNvSpPr>
          <p:nvPr>
            <p:ph type="dt" sz="half" idx="10"/>
          </p:nvPr>
        </p:nvSpPr>
        <p:spPr/>
        <p:txBody>
          <a:bodyPr/>
          <a:lstStyle/>
          <a:p>
            <a:fld id="{1B2CBEDA-3F6E-47B9-AAAA-1BDD72A7864B}" type="datetimeFigureOut">
              <a:rPr lang="pt-BR" smtClean="0"/>
              <a:t>01/08/2025</a:t>
            </a:fld>
            <a:endParaRPr lang="pt-BR"/>
          </a:p>
        </p:txBody>
      </p:sp>
      <p:sp>
        <p:nvSpPr>
          <p:cNvPr id="5" name="Footer Placeholder 4">
            <a:extLst>
              <a:ext uri="{FF2B5EF4-FFF2-40B4-BE49-F238E27FC236}">
                <a16:creationId xmlns:a16="http://schemas.microsoft.com/office/drawing/2014/main" id="{03E9A1EE-75EF-7FEF-4EA0-3159A4F4B890}"/>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6916D9B-5A9E-2109-01AC-9D0A93F1B4DB}"/>
              </a:ext>
            </a:extLst>
          </p:cNvPr>
          <p:cNvSpPr>
            <a:spLocks noGrp="1"/>
          </p:cNvSpPr>
          <p:nvPr>
            <p:ph type="sldNum" sz="quarter" idx="12"/>
          </p:nvPr>
        </p:nvSpPr>
        <p:spPr/>
        <p:txBody>
          <a:bodyPr/>
          <a:lstStyle/>
          <a:p>
            <a:fld id="{AD0B0482-5111-4F99-8D97-A271655A2488}" type="slidenum">
              <a:rPr lang="pt-BR" smtClean="0"/>
              <a:t>‹#›</a:t>
            </a:fld>
            <a:endParaRPr lang="pt-BR"/>
          </a:p>
        </p:txBody>
      </p:sp>
    </p:spTree>
    <p:extLst>
      <p:ext uri="{BB962C8B-B14F-4D97-AF65-F5344CB8AC3E}">
        <p14:creationId xmlns:p14="http://schemas.microsoft.com/office/powerpoint/2010/main" val="3282232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6D82-301E-432F-4914-55A64F50A306}"/>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31E7A5B-D778-F261-BAFC-A1F400CA69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E8B66B2-0160-33FE-9D63-019318294B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25182840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ADC1-7D13-9D57-0C5C-7EA4255AEAA0}"/>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B1562029-E99E-30C5-103D-CF015F75C5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366671015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2758-B8A6-B95F-1364-3F72B79055DB}"/>
              </a:ext>
            </a:extLst>
          </p:cNvPr>
          <p:cNvSpPr>
            <a:spLocks noGrp="1"/>
          </p:cNvSpPr>
          <p:nvPr>
            <p:ph type="title"/>
          </p:nvPr>
        </p:nvSpPr>
        <p:spPr>
          <a:xfrm>
            <a:off x="432839"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D6E489BC-7A22-94A7-5EDC-FAE16182B04E}"/>
              </a:ext>
            </a:extLst>
          </p:cNvPr>
          <p:cNvSpPr>
            <a:spLocks noGrp="1"/>
          </p:cNvSpPr>
          <p:nvPr>
            <p:ph type="body" idx="1"/>
          </p:nvPr>
        </p:nvSpPr>
        <p:spPr>
          <a:xfrm>
            <a:off x="432839"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022585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6D82-301E-432F-4914-55A64F50A306}"/>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31E7A5B-D778-F261-BAFC-A1F400CA69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E8B66B2-0160-33FE-9D63-019318294B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33115281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EF2CA3-8C24-4ECF-E887-BCD1C970BF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59981D-FBDD-9EEB-611F-CCDEE6F7C9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A544C51C-C8E5-7ABA-BF90-84A658B279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976C34-CF7F-BA52-814D-D284BA036E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Title 1">
            <a:extLst>
              <a:ext uri="{FF2B5EF4-FFF2-40B4-BE49-F238E27FC236}">
                <a16:creationId xmlns:a16="http://schemas.microsoft.com/office/drawing/2014/main" id="{8F887302-F39D-E3D5-D3C5-F23546BB234C}"/>
              </a:ext>
            </a:extLst>
          </p:cNvPr>
          <p:cNvSpPr>
            <a:spLocks noGrp="1"/>
          </p:cNvSpPr>
          <p:nvPr>
            <p:ph type="title"/>
          </p:nvPr>
        </p:nvSpPr>
        <p:spPr>
          <a:xfrm>
            <a:off x="166255" y="365125"/>
            <a:ext cx="10199717" cy="918389"/>
          </a:xfrm>
        </p:spPr>
        <p:txBody>
          <a:bodyPr/>
          <a:lstStyle/>
          <a:p>
            <a:r>
              <a:rPr lang="en-US"/>
              <a:t>Click to edit Master title style</a:t>
            </a:r>
            <a:endParaRPr lang="pt-BR"/>
          </a:p>
        </p:txBody>
      </p:sp>
    </p:spTree>
    <p:extLst>
      <p:ext uri="{BB962C8B-B14F-4D97-AF65-F5344CB8AC3E}">
        <p14:creationId xmlns:p14="http://schemas.microsoft.com/office/powerpoint/2010/main" val="16385648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91A3-3290-7022-D849-016D77278C57}"/>
              </a:ext>
            </a:extLst>
          </p:cNvPr>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250674450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5437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20B1-1543-D4EF-B0A7-D7E7B52030FE}"/>
              </a:ext>
            </a:extLst>
          </p:cNvPr>
          <p:cNvSpPr>
            <a:spLocks noGrp="1"/>
          </p:cNvSpPr>
          <p:nvPr>
            <p:ph type="title"/>
          </p:nvPr>
        </p:nvSpPr>
        <p:spPr>
          <a:xfrm>
            <a:off x="839788" y="457200"/>
            <a:ext cx="3932237" cy="1600200"/>
          </a:xfrm>
        </p:spPr>
        <p:txBody>
          <a:bodyPr anchor="b">
            <a:normAutofit/>
          </a:bodyPr>
          <a:lstStyle>
            <a:lvl1pPr>
              <a:defRPr sz="36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137BE245-B580-B5DB-0ABB-AEC816B0DB03}"/>
              </a:ext>
            </a:extLst>
          </p:cNvPr>
          <p:cNvSpPr>
            <a:spLocks noGrp="1"/>
          </p:cNvSpPr>
          <p:nvPr>
            <p:ph idx="1"/>
          </p:nvPr>
        </p:nvSpPr>
        <p:spPr>
          <a:xfrm>
            <a:off x="5183188" y="987425"/>
            <a:ext cx="58145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7B480250-0A46-DC54-7BB6-2EB89B136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8117774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BF9F-E5ED-3367-A7A2-DA12C877082B}"/>
              </a:ext>
            </a:extLst>
          </p:cNvPr>
          <p:cNvSpPr>
            <a:spLocks noGrp="1"/>
          </p:cNvSpPr>
          <p:nvPr>
            <p:ph type="title"/>
          </p:nvPr>
        </p:nvSpPr>
        <p:spPr>
          <a:xfrm>
            <a:off x="839788" y="457200"/>
            <a:ext cx="3932237" cy="1600200"/>
          </a:xfrm>
        </p:spPr>
        <p:txBody>
          <a:bodyPr anchor="b">
            <a:normAutofit/>
          </a:bodyPr>
          <a:lstStyle>
            <a:lvl1pPr>
              <a:defRPr sz="3600"/>
            </a:lvl1pPr>
          </a:lstStyle>
          <a:p>
            <a:r>
              <a:rPr lang="en-US" dirty="0"/>
              <a:t>Click to edit Master title style</a:t>
            </a:r>
            <a:endParaRPr lang="pt-BR" dirty="0"/>
          </a:p>
        </p:txBody>
      </p:sp>
      <p:sp>
        <p:nvSpPr>
          <p:cNvPr id="3" name="Picture Placeholder 2">
            <a:extLst>
              <a:ext uri="{FF2B5EF4-FFF2-40B4-BE49-F238E27FC236}">
                <a16:creationId xmlns:a16="http://schemas.microsoft.com/office/drawing/2014/main" id="{87890162-208E-744C-1CC1-62CBF0C4B321}"/>
              </a:ext>
            </a:extLst>
          </p:cNvPr>
          <p:cNvSpPr>
            <a:spLocks noGrp="1"/>
          </p:cNvSpPr>
          <p:nvPr>
            <p:ph type="pic" idx="1"/>
          </p:nvPr>
        </p:nvSpPr>
        <p:spPr>
          <a:xfrm>
            <a:off x="5183188" y="987425"/>
            <a:ext cx="58062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052998E8-A3C9-ADF5-7CDA-DECB2FD73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651030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8503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Padrã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5797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EF2CA3-8C24-4ECF-E887-BCD1C970BF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59981D-FBDD-9EEB-611F-CCDEE6F7C9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A544C51C-C8E5-7ABA-BF90-84A658B279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976C34-CF7F-BA52-814D-D284BA036E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Title 1">
            <a:extLst>
              <a:ext uri="{FF2B5EF4-FFF2-40B4-BE49-F238E27FC236}">
                <a16:creationId xmlns:a16="http://schemas.microsoft.com/office/drawing/2014/main" id="{8F887302-F39D-E3D5-D3C5-F23546BB234C}"/>
              </a:ext>
            </a:extLst>
          </p:cNvPr>
          <p:cNvSpPr>
            <a:spLocks noGrp="1"/>
          </p:cNvSpPr>
          <p:nvPr>
            <p:ph type="title"/>
          </p:nvPr>
        </p:nvSpPr>
        <p:spPr>
          <a:xfrm>
            <a:off x="166255" y="365125"/>
            <a:ext cx="10199717" cy="918389"/>
          </a:xfrm>
        </p:spPr>
        <p:txBody>
          <a:bodyPr/>
          <a:lstStyle/>
          <a:p>
            <a:r>
              <a:rPr lang="en-US"/>
              <a:t>Click to edit Master title style</a:t>
            </a:r>
            <a:endParaRPr lang="pt-BR"/>
          </a:p>
        </p:txBody>
      </p:sp>
    </p:spTree>
    <p:extLst>
      <p:ext uri="{BB962C8B-B14F-4D97-AF65-F5344CB8AC3E}">
        <p14:creationId xmlns:p14="http://schemas.microsoft.com/office/powerpoint/2010/main" val="190912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C4-9AFB-C9A3-17D0-83557348BDA0}"/>
              </a:ext>
            </a:extLst>
          </p:cNvPr>
          <p:cNvSpPr>
            <a:spLocks noGrp="1"/>
          </p:cNvSpPr>
          <p:nvPr>
            <p:ph type="ctrTitle"/>
          </p:nvPr>
        </p:nvSpPr>
        <p:spPr>
          <a:xfrm>
            <a:off x="1524000" y="1122363"/>
            <a:ext cx="9144000" cy="2387600"/>
          </a:xfrm>
        </p:spPr>
        <p:txBody>
          <a:bodyPr anchor="b">
            <a:normAutofit/>
          </a:bodyPr>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C9A51115-53A3-0DBC-73D9-F01310756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8A4E53B0-00D7-FBDA-A08B-26F6DE8CD3B6}"/>
              </a:ext>
            </a:extLst>
          </p:cNvPr>
          <p:cNvSpPr>
            <a:spLocks noGrp="1"/>
          </p:cNvSpPr>
          <p:nvPr>
            <p:ph type="dt" sz="half" idx="10"/>
          </p:nvPr>
        </p:nvSpPr>
        <p:spPr/>
        <p:txBody>
          <a:bodyPr/>
          <a:lstStyle/>
          <a:p>
            <a:fld id="{1B2CBEDA-3F6E-47B9-AAAA-1BDD72A7864B}" type="datetimeFigureOut">
              <a:rPr lang="pt-BR" smtClean="0"/>
              <a:t>01/08/2025</a:t>
            </a:fld>
            <a:endParaRPr lang="pt-BR"/>
          </a:p>
        </p:txBody>
      </p:sp>
      <p:sp>
        <p:nvSpPr>
          <p:cNvPr id="5" name="Footer Placeholder 4">
            <a:extLst>
              <a:ext uri="{FF2B5EF4-FFF2-40B4-BE49-F238E27FC236}">
                <a16:creationId xmlns:a16="http://schemas.microsoft.com/office/drawing/2014/main" id="{03E9A1EE-75EF-7FEF-4EA0-3159A4F4B890}"/>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96916D9B-5A9E-2109-01AC-9D0A93F1B4DB}"/>
              </a:ext>
            </a:extLst>
          </p:cNvPr>
          <p:cNvSpPr>
            <a:spLocks noGrp="1"/>
          </p:cNvSpPr>
          <p:nvPr>
            <p:ph type="sldNum" sz="quarter" idx="12"/>
          </p:nvPr>
        </p:nvSpPr>
        <p:spPr/>
        <p:txBody>
          <a:bodyPr/>
          <a:lstStyle/>
          <a:p>
            <a:fld id="{AD0B0482-5111-4F99-8D97-A271655A2488}" type="slidenum">
              <a:rPr lang="pt-BR" smtClean="0"/>
              <a:t>‹#›</a:t>
            </a:fld>
            <a:endParaRPr lang="pt-BR"/>
          </a:p>
        </p:txBody>
      </p:sp>
    </p:spTree>
    <p:extLst>
      <p:ext uri="{BB962C8B-B14F-4D97-AF65-F5344CB8AC3E}">
        <p14:creationId xmlns:p14="http://schemas.microsoft.com/office/powerpoint/2010/main" val="10619609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ADC1-7D13-9D57-0C5C-7EA4255AEAA0}"/>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B1562029-E99E-30C5-103D-CF015F75C5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6130712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2758-B8A6-B95F-1364-3F72B79055DB}"/>
              </a:ext>
            </a:extLst>
          </p:cNvPr>
          <p:cNvSpPr>
            <a:spLocks noGrp="1"/>
          </p:cNvSpPr>
          <p:nvPr>
            <p:ph type="title"/>
          </p:nvPr>
        </p:nvSpPr>
        <p:spPr>
          <a:xfrm>
            <a:off x="432839"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D6E489BC-7A22-94A7-5EDC-FAE16182B04E}"/>
              </a:ext>
            </a:extLst>
          </p:cNvPr>
          <p:cNvSpPr>
            <a:spLocks noGrp="1"/>
          </p:cNvSpPr>
          <p:nvPr>
            <p:ph type="body" idx="1"/>
          </p:nvPr>
        </p:nvSpPr>
        <p:spPr>
          <a:xfrm>
            <a:off x="432839"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552743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6D82-301E-432F-4914-55A64F50A306}"/>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F31E7A5B-D778-F261-BAFC-A1F400CA69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2E8B66B2-0160-33FE-9D63-019318294B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Tree>
    <p:extLst>
      <p:ext uri="{BB962C8B-B14F-4D97-AF65-F5344CB8AC3E}">
        <p14:creationId xmlns:p14="http://schemas.microsoft.com/office/powerpoint/2010/main" val="2595659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EF2CA3-8C24-4ECF-E887-BCD1C970BF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59981D-FBDD-9EEB-611F-CCDEE6F7C9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A544C51C-C8E5-7ABA-BF90-84A658B279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976C34-CF7F-BA52-814D-D284BA036E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Title 1">
            <a:extLst>
              <a:ext uri="{FF2B5EF4-FFF2-40B4-BE49-F238E27FC236}">
                <a16:creationId xmlns:a16="http://schemas.microsoft.com/office/drawing/2014/main" id="{8F887302-F39D-E3D5-D3C5-F23546BB234C}"/>
              </a:ext>
            </a:extLst>
          </p:cNvPr>
          <p:cNvSpPr>
            <a:spLocks noGrp="1"/>
          </p:cNvSpPr>
          <p:nvPr>
            <p:ph type="title"/>
          </p:nvPr>
        </p:nvSpPr>
        <p:spPr>
          <a:xfrm>
            <a:off x="166255" y="365125"/>
            <a:ext cx="10199717" cy="918389"/>
          </a:xfrm>
        </p:spPr>
        <p:txBody>
          <a:bodyPr/>
          <a:lstStyle/>
          <a:p>
            <a:r>
              <a:rPr lang="en-US"/>
              <a:t>Click to edit Master title style</a:t>
            </a:r>
            <a:endParaRPr lang="pt-BR"/>
          </a:p>
        </p:txBody>
      </p:sp>
    </p:spTree>
    <p:extLst>
      <p:ext uri="{BB962C8B-B14F-4D97-AF65-F5344CB8AC3E}">
        <p14:creationId xmlns:p14="http://schemas.microsoft.com/office/powerpoint/2010/main" val="38017133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91A3-3290-7022-D849-016D77278C57}"/>
              </a:ext>
            </a:extLst>
          </p:cNvPr>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8537161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2084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20B1-1543-D4EF-B0A7-D7E7B52030FE}"/>
              </a:ext>
            </a:extLst>
          </p:cNvPr>
          <p:cNvSpPr>
            <a:spLocks noGrp="1"/>
          </p:cNvSpPr>
          <p:nvPr>
            <p:ph type="title"/>
          </p:nvPr>
        </p:nvSpPr>
        <p:spPr>
          <a:xfrm>
            <a:off x="839788" y="457200"/>
            <a:ext cx="3932237" cy="1600200"/>
          </a:xfrm>
        </p:spPr>
        <p:txBody>
          <a:bodyPr anchor="b">
            <a:normAutofit/>
          </a:bodyPr>
          <a:lstStyle>
            <a:lvl1pPr>
              <a:defRPr sz="36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137BE245-B580-B5DB-0ABB-AEC816B0DB03}"/>
              </a:ext>
            </a:extLst>
          </p:cNvPr>
          <p:cNvSpPr>
            <a:spLocks noGrp="1"/>
          </p:cNvSpPr>
          <p:nvPr>
            <p:ph idx="1"/>
          </p:nvPr>
        </p:nvSpPr>
        <p:spPr>
          <a:xfrm>
            <a:off x="5183188" y="987425"/>
            <a:ext cx="58145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7B480250-0A46-DC54-7BB6-2EB89B136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371136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BF9F-E5ED-3367-A7A2-DA12C877082B}"/>
              </a:ext>
            </a:extLst>
          </p:cNvPr>
          <p:cNvSpPr>
            <a:spLocks noGrp="1"/>
          </p:cNvSpPr>
          <p:nvPr>
            <p:ph type="title"/>
          </p:nvPr>
        </p:nvSpPr>
        <p:spPr>
          <a:xfrm>
            <a:off x="839788" y="457200"/>
            <a:ext cx="3932237" cy="1600200"/>
          </a:xfrm>
        </p:spPr>
        <p:txBody>
          <a:bodyPr anchor="b">
            <a:normAutofit/>
          </a:bodyPr>
          <a:lstStyle>
            <a:lvl1pPr>
              <a:defRPr sz="36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87890162-208E-744C-1CC1-62CBF0C4B321}"/>
              </a:ext>
            </a:extLst>
          </p:cNvPr>
          <p:cNvSpPr>
            <a:spLocks noGrp="1"/>
          </p:cNvSpPr>
          <p:nvPr>
            <p:ph type="pic" idx="1"/>
          </p:nvPr>
        </p:nvSpPr>
        <p:spPr>
          <a:xfrm>
            <a:off x="5183188" y="987425"/>
            <a:ext cx="580623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052998E8-A3C9-ADF5-7CDA-DECB2FD73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568221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459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191A3-3290-7022-D849-016D77278C57}"/>
              </a:ext>
            </a:extLst>
          </p:cNvPr>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1583508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undos_Lâmina">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1800" b="1">
                <a:solidFill>
                  <a:srgbClr val="1D252C"/>
                </a:solidFill>
                <a:latin typeface="Century Gothic" panose="020B0502020202020204" pitchFamily="34" charset="0"/>
              </a:defRPr>
            </a:lvl1pPr>
            <a:lvl2pPr marL="457200" indent="0">
              <a:buNone/>
              <a:defRPr sz="1800" b="1">
                <a:solidFill>
                  <a:srgbClr val="1D252C"/>
                </a:solidFill>
                <a:latin typeface="Century Gothic" panose="020B0502020202020204" pitchFamily="34" charset="0"/>
              </a:defRPr>
            </a:lvl2pPr>
            <a:lvl3pPr marL="914400" indent="0">
              <a:buNone/>
              <a:defRPr sz="1800" b="1">
                <a:solidFill>
                  <a:srgbClr val="1D252C"/>
                </a:solidFill>
                <a:latin typeface="Century Gothic" panose="020B0502020202020204" pitchFamily="34" charset="0"/>
              </a:defRPr>
            </a:lvl3pPr>
            <a:lvl4pPr marL="1371600" indent="0">
              <a:buNone/>
              <a:defRPr sz="1800" b="1">
                <a:solidFill>
                  <a:srgbClr val="1D252C"/>
                </a:solidFill>
                <a:latin typeface="Century Gothic" panose="020B0502020202020204" pitchFamily="34" charset="0"/>
              </a:defRPr>
            </a:lvl4pPr>
            <a:lvl5pPr marL="1828800" indent="0">
              <a:buNone/>
              <a:defRPr sz="1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Rectangle 1">
            <a:extLst>
              <a:ext uri="{FF2B5EF4-FFF2-40B4-BE49-F238E27FC236}">
                <a16:creationId xmlns:a16="http://schemas.microsoft.com/office/drawing/2014/main" id="{86B20B0F-92AC-0BB4-817D-2CABBC3453A2}"/>
              </a:ext>
            </a:extLst>
          </p:cNvPr>
          <p:cNvSpPr/>
          <p:nvPr/>
        </p:nvSpPr>
        <p:spPr>
          <a:xfrm>
            <a:off x="0" y="0"/>
            <a:ext cx="12192000" cy="72000"/>
          </a:xfrm>
          <a:prstGeom prst="rect">
            <a:avLst/>
          </a:prstGeom>
          <a:solidFill>
            <a:srgbClr val="0082CE"/>
          </a:solidFill>
          <a:ln>
            <a:solidFill>
              <a:srgbClr val="008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551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undos_ex-Lâmina">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1800" b="1">
                <a:solidFill>
                  <a:srgbClr val="1D252C"/>
                </a:solidFill>
                <a:latin typeface="Century Gothic" panose="020B0502020202020204" pitchFamily="34" charset="0"/>
              </a:defRPr>
            </a:lvl1pPr>
            <a:lvl2pPr marL="457200" indent="0">
              <a:buNone/>
              <a:defRPr sz="1800" b="1">
                <a:solidFill>
                  <a:srgbClr val="1D252C"/>
                </a:solidFill>
                <a:latin typeface="Century Gothic" panose="020B0502020202020204" pitchFamily="34" charset="0"/>
              </a:defRPr>
            </a:lvl2pPr>
            <a:lvl3pPr marL="914400" indent="0">
              <a:buNone/>
              <a:defRPr sz="1800" b="1">
                <a:solidFill>
                  <a:srgbClr val="1D252C"/>
                </a:solidFill>
                <a:latin typeface="Century Gothic" panose="020B0502020202020204" pitchFamily="34" charset="0"/>
              </a:defRPr>
            </a:lvl3pPr>
            <a:lvl4pPr marL="1371600" indent="0">
              <a:buNone/>
              <a:defRPr sz="1800" b="1">
                <a:solidFill>
                  <a:srgbClr val="1D252C"/>
                </a:solidFill>
                <a:latin typeface="Century Gothic" panose="020B0502020202020204" pitchFamily="34" charset="0"/>
              </a:defRPr>
            </a:lvl4pPr>
            <a:lvl5pPr marL="1828800" indent="0">
              <a:buNone/>
              <a:defRPr sz="1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25591498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undos_Título">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Tree>
    <p:extLst>
      <p:ext uri="{BB962C8B-B14F-4D97-AF65-F5344CB8AC3E}">
        <p14:creationId xmlns:p14="http://schemas.microsoft.com/office/powerpoint/2010/main" val="20682200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undos_TítuloSubtítulo">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2800" b="1">
                <a:solidFill>
                  <a:srgbClr val="1D252C"/>
                </a:solidFill>
                <a:latin typeface="Century Gothic" panose="020B0502020202020204" pitchFamily="34" charset="0"/>
              </a:defRPr>
            </a:lvl1pPr>
            <a:lvl2pPr marL="457200" indent="0">
              <a:buNone/>
              <a:defRPr sz="2800" b="1">
                <a:solidFill>
                  <a:srgbClr val="1D252C"/>
                </a:solidFill>
                <a:latin typeface="Century Gothic" panose="020B0502020202020204" pitchFamily="34" charset="0"/>
              </a:defRPr>
            </a:lvl2pPr>
            <a:lvl3pPr marL="914400" indent="0">
              <a:buNone/>
              <a:defRPr sz="2800" b="1">
                <a:solidFill>
                  <a:srgbClr val="1D252C"/>
                </a:solidFill>
                <a:latin typeface="Century Gothic" panose="020B0502020202020204" pitchFamily="34" charset="0"/>
              </a:defRPr>
            </a:lvl3pPr>
            <a:lvl4pPr marL="1371600" indent="0">
              <a:buNone/>
              <a:defRPr sz="2800" b="1">
                <a:solidFill>
                  <a:srgbClr val="1D252C"/>
                </a:solidFill>
                <a:latin typeface="Century Gothic" panose="020B0502020202020204" pitchFamily="34" charset="0"/>
              </a:defRPr>
            </a:lvl4pPr>
            <a:lvl5pPr marL="1828800" indent="0">
              <a:buNone/>
              <a:defRPr sz="2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41527920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Fundos_Título2Subtítulos">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16928417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Fundos_Título2Subtítulos">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800000"/>
            <a:ext cx="5400000" cy="540000"/>
          </a:xfrm>
          <a:prstGeom prst="rect">
            <a:avLst/>
          </a:prstGeom>
        </p:spPr>
        <p:txBody>
          <a:bodyPr anchor="ctr"/>
          <a:lstStyle>
            <a:lvl1pPr marL="0" indent="0" algn="ctr">
              <a:buNone/>
              <a:defRPr sz="2000" b="1">
                <a:solidFill>
                  <a:srgbClr val="1D252C"/>
                </a:solidFill>
                <a:latin typeface="Century Gothic" panose="020B0502020202020204" pitchFamily="34" charset="0"/>
              </a:defRPr>
            </a:lvl1pPr>
            <a:lvl2pPr marL="457200" indent="0" algn="ctr">
              <a:buNone/>
              <a:defRPr sz="2000" b="1">
                <a:solidFill>
                  <a:srgbClr val="1D252C"/>
                </a:solidFill>
                <a:latin typeface="Century Gothic" panose="020B0502020202020204" pitchFamily="34" charset="0"/>
              </a:defRPr>
            </a:lvl2pPr>
            <a:lvl3pPr marL="914400" indent="0" algn="ctr">
              <a:buNone/>
              <a:defRPr sz="2000" b="1">
                <a:solidFill>
                  <a:srgbClr val="1D252C"/>
                </a:solidFill>
                <a:latin typeface="Century Gothic" panose="020B0502020202020204" pitchFamily="34" charset="0"/>
              </a:defRPr>
            </a:lvl3pPr>
            <a:lvl4pPr marL="1371600" indent="0" algn="ctr">
              <a:buNone/>
              <a:defRPr sz="2000" b="1">
                <a:solidFill>
                  <a:srgbClr val="1D252C"/>
                </a:solidFill>
                <a:latin typeface="Century Gothic" panose="020B0502020202020204" pitchFamily="34" charset="0"/>
              </a:defRPr>
            </a:lvl4pPr>
            <a:lvl5pPr marL="1828800" indent="0" algn="ctr">
              <a:buNone/>
              <a:defRPr sz="20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800000"/>
            <a:ext cx="5400000" cy="540000"/>
          </a:xfrm>
          <a:prstGeom prst="rect">
            <a:avLst/>
          </a:prstGeom>
        </p:spPr>
        <p:txBody>
          <a:bodyPr anchor="ctr"/>
          <a:lstStyle>
            <a:lvl1pPr marL="0" indent="0" algn="ctr">
              <a:buNone/>
              <a:defRPr sz="2000" b="1">
                <a:solidFill>
                  <a:srgbClr val="1D252C"/>
                </a:solidFill>
                <a:latin typeface="Century Gothic" panose="020B0502020202020204" pitchFamily="34" charset="0"/>
              </a:defRPr>
            </a:lvl1pPr>
            <a:lvl2pPr marL="457200" indent="0" algn="ctr">
              <a:buNone/>
              <a:defRPr sz="2000" b="1">
                <a:solidFill>
                  <a:srgbClr val="1D252C"/>
                </a:solidFill>
                <a:latin typeface="Century Gothic" panose="020B0502020202020204" pitchFamily="34" charset="0"/>
              </a:defRPr>
            </a:lvl2pPr>
            <a:lvl3pPr marL="914400" indent="0" algn="ctr">
              <a:buNone/>
              <a:defRPr sz="2000" b="1">
                <a:solidFill>
                  <a:srgbClr val="1D252C"/>
                </a:solidFill>
                <a:latin typeface="Century Gothic" panose="020B0502020202020204" pitchFamily="34" charset="0"/>
              </a:defRPr>
            </a:lvl3pPr>
            <a:lvl4pPr marL="1371600" indent="0" algn="ctr">
              <a:buNone/>
              <a:defRPr sz="2000" b="1">
                <a:solidFill>
                  <a:srgbClr val="1D252C"/>
                </a:solidFill>
                <a:latin typeface="Century Gothic" panose="020B0502020202020204" pitchFamily="34" charset="0"/>
              </a:defRPr>
            </a:lvl4pPr>
            <a:lvl5pPr marL="1828800" indent="0" algn="ctr">
              <a:buNone/>
              <a:defRPr sz="20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3" name="Text Placeholder 3">
            <a:extLst>
              <a:ext uri="{FF2B5EF4-FFF2-40B4-BE49-F238E27FC236}">
                <a16:creationId xmlns:a16="http://schemas.microsoft.com/office/drawing/2014/main" id="{6D8CE6DD-48AA-5A15-40B0-802A34D93BDC}"/>
              </a:ext>
            </a:extLst>
          </p:cNvPr>
          <p:cNvSpPr>
            <a:spLocks noGrp="1"/>
          </p:cNvSpPr>
          <p:nvPr>
            <p:ph type="body" sz="quarter" idx="12"/>
          </p:nvPr>
        </p:nvSpPr>
        <p:spPr>
          <a:xfrm>
            <a:off x="359400" y="1020178"/>
            <a:ext cx="11474450" cy="540000"/>
          </a:xfrm>
          <a:prstGeom prst="rect">
            <a:avLst/>
          </a:prstGeom>
        </p:spPr>
        <p:txBody>
          <a:bodyPr anchor="t"/>
          <a:lstStyle>
            <a:lvl1pPr marL="0" indent="0">
              <a:buNone/>
              <a:defRPr sz="2400" b="1">
                <a:solidFill>
                  <a:srgbClr val="1D252C"/>
                </a:solidFill>
                <a:latin typeface="Century Gothic" panose="020B0502020202020204" pitchFamily="34" charset="0"/>
              </a:defRPr>
            </a:lvl1pPr>
            <a:lvl2pPr marL="457200" indent="0">
              <a:buNone/>
              <a:defRPr sz="2400" b="1">
                <a:solidFill>
                  <a:srgbClr val="1D252C"/>
                </a:solidFill>
                <a:latin typeface="Century Gothic" panose="020B0502020202020204" pitchFamily="34" charset="0"/>
              </a:defRPr>
            </a:lvl2pPr>
            <a:lvl3pPr marL="914400" indent="0">
              <a:buNone/>
              <a:defRPr sz="2400" b="1">
                <a:solidFill>
                  <a:srgbClr val="1D252C"/>
                </a:solidFill>
                <a:latin typeface="Century Gothic" panose="020B0502020202020204" pitchFamily="34" charset="0"/>
              </a:defRPr>
            </a:lvl3pPr>
            <a:lvl4pPr marL="1371600" indent="0">
              <a:buNone/>
              <a:defRPr sz="2400" b="1">
                <a:solidFill>
                  <a:srgbClr val="1D252C"/>
                </a:solidFill>
                <a:latin typeface="Century Gothic" panose="020B0502020202020204" pitchFamily="34" charset="0"/>
              </a:defRPr>
            </a:lvl4pPr>
            <a:lvl5pPr marL="1828800" indent="0">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16546230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Fundos_Título2Subtítulos_BreakCP">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3" name="Rectangle: Rounded Corners 2">
            <a:extLst>
              <a:ext uri="{FF2B5EF4-FFF2-40B4-BE49-F238E27FC236}">
                <a16:creationId xmlns:a16="http://schemas.microsoft.com/office/drawing/2014/main" id="{F050DE96-808E-CC80-AA8A-FE065975FF0B}"/>
              </a:ext>
            </a:extLst>
          </p:cNvPr>
          <p:cNvSpPr/>
          <p:nvPr/>
        </p:nvSpPr>
        <p:spPr>
          <a:xfrm>
            <a:off x="6252000" y="1890000"/>
            <a:ext cx="5400000" cy="4500000"/>
          </a:xfrm>
          <a:prstGeom prst="roundRect">
            <a:avLst>
              <a:gd name="adj" fmla="val 1683"/>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Rounded Corners 4">
            <a:extLst>
              <a:ext uri="{FF2B5EF4-FFF2-40B4-BE49-F238E27FC236}">
                <a16:creationId xmlns:a16="http://schemas.microsoft.com/office/drawing/2014/main" id="{D54BB9B8-12B0-001B-FAB9-304A8FD648DF}"/>
              </a:ext>
            </a:extLst>
          </p:cNvPr>
          <p:cNvSpPr/>
          <p:nvPr/>
        </p:nvSpPr>
        <p:spPr>
          <a:xfrm>
            <a:off x="540000" y="1890000"/>
            <a:ext cx="5400000" cy="4500000"/>
          </a:xfrm>
          <a:prstGeom prst="roundRect">
            <a:avLst>
              <a:gd name="adj" fmla="val 1683"/>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840696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Fundos_Título2Subtítulos_BreakCP">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61015" y="1260000"/>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426521" y="1260000"/>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6" name="Text Placeholder 3">
            <a:extLst>
              <a:ext uri="{FF2B5EF4-FFF2-40B4-BE49-F238E27FC236}">
                <a16:creationId xmlns:a16="http://schemas.microsoft.com/office/drawing/2014/main" id="{C4C67503-F718-D7EB-AD2E-F71866D4D24F}"/>
              </a:ext>
            </a:extLst>
          </p:cNvPr>
          <p:cNvSpPr>
            <a:spLocks noGrp="1"/>
          </p:cNvSpPr>
          <p:nvPr>
            <p:ph type="body" sz="quarter" idx="12"/>
          </p:nvPr>
        </p:nvSpPr>
        <p:spPr>
          <a:xfrm>
            <a:off x="359400" y="3994655"/>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8" name="Text Placeholder 3">
            <a:extLst>
              <a:ext uri="{FF2B5EF4-FFF2-40B4-BE49-F238E27FC236}">
                <a16:creationId xmlns:a16="http://schemas.microsoft.com/office/drawing/2014/main" id="{83F03812-3947-9AEC-04DB-03E0FA20C10B}"/>
              </a:ext>
            </a:extLst>
          </p:cNvPr>
          <p:cNvSpPr>
            <a:spLocks noGrp="1"/>
          </p:cNvSpPr>
          <p:nvPr>
            <p:ph type="body" sz="quarter" idx="13"/>
          </p:nvPr>
        </p:nvSpPr>
        <p:spPr>
          <a:xfrm>
            <a:off x="6426521" y="3994655"/>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29799240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6287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Padrã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8097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1065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4440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A464D-C321-DEB3-E849-EA8BC7650E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72440825-5DD4-F0F8-8FC7-46E89E8DEE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734FA693-2072-5C58-B0E5-5B7144623B79}"/>
              </a:ext>
            </a:extLst>
          </p:cNvPr>
          <p:cNvSpPr>
            <a:spLocks noGrp="1"/>
          </p:cNvSpPr>
          <p:nvPr>
            <p:ph type="dt" sz="half" idx="10"/>
          </p:nvPr>
        </p:nvSpPr>
        <p:spPr/>
        <p:txBody>
          <a:bodyPr/>
          <a:lstStyle/>
          <a:p>
            <a:fld id="{46A26145-0B63-452B-AF44-8D19B8407AF9}" type="datetimeFigureOut">
              <a:rPr lang="pt-BR" smtClean="0"/>
              <a:t>01/08/2025</a:t>
            </a:fld>
            <a:endParaRPr lang="pt-BR"/>
          </a:p>
        </p:txBody>
      </p:sp>
      <p:sp>
        <p:nvSpPr>
          <p:cNvPr id="5" name="Footer Placeholder 4">
            <a:extLst>
              <a:ext uri="{FF2B5EF4-FFF2-40B4-BE49-F238E27FC236}">
                <a16:creationId xmlns:a16="http://schemas.microsoft.com/office/drawing/2014/main" id="{933F42DA-0A3A-9850-F2CD-9BF417D6D36E}"/>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5E0FB4FA-3D07-2E7F-BE07-F778C0D4586D}"/>
              </a:ext>
            </a:extLst>
          </p:cNvPr>
          <p:cNvSpPr>
            <a:spLocks noGrp="1"/>
          </p:cNvSpPr>
          <p:nvPr>
            <p:ph type="sldNum" sz="quarter" idx="12"/>
          </p:nvPr>
        </p:nvSpPr>
        <p:spPr/>
        <p:txBody>
          <a:bodyPr/>
          <a:lstStyle/>
          <a:p>
            <a:fld id="{1DA37306-FA39-4E2F-AEBD-483C387B641F}" type="slidenum">
              <a:rPr lang="pt-BR" smtClean="0"/>
              <a:t>‹#›</a:t>
            </a:fld>
            <a:endParaRPr lang="pt-BR"/>
          </a:p>
        </p:txBody>
      </p:sp>
    </p:spTree>
    <p:extLst>
      <p:ext uri="{BB962C8B-B14F-4D97-AF65-F5344CB8AC3E}">
        <p14:creationId xmlns:p14="http://schemas.microsoft.com/office/powerpoint/2010/main" val="3153230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undos_Lâmina">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1800" b="1">
                <a:solidFill>
                  <a:srgbClr val="1D252C"/>
                </a:solidFill>
                <a:latin typeface="Century Gothic" panose="020B0502020202020204" pitchFamily="34" charset="0"/>
              </a:defRPr>
            </a:lvl1pPr>
            <a:lvl2pPr marL="457200" indent="0">
              <a:buNone/>
              <a:defRPr sz="1800" b="1">
                <a:solidFill>
                  <a:srgbClr val="1D252C"/>
                </a:solidFill>
                <a:latin typeface="Century Gothic" panose="020B0502020202020204" pitchFamily="34" charset="0"/>
              </a:defRPr>
            </a:lvl2pPr>
            <a:lvl3pPr marL="914400" indent="0">
              <a:buNone/>
              <a:defRPr sz="1800" b="1">
                <a:solidFill>
                  <a:srgbClr val="1D252C"/>
                </a:solidFill>
                <a:latin typeface="Century Gothic" panose="020B0502020202020204" pitchFamily="34" charset="0"/>
              </a:defRPr>
            </a:lvl3pPr>
            <a:lvl4pPr marL="1371600" indent="0">
              <a:buNone/>
              <a:defRPr sz="1800" b="1">
                <a:solidFill>
                  <a:srgbClr val="1D252C"/>
                </a:solidFill>
                <a:latin typeface="Century Gothic" panose="020B0502020202020204" pitchFamily="34" charset="0"/>
              </a:defRPr>
            </a:lvl4pPr>
            <a:lvl5pPr marL="1828800" indent="0">
              <a:buNone/>
              <a:defRPr sz="1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Rectangle 1">
            <a:extLst>
              <a:ext uri="{FF2B5EF4-FFF2-40B4-BE49-F238E27FC236}">
                <a16:creationId xmlns:a16="http://schemas.microsoft.com/office/drawing/2014/main" id="{86B20B0F-92AC-0BB4-817D-2CABBC3453A2}"/>
              </a:ext>
            </a:extLst>
          </p:cNvPr>
          <p:cNvSpPr/>
          <p:nvPr userDrawn="1"/>
        </p:nvSpPr>
        <p:spPr>
          <a:xfrm>
            <a:off x="0" y="0"/>
            <a:ext cx="12192000" cy="72000"/>
          </a:xfrm>
          <a:prstGeom prst="rect">
            <a:avLst/>
          </a:prstGeom>
          <a:solidFill>
            <a:srgbClr val="0082CE"/>
          </a:solidFill>
          <a:ln>
            <a:solidFill>
              <a:srgbClr val="008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77146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undos_ex-Lâmina">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1800" b="1">
                <a:solidFill>
                  <a:srgbClr val="1D252C"/>
                </a:solidFill>
                <a:latin typeface="Century Gothic" panose="020B0502020202020204" pitchFamily="34" charset="0"/>
              </a:defRPr>
            </a:lvl1pPr>
            <a:lvl2pPr marL="457200" indent="0">
              <a:buNone/>
              <a:defRPr sz="1800" b="1">
                <a:solidFill>
                  <a:srgbClr val="1D252C"/>
                </a:solidFill>
                <a:latin typeface="Century Gothic" panose="020B0502020202020204" pitchFamily="34" charset="0"/>
              </a:defRPr>
            </a:lvl2pPr>
            <a:lvl3pPr marL="914400" indent="0">
              <a:buNone/>
              <a:defRPr sz="1800" b="1">
                <a:solidFill>
                  <a:srgbClr val="1D252C"/>
                </a:solidFill>
                <a:latin typeface="Century Gothic" panose="020B0502020202020204" pitchFamily="34" charset="0"/>
              </a:defRPr>
            </a:lvl3pPr>
            <a:lvl4pPr marL="1371600" indent="0">
              <a:buNone/>
              <a:defRPr sz="1800" b="1">
                <a:solidFill>
                  <a:srgbClr val="1D252C"/>
                </a:solidFill>
                <a:latin typeface="Century Gothic" panose="020B0502020202020204" pitchFamily="34" charset="0"/>
              </a:defRPr>
            </a:lvl4pPr>
            <a:lvl5pPr marL="1828800" indent="0">
              <a:buNone/>
              <a:defRPr sz="1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42613485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undos_Título">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Tree>
    <p:extLst>
      <p:ext uri="{BB962C8B-B14F-4D97-AF65-F5344CB8AC3E}">
        <p14:creationId xmlns:p14="http://schemas.microsoft.com/office/powerpoint/2010/main" val="227505423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undos_TítuloSubtítulo">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2800" b="1">
                <a:solidFill>
                  <a:srgbClr val="1D252C"/>
                </a:solidFill>
                <a:latin typeface="Century Gothic" panose="020B0502020202020204" pitchFamily="34" charset="0"/>
              </a:defRPr>
            </a:lvl1pPr>
            <a:lvl2pPr marL="457200" indent="0">
              <a:buNone/>
              <a:defRPr sz="2800" b="1">
                <a:solidFill>
                  <a:srgbClr val="1D252C"/>
                </a:solidFill>
                <a:latin typeface="Century Gothic" panose="020B0502020202020204" pitchFamily="34" charset="0"/>
              </a:defRPr>
            </a:lvl2pPr>
            <a:lvl3pPr marL="914400" indent="0">
              <a:buNone/>
              <a:defRPr sz="2800" b="1">
                <a:solidFill>
                  <a:srgbClr val="1D252C"/>
                </a:solidFill>
                <a:latin typeface="Century Gothic" panose="020B0502020202020204" pitchFamily="34" charset="0"/>
              </a:defRPr>
            </a:lvl3pPr>
            <a:lvl4pPr marL="1371600" indent="0">
              <a:buNone/>
              <a:defRPr sz="2800" b="1">
                <a:solidFill>
                  <a:srgbClr val="1D252C"/>
                </a:solidFill>
                <a:latin typeface="Century Gothic" panose="020B0502020202020204" pitchFamily="34" charset="0"/>
              </a:defRPr>
            </a:lvl4pPr>
            <a:lvl5pPr marL="1828800" indent="0">
              <a:buNone/>
              <a:defRPr sz="2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55065347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Fundos_Título2Subtítulos">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31557540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Fundos_Título2Subtítulos">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800000"/>
            <a:ext cx="5400000" cy="540000"/>
          </a:xfrm>
          <a:prstGeom prst="rect">
            <a:avLst/>
          </a:prstGeom>
        </p:spPr>
        <p:txBody>
          <a:bodyPr anchor="ctr"/>
          <a:lstStyle>
            <a:lvl1pPr marL="0" indent="0" algn="ctr">
              <a:buNone/>
              <a:defRPr sz="2000" b="1">
                <a:solidFill>
                  <a:srgbClr val="1D252C"/>
                </a:solidFill>
                <a:latin typeface="Century Gothic" panose="020B0502020202020204" pitchFamily="34" charset="0"/>
              </a:defRPr>
            </a:lvl1pPr>
            <a:lvl2pPr marL="457200" indent="0" algn="ctr">
              <a:buNone/>
              <a:defRPr sz="2000" b="1">
                <a:solidFill>
                  <a:srgbClr val="1D252C"/>
                </a:solidFill>
                <a:latin typeface="Century Gothic" panose="020B0502020202020204" pitchFamily="34" charset="0"/>
              </a:defRPr>
            </a:lvl2pPr>
            <a:lvl3pPr marL="914400" indent="0" algn="ctr">
              <a:buNone/>
              <a:defRPr sz="2000" b="1">
                <a:solidFill>
                  <a:srgbClr val="1D252C"/>
                </a:solidFill>
                <a:latin typeface="Century Gothic" panose="020B0502020202020204" pitchFamily="34" charset="0"/>
              </a:defRPr>
            </a:lvl3pPr>
            <a:lvl4pPr marL="1371600" indent="0" algn="ctr">
              <a:buNone/>
              <a:defRPr sz="2000" b="1">
                <a:solidFill>
                  <a:srgbClr val="1D252C"/>
                </a:solidFill>
                <a:latin typeface="Century Gothic" panose="020B0502020202020204" pitchFamily="34" charset="0"/>
              </a:defRPr>
            </a:lvl4pPr>
            <a:lvl5pPr marL="1828800" indent="0" algn="ctr">
              <a:buNone/>
              <a:defRPr sz="20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800000"/>
            <a:ext cx="5400000" cy="540000"/>
          </a:xfrm>
          <a:prstGeom prst="rect">
            <a:avLst/>
          </a:prstGeom>
        </p:spPr>
        <p:txBody>
          <a:bodyPr anchor="ctr"/>
          <a:lstStyle>
            <a:lvl1pPr marL="0" indent="0" algn="ctr">
              <a:buNone/>
              <a:defRPr sz="2000" b="1">
                <a:solidFill>
                  <a:srgbClr val="1D252C"/>
                </a:solidFill>
                <a:latin typeface="Century Gothic" panose="020B0502020202020204" pitchFamily="34" charset="0"/>
              </a:defRPr>
            </a:lvl1pPr>
            <a:lvl2pPr marL="457200" indent="0" algn="ctr">
              <a:buNone/>
              <a:defRPr sz="2000" b="1">
                <a:solidFill>
                  <a:srgbClr val="1D252C"/>
                </a:solidFill>
                <a:latin typeface="Century Gothic" panose="020B0502020202020204" pitchFamily="34" charset="0"/>
              </a:defRPr>
            </a:lvl2pPr>
            <a:lvl3pPr marL="914400" indent="0" algn="ctr">
              <a:buNone/>
              <a:defRPr sz="2000" b="1">
                <a:solidFill>
                  <a:srgbClr val="1D252C"/>
                </a:solidFill>
                <a:latin typeface="Century Gothic" panose="020B0502020202020204" pitchFamily="34" charset="0"/>
              </a:defRPr>
            </a:lvl3pPr>
            <a:lvl4pPr marL="1371600" indent="0" algn="ctr">
              <a:buNone/>
              <a:defRPr sz="2000" b="1">
                <a:solidFill>
                  <a:srgbClr val="1D252C"/>
                </a:solidFill>
                <a:latin typeface="Century Gothic" panose="020B0502020202020204" pitchFamily="34" charset="0"/>
              </a:defRPr>
            </a:lvl4pPr>
            <a:lvl5pPr marL="1828800" indent="0" algn="ctr">
              <a:buNone/>
              <a:defRPr sz="20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3" name="Text Placeholder 3">
            <a:extLst>
              <a:ext uri="{FF2B5EF4-FFF2-40B4-BE49-F238E27FC236}">
                <a16:creationId xmlns:a16="http://schemas.microsoft.com/office/drawing/2014/main" id="{6D8CE6DD-48AA-5A15-40B0-802A34D93BDC}"/>
              </a:ext>
            </a:extLst>
          </p:cNvPr>
          <p:cNvSpPr>
            <a:spLocks noGrp="1"/>
          </p:cNvSpPr>
          <p:nvPr>
            <p:ph type="body" sz="quarter" idx="12"/>
          </p:nvPr>
        </p:nvSpPr>
        <p:spPr>
          <a:xfrm>
            <a:off x="359400" y="1020178"/>
            <a:ext cx="11474450" cy="540000"/>
          </a:xfrm>
          <a:prstGeom prst="rect">
            <a:avLst/>
          </a:prstGeom>
        </p:spPr>
        <p:txBody>
          <a:bodyPr anchor="t"/>
          <a:lstStyle>
            <a:lvl1pPr marL="0" indent="0">
              <a:buNone/>
              <a:defRPr sz="2400" b="1">
                <a:solidFill>
                  <a:srgbClr val="1D252C"/>
                </a:solidFill>
                <a:latin typeface="Century Gothic" panose="020B0502020202020204" pitchFamily="34" charset="0"/>
              </a:defRPr>
            </a:lvl1pPr>
            <a:lvl2pPr marL="457200" indent="0">
              <a:buNone/>
              <a:defRPr sz="2400" b="1">
                <a:solidFill>
                  <a:srgbClr val="1D252C"/>
                </a:solidFill>
                <a:latin typeface="Century Gothic" panose="020B0502020202020204" pitchFamily="34" charset="0"/>
              </a:defRPr>
            </a:lvl2pPr>
            <a:lvl3pPr marL="914400" indent="0">
              <a:buNone/>
              <a:defRPr sz="2400" b="1">
                <a:solidFill>
                  <a:srgbClr val="1D252C"/>
                </a:solidFill>
                <a:latin typeface="Century Gothic" panose="020B0502020202020204" pitchFamily="34" charset="0"/>
              </a:defRPr>
            </a:lvl3pPr>
            <a:lvl4pPr marL="1371600" indent="0">
              <a:buNone/>
              <a:defRPr sz="2400" b="1">
                <a:solidFill>
                  <a:srgbClr val="1D252C"/>
                </a:solidFill>
                <a:latin typeface="Century Gothic" panose="020B0502020202020204" pitchFamily="34" charset="0"/>
              </a:defRPr>
            </a:lvl4pPr>
            <a:lvl5pPr marL="1828800" indent="0">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3080237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Fundos_Título2Subtítulos_BreakCP">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3" name="Rectangle: Rounded Corners 2">
            <a:extLst>
              <a:ext uri="{FF2B5EF4-FFF2-40B4-BE49-F238E27FC236}">
                <a16:creationId xmlns:a16="http://schemas.microsoft.com/office/drawing/2014/main" id="{F050DE96-808E-CC80-AA8A-FE065975FF0B}"/>
              </a:ext>
            </a:extLst>
          </p:cNvPr>
          <p:cNvSpPr/>
          <p:nvPr userDrawn="1"/>
        </p:nvSpPr>
        <p:spPr>
          <a:xfrm>
            <a:off x="6252000" y="1890000"/>
            <a:ext cx="5400000" cy="4500000"/>
          </a:xfrm>
          <a:prstGeom prst="roundRect">
            <a:avLst>
              <a:gd name="adj" fmla="val 1683"/>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Rounded Corners 4">
            <a:extLst>
              <a:ext uri="{FF2B5EF4-FFF2-40B4-BE49-F238E27FC236}">
                <a16:creationId xmlns:a16="http://schemas.microsoft.com/office/drawing/2014/main" id="{D54BB9B8-12B0-001B-FAB9-304A8FD648DF}"/>
              </a:ext>
            </a:extLst>
          </p:cNvPr>
          <p:cNvSpPr/>
          <p:nvPr userDrawn="1"/>
        </p:nvSpPr>
        <p:spPr>
          <a:xfrm>
            <a:off x="540000" y="1890000"/>
            <a:ext cx="5400000" cy="4500000"/>
          </a:xfrm>
          <a:prstGeom prst="roundRect">
            <a:avLst>
              <a:gd name="adj" fmla="val 1683"/>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687904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Fundos_Título2Subtítulos_BreakCP">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61015" y="1260000"/>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426521" y="1260000"/>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6" name="Text Placeholder 3">
            <a:extLst>
              <a:ext uri="{FF2B5EF4-FFF2-40B4-BE49-F238E27FC236}">
                <a16:creationId xmlns:a16="http://schemas.microsoft.com/office/drawing/2014/main" id="{C4C67503-F718-D7EB-AD2E-F71866D4D24F}"/>
              </a:ext>
            </a:extLst>
          </p:cNvPr>
          <p:cNvSpPr>
            <a:spLocks noGrp="1"/>
          </p:cNvSpPr>
          <p:nvPr>
            <p:ph type="body" sz="quarter" idx="12"/>
          </p:nvPr>
        </p:nvSpPr>
        <p:spPr>
          <a:xfrm>
            <a:off x="359400" y="3994655"/>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8" name="Text Placeholder 3">
            <a:extLst>
              <a:ext uri="{FF2B5EF4-FFF2-40B4-BE49-F238E27FC236}">
                <a16:creationId xmlns:a16="http://schemas.microsoft.com/office/drawing/2014/main" id="{83F03812-3947-9AEC-04DB-03E0FA20C10B}"/>
              </a:ext>
            </a:extLst>
          </p:cNvPr>
          <p:cNvSpPr>
            <a:spLocks noGrp="1"/>
          </p:cNvSpPr>
          <p:nvPr>
            <p:ph type="body" sz="quarter" idx="13"/>
          </p:nvPr>
        </p:nvSpPr>
        <p:spPr>
          <a:xfrm>
            <a:off x="6426521" y="3994655"/>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1463116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620B1-1543-D4EF-B0A7-D7E7B52030FE}"/>
              </a:ext>
            </a:extLst>
          </p:cNvPr>
          <p:cNvSpPr>
            <a:spLocks noGrp="1"/>
          </p:cNvSpPr>
          <p:nvPr>
            <p:ph type="title"/>
          </p:nvPr>
        </p:nvSpPr>
        <p:spPr>
          <a:xfrm>
            <a:off x="839788" y="457200"/>
            <a:ext cx="3932237" cy="1600200"/>
          </a:xfrm>
        </p:spPr>
        <p:txBody>
          <a:bodyPr anchor="b">
            <a:normAutofit/>
          </a:bodyPr>
          <a:lstStyle>
            <a:lvl1pPr>
              <a:defRPr sz="36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137BE245-B580-B5DB-0ABB-AEC816B0DB03}"/>
              </a:ext>
            </a:extLst>
          </p:cNvPr>
          <p:cNvSpPr>
            <a:spLocks noGrp="1"/>
          </p:cNvSpPr>
          <p:nvPr>
            <p:ph idx="1"/>
          </p:nvPr>
        </p:nvSpPr>
        <p:spPr>
          <a:xfrm>
            <a:off x="5183188" y="987425"/>
            <a:ext cx="58145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7B480250-0A46-DC54-7BB6-2EB89B136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028417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undos_Lâmina">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1800" b="1">
                <a:solidFill>
                  <a:srgbClr val="1D252C"/>
                </a:solidFill>
                <a:latin typeface="Century Gothic" panose="020B0502020202020204" pitchFamily="34" charset="0"/>
              </a:defRPr>
            </a:lvl1pPr>
            <a:lvl2pPr marL="457200" indent="0">
              <a:buNone/>
              <a:defRPr sz="1800" b="1">
                <a:solidFill>
                  <a:srgbClr val="1D252C"/>
                </a:solidFill>
                <a:latin typeface="Century Gothic" panose="020B0502020202020204" pitchFamily="34" charset="0"/>
              </a:defRPr>
            </a:lvl2pPr>
            <a:lvl3pPr marL="914400" indent="0">
              <a:buNone/>
              <a:defRPr sz="1800" b="1">
                <a:solidFill>
                  <a:srgbClr val="1D252C"/>
                </a:solidFill>
                <a:latin typeface="Century Gothic" panose="020B0502020202020204" pitchFamily="34" charset="0"/>
              </a:defRPr>
            </a:lvl3pPr>
            <a:lvl4pPr marL="1371600" indent="0">
              <a:buNone/>
              <a:defRPr sz="1800" b="1">
                <a:solidFill>
                  <a:srgbClr val="1D252C"/>
                </a:solidFill>
                <a:latin typeface="Century Gothic" panose="020B0502020202020204" pitchFamily="34" charset="0"/>
              </a:defRPr>
            </a:lvl4pPr>
            <a:lvl5pPr marL="1828800" indent="0">
              <a:buNone/>
              <a:defRPr sz="1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Rectangle 1">
            <a:extLst>
              <a:ext uri="{FF2B5EF4-FFF2-40B4-BE49-F238E27FC236}">
                <a16:creationId xmlns:a16="http://schemas.microsoft.com/office/drawing/2014/main" id="{86B20B0F-92AC-0BB4-817D-2CABBC3453A2}"/>
              </a:ext>
            </a:extLst>
          </p:cNvPr>
          <p:cNvSpPr/>
          <p:nvPr userDrawn="1"/>
        </p:nvSpPr>
        <p:spPr>
          <a:xfrm>
            <a:off x="0" y="0"/>
            <a:ext cx="12192000" cy="72000"/>
          </a:xfrm>
          <a:prstGeom prst="rect">
            <a:avLst/>
          </a:prstGeom>
          <a:solidFill>
            <a:srgbClr val="0082CE"/>
          </a:solidFill>
          <a:ln>
            <a:solidFill>
              <a:srgbClr val="008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6254778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undos_ex-Lâmina">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1800" b="1">
                <a:solidFill>
                  <a:srgbClr val="1D252C"/>
                </a:solidFill>
                <a:latin typeface="Century Gothic" panose="020B0502020202020204" pitchFamily="34" charset="0"/>
              </a:defRPr>
            </a:lvl1pPr>
            <a:lvl2pPr marL="457200" indent="0">
              <a:buNone/>
              <a:defRPr sz="1800" b="1">
                <a:solidFill>
                  <a:srgbClr val="1D252C"/>
                </a:solidFill>
                <a:latin typeface="Century Gothic" panose="020B0502020202020204" pitchFamily="34" charset="0"/>
              </a:defRPr>
            </a:lvl2pPr>
            <a:lvl3pPr marL="914400" indent="0">
              <a:buNone/>
              <a:defRPr sz="1800" b="1">
                <a:solidFill>
                  <a:srgbClr val="1D252C"/>
                </a:solidFill>
                <a:latin typeface="Century Gothic" panose="020B0502020202020204" pitchFamily="34" charset="0"/>
              </a:defRPr>
            </a:lvl3pPr>
            <a:lvl4pPr marL="1371600" indent="0">
              <a:buNone/>
              <a:defRPr sz="1800" b="1">
                <a:solidFill>
                  <a:srgbClr val="1D252C"/>
                </a:solidFill>
                <a:latin typeface="Century Gothic" panose="020B0502020202020204" pitchFamily="34" charset="0"/>
              </a:defRPr>
            </a:lvl4pPr>
            <a:lvl5pPr marL="1828800" indent="0">
              <a:buNone/>
              <a:defRPr sz="1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20648238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undos_Título">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Tree>
    <p:extLst>
      <p:ext uri="{BB962C8B-B14F-4D97-AF65-F5344CB8AC3E}">
        <p14:creationId xmlns:p14="http://schemas.microsoft.com/office/powerpoint/2010/main" val="26275923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undos_TítuloSubtítulo">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2800" b="1">
                <a:solidFill>
                  <a:srgbClr val="1D252C"/>
                </a:solidFill>
                <a:latin typeface="Century Gothic" panose="020B0502020202020204" pitchFamily="34" charset="0"/>
              </a:defRPr>
            </a:lvl1pPr>
            <a:lvl2pPr marL="457200" indent="0">
              <a:buNone/>
              <a:defRPr sz="2800" b="1">
                <a:solidFill>
                  <a:srgbClr val="1D252C"/>
                </a:solidFill>
                <a:latin typeface="Century Gothic" panose="020B0502020202020204" pitchFamily="34" charset="0"/>
              </a:defRPr>
            </a:lvl2pPr>
            <a:lvl3pPr marL="914400" indent="0">
              <a:buNone/>
              <a:defRPr sz="2800" b="1">
                <a:solidFill>
                  <a:srgbClr val="1D252C"/>
                </a:solidFill>
                <a:latin typeface="Century Gothic" panose="020B0502020202020204" pitchFamily="34" charset="0"/>
              </a:defRPr>
            </a:lvl3pPr>
            <a:lvl4pPr marL="1371600" indent="0">
              <a:buNone/>
              <a:defRPr sz="2800" b="1">
                <a:solidFill>
                  <a:srgbClr val="1D252C"/>
                </a:solidFill>
                <a:latin typeface="Century Gothic" panose="020B0502020202020204" pitchFamily="34" charset="0"/>
              </a:defRPr>
            </a:lvl4pPr>
            <a:lvl5pPr marL="1828800" indent="0">
              <a:buNone/>
              <a:defRPr sz="2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36398733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Fundos_Título2Subtítulos">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21703099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Fundos_Título2Subtítulos">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800000"/>
            <a:ext cx="5400000" cy="540000"/>
          </a:xfrm>
          <a:prstGeom prst="rect">
            <a:avLst/>
          </a:prstGeom>
        </p:spPr>
        <p:txBody>
          <a:bodyPr anchor="ctr"/>
          <a:lstStyle>
            <a:lvl1pPr marL="0" indent="0" algn="ctr">
              <a:buNone/>
              <a:defRPr sz="2000" b="1">
                <a:solidFill>
                  <a:srgbClr val="1D252C"/>
                </a:solidFill>
                <a:latin typeface="Century Gothic" panose="020B0502020202020204" pitchFamily="34" charset="0"/>
              </a:defRPr>
            </a:lvl1pPr>
            <a:lvl2pPr marL="457200" indent="0" algn="ctr">
              <a:buNone/>
              <a:defRPr sz="2000" b="1">
                <a:solidFill>
                  <a:srgbClr val="1D252C"/>
                </a:solidFill>
                <a:latin typeface="Century Gothic" panose="020B0502020202020204" pitchFamily="34" charset="0"/>
              </a:defRPr>
            </a:lvl2pPr>
            <a:lvl3pPr marL="914400" indent="0" algn="ctr">
              <a:buNone/>
              <a:defRPr sz="2000" b="1">
                <a:solidFill>
                  <a:srgbClr val="1D252C"/>
                </a:solidFill>
                <a:latin typeface="Century Gothic" panose="020B0502020202020204" pitchFamily="34" charset="0"/>
              </a:defRPr>
            </a:lvl3pPr>
            <a:lvl4pPr marL="1371600" indent="0" algn="ctr">
              <a:buNone/>
              <a:defRPr sz="2000" b="1">
                <a:solidFill>
                  <a:srgbClr val="1D252C"/>
                </a:solidFill>
                <a:latin typeface="Century Gothic" panose="020B0502020202020204" pitchFamily="34" charset="0"/>
              </a:defRPr>
            </a:lvl4pPr>
            <a:lvl5pPr marL="1828800" indent="0" algn="ctr">
              <a:buNone/>
              <a:defRPr sz="20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800000"/>
            <a:ext cx="5400000" cy="540000"/>
          </a:xfrm>
          <a:prstGeom prst="rect">
            <a:avLst/>
          </a:prstGeom>
        </p:spPr>
        <p:txBody>
          <a:bodyPr anchor="ctr"/>
          <a:lstStyle>
            <a:lvl1pPr marL="0" indent="0" algn="ctr">
              <a:buNone/>
              <a:defRPr sz="2000" b="1">
                <a:solidFill>
                  <a:srgbClr val="1D252C"/>
                </a:solidFill>
                <a:latin typeface="Century Gothic" panose="020B0502020202020204" pitchFamily="34" charset="0"/>
              </a:defRPr>
            </a:lvl1pPr>
            <a:lvl2pPr marL="457200" indent="0" algn="ctr">
              <a:buNone/>
              <a:defRPr sz="2000" b="1">
                <a:solidFill>
                  <a:srgbClr val="1D252C"/>
                </a:solidFill>
                <a:latin typeface="Century Gothic" panose="020B0502020202020204" pitchFamily="34" charset="0"/>
              </a:defRPr>
            </a:lvl2pPr>
            <a:lvl3pPr marL="914400" indent="0" algn="ctr">
              <a:buNone/>
              <a:defRPr sz="2000" b="1">
                <a:solidFill>
                  <a:srgbClr val="1D252C"/>
                </a:solidFill>
                <a:latin typeface="Century Gothic" panose="020B0502020202020204" pitchFamily="34" charset="0"/>
              </a:defRPr>
            </a:lvl3pPr>
            <a:lvl4pPr marL="1371600" indent="0" algn="ctr">
              <a:buNone/>
              <a:defRPr sz="2000" b="1">
                <a:solidFill>
                  <a:srgbClr val="1D252C"/>
                </a:solidFill>
                <a:latin typeface="Century Gothic" panose="020B0502020202020204" pitchFamily="34" charset="0"/>
              </a:defRPr>
            </a:lvl4pPr>
            <a:lvl5pPr marL="1828800" indent="0" algn="ctr">
              <a:buNone/>
              <a:defRPr sz="20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3" name="Text Placeholder 3">
            <a:extLst>
              <a:ext uri="{FF2B5EF4-FFF2-40B4-BE49-F238E27FC236}">
                <a16:creationId xmlns:a16="http://schemas.microsoft.com/office/drawing/2014/main" id="{6D8CE6DD-48AA-5A15-40B0-802A34D93BDC}"/>
              </a:ext>
            </a:extLst>
          </p:cNvPr>
          <p:cNvSpPr>
            <a:spLocks noGrp="1"/>
          </p:cNvSpPr>
          <p:nvPr>
            <p:ph type="body" sz="quarter" idx="12"/>
          </p:nvPr>
        </p:nvSpPr>
        <p:spPr>
          <a:xfrm>
            <a:off x="359400" y="1020178"/>
            <a:ext cx="11474450" cy="540000"/>
          </a:xfrm>
          <a:prstGeom prst="rect">
            <a:avLst/>
          </a:prstGeom>
        </p:spPr>
        <p:txBody>
          <a:bodyPr anchor="t"/>
          <a:lstStyle>
            <a:lvl1pPr marL="0" indent="0">
              <a:buNone/>
              <a:defRPr sz="2400" b="1">
                <a:solidFill>
                  <a:srgbClr val="1D252C"/>
                </a:solidFill>
                <a:latin typeface="Century Gothic" panose="020B0502020202020204" pitchFamily="34" charset="0"/>
              </a:defRPr>
            </a:lvl1pPr>
            <a:lvl2pPr marL="457200" indent="0">
              <a:buNone/>
              <a:defRPr sz="2400" b="1">
                <a:solidFill>
                  <a:srgbClr val="1D252C"/>
                </a:solidFill>
                <a:latin typeface="Century Gothic" panose="020B0502020202020204" pitchFamily="34" charset="0"/>
              </a:defRPr>
            </a:lvl2pPr>
            <a:lvl3pPr marL="914400" indent="0">
              <a:buNone/>
              <a:defRPr sz="2400" b="1">
                <a:solidFill>
                  <a:srgbClr val="1D252C"/>
                </a:solidFill>
                <a:latin typeface="Century Gothic" panose="020B0502020202020204" pitchFamily="34" charset="0"/>
              </a:defRPr>
            </a:lvl3pPr>
            <a:lvl4pPr marL="1371600" indent="0">
              <a:buNone/>
              <a:defRPr sz="2400" b="1">
                <a:solidFill>
                  <a:srgbClr val="1D252C"/>
                </a:solidFill>
                <a:latin typeface="Century Gothic" panose="020B0502020202020204" pitchFamily="34" charset="0"/>
              </a:defRPr>
            </a:lvl4pPr>
            <a:lvl5pPr marL="1828800" indent="0">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13779133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Fundos_Título2Subtítulos_BreakCP">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540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252000" y="1260000"/>
            <a:ext cx="5400000" cy="540000"/>
          </a:xfrm>
          <a:prstGeom prst="rect">
            <a:avLst/>
          </a:prstGeom>
        </p:spPr>
        <p:txBody>
          <a:bodyPr anchor="ctr"/>
          <a:lstStyle>
            <a:lvl1pPr marL="0" indent="0" algn="ctr">
              <a:buNone/>
              <a:defRPr sz="2400" b="1">
                <a:solidFill>
                  <a:srgbClr val="1D252C"/>
                </a:solidFill>
                <a:latin typeface="Century Gothic" panose="020B0502020202020204" pitchFamily="34" charset="0"/>
              </a:defRPr>
            </a:lvl1pPr>
            <a:lvl2pPr marL="457200" indent="0" algn="ctr">
              <a:buNone/>
              <a:defRPr sz="2400" b="1">
                <a:solidFill>
                  <a:srgbClr val="1D252C"/>
                </a:solidFill>
                <a:latin typeface="Century Gothic" panose="020B0502020202020204" pitchFamily="34" charset="0"/>
              </a:defRPr>
            </a:lvl2pPr>
            <a:lvl3pPr marL="914400" indent="0" algn="ctr">
              <a:buNone/>
              <a:defRPr sz="2400" b="1">
                <a:solidFill>
                  <a:srgbClr val="1D252C"/>
                </a:solidFill>
                <a:latin typeface="Century Gothic" panose="020B0502020202020204" pitchFamily="34" charset="0"/>
              </a:defRPr>
            </a:lvl3pPr>
            <a:lvl4pPr marL="1371600" indent="0" algn="ctr">
              <a:buNone/>
              <a:defRPr sz="2400" b="1">
                <a:solidFill>
                  <a:srgbClr val="1D252C"/>
                </a:solidFill>
                <a:latin typeface="Century Gothic" panose="020B0502020202020204" pitchFamily="34" charset="0"/>
              </a:defRPr>
            </a:lvl4pPr>
            <a:lvl5pPr marL="1828800" indent="0" algn="ctr">
              <a:buNone/>
              <a:defRPr sz="24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3" name="Rectangle: Rounded Corners 2">
            <a:extLst>
              <a:ext uri="{FF2B5EF4-FFF2-40B4-BE49-F238E27FC236}">
                <a16:creationId xmlns:a16="http://schemas.microsoft.com/office/drawing/2014/main" id="{F050DE96-808E-CC80-AA8A-FE065975FF0B}"/>
              </a:ext>
            </a:extLst>
          </p:cNvPr>
          <p:cNvSpPr/>
          <p:nvPr userDrawn="1"/>
        </p:nvSpPr>
        <p:spPr>
          <a:xfrm>
            <a:off x="6252000" y="1890000"/>
            <a:ext cx="5400000" cy="4500000"/>
          </a:xfrm>
          <a:prstGeom prst="roundRect">
            <a:avLst>
              <a:gd name="adj" fmla="val 1683"/>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ctangle: Rounded Corners 4">
            <a:extLst>
              <a:ext uri="{FF2B5EF4-FFF2-40B4-BE49-F238E27FC236}">
                <a16:creationId xmlns:a16="http://schemas.microsoft.com/office/drawing/2014/main" id="{D54BB9B8-12B0-001B-FAB9-304A8FD648DF}"/>
              </a:ext>
            </a:extLst>
          </p:cNvPr>
          <p:cNvSpPr/>
          <p:nvPr userDrawn="1"/>
        </p:nvSpPr>
        <p:spPr>
          <a:xfrm>
            <a:off x="540000" y="1890000"/>
            <a:ext cx="5400000" cy="4500000"/>
          </a:xfrm>
          <a:prstGeom prst="roundRect">
            <a:avLst>
              <a:gd name="adj" fmla="val 1683"/>
            </a:avLst>
          </a:prstGeom>
          <a:solidFill>
            <a:srgbClr val="FCFC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747986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Fundos_Título2Subtítulos_BreakCP">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61015" y="1260000"/>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Text Placeholder 3">
            <a:extLst>
              <a:ext uri="{FF2B5EF4-FFF2-40B4-BE49-F238E27FC236}">
                <a16:creationId xmlns:a16="http://schemas.microsoft.com/office/drawing/2014/main" id="{B77D7C75-EC0C-FD3C-764A-E058FD024055}"/>
              </a:ext>
            </a:extLst>
          </p:cNvPr>
          <p:cNvSpPr>
            <a:spLocks noGrp="1"/>
          </p:cNvSpPr>
          <p:nvPr>
            <p:ph type="body" sz="quarter" idx="11"/>
          </p:nvPr>
        </p:nvSpPr>
        <p:spPr>
          <a:xfrm>
            <a:off x="6426521" y="1260000"/>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6" name="Text Placeholder 3">
            <a:extLst>
              <a:ext uri="{FF2B5EF4-FFF2-40B4-BE49-F238E27FC236}">
                <a16:creationId xmlns:a16="http://schemas.microsoft.com/office/drawing/2014/main" id="{C4C67503-F718-D7EB-AD2E-F71866D4D24F}"/>
              </a:ext>
            </a:extLst>
          </p:cNvPr>
          <p:cNvSpPr>
            <a:spLocks noGrp="1"/>
          </p:cNvSpPr>
          <p:nvPr>
            <p:ph type="body" sz="quarter" idx="12"/>
          </p:nvPr>
        </p:nvSpPr>
        <p:spPr>
          <a:xfrm>
            <a:off x="359400" y="3994655"/>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8" name="Text Placeholder 3">
            <a:extLst>
              <a:ext uri="{FF2B5EF4-FFF2-40B4-BE49-F238E27FC236}">
                <a16:creationId xmlns:a16="http://schemas.microsoft.com/office/drawing/2014/main" id="{83F03812-3947-9AEC-04DB-03E0FA20C10B}"/>
              </a:ext>
            </a:extLst>
          </p:cNvPr>
          <p:cNvSpPr>
            <a:spLocks noGrp="1"/>
          </p:cNvSpPr>
          <p:nvPr>
            <p:ph type="body" sz="quarter" idx="13"/>
          </p:nvPr>
        </p:nvSpPr>
        <p:spPr>
          <a:xfrm>
            <a:off x="6426521" y="3994655"/>
            <a:ext cx="5400000" cy="540000"/>
          </a:xfrm>
          <a:prstGeom prst="rect">
            <a:avLst/>
          </a:prstGeom>
        </p:spPr>
        <p:txBody>
          <a:bodyPr anchor="ctr"/>
          <a:lstStyle>
            <a:lvl1pPr marL="0" indent="0" algn="ctr">
              <a:buNone/>
              <a:defRPr sz="1600" b="1">
                <a:solidFill>
                  <a:srgbClr val="1D252C"/>
                </a:solidFill>
                <a:latin typeface="Century Gothic" panose="020B0502020202020204" pitchFamily="34" charset="0"/>
              </a:defRPr>
            </a:lvl1pPr>
            <a:lvl2pPr marL="457200" indent="0" algn="ctr">
              <a:buNone/>
              <a:defRPr sz="1600" b="1">
                <a:solidFill>
                  <a:srgbClr val="1D252C"/>
                </a:solidFill>
                <a:latin typeface="Century Gothic" panose="020B0502020202020204" pitchFamily="34" charset="0"/>
              </a:defRPr>
            </a:lvl2pPr>
            <a:lvl3pPr marL="914400" indent="0" algn="ctr">
              <a:buNone/>
              <a:defRPr sz="1600" b="1">
                <a:solidFill>
                  <a:srgbClr val="1D252C"/>
                </a:solidFill>
                <a:latin typeface="Century Gothic" panose="020B0502020202020204" pitchFamily="34" charset="0"/>
              </a:defRPr>
            </a:lvl3pPr>
            <a:lvl4pPr marL="1371600" indent="0" algn="ctr">
              <a:buNone/>
              <a:defRPr sz="1600" b="1">
                <a:solidFill>
                  <a:srgbClr val="1D252C"/>
                </a:solidFill>
                <a:latin typeface="Century Gothic" panose="020B0502020202020204" pitchFamily="34" charset="0"/>
              </a:defRPr>
            </a:lvl4pPr>
            <a:lvl5pPr marL="1828800" indent="0" algn="ctr">
              <a:buNone/>
              <a:defRPr sz="16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14171939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undos_Lâmina">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1800" b="1">
                <a:solidFill>
                  <a:srgbClr val="1D252C"/>
                </a:solidFill>
                <a:latin typeface="Century Gothic" panose="020B0502020202020204" pitchFamily="34" charset="0"/>
              </a:defRPr>
            </a:lvl1pPr>
            <a:lvl2pPr marL="457200" indent="0">
              <a:buNone/>
              <a:defRPr sz="1800" b="1">
                <a:solidFill>
                  <a:srgbClr val="1D252C"/>
                </a:solidFill>
                <a:latin typeface="Century Gothic" panose="020B0502020202020204" pitchFamily="34" charset="0"/>
              </a:defRPr>
            </a:lvl2pPr>
            <a:lvl3pPr marL="914400" indent="0">
              <a:buNone/>
              <a:defRPr sz="1800" b="1">
                <a:solidFill>
                  <a:srgbClr val="1D252C"/>
                </a:solidFill>
                <a:latin typeface="Century Gothic" panose="020B0502020202020204" pitchFamily="34" charset="0"/>
              </a:defRPr>
            </a:lvl3pPr>
            <a:lvl4pPr marL="1371600" indent="0">
              <a:buNone/>
              <a:defRPr sz="1800" b="1">
                <a:solidFill>
                  <a:srgbClr val="1D252C"/>
                </a:solidFill>
                <a:latin typeface="Century Gothic" panose="020B0502020202020204" pitchFamily="34" charset="0"/>
              </a:defRPr>
            </a:lvl4pPr>
            <a:lvl5pPr marL="1828800" indent="0">
              <a:buNone/>
              <a:defRPr sz="1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2" name="Rectangle 1">
            <a:extLst>
              <a:ext uri="{FF2B5EF4-FFF2-40B4-BE49-F238E27FC236}">
                <a16:creationId xmlns:a16="http://schemas.microsoft.com/office/drawing/2014/main" id="{86B20B0F-92AC-0BB4-817D-2CABBC3453A2}"/>
              </a:ext>
            </a:extLst>
          </p:cNvPr>
          <p:cNvSpPr/>
          <p:nvPr userDrawn="1"/>
        </p:nvSpPr>
        <p:spPr>
          <a:xfrm>
            <a:off x="0" y="0"/>
            <a:ext cx="12192000" cy="72000"/>
          </a:xfrm>
          <a:prstGeom prst="rect">
            <a:avLst/>
          </a:prstGeom>
          <a:solidFill>
            <a:srgbClr val="0082CE"/>
          </a:solidFill>
          <a:ln>
            <a:solidFill>
              <a:srgbClr val="008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40642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undos_ex-Lâmina">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04728D-0300-DC5A-E0C9-BD1B75D26289}"/>
              </a:ext>
            </a:extLst>
          </p:cNvPr>
          <p:cNvSpPr>
            <a:spLocks noGrp="1"/>
          </p:cNvSpPr>
          <p:nvPr>
            <p:ph type="title" hasCustomPrompt="1"/>
          </p:nvPr>
        </p:nvSpPr>
        <p:spPr>
          <a:xfrm>
            <a:off x="359400" y="360000"/>
            <a:ext cx="11473200" cy="720000"/>
          </a:xfrm>
          <a:prstGeom prst="rect">
            <a:avLst/>
          </a:prstGeom>
        </p:spPr>
        <p:txBody>
          <a:bodyPr anchor="ctr"/>
          <a:lstStyle>
            <a:lvl1pPr>
              <a:defRPr sz="4000" b="1">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r>
              <a:rPr lang="en-US" dirty="0"/>
              <a:t>CLICK TO EDIT MASTER TITLE STYLE</a:t>
            </a:r>
            <a:endParaRPr lang="pt-BR" dirty="0"/>
          </a:p>
        </p:txBody>
      </p:sp>
      <p:sp>
        <p:nvSpPr>
          <p:cNvPr id="4" name="Text Placeholder 3">
            <a:extLst>
              <a:ext uri="{FF2B5EF4-FFF2-40B4-BE49-F238E27FC236}">
                <a16:creationId xmlns:a16="http://schemas.microsoft.com/office/drawing/2014/main" id="{2CDA5D44-23D9-285F-6664-865F99730D6B}"/>
              </a:ext>
            </a:extLst>
          </p:cNvPr>
          <p:cNvSpPr>
            <a:spLocks noGrp="1"/>
          </p:cNvSpPr>
          <p:nvPr>
            <p:ph type="body" sz="quarter" idx="10"/>
          </p:nvPr>
        </p:nvSpPr>
        <p:spPr>
          <a:xfrm>
            <a:off x="359399" y="1020699"/>
            <a:ext cx="11474450" cy="540000"/>
          </a:xfrm>
          <a:prstGeom prst="rect">
            <a:avLst/>
          </a:prstGeom>
        </p:spPr>
        <p:txBody>
          <a:bodyPr anchor="t"/>
          <a:lstStyle>
            <a:lvl1pPr marL="0" indent="0">
              <a:buNone/>
              <a:defRPr sz="1800" b="1">
                <a:solidFill>
                  <a:srgbClr val="1D252C"/>
                </a:solidFill>
                <a:latin typeface="Century Gothic" panose="020B0502020202020204" pitchFamily="34" charset="0"/>
              </a:defRPr>
            </a:lvl1pPr>
            <a:lvl2pPr marL="457200" indent="0">
              <a:buNone/>
              <a:defRPr sz="1800" b="1">
                <a:solidFill>
                  <a:srgbClr val="1D252C"/>
                </a:solidFill>
                <a:latin typeface="Century Gothic" panose="020B0502020202020204" pitchFamily="34" charset="0"/>
              </a:defRPr>
            </a:lvl2pPr>
            <a:lvl3pPr marL="914400" indent="0">
              <a:buNone/>
              <a:defRPr sz="1800" b="1">
                <a:solidFill>
                  <a:srgbClr val="1D252C"/>
                </a:solidFill>
                <a:latin typeface="Century Gothic" panose="020B0502020202020204" pitchFamily="34" charset="0"/>
              </a:defRPr>
            </a:lvl3pPr>
            <a:lvl4pPr marL="1371600" indent="0">
              <a:buNone/>
              <a:defRPr sz="1800" b="1">
                <a:solidFill>
                  <a:srgbClr val="1D252C"/>
                </a:solidFill>
                <a:latin typeface="Century Gothic" panose="020B0502020202020204" pitchFamily="34" charset="0"/>
              </a:defRPr>
            </a:lvl4pPr>
            <a:lvl5pPr marL="1828800" indent="0">
              <a:buNone/>
              <a:defRPr sz="1800" b="1">
                <a:solidFill>
                  <a:srgbClr val="1D252C"/>
                </a:solidFill>
                <a:latin typeface="Century Gothic" panose="020B0502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3542542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image" Target="../media/image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theme" Target="../theme/theme11.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10" Type="http://schemas.openxmlformats.org/officeDocument/2006/relationships/image" Target="../media/image8.png"/><Relationship Id="rId4" Type="http://schemas.openxmlformats.org/officeDocument/2006/relationships/slideLayout" Target="../slideLayouts/slideLayout73.xml"/><Relationship Id="rId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image" Target="../media/image5.png"/><Relationship Id="rId5" Type="http://schemas.openxmlformats.org/officeDocument/2006/relationships/theme" Target="../theme/theme13.xml"/><Relationship Id="rId4" Type="http://schemas.openxmlformats.org/officeDocument/2006/relationships/slideLayout" Target="../slideLayouts/slideLayout8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5" Type="http://schemas.openxmlformats.org/officeDocument/2006/relationships/slideLayout" Target="../slideLayouts/slideLayout86.xml"/><Relationship Id="rId10" Type="http://schemas.openxmlformats.org/officeDocument/2006/relationships/image" Target="../media/image8.png"/><Relationship Id="rId4" Type="http://schemas.openxmlformats.org/officeDocument/2006/relationships/slideLayout" Target="../slideLayouts/slideLayout85.xml"/><Relationship Id="rId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10" Type="http://schemas.openxmlformats.org/officeDocument/2006/relationships/image" Target="../media/image8.png"/><Relationship Id="rId4" Type="http://schemas.openxmlformats.org/officeDocument/2006/relationships/slideLayout" Target="../slideLayouts/slideLayout93.xml"/><Relationship Id="rId9"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5" Type="http://schemas.openxmlformats.org/officeDocument/2006/relationships/slideLayout" Target="../slideLayouts/slideLayout102.xml"/><Relationship Id="rId4" Type="http://schemas.openxmlformats.org/officeDocument/2006/relationships/slideLayout" Target="../slideLayouts/slideLayout101.xml"/><Relationship Id="rId9"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7.xml"/><Relationship Id="rId1"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4.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4.png"/><Relationship Id="rId5" Type="http://schemas.openxmlformats.org/officeDocument/2006/relationships/slideLayout" Target="../slideLayouts/slideLayout15.xml"/><Relationship Id="rId10"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4.xml"/><Relationship Id="rId1" Type="http://schemas.openxmlformats.org/officeDocument/2006/relationships/slideLayout" Target="../slideLayouts/slideLayout20.xml"/><Relationship Id="rId4" Type="http://schemas.openxmlformats.org/officeDocument/2006/relationships/image" Target="../media/image6.jpe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21.xml"/><Relationship Id="rId4" Type="http://schemas.openxmlformats.org/officeDocument/2006/relationships/image" Target="../media/image7.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10" Type="http://schemas.openxmlformats.org/officeDocument/2006/relationships/theme" Target="../theme/theme6.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theme" Target="../theme/theme7.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3.png"/><Relationship Id="rId5" Type="http://schemas.openxmlformats.org/officeDocument/2006/relationships/slideLayout" Target="../slideLayouts/slideLayout44.xml"/><Relationship Id="rId10" Type="http://schemas.openxmlformats.org/officeDocument/2006/relationships/theme" Target="../theme/theme8.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image" Target="../media/image8.png"/><Relationship Id="rId5" Type="http://schemas.openxmlformats.org/officeDocument/2006/relationships/slideLayout" Target="../slideLayouts/slideLayout53.xml"/><Relationship Id="rId10" Type="http://schemas.openxmlformats.org/officeDocument/2006/relationships/theme" Target="../theme/theme9.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m 2" descr="Padrão do plano de fundo&#10;&#10;Descrição gerada automaticamente">
            <a:extLst>
              <a:ext uri="{FF2B5EF4-FFF2-40B4-BE49-F238E27FC236}">
                <a16:creationId xmlns:a16="http://schemas.microsoft.com/office/drawing/2014/main" id="{A625F53E-6BE0-68A6-4CAC-F2B9AB42862D}"/>
              </a:ext>
            </a:extLst>
          </p:cNvPr>
          <p:cNvPicPr>
            <a:picLocks noChangeAspect="1"/>
          </p:cNvPicPr>
          <p:nvPr userDrawn="1"/>
        </p:nvPicPr>
        <p:blipFill>
          <a:blip r:embed="rId3"/>
          <a:stretch>
            <a:fillRect/>
          </a:stretch>
        </p:blipFill>
        <p:spPr>
          <a:xfrm>
            <a:off x="0" y="0"/>
            <a:ext cx="12192000" cy="6894320"/>
          </a:xfrm>
          <a:prstGeom prst="rect">
            <a:avLst/>
          </a:prstGeom>
        </p:spPr>
      </p:pic>
      <p:pic>
        <p:nvPicPr>
          <p:cNvPr id="8" name="Picture 7" descr="Logo&#10;&#10;Description automatically generated">
            <a:extLst>
              <a:ext uri="{FF2B5EF4-FFF2-40B4-BE49-F238E27FC236}">
                <a16:creationId xmlns:a16="http://schemas.microsoft.com/office/drawing/2014/main" id="{19576411-B60E-C261-6682-7140730DBF0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7338" b="27599"/>
          <a:stretch/>
        </p:blipFill>
        <p:spPr>
          <a:xfrm>
            <a:off x="-11512" y="2358639"/>
            <a:ext cx="7131084" cy="1807582"/>
          </a:xfrm>
          <a:prstGeom prst="rect">
            <a:avLst/>
          </a:prstGeom>
        </p:spPr>
      </p:pic>
      <p:pic>
        <p:nvPicPr>
          <p:cNvPr id="9" name="Picture 8" descr="Icon&#10;&#10;Description automatically generated">
            <a:extLst>
              <a:ext uri="{FF2B5EF4-FFF2-40B4-BE49-F238E27FC236}">
                <a16:creationId xmlns:a16="http://schemas.microsoft.com/office/drawing/2014/main" id="{F19BB1AA-AEEF-92A8-EF08-8EFE8177BF79}"/>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28594" t="28379" r="28458" b="29270"/>
          <a:stretch/>
        </p:blipFill>
        <p:spPr>
          <a:xfrm>
            <a:off x="11602733" y="6344826"/>
            <a:ext cx="437067" cy="448212"/>
          </a:xfrm>
          <a:prstGeom prst="rect">
            <a:avLst/>
          </a:prstGeom>
        </p:spPr>
      </p:pic>
      <p:sp>
        <p:nvSpPr>
          <p:cNvPr id="2" name="Title Placeholder 1">
            <a:extLst>
              <a:ext uri="{FF2B5EF4-FFF2-40B4-BE49-F238E27FC236}">
                <a16:creationId xmlns:a16="http://schemas.microsoft.com/office/drawing/2014/main" id="{074B2468-A363-48FF-BD76-C1B8DF957E95}"/>
              </a:ext>
            </a:extLst>
          </p:cNvPr>
          <p:cNvSpPr>
            <a:spLocks noGrp="1"/>
          </p:cNvSpPr>
          <p:nvPr>
            <p:ph type="title"/>
          </p:nvPr>
        </p:nvSpPr>
        <p:spPr>
          <a:xfrm>
            <a:off x="415637" y="4787496"/>
            <a:ext cx="10199717" cy="918389"/>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dirty="0"/>
              <a:t>Click to edit Master title style</a:t>
            </a:r>
            <a:endParaRPr lang="pt-BR" dirty="0"/>
          </a:p>
        </p:txBody>
      </p:sp>
    </p:spTree>
    <p:extLst>
      <p:ext uri="{BB962C8B-B14F-4D97-AF65-F5344CB8AC3E}">
        <p14:creationId xmlns:p14="http://schemas.microsoft.com/office/powerpoint/2010/main" val="2809789852"/>
      </p:ext>
    </p:extLst>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kumimoji="0" lang="pt-BR" sz="4000" b="0" i="0" u="none" strike="noStrike" kern="1200" cap="none" spc="0" normalizeH="0" baseline="0" dirty="0">
          <a:ln>
            <a:noFill/>
          </a:ln>
          <a:solidFill>
            <a:srgbClr val="FFFFFF"/>
          </a:solidFill>
          <a:effectLst/>
          <a:uLnTx/>
          <a:uFillTx/>
          <a:latin typeface="Neurial Grotesk Extrabold"/>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C988EA0-EA70-FFFE-8446-D00C2BEB7DC8}"/>
              </a:ext>
            </a:extLst>
          </p:cNvPr>
          <p:cNvPicPr>
            <a:picLocks noChangeAspect="1"/>
          </p:cNvPicPr>
          <p:nvPr userDrawn="1"/>
        </p:nvPicPr>
        <p:blipFill>
          <a:blip r:embed="rId4"/>
          <a:stretch>
            <a:fillRect/>
          </a:stretch>
        </p:blipFill>
        <p:spPr>
          <a:xfrm>
            <a:off x="4048241" y="-762000"/>
            <a:ext cx="4095518" cy="557992"/>
          </a:xfrm>
          <a:prstGeom prst="rect">
            <a:avLst/>
          </a:prstGeom>
        </p:spPr>
      </p:pic>
    </p:spTree>
    <p:extLst>
      <p:ext uri="{BB962C8B-B14F-4D97-AF65-F5344CB8AC3E}">
        <p14:creationId xmlns:p14="http://schemas.microsoft.com/office/powerpoint/2010/main" val="1823064743"/>
      </p:ext>
    </p:extLst>
  </p:cSld>
  <p:clrMap bg1="lt1" tx1="dk1" bg2="lt2" tx2="dk2" accent1="accent1" accent2="accent2" accent3="accent3" accent4="accent4" accent5="accent5" accent6="accent6" hlink="hlink" folHlink="folHlink"/>
  <p:sldLayoutIdLst>
    <p:sldLayoutId id="2147483795" r:id="rId1"/>
    <p:sldLayoutId id="214748379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484245-9D02-0683-5770-FC72D2018D75}"/>
              </a:ext>
            </a:extLst>
          </p:cNvPr>
          <p:cNvSpPr>
            <a:spLocks noGrp="1"/>
          </p:cNvSpPr>
          <p:nvPr>
            <p:ph type="title"/>
          </p:nvPr>
        </p:nvSpPr>
        <p:spPr>
          <a:xfrm>
            <a:off x="166255" y="365125"/>
            <a:ext cx="10199717" cy="918389"/>
          </a:xfrm>
          <a:prstGeom prst="rect">
            <a:avLst/>
          </a:prstGeom>
        </p:spPr>
        <p:txBody>
          <a:bodyPr vert="horz" lIns="91440" tIns="45720" rIns="91440" bIns="45720" rtlCol="0" anchor="ctr">
            <a:normAutofit/>
          </a:bodyPr>
          <a:lstStyle/>
          <a:p>
            <a:pPr marL="0" marR="0" lvl="0" indent="0" algn="l" defTabSz="1219170" rtl="0" eaLnBrk="1" fontAlgn="auto" latinLnBrk="0" hangingPunct="1">
              <a:lnSpc>
                <a:spcPct val="90000"/>
              </a:lnSpc>
              <a:spcBef>
                <a:spcPts val="0"/>
              </a:spcBef>
              <a:spcAft>
                <a:spcPts val="0"/>
              </a:spcAft>
              <a:buClr>
                <a:srgbClr val="EA1D2C"/>
              </a:buClr>
              <a:buSzPts val="4000"/>
              <a:buFont typeface="Arial"/>
              <a:buNone/>
              <a:tabLst/>
              <a:defRPr/>
            </a:pPr>
            <a:r>
              <a:rPr lang="en-US"/>
              <a:t>Click to edit Master title style</a:t>
            </a:r>
            <a:endParaRPr lang="pt-BR"/>
          </a:p>
        </p:txBody>
      </p:sp>
      <p:sp>
        <p:nvSpPr>
          <p:cNvPr id="3" name="Text Placeholder 2">
            <a:extLst>
              <a:ext uri="{FF2B5EF4-FFF2-40B4-BE49-F238E27FC236}">
                <a16:creationId xmlns:a16="http://schemas.microsoft.com/office/drawing/2014/main" id="{07A6EB2F-C63A-4B81-5C19-B215FEF2E072}"/>
              </a:ext>
            </a:extLst>
          </p:cNvPr>
          <p:cNvSpPr>
            <a:spLocks noGrp="1"/>
          </p:cNvSpPr>
          <p:nvPr>
            <p:ph type="body" idx="1"/>
          </p:nvPr>
        </p:nvSpPr>
        <p:spPr>
          <a:xfrm>
            <a:off x="166255" y="1644263"/>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9510C528-972F-9752-8374-E7BE8405F1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BEDA-3F6E-47B9-AAAA-1BDD72A7864B}" type="datetimeFigureOut">
              <a:rPr lang="pt-BR" smtClean="0"/>
              <a:t>01/08/2025</a:t>
            </a:fld>
            <a:endParaRPr lang="pt-BR"/>
          </a:p>
        </p:txBody>
      </p:sp>
      <p:sp>
        <p:nvSpPr>
          <p:cNvPr id="5" name="Footer Placeholder 4">
            <a:extLst>
              <a:ext uri="{FF2B5EF4-FFF2-40B4-BE49-F238E27FC236}">
                <a16:creationId xmlns:a16="http://schemas.microsoft.com/office/drawing/2014/main" id="{ED0EE8A6-6864-D987-C030-52177531B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607BB7BD-B6D3-6999-EA98-EF138B43CF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B0482-5111-4F99-8D97-A271655A2488}" type="slidenum">
              <a:rPr lang="pt-BR" smtClean="0"/>
              <a:t>‹#›</a:t>
            </a:fld>
            <a:endParaRPr lang="pt-BR"/>
          </a:p>
        </p:txBody>
      </p:sp>
    </p:spTree>
    <p:extLst>
      <p:ext uri="{BB962C8B-B14F-4D97-AF65-F5344CB8AC3E}">
        <p14:creationId xmlns:p14="http://schemas.microsoft.com/office/powerpoint/2010/main" val="192940687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Lst>
  <p:txStyles>
    <p:titleStyle>
      <a:lvl1pPr algn="l" defTabSz="914400" rtl="0" eaLnBrk="1" latinLnBrk="0" hangingPunct="1">
        <a:lnSpc>
          <a:spcPct val="90000"/>
        </a:lnSpc>
        <a:spcBef>
          <a:spcPct val="0"/>
        </a:spcBef>
        <a:buNone/>
        <a:defRPr kumimoji="0" lang="pt-BR" sz="4000" b="0" i="0" u="none" strike="noStrike" kern="0" cap="none" spc="0" normalizeH="0" baseline="0" dirty="0">
          <a:ln>
            <a:noFill/>
          </a:ln>
          <a:solidFill>
            <a:srgbClr val="0082CE"/>
          </a:solidFill>
          <a:effectLst/>
          <a:uLnTx/>
          <a:uFillTx/>
          <a:latin typeface="Neurial Grotesk Extrabold"/>
          <a:ea typeface="+mj-ea"/>
          <a:cs typeface="Arial"/>
          <a:sym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Neurial Grotesk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Neurial Grotesk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Neurial Grotesk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Neurial Grotesk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Neurial Grotesk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1C965A37-4096-90DF-C6B3-7CDA0B81A641}"/>
              </a:ext>
            </a:extLst>
          </p:cNvPr>
          <p:cNvPicPr>
            <a:picLocks noChangeAspect="1"/>
          </p:cNvPicPr>
          <p:nvPr/>
        </p:nvPicPr>
        <p:blipFill rotWithShape="1">
          <a:blip r:embed="rId10">
            <a:extLst>
              <a:ext uri="{28A0092B-C50C-407E-A947-70E740481C1C}">
                <a14:useLocalDpi xmlns:a14="http://schemas.microsoft.com/office/drawing/2010/main" val="0"/>
              </a:ext>
            </a:extLst>
          </a:blip>
          <a:srcRect l="7943" t="32686" r="5687" b="31610"/>
          <a:stretch/>
        </p:blipFill>
        <p:spPr>
          <a:xfrm>
            <a:off x="10754192" y="562703"/>
            <a:ext cx="1080000" cy="251090"/>
          </a:xfrm>
          <a:prstGeom prst="rect">
            <a:avLst/>
          </a:prstGeom>
        </p:spPr>
      </p:pic>
    </p:spTree>
    <p:extLst>
      <p:ext uri="{BB962C8B-B14F-4D97-AF65-F5344CB8AC3E}">
        <p14:creationId xmlns:p14="http://schemas.microsoft.com/office/powerpoint/2010/main" val="197577247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C988EA0-EA70-FFFE-8446-D00C2BEB7DC8}"/>
              </a:ext>
            </a:extLst>
          </p:cNvPr>
          <p:cNvPicPr>
            <a:picLocks noChangeAspect="1"/>
          </p:cNvPicPr>
          <p:nvPr userDrawn="1"/>
        </p:nvPicPr>
        <p:blipFill>
          <a:blip r:embed="rId6"/>
          <a:stretch>
            <a:fillRect/>
          </a:stretch>
        </p:blipFill>
        <p:spPr>
          <a:xfrm>
            <a:off x="4048241" y="-762000"/>
            <a:ext cx="4095518" cy="557992"/>
          </a:xfrm>
          <a:prstGeom prst="rect">
            <a:avLst/>
          </a:prstGeom>
        </p:spPr>
      </p:pic>
    </p:spTree>
    <p:extLst>
      <p:ext uri="{BB962C8B-B14F-4D97-AF65-F5344CB8AC3E}">
        <p14:creationId xmlns:p14="http://schemas.microsoft.com/office/powerpoint/2010/main" val="3900298657"/>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1C965A37-4096-90DF-C6B3-7CDA0B81A64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7943" t="32686" r="5687" b="31610"/>
          <a:stretch/>
        </p:blipFill>
        <p:spPr>
          <a:xfrm>
            <a:off x="10754192" y="562703"/>
            <a:ext cx="1080000" cy="251090"/>
          </a:xfrm>
          <a:prstGeom prst="rect">
            <a:avLst/>
          </a:prstGeom>
        </p:spPr>
      </p:pic>
    </p:spTree>
    <p:extLst>
      <p:ext uri="{BB962C8B-B14F-4D97-AF65-F5344CB8AC3E}">
        <p14:creationId xmlns:p14="http://schemas.microsoft.com/office/powerpoint/2010/main" val="1079657164"/>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1C965A37-4096-90DF-C6B3-7CDA0B81A641}"/>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7943" t="32686" r="5687" b="31610"/>
          <a:stretch/>
        </p:blipFill>
        <p:spPr>
          <a:xfrm>
            <a:off x="10754192" y="562703"/>
            <a:ext cx="1080000" cy="251090"/>
          </a:xfrm>
          <a:prstGeom prst="rect">
            <a:avLst/>
          </a:prstGeom>
        </p:spPr>
      </p:pic>
      <p:sp>
        <p:nvSpPr>
          <p:cNvPr id="2" name="Slide Number Placeholder 6">
            <a:extLst>
              <a:ext uri="{FF2B5EF4-FFF2-40B4-BE49-F238E27FC236}">
                <a16:creationId xmlns:a16="http://schemas.microsoft.com/office/drawing/2014/main" id="{A3FA356D-3108-94C0-AC1E-2202D17EC771}"/>
              </a:ext>
            </a:extLst>
          </p:cNvPr>
          <p:cNvSpPr>
            <a:spLocks noGrp="1"/>
          </p:cNvSpPr>
          <p:nvPr>
            <p:ph type="sldNum" sz="quarter" idx="4"/>
          </p:nvPr>
        </p:nvSpPr>
        <p:spPr>
          <a:xfrm>
            <a:off x="11683014" y="-62"/>
            <a:ext cx="508986" cy="365125"/>
          </a:xfrm>
          <a:prstGeom prst="rect">
            <a:avLst/>
          </a:prstGeom>
        </p:spPr>
        <p:txBody>
          <a:bodyPr/>
          <a:lstStyle/>
          <a:p>
            <a:fld id="{1DA37306-FA39-4E2F-AEBD-483C387B641F}" type="slidenum">
              <a:rPr lang="pt-BR" smtClean="0"/>
              <a:t>‹#›</a:t>
            </a:fld>
            <a:endParaRPr lang="pt-BR"/>
          </a:p>
        </p:txBody>
      </p:sp>
    </p:spTree>
    <p:extLst>
      <p:ext uri="{BB962C8B-B14F-4D97-AF65-F5344CB8AC3E}">
        <p14:creationId xmlns:p14="http://schemas.microsoft.com/office/powerpoint/2010/main" val="2668079591"/>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245008"/>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1D252C"/>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057CA32-A9CF-527D-3508-2C5B622C3433}"/>
              </a:ext>
            </a:extLst>
          </p:cNvPr>
          <p:cNvSpPr/>
          <p:nvPr userDrawn="1"/>
        </p:nvSpPr>
        <p:spPr>
          <a:xfrm>
            <a:off x="6096000" y="0"/>
            <a:ext cx="6096000" cy="6858000"/>
          </a:xfrm>
          <a:prstGeom prst="rect">
            <a:avLst/>
          </a:prstGeom>
          <a:solidFill>
            <a:srgbClr val="008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8" descr="A white circle with a blue and black logo&#10;&#10;Description automatically generated">
            <a:extLst>
              <a:ext uri="{FF2B5EF4-FFF2-40B4-BE49-F238E27FC236}">
                <a16:creationId xmlns:a16="http://schemas.microsoft.com/office/drawing/2014/main" id="{D067C4E3-FDEB-0975-18DE-7544ABBF3910}"/>
              </a:ext>
            </a:extLst>
          </p:cNvPr>
          <p:cNvPicPr>
            <a:picLocks noChangeAspect="1"/>
          </p:cNvPicPr>
          <p:nvPr userDrawn="1"/>
        </p:nvPicPr>
        <p:blipFill>
          <a:blip r:embed="rId3">
            <a:extLst>
              <a:ext uri="{28A0092B-C50C-407E-A947-70E740481C1C}">
                <a14:useLocalDpi xmlns:a14="http://schemas.microsoft.com/office/drawing/2010/main" val="0"/>
              </a:ext>
            </a:extLst>
          </a:blip>
          <a:srcRect l="24756" t="25714" r="23753" b="24286"/>
          <a:stretch/>
        </p:blipFill>
        <p:spPr>
          <a:xfrm>
            <a:off x="1877786" y="2247533"/>
            <a:ext cx="2340429" cy="2362933"/>
          </a:xfrm>
          <a:prstGeom prst="rect">
            <a:avLst/>
          </a:prstGeom>
        </p:spPr>
      </p:pic>
    </p:spTree>
    <p:extLst>
      <p:ext uri="{BB962C8B-B14F-4D97-AF65-F5344CB8AC3E}">
        <p14:creationId xmlns:p14="http://schemas.microsoft.com/office/powerpoint/2010/main" val="2501257226"/>
      </p:ext>
    </p:extLst>
  </p:cSld>
  <p:clrMap bg1="lt1" tx1="dk1" bg2="lt2" tx2="dk2" accent1="accent1" accent2="accent2" accent3="accent3" accent4="accent4" accent5="accent5" accent6="accent6" hlink="hlink" folHlink="folHlink"/>
  <p:sldLayoutIdLst>
    <p:sldLayoutId id="21474838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484245-9D02-0683-5770-FC72D2018D75}"/>
              </a:ext>
            </a:extLst>
          </p:cNvPr>
          <p:cNvSpPr>
            <a:spLocks noGrp="1"/>
          </p:cNvSpPr>
          <p:nvPr>
            <p:ph type="title"/>
          </p:nvPr>
        </p:nvSpPr>
        <p:spPr>
          <a:xfrm>
            <a:off x="166255" y="365125"/>
            <a:ext cx="10199717" cy="918389"/>
          </a:xfrm>
          <a:prstGeom prst="rect">
            <a:avLst/>
          </a:prstGeom>
        </p:spPr>
        <p:txBody>
          <a:bodyPr vert="horz" lIns="91440" tIns="45720" rIns="91440" bIns="45720" rtlCol="0" anchor="ctr">
            <a:normAutofit/>
          </a:bodyPr>
          <a:lstStyle/>
          <a:p>
            <a:pPr marL="0" marR="0" lvl="0" indent="0" algn="l" defTabSz="1219170" rtl="0" eaLnBrk="1" fontAlgn="auto" latinLnBrk="0" hangingPunct="1">
              <a:lnSpc>
                <a:spcPct val="90000"/>
              </a:lnSpc>
              <a:spcBef>
                <a:spcPts val="0"/>
              </a:spcBef>
              <a:spcAft>
                <a:spcPts val="0"/>
              </a:spcAft>
              <a:buClr>
                <a:srgbClr val="EA1D2C"/>
              </a:buClr>
              <a:buSzPts val="4000"/>
              <a:buFont typeface="Arial"/>
              <a:buNone/>
              <a:tabLst/>
              <a:defRPr/>
            </a:pPr>
            <a:r>
              <a:rPr lang="en-US" dirty="0"/>
              <a:t>Click to edit Master title style</a:t>
            </a:r>
            <a:endParaRPr lang="pt-BR" dirty="0"/>
          </a:p>
        </p:txBody>
      </p:sp>
      <p:sp>
        <p:nvSpPr>
          <p:cNvPr id="3" name="Text Placeholder 2">
            <a:extLst>
              <a:ext uri="{FF2B5EF4-FFF2-40B4-BE49-F238E27FC236}">
                <a16:creationId xmlns:a16="http://schemas.microsoft.com/office/drawing/2014/main" id="{07A6EB2F-C63A-4B81-5C19-B215FEF2E072}"/>
              </a:ext>
            </a:extLst>
          </p:cNvPr>
          <p:cNvSpPr>
            <a:spLocks noGrp="1"/>
          </p:cNvSpPr>
          <p:nvPr>
            <p:ph type="body" idx="1"/>
          </p:nvPr>
        </p:nvSpPr>
        <p:spPr>
          <a:xfrm>
            <a:off x="166255" y="1644263"/>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4" name="Date Placeholder 3">
            <a:extLst>
              <a:ext uri="{FF2B5EF4-FFF2-40B4-BE49-F238E27FC236}">
                <a16:creationId xmlns:a16="http://schemas.microsoft.com/office/drawing/2014/main" id="{9510C528-972F-9752-8374-E7BE8405F1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BEDA-3F6E-47B9-AAAA-1BDD72A7864B}" type="datetimeFigureOut">
              <a:rPr lang="pt-BR" smtClean="0"/>
              <a:t>01/08/2025</a:t>
            </a:fld>
            <a:endParaRPr lang="pt-BR"/>
          </a:p>
        </p:txBody>
      </p:sp>
      <p:sp>
        <p:nvSpPr>
          <p:cNvPr id="5" name="Footer Placeholder 4">
            <a:extLst>
              <a:ext uri="{FF2B5EF4-FFF2-40B4-BE49-F238E27FC236}">
                <a16:creationId xmlns:a16="http://schemas.microsoft.com/office/drawing/2014/main" id="{ED0EE8A6-6864-D987-C030-52177531B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Slide Number Placeholder 5">
            <a:extLst>
              <a:ext uri="{FF2B5EF4-FFF2-40B4-BE49-F238E27FC236}">
                <a16:creationId xmlns:a16="http://schemas.microsoft.com/office/drawing/2014/main" id="{607BB7BD-B6D3-6999-EA98-EF138B43CF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B0482-5111-4F99-8D97-A271655A2488}" type="slidenum">
              <a:rPr lang="pt-BR" smtClean="0"/>
              <a:t>‹#›</a:t>
            </a:fld>
            <a:endParaRPr lang="pt-BR"/>
          </a:p>
        </p:txBody>
      </p:sp>
      <p:sp>
        <p:nvSpPr>
          <p:cNvPr id="7" name="Diagonal Stripe 6">
            <a:extLst>
              <a:ext uri="{FF2B5EF4-FFF2-40B4-BE49-F238E27FC236}">
                <a16:creationId xmlns:a16="http://schemas.microsoft.com/office/drawing/2014/main" id="{FC7AD9CA-925F-4413-B229-8660325E3DA6}"/>
              </a:ext>
            </a:extLst>
          </p:cNvPr>
          <p:cNvSpPr/>
          <p:nvPr userDrawn="1"/>
        </p:nvSpPr>
        <p:spPr>
          <a:xfrm rot="8058327">
            <a:off x="9248791" y="2240876"/>
            <a:ext cx="4516235" cy="4368633"/>
          </a:xfrm>
          <a:prstGeom prst="diagStripe">
            <a:avLst>
              <a:gd name="adj" fmla="val 49929"/>
            </a:avLst>
          </a:prstGeom>
          <a:solidFill>
            <a:srgbClr val="0082CE"/>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Neurial Grotesk"/>
              <a:ea typeface="+mn-ea"/>
              <a:cs typeface="+mn-cs"/>
            </a:endParaRPr>
          </a:p>
        </p:txBody>
      </p:sp>
      <p:sp>
        <p:nvSpPr>
          <p:cNvPr id="8" name="Right Triangle 7">
            <a:extLst>
              <a:ext uri="{FF2B5EF4-FFF2-40B4-BE49-F238E27FC236}">
                <a16:creationId xmlns:a16="http://schemas.microsoft.com/office/drawing/2014/main" id="{7D2F4D96-0184-8EFB-927F-CEC9A427B169}"/>
              </a:ext>
            </a:extLst>
          </p:cNvPr>
          <p:cNvSpPr/>
          <p:nvPr userDrawn="1"/>
        </p:nvSpPr>
        <p:spPr>
          <a:xfrm rot="10800000">
            <a:off x="10143808" y="0"/>
            <a:ext cx="1377204" cy="1283516"/>
          </a:xfrm>
          <a:prstGeom prst="rtTriangle">
            <a:avLst/>
          </a:prstGeom>
          <a:solidFill>
            <a:srgbClr val="0082CE"/>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eurial Grotesk"/>
              <a:ea typeface="+mn-ea"/>
              <a:cs typeface="+mn-cs"/>
            </a:endParaRPr>
          </a:p>
        </p:txBody>
      </p:sp>
      <p:pic>
        <p:nvPicPr>
          <p:cNvPr id="9" name="Picture 16" descr="Icon&#10;&#10;Description automatically generated">
            <a:extLst>
              <a:ext uri="{FF2B5EF4-FFF2-40B4-BE49-F238E27FC236}">
                <a16:creationId xmlns:a16="http://schemas.microsoft.com/office/drawing/2014/main" id="{6651CC11-6B15-0AE8-E622-51E66CF4EFEF}"/>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7905" t="28747" r="26353" b="28317"/>
          <a:stretch/>
        </p:blipFill>
        <p:spPr>
          <a:xfrm>
            <a:off x="11608225" y="6344491"/>
            <a:ext cx="437067" cy="426746"/>
          </a:xfrm>
          <a:prstGeom prst="rect">
            <a:avLst/>
          </a:prstGeom>
        </p:spPr>
      </p:pic>
    </p:spTree>
    <p:extLst>
      <p:ext uri="{BB962C8B-B14F-4D97-AF65-F5344CB8AC3E}">
        <p14:creationId xmlns:p14="http://schemas.microsoft.com/office/powerpoint/2010/main" val="61185572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Lst>
  <p:txStyles>
    <p:titleStyle>
      <a:lvl1pPr algn="l" defTabSz="914400" rtl="0" eaLnBrk="1" latinLnBrk="0" hangingPunct="1">
        <a:lnSpc>
          <a:spcPct val="90000"/>
        </a:lnSpc>
        <a:spcBef>
          <a:spcPct val="0"/>
        </a:spcBef>
        <a:buNone/>
        <a:defRPr kumimoji="0" lang="pt-BR" sz="4000" b="0" i="0" u="none" strike="noStrike" kern="0" cap="none" spc="0" normalizeH="0" baseline="0" dirty="0">
          <a:ln>
            <a:noFill/>
          </a:ln>
          <a:solidFill>
            <a:srgbClr val="0082CE"/>
          </a:solidFill>
          <a:effectLst/>
          <a:uLnTx/>
          <a:uFillTx/>
          <a:latin typeface="Neurial Grotesk Extrabold"/>
          <a:ea typeface="+mj-ea"/>
          <a:cs typeface="Arial"/>
          <a:sym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Neurial Grotesk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Neurial Grotesk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Neurial Grotesk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Neurial Grotesk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Neurial Grotesk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E674EF-46DE-6432-2CE1-3ABC7FC10518}"/>
              </a:ext>
            </a:extLst>
          </p:cNvPr>
          <p:cNvSpPr>
            <a:spLocks noGrp="1"/>
          </p:cNvSpPr>
          <p:nvPr>
            <p:ph type="title"/>
          </p:nvPr>
        </p:nvSpPr>
        <p:spPr>
          <a:xfrm>
            <a:off x="182881" y="365125"/>
            <a:ext cx="9960928" cy="1325563"/>
          </a:xfrm>
          <a:prstGeom prst="rect">
            <a:avLst/>
          </a:prstGeom>
        </p:spPr>
        <p:txBody>
          <a:bodyPr vert="horz" lIns="91440" tIns="45720" rIns="91440" bIns="45720" rtlCol="0" anchor="ctr">
            <a:normAutofit/>
          </a:bodyPr>
          <a:lstStyle/>
          <a:p>
            <a:pPr marL="0" marR="0" lvl="0" indent="0" algn="l" defTabSz="1219170" rtl="0" eaLnBrk="1" fontAlgn="auto" latinLnBrk="0" hangingPunct="1">
              <a:lnSpc>
                <a:spcPct val="90000"/>
              </a:lnSpc>
              <a:spcBef>
                <a:spcPts val="0"/>
              </a:spcBef>
              <a:spcAft>
                <a:spcPts val="0"/>
              </a:spcAft>
              <a:buClr>
                <a:srgbClr val="EA1D2C"/>
              </a:buClr>
              <a:buSzPts val="4000"/>
              <a:buFont typeface="Arial"/>
              <a:buNone/>
              <a:tabLst/>
              <a:defRPr/>
            </a:pPr>
            <a:r>
              <a:rPr lang="en-US" dirty="0"/>
              <a:t>Click to edit Master title style</a:t>
            </a:r>
            <a:endParaRPr lang="pt-BR" dirty="0"/>
          </a:p>
        </p:txBody>
      </p:sp>
      <p:sp>
        <p:nvSpPr>
          <p:cNvPr id="3" name="Text Placeholder 2">
            <a:extLst>
              <a:ext uri="{FF2B5EF4-FFF2-40B4-BE49-F238E27FC236}">
                <a16:creationId xmlns:a16="http://schemas.microsoft.com/office/drawing/2014/main" id="{B953A942-833B-4D74-05EC-952DC1D85B94}"/>
              </a:ext>
            </a:extLst>
          </p:cNvPr>
          <p:cNvSpPr>
            <a:spLocks noGrp="1"/>
          </p:cNvSpPr>
          <p:nvPr>
            <p:ph type="body" idx="1"/>
          </p:nvPr>
        </p:nvSpPr>
        <p:spPr>
          <a:xfrm>
            <a:off x="182880" y="1825625"/>
            <a:ext cx="10523913"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7" name="Diagonal Stripe 6">
            <a:extLst>
              <a:ext uri="{FF2B5EF4-FFF2-40B4-BE49-F238E27FC236}">
                <a16:creationId xmlns:a16="http://schemas.microsoft.com/office/drawing/2014/main" id="{A889DD4D-0170-7153-0CE7-6DF5D69686A7}"/>
              </a:ext>
            </a:extLst>
          </p:cNvPr>
          <p:cNvSpPr/>
          <p:nvPr userDrawn="1"/>
        </p:nvSpPr>
        <p:spPr>
          <a:xfrm rot="8058327">
            <a:off x="9248791" y="2240876"/>
            <a:ext cx="4516235" cy="4368633"/>
          </a:xfrm>
          <a:prstGeom prst="diagStripe">
            <a:avLst>
              <a:gd name="adj" fmla="val 49929"/>
            </a:avLst>
          </a:prstGeom>
          <a:solidFill>
            <a:srgbClr val="0082CE"/>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Neurial Grotesk"/>
              <a:ea typeface="+mn-ea"/>
              <a:cs typeface="+mn-cs"/>
            </a:endParaRPr>
          </a:p>
        </p:txBody>
      </p:sp>
      <p:sp>
        <p:nvSpPr>
          <p:cNvPr id="8" name="Right Triangle 7">
            <a:extLst>
              <a:ext uri="{FF2B5EF4-FFF2-40B4-BE49-F238E27FC236}">
                <a16:creationId xmlns:a16="http://schemas.microsoft.com/office/drawing/2014/main" id="{255A0B64-EB29-0327-F086-CF081062E956}"/>
              </a:ext>
            </a:extLst>
          </p:cNvPr>
          <p:cNvSpPr/>
          <p:nvPr userDrawn="1"/>
        </p:nvSpPr>
        <p:spPr>
          <a:xfrm rot="10800000">
            <a:off x="10143808" y="0"/>
            <a:ext cx="1377204" cy="1283516"/>
          </a:xfrm>
          <a:prstGeom prst="rtTriangle">
            <a:avLst/>
          </a:prstGeom>
          <a:solidFill>
            <a:srgbClr val="0082CE"/>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eurial Grotesk"/>
              <a:ea typeface="+mn-ea"/>
              <a:cs typeface="+mn-cs"/>
            </a:endParaRPr>
          </a:p>
        </p:txBody>
      </p:sp>
      <p:pic>
        <p:nvPicPr>
          <p:cNvPr id="9" name="Picture 8" descr="Icon&#10;&#10;Description automatically generated">
            <a:extLst>
              <a:ext uri="{FF2B5EF4-FFF2-40B4-BE49-F238E27FC236}">
                <a16:creationId xmlns:a16="http://schemas.microsoft.com/office/drawing/2014/main" id="{806D608C-4F5C-C24C-6DF8-914ECC9954A2}"/>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7905" t="28747" r="26353" b="28317"/>
          <a:stretch/>
        </p:blipFill>
        <p:spPr>
          <a:xfrm>
            <a:off x="11633837" y="6296807"/>
            <a:ext cx="437067" cy="426746"/>
          </a:xfrm>
          <a:prstGeom prst="rect">
            <a:avLst/>
          </a:prstGeom>
        </p:spPr>
      </p:pic>
    </p:spTree>
    <p:extLst>
      <p:ext uri="{BB962C8B-B14F-4D97-AF65-F5344CB8AC3E}">
        <p14:creationId xmlns:p14="http://schemas.microsoft.com/office/powerpoint/2010/main" val="747234378"/>
      </p:ext>
    </p:extLst>
  </p:cSld>
  <p:clrMap bg1="dk1" tx1="lt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Lst>
  <p:txStyles>
    <p:titleStyle>
      <a:lvl1pPr algn="l" defTabSz="914400" rtl="0" eaLnBrk="1" latinLnBrk="0" hangingPunct="1">
        <a:lnSpc>
          <a:spcPct val="90000"/>
        </a:lnSpc>
        <a:spcBef>
          <a:spcPct val="0"/>
        </a:spcBef>
        <a:buNone/>
        <a:defRPr kumimoji="0" lang="pt-BR" sz="4000" b="0" i="0" u="none" strike="noStrike" kern="0" cap="none" spc="0" normalizeH="0" baseline="0" dirty="0">
          <a:ln>
            <a:noFill/>
          </a:ln>
          <a:solidFill>
            <a:srgbClr val="0082CE"/>
          </a:solidFill>
          <a:effectLst/>
          <a:uLnTx/>
          <a:uFillTx/>
          <a:latin typeface="Neurial Grotesk Extrabold"/>
          <a:ea typeface="+mj-ea"/>
          <a:cs typeface="Arial"/>
          <a:sym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dirty="0" smtClean="0">
          <a:solidFill>
            <a:schemeClr val="tx1"/>
          </a:solidFill>
          <a:latin typeface="Neurial Grotesk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b="1" kern="1200" dirty="0" smtClean="0">
          <a:solidFill>
            <a:schemeClr val="tx1"/>
          </a:solidFill>
          <a:latin typeface="Neurial Grotesk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b="1" kern="1200" dirty="0" smtClean="0">
          <a:solidFill>
            <a:schemeClr val="tx1"/>
          </a:solidFill>
          <a:latin typeface="Neurial Grotesk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400" b="1" kern="1200" dirty="0" smtClean="0">
          <a:solidFill>
            <a:schemeClr val="tx1"/>
          </a:solidFill>
          <a:latin typeface="Neurial Grotesk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pt-BR" sz="2400" b="1" kern="1200" dirty="0" smtClean="0">
          <a:solidFill>
            <a:schemeClr val="tx1"/>
          </a:solidFill>
          <a:latin typeface="Neurial Grotesk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C988EA0-EA70-FFFE-8446-D00C2BEB7DC8}"/>
              </a:ext>
            </a:extLst>
          </p:cNvPr>
          <p:cNvPicPr>
            <a:picLocks noChangeAspect="1"/>
          </p:cNvPicPr>
          <p:nvPr userDrawn="1"/>
        </p:nvPicPr>
        <p:blipFill>
          <a:blip r:embed="rId3"/>
          <a:stretch>
            <a:fillRect/>
          </a:stretch>
        </p:blipFill>
        <p:spPr>
          <a:xfrm>
            <a:off x="4048241" y="-762000"/>
            <a:ext cx="4095518" cy="557992"/>
          </a:xfrm>
          <a:prstGeom prst="rect">
            <a:avLst/>
          </a:prstGeom>
        </p:spPr>
      </p:pic>
      <p:pic>
        <p:nvPicPr>
          <p:cNvPr id="5" name="Imagem 4">
            <a:extLst>
              <a:ext uri="{FF2B5EF4-FFF2-40B4-BE49-F238E27FC236}">
                <a16:creationId xmlns:a16="http://schemas.microsoft.com/office/drawing/2014/main" id="{5283B35C-7992-736D-C872-212B7661FC24}"/>
              </a:ext>
            </a:extLst>
          </p:cNvPr>
          <p:cNvPicPr>
            <a:picLocks noChangeAspect="1"/>
          </p:cNvPicPr>
          <p:nvPr userDrawn="1"/>
        </p:nvPicPr>
        <p:blipFill>
          <a:blip r:embed="rId4">
            <a:alphaModFix amt="35000"/>
            <a:graysc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2724"/>
      </p:ext>
    </p:extLst>
  </p:cSld>
  <p:clrMap bg1="lt1" tx1="dk1" bg2="lt2" tx2="dk2" accent1="accent1" accent2="accent2" accent3="accent3" accent4="accent4" accent5="accent5" accent6="accent6" hlink="hlink" folHlink="folHlink"/>
  <p:sldLayoutIdLst>
    <p:sldLayoutId id="214748373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AC988EA0-EA70-FFFE-8446-D00C2BEB7DC8}"/>
              </a:ext>
            </a:extLst>
          </p:cNvPr>
          <p:cNvPicPr>
            <a:picLocks noChangeAspect="1"/>
          </p:cNvPicPr>
          <p:nvPr userDrawn="1"/>
        </p:nvPicPr>
        <p:blipFill>
          <a:blip r:embed="rId3"/>
          <a:stretch>
            <a:fillRect/>
          </a:stretch>
        </p:blipFill>
        <p:spPr>
          <a:xfrm>
            <a:off x="4048241" y="-762000"/>
            <a:ext cx="4095518" cy="557992"/>
          </a:xfrm>
          <a:prstGeom prst="rect">
            <a:avLst/>
          </a:prstGeom>
        </p:spPr>
      </p:pic>
      <p:pic>
        <p:nvPicPr>
          <p:cNvPr id="2" name="Imagem 1">
            <a:extLst>
              <a:ext uri="{FF2B5EF4-FFF2-40B4-BE49-F238E27FC236}">
                <a16:creationId xmlns:a16="http://schemas.microsoft.com/office/drawing/2014/main" id="{B341F361-338A-7011-8B69-E93D60B9773C}"/>
              </a:ext>
            </a:extLst>
          </p:cNvPr>
          <p:cNvPicPr>
            <a:picLocks noChangeAspect="1"/>
          </p:cNvPicPr>
          <p:nvPr userDrawn="1"/>
        </p:nvPicPr>
        <p:blipFill>
          <a:blip r:embed="rId4">
            <a:alphaModFix amt="37000"/>
            <a:graysc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59447841"/>
      </p:ext>
    </p:extLst>
  </p:cSld>
  <p:clrMap bg1="lt1" tx1="dk1" bg2="lt2" tx2="dk2" accent1="accent1" accent2="accent2" accent3="accent3" accent4="accent4" accent5="accent5" accent6="accent6" hlink="hlink" folHlink="folHlink"/>
  <p:sldLayoutIdLst>
    <p:sldLayoutId id="214748373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484245-9D02-0683-5770-FC72D2018D75}"/>
              </a:ext>
            </a:extLst>
          </p:cNvPr>
          <p:cNvSpPr>
            <a:spLocks noGrp="1"/>
          </p:cNvSpPr>
          <p:nvPr>
            <p:ph type="title"/>
          </p:nvPr>
        </p:nvSpPr>
        <p:spPr>
          <a:xfrm>
            <a:off x="166255" y="365125"/>
            <a:ext cx="10199717" cy="918389"/>
          </a:xfrm>
          <a:prstGeom prst="rect">
            <a:avLst/>
          </a:prstGeom>
        </p:spPr>
        <p:txBody>
          <a:bodyPr vert="horz" lIns="91440" tIns="45720" rIns="91440" bIns="45720" rtlCol="0" anchor="ctr">
            <a:normAutofit/>
          </a:bodyPr>
          <a:lstStyle/>
          <a:p>
            <a:pPr marL="0" marR="0" lvl="0" indent="0" algn="l" defTabSz="1219170" rtl="0" eaLnBrk="1" fontAlgn="auto" latinLnBrk="0" hangingPunct="1">
              <a:lnSpc>
                <a:spcPct val="90000"/>
              </a:lnSpc>
              <a:spcBef>
                <a:spcPts val="0"/>
              </a:spcBef>
              <a:spcAft>
                <a:spcPts val="0"/>
              </a:spcAft>
              <a:buClr>
                <a:srgbClr val="EA1D2C"/>
              </a:buClr>
              <a:buSzPts val="4000"/>
              <a:buFont typeface="Arial"/>
              <a:buNone/>
              <a:tabLst/>
              <a:defRPr/>
            </a:pPr>
            <a:r>
              <a:rPr lang="en-US" dirty="0"/>
              <a:t>Click to edit Master title style</a:t>
            </a:r>
            <a:endParaRPr lang="pt-BR" dirty="0"/>
          </a:p>
        </p:txBody>
      </p:sp>
      <p:sp>
        <p:nvSpPr>
          <p:cNvPr id="3" name="Text Placeholder 2">
            <a:extLst>
              <a:ext uri="{FF2B5EF4-FFF2-40B4-BE49-F238E27FC236}">
                <a16:creationId xmlns:a16="http://schemas.microsoft.com/office/drawing/2014/main" id="{07A6EB2F-C63A-4B81-5C19-B215FEF2E072}"/>
              </a:ext>
            </a:extLst>
          </p:cNvPr>
          <p:cNvSpPr>
            <a:spLocks noGrp="1"/>
          </p:cNvSpPr>
          <p:nvPr>
            <p:ph type="body" idx="1"/>
          </p:nvPr>
        </p:nvSpPr>
        <p:spPr>
          <a:xfrm>
            <a:off x="166255" y="1644263"/>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4" name="Date Placeholder 3">
            <a:extLst>
              <a:ext uri="{FF2B5EF4-FFF2-40B4-BE49-F238E27FC236}">
                <a16:creationId xmlns:a16="http://schemas.microsoft.com/office/drawing/2014/main" id="{9510C528-972F-9752-8374-E7BE8405F1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BEDA-3F6E-47B9-AAAA-1BDD72A7864B}" type="datetimeFigureOut">
              <a:rPr lang="pt-BR" smtClean="0"/>
              <a:t>01/08/2025</a:t>
            </a:fld>
            <a:endParaRPr lang="pt-BR"/>
          </a:p>
        </p:txBody>
      </p:sp>
      <p:sp>
        <p:nvSpPr>
          <p:cNvPr id="5" name="Footer Placeholder 4">
            <a:extLst>
              <a:ext uri="{FF2B5EF4-FFF2-40B4-BE49-F238E27FC236}">
                <a16:creationId xmlns:a16="http://schemas.microsoft.com/office/drawing/2014/main" id="{ED0EE8A6-6864-D987-C030-52177531B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Slide Number Placeholder 5">
            <a:extLst>
              <a:ext uri="{FF2B5EF4-FFF2-40B4-BE49-F238E27FC236}">
                <a16:creationId xmlns:a16="http://schemas.microsoft.com/office/drawing/2014/main" id="{607BB7BD-B6D3-6999-EA98-EF138B43CF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B0482-5111-4F99-8D97-A271655A2488}" type="slidenum">
              <a:rPr lang="pt-BR" smtClean="0"/>
              <a:t>‹#›</a:t>
            </a:fld>
            <a:endParaRPr lang="pt-BR"/>
          </a:p>
        </p:txBody>
      </p:sp>
      <p:sp>
        <p:nvSpPr>
          <p:cNvPr id="7" name="Diagonal Stripe 6">
            <a:extLst>
              <a:ext uri="{FF2B5EF4-FFF2-40B4-BE49-F238E27FC236}">
                <a16:creationId xmlns:a16="http://schemas.microsoft.com/office/drawing/2014/main" id="{FC7AD9CA-925F-4413-B229-8660325E3DA6}"/>
              </a:ext>
            </a:extLst>
          </p:cNvPr>
          <p:cNvSpPr/>
          <p:nvPr userDrawn="1"/>
        </p:nvSpPr>
        <p:spPr>
          <a:xfrm rot="8058327">
            <a:off x="9248791" y="2240876"/>
            <a:ext cx="4516235" cy="4368633"/>
          </a:xfrm>
          <a:prstGeom prst="diagStripe">
            <a:avLst>
              <a:gd name="adj" fmla="val 49929"/>
            </a:avLst>
          </a:prstGeom>
          <a:solidFill>
            <a:srgbClr val="0082CE"/>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Neurial Grotesk"/>
              <a:ea typeface="+mn-ea"/>
              <a:cs typeface="+mn-cs"/>
            </a:endParaRPr>
          </a:p>
        </p:txBody>
      </p:sp>
      <p:sp>
        <p:nvSpPr>
          <p:cNvPr id="8" name="Right Triangle 7">
            <a:extLst>
              <a:ext uri="{FF2B5EF4-FFF2-40B4-BE49-F238E27FC236}">
                <a16:creationId xmlns:a16="http://schemas.microsoft.com/office/drawing/2014/main" id="{7D2F4D96-0184-8EFB-927F-CEC9A427B169}"/>
              </a:ext>
            </a:extLst>
          </p:cNvPr>
          <p:cNvSpPr/>
          <p:nvPr userDrawn="1"/>
        </p:nvSpPr>
        <p:spPr>
          <a:xfrm rot="10800000">
            <a:off x="10143808" y="0"/>
            <a:ext cx="1377204" cy="1283516"/>
          </a:xfrm>
          <a:prstGeom prst="rtTriangle">
            <a:avLst/>
          </a:prstGeom>
          <a:solidFill>
            <a:srgbClr val="0082CE"/>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eurial Grotesk"/>
              <a:ea typeface="+mn-ea"/>
              <a:cs typeface="+mn-cs"/>
            </a:endParaRPr>
          </a:p>
        </p:txBody>
      </p:sp>
    </p:spTree>
    <p:extLst>
      <p:ext uri="{BB962C8B-B14F-4D97-AF65-F5344CB8AC3E}">
        <p14:creationId xmlns:p14="http://schemas.microsoft.com/office/powerpoint/2010/main" val="34039396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Lst>
  <p:txStyles>
    <p:titleStyle>
      <a:lvl1pPr algn="l" defTabSz="914400" rtl="0" eaLnBrk="1" latinLnBrk="0" hangingPunct="1">
        <a:lnSpc>
          <a:spcPct val="90000"/>
        </a:lnSpc>
        <a:spcBef>
          <a:spcPct val="0"/>
        </a:spcBef>
        <a:buNone/>
        <a:defRPr kumimoji="0" lang="pt-BR" sz="4000" b="0" i="0" u="none" strike="noStrike" kern="0" cap="none" spc="0" normalizeH="0" baseline="0" dirty="0">
          <a:ln>
            <a:noFill/>
          </a:ln>
          <a:solidFill>
            <a:srgbClr val="0082CE"/>
          </a:solidFill>
          <a:effectLst/>
          <a:uLnTx/>
          <a:uFillTx/>
          <a:latin typeface="Neurial Grotesk Extrabold"/>
          <a:ea typeface="+mj-ea"/>
          <a:cs typeface="Arial"/>
          <a:sym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Neurial Grotesk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Neurial Grotesk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Neurial Grotesk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Neurial Grotesk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Neurial Grotesk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E674EF-46DE-6432-2CE1-3ABC7FC10518}"/>
              </a:ext>
            </a:extLst>
          </p:cNvPr>
          <p:cNvSpPr>
            <a:spLocks noGrp="1"/>
          </p:cNvSpPr>
          <p:nvPr>
            <p:ph type="title"/>
          </p:nvPr>
        </p:nvSpPr>
        <p:spPr>
          <a:xfrm>
            <a:off x="182881" y="365125"/>
            <a:ext cx="9960928" cy="1325563"/>
          </a:xfrm>
          <a:prstGeom prst="rect">
            <a:avLst/>
          </a:prstGeom>
        </p:spPr>
        <p:txBody>
          <a:bodyPr vert="horz" lIns="91440" tIns="45720" rIns="91440" bIns="45720" rtlCol="0" anchor="ctr">
            <a:normAutofit/>
          </a:bodyPr>
          <a:lstStyle/>
          <a:p>
            <a:pPr marL="0" marR="0" lvl="0" indent="0" algn="l" defTabSz="1219170" rtl="0" eaLnBrk="1" fontAlgn="auto" latinLnBrk="0" hangingPunct="1">
              <a:lnSpc>
                <a:spcPct val="90000"/>
              </a:lnSpc>
              <a:spcBef>
                <a:spcPts val="0"/>
              </a:spcBef>
              <a:spcAft>
                <a:spcPts val="0"/>
              </a:spcAft>
              <a:buClr>
                <a:srgbClr val="EA1D2C"/>
              </a:buClr>
              <a:buSzPts val="4000"/>
              <a:buFont typeface="Arial"/>
              <a:buNone/>
              <a:tabLst/>
              <a:defRPr/>
            </a:pPr>
            <a:r>
              <a:rPr lang="en-US" dirty="0"/>
              <a:t>Click to edit Master title style</a:t>
            </a:r>
            <a:endParaRPr lang="pt-BR" dirty="0"/>
          </a:p>
        </p:txBody>
      </p:sp>
      <p:sp>
        <p:nvSpPr>
          <p:cNvPr id="3" name="Text Placeholder 2">
            <a:extLst>
              <a:ext uri="{FF2B5EF4-FFF2-40B4-BE49-F238E27FC236}">
                <a16:creationId xmlns:a16="http://schemas.microsoft.com/office/drawing/2014/main" id="{B953A942-833B-4D74-05EC-952DC1D85B94}"/>
              </a:ext>
            </a:extLst>
          </p:cNvPr>
          <p:cNvSpPr>
            <a:spLocks noGrp="1"/>
          </p:cNvSpPr>
          <p:nvPr>
            <p:ph type="body" idx="1"/>
          </p:nvPr>
        </p:nvSpPr>
        <p:spPr>
          <a:xfrm>
            <a:off x="182880" y="1825625"/>
            <a:ext cx="10523913"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7" name="Diagonal Stripe 6">
            <a:extLst>
              <a:ext uri="{FF2B5EF4-FFF2-40B4-BE49-F238E27FC236}">
                <a16:creationId xmlns:a16="http://schemas.microsoft.com/office/drawing/2014/main" id="{A889DD4D-0170-7153-0CE7-6DF5D69686A7}"/>
              </a:ext>
            </a:extLst>
          </p:cNvPr>
          <p:cNvSpPr/>
          <p:nvPr userDrawn="1"/>
        </p:nvSpPr>
        <p:spPr>
          <a:xfrm rot="8058327">
            <a:off x="9248791" y="2240876"/>
            <a:ext cx="4516235" cy="4368633"/>
          </a:xfrm>
          <a:prstGeom prst="diagStripe">
            <a:avLst>
              <a:gd name="adj" fmla="val 49929"/>
            </a:avLst>
          </a:prstGeom>
          <a:solidFill>
            <a:srgbClr val="0082CE"/>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Neurial Grotesk"/>
              <a:ea typeface="+mn-ea"/>
              <a:cs typeface="+mn-cs"/>
            </a:endParaRPr>
          </a:p>
        </p:txBody>
      </p:sp>
      <p:sp>
        <p:nvSpPr>
          <p:cNvPr id="8" name="Right Triangle 7">
            <a:extLst>
              <a:ext uri="{FF2B5EF4-FFF2-40B4-BE49-F238E27FC236}">
                <a16:creationId xmlns:a16="http://schemas.microsoft.com/office/drawing/2014/main" id="{255A0B64-EB29-0327-F086-CF081062E956}"/>
              </a:ext>
            </a:extLst>
          </p:cNvPr>
          <p:cNvSpPr/>
          <p:nvPr userDrawn="1"/>
        </p:nvSpPr>
        <p:spPr>
          <a:xfrm rot="10800000">
            <a:off x="10143808" y="0"/>
            <a:ext cx="1377204" cy="1283516"/>
          </a:xfrm>
          <a:prstGeom prst="rtTriangle">
            <a:avLst/>
          </a:prstGeom>
          <a:solidFill>
            <a:srgbClr val="0082CE"/>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eurial Grotesk"/>
              <a:ea typeface="+mn-ea"/>
              <a:cs typeface="+mn-cs"/>
            </a:endParaRPr>
          </a:p>
        </p:txBody>
      </p:sp>
    </p:spTree>
    <p:extLst>
      <p:ext uri="{BB962C8B-B14F-4D97-AF65-F5344CB8AC3E}">
        <p14:creationId xmlns:p14="http://schemas.microsoft.com/office/powerpoint/2010/main" val="361059657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Lst>
  <p:txStyles>
    <p:titleStyle>
      <a:lvl1pPr algn="l" defTabSz="914400" rtl="0" eaLnBrk="1" latinLnBrk="0" hangingPunct="1">
        <a:lnSpc>
          <a:spcPct val="90000"/>
        </a:lnSpc>
        <a:spcBef>
          <a:spcPct val="0"/>
        </a:spcBef>
        <a:buNone/>
        <a:defRPr kumimoji="0" lang="pt-BR" sz="4000" b="0" i="0" u="none" strike="noStrike" kern="0" cap="none" spc="0" normalizeH="0" baseline="0" dirty="0">
          <a:ln>
            <a:noFill/>
          </a:ln>
          <a:solidFill>
            <a:srgbClr val="0082CE"/>
          </a:solidFill>
          <a:effectLst/>
          <a:uLnTx/>
          <a:uFillTx/>
          <a:latin typeface="Neurial Grotesk Extrabold"/>
          <a:ea typeface="+mj-ea"/>
          <a:cs typeface="Arial"/>
          <a:sym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400" b="1" kern="1200" dirty="0" smtClean="0">
          <a:solidFill>
            <a:schemeClr val="tx1"/>
          </a:solidFill>
          <a:latin typeface="Neurial Grotesk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b="1" kern="1200" dirty="0" smtClean="0">
          <a:solidFill>
            <a:schemeClr val="tx1"/>
          </a:solidFill>
          <a:latin typeface="Neurial Grotesk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400" b="1" kern="1200" dirty="0" smtClean="0">
          <a:solidFill>
            <a:schemeClr val="tx1"/>
          </a:solidFill>
          <a:latin typeface="Neurial Grotesk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400" b="1" kern="1200" dirty="0" smtClean="0">
          <a:solidFill>
            <a:schemeClr val="tx1"/>
          </a:solidFill>
          <a:latin typeface="Neurial Grotesk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pt-BR" sz="2400" b="1" kern="1200" dirty="0" smtClean="0">
          <a:solidFill>
            <a:schemeClr val="tx1"/>
          </a:solidFill>
          <a:latin typeface="Neurial Grotesk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484245-9D02-0683-5770-FC72D2018D75}"/>
              </a:ext>
            </a:extLst>
          </p:cNvPr>
          <p:cNvSpPr>
            <a:spLocks noGrp="1"/>
          </p:cNvSpPr>
          <p:nvPr>
            <p:ph type="title"/>
          </p:nvPr>
        </p:nvSpPr>
        <p:spPr>
          <a:xfrm>
            <a:off x="166255" y="365125"/>
            <a:ext cx="10199717" cy="918389"/>
          </a:xfrm>
          <a:prstGeom prst="rect">
            <a:avLst/>
          </a:prstGeom>
        </p:spPr>
        <p:txBody>
          <a:bodyPr vert="horz" lIns="91440" tIns="45720" rIns="91440" bIns="45720" rtlCol="0" anchor="ctr">
            <a:normAutofit/>
          </a:bodyPr>
          <a:lstStyle/>
          <a:p>
            <a:pPr marL="0" marR="0" lvl="0" indent="0" algn="l" defTabSz="1219170" rtl="0" eaLnBrk="1" fontAlgn="auto" latinLnBrk="0" hangingPunct="1">
              <a:lnSpc>
                <a:spcPct val="90000"/>
              </a:lnSpc>
              <a:spcBef>
                <a:spcPts val="0"/>
              </a:spcBef>
              <a:spcAft>
                <a:spcPts val="0"/>
              </a:spcAft>
              <a:buClr>
                <a:srgbClr val="EA1D2C"/>
              </a:buClr>
              <a:buSzPts val="4000"/>
              <a:buFont typeface="Arial"/>
              <a:buNone/>
              <a:tabLst/>
              <a:defRPr/>
            </a:pPr>
            <a:r>
              <a:rPr lang="en-US" dirty="0"/>
              <a:t>Click to edit Master title style</a:t>
            </a:r>
            <a:endParaRPr lang="pt-BR" dirty="0"/>
          </a:p>
        </p:txBody>
      </p:sp>
      <p:sp>
        <p:nvSpPr>
          <p:cNvPr id="3" name="Text Placeholder 2">
            <a:extLst>
              <a:ext uri="{FF2B5EF4-FFF2-40B4-BE49-F238E27FC236}">
                <a16:creationId xmlns:a16="http://schemas.microsoft.com/office/drawing/2014/main" id="{07A6EB2F-C63A-4B81-5C19-B215FEF2E072}"/>
              </a:ext>
            </a:extLst>
          </p:cNvPr>
          <p:cNvSpPr>
            <a:spLocks noGrp="1"/>
          </p:cNvSpPr>
          <p:nvPr>
            <p:ph type="body" idx="1"/>
          </p:nvPr>
        </p:nvSpPr>
        <p:spPr>
          <a:xfrm>
            <a:off x="166255" y="1644263"/>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4" name="Date Placeholder 3">
            <a:extLst>
              <a:ext uri="{FF2B5EF4-FFF2-40B4-BE49-F238E27FC236}">
                <a16:creationId xmlns:a16="http://schemas.microsoft.com/office/drawing/2014/main" id="{9510C528-972F-9752-8374-E7BE8405F1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BEDA-3F6E-47B9-AAAA-1BDD72A7864B}" type="datetimeFigureOut">
              <a:rPr lang="pt-BR" smtClean="0"/>
              <a:t>01/08/2025</a:t>
            </a:fld>
            <a:endParaRPr lang="pt-BR"/>
          </a:p>
        </p:txBody>
      </p:sp>
      <p:sp>
        <p:nvSpPr>
          <p:cNvPr id="5" name="Footer Placeholder 4">
            <a:extLst>
              <a:ext uri="{FF2B5EF4-FFF2-40B4-BE49-F238E27FC236}">
                <a16:creationId xmlns:a16="http://schemas.microsoft.com/office/drawing/2014/main" id="{ED0EE8A6-6864-D987-C030-52177531B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Slide Number Placeholder 5">
            <a:extLst>
              <a:ext uri="{FF2B5EF4-FFF2-40B4-BE49-F238E27FC236}">
                <a16:creationId xmlns:a16="http://schemas.microsoft.com/office/drawing/2014/main" id="{607BB7BD-B6D3-6999-EA98-EF138B43CF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B0482-5111-4F99-8D97-A271655A2488}" type="slidenum">
              <a:rPr lang="pt-BR" smtClean="0"/>
              <a:t>‹#›</a:t>
            </a:fld>
            <a:endParaRPr lang="pt-BR"/>
          </a:p>
        </p:txBody>
      </p:sp>
      <p:sp>
        <p:nvSpPr>
          <p:cNvPr id="7" name="Diagonal Stripe 6">
            <a:extLst>
              <a:ext uri="{FF2B5EF4-FFF2-40B4-BE49-F238E27FC236}">
                <a16:creationId xmlns:a16="http://schemas.microsoft.com/office/drawing/2014/main" id="{FC7AD9CA-925F-4413-B229-8660325E3DA6}"/>
              </a:ext>
            </a:extLst>
          </p:cNvPr>
          <p:cNvSpPr/>
          <p:nvPr userDrawn="1"/>
        </p:nvSpPr>
        <p:spPr>
          <a:xfrm rot="8058327">
            <a:off x="9248791" y="2240876"/>
            <a:ext cx="4516235" cy="4368633"/>
          </a:xfrm>
          <a:prstGeom prst="diagStripe">
            <a:avLst>
              <a:gd name="adj" fmla="val 49929"/>
            </a:avLst>
          </a:prstGeom>
          <a:solidFill>
            <a:srgbClr val="0082CE"/>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Neurial Grotesk"/>
              <a:ea typeface="+mn-ea"/>
              <a:cs typeface="+mn-cs"/>
            </a:endParaRPr>
          </a:p>
        </p:txBody>
      </p:sp>
      <p:sp>
        <p:nvSpPr>
          <p:cNvPr id="8" name="Right Triangle 7">
            <a:extLst>
              <a:ext uri="{FF2B5EF4-FFF2-40B4-BE49-F238E27FC236}">
                <a16:creationId xmlns:a16="http://schemas.microsoft.com/office/drawing/2014/main" id="{7D2F4D96-0184-8EFB-927F-CEC9A427B169}"/>
              </a:ext>
            </a:extLst>
          </p:cNvPr>
          <p:cNvSpPr/>
          <p:nvPr userDrawn="1"/>
        </p:nvSpPr>
        <p:spPr>
          <a:xfrm rot="10800000">
            <a:off x="10143808" y="0"/>
            <a:ext cx="1377204" cy="1283516"/>
          </a:xfrm>
          <a:prstGeom prst="rtTriangle">
            <a:avLst/>
          </a:prstGeom>
          <a:solidFill>
            <a:srgbClr val="0082CE"/>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Neurial Grotesk"/>
              <a:ea typeface="+mn-ea"/>
              <a:cs typeface="+mn-cs"/>
            </a:endParaRPr>
          </a:p>
        </p:txBody>
      </p:sp>
      <p:pic>
        <p:nvPicPr>
          <p:cNvPr id="10" name="Picture 9" descr="Icon&#10;&#10;Description automatically generated">
            <a:extLst>
              <a:ext uri="{FF2B5EF4-FFF2-40B4-BE49-F238E27FC236}">
                <a16:creationId xmlns:a16="http://schemas.microsoft.com/office/drawing/2014/main" id="{ACB98BAE-73DD-EE15-71CA-EBB1D70A958E}"/>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28594" t="28379" r="28458" b="29270"/>
          <a:stretch/>
        </p:blipFill>
        <p:spPr>
          <a:xfrm>
            <a:off x="11602733" y="6344826"/>
            <a:ext cx="437067" cy="448212"/>
          </a:xfrm>
          <a:prstGeom prst="rect">
            <a:avLst/>
          </a:prstGeom>
        </p:spPr>
      </p:pic>
    </p:spTree>
    <p:extLst>
      <p:ext uri="{BB962C8B-B14F-4D97-AF65-F5344CB8AC3E}">
        <p14:creationId xmlns:p14="http://schemas.microsoft.com/office/powerpoint/2010/main" val="1107168413"/>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Lst>
  <p:txStyles>
    <p:titleStyle>
      <a:lvl1pPr algn="l" defTabSz="914400" rtl="0" eaLnBrk="1" latinLnBrk="0" hangingPunct="1">
        <a:lnSpc>
          <a:spcPct val="90000"/>
        </a:lnSpc>
        <a:spcBef>
          <a:spcPct val="0"/>
        </a:spcBef>
        <a:buNone/>
        <a:defRPr kumimoji="0" lang="pt-BR" sz="4000" b="0" i="0" u="none" strike="noStrike" kern="0" cap="none" spc="0" normalizeH="0" baseline="0" dirty="0">
          <a:ln>
            <a:noFill/>
          </a:ln>
          <a:solidFill>
            <a:srgbClr val="0082CE"/>
          </a:solidFill>
          <a:effectLst/>
          <a:uLnTx/>
          <a:uFillTx/>
          <a:latin typeface="Neurial Grotesk Extrabold"/>
          <a:ea typeface="+mj-ea"/>
          <a:cs typeface="Arial"/>
          <a:sym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Neurial Grotesk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Neurial Grotesk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Neurial Grotesk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Neurial Grotesk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Neurial Grotesk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484245-9D02-0683-5770-FC72D2018D75}"/>
              </a:ext>
            </a:extLst>
          </p:cNvPr>
          <p:cNvSpPr>
            <a:spLocks noGrp="1"/>
          </p:cNvSpPr>
          <p:nvPr>
            <p:ph type="title"/>
          </p:nvPr>
        </p:nvSpPr>
        <p:spPr>
          <a:xfrm>
            <a:off x="166255" y="365125"/>
            <a:ext cx="10199717" cy="918389"/>
          </a:xfrm>
          <a:prstGeom prst="rect">
            <a:avLst/>
          </a:prstGeom>
        </p:spPr>
        <p:txBody>
          <a:bodyPr vert="horz" lIns="91440" tIns="45720" rIns="91440" bIns="45720" rtlCol="0" anchor="ctr">
            <a:normAutofit/>
          </a:bodyPr>
          <a:lstStyle/>
          <a:p>
            <a:pPr marL="0" marR="0" lvl="0" indent="0" algn="l" defTabSz="1219170" rtl="0" eaLnBrk="1" fontAlgn="auto" latinLnBrk="0" hangingPunct="1">
              <a:lnSpc>
                <a:spcPct val="90000"/>
              </a:lnSpc>
              <a:spcBef>
                <a:spcPts val="0"/>
              </a:spcBef>
              <a:spcAft>
                <a:spcPts val="0"/>
              </a:spcAft>
              <a:buClr>
                <a:srgbClr val="EA1D2C"/>
              </a:buClr>
              <a:buSzPts val="4000"/>
              <a:buFont typeface="Arial"/>
              <a:buNone/>
              <a:tabLst/>
              <a:defRPr/>
            </a:pPr>
            <a:r>
              <a:rPr lang="en-US" dirty="0"/>
              <a:t>Click to edit Master title style</a:t>
            </a:r>
            <a:endParaRPr lang="pt-BR" dirty="0"/>
          </a:p>
        </p:txBody>
      </p:sp>
      <p:sp>
        <p:nvSpPr>
          <p:cNvPr id="3" name="Text Placeholder 2">
            <a:extLst>
              <a:ext uri="{FF2B5EF4-FFF2-40B4-BE49-F238E27FC236}">
                <a16:creationId xmlns:a16="http://schemas.microsoft.com/office/drawing/2014/main" id="{07A6EB2F-C63A-4B81-5C19-B215FEF2E072}"/>
              </a:ext>
            </a:extLst>
          </p:cNvPr>
          <p:cNvSpPr>
            <a:spLocks noGrp="1"/>
          </p:cNvSpPr>
          <p:nvPr>
            <p:ph type="body" idx="1"/>
          </p:nvPr>
        </p:nvSpPr>
        <p:spPr>
          <a:xfrm>
            <a:off x="166255" y="1644263"/>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4" name="Date Placeholder 3">
            <a:extLst>
              <a:ext uri="{FF2B5EF4-FFF2-40B4-BE49-F238E27FC236}">
                <a16:creationId xmlns:a16="http://schemas.microsoft.com/office/drawing/2014/main" id="{9510C528-972F-9752-8374-E7BE8405F1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CBEDA-3F6E-47B9-AAAA-1BDD72A7864B}" type="datetimeFigureOut">
              <a:rPr lang="pt-BR" smtClean="0"/>
              <a:t>01/08/2025</a:t>
            </a:fld>
            <a:endParaRPr lang="pt-BR"/>
          </a:p>
        </p:txBody>
      </p:sp>
      <p:sp>
        <p:nvSpPr>
          <p:cNvPr id="5" name="Footer Placeholder 4">
            <a:extLst>
              <a:ext uri="{FF2B5EF4-FFF2-40B4-BE49-F238E27FC236}">
                <a16:creationId xmlns:a16="http://schemas.microsoft.com/office/drawing/2014/main" id="{ED0EE8A6-6864-D987-C030-52177531B5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Slide Number Placeholder 5">
            <a:extLst>
              <a:ext uri="{FF2B5EF4-FFF2-40B4-BE49-F238E27FC236}">
                <a16:creationId xmlns:a16="http://schemas.microsoft.com/office/drawing/2014/main" id="{607BB7BD-B6D3-6999-EA98-EF138B43CF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B0482-5111-4F99-8D97-A271655A2488}" type="slidenum">
              <a:rPr lang="pt-BR" smtClean="0"/>
              <a:t>‹#›</a:t>
            </a:fld>
            <a:endParaRPr lang="pt-BR"/>
          </a:p>
        </p:txBody>
      </p:sp>
      <p:pic>
        <p:nvPicPr>
          <p:cNvPr id="10" name="Picture 9" descr="Logo&#10;&#10;Description automatically generated">
            <a:extLst>
              <a:ext uri="{FF2B5EF4-FFF2-40B4-BE49-F238E27FC236}">
                <a16:creationId xmlns:a16="http://schemas.microsoft.com/office/drawing/2014/main" id="{D69DBC1A-6615-76F3-FC35-88D4A389B707}"/>
              </a:ext>
            </a:extLst>
          </p:cNvPr>
          <p:cNvPicPr>
            <a:picLocks noChangeAspect="1"/>
          </p:cNvPicPr>
          <p:nvPr userDrawn="1"/>
        </p:nvPicPr>
        <p:blipFill rotWithShape="1">
          <a:blip r:embed="rId11">
            <a:extLst>
              <a:ext uri="{28A0092B-C50C-407E-A947-70E740481C1C}">
                <a14:useLocalDpi xmlns:a14="http://schemas.microsoft.com/office/drawing/2010/main" val="0"/>
              </a:ext>
            </a:extLst>
          </a:blip>
          <a:srcRect l="7943" t="32686" r="5687" b="31610"/>
          <a:stretch/>
        </p:blipFill>
        <p:spPr>
          <a:xfrm>
            <a:off x="11001371" y="6467341"/>
            <a:ext cx="900000" cy="209244"/>
          </a:xfrm>
          <a:prstGeom prst="rect">
            <a:avLst/>
          </a:prstGeom>
        </p:spPr>
      </p:pic>
    </p:spTree>
    <p:extLst>
      <p:ext uri="{BB962C8B-B14F-4D97-AF65-F5344CB8AC3E}">
        <p14:creationId xmlns:p14="http://schemas.microsoft.com/office/powerpoint/2010/main" val="1358293290"/>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Lst>
  <p:txStyles>
    <p:titleStyle>
      <a:lvl1pPr algn="l" defTabSz="914400" rtl="0" eaLnBrk="1" latinLnBrk="0" hangingPunct="1">
        <a:lnSpc>
          <a:spcPct val="90000"/>
        </a:lnSpc>
        <a:spcBef>
          <a:spcPct val="0"/>
        </a:spcBef>
        <a:buNone/>
        <a:defRPr kumimoji="0" lang="pt-BR" sz="4000" b="0" i="0" u="none" strike="noStrike" kern="0" cap="none" spc="0" normalizeH="0" baseline="0" dirty="0">
          <a:ln>
            <a:noFill/>
          </a:ln>
          <a:solidFill>
            <a:srgbClr val="0082CE"/>
          </a:solidFill>
          <a:effectLst/>
          <a:uLnTx/>
          <a:uFillTx/>
          <a:latin typeface="Neurial Grotesk Extrabold"/>
          <a:ea typeface="+mj-ea"/>
          <a:cs typeface="Arial"/>
          <a:sym typeface="Arial"/>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Neurial Grotesk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Neurial Grotesk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Neurial Grotesk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Neurial Grotesk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1" kern="1200">
          <a:solidFill>
            <a:schemeClr val="tx1"/>
          </a:solidFill>
          <a:latin typeface="Neurial Grotesk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55.xml"/><Relationship Id="rId6" Type="http://schemas.openxmlformats.org/officeDocument/2006/relationships/image" Target="../media/image62.png"/><Relationship Id="rId5" Type="http://schemas.openxmlformats.org/officeDocument/2006/relationships/image" Target="../media/image52.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5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55.xm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5.xml"/><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55.xml"/><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91.xml"/><Relationship Id="rId1" Type="http://schemas.openxmlformats.org/officeDocument/2006/relationships/themeOverride" Target="../theme/themeOverride2.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microsoft.com/office/2014/relationships/chartEx" Target="../charts/chartEx1.xml"/><Relationship Id="rId1" Type="http://schemas.openxmlformats.org/officeDocument/2006/relationships/slideLayout" Target="../slideLayouts/slideLayout83.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26.xml.rels><?xml version="1.0" encoding="UTF-8" standalone="yes"?>
<Relationships xmlns="http://schemas.openxmlformats.org/package/2006/relationships"><Relationship Id="rId8" Type="http://schemas.microsoft.com/office/2014/relationships/chartEx" Target="../charts/chartEx5.xml"/><Relationship Id="rId13" Type="http://schemas.openxmlformats.org/officeDocument/2006/relationships/chart" Target="../charts/chart12.xml"/><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chart" Target="../charts/chart11.xml"/><Relationship Id="rId2" Type="http://schemas.microsoft.com/office/2014/relationships/chartEx" Target="../charts/chartEx2.xml"/><Relationship Id="rId1" Type="http://schemas.openxmlformats.org/officeDocument/2006/relationships/slideLayout" Target="../slideLayouts/slideLayout72.xml"/><Relationship Id="rId6" Type="http://schemas.microsoft.com/office/2014/relationships/chartEx" Target="../charts/chartEx4.xml"/><Relationship Id="rId11" Type="http://schemas.openxmlformats.org/officeDocument/2006/relationships/chart" Target="../charts/chart10.xml"/><Relationship Id="rId5" Type="http://schemas.openxmlformats.org/officeDocument/2006/relationships/image" Target="../media/image84.png"/><Relationship Id="rId10" Type="http://schemas.openxmlformats.org/officeDocument/2006/relationships/chart" Target="../charts/chart9.xml"/><Relationship Id="rId4" Type="http://schemas.microsoft.com/office/2014/relationships/chartEx" Target="../charts/chartEx3.xml"/><Relationship Id="rId9" Type="http://schemas.openxmlformats.org/officeDocument/2006/relationships/image" Target="../media/image10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82.xml"/></Relationships>
</file>

<file path=ppt/slides/_rels/slide29.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xml"/><Relationship Id="rId1" Type="http://schemas.openxmlformats.org/officeDocument/2006/relationships/slideLayout" Target="../slideLayouts/slideLayout83.xml"/><Relationship Id="rId4" Type="http://schemas.openxmlformats.org/officeDocument/2006/relationships/chart" Target="../charts/char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1.xml"/><Relationship Id="rId5" Type="http://schemas.openxmlformats.org/officeDocument/2006/relationships/image" Target="../media/image12.jpg"/><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72.xml"/><Relationship Id="rId5" Type="http://schemas.openxmlformats.org/officeDocument/2006/relationships/chart" Target="../charts/chart19.xml"/><Relationship Id="rId4" Type="http://schemas.openxmlformats.org/officeDocument/2006/relationships/chart" Target="../charts/chart18.xml"/></Relationships>
</file>

<file path=ppt/slides/_rels/slide3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72.xml"/><Relationship Id="rId5" Type="http://schemas.openxmlformats.org/officeDocument/2006/relationships/chart" Target="../charts/chart23.xml"/><Relationship Id="rId4" Type="http://schemas.openxmlformats.org/officeDocument/2006/relationships/chart" Target="../charts/char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34.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6.xml"/><Relationship Id="rId1" Type="http://schemas.openxmlformats.org/officeDocument/2006/relationships/slideLayout" Target="../slideLayouts/slideLayout83.xml"/><Relationship Id="rId4" Type="http://schemas.openxmlformats.org/officeDocument/2006/relationships/chart" Target="../charts/chart26.xml"/></Relationships>
</file>

<file path=ppt/slides/_rels/slide35.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chart" Target="../charts/chart27.xml"/><Relationship Id="rId1" Type="http://schemas.openxmlformats.org/officeDocument/2006/relationships/slideLayout" Target="../slideLayouts/slideLayout71.xml"/><Relationship Id="rId5" Type="http://schemas.openxmlformats.org/officeDocument/2006/relationships/chart" Target="../charts/chart30.xml"/><Relationship Id="rId4" Type="http://schemas.openxmlformats.org/officeDocument/2006/relationships/chart" Target="../charts/chart29.xml"/></Relationships>
</file>

<file path=ppt/slides/_rels/slide36.xml.rels><?xml version="1.0" encoding="UTF-8" standalone="yes"?>
<Relationships xmlns="http://schemas.openxmlformats.org/package/2006/relationships"><Relationship Id="rId8" Type="http://schemas.openxmlformats.org/officeDocument/2006/relationships/chart" Target="../charts/chart37.xml"/><Relationship Id="rId3" Type="http://schemas.openxmlformats.org/officeDocument/2006/relationships/chart" Target="../charts/chart32.xml"/><Relationship Id="rId7" Type="http://schemas.openxmlformats.org/officeDocument/2006/relationships/chart" Target="../charts/chart36.xml"/><Relationship Id="rId2" Type="http://schemas.openxmlformats.org/officeDocument/2006/relationships/chart" Target="../charts/chart31.xml"/><Relationship Id="rId1" Type="http://schemas.openxmlformats.org/officeDocument/2006/relationships/slideLayout" Target="../slideLayouts/slideLayout83.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chart" Target="../charts/chart33.xml"/><Relationship Id="rId9" Type="http://schemas.openxmlformats.org/officeDocument/2006/relationships/chart" Target="../charts/char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7.xml"/><Relationship Id="rId1" Type="http://schemas.openxmlformats.org/officeDocument/2006/relationships/slideLayout" Target="../slideLayouts/slideLayout83.xml"/><Relationship Id="rId4" Type="http://schemas.openxmlformats.org/officeDocument/2006/relationships/image" Target="../media/image83.emf"/></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jpeg"/><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1.xml"/><Relationship Id="rId6" Type="http://schemas.openxmlformats.org/officeDocument/2006/relationships/image" Target="../media/image15.png"/><Relationship Id="rId11" Type="http://schemas.microsoft.com/office/2007/relationships/hdphoto" Target="../media/hdphoto3.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jpeg"/></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83.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83.xml"/><Relationship Id="rId5" Type="http://schemas.openxmlformats.org/officeDocument/2006/relationships/image" Target="../media/image85.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83.xml"/><Relationship Id="rId5" Type="http://schemas.openxmlformats.org/officeDocument/2006/relationships/image" Target="../media/image91.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83.xml"/><Relationship Id="rId5" Type="http://schemas.openxmlformats.org/officeDocument/2006/relationships/image" Target="../media/image86.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8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8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4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3.xml"/><Relationship Id="rId6" Type="http://schemas.openxmlformats.org/officeDocument/2006/relationships/image" Target="../media/image108.png"/><Relationship Id="rId11" Type="http://schemas.openxmlformats.org/officeDocument/2006/relationships/image" Target="../media/image112.png"/><Relationship Id="rId5" Type="http://schemas.microsoft.com/office/2007/relationships/hdphoto" Target="../media/hdphoto4.wdp"/><Relationship Id="rId10"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16.xml"/><Relationship Id="rId1" Type="http://schemas.openxmlformats.org/officeDocument/2006/relationships/slideLayout" Target="../slideLayouts/slideLayout8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emf"/></Relationships>
</file>

<file path=ppt/slides/_rels/slide49.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19.png"/><Relationship Id="rId12" Type="http://schemas.microsoft.com/office/2007/relationships/hdphoto" Target="../media/hdphoto10.wdp"/><Relationship Id="rId2" Type="http://schemas.openxmlformats.org/officeDocument/2006/relationships/notesSlide" Target="../notesSlides/notesSlide17.xml"/><Relationship Id="rId1" Type="http://schemas.openxmlformats.org/officeDocument/2006/relationships/slideLayout" Target="../slideLayouts/slideLayout83.xml"/><Relationship Id="rId6" Type="http://schemas.microsoft.com/office/2007/relationships/hdphoto" Target="../media/hdphoto7.wdp"/><Relationship Id="rId11" Type="http://schemas.openxmlformats.org/officeDocument/2006/relationships/image" Target="../media/image121.png"/><Relationship Id="rId5" Type="http://schemas.openxmlformats.org/officeDocument/2006/relationships/image" Target="../media/image118.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120.png"/><Relationship Id="rId14" Type="http://schemas.microsoft.com/office/2007/relationships/hdphoto" Target="../media/hdphoto11.wdp"/></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3.xml"/></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8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svg"/><Relationship Id="rId3" Type="http://schemas.openxmlformats.org/officeDocument/2006/relationships/image" Target="../media/image128.png"/><Relationship Id="rId7" Type="http://schemas.openxmlformats.org/officeDocument/2006/relationships/image" Target="../media/image132.svg"/><Relationship Id="rId12" Type="http://schemas.openxmlformats.org/officeDocument/2006/relationships/image" Target="../media/image137.png"/><Relationship Id="rId2" Type="http://schemas.openxmlformats.org/officeDocument/2006/relationships/image" Target="../media/image8.png"/><Relationship Id="rId1" Type="http://schemas.openxmlformats.org/officeDocument/2006/relationships/slideLayout" Target="../slideLayouts/slideLayout80.xml"/><Relationship Id="rId6" Type="http://schemas.openxmlformats.org/officeDocument/2006/relationships/image" Target="../media/image131.png"/><Relationship Id="rId11" Type="http://schemas.openxmlformats.org/officeDocument/2006/relationships/image" Target="../media/image136.svg"/><Relationship Id="rId5" Type="http://schemas.openxmlformats.org/officeDocument/2006/relationships/image" Target="../media/image130.sv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svg"/></Relationships>
</file>

<file path=ppt/slides/_rels/slide52.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2.xml"/></Relationships>
</file>

<file path=ppt/slides/_rels/slide54.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20.xml"/><Relationship Id="rId1" Type="http://schemas.openxmlformats.org/officeDocument/2006/relationships/slideLayout" Target="../slideLayouts/slideLayout82.xml"/></Relationships>
</file>

<file path=ppt/slides/_rels/slide55.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21.xml"/><Relationship Id="rId1" Type="http://schemas.openxmlformats.org/officeDocument/2006/relationships/slideLayout" Target="../slideLayouts/slideLayout83.xml"/><Relationship Id="rId4" Type="http://schemas.openxmlformats.org/officeDocument/2006/relationships/chart" Target="../charts/chart41.xml"/></Relationships>
</file>

<file path=ppt/slides/_rels/slide56.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22.xml"/><Relationship Id="rId1" Type="http://schemas.openxmlformats.org/officeDocument/2006/relationships/slideLayout" Target="../slideLayouts/slideLayout82.xml"/></Relationships>
</file>

<file path=ppt/slides/_rels/slide57.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23.xml"/><Relationship Id="rId1" Type="http://schemas.openxmlformats.org/officeDocument/2006/relationships/slideLayout" Target="../slideLayouts/slideLayout83.xml"/><Relationship Id="rId4" Type="http://schemas.openxmlformats.org/officeDocument/2006/relationships/chart" Target="../charts/chart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9.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24.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jpeg"/><Relationship Id="rId16" Type="http://schemas.openxmlformats.org/officeDocument/2006/relationships/image" Target="../media/image35.png"/><Relationship Id="rId1" Type="http://schemas.openxmlformats.org/officeDocument/2006/relationships/slideLayout" Target="../slideLayouts/slideLayout8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microsoft.com/office/2014/relationships/chartEx" Target="../charts/chartEx6.xml"/><Relationship Id="rId2" Type="http://schemas.openxmlformats.org/officeDocument/2006/relationships/notesSlide" Target="../notesSlides/notesSlide25.xml"/><Relationship Id="rId1" Type="http://schemas.openxmlformats.org/officeDocument/2006/relationships/slideLayout" Target="../slideLayouts/slideLayout83.xml"/><Relationship Id="rId5" Type="http://schemas.openxmlformats.org/officeDocument/2006/relationships/chart" Target="../charts/chart46.xml"/><Relationship Id="rId4" Type="http://schemas.openxmlformats.org/officeDocument/2006/relationships/image" Target="../media/image1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2.xml.rels><?xml version="1.0" encoding="UTF-8" standalone="yes"?>
<Relationships xmlns="http://schemas.openxmlformats.org/package/2006/relationships"><Relationship Id="rId2" Type="http://schemas.openxmlformats.org/officeDocument/2006/relationships/chart" Target="../charts/chart47.xml"/><Relationship Id="rId1" Type="http://schemas.openxmlformats.org/officeDocument/2006/relationships/slideLayout" Target="../slideLayouts/slideLayout82.xml"/></Relationships>
</file>

<file path=ppt/slides/_rels/slide63.xml.rels><?xml version="1.0" encoding="UTF-8" standalone="yes"?>
<Relationships xmlns="http://schemas.openxmlformats.org/package/2006/relationships"><Relationship Id="rId3" Type="http://schemas.openxmlformats.org/officeDocument/2006/relationships/image" Target="../media/image162.png"/><Relationship Id="rId2" Type="http://schemas.microsoft.com/office/2014/relationships/chartEx" Target="../charts/chartEx7.xml"/><Relationship Id="rId1" Type="http://schemas.openxmlformats.org/officeDocument/2006/relationships/slideLayout" Target="../slideLayouts/slideLayout83.xml"/><Relationship Id="rId4" Type="http://schemas.openxmlformats.org/officeDocument/2006/relationships/chart" Target="../charts/chart48.xml"/></Relationships>
</file>

<file path=ppt/slides/_rels/slide64.xml.rels><?xml version="1.0" encoding="UTF-8" standalone="yes"?>
<Relationships xmlns="http://schemas.openxmlformats.org/package/2006/relationships"><Relationship Id="rId3" Type="http://schemas.openxmlformats.org/officeDocument/2006/relationships/image" Target="../media/image163.png"/><Relationship Id="rId2" Type="http://schemas.microsoft.com/office/2014/relationships/chartEx" Target="../charts/chartEx8.xml"/><Relationship Id="rId1" Type="http://schemas.openxmlformats.org/officeDocument/2006/relationships/slideLayout" Target="../slideLayouts/slideLayout86.xml"/><Relationship Id="rId5" Type="http://schemas.openxmlformats.org/officeDocument/2006/relationships/image" Target="../media/image164.png"/><Relationship Id="rId4" Type="http://schemas.microsoft.com/office/2014/relationships/chartEx" Target="../charts/chartEx9.xml"/></Relationships>
</file>

<file path=ppt/slides/_rels/slide65.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34.svg"/><Relationship Id="rId7" Type="http://schemas.openxmlformats.org/officeDocument/2006/relationships/image" Target="../media/image144.png"/><Relationship Id="rId2" Type="http://schemas.openxmlformats.org/officeDocument/2006/relationships/image" Target="../media/image33.png"/><Relationship Id="rId1" Type="http://schemas.openxmlformats.org/officeDocument/2006/relationships/slideLayout" Target="../slideLayouts/slideLayout83.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66.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82.xml"/></Relationships>
</file>

<file path=ppt/slides/_rels/slide67.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26.xml"/><Relationship Id="rId1" Type="http://schemas.openxmlformats.org/officeDocument/2006/relationships/slideLayout" Target="../slideLayouts/slideLayout83.xml"/><Relationship Id="rId4" Type="http://schemas.openxmlformats.org/officeDocument/2006/relationships/chart" Target="../charts/chart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00.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85.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svg"/><Relationship Id="rId9" Type="http://schemas.openxmlformats.org/officeDocument/2006/relationships/image" Target="../media/image43.svg"/><Relationship Id="rId14"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E8F0C-7C98-811E-C45F-751E32120962}"/>
              </a:ext>
            </a:extLst>
          </p:cNvPr>
          <p:cNvSpPr>
            <a:spLocks noGrp="1"/>
          </p:cNvSpPr>
          <p:nvPr>
            <p:ph type="title"/>
          </p:nvPr>
        </p:nvSpPr>
        <p:spPr/>
        <p:txBody>
          <a:bodyPr/>
          <a:lstStyle/>
          <a:p>
            <a:r>
              <a:rPr lang="pt-BR" dirty="0"/>
              <a:t>Bradesco | Update Crédito Privado</a:t>
            </a:r>
          </a:p>
        </p:txBody>
      </p:sp>
      <p:sp>
        <p:nvSpPr>
          <p:cNvPr id="3" name="Rectangle 2">
            <a:extLst>
              <a:ext uri="{FF2B5EF4-FFF2-40B4-BE49-F238E27FC236}">
                <a16:creationId xmlns:a16="http://schemas.microsoft.com/office/drawing/2014/main" id="{9371B4EE-EEF1-2F59-DB52-BD56653C9A8E}"/>
              </a:ext>
            </a:extLst>
          </p:cNvPr>
          <p:cNvSpPr>
            <a:spLocks noChangeArrowheads="1"/>
          </p:cNvSpPr>
          <p:nvPr/>
        </p:nvSpPr>
        <p:spPr bwMode="auto">
          <a:xfrm>
            <a:off x="415638" y="5613607"/>
            <a:ext cx="2409922" cy="3048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no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pt-BR"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pitchFamily="34" charset="0"/>
              </a:rPr>
              <a:t>São Paulo, </a:t>
            </a:r>
            <a:r>
              <a:rPr lang="pt-BR" sz="1200" dirty="0">
                <a:solidFill>
                  <a:prstClr val="white"/>
                </a:solidFill>
                <a:latin typeface="Century Gothic" panose="020B0502020202020204" pitchFamily="34" charset="0"/>
                <a:cs typeface="Arial" pitchFamily="34" charset="0"/>
              </a:rPr>
              <a:t>agosto</a:t>
            </a:r>
            <a:r>
              <a:rPr kumimoji="0" lang="pt-BR" sz="12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Arial" pitchFamily="34" charset="0"/>
              </a:rPr>
              <a:t> de 2025</a:t>
            </a:r>
          </a:p>
        </p:txBody>
      </p:sp>
    </p:spTree>
    <p:extLst>
      <p:ext uri="{BB962C8B-B14F-4D97-AF65-F5344CB8AC3E}">
        <p14:creationId xmlns:p14="http://schemas.microsoft.com/office/powerpoint/2010/main" val="2256328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293;p92">
            <a:extLst>
              <a:ext uri="{FF2B5EF4-FFF2-40B4-BE49-F238E27FC236}">
                <a16:creationId xmlns:a16="http://schemas.microsoft.com/office/drawing/2014/main" id="{A6B942A6-7C0F-3E1B-9B65-78F67F843F3C}"/>
              </a:ext>
            </a:extLst>
          </p:cNvPr>
          <p:cNvSpPr txBox="1">
            <a:spLocks/>
          </p:cNvSpPr>
          <p:nvPr/>
        </p:nvSpPr>
        <p:spPr>
          <a:xfrm>
            <a:off x="397538" y="210913"/>
            <a:ext cx="4907887" cy="965195"/>
          </a:xfrm>
          <a:prstGeom prst="rect">
            <a:avLst/>
          </a:prstGeom>
          <a:noFill/>
          <a:ln>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1219170" rtl="0" eaLnBrk="1" fontAlgn="auto" latinLnBrk="0" hangingPunct="1">
              <a:lnSpc>
                <a:spcPct val="90000"/>
              </a:lnSpc>
              <a:spcBef>
                <a:spcPts val="0"/>
              </a:spcBef>
              <a:spcAft>
                <a:spcPts val="0"/>
              </a:spcAft>
              <a:buClr>
                <a:srgbClr val="EA1D2C"/>
              </a:buClr>
              <a:buSzPts val="4000"/>
              <a:buFont typeface="Arial"/>
              <a:buNone/>
              <a:tabLst/>
              <a:defRPr/>
            </a:pPr>
            <a:r>
              <a:rPr kumimoji="0" lang="pt-BR" sz="4000" b="1" i="0" u="none" strike="noStrike" kern="0" cap="none" spc="0" normalizeH="0" baseline="0" noProof="0" dirty="0">
                <a:ln>
                  <a:noFill/>
                </a:ln>
                <a:solidFill>
                  <a:srgbClr val="0082CE"/>
                </a:solidFill>
                <a:effectLst/>
                <a:uLnTx/>
                <a:uFillTx/>
                <a:latin typeface="Century Gothic" panose="020B0502020202020204" pitchFamily="34" charset="0"/>
                <a:cs typeface="Arial"/>
                <a:sym typeface="Helvetica Neue"/>
              </a:rPr>
              <a:t>NOSSO </a:t>
            </a:r>
            <a:r>
              <a:rPr kumimoji="0" lang="pt-BR" sz="4000" b="1" i="0" u="none" strike="noStrike" kern="0" cap="none" spc="0" normalizeH="0" baseline="0" noProof="0" dirty="0">
                <a:ln>
                  <a:noFill/>
                </a:ln>
                <a:solidFill>
                  <a:srgbClr val="1D252C"/>
                </a:solidFill>
                <a:effectLst/>
                <a:uLnTx/>
                <a:uFillTx/>
                <a:latin typeface="Century Gothic" panose="020B0502020202020204" pitchFamily="34" charset="0"/>
                <a:cs typeface="Arial"/>
                <a:sym typeface="Helvetica Neue"/>
              </a:rPr>
              <a:t>TIME</a:t>
            </a:r>
          </a:p>
        </p:txBody>
      </p:sp>
      <p:sp>
        <p:nvSpPr>
          <p:cNvPr id="4" name="Rectangle 3">
            <a:extLst>
              <a:ext uri="{FF2B5EF4-FFF2-40B4-BE49-F238E27FC236}">
                <a16:creationId xmlns:a16="http://schemas.microsoft.com/office/drawing/2014/main" id="{190E15DF-0606-EC94-C268-C22B8E6EC39D}"/>
              </a:ext>
            </a:extLst>
          </p:cNvPr>
          <p:cNvSpPr/>
          <p:nvPr/>
        </p:nvSpPr>
        <p:spPr>
          <a:xfrm>
            <a:off x="5196000" y="1176108"/>
            <a:ext cx="1800000" cy="432000"/>
          </a:xfrm>
          <a:prstGeom prst="rect">
            <a:avLst/>
          </a:prstGeom>
          <a:solidFill>
            <a:srgbClr val="0082CE"/>
          </a:solidFill>
          <a:ln>
            <a:solidFill>
              <a:srgbClr val="0082C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CEO</a:t>
            </a:r>
          </a:p>
        </p:txBody>
      </p:sp>
      <p:sp>
        <p:nvSpPr>
          <p:cNvPr id="5" name="Rectangle 4">
            <a:extLst>
              <a:ext uri="{FF2B5EF4-FFF2-40B4-BE49-F238E27FC236}">
                <a16:creationId xmlns:a16="http://schemas.microsoft.com/office/drawing/2014/main" id="{176804B1-0BAE-1227-D5CF-E45260684835}"/>
              </a:ext>
            </a:extLst>
          </p:cNvPr>
          <p:cNvSpPr/>
          <p:nvPr/>
        </p:nvSpPr>
        <p:spPr>
          <a:xfrm>
            <a:off x="5196000" y="1608108"/>
            <a:ext cx="1800000" cy="432000"/>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Walter Maciel</a:t>
            </a:r>
            <a:endParaRPr kumimoji="0" lang="pt-BR" sz="2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6" name="Rectangle 5">
            <a:extLst>
              <a:ext uri="{FF2B5EF4-FFF2-40B4-BE49-F238E27FC236}">
                <a16:creationId xmlns:a16="http://schemas.microsoft.com/office/drawing/2014/main" id="{431DADF7-7792-997F-AE67-1F38011018B8}"/>
              </a:ext>
            </a:extLst>
          </p:cNvPr>
          <p:cNvSpPr/>
          <p:nvPr/>
        </p:nvSpPr>
        <p:spPr>
          <a:xfrm>
            <a:off x="397538" y="2279139"/>
            <a:ext cx="1260000" cy="648000"/>
          </a:xfrm>
          <a:prstGeom prst="rect">
            <a:avLst/>
          </a:prstGeom>
          <a:solidFill>
            <a:srgbClr val="0082CE"/>
          </a:solidFill>
          <a:ln>
            <a:solidFill>
              <a:srgbClr val="0082C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Macro</a:t>
            </a:r>
            <a:endParaRPr kumimoji="0" lang="pt-BR"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10 profissionais</a:t>
            </a:r>
          </a:p>
        </p:txBody>
      </p:sp>
      <p:sp>
        <p:nvSpPr>
          <p:cNvPr id="7" name="Rectangle 6">
            <a:extLst>
              <a:ext uri="{FF2B5EF4-FFF2-40B4-BE49-F238E27FC236}">
                <a16:creationId xmlns:a16="http://schemas.microsoft.com/office/drawing/2014/main" id="{E6156E32-39D2-A281-1225-9E69798F12E0}"/>
              </a:ext>
            </a:extLst>
          </p:cNvPr>
          <p:cNvSpPr/>
          <p:nvPr/>
        </p:nvSpPr>
        <p:spPr>
          <a:xfrm>
            <a:off x="397538" y="2979127"/>
            <a:ext cx="1260000" cy="2796835"/>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Eduardo </a:t>
            </a:r>
            <a:r>
              <a:rPr kumimoji="0" lang="pt-BR" sz="9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Aun</a:t>
            </a:r>
            <a:endPar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 Responsável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Flávio </a:t>
            </a:r>
            <a:r>
              <a:rPr kumimoji="0" lang="pt-BR" sz="9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Ogochi</a:t>
            </a:r>
            <a:endPar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 </a:t>
            </a:r>
            <a:r>
              <a:rPr kumimoji="0" lang="pt-BR" sz="8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Sr</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Gabriel Mello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Caio Ferreira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a:t>
            </a:r>
            <a:r>
              <a:rPr kumimoji="0" lang="pt-BR" sz="9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ndré</a:t>
            </a: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Muller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Economista-Chefe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Lucas Barbosa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Economista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Isadora Junqueira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Economista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TIME</a:t>
            </a:r>
            <a:endParaRPr kumimoji="0" lang="pt-BR" sz="9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8" name="Rectangle 7">
            <a:extLst>
              <a:ext uri="{FF2B5EF4-FFF2-40B4-BE49-F238E27FC236}">
                <a16:creationId xmlns:a16="http://schemas.microsoft.com/office/drawing/2014/main" id="{3ECC316E-8D5F-7946-068B-8312F36186C1}"/>
              </a:ext>
            </a:extLst>
          </p:cNvPr>
          <p:cNvSpPr/>
          <p:nvPr/>
        </p:nvSpPr>
        <p:spPr>
          <a:xfrm>
            <a:off x="1845670" y="2279139"/>
            <a:ext cx="1260000" cy="648000"/>
          </a:xfrm>
          <a:prstGeom prst="rect">
            <a:avLst/>
          </a:prstGeom>
          <a:solidFill>
            <a:srgbClr val="0082CE"/>
          </a:solidFill>
          <a:ln>
            <a:solidFill>
              <a:srgbClr val="0082C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Renda Variável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10 profissionais</a:t>
            </a:r>
          </a:p>
        </p:txBody>
      </p:sp>
      <p:sp>
        <p:nvSpPr>
          <p:cNvPr id="9" name="Rectangle 8">
            <a:extLst>
              <a:ext uri="{FF2B5EF4-FFF2-40B4-BE49-F238E27FC236}">
                <a16:creationId xmlns:a16="http://schemas.microsoft.com/office/drawing/2014/main" id="{037E330B-F155-F90C-B643-036B3340855B}"/>
              </a:ext>
            </a:extLst>
          </p:cNvPr>
          <p:cNvSpPr/>
          <p:nvPr/>
        </p:nvSpPr>
        <p:spPr>
          <a:xfrm>
            <a:off x="1841406" y="2979126"/>
            <a:ext cx="1260000" cy="2798319"/>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Welliam Wang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 Responsável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João Mamede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Co-Responsável</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João Parente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 Sr.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Matheus Patreze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 Sr.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Victor Reial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 Sr.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Tomás Barros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João Lenz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TIME</a:t>
            </a:r>
            <a:endParaRPr kumimoji="0" lang="pt-BR" sz="9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10" name="Rectangle 9">
            <a:extLst>
              <a:ext uri="{FF2B5EF4-FFF2-40B4-BE49-F238E27FC236}">
                <a16:creationId xmlns:a16="http://schemas.microsoft.com/office/drawing/2014/main" id="{F62E1732-3047-E4DF-BC08-BA235FC2B238}"/>
              </a:ext>
            </a:extLst>
          </p:cNvPr>
          <p:cNvSpPr/>
          <p:nvPr/>
        </p:nvSpPr>
        <p:spPr>
          <a:xfrm>
            <a:off x="3293802" y="2279139"/>
            <a:ext cx="1260000" cy="648000"/>
          </a:xfrm>
          <a:prstGeom prst="rect">
            <a:avLst/>
          </a:prstGeom>
          <a:solidFill>
            <a:srgbClr val="0082CE"/>
          </a:solidFill>
          <a:ln>
            <a:solidFill>
              <a:srgbClr val="0082C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Crédito Privado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9 profissionais</a:t>
            </a:r>
          </a:p>
        </p:txBody>
      </p:sp>
      <p:sp>
        <p:nvSpPr>
          <p:cNvPr id="11" name="Rectangle 10">
            <a:extLst>
              <a:ext uri="{FF2B5EF4-FFF2-40B4-BE49-F238E27FC236}">
                <a16:creationId xmlns:a16="http://schemas.microsoft.com/office/drawing/2014/main" id="{D38AF623-2B0E-4B85-7E2D-CB7B338ADA39}"/>
              </a:ext>
            </a:extLst>
          </p:cNvPr>
          <p:cNvSpPr/>
          <p:nvPr/>
        </p:nvSpPr>
        <p:spPr>
          <a:xfrm>
            <a:off x="3293802" y="2979126"/>
            <a:ext cx="1260000" cy="3186724"/>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Laurence Mello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 Responsável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D</a:t>
            </a:r>
            <a:r>
              <a:rPr kumimoji="0" lang="pt-BR" sz="9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aniel</a:t>
            </a: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Borini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 Sr.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Tiago Rangel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a:t>
            </a:r>
            <a:r>
              <a:rPr kumimoji="0" lang="pt-BR" sz="8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nalista</a:t>
            </a: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Sr.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R</a:t>
            </a:r>
            <a:r>
              <a:rPr kumimoji="0" lang="pt-BR" sz="9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afael</a:t>
            </a: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Basso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Trader Sr.</a:t>
            </a: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a:t>
            </a:r>
            <a:r>
              <a:rPr kumimoji="0" lang="pt-BR" sz="9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arcelo</a:t>
            </a: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Lorande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Trader Sr.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Heitor Morais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 Sr.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Rodrigo Silva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 e Trader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Paulo Machado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endParaRPr kumimoji="0" lang="pt-BR" sz="2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Lucas Nanes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12" name="Rectangle 11">
            <a:extLst>
              <a:ext uri="{FF2B5EF4-FFF2-40B4-BE49-F238E27FC236}">
                <a16:creationId xmlns:a16="http://schemas.microsoft.com/office/drawing/2014/main" id="{F71A6489-0625-A6B3-7790-A83C0C3DADD8}"/>
              </a:ext>
            </a:extLst>
          </p:cNvPr>
          <p:cNvSpPr/>
          <p:nvPr/>
        </p:nvSpPr>
        <p:spPr>
          <a:xfrm>
            <a:off x="4741934" y="2279139"/>
            <a:ext cx="1260000" cy="648000"/>
          </a:xfrm>
          <a:prstGeom prst="rect">
            <a:avLst/>
          </a:prstGeom>
          <a:solidFill>
            <a:srgbClr val="0082CE"/>
          </a:solidFill>
          <a:ln>
            <a:solidFill>
              <a:srgbClr val="0082C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Arbitragem</a:t>
            </a:r>
            <a:endParaRPr kumimoji="0" lang="pt-BR"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3 profissionais</a:t>
            </a:r>
          </a:p>
        </p:txBody>
      </p:sp>
      <p:sp>
        <p:nvSpPr>
          <p:cNvPr id="13" name="Rectangle 12">
            <a:extLst>
              <a:ext uri="{FF2B5EF4-FFF2-40B4-BE49-F238E27FC236}">
                <a16:creationId xmlns:a16="http://schemas.microsoft.com/office/drawing/2014/main" id="{A2CAB7E8-E587-F4EB-3FDC-02B511C62F01}"/>
              </a:ext>
            </a:extLst>
          </p:cNvPr>
          <p:cNvSpPr/>
          <p:nvPr/>
        </p:nvSpPr>
        <p:spPr>
          <a:xfrm>
            <a:off x="4737615" y="2979126"/>
            <a:ext cx="1260000" cy="1105193"/>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Jean Marcondes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 Responsável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Fábio Veiga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 Responsável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Gustavo Zupo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Trader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14" name="Rectangle 13">
            <a:extLst>
              <a:ext uri="{FF2B5EF4-FFF2-40B4-BE49-F238E27FC236}">
                <a16:creationId xmlns:a16="http://schemas.microsoft.com/office/drawing/2014/main" id="{8FF02A25-A52D-1562-2B25-60B3F744BEF4}"/>
              </a:ext>
            </a:extLst>
          </p:cNvPr>
          <p:cNvSpPr/>
          <p:nvPr/>
        </p:nvSpPr>
        <p:spPr>
          <a:xfrm>
            <a:off x="6190066" y="2279139"/>
            <a:ext cx="1260000" cy="648000"/>
          </a:xfrm>
          <a:prstGeom prst="rect">
            <a:avLst/>
          </a:prstGeom>
          <a:solidFill>
            <a:srgbClr val="0082CE"/>
          </a:solidFill>
          <a:ln>
            <a:solidFill>
              <a:srgbClr val="0082C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Agro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4 profissionais</a:t>
            </a:r>
          </a:p>
        </p:txBody>
      </p:sp>
      <p:sp>
        <p:nvSpPr>
          <p:cNvPr id="15" name="Rectangle 14">
            <a:extLst>
              <a:ext uri="{FF2B5EF4-FFF2-40B4-BE49-F238E27FC236}">
                <a16:creationId xmlns:a16="http://schemas.microsoft.com/office/drawing/2014/main" id="{B1756EA0-E156-2E85-4531-DFC677FAEEDF}"/>
              </a:ext>
            </a:extLst>
          </p:cNvPr>
          <p:cNvSpPr/>
          <p:nvPr/>
        </p:nvSpPr>
        <p:spPr>
          <a:xfrm>
            <a:off x="6185747" y="2979126"/>
            <a:ext cx="1260000" cy="1471547"/>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Laurence Mello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 Responsável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Gabriel Perez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Investimentos</a:t>
            </a: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Maria Vendramini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Originação</a:t>
            </a:r>
            <a:endPar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Matheus Bantel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16" name="Rectangle 15">
            <a:extLst>
              <a:ext uri="{FF2B5EF4-FFF2-40B4-BE49-F238E27FC236}">
                <a16:creationId xmlns:a16="http://schemas.microsoft.com/office/drawing/2014/main" id="{35062924-7D1E-82EB-5EBF-F76D5C4227DE}"/>
              </a:ext>
            </a:extLst>
          </p:cNvPr>
          <p:cNvSpPr/>
          <p:nvPr/>
        </p:nvSpPr>
        <p:spPr>
          <a:xfrm>
            <a:off x="7638198" y="2279139"/>
            <a:ext cx="1260000" cy="648000"/>
          </a:xfrm>
          <a:prstGeom prst="rect">
            <a:avLst/>
          </a:prstGeom>
          <a:solidFill>
            <a:srgbClr val="0082CE"/>
          </a:solidFill>
          <a:ln>
            <a:solidFill>
              <a:srgbClr val="0082C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3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Infraestrutura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7 profissionais</a:t>
            </a:r>
          </a:p>
        </p:txBody>
      </p:sp>
      <p:sp>
        <p:nvSpPr>
          <p:cNvPr id="17" name="Rectangle 16">
            <a:extLst>
              <a:ext uri="{FF2B5EF4-FFF2-40B4-BE49-F238E27FC236}">
                <a16:creationId xmlns:a16="http://schemas.microsoft.com/office/drawing/2014/main" id="{1A36977C-85D6-973B-E658-4EFA1EC127CD}"/>
              </a:ext>
            </a:extLst>
          </p:cNvPr>
          <p:cNvSpPr/>
          <p:nvPr/>
        </p:nvSpPr>
        <p:spPr>
          <a:xfrm>
            <a:off x="7638198" y="2979124"/>
            <a:ext cx="1260000" cy="2796835"/>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Samuel Santos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 Responsável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Laurence Mello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Co-Gestor</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Luiz G. Hoelz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Luiz Felipe Spinelli</a:t>
            </a:r>
            <a:endParaRPr kumimoji="0" lang="pt-BR" sz="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endParaRPr kumimoji="0" lang="pt-BR" sz="7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Camile Fischer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Thomaz Scott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Tatiana </a:t>
            </a:r>
            <a:r>
              <a:rPr kumimoji="0" lang="pt-BR" sz="9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Altemari</a:t>
            </a:r>
            <a:endPar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Advogada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CONSULTORES</a:t>
            </a:r>
            <a:endPar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18" name="Rectangle 17">
            <a:extLst>
              <a:ext uri="{FF2B5EF4-FFF2-40B4-BE49-F238E27FC236}">
                <a16:creationId xmlns:a16="http://schemas.microsoft.com/office/drawing/2014/main" id="{31AE4F44-02DE-585C-139D-4C4CDD1C041A}"/>
              </a:ext>
            </a:extLst>
          </p:cNvPr>
          <p:cNvSpPr/>
          <p:nvPr/>
        </p:nvSpPr>
        <p:spPr>
          <a:xfrm>
            <a:off x="9086330" y="2279139"/>
            <a:ext cx="1260000" cy="648000"/>
          </a:xfrm>
          <a:prstGeom prst="rect">
            <a:avLst/>
          </a:prstGeom>
          <a:solidFill>
            <a:srgbClr val="0082CE"/>
          </a:solidFill>
          <a:ln>
            <a:solidFill>
              <a:srgbClr val="0082C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Imobiliário</a:t>
            </a:r>
            <a:endParaRPr kumimoji="0" lang="pt-BR"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9 profissionais</a:t>
            </a:r>
          </a:p>
        </p:txBody>
      </p:sp>
      <p:sp>
        <p:nvSpPr>
          <p:cNvPr id="19" name="Rectangle 18">
            <a:extLst>
              <a:ext uri="{FF2B5EF4-FFF2-40B4-BE49-F238E27FC236}">
                <a16:creationId xmlns:a16="http://schemas.microsoft.com/office/drawing/2014/main" id="{17CB218A-BE57-A609-BDAF-28F04731462E}"/>
              </a:ext>
            </a:extLst>
          </p:cNvPr>
          <p:cNvSpPr/>
          <p:nvPr/>
        </p:nvSpPr>
        <p:spPr>
          <a:xfrm>
            <a:off x="9082011" y="2979126"/>
            <a:ext cx="1260000" cy="1760514"/>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Marcos Freitas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CIO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André Sawaya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Business </a:t>
            </a:r>
            <a:r>
              <a:rPr kumimoji="0" lang="pt-BR" sz="8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Devpt</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Luiz H. Peres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a:t>
            </a:r>
            <a:endParaRPr kumimoji="0" lang="pt-BR" sz="7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Roberto Araújo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TIME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20" name="Rectangle 19">
            <a:extLst>
              <a:ext uri="{FF2B5EF4-FFF2-40B4-BE49-F238E27FC236}">
                <a16:creationId xmlns:a16="http://schemas.microsoft.com/office/drawing/2014/main" id="{EDB275C7-F3BA-A3F0-18F5-CC563EC2F51A}"/>
              </a:ext>
            </a:extLst>
          </p:cNvPr>
          <p:cNvSpPr/>
          <p:nvPr/>
        </p:nvSpPr>
        <p:spPr>
          <a:xfrm>
            <a:off x="10534462" y="2279139"/>
            <a:ext cx="1260000" cy="648000"/>
          </a:xfrm>
          <a:prstGeom prst="rect">
            <a:avLst/>
          </a:prstGeom>
          <a:solidFill>
            <a:srgbClr val="0082CE"/>
          </a:solidFill>
          <a:ln>
            <a:solidFill>
              <a:srgbClr val="0082CE"/>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Sistemático</a:t>
            </a:r>
            <a:r>
              <a:rPr kumimoji="0" lang="pt-BR"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t>
            </a:r>
            <a:endParaRPr kumimoji="0" lang="pt-BR" sz="12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5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6 profissionais</a:t>
            </a:r>
          </a:p>
        </p:txBody>
      </p:sp>
      <p:sp>
        <p:nvSpPr>
          <p:cNvPr id="22" name="Rectangle 21">
            <a:extLst>
              <a:ext uri="{FF2B5EF4-FFF2-40B4-BE49-F238E27FC236}">
                <a16:creationId xmlns:a16="http://schemas.microsoft.com/office/drawing/2014/main" id="{AA08A69B-C5EE-C73A-1A3B-7E63666DA901}"/>
              </a:ext>
            </a:extLst>
          </p:cNvPr>
          <p:cNvSpPr/>
          <p:nvPr/>
        </p:nvSpPr>
        <p:spPr>
          <a:xfrm>
            <a:off x="10534462" y="2979125"/>
            <a:ext cx="1260000" cy="1761697"/>
          </a:xfrm>
          <a:prstGeom prst="rect">
            <a:avLst/>
          </a:prstGeom>
          <a:solidFill>
            <a:schemeClr val="bg1">
              <a:lumMod val="95000"/>
            </a:schemeClr>
          </a:solidFill>
          <a:ln>
            <a:solidFill>
              <a:schemeClr val="bg1">
                <a:lumMod val="50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Marcello Paixão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 Responsável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Helder Palaro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 Responsável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Denis Lee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 de Risco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Lucas Santiago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Data Science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9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Luca Farah</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Data Science</a:t>
            </a:r>
            <a:endParaRPr kumimoji="0" lang="pt-BR" sz="3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3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grpSp>
        <p:nvGrpSpPr>
          <p:cNvPr id="23" name="Group 22">
            <a:extLst>
              <a:ext uri="{FF2B5EF4-FFF2-40B4-BE49-F238E27FC236}">
                <a16:creationId xmlns:a16="http://schemas.microsoft.com/office/drawing/2014/main" id="{1A063276-2D43-DD92-2C43-A0B2833A09ED}"/>
              </a:ext>
            </a:extLst>
          </p:cNvPr>
          <p:cNvGrpSpPr/>
          <p:nvPr/>
        </p:nvGrpSpPr>
        <p:grpSpPr>
          <a:xfrm>
            <a:off x="9082011" y="5703991"/>
            <a:ext cx="2708132" cy="540000"/>
            <a:chOff x="3503215" y="4572921"/>
            <a:chExt cx="2708132" cy="540000"/>
          </a:xfrm>
          <a:effectLst>
            <a:outerShdw blurRad="50800" dist="38100" dir="5400000" algn="t" rotWithShape="0">
              <a:prstClr val="black">
                <a:alpha val="40000"/>
              </a:prstClr>
            </a:outerShdw>
          </a:effectLst>
        </p:grpSpPr>
        <p:sp>
          <p:nvSpPr>
            <p:cNvPr id="24" name="Rectangle 23">
              <a:extLst>
                <a:ext uri="{FF2B5EF4-FFF2-40B4-BE49-F238E27FC236}">
                  <a16:creationId xmlns:a16="http://schemas.microsoft.com/office/drawing/2014/main" id="{4197BF12-B0A2-D799-5D55-B029EFD5F88A}"/>
                </a:ext>
              </a:extLst>
            </p:cNvPr>
            <p:cNvSpPr/>
            <p:nvPr/>
          </p:nvSpPr>
          <p:spPr>
            <a:xfrm>
              <a:off x="3503215" y="4572921"/>
              <a:ext cx="1260000" cy="540000"/>
            </a:xfrm>
            <a:prstGeom prst="rect">
              <a:avLst/>
            </a:prstGeom>
            <a:solidFill>
              <a:srgbClr val="008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Comercial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8 profissionais</a:t>
              </a:r>
            </a:p>
          </p:txBody>
        </p:sp>
        <p:sp>
          <p:nvSpPr>
            <p:cNvPr id="25" name="Rectangle 24">
              <a:extLst>
                <a:ext uri="{FF2B5EF4-FFF2-40B4-BE49-F238E27FC236}">
                  <a16:creationId xmlns:a16="http://schemas.microsoft.com/office/drawing/2014/main" id="{C64703BC-DDE6-8B8D-EA05-8815B4BFEA0F}"/>
                </a:ext>
              </a:extLst>
            </p:cNvPr>
            <p:cNvSpPr/>
            <p:nvPr/>
          </p:nvSpPr>
          <p:spPr>
            <a:xfrm>
              <a:off x="4951347" y="4572921"/>
              <a:ext cx="1260000" cy="540000"/>
            </a:xfrm>
            <a:prstGeom prst="rect">
              <a:avLst/>
            </a:prstGeom>
            <a:solidFill>
              <a:srgbClr val="008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Suporte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FFFFFF"/>
                  </a:solidFill>
                  <a:effectLst/>
                  <a:uLnTx/>
                  <a:uFillTx/>
                  <a:latin typeface="Century Gothic" panose="020B0502020202020204" pitchFamily="34" charset="0"/>
                  <a:ea typeface="+mn-ea"/>
                  <a:cs typeface="+mn-cs"/>
                </a:rPr>
                <a:t>35 profissionais</a:t>
              </a:r>
            </a:p>
          </p:txBody>
        </p:sp>
      </p:grpSp>
      <p:cxnSp>
        <p:nvCxnSpPr>
          <p:cNvPr id="48" name="Straight Connector 13">
            <a:extLst>
              <a:ext uri="{FF2B5EF4-FFF2-40B4-BE49-F238E27FC236}">
                <a16:creationId xmlns:a16="http://schemas.microsoft.com/office/drawing/2014/main" id="{55CF3BFD-8BE5-C5F4-674A-6A7CC182B365}"/>
              </a:ext>
            </a:extLst>
          </p:cNvPr>
          <p:cNvCxnSpPr>
            <a:cxnSpLocks/>
          </p:cNvCxnSpPr>
          <p:nvPr/>
        </p:nvCxnSpPr>
        <p:spPr>
          <a:xfrm flipH="1" flipV="1">
            <a:off x="10434440" y="2316316"/>
            <a:ext cx="5489" cy="2340000"/>
          </a:xfrm>
          <a:prstGeom prst="line">
            <a:avLst/>
          </a:prstGeom>
          <a:ln w="9525">
            <a:solidFill>
              <a:srgbClr val="0082CE"/>
            </a:solidFill>
            <a:prstDash val="lgDash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TextBox 28">
            <a:extLst>
              <a:ext uri="{FF2B5EF4-FFF2-40B4-BE49-F238E27FC236}">
                <a16:creationId xmlns:a16="http://schemas.microsoft.com/office/drawing/2014/main" id="{F775BC99-7F82-B0D6-5380-DBD694FEE814}"/>
              </a:ext>
            </a:extLst>
          </p:cNvPr>
          <p:cNvSpPr txBox="1"/>
          <p:nvPr/>
        </p:nvSpPr>
        <p:spPr>
          <a:xfrm>
            <a:off x="449619" y="6389672"/>
            <a:ext cx="2340000"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r>
              <a:rPr kumimoji="0" lang="pt-BR" sz="7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Co-gestão</a:t>
            </a:r>
            <a:r>
              <a:rPr kumimoji="0" lang="pt-BR"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com a </a:t>
            </a:r>
            <a:r>
              <a:rPr kumimoji="0" lang="pt-BR" sz="700" b="0" i="0" u="none" strike="noStrike" kern="1200" cap="none" spc="0" normalizeH="0" baseline="0" noProof="0" dirty="0" err="1">
                <a:ln>
                  <a:noFill/>
                </a:ln>
                <a:solidFill>
                  <a:prstClr val="black"/>
                </a:solidFill>
                <a:effectLst/>
                <a:uLnTx/>
                <a:uFillTx/>
                <a:latin typeface="Century Gothic" panose="020B0502020202020204" pitchFamily="34" charset="0"/>
                <a:ea typeface="+mn-ea"/>
                <a:cs typeface="+mn-cs"/>
              </a:rPr>
              <a:t>Bayes</a:t>
            </a:r>
            <a:r>
              <a:rPr kumimoji="0" lang="pt-BR" sz="7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Capital Management</a:t>
            </a:r>
          </a:p>
        </p:txBody>
      </p:sp>
    </p:spTree>
    <p:extLst>
      <p:ext uri="{BB962C8B-B14F-4D97-AF65-F5344CB8AC3E}">
        <p14:creationId xmlns:p14="http://schemas.microsoft.com/office/powerpoint/2010/main" val="9062787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093E1-FF44-5CBB-434E-09E9DD60165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DD8BE0-2AED-D7CD-9AD3-38563BCCFFDE}"/>
              </a:ext>
            </a:extLst>
          </p:cNvPr>
          <p:cNvSpPr>
            <a:spLocks noGrp="1"/>
          </p:cNvSpPr>
          <p:nvPr>
            <p:ph sz="quarter" idx="10"/>
          </p:nvPr>
        </p:nvSpPr>
        <p:spPr>
          <a:xfrm>
            <a:off x="6358529" y="909000"/>
            <a:ext cx="5568000" cy="5040000"/>
          </a:xfrm>
        </p:spPr>
        <p:txBody>
          <a:bodyPr/>
          <a:lstStyle/>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effectLst/>
                <a:uLnTx/>
                <a:uFillTx/>
                <a:latin typeface="Century Gothic" panose="020B0502020202020204" pitchFamily="34" charset="0"/>
                <a:ea typeface="+mn-ea"/>
                <a:cs typeface="+mn-cs"/>
              </a:rPr>
              <a:t>01 | </a:t>
            </a:r>
            <a:r>
              <a:rPr lang="pt-BR" b="1" dirty="0">
                <a:latin typeface="Century Gothic" panose="020B0502020202020204" pitchFamily="34" charset="0"/>
              </a:rPr>
              <a:t>AZ Quest Investimentos</a:t>
            </a:r>
            <a:endParaRPr kumimoji="0" lang="pt-BR" sz="2800" b="1" i="0" u="none" strike="noStrike" kern="1200" cap="none" spc="0" normalizeH="0" baseline="0" noProof="0" dirty="0">
              <a:ln>
                <a:noFill/>
              </a:ln>
              <a:effectLst/>
              <a:uLnTx/>
              <a:uFillTx/>
              <a:latin typeface="Century Gothic" panose="020B0502020202020204" pitchFamily="34" charset="0"/>
              <a:ea typeface="+mn-ea"/>
              <a:cs typeface="+mn-cs"/>
            </a:endParaRPr>
          </a:p>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02 | Cenário</a:t>
            </a:r>
          </a:p>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03 | Fundos</a:t>
            </a:r>
          </a:p>
          <a:p>
            <a:pPr marL="0" indent="0">
              <a:lnSpc>
                <a:spcPct val="150000"/>
              </a:lnSpc>
              <a:buNone/>
              <a:defRPr/>
            </a:pPr>
            <a:r>
              <a:rPr kumimoji="0" lang="pt-BR" sz="2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04 | Equipe e Processos</a:t>
            </a:r>
          </a:p>
        </p:txBody>
      </p:sp>
    </p:spTree>
    <p:extLst>
      <p:ext uri="{BB962C8B-B14F-4D97-AF65-F5344CB8AC3E}">
        <p14:creationId xmlns:p14="http://schemas.microsoft.com/office/powerpoint/2010/main" val="3142325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95321-CE7A-5FA0-0927-C9E3DB206669}"/>
            </a:ext>
          </a:extLst>
        </p:cNvPr>
        <p:cNvGrpSpPr/>
        <p:nvPr/>
      </p:nvGrpSpPr>
      <p:grpSpPr>
        <a:xfrm>
          <a:off x="0" y="0"/>
          <a:ext cx="0" cy="0"/>
          <a:chOff x="0" y="0"/>
          <a:chExt cx="0" cy="0"/>
        </a:xfrm>
      </p:grpSpPr>
      <p:sp>
        <p:nvSpPr>
          <p:cNvPr id="2" name="Google Shape;293;p92">
            <a:extLst>
              <a:ext uri="{FF2B5EF4-FFF2-40B4-BE49-F238E27FC236}">
                <a16:creationId xmlns:a16="http://schemas.microsoft.com/office/drawing/2014/main" id="{027A74C2-02FD-4F5F-5873-72849CC4E46F}"/>
              </a:ext>
            </a:extLst>
          </p:cNvPr>
          <p:cNvSpPr txBox="1">
            <a:spLocks/>
          </p:cNvSpPr>
          <p:nvPr/>
        </p:nvSpPr>
        <p:spPr>
          <a:xfrm>
            <a:off x="264312" y="172973"/>
            <a:ext cx="11022813" cy="1001200"/>
          </a:xfrm>
          <a:prstGeom prst="rect">
            <a:avLst/>
          </a:prstGeom>
          <a:noFill/>
          <a:ln>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82CE"/>
                </a:solidFill>
                <a:effectLst/>
                <a:uLnTx/>
                <a:uFillTx/>
                <a:latin typeface="Neurial Grotesk Extrabold" panose="00000900000000000000" pitchFamily="50" charset="0"/>
                <a:ea typeface="+mn-ea"/>
                <a:cs typeface="Arial"/>
                <a:sym typeface="Arial"/>
              </a:rPr>
              <a:t>MERCADO DE CRÉDITO </a:t>
            </a:r>
            <a:r>
              <a:rPr kumimoji="0" lang="pt-BR" sz="3600" b="1" i="0" u="none" strike="noStrike" kern="1200" cap="none" spc="0" normalizeH="0" baseline="0" noProof="0" dirty="0">
                <a:ln>
                  <a:noFill/>
                </a:ln>
                <a:solidFill>
                  <a:srgbClr val="0082CE"/>
                </a:solidFill>
                <a:effectLst/>
                <a:uLnTx/>
                <a:uFillTx/>
                <a:latin typeface="Neurial Grotesk Bold" panose="00000800000000000000" pitchFamily="50" charset="0"/>
                <a:ea typeface="+mn-ea"/>
                <a:cs typeface="Arial"/>
                <a:sym typeface="Arial"/>
              </a:rPr>
              <a:t>| </a:t>
            </a:r>
            <a:r>
              <a:rPr kumimoji="0" lang="pt-BR"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rPr>
              <a:t>Saúde das empresas</a:t>
            </a:r>
            <a:endParaRPr kumimoji="0" lang="en-US"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endParaRPr>
          </a:p>
        </p:txBody>
      </p:sp>
      <p:sp>
        <p:nvSpPr>
          <p:cNvPr id="4" name="Retângulo 1">
            <a:extLst>
              <a:ext uri="{FF2B5EF4-FFF2-40B4-BE49-F238E27FC236}">
                <a16:creationId xmlns:a16="http://schemas.microsoft.com/office/drawing/2014/main" id="{9E03D8E5-E3EE-AB20-AEA3-75EB6514F4B1}"/>
              </a:ext>
            </a:extLst>
          </p:cNvPr>
          <p:cNvSpPr/>
          <p:nvPr/>
        </p:nvSpPr>
        <p:spPr>
          <a:xfrm>
            <a:off x="2355061" y="952391"/>
            <a:ext cx="6722835" cy="2616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Empresas</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a:t>
            </a: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saudáveis</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com </a:t>
            </a: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baixa</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a:t>
            </a: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alavancagem</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e </a:t>
            </a: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emitindo</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a:t>
            </a: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melhora</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do ALM)</a:t>
            </a:r>
            <a:endParaRPr kumimoji="0" lang="pt-BR" sz="1100" b="0"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endParaRPr>
          </a:p>
        </p:txBody>
      </p:sp>
      <p:sp>
        <p:nvSpPr>
          <p:cNvPr id="19" name="Rectangle 18">
            <a:extLst>
              <a:ext uri="{FF2B5EF4-FFF2-40B4-BE49-F238E27FC236}">
                <a16:creationId xmlns:a16="http://schemas.microsoft.com/office/drawing/2014/main" id="{6B735F69-B39D-3035-CDCD-870ED11C4D3E}"/>
              </a:ext>
            </a:extLst>
          </p:cNvPr>
          <p:cNvSpPr/>
          <p:nvPr/>
        </p:nvSpPr>
        <p:spPr>
          <a:xfrm>
            <a:off x="1951599" y="1424053"/>
            <a:ext cx="140400" cy="109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tângulo 1">
            <a:extLst>
              <a:ext uri="{FF2B5EF4-FFF2-40B4-BE49-F238E27FC236}">
                <a16:creationId xmlns:a16="http://schemas.microsoft.com/office/drawing/2014/main" id="{83E2DFE7-2932-6A57-5DAD-1EE0F1D24757}"/>
              </a:ext>
            </a:extLst>
          </p:cNvPr>
          <p:cNvSpPr/>
          <p:nvPr/>
        </p:nvSpPr>
        <p:spPr>
          <a:xfrm>
            <a:off x="2355061" y="1215402"/>
            <a:ext cx="3272833"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900" b="1" i="0" u="none" strike="noStrike" kern="1200" cap="none" spc="0" normalizeH="0" baseline="0" noProof="0" dirty="0" err="1">
                <a:ln>
                  <a:noFill/>
                </a:ln>
                <a:solidFill>
                  <a:prstClr val="black">
                    <a:lumMod val="75000"/>
                    <a:lumOff val="25000"/>
                  </a:prstClr>
                </a:solidFill>
                <a:effectLst/>
                <a:uLnTx/>
                <a:uFillTx/>
                <a:latin typeface="Century Gothic" panose="020B0502020202020204" pitchFamily="34" charset="0"/>
                <a:ea typeface="+mn-ea"/>
                <a:cs typeface="+mn-cs"/>
              </a:rPr>
              <a:t>Indicador</a:t>
            </a:r>
            <a:r>
              <a:rPr kumimoji="0" lang="en-US" sz="9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 </a:t>
            </a:r>
            <a:r>
              <a:rPr kumimoji="0" lang="en-US" sz="900" b="1" i="0" u="none" strike="noStrike" kern="1200" cap="none" spc="0" normalizeH="0" baseline="0" noProof="0" dirty="0" err="1">
                <a:ln>
                  <a:noFill/>
                </a:ln>
                <a:solidFill>
                  <a:prstClr val="black">
                    <a:lumMod val="75000"/>
                    <a:lumOff val="25000"/>
                  </a:prstClr>
                </a:solidFill>
                <a:effectLst/>
                <a:uLnTx/>
                <a:uFillTx/>
                <a:latin typeface="Century Gothic" panose="020B0502020202020204" pitchFamily="34" charset="0"/>
                <a:ea typeface="+mn-ea"/>
                <a:cs typeface="+mn-cs"/>
              </a:rPr>
              <a:t>Dívida</a:t>
            </a:r>
            <a:r>
              <a:rPr kumimoji="0" lang="en-US" sz="9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 </a:t>
            </a:r>
            <a:r>
              <a:rPr kumimoji="0" lang="en-US" sz="900" b="1" i="0" u="none" strike="noStrike" kern="1200" cap="none" spc="0" normalizeH="0" baseline="0" noProof="0" dirty="0" err="1">
                <a:ln>
                  <a:noFill/>
                </a:ln>
                <a:solidFill>
                  <a:prstClr val="black">
                    <a:lumMod val="75000"/>
                    <a:lumOff val="25000"/>
                  </a:prstClr>
                </a:solidFill>
                <a:effectLst/>
                <a:uLnTx/>
                <a:uFillTx/>
                <a:latin typeface="Century Gothic" panose="020B0502020202020204" pitchFamily="34" charset="0"/>
                <a:ea typeface="+mn-ea"/>
                <a:cs typeface="+mn-cs"/>
              </a:rPr>
              <a:t>Líquida</a:t>
            </a:r>
            <a:r>
              <a:rPr kumimoji="0" lang="en-US" sz="9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/EBITDA</a:t>
            </a:r>
            <a:endParaRPr kumimoji="0" lang="pt-BR"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endParaRPr>
          </a:p>
        </p:txBody>
      </p:sp>
      <p:pic>
        <p:nvPicPr>
          <p:cNvPr id="28" name="Picture 27">
            <a:extLst>
              <a:ext uri="{FF2B5EF4-FFF2-40B4-BE49-F238E27FC236}">
                <a16:creationId xmlns:a16="http://schemas.microsoft.com/office/drawing/2014/main" id="{ADDF4BE0-798F-D103-E05E-5149226176C4}"/>
              </a:ext>
            </a:extLst>
          </p:cNvPr>
          <p:cNvPicPr>
            <a:picLocks noChangeAspect="1"/>
          </p:cNvPicPr>
          <p:nvPr/>
        </p:nvPicPr>
        <p:blipFill>
          <a:blip r:embed="rId2"/>
          <a:stretch>
            <a:fillRect/>
          </a:stretch>
        </p:blipFill>
        <p:spPr>
          <a:xfrm>
            <a:off x="1585825" y="1404674"/>
            <a:ext cx="3631071" cy="2347507"/>
          </a:xfrm>
          <a:prstGeom prst="rect">
            <a:avLst/>
          </a:prstGeom>
        </p:spPr>
      </p:pic>
      <p:pic>
        <p:nvPicPr>
          <p:cNvPr id="9" name="Picture 8">
            <a:extLst>
              <a:ext uri="{FF2B5EF4-FFF2-40B4-BE49-F238E27FC236}">
                <a16:creationId xmlns:a16="http://schemas.microsoft.com/office/drawing/2014/main" id="{EFF838C5-83C8-B75E-2592-4CF3B33A9496}"/>
              </a:ext>
            </a:extLst>
          </p:cNvPr>
          <p:cNvPicPr>
            <a:picLocks noChangeAspect="1"/>
          </p:cNvPicPr>
          <p:nvPr/>
        </p:nvPicPr>
        <p:blipFill>
          <a:blip r:embed="rId3"/>
          <a:stretch>
            <a:fillRect/>
          </a:stretch>
        </p:blipFill>
        <p:spPr>
          <a:xfrm>
            <a:off x="3887423" y="6581615"/>
            <a:ext cx="1829055" cy="200053"/>
          </a:xfrm>
          <a:prstGeom prst="rect">
            <a:avLst/>
          </a:prstGeom>
        </p:spPr>
      </p:pic>
      <p:sp>
        <p:nvSpPr>
          <p:cNvPr id="10" name="Retângulo 1">
            <a:extLst>
              <a:ext uri="{FF2B5EF4-FFF2-40B4-BE49-F238E27FC236}">
                <a16:creationId xmlns:a16="http://schemas.microsoft.com/office/drawing/2014/main" id="{06437314-3D8E-F46B-C9B1-6331A3990E74}"/>
              </a:ext>
            </a:extLst>
          </p:cNvPr>
          <p:cNvSpPr/>
          <p:nvPr/>
        </p:nvSpPr>
        <p:spPr>
          <a:xfrm>
            <a:off x="1573467" y="3764875"/>
            <a:ext cx="3770884" cy="438582"/>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1200"/>
              </a:spcAft>
              <a:buClrTx/>
              <a:buSzTx/>
              <a:buFontTx/>
              <a:buNone/>
              <a:tabLst/>
              <a:defRPr/>
            </a:pPr>
            <a:r>
              <a:rPr kumimoji="0" lang="pt-BR" sz="750" b="1" i="0" u="sng"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Dados até o 2T24 de 438 companhias não financeiras compilados pelo Centro Estudos do Mercado de Capitais da FIPE (CEMEC) e apresentados pelo Bradesco BBI.</a:t>
            </a:r>
          </a:p>
        </p:txBody>
      </p:sp>
      <p:pic>
        <p:nvPicPr>
          <p:cNvPr id="12" name="Picture 11">
            <a:extLst>
              <a:ext uri="{FF2B5EF4-FFF2-40B4-BE49-F238E27FC236}">
                <a16:creationId xmlns:a16="http://schemas.microsoft.com/office/drawing/2014/main" id="{D705C1B4-7638-844B-433E-2240D346F2D7}"/>
              </a:ext>
            </a:extLst>
          </p:cNvPr>
          <p:cNvPicPr>
            <a:picLocks noChangeAspect="1"/>
          </p:cNvPicPr>
          <p:nvPr/>
        </p:nvPicPr>
        <p:blipFill>
          <a:blip r:embed="rId4"/>
          <a:stretch>
            <a:fillRect/>
          </a:stretch>
        </p:blipFill>
        <p:spPr>
          <a:xfrm>
            <a:off x="6488721" y="4119283"/>
            <a:ext cx="1590481" cy="179570"/>
          </a:xfrm>
          <a:prstGeom prst="rect">
            <a:avLst/>
          </a:prstGeom>
        </p:spPr>
      </p:pic>
      <p:sp>
        <p:nvSpPr>
          <p:cNvPr id="14" name="TextBox 13">
            <a:extLst>
              <a:ext uri="{FF2B5EF4-FFF2-40B4-BE49-F238E27FC236}">
                <a16:creationId xmlns:a16="http://schemas.microsoft.com/office/drawing/2014/main" id="{E47FA569-E7A8-1C1C-5F17-945B5E02D12F}"/>
              </a:ext>
            </a:extLst>
          </p:cNvPr>
          <p:cNvSpPr txBox="1"/>
          <p:nvPr/>
        </p:nvSpPr>
        <p:spPr>
          <a:xfrm>
            <a:off x="8254731" y="3989291"/>
            <a:ext cx="2868989" cy="338554"/>
          </a:xfrm>
          <a:prstGeom prst="rect">
            <a:avLst/>
          </a:prstGeom>
          <a:noFill/>
        </p:spPr>
        <p:txBody>
          <a:bodyPr wrap="square">
            <a:spAutoFit/>
          </a:bodyPr>
          <a:lstStyle/>
          <a:p>
            <a:pPr marL="0" marR="0" lvl="0" indent="0" algn="just" defTabSz="914400" rtl="0" eaLnBrk="1" fontAlgn="base" latinLnBrk="0" hangingPunct="1">
              <a:lnSpc>
                <a:spcPct val="100000"/>
              </a:lnSpc>
              <a:spcBef>
                <a:spcPct val="0"/>
              </a:spcBef>
              <a:spcAft>
                <a:spcPts val="1200"/>
              </a:spcAft>
              <a:buClrTx/>
              <a:buSzTx/>
              <a:buFontTx/>
              <a:buNone/>
              <a:tabLst/>
              <a:defRPr/>
            </a:pPr>
            <a:r>
              <a:rPr kumimoji="0" lang="pt-BR" sz="800" b="1" i="0" u="sng"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Amostra com cerca de 150 companhias listadas e não listadas com registro na CVM</a:t>
            </a:r>
          </a:p>
        </p:txBody>
      </p:sp>
      <p:pic>
        <p:nvPicPr>
          <p:cNvPr id="5" name="Picture 4">
            <a:extLst>
              <a:ext uri="{FF2B5EF4-FFF2-40B4-BE49-F238E27FC236}">
                <a16:creationId xmlns:a16="http://schemas.microsoft.com/office/drawing/2014/main" id="{55DB391C-6732-2EF6-AA15-8963BA503EE7}"/>
              </a:ext>
            </a:extLst>
          </p:cNvPr>
          <p:cNvPicPr>
            <a:picLocks noChangeAspect="1"/>
          </p:cNvPicPr>
          <p:nvPr/>
        </p:nvPicPr>
        <p:blipFill>
          <a:blip r:embed="rId5"/>
          <a:stretch>
            <a:fillRect/>
          </a:stretch>
        </p:blipFill>
        <p:spPr>
          <a:xfrm>
            <a:off x="6501416" y="1280286"/>
            <a:ext cx="4622304" cy="2689051"/>
          </a:xfrm>
          <a:prstGeom prst="rect">
            <a:avLst/>
          </a:prstGeom>
        </p:spPr>
      </p:pic>
      <p:pic>
        <p:nvPicPr>
          <p:cNvPr id="15" name="Picture 14">
            <a:extLst>
              <a:ext uri="{FF2B5EF4-FFF2-40B4-BE49-F238E27FC236}">
                <a16:creationId xmlns:a16="http://schemas.microsoft.com/office/drawing/2014/main" id="{46BBFEC8-4090-9466-A558-69B213482A59}"/>
              </a:ext>
            </a:extLst>
          </p:cNvPr>
          <p:cNvPicPr>
            <a:picLocks noChangeAspect="1"/>
          </p:cNvPicPr>
          <p:nvPr/>
        </p:nvPicPr>
        <p:blipFill>
          <a:blip r:embed="rId6"/>
          <a:stretch>
            <a:fillRect/>
          </a:stretch>
        </p:blipFill>
        <p:spPr>
          <a:xfrm>
            <a:off x="3937270" y="4350311"/>
            <a:ext cx="3946101" cy="2231304"/>
          </a:xfrm>
          <a:prstGeom prst="rect">
            <a:avLst/>
          </a:prstGeom>
        </p:spPr>
      </p:pic>
    </p:spTree>
    <p:extLst>
      <p:ext uri="{BB962C8B-B14F-4D97-AF65-F5344CB8AC3E}">
        <p14:creationId xmlns:p14="http://schemas.microsoft.com/office/powerpoint/2010/main" val="3977953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1F7DB-F7C2-1AB9-771B-38D5230553E9}"/>
            </a:ext>
          </a:extLst>
        </p:cNvPr>
        <p:cNvGrpSpPr/>
        <p:nvPr/>
      </p:nvGrpSpPr>
      <p:grpSpPr>
        <a:xfrm>
          <a:off x="0" y="0"/>
          <a:ext cx="0" cy="0"/>
          <a:chOff x="0" y="0"/>
          <a:chExt cx="0" cy="0"/>
        </a:xfrm>
      </p:grpSpPr>
      <p:sp>
        <p:nvSpPr>
          <p:cNvPr id="2" name="Google Shape;293;p92">
            <a:extLst>
              <a:ext uri="{FF2B5EF4-FFF2-40B4-BE49-F238E27FC236}">
                <a16:creationId xmlns:a16="http://schemas.microsoft.com/office/drawing/2014/main" id="{5F88F541-6292-92CD-8785-86D8273E675D}"/>
              </a:ext>
            </a:extLst>
          </p:cNvPr>
          <p:cNvSpPr txBox="1">
            <a:spLocks/>
          </p:cNvSpPr>
          <p:nvPr/>
        </p:nvSpPr>
        <p:spPr>
          <a:xfrm>
            <a:off x="264312" y="172973"/>
            <a:ext cx="11022813" cy="1001200"/>
          </a:xfrm>
          <a:prstGeom prst="rect">
            <a:avLst/>
          </a:prstGeom>
          <a:noFill/>
          <a:ln>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82CE"/>
                </a:solidFill>
                <a:effectLst/>
                <a:uLnTx/>
                <a:uFillTx/>
                <a:latin typeface="Neurial Grotesk Extrabold" panose="00000900000000000000" pitchFamily="50" charset="0"/>
                <a:ea typeface="+mn-ea"/>
                <a:cs typeface="Arial"/>
                <a:sym typeface="Arial"/>
              </a:rPr>
              <a:t>MERCADO DE CRÉDITO </a:t>
            </a:r>
            <a:r>
              <a:rPr kumimoji="0" lang="pt-BR" sz="3600" b="1" i="0" u="none" strike="noStrike" kern="1200" cap="none" spc="0" normalizeH="0" baseline="0" noProof="0" dirty="0">
                <a:ln>
                  <a:noFill/>
                </a:ln>
                <a:solidFill>
                  <a:srgbClr val="0082CE"/>
                </a:solidFill>
                <a:effectLst/>
                <a:uLnTx/>
                <a:uFillTx/>
                <a:latin typeface="Neurial Grotesk Bold" panose="00000800000000000000" pitchFamily="50" charset="0"/>
                <a:ea typeface="+mn-ea"/>
                <a:cs typeface="Arial"/>
                <a:sym typeface="Arial"/>
              </a:rPr>
              <a:t>| </a:t>
            </a:r>
            <a:r>
              <a:rPr kumimoji="0" lang="pt-BR"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rPr>
              <a:t>Saúde das empresas</a:t>
            </a:r>
            <a:endParaRPr kumimoji="0" lang="en-US"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endParaRPr>
          </a:p>
        </p:txBody>
      </p:sp>
      <p:sp>
        <p:nvSpPr>
          <p:cNvPr id="4" name="Retângulo 1">
            <a:extLst>
              <a:ext uri="{FF2B5EF4-FFF2-40B4-BE49-F238E27FC236}">
                <a16:creationId xmlns:a16="http://schemas.microsoft.com/office/drawing/2014/main" id="{508D8CCE-B02C-71D2-1D1F-F0ACDC07CFB0}"/>
              </a:ext>
            </a:extLst>
          </p:cNvPr>
          <p:cNvSpPr/>
          <p:nvPr/>
        </p:nvSpPr>
        <p:spPr>
          <a:xfrm>
            <a:off x="2355061" y="952391"/>
            <a:ext cx="6722835" cy="2616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Empresas</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a:t>
            </a: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saudáveis</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com </a:t>
            </a: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baixa</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a:t>
            </a: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alavancagem</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e </a:t>
            </a: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emitindo</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a:t>
            </a: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melhora</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do ALM)</a:t>
            </a:r>
            <a:endParaRPr kumimoji="0" lang="pt-BR" sz="1100" b="0"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endParaRPr>
          </a:p>
        </p:txBody>
      </p:sp>
      <p:sp>
        <p:nvSpPr>
          <p:cNvPr id="22" name="Retângulo 1">
            <a:extLst>
              <a:ext uri="{FF2B5EF4-FFF2-40B4-BE49-F238E27FC236}">
                <a16:creationId xmlns:a16="http://schemas.microsoft.com/office/drawing/2014/main" id="{0A092B3C-E91F-BF06-6CBC-6CA3E5D0B292}"/>
              </a:ext>
            </a:extLst>
          </p:cNvPr>
          <p:cNvSpPr/>
          <p:nvPr/>
        </p:nvSpPr>
        <p:spPr>
          <a:xfrm>
            <a:off x="1730104" y="1267063"/>
            <a:ext cx="3272833"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900" b="1" i="0" u="none" strike="noStrike" kern="1200" cap="none" spc="0" normalizeH="0" baseline="0" noProof="0" dirty="0" err="1">
                <a:ln>
                  <a:noFill/>
                </a:ln>
                <a:solidFill>
                  <a:prstClr val="black">
                    <a:lumMod val="75000"/>
                    <a:lumOff val="25000"/>
                  </a:prstClr>
                </a:solidFill>
                <a:effectLst/>
                <a:uLnTx/>
                <a:uFillTx/>
                <a:latin typeface="Century Gothic" panose="020B0502020202020204" pitchFamily="34" charset="0"/>
                <a:ea typeface="+mn-ea"/>
                <a:cs typeface="+mn-cs"/>
              </a:rPr>
              <a:t>Indicador</a:t>
            </a:r>
            <a:r>
              <a:rPr kumimoji="0" lang="en-US" sz="9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 EBITDA/</a:t>
            </a:r>
            <a:r>
              <a:rPr kumimoji="0" lang="en-US" sz="900" b="1" i="0" u="none" strike="noStrike" kern="1200" cap="none" spc="0" normalizeH="0" baseline="0" noProof="0" dirty="0" err="1">
                <a:ln>
                  <a:noFill/>
                </a:ln>
                <a:solidFill>
                  <a:prstClr val="black">
                    <a:lumMod val="75000"/>
                    <a:lumOff val="25000"/>
                  </a:prstClr>
                </a:solidFill>
                <a:effectLst/>
                <a:uLnTx/>
                <a:uFillTx/>
                <a:latin typeface="Century Gothic" panose="020B0502020202020204" pitchFamily="34" charset="0"/>
                <a:ea typeface="+mn-ea"/>
                <a:cs typeface="+mn-cs"/>
              </a:rPr>
              <a:t>Despesas</a:t>
            </a:r>
            <a:r>
              <a:rPr kumimoji="0" lang="en-US" sz="9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 Financeiras</a:t>
            </a:r>
            <a:endParaRPr kumimoji="0" lang="pt-BR"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endParaRPr>
          </a:p>
        </p:txBody>
      </p:sp>
      <p:sp>
        <p:nvSpPr>
          <p:cNvPr id="25" name="Retângulo 1">
            <a:extLst>
              <a:ext uri="{FF2B5EF4-FFF2-40B4-BE49-F238E27FC236}">
                <a16:creationId xmlns:a16="http://schemas.microsoft.com/office/drawing/2014/main" id="{374E52CC-FD43-F8CF-7E74-5596FE669E99}"/>
              </a:ext>
            </a:extLst>
          </p:cNvPr>
          <p:cNvSpPr/>
          <p:nvPr/>
        </p:nvSpPr>
        <p:spPr>
          <a:xfrm>
            <a:off x="1651101" y="4324044"/>
            <a:ext cx="3960440" cy="2308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pt-BR" sz="9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Dívida Bruta e Dívida Líquida (R$ bi)</a:t>
            </a:r>
            <a:endParaRPr kumimoji="0" lang="pt-BR" sz="9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endParaRPr>
          </a:p>
        </p:txBody>
      </p:sp>
      <p:pic>
        <p:nvPicPr>
          <p:cNvPr id="5" name="Picture 4">
            <a:extLst>
              <a:ext uri="{FF2B5EF4-FFF2-40B4-BE49-F238E27FC236}">
                <a16:creationId xmlns:a16="http://schemas.microsoft.com/office/drawing/2014/main" id="{EE2A5F64-91C5-2ED2-7255-99AC06E5E560}"/>
              </a:ext>
            </a:extLst>
          </p:cNvPr>
          <p:cNvPicPr>
            <a:picLocks noChangeAspect="1"/>
          </p:cNvPicPr>
          <p:nvPr/>
        </p:nvPicPr>
        <p:blipFill>
          <a:blip r:embed="rId2"/>
          <a:stretch>
            <a:fillRect/>
          </a:stretch>
        </p:blipFill>
        <p:spPr>
          <a:xfrm>
            <a:off x="1651101" y="4490920"/>
            <a:ext cx="3879185" cy="2367080"/>
          </a:xfrm>
          <a:prstGeom prst="rect">
            <a:avLst/>
          </a:prstGeom>
        </p:spPr>
      </p:pic>
      <p:pic>
        <p:nvPicPr>
          <p:cNvPr id="26" name="Picture 25">
            <a:extLst>
              <a:ext uri="{FF2B5EF4-FFF2-40B4-BE49-F238E27FC236}">
                <a16:creationId xmlns:a16="http://schemas.microsoft.com/office/drawing/2014/main" id="{458F8008-89B1-8326-CC3B-245E2ABF06B6}"/>
              </a:ext>
            </a:extLst>
          </p:cNvPr>
          <p:cNvPicPr>
            <a:picLocks noChangeAspect="1"/>
          </p:cNvPicPr>
          <p:nvPr/>
        </p:nvPicPr>
        <p:blipFill>
          <a:blip r:embed="rId3"/>
          <a:stretch>
            <a:fillRect/>
          </a:stretch>
        </p:blipFill>
        <p:spPr>
          <a:xfrm>
            <a:off x="1809102" y="1550957"/>
            <a:ext cx="3114835" cy="2391602"/>
          </a:xfrm>
          <a:prstGeom prst="rect">
            <a:avLst/>
          </a:prstGeom>
        </p:spPr>
      </p:pic>
      <p:sp>
        <p:nvSpPr>
          <p:cNvPr id="10" name="Retângulo 1">
            <a:extLst>
              <a:ext uri="{FF2B5EF4-FFF2-40B4-BE49-F238E27FC236}">
                <a16:creationId xmlns:a16="http://schemas.microsoft.com/office/drawing/2014/main" id="{FDFB60F9-872A-8C98-9B94-5A34A8D807A8}"/>
              </a:ext>
            </a:extLst>
          </p:cNvPr>
          <p:cNvSpPr/>
          <p:nvPr/>
        </p:nvSpPr>
        <p:spPr>
          <a:xfrm>
            <a:off x="1651101" y="3935476"/>
            <a:ext cx="3542336" cy="438582"/>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1200"/>
              </a:spcAft>
              <a:buClrTx/>
              <a:buSzTx/>
              <a:buFontTx/>
              <a:buNone/>
              <a:tabLst/>
              <a:defRPr/>
            </a:pPr>
            <a:r>
              <a:rPr kumimoji="0" lang="pt-BR" sz="750" b="1" i="0" u="sng"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Dados até o 2T24 de 438 companhias não financeiras compilados pelo Centro Estudos do Mercado de Capitais da FIPE (CEMEC) e apresentados pelo Bradesco BBI.</a:t>
            </a:r>
          </a:p>
        </p:txBody>
      </p:sp>
      <p:pic>
        <p:nvPicPr>
          <p:cNvPr id="8" name="Picture 7">
            <a:extLst>
              <a:ext uri="{FF2B5EF4-FFF2-40B4-BE49-F238E27FC236}">
                <a16:creationId xmlns:a16="http://schemas.microsoft.com/office/drawing/2014/main" id="{715B3634-72C6-8FCA-0DAB-A94CDB730F3A}"/>
              </a:ext>
            </a:extLst>
          </p:cNvPr>
          <p:cNvPicPr>
            <a:picLocks noChangeAspect="1"/>
          </p:cNvPicPr>
          <p:nvPr/>
        </p:nvPicPr>
        <p:blipFill>
          <a:blip r:embed="rId4"/>
          <a:stretch>
            <a:fillRect/>
          </a:stretch>
        </p:blipFill>
        <p:spPr>
          <a:xfrm>
            <a:off x="6142428" y="4022270"/>
            <a:ext cx="1590481" cy="179570"/>
          </a:xfrm>
          <a:prstGeom prst="rect">
            <a:avLst/>
          </a:prstGeom>
        </p:spPr>
      </p:pic>
      <p:sp>
        <p:nvSpPr>
          <p:cNvPr id="11" name="TextBox 10">
            <a:extLst>
              <a:ext uri="{FF2B5EF4-FFF2-40B4-BE49-F238E27FC236}">
                <a16:creationId xmlns:a16="http://schemas.microsoft.com/office/drawing/2014/main" id="{F66B37CB-3D39-156A-7277-0A6C0056F3B7}"/>
              </a:ext>
            </a:extLst>
          </p:cNvPr>
          <p:cNvSpPr txBox="1"/>
          <p:nvPr/>
        </p:nvSpPr>
        <p:spPr>
          <a:xfrm>
            <a:off x="8177272" y="3942559"/>
            <a:ext cx="2387634" cy="338554"/>
          </a:xfrm>
          <a:prstGeom prst="rect">
            <a:avLst/>
          </a:prstGeom>
          <a:noFill/>
        </p:spPr>
        <p:txBody>
          <a:bodyPr wrap="square">
            <a:spAutoFit/>
          </a:bodyPr>
          <a:lstStyle/>
          <a:p>
            <a:pPr marL="0" marR="0" lvl="0" indent="0" algn="just" defTabSz="914400" rtl="0" eaLnBrk="1" fontAlgn="base" latinLnBrk="0" hangingPunct="1">
              <a:lnSpc>
                <a:spcPct val="100000"/>
              </a:lnSpc>
              <a:spcBef>
                <a:spcPct val="0"/>
              </a:spcBef>
              <a:spcAft>
                <a:spcPts val="1200"/>
              </a:spcAft>
              <a:buClrTx/>
              <a:buSzTx/>
              <a:buFontTx/>
              <a:buNone/>
              <a:tabLst/>
              <a:defRPr/>
            </a:pPr>
            <a:r>
              <a:rPr kumimoji="0" lang="pt-BR" sz="800" b="1" i="0" u="sng"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Amostra com cerca de 150 companhias listadas e não listadas com registro na CVM</a:t>
            </a:r>
          </a:p>
        </p:txBody>
      </p:sp>
      <p:pic>
        <p:nvPicPr>
          <p:cNvPr id="9" name="Picture 8">
            <a:extLst>
              <a:ext uri="{FF2B5EF4-FFF2-40B4-BE49-F238E27FC236}">
                <a16:creationId xmlns:a16="http://schemas.microsoft.com/office/drawing/2014/main" id="{C7F8A314-36C6-CC8C-2D08-0B25119E7586}"/>
              </a:ext>
            </a:extLst>
          </p:cNvPr>
          <p:cNvPicPr>
            <a:picLocks noChangeAspect="1"/>
          </p:cNvPicPr>
          <p:nvPr/>
        </p:nvPicPr>
        <p:blipFill>
          <a:blip r:embed="rId4"/>
          <a:stretch>
            <a:fillRect/>
          </a:stretch>
        </p:blipFill>
        <p:spPr>
          <a:xfrm>
            <a:off x="6319982" y="6627055"/>
            <a:ext cx="1590481" cy="179570"/>
          </a:xfrm>
          <a:prstGeom prst="rect">
            <a:avLst/>
          </a:prstGeom>
        </p:spPr>
      </p:pic>
      <p:pic>
        <p:nvPicPr>
          <p:cNvPr id="12" name="Picture 11">
            <a:extLst>
              <a:ext uri="{FF2B5EF4-FFF2-40B4-BE49-F238E27FC236}">
                <a16:creationId xmlns:a16="http://schemas.microsoft.com/office/drawing/2014/main" id="{2C428060-ABBB-FF3B-7185-B8CCB110A082}"/>
              </a:ext>
            </a:extLst>
          </p:cNvPr>
          <p:cNvPicPr>
            <a:picLocks noChangeAspect="1"/>
          </p:cNvPicPr>
          <p:nvPr/>
        </p:nvPicPr>
        <p:blipFill>
          <a:blip r:embed="rId5"/>
          <a:stretch>
            <a:fillRect/>
          </a:stretch>
        </p:blipFill>
        <p:spPr>
          <a:xfrm>
            <a:off x="6203296" y="1435902"/>
            <a:ext cx="4141914" cy="2463726"/>
          </a:xfrm>
          <a:prstGeom prst="rect">
            <a:avLst/>
          </a:prstGeom>
        </p:spPr>
      </p:pic>
      <p:pic>
        <p:nvPicPr>
          <p:cNvPr id="14" name="Picture 13">
            <a:extLst>
              <a:ext uri="{FF2B5EF4-FFF2-40B4-BE49-F238E27FC236}">
                <a16:creationId xmlns:a16="http://schemas.microsoft.com/office/drawing/2014/main" id="{8E7C44AC-E3F2-99D4-6097-A5C9E472C3EC}"/>
              </a:ext>
            </a:extLst>
          </p:cNvPr>
          <p:cNvPicPr>
            <a:picLocks noChangeAspect="1"/>
          </p:cNvPicPr>
          <p:nvPr/>
        </p:nvPicPr>
        <p:blipFill>
          <a:blip r:embed="rId6"/>
          <a:stretch>
            <a:fillRect/>
          </a:stretch>
        </p:blipFill>
        <p:spPr>
          <a:xfrm>
            <a:off x="6203296" y="4258942"/>
            <a:ext cx="4069716" cy="2367080"/>
          </a:xfrm>
          <a:prstGeom prst="rect">
            <a:avLst/>
          </a:prstGeom>
        </p:spPr>
      </p:pic>
    </p:spTree>
    <p:extLst>
      <p:ext uri="{BB962C8B-B14F-4D97-AF65-F5344CB8AC3E}">
        <p14:creationId xmlns:p14="http://schemas.microsoft.com/office/powerpoint/2010/main" val="1285784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E18E9-079D-CC14-192B-2820C0CBD059}"/>
            </a:ext>
          </a:extLst>
        </p:cNvPr>
        <p:cNvGrpSpPr/>
        <p:nvPr/>
      </p:nvGrpSpPr>
      <p:grpSpPr>
        <a:xfrm>
          <a:off x="0" y="0"/>
          <a:ext cx="0" cy="0"/>
          <a:chOff x="0" y="0"/>
          <a:chExt cx="0" cy="0"/>
        </a:xfrm>
      </p:grpSpPr>
      <p:sp>
        <p:nvSpPr>
          <p:cNvPr id="4" name="Retângulo 1">
            <a:extLst>
              <a:ext uri="{FF2B5EF4-FFF2-40B4-BE49-F238E27FC236}">
                <a16:creationId xmlns:a16="http://schemas.microsoft.com/office/drawing/2014/main" id="{EDE2A23D-134E-2464-D47C-47E4D1653FBA}"/>
              </a:ext>
            </a:extLst>
          </p:cNvPr>
          <p:cNvSpPr/>
          <p:nvPr/>
        </p:nvSpPr>
        <p:spPr>
          <a:xfrm>
            <a:off x="332698" y="1885866"/>
            <a:ext cx="5400000" cy="2616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Margens</a:t>
            </a:r>
            <a:r>
              <a:rPr kumimoji="0" lang="en-US" sz="11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O</a:t>
            </a:r>
            <a:r>
              <a:rPr kumimoji="0" lang="en-US" sz="11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peracionais</a:t>
            </a:r>
            <a:endParaRPr kumimoji="0" lang="pt-BR" sz="1100" b="0"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endParaRPr>
          </a:p>
        </p:txBody>
      </p:sp>
      <p:pic>
        <p:nvPicPr>
          <p:cNvPr id="3" name="Picture 2">
            <a:extLst>
              <a:ext uri="{FF2B5EF4-FFF2-40B4-BE49-F238E27FC236}">
                <a16:creationId xmlns:a16="http://schemas.microsoft.com/office/drawing/2014/main" id="{34A9184E-1774-DD20-3A5E-E68CF7D4368E}"/>
              </a:ext>
            </a:extLst>
          </p:cNvPr>
          <p:cNvPicPr>
            <a:picLocks noChangeAspect="1"/>
          </p:cNvPicPr>
          <p:nvPr/>
        </p:nvPicPr>
        <p:blipFill>
          <a:blip r:embed="rId2"/>
          <a:stretch>
            <a:fillRect/>
          </a:stretch>
        </p:blipFill>
        <p:spPr>
          <a:xfrm>
            <a:off x="264312" y="2171550"/>
            <a:ext cx="5910106" cy="3121441"/>
          </a:xfrm>
          <a:prstGeom prst="rect">
            <a:avLst/>
          </a:prstGeom>
        </p:spPr>
      </p:pic>
      <p:sp>
        <p:nvSpPr>
          <p:cNvPr id="5" name="Retângulo 1">
            <a:extLst>
              <a:ext uri="{FF2B5EF4-FFF2-40B4-BE49-F238E27FC236}">
                <a16:creationId xmlns:a16="http://schemas.microsoft.com/office/drawing/2014/main" id="{E2E24CD7-902E-7E74-2203-7074A5CB896E}"/>
              </a:ext>
            </a:extLst>
          </p:cNvPr>
          <p:cNvSpPr/>
          <p:nvPr/>
        </p:nvSpPr>
        <p:spPr>
          <a:xfrm>
            <a:off x="904875" y="1170350"/>
            <a:ext cx="4150849" cy="323165"/>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ts val="1200"/>
              </a:spcAft>
              <a:buClrTx/>
              <a:buSzTx/>
              <a:buFontTx/>
              <a:buNone/>
              <a:tabLst/>
              <a:defRPr/>
            </a:pPr>
            <a:r>
              <a:rPr kumimoji="0" lang="pt-BR" sz="750" b="1" i="0" u="sng"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Dados até o 2T24 de 438 companhias não financeiras compilados pelo Centro Estudos do Mercado de Capitais da FIPE (CEMEC) e apresentados pelo Bradesco BBI.</a:t>
            </a:r>
          </a:p>
        </p:txBody>
      </p:sp>
      <p:pic>
        <p:nvPicPr>
          <p:cNvPr id="8" name="Picture 5">
            <a:extLst>
              <a:ext uri="{FF2B5EF4-FFF2-40B4-BE49-F238E27FC236}">
                <a16:creationId xmlns:a16="http://schemas.microsoft.com/office/drawing/2014/main" id="{2C191F80-CEC7-8937-ABBD-CE5289CA43F8}"/>
              </a:ext>
            </a:extLst>
          </p:cNvPr>
          <p:cNvPicPr>
            <a:picLocks noChangeAspect="1"/>
          </p:cNvPicPr>
          <p:nvPr/>
        </p:nvPicPr>
        <p:blipFill>
          <a:blip r:embed="rId3"/>
          <a:stretch>
            <a:fillRect/>
          </a:stretch>
        </p:blipFill>
        <p:spPr>
          <a:xfrm>
            <a:off x="332698" y="5567812"/>
            <a:ext cx="3492000" cy="122267"/>
          </a:xfrm>
          <a:prstGeom prst="rect">
            <a:avLst/>
          </a:prstGeom>
        </p:spPr>
      </p:pic>
      <p:sp>
        <p:nvSpPr>
          <p:cNvPr id="9" name="Google Shape;293;p92">
            <a:extLst>
              <a:ext uri="{FF2B5EF4-FFF2-40B4-BE49-F238E27FC236}">
                <a16:creationId xmlns:a16="http://schemas.microsoft.com/office/drawing/2014/main" id="{1E94CDF5-ABEB-DF48-6903-15EA6CEE7E84}"/>
              </a:ext>
            </a:extLst>
          </p:cNvPr>
          <p:cNvSpPr txBox="1">
            <a:spLocks/>
          </p:cNvSpPr>
          <p:nvPr/>
        </p:nvSpPr>
        <p:spPr>
          <a:xfrm>
            <a:off x="264312" y="172973"/>
            <a:ext cx="11022813" cy="1001200"/>
          </a:xfrm>
          <a:prstGeom prst="rect">
            <a:avLst/>
          </a:prstGeom>
          <a:noFill/>
          <a:ln>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82CE"/>
                </a:solidFill>
                <a:effectLst/>
                <a:uLnTx/>
                <a:uFillTx/>
                <a:latin typeface="Neurial Grotesk Extrabold" panose="00000900000000000000" pitchFamily="50" charset="0"/>
                <a:ea typeface="+mn-ea"/>
                <a:cs typeface="Arial"/>
                <a:sym typeface="Arial"/>
              </a:rPr>
              <a:t>MERCADO DE CRÉDITO </a:t>
            </a:r>
            <a:r>
              <a:rPr kumimoji="0" lang="pt-BR" sz="3600" b="1" i="0" u="none" strike="noStrike" kern="1200" cap="none" spc="0" normalizeH="0" baseline="0" noProof="0" dirty="0">
                <a:ln>
                  <a:noFill/>
                </a:ln>
                <a:solidFill>
                  <a:srgbClr val="0082CE"/>
                </a:solidFill>
                <a:effectLst/>
                <a:uLnTx/>
                <a:uFillTx/>
                <a:latin typeface="Neurial Grotesk Bold" panose="00000800000000000000" pitchFamily="50" charset="0"/>
                <a:ea typeface="+mn-ea"/>
                <a:cs typeface="Arial"/>
                <a:sym typeface="Arial"/>
              </a:rPr>
              <a:t>| </a:t>
            </a:r>
            <a:r>
              <a:rPr kumimoji="0" lang="pt-BR"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rPr>
              <a:t>Saúde das empresas</a:t>
            </a:r>
            <a:endParaRPr kumimoji="0" lang="en-US"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endParaRPr>
          </a:p>
        </p:txBody>
      </p:sp>
      <p:sp>
        <p:nvSpPr>
          <p:cNvPr id="10" name="Arrow: Up 9">
            <a:extLst>
              <a:ext uri="{FF2B5EF4-FFF2-40B4-BE49-F238E27FC236}">
                <a16:creationId xmlns:a16="http://schemas.microsoft.com/office/drawing/2014/main" id="{8C2E7DD7-8754-2734-75E4-24AC2833402C}"/>
              </a:ext>
            </a:extLst>
          </p:cNvPr>
          <p:cNvSpPr/>
          <p:nvPr/>
        </p:nvSpPr>
        <p:spPr>
          <a:xfrm rot="3178568">
            <a:off x="4058528" y="2028119"/>
            <a:ext cx="72000" cy="324000"/>
          </a:xfrm>
          <a:prstGeom prst="upArrow">
            <a:avLst/>
          </a:prstGeom>
          <a:solidFill>
            <a:schemeClr val="accent6">
              <a:lumMod val="75000"/>
            </a:schemeClr>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row: Up 10">
            <a:extLst>
              <a:ext uri="{FF2B5EF4-FFF2-40B4-BE49-F238E27FC236}">
                <a16:creationId xmlns:a16="http://schemas.microsoft.com/office/drawing/2014/main" id="{0235A8DD-68F9-4E8B-8DBC-22CBF86E8DC1}"/>
              </a:ext>
            </a:extLst>
          </p:cNvPr>
          <p:cNvSpPr/>
          <p:nvPr/>
        </p:nvSpPr>
        <p:spPr>
          <a:xfrm rot="2698181">
            <a:off x="2102097" y="3785334"/>
            <a:ext cx="72000" cy="252000"/>
          </a:xfrm>
          <a:prstGeom prst="upArrow">
            <a:avLst/>
          </a:prstGeom>
          <a:solidFill>
            <a:schemeClr val="accent6">
              <a:lumMod val="75000"/>
            </a:schemeClr>
          </a:solidFill>
          <a:ln>
            <a:solidFill>
              <a:srgbClr val="00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7E66F4D-B81B-5007-3171-607CA077AD62}"/>
              </a:ext>
            </a:extLst>
          </p:cNvPr>
          <p:cNvSpPr txBox="1"/>
          <p:nvPr/>
        </p:nvSpPr>
        <p:spPr>
          <a:xfrm>
            <a:off x="2127173" y="3581305"/>
            <a:ext cx="6925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err="1">
                <a:ln>
                  <a:noFill/>
                </a:ln>
                <a:solidFill>
                  <a:srgbClr val="70AD47">
                    <a:lumMod val="75000"/>
                  </a:srgbClr>
                </a:solidFill>
                <a:effectLst/>
                <a:uLnTx/>
                <a:uFillTx/>
                <a:latin typeface="Calibri" panose="020F0502020204030204"/>
                <a:ea typeface="+mn-ea"/>
                <a:cs typeface="+mn-cs"/>
              </a:rPr>
              <a:t>Lows</a:t>
            </a:r>
            <a:endParaRPr kumimoji="0" lang="pt-BR"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ABE55102-AFC5-03D2-E68E-E4B8A624B241}"/>
              </a:ext>
            </a:extLst>
          </p:cNvPr>
          <p:cNvSpPr txBox="1"/>
          <p:nvPr/>
        </p:nvSpPr>
        <p:spPr>
          <a:xfrm>
            <a:off x="4218494" y="1906069"/>
            <a:ext cx="6925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1" i="0" u="none" strike="noStrike" kern="1200" cap="none" spc="0" normalizeH="0" baseline="0" noProof="0" dirty="0" err="1">
                <a:ln>
                  <a:noFill/>
                </a:ln>
                <a:solidFill>
                  <a:srgbClr val="70AD47">
                    <a:lumMod val="75000"/>
                  </a:srgbClr>
                </a:solidFill>
                <a:effectLst/>
                <a:uLnTx/>
                <a:uFillTx/>
                <a:latin typeface="Calibri" panose="020F0502020204030204"/>
                <a:ea typeface="+mn-ea"/>
                <a:cs typeface="+mn-cs"/>
              </a:rPr>
              <a:t>Highs</a:t>
            </a:r>
            <a:endParaRPr kumimoji="0" lang="pt-BR"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CFB8E312-ADD5-750A-0072-248EF89CC7F5}"/>
              </a:ext>
            </a:extLst>
          </p:cNvPr>
          <p:cNvPicPr>
            <a:picLocks noChangeAspect="1"/>
          </p:cNvPicPr>
          <p:nvPr/>
        </p:nvPicPr>
        <p:blipFill>
          <a:blip r:embed="rId4"/>
          <a:stretch>
            <a:fillRect/>
          </a:stretch>
        </p:blipFill>
        <p:spPr>
          <a:xfrm>
            <a:off x="318984" y="5230326"/>
            <a:ext cx="2154442" cy="215444"/>
          </a:xfrm>
          <a:prstGeom prst="rect">
            <a:avLst/>
          </a:prstGeom>
        </p:spPr>
      </p:pic>
      <p:sp>
        <p:nvSpPr>
          <p:cNvPr id="17" name="TextBox 16">
            <a:extLst>
              <a:ext uri="{FF2B5EF4-FFF2-40B4-BE49-F238E27FC236}">
                <a16:creationId xmlns:a16="http://schemas.microsoft.com/office/drawing/2014/main" id="{452EE199-9AE8-2C3A-B00B-21F85DF0ACB4}"/>
              </a:ext>
            </a:extLst>
          </p:cNvPr>
          <p:cNvSpPr txBox="1"/>
          <p:nvPr/>
        </p:nvSpPr>
        <p:spPr>
          <a:xfrm>
            <a:off x="7479805" y="1130801"/>
            <a:ext cx="2387634" cy="338554"/>
          </a:xfrm>
          <a:prstGeom prst="rect">
            <a:avLst/>
          </a:prstGeom>
          <a:noFill/>
        </p:spPr>
        <p:txBody>
          <a:bodyPr wrap="square">
            <a:spAutoFit/>
          </a:bodyPr>
          <a:lstStyle/>
          <a:p>
            <a:pPr marL="0" marR="0" lvl="0" indent="0" algn="just" defTabSz="914400" rtl="0" eaLnBrk="1" fontAlgn="base" latinLnBrk="0" hangingPunct="1">
              <a:lnSpc>
                <a:spcPct val="100000"/>
              </a:lnSpc>
              <a:spcBef>
                <a:spcPct val="0"/>
              </a:spcBef>
              <a:spcAft>
                <a:spcPts val="1200"/>
              </a:spcAft>
              <a:buClrTx/>
              <a:buSzTx/>
              <a:buFontTx/>
              <a:buNone/>
              <a:tabLst/>
              <a:defRPr/>
            </a:pPr>
            <a:r>
              <a:rPr kumimoji="0" lang="pt-BR" sz="800" b="1" i="0" u="sng"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Amostra com cerca de 150 companhias listadas e não listadas com registro na CVM</a:t>
            </a:r>
          </a:p>
        </p:txBody>
      </p:sp>
      <p:pic>
        <p:nvPicPr>
          <p:cNvPr id="19" name="Picture 18">
            <a:extLst>
              <a:ext uri="{FF2B5EF4-FFF2-40B4-BE49-F238E27FC236}">
                <a16:creationId xmlns:a16="http://schemas.microsoft.com/office/drawing/2014/main" id="{36356828-45CC-F1F2-F0E9-92741E94AC65}"/>
              </a:ext>
            </a:extLst>
          </p:cNvPr>
          <p:cNvPicPr>
            <a:picLocks noChangeAspect="1"/>
          </p:cNvPicPr>
          <p:nvPr/>
        </p:nvPicPr>
        <p:blipFill>
          <a:blip r:embed="rId5"/>
          <a:stretch>
            <a:fillRect/>
          </a:stretch>
        </p:blipFill>
        <p:spPr>
          <a:xfrm>
            <a:off x="6934215" y="3882956"/>
            <a:ext cx="1590481" cy="179570"/>
          </a:xfrm>
          <a:prstGeom prst="rect">
            <a:avLst/>
          </a:prstGeom>
        </p:spPr>
      </p:pic>
      <p:pic>
        <p:nvPicPr>
          <p:cNvPr id="20" name="Picture 19">
            <a:extLst>
              <a:ext uri="{FF2B5EF4-FFF2-40B4-BE49-F238E27FC236}">
                <a16:creationId xmlns:a16="http://schemas.microsoft.com/office/drawing/2014/main" id="{4AB60F15-31D0-348C-3A8E-640E2991200C}"/>
              </a:ext>
            </a:extLst>
          </p:cNvPr>
          <p:cNvPicPr>
            <a:picLocks noChangeAspect="1"/>
          </p:cNvPicPr>
          <p:nvPr/>
        </p:nvPicPr>
        <p:blipFill>
          <a:blip r:embed="rId5"/>
          <a:stretch>
            <a:fillRect/>
          </a:stretch>
        </p:blipFill>
        <p:spPr>
          <a:xfrm>
            <a:off x="6934214" y="6505457"/>
            <a:ext cx="1590481" cy="179570"/>
          </a:xfrm>
          <a:prstGeom prst="rect">
            <a:avLst/>
          </a:prstGeom>
        </p:spPr>
      </p:pic>
      <p:pic>
        <p:nvPicPr>
          <p:cNvPr id="7" name="Picture 6">
            <a:extLst>
              <a:ext uri="{FF2B5EF4-FFF2-40B4-BE49-F238E27FC236}">
                <a16:creationId xmlns:a16="http://schemas.microsoft.com/office/drawing/2014/main" id="{87FF81BE-9E3C-33EF-6136-6D73F84973E6}"/>
              </a:ext>
            </a:extLst>
          </p:cNvPr>
          <p:cNvPicPr>
            <a:picLocks noChangeAspect="1"/>
          </p:cNvPicPr>
          <p:nvPr/>
        </p:nvPicPr>
        <p:blipFill>
          <a:blip r:embed="rId6"/>
          <a:stretch>
            <a:fillRect/>
          </a:stretch>
        </p:blipFill>
        <p:spPr>
          <a:xfrm>
            <a:off x="6934214" y="1469604"/>
            <a:ext cx="4180270" cy="2413352"/>
          </a:xfrm>
          <a:prstGeom prst="rect">
            <a:avLst/>
          </a:prstGeom>
        </p:spPr>
      </p:pic>
      <p:pic>
        <p:nvPicPr>
          <p:cNvPr id="15" name="Picture 14">
            <a:extLst>
              <a:ext uri="{FF2B5EF4-FFF2-40B4-BE49-F238E27FC236}">
                <a16:creationId xmlns:a16="http://schemas.microsoft.com/office/drawing/2014/main" id="{2BE3D0C4-C140-AA73-FAAF-BCF70FB395F0}"/>
              </a:ext>
            </a:extLst>
          </p:cNvPr>
          <p:cNvPicPr>
            <a:picLocks noChangeAspect="1"/>
          </p:cNvPicPr>
          <p:nvPr/>
        </p:nvPicPr>
        <p:blipFill>
          <a:blip r:embed="rId7"/>
          <a:stretch>
            <a:fillRect/>
          </a:stretch>
        </p:blipFill>
        <p:spPr>
          <a:xfrm>
            <a:off x="6934214" y="4091856"/>
            <a:ext cx="3896543" cy="2407288"/>
          </a:xfrm>
          <a:prstGeom prst="rect">
            <a:avLst/>
          </a:prstGeom>
        </p:spPr>
      </p:pic>
    </p:spTree>
    <p:extLst>
      <p:ext uri="{BB962C8B-B14F-4D97-AF65-F5344CB8AC3E}">
        <p14:creationId xmlns:p14="http://schemas.microsoft.com/office/powerpoint/2010/main" val="3979414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57AE1-89A8-A4E1-2971-9E9D84A61332}"/>
            </a:ext>
          </a:extLst>
        </p:cNvPr>
        <p:cNvGrpSpPr/>
        <p:nvPr/>
      </p:nvGrpSpPr>
      <p:grpSpPr>
        <a:xfrm>
          <a:off x="0" y="0"/>
          <a:ext cx="0" cy="0"/>
          <a:chOff x="0" y="0"/>
          <a:chExt cx="0" cy="0"/>
        </a:xfrm>
      </p:grpSpPr>
      <p:sp>
        <p:nvSpPr>
          <p:cNvPr id="4" name="Google Shape;293;p92">
            <a:extLst>
              <a:ext uri="{FF2B5EF4-FFF2-40B4-BE49-F238E27FC236}">
                <a16:creationId xmlns:a16="http://schemas.microsoft.com/office/drawing/2014/main" id="{05FB02EA-5732-00E4-F5FE-A30CBBFC9772}"/>
              </a:ext>
            </a:extLst>
          </p:cNvPr>
          <p:cNvSpPr txBox="1">
            <a:spLocks/>
          </p:cNvSpPr>
          <p:nvPr/>
        </p:nvSpPr>
        <p:spPr>
          <a:xfrm>
            <a:off x="264312" y="172973"/>
            <a:ext cx="11022813" cy="1001200"/>
          </a:xfrm>
          <a:prstGeom prst="rect">
            <a:avLst/>
          </a:prstGeom>
          <a:noFill/>
          <a:ln>
            <a:noFill/>
          </a:ln>
        </p:spPr>
        <p:txBody>
          <a:bodyPr spcFirstLastPara="1" wrap="square" lIns="45700" tIns="45700" rIns="45700" bIns="45700" anchor="ctr" anchorCtr="0">
            <a:noAutofit/>
          </a:bodyPr>
          <a:lstStyle>
            <a:defPPr marR="0" lvl="0" algn="l" rtl="0">
              <a:lnSpc>
                <a:spcPct val="100000"/>
              </a:lnSpc>
              <a:spcBef>
                <a:spcPts val="0"/>
              </a:spcBef>
              <a:spcAft>
                <a:spcPts val="0"/>
              </a:spcAft>
              <a:defRPr lang="pt-BR"/>
            </a:defPPr>
            <a:lvl1pPr marR="0" lvl="0" indent="0" defTabSz="457200" fontAlgn="auto">
              <a:lnSpc>
                <a:spcPct val="80000"/>
              </a:lnSpc>
              <a:spcBef>
                <a:spcPts val="0"/>
              </a:spcBef>
              <a:spcAft>
                <a:spcPts val="0"/>
              </a:spcAft>
              <a:buClrTx/>
              <a:buSzTx/>
              <a:buFontTx/>
              <a:buNone/>
              <a:tabLst/>
              <a:defRPr kumimoji="0" sz="3600" b="1" i="0" u="none" strike="noStrike" cap="none" spc="0" normalizeH="0" baseline="0">
                <a:ln>
                  <a:noFill/>
                </a:ln>
                <a:solidFill>
                  <a:srgbClr val="0082CE"/>
                </a:solidFill>
                <a:effectLst/>
                <a:uLnTx/>
                <a:uFillTx/>
                <a:latin typeface="Neurial Grotesk Bold" panose="00000800000000000000" pitchFamily="50" charset="0"/>
                <a:cs typeface="Arial"/>
              </a:defRPr>
            </a:lvl1pPr>
            <a:lvl2pPr marR="0" lvl="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2pPr>
            <a:lvl3pPr marR="0" lvl="2">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3pPr>
            <a:lvl4pPr marR="0" lvl="3">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4pPr>
            <a:lvl5pPr marR="0" lvl="4">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5pPr>
            <a:lvl6pPr marR="0" lvl="5">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6pPr>
            <a:lvl7pPr marR="0" lvl="6">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7pPr>
            <a:lvl8pPr marR="0" lvl="7">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8pPr>
            <a:lvl9pPr marR="0" lvl="8">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9p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82CE"/>
                </a:solidFill>
                <a:effectLst/>
                <a:uLnTx/>
                <a:uFillTx/>
                <a:latin typeface="Neurial Grotesk Extrabold" panose="00000900000000000000" pitchFamily="50" charset="0"/>
                <a:ea typeface="+mn-ea"/>
                <a:cs typeface="Arial"/>
                <a:sym typeface="Arial"/>
              </a:rPr>
              <a:t>MERCADO DE CRÉDITO </a:t>
            </a:r>
            <a:r>
              <a:rPr kumimoji="0" lang="pt-BR" sz="3600" b="1" i="0" u="none" strike="noStrike" kern="1200" cap="none" spc="0" normalizeH="0" baseline="0" noProof="0" dirty="0">
                <a:ln>
                  <a:noFill/>
                </a:ln>
                <a:solidFill>
                  <a:srgbClr val="0082CE"/>
                </a:solidFill>
                <a:effectLst/>
                <a:uLnTx/>
                <a:uFillTx/>
                <a:latin typeface="Neurial Grotesk Bold" panose="00000800000000000000" pitchFamily="50" charset="0"/>
                <a:ea typeface="+mn-ea"/>
                <a:cs typeface="Arial"/>
                <a:sym typeface="Arial"/>
              </a:rPr>
              <a:t>| </a:t>
            </a:r>
            <a:r>
              <a:rPr kumimoji="0" lang="pt-BR"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rPr>
              <a:t>Dinâmica de Ratings</a:t>
            </a:r>
            <a:endParaRPr kumimoji="0" lang="en-US" sz="36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endParaRPr>
          </a:p>
        </p:txBody>
      </p:sp>
      <p:sp>
        <p:nvSpPr>
          <p:cNvPr id="6" name="Retângulo 1">
            <a:extLst>
              <a:ext uri="{FF2B5EF4-FFF2-40B4-BE49-F238E27FC236}">
                <a16:creationId xmlns:a16="http://schemas.microsoft.com/office/drawing/2014/main" id="{3B35081B-E1AF-6A1D-FF14-D2B4029874EF}"/>
              </a:ext>
            </a:extLst>
          </p:cNvPr>
          <p:cNvSpPr/>
          <p:nvPr/>
        </p:nvSpPr>
        <p:spPr>
          <a:xfrm>
            <a:off x="1971099" y="5234300"/>
            <a:ext cx="1242618" cy="21544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800" b="1" i="0" u="none" strike="noStrike" kern="1200" cap="none" spc="0" normalizeH="0" baseline="0" noProof="0" dirty="0">
                <a:ln>
                  <a:noFill/>
                </a:ln>
                <a:solidFill>
                  <a:srgbClr val="003F77"/>
                </a:solidFill>
                <a:effectLst/>
                <a:uLnTx/>
                <a:uFillTx/>
                <a:latin typeface="Century Gothic" panose="020B0502020202020204" pitchFamily="34" charset="0"/>
                <a:ea typeface="+mn-ea"/>
                <a:cs typeface="+mn-cs"/>
              </a:rPr>
              <a:t>Fonte: Bradesco BBI</a:t>
            </a:r>
            <a:endParaRPr kumimoji="0" lang="pt-BR" sz="800" b="1" i="0" u="none" strike="noStrike" kern="1200" cap="none" spc="0" normalizeH="0" baseline="0" noProof="0" dirty="0">
              <a:ln>
                <a:noFill/>
              </a:ln>
              <a:solidFill>
                <a:srgbClr val="003F77"/>
              </a:solidFill>
              <a:effectLst/>
              <a:uLnTx/>
              <a:uFillTx/>
              <a:latin typeface="Century Gothic" panose="020B0502020202020204" pitchFamily="34" charset="0"/>
              <a:ea typeface="+mn-ea"/>
              <a:cs typeface="+mn-cs"/>
            </a:endParaRPr>
          </a:p>
        </p:txBody>
      </p:sp>
      <p:pic>
        <p:nvPicPr>
          <p:cNvPr id="3" name="Picture 2">
            <a:extLst>
              <a:ext uri="{FF2B5EF4-FFF2-40B4-BE49-F238E27FC236}">
                <a16:creationId xmlns:a16="http://schemas.microsoft.com/office/drawing/2014/main" id="{6BEEECC8-0183-42B8-C73C-97D611F71043}"/>
              </a:ext>
            </a:extLst>
          </p:cNvPr>
          <p:cNvPicPr>
            <a:picLocks noChangeAspect="1"/>
          </p:cNvPicPr>
          <p:nvPr/>
        </p:nvPicPr>
        <p:blipFill>
          <a:blip r:embed="rId2"/>
          <a:stretch>
            <a:fillRect/>
          </a:stretch>
        </p:blipFill>
        <p:spPr>
          <a:xfrm>
            <a:off x="1513835" y="1408256"/>
            <a:ext cx="9164329" cy="3772426"/>
          </a:xfrm>
          <a:prstGeom prst="rect">
            <a:avLst/>
          </a:prstGeom>
        </p:spPr>
      </p:pic>
    </p:spTree>
    <p:extLst>
      <p:ext uri="{BB962C8B-B14F-4D97-AF65-F5344CB8AC3E}">
        <p14:creationId xmlns:p14="http://schemas.microsoft.com/office/powerpoint/2010/main" val="4124764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CD83E-E567-F886-00B1-BB2C89B51837}"/>
            </a:ext>
          </a:extLst>
        </p:cNvPr>
        <p:cNvGrpSpPr/>
        <p:nvPr/>
      </p:nvGrpSpPr>
      <p:grpSpPr>
        <a:xfrm>
          <a:off x="0" y="0"/>
          <a:ext cx="0" cy="0"/>
          <a:chOff x="0" y="0"/>
          <a:chExt cx="0" cy="0"/>
        </a:xfrm>
      </p:grpSpPr>
      <p:sp>
        <p:nvSpPr>
          <p:cNvPr id="3" name="Retângulo 1">
            <a:extLst>
              <a:ext uri="{FF2B5EF4-FFF2-40B4-BE49-F238E27FC236}">
                <a16:creationId xmlns:a16="http://schemas.microsoft.com/office/drawing/2014/main" id="{8D612C50-3989-9850-1E65-4C369EF81804}"/>
              </a:ext>
            </a:extLst>
          </p:cNvPr>
          <p:cNvSpPr/>
          <p:nvPr/>
        </p:nvSpPr>
        <p:spPr>
          <a:xfrm>
            <a:off x="2453906" y="897174"/>
            <a:ext cx="7369515"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Patamar dos s</a:t>
            </a:r>
            <a:r>
              <a:rPr kumimoji="0" lang="en-US" sz="12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preads</a:t>
            </a:r>
            <a:r>
              <a:rPr kumimoji="0" lang="en-US"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de </a:t>
            </a:r>
            <a:r>
              <a:rPr kumimoji="0" lang="en-US" sz="12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crédito</a:t>
            </a:r>
            <a:endPar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endParaRPr>
          </a:p>
        </p:txBody>
      </p:sp>
      <p:sp>
        <p:nvSpPr>
          <p:cNvPr id="4" name="Retângulo 1">
            <a:extLst>
              <a:ext uri="{FF2B5EF4-FFF2-40B4-BE49-F238E27FC236}">
                <a16:creationId xmlns:a16="http://schemas.microsoft.com/office/drawing/2014/main" id="{287A2641-8B42-AB80-287F-98A3C80A7088}"/>
              </a:ext>
            </a:extLst>
          </p:cNvPr>
          <p:cNvSpPr/>
          <p:nvPr/>
        </p:nvSpPr>
        <p:spPr>
          <a:xfrm>
            <a:off x="2964585" y="3675428"/>
            <a:ext cx="1136893" cy="18466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600" b="1" i="0" u="none" strike="noStrike" kern="1200" cap="none" spc="0" normalizeH="0" baseline="0" noProof="0" dirty="0">
                <a:ln>
                  <a:noFill/>
                </a:ln>
                <a:solidFill>
                  <a:srgbClr val="003F77"/>
                </a:solidFill>
                <a:effectLst/>
                <a:uLnTx/>
                <a:uFillTx/>
                <a:latin typeface="Century Gothic" panose="020B0502020202020204" pitchFamily="34" charset="0"/>
                <a:ea typeface="+mn-ea"/>
                <a:cs typeface="+mn-cs"/>
              </a:rPr>
              <a:t>Fonte: IDEX-JGP</a:t>
            </a:r>
            <a:endParaRPr kumimoji="0" lang="pt-BR" sz="600" b="1" i="0" u="none" strike="noStrike" kern="1200" cap="none" spc="0" normalizeH="0" baseline="0" noProof="0" dirty="0">
              <a:ln>
                <a:noFill/>
              </a:ln>
              <a:solidFill>
                <a:srgbClr val="003F77"/>
              </a:solidFill>
              <a:effectLst/>
              <a:uLnTx/>
              <a:uFillTx/>
              <a:latin typeface="Century Gothic" panose="020B0502020202020204" pitchFamily="34" charset="0"/>
              <a:ea typeface="+mn-ea"/>
              <a:cs typeface="+mn-cs"/>
            </a:endParaRPr>
          </a:p>
        </p:txBody>
      </p:sp>
      <p:sp>
        <p:nvSpPr>
          <p:cNvPr id="5" name="Retângulo 1">
            <a:extLst>
              <a:ext uri="{FF2B5EF4-FFF2-40B4-BE49-F238E27FC236}">
                <a16:creationId xmlns:a16="http://schemas.microsoft.com/office/drawing/2014/main" id="{CA37C79E-B10A-EEFF-3D26-BC3EEB657C52}"/>
              </a:ext>
            </a:extLst>
          </p:cNvPr>
          <p:cNvSpPr/>
          <p:nvPr/>
        </p:nvSpPr>
        <p:spPr>
          <a:xfrm>
            <a:off x="2964585" y="6652288"/>
            <a:ext cx="1136893" cy="18466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600" b="1" i="0" u="none" strike="noStrike" kern="1200" cap="none" spc="0" normalizeH="0" baseline="0" noProof="0" dirty="0">
                <a:ln>
                  <a:noFill/>
                </a:ln>
                <a:solidFill>
                  <a:srgbClr val="003F77"/>
                </a:solidFill>
                <a:effectLst/>
                <a:uLnTx/>
                <a:uFillTx/>
                <a:latin typeface="Century Gothic" panose="020B0502020202020204" pitchFamily="34" charset="0"/>
                <a:ea typeface="+mn-ea"/>
                <a:cs typeface="+mn-cs"/>
              </a:rPr>
              <a:t>Fonte: </a:t>
            </a:r>
            <a:r>
              <a:rPr kumimoji="0" lang="en-US" sz="600" b="1" i="0" u="none" strike="noStrike" kern="1200" cap="none" spc="0" normalizeH="0" baseline="0" noProof="0" dirty="0" err="1">
                <a:ln>
                  <a:noFill/>
                </a:ln>
                <a:solidFill>
                  <a:srgbClr val="003F77"/>
                </a:solidFill>
                <a:effectLst/>
                <a:uLnTx/>
                <a:uFillTx/>
                <a:latin typeface="Century Gothic" panose="020B0502020202020204" pitchFamily="34" charset="0"/>
                <a:ea typeface="+mn-ea"/>
                <a:cs typeface="+mn-cs"/>
              </a:rPr>
              <a:t>Anbima</a:t>
            </a:r>
            <a:r>
              <a:rPr kumimoji="0" lang="en-US" sz="600" b="1" i="0" u="none" strike="noStrike" kern="1200" cap="none" spc="0" normalizeH="0" baseline="0" noProof="0" dirty="0">
                <a:ln>
                  <a:noFill/>
                </a:ln>
                <a:solidFill>
                  <a:srgbClr val="003F77"/>
                </a:solidFill>
                <a:effectLst/>
                <a:uLnTx/>
                <a:uFillTx/>
                <a:latin typeface="Century Gothic" panose="020B0502020202020204" pitchFamily="34" charset="0"/>
                <a:ea typeface="+mn-ea"/>
                <a:cs typeface="+mn-cs"/>
              </a:rPr>
              <a:t>; AZ Quest</a:t>
            </a:r>
            <a:endParaRPr kumimoji="0" lang="pt-BR" sz="600" b="1" i="0" u="none" strike="noStrike" kern="1200" cap="none" spc="0" normalizeH="0" baseline="0" noProof="0" dirty="0">
              <a:ln>
                <a:noFill/>
              </a:ln>
              <a:solidFill>
                <a:srgbClr val="003F77"/>
              </a:solidFill>
              <a:effectLst/>
              <a:uLnTx/>
              <a:uFillTx/>
              <a:latin typeface="Century Gothic" panose="020B0502020202020204" pitchFamily="34" charset="0"/>
              <a:ea typeface="+mn-ea"/>
              <a:cs typeface="+mn-cs"/>
            </a:endParaRPr>
          </a:p>
        </p:txBody>
      </p:sp>
      <p:sp>
        <p:nvSpPr>
          <p:cNvPr id="6" name="Google Shape;293;p92">
            <a:extLst>
              <a:ext uri="{FF2B5EF4-FFF2-40B4-BE49-F238E27FC236}">
                <a16:creationId xmlns:a16="http://schemas.microsoft.com/office/drawing/2014/main" id="{6E6A3CDD-B24D-D7AE-FD1A-06BA70ED4D5D}"/>
              </a:ext>
            </a:extLst>
          </p:cNvPr>
          <p:cNvSpPr txBox="1">
            <a:spLocks/>
          </p:cNvSpPr>
          <p:nvPr/>
        </p:nvSpPr>
        <p:spPr>
          <a:xfrm>
            <a:off x="264312" y="172973"/>
            <a:ext cx="11022813" cy="1001200"/>
          </a:xfrm>
          <a:prstGeom prst="rect">
            <a:avLst/>
          </a:prstGeom>
          <a:noFill/>
          <a:ln>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82CE"/>
                </a:solidFill>
                <a:effectLst/>
                <a:uLnTx/>
                <a:uFillTx/>
                <a:latin typeface="Neurial Grotesk Extrabold" panose="00000900000000000000" pitchFamily="50" charset="0"/>
                <a:ea typeface="+mn-ea"/>
                <a:cs typeface="Arial"/>
                <a:sym typeface="Arial"/>
              </a:rPr>
              <a:t>MERCADO DE CRÉDITO </a:t>
            </a:r>
            <a:r>
              <a:rPr kumimoji="0" lang="pt-BR" sz="3600" b="1" i="0" u="none" strike="noStrike" kern="1200" cap="none" spc="0" normalizeH="0" baseline="0" noProof="0" dirty="0">
                <a:ln>
                  <a:noFill/>
                </a:ln>
                <a:solidFill>
                  <a:srgbClr val="0082CE"/>
                </a:solidFill>
                <a:effectLst/>
                <a:uLnTx/>
                <a:uFillTx/>
                <a:latin typeface="Neurial Grotesk Bold" panose="00000800000000000000" pitchFamily="50" charset="0"/>
                <a:ea typeface="+mn-ea"/>
                <a:cs typeface="Arial"/>
                <a:sym typeface="Arial"/>
              </a:rPr>
              <a:t>|</a:t>
            </a:r>
            <a:r>
              <a:rPr kumimoji="0" lang="pt-BR" sz="3600" b="1" i="0" u="none" strike="noStrike" kern="1200" cap="none" spc="0" normalizeH="0" baseline="0" noProof="0" dirty="0">
                <a:ln>
                  <a:noFill/>
                </a:ln>
                <a:solidFill>
                  <a:srgbClr val="0082CE"/>
                </a:solidFill>
                <a:effectLst/>
                <a:uLnTx/>
                <a:uFillTx/>
                <a:latin typeface="Neurial Grotesk Extrabold" panose="00000900000000000000" pitchFamily="50" charset="0"/>
                <a:ea typeface="+mn-ea"/>
                <a:cs typeface="Arial"/>
                <a:sym typeface="Arial"/>
              </a:rPr>
              <a:t> </a:t>
            </a:r>
            <a:r>
              <a:rPr kumimoji="0" lang="pt-BR"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rPr>
              <a:t>Spreads de crédito</a:t>
            </a:r>
            <a:endParaRPr kumimoji="0" lang="en-US"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endParaRPr>
          </a:p>
        </p:txBody>
      </p:sp>
      <p:pic>
        <p:nvPicPr>
          <p:cNvPr id="1027" name="Picture 1">
            <a:extLst>
              <a:ext uri="{FF2B5EF4-FFF2-40B4-BE49-F238E27FC236}">
                <a16:creationId xmlns:a16="http://schemas.microsoft.com/office/drawing/2014/main" id="{14376A4F-9CD2-91B2-D78D-5671BEFCF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187" y="3852739"/>
            <a:ext cx="6205622" cy="2811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EE4DF82-602F-20CC-BBDF-3B9812B2B18C}"/>
              </a:ext>
            </a:extLst>
          </p:cNvPr>
          <p:cNvPicPr>
            <a:picLocks noChangeAspect="1"/>
          </p:cNvPicPr>
          <p:nvPr/>
        </p:nvPicPr>
        <p:blipFill>
          <a:blip r:embed="rId3"/>
          <a:stretch>
            <a:fillRect/>
          </a:stretch>
        </p:blipFill>
        <p:spPr>
          <a:xfrm>
            <a:off x="2993187" y="1215900"/>
            <a:ext cx="6205622" cy="2447946"/>
          </a:xfrm>
          <a:prstGeom prst="rect">
            <a:avLst/>
          </a:prstGeom>
        </p:spPr>
      </p:pic>
    </p:spTree>
    <p:extLst>
      <p:ext uri="{BB962C8B-B14F-4D97-AF65-F5344CB8AC3E}">
        <p14:creationId xmlns:p14="http://schemas.microsoft.com/office/powerpoint/2010/main" val="302082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A9B88-CACF-0ED6-0E98-195AD7D26004}"/>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0102211E-5BCC-2E1F-D0D8-15DFCEB49F2D}"/>
              </a:ext>
            </a:extLst>
          </p:cNvPr>
          <p:cNvSpPr txBox="1"/>
          <p:nvPr/>
        </p:nvSpPr>
        <p:spPr>
          <a:xfrm>
            <a:off x="4085076" y="1061898"/>
            <a:ext cx="4021848" cy="373885"/>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pt-BR" sz="14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Quebra por Rating – Mercado Secundário</a:t>
            </a:r>
          </a:p>
        </p:txBody>
      </p:sp>
      <p:sp>
        <p:nvSpPr>
          <p:cNvPr id="3" name="Google Shape;293;p92">
            <a:extLst>
              <a:ext uri="{FF2B5EF4-FFF2-40B4-BE49-F238E27FC236}">
                <a16:creationId xmlns:a16="http://schemas.microsoft.com/office/drawing/2014/main" id="{A047C43A-5DBE-2453-6986-151FB904EB9E}"/>
              </a:ext>
            </a:extLst>
          </p:cNvPr>
          <p:cNvSpPr txBox="1">
            <a:spLocks/>
          </p:cNvSpPr>
          <p:nvPr/>
        </p:nvSpPr>
        <p:spPr>
          <a:xfrm>
            <a:off x="264312" y="172973"/>
            <a:ext cx="11022813" cy="1001200"/>
          </a:xfrm>
          <a:prstGeom prst="rect">
            <a:avLst/>
          </a:prstGeom>
          <a:noFill/>
          <a:ln>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82CE"/>
                </a:solidFill>
                <a:effectLst/>
                <a:uLnTx/>
                <a:uFillTx/>
                <a:latin typeface="Neurial Grotesk Extrabold" panose="00000900000000000000" pitchFamily="50" charset="0"/>
                <a:ea typeface="+mn-ea"/>
                <a:cs typeface="Arial"/>
                <a:sym typeface="Arial"/>
              </a:rPr>
              <a:t>MERCADO DE CRÉDITO </a:t>
            </a:r>
            <a:r>
              <a:rPr kumimoji="0" lang="pt-BR" sz="3600" b="1" i="0" u="none" strike="noStrike" kern="1200" cap="none" spc="0" normalizeH="0" baseline="0" noProof="0" dirty="0">
                <a:ln>
                  <a:noFill/>
                </a:ln>
                <a:solidFill>
                  <a:srgbClr val="0082CE"/>
                </a:solidFill>
                <a:effectLst/>
                <a:uLnTx/>
                <a:uFillTx/>
                <a:latin typeface="Neurial Grotesk Bold" panose="00000800000000000000" pitchFamily="50" charset="0"/>
                <a:ea typeface="+mn-ea"/>
                <a:cs typeface="Arial"/>
                <a:sym typeface="Arial"/>
              </a:rPr>
              <a:t>|</a:t>
            </a:r>
            <a:r>
              <a:rPr kumimoji="0" lang="pt-BR" sz="3600" b="1" i="0" u="none" strike="noStrike" kern="1200" cap="none" spc="0" normalizeH="0" baseline="0" noProof="0" dirty="0">
                <a:ln>
                  <a:noFill/>
                </a:ln>
                <a:solidFill>
                  <a:srgbClr val="0082CE"/>
                </a:solidFill>
                <a:effectLst/>
                <a:uLnTx/>
                <a:uFillTx/>
                <a:latin typeface="Neurial Grotesk Extrabold" panose="00000900000000000000" pitchFamily="50" charset="0"/>
                <a:ea typeface="+mn-ea"/>
                <a:cs typeface="Arial"/>
                <a:sym typeface="Arial"/>
              </a:rPr>
              <a:t> </a:t>
            </a:r>
            <a:r>
              <a:rPr kumimoji="0" lang="pt-BR"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rPr>
              <a:t>Spreads de crédito</a:t>
            </a:r>
            <a:endParaRPr kumimoji="0" lang="en-US"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endParaRPr>
          </a:p>
        </p:txBody>
      </p:sp>
      <p:sp>
        <p:nvSpPr>
          <p:cNvPr id="6" name="Retângulo 1">
            <a:extLst>
              <a:ext uri="{FF2B5EF4-FFF2-40B4-BE49-F238E27FC236}">
                <a16:creationId xmlns:a16="http://schemas.microsoft.com/office/drawing/2014/main" id="{649CDE09-3E5A-CC42-14EE-523990011E47}"/>
              </a:ext>
            </a:extLst>
          </p:cNvPr>
          <p:cNvSpPr/>
          <p:nvPr/>
        </p:nvSpPr>
        <p:spPr>
          <a:xfrm>
            <a:off x="5156426" y="6500361"/>
            <a:ext cx="1879148" cy="18466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pt-BR" sz="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Fonte: Bradesco BBI, </a:t>
            </a:r>
            <a:r>
              <a:rPr kumimoji="0" lang="pt-BR" sz="600" b="1" i="0" u="none" strike="noStrike" kern="1200" cap="none" spc="0" normalizeH="0" baseline="0" noProof="0" dirty="0" err="1">
                <a:ln>
                  <a:noFill/>
                </a:ln>
                <a:solidFill>
                  <a:prstClr val="black">
                    <a:lumMod val="75000"/>
                    <a:lumOff val="25000"/>
                  </a:prstClr>
                </a:solidFill>
                <a:effectLst/>
                <a:uLnTx/>
                <a:uFillTx/>
                <a:latin typeface="Century Gothic" panose="020B0502020202020204" pitchFamily="34" charset="0"/>
                <a:ea typeface="+mn-ea"/>
                <a:cs typeface="+mn-cs"/>
              </a:rPr>
              <a:t>Anbima</a:t>
            </a:r>
            <a:r>
              <a:rPr kumimoji="0" lang="pt-BR" sz="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 e Bloomberg</a:t>
            </a:r>
          </a:p>
        </p:txBody>
      </p:sp>
      <p:pic>
        <p:nvPicPr>
          <p:cNvPr id="4" name="Picture 3">
            <a:extLst>
              <a:ext uri="{FF2B5EF4-FFF2-40B4-BE49-F238E27FC236}">
                <a16:creationId xmlns:a16="http://schemas.microsoft.com/office/drawing/2014/main" id="{FD748A70-8B54-BBF7-5026-50B34BC3EF7A}"/>
              </a:ext>
            </a:extLst>
          </p:cNvPr>
          <p:cNvPicPr>
            <a:picLocks noChangeAspect="1"/>
          </p:cNvPicPr>
          <p:nvPr/>
        </p:nvPicPr>
        <p:blipFill>
          <a:blip r:embed="rId2"/>
          <a:stretch>
            <a:fillRect/>
          </a:stretch>
        </p:blipFill>
        <p:spPr>
          <a:xfrm>
            <a:off x="443781" y="1660693"/>
            <a:ext cx="3698462" cy="2203458"/>
          </a:xfrm>
          <a:prstGeom prst="rect">
            <a:avLst/>
          </a:prstGeom>
        </p:spPr>
      </p:pic>
      <p:pic>
        <p:nvPicPr>
          <p:cNvPr id="7" name="Picture 6">
            <a:extLst>
              <a:ext uri="{FF2B5EF4-FFF2-40B4-BE49-F238E27FC236}">
                <a16:creationId xmlns:a16="http://schemas.microsoft.com/office/drawing/2014/main" id="{25119CAA-7EDC-20B2-404F-7E9C250764A2}"/>
              </a:ext>
            </a:extLst>
          </p:cNvPr>
          <p:cNvPicPr>
            <a:picLocks noChangeAspect="1"/>
          </p:cNvPicPr>
          <p:nvPr/>
        </p:nvPicPr>
        <p:blipFill>
          <a:blip r:embed="rId3"/>
          <a:stretch>
            <a:fillRect/>
          </a:stretch>
        </p:blipFill>
        <p:spPr>
          <a:xfrm>
            <a:off x="4217114" y="1671769"/>
            <a:ext cx="3832645" cy="2360384"/>
          </a:xfrm>
          <a:prstGeom prst="rect">
            <a:avLst/>
          </a:prstGeom>
        </p:spPr>
      </p:pic>
      <p:pic>
        <p:nvPicPr>
          <p:cNvPr id="10" name="Picture 9">
            <a:extLst>
              <a:ext uri="{FF2B5EF4-FFF2-40B4-BE49-F238E27FC236}">
                <a16:creationId xmlns:a16="http://schemas.microsoft.com/office/drawing/2014/main" id="{598448ED-3521-257B-0D5A-86C554E3A3CB}"/>
              </a:ext>
            </a:extLst>
          </p:cNvPr>
          <p:cNvPicPr>
            <a:picLocks noChangeAspect="1"/>
          </p:cNvPicPr>
          <p:nvPr/>
        </p:nvPicPr>
        <p:blipFill>
          <a:blip r:embed="rId4"/>
          <a:stretch>
            <a:fillRect/>
          </a:stretch>
        </p:blipFill>
        <p:spPr>
          <a:xfrm>
            <a:off x="8162053" y="1650122"/>
            <a:ext cx="3832645" cy="2349812"/>
          </a:xfrm>
          <a:prstGeom prst="rect">
            <a:avLst/>
          </a:prstGeom>
        </p:spPr>
      </p:pic>
      <p:pic>
        <p:nvPicPr>
          <p:cNvPr id="12" name="Picture 11">
            <a:extLst>
              <a:ext uri="{FF2B5EF4-FFF2-40B4-BE49-F238E27FC236}">
                <a16:creationId xmlns:a16="http://schemas.microsoft.com/office/drawing/2014/main" id="{617DF317-5020-7E16-BAFE-92A5EF5EE0E3}"/>
              </a:ext>
            </a:extLst>
          </p:cNvPr>
          <p:cNvPicPr>
            <a:picLocks noChangeAspect="1"/>
          </p:cNvPicPr>
          <p:nvPr/>
        </p:nvPicPr>
        <p:blipFill>
          <a:blip r:embed="rId5"/>
          <a:stretch>
            <a:fillRect/>
          </a:stretch>
        </p:blipFill>
        <p:spPr>
          <a:xfrm>
            <a:off x="418944" y="4032153"/>
            <a:ext cx="3832645" cy="2368951"/>
          </a:xfrm>
          <a:prstGeom prst="rect">
            <a:avLst/>
          </a:prstGeom>
        </p:spPr>
      </p:pic>
      <p:pic>
        <p:nvPicPr>
          <p:cNvPr id="14" name="Picture 13">
            <a:extLst>
              <a:ext uri="{FF2B5EF4-FFF2-40B4-BE49-F238E27FC236}">
                <a16:creationId xmlns:a16="http://schemas.microsoft.com/office/drawing/2014/main" id="{C57C9683-90A5-123C-820F-1BF4EB2D09DD}"/>
              </a:ext>
            </a:extLst>
          </p:cNvPr>
          <p:cNvPicPr>
            <a:picLocks noChangeAspect="1"/>
          </p:cNvPicPr>
          <p:nvPr/>
        </p:nvPicPr>
        <p:blipFill>
          <a:blip r:embed="rId6"/>
          <a:stretch>
            <a:fillRect/>
          </a:stretch>
        </p:blipFill>
        <p:spPr>
          <a:xfrm>
            <a:off x="4444213" y="4197145"/>
            <a:ext cx="3662711" cy="2270997"/>
          </a:xfrm>
          <a:prstGeom prst="rect">
            <a:avLst/>
          </a:prstGeom>
        </p:spPr>
      </p:pic>
      <p:pic>
        <p:nvPicPr>
          <p:cNvPr id="16" name="Picture 15">
            <a:extLst>
              <a:ext uri="{FF2B5EF4-FFF2-40B4-BE49-F238E27FC236}">
                <a16:creationId xmlns:a16="http://schemas.microsoft.com/office/drawing/2014/main" id="{CC82CA1D-6600-21C4-DEE6-1D103BAFDBFD}"/>
              </a:ext>
            </a:extLst>
          </p:cNvPr>
          <p:cNvPicPr>
            <a:picLocks noChangeAspect="1"/>
          </p:cNvPicPr>
          <p:nvPr/>
        </p:nvPicPr>
        <p:blipFill>
          <a:blip r:embed="rId7"/>
          <a:stretch>
            <a:fillRect/>
          </a:stretch>
        </p:blipFill>
        <p:spPr>
          <a:xfrm>
            <a:off x="8299548" y="4197145"/>
            <a:ext cx="3569897" cy="2210463"/>
          </a:xfrm>
          <a:prstGeom prst="rect">
            <a:avLst/>
          </a:prstGeom>
        </p:spPr>
      </p:pic>
    </p:spTree>
    <p:extLst>
      <p:ext uri="{BB962C8B-B14F-4D97-AF65-F5344CB8AC3E}">
        <p14:creationId xmlns:p14="http://schemas.microsoft.com/office/powerpoint/2010/main" val="1750408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42D8-0BC5-C641-D896-B5F2C921485B}"/>
            </a:ext>
          </a:extLst>
        </p:cNvPr>
        <p:cNvGrpSpPr/>
        <p:nvPr/>
      </p:nvGrpSpPr>
      <p:grpSpPr>
        <a:xfrm>
          <a:off x="0" y="0"/>
          <a:ext cx="0" cy="0"/>
          <a:chOff x="0" y="0"/>
          <a:chExt cx="0" cy="0"/>
        </a:xfrm>
      </p:grpSpPr>
      <p:sp>
        <p:nvSpPr>
          <p:cNvPr id="3" name="Retângulo 1">
            <a:extLst>
              <a:ext uri="{FF2B5EF4-FFF2-40B4-BE49-F238E27FC236}">
                <a16:creationId xmlns:a16="http://schemas.microsoft.com/office/drawing/2014/main" id="{B541BA9B-E4A9-4B1A-0E10-235080FEFB5C}"/>
              </a:ext>
            </a:extLst>
          </p:cNvPr>
          <p:cNvSpPr/>
          <p:nvPr/>
        </p:nvSpPr>
        <p:spPr>
          <a:xfrm>
            <a:off x="3596642" y="954463"/>
            <a:ext cx="4885157" cy="26161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US" sz="1100" b="1" i="0" u="sng"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Captações</a:t>
            </a:r>
            <a:r>
              <a:rPr kumimoji="0" lang="en-US" sz="1100" b="1" i="0" u="sng"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via </a:t>
            </a:r>
            <a:r>
              <a:rPr kumimoji="0" lang="en-US" sz="1100" b="1" i="0" u="sng"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diferentes</a:t>
            </a:r>
            <a:r>
              <a:rPr kumimoji="0" lang="en-US" sz="1100" b="1" i="0" u="sng"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a:t>
            </a:r>
            <a:r>
              <a:rPr kumimoji="0" lang="en-US" sz="1100" b="1" i="0" u="sng"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instrumentos</a:t>
            </a:r>
            <a:r>
              <a:rPr kumimoji="0" lang="en-US" sz="1100" b="1" i="0" u="sng"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de mercado de </a:t>
            </a:r>
            <a:r>
              <a:rPr kumimoji="0" lang="en-US" sz="1100" b="1" i="0" u="sng"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capitais</a:t>
            </a:r>
            <a:endParaRPr kumimoji="0" lang="pt-BR" sz="1100" b="0" i="0" u="sng" strike="noStrike" kern="1200" cap="none" spc="0" normalizeH="0" baseline="0" noProof="0" dirty="0">
              <a:ln>
                <a:noFill/>
              </a:ln>
              <a:solidFill>
                <a:srgbClr val="0082CE"/>
              </a:solidFill>
              <a:effectLst/>
              <a:highlight>
                <a:srgbClr val="FFFF00"/>
              </a:highlight>
              <a:uLnTx/>
              <a:uFillTx/>
              <a:latin typeface="Century Gothic" panose="020B0502020202020204" pitchFamily="34" charset="0"/>
              <a:ea typeface="+mn-ea"/>
              <a:cs typeface="+mn-cs"/>
            </a:endParaRPr>
          </a:p>
        </p:txBody>
      </p:sp>
      <p:sp>
        <p:nvSpPr>
          <p:cNvPr id="5" name="TextBox 11">
            <a:extLst>
              <a:ext uri="{FF2B5EF4-FFF2-40B4-BE49-F238E27FC236}">
                <a16:creationId xmlns:a16="http://schemas.microsoft.com/office/drawing/2014/main" id="{8BAA306A-F715-2D3C-015C-91B6E52E0757}"/>
              </a:ext>
            </a:extLst>
          </p:cNvPr>
          <p:cNvSpPr txBox="1"/>
          <p:nvPr/>
        </p:nvSpPr>
        <p:spPr>
          <a:xfrm>
            <a:off x="2440121" y="4053267"/>
            <a:ext cx="7663568" cy="25391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1050" b="1" i="0" u="sng" strike="noStrike" kern="1200" cap="none" spc="0" normalizeH="0" baseline="0" noProof="0" dirty="0" err="1">
                <a:ln>
                  <a:noFill/>
                </a:ln>
                <a:solidFill>
                  <a:srgbClr val="0082CE"/>
                </a:solidFill>
                <a:effectLst/>
                <a:uLnTx/>
                <a:uFillTx/>
                <a:latin typeface="Arial" pitchFamily="34" charset="0"/>
                <a:ea typeface="+mn-ea"/>
                <a:cs typeface="+mn-cs"/>
              </a:rPr>
              <a:t>Anbima</a:t>
            </a:r>
            <a:r>
              <a:rPr kumimoji="0" lang="pt-BR" sz="1050" b="1" i="0" u="sng" strike="noStrike" kern="1200" cap="none" spc="0" normalizeH="0" baseline="0" noProof="0" dirty="0">
                <a:ln>
                  <a:noFill/>
                </a:ln>
                <a:solidFill>
                  <a:srgbClr val="0082CE"/>
                </a:solidFill>
                <a:effectLst/>
                <a:uLnTx/>
                <a:uFillTx/>
                <a:latin typeface="Arial" pitchFamily="34" charset="0"/>
                <a:ea typeface="+mn-ea"/>
                <a:cs typeface="+mn-cs"/>
              </a:rPr>
              <a:t>: Volume total de emissões alcançou R$ 786 bilhões em 2024 e R$ 328 bi nos primeiros 6 meses de 2025</a:t>
            </a:r>
          </a:p>
        </p:txBody>
      </p:sp>
      <p:sp>
        <p:nvSpPr>
          <p:cNvPr id="10" name="Google Shape;293;p92">
            <a:extLst>
              <a:ext uri="{FF2B5EF4-FFF2-40B4-BE49-F238E27FC236}">
                <a16:creationId xmlns:a16="http://schemas.microsoft.com/office/drawing/2014/main" id="{018B8AB2-B09C-A025-A454-11343D5B8197}"/>
              </a:ext>
            </a:extLst>
          </p:cNvPr>
          <p:cNvSpPr txBox="1">
            <a:spLocks/>
          </p:cNvSpPr>
          <p:nvPr/>
        </p:nvSpPr>
        <p:spPr>
          <a:xfrm>
            <a:off x="264312" y="172973"/>
            <a:ext cx="11022813" cy="1001200"/>
          </a:xfrm>
          <a:prstGeom prst="rect">
            <a:avLst/>
          </a:prstGeom>
          <a:noFill/>
          <a:ln>
            <a:noFill/>
          </a:ln>
        </p:spPr>
        <p:txBody>
          <a:bodyPr spcFirstLastPara="1" wrap="square" lIns="45700" tIns="45700" rIns="45700" bIns="45700" anchor="ctr" anchorCtr="0">
            <a:noAutofit/>
          </a:bodyPr>
          <a:lstStyle>
            <a:defPPr marR="0" lvl="0" algn="l" rtl="0">
              <a:lnSpc>
                <a:spcPct val="100000"/>
              </a:lnSpc>
              <a:spcBef>
                <a:spcPts val="0"/>
              </a:spcBef>
              <a:spcAft>
                <a:spcPts val="0"/>
              </a:spcAft>
              <a:defRPr lang="pt-BR"/>
            </a:defPPr>
            <a:lvl1pPr marR="0" lvl="0" indent="0" defTabSz="457200" fontAlgn="auto">
              <a:lnSpc>
                <a:spcPct val="80000"/>
              </a:lnSpc>
              <a:spcBef>
                <a:spcPts val="0"/>
              </a:spcBef>
              <a:spcAft>
                <a:spcPts val="0"/>
              </a:spcAft>
              <a:buClrTx/>
              <a:buSzTx/>
              <a:buFontTx/>
              <a:buNone/>
              <a:tabLst/>
              <a:defRPr kumimoji="0" sz="3600" b="1" i="0" u="none" strike="noStrike" cap="none" spc="0" normalizeH="0" baseline="0">
                <a:ln>
                  <a:noFill/>
                </a:ln>
                <a:solidFill>
                  <a:srgbClr val="0082CE"/>
                </a:solidFill>
                <a:effectLst/>
                <a:uLnTx/>
                <a:uFillTx/>
                <a:latin typeface="Neurial Grotesk Bold" panose="00000800000000000000" pitchFamily="50" charset="0"/>
                <a:cs typeface="Arial"/>
              </a:defRPr>
            </a:lvl1pPr>
            <a:lvl2pPr marR="0" lvl="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2pPr>
            <a:lvl3pPr marR="0" lvl="2">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3pPr>
            <a:lvl4pPr marR="0" lvl="3">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4pPr>
            <a:lvl5pPr marR="0" lvl="4">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5pPr>
            <a:lvl6pPr marR="0" lvl="5">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6pPr>
            <a:lvl7pPr marR="0" lvl="6">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7pPr>
            <a:lvl8pPr marR="0" lvl="7">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8pPr>
            <a:lvl9pPr marR="0" lvl="8">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9p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82CE"/>
                </a:solidFill>
                <a:effectLst/>
                <a:uLnTx/>
                <a:uFillTx/>
                <a:latin typeface="Neurial Grotesk Extrabold" panose="00000900000000000000" pitchFamily="50" charset="0"/>
                <a:ea typeface="+mn-ea"/>
                <a:cs typeface="Arial"/>
                <a:sym typeface="Arial"/>
              </a:rPr>
              <a:t>MERCADO DE CRÉDITO </a:t>
            </a:r>
            <a:r>
              <a:rPr kumimoji="0" lang="pt-BR" sz="3600" b="1" i="0" u="none" strike="noStrike" kern="1200" cap="none" spc="0" normalizeH="0" baseline="0" noProof="0" dirty="0">
                <a:ln>
                  <a:noFill/>
                </a:ln>
                <a:solidFill>
                  <a:srgbClr val="0082CE"/>
                </a:solidFill>
                <a:effectLst/>
                <a:uLnTx/>
                <a:uFillTx/>
                <a:latin typeface="Neurial Grotesk Bold" panose="00000800000000000000" pitchFamily="50" charset="0"/>
                <a:ea typeface="+mn-ea"/>
                <a:cs typeface="Arial"/>
                <a:sym typeface="Arial"/>
              </a:rPr>
              <a:t>| </a:t>
            </a:r>
            <a:r>
              <a:rPr kumimoji="0" lang="pt-BR"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rPr>
              <a:t>Mercado Primário</a:t>
            </a:r>
            <a:endParaRPr kumimoji="0" lang="en-US" sz="36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endParaRPr>
          </a:p>
        </p:txBody>
      </p:sp>
      <p:sp>
        <p:nvSpPr>
          <p:cNvPr id="8" name="Retângulo 1">
            <a:extLst>
              <a:ext uri="{FF2B5EF4-FFF2-40B4-BE49-F238E27FC236}">
                <a16:creationId xmlns:a16="http://schemas.microsoft.com/office/drawing/2014/main" id="{0D3F9CF4-D69A-302C-4D26-B928428B36C9}"/>
              </a:ext>
            </a:extLst>
          </p:cNvPr>
          <p:cNvSpPr/>
          <p:nvPr/>
        </p:nvSpPr>
        <p:spPr>
          <a:xfrm>
            <a:off x="2800871" y="3903682"/>
            <a:ext cx="1136893" cy="18466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pt-BR" sz="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Fonte: </a:t>
            </a:r>
            <a:r>
              <a:rPr kumimoji="0" lang="pt-BR" sz="600" b="1" i="0" u="none" strike="noStrike" kern="1200" cap="none" spc="0" normalizeH="0" baseline="0" noProof="0" dirty="0" err="1">
                <a:ln>
                  <a:noFill/>
                </a:ln>
                <a:solidFill>
                  <a:prstClr val="black">
                    <a:lumMod val="75000"/>
                    <a:lumOff val="25000"/>
                  </a:prstClr>
                </a:solidFill>
                <a:effectLst/>
                <a:uLnTx/>
                <a:uFillTx/>
                <a:latin typeface="Century Gothic" panose="020B0502020202020204" pitchFamily="34" charset="0"/>
                <a:ea typeface="+mn-ea"/>
                <a:cs typeface="+mn-cs"/>
              </a:rPr>
              <a:t>Anbima</a:t>
            </a:r>
            <a:r>
              <a:rPr kumimoji="0" lang="pt-BR" sz="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 Az Quest</a:t>
            </a:r>
          </a:p>
        </p:txBody>
      </p:sp>
      <p:sp>
        <p:nvSpPr>
          <p:cNvPr id="9" name="Retângulo 1">
            <a:extLst>
              <a:ext uri="{FF2B5EF4-FFF2-40B4-BE49-F238E27FC236}">
                <a16:creationId xmlns:a16="http://schemas.microsoft.com/office/drawing/2014/main" id="{A6E33AF2-19F6-669C-A4C0-375F6A4A537E}"/>
              </a:ext>
            </a:extLst>
          </p:cNvPr>
          <p:cNvSpPr/>
          <p:nvPr/>
        </p:nvSpPr>
        <p:spPr>
          <a:xfrm>
            <a:off x="8614986" y="3884626"/>
            <a:ext cx="1136893" cy="18466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pt-BR" sz="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Fonte: </a:t>
            </a:r>
            <a:r>
              <a:rPr kumimoji="0" lang="pt-BR" sz="600" b="1" i="0" u="none" strike="noStrike" kern="1200" cap="none" spc="0" normalizeH="0" baseline="0" noProof="0" dirty="0" err="1">
                <a:ln>
                  <a:noFill/>
                </a:ln>
                <a:solidFill>
                  <a:prstClr val="black">
                    <a:lumMod val="75000"/>
                    <a:lumOff val="25000"/>
                  </a:prstClr>
                </a:solidFill>
                <a:effectLst/>
                <a:uLnTx/>
                <a:uFillTx/>
                <a:latin typeface="Century Gothic" panose="020B0502020202020204" pitchFamily="34" charset="0"/>
                <a:ea typeface="+mn-ea"/>
                <a:cs typeface="+mn-cs"/>
              </a:rPr>
              <a:t>Anbima</a:t>
            </a:r>
            <a:r>
              <a:rPr kumimoji="0" lang="pt-BR" sz="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 Az Quest</a:t>
            </a:r>
          </a:p>
        </p:txBody>
      </p:sp>
      <p:sp>
        <p:nvSpPr>
          <p:cNvPr id="14" name="Retângulo 1">
            <a:extLst>
              <a:ext uri="{FF2B5EF4-FFF2-40B4-BE49-F238E27FC236}">
                <a16:creationId xmlns:a16="http://schemas.microsoft.com/office/drawing/2014/main" id="{9403ACBD-1D13-3477-26BD-D8473EA4A364}"/>
              </a:ext>
            </a:extLst>
          </p:cNvPr>
          <p:cNvSpPr/>
          <p:nvPr/>
        </p:nvSpPr>
        <p:spPr>
          <a:xfrm>
            <a:off x="3937764" y="3906713"/>
            <a:ext cx="2334141" cy="18466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pt-BR" sz="600" b="0"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*Outros incluem ofertas públicas de NC, CDCA, LF e NP</a:t>
            </a:r>
          </a:p>
        </p:txBody>
      </p:sp>
      <p:pic>
        <p:nvPicPr>
          <p:cNvPr id="2" name="Picture 1">
            <a:extLst>
              <a:ext uri="{FF2B5EF4-FFF2-40B4-BE49-F238E27FC236}">
                <a16:creationId xmlns:a16="http://schemas.microsoft.com/office/drawing/2014/main" id="{8DB2209C-7E96-A3C9-29E8-01699E5A668E}"/>
              </a:ext>
            </a:extLst>
          </p:cNvPr>
          <p:cNvPicPr>
            <a:picLocks noChangeAspect="1"/>
          </p:cNvPicPr>
          <p:nvPr/>
        </p:nvPicPr>
        <p:blipFill>
          <a:blip r:embed="rId2"/>
          <a:stretch>
            <a:fillRect/>
          </a:stretch>
        </p:blipFill>
        <p:spPr>
          <a:xfrm>
            <a:off x="6791758" y="1258348"/>
            <a:ext cx="4427016" cy="2659156"/>
          </a:xfrm>
          <a:prstGeom prst="rect">
            <a:avLst/>
          </a:prstGeom>
        </p:spPr>
      </p:pic>
      <p:pic>
        <p:nvPicPr>
          <p:cNvPr id="4" name="Picture 3">
            <a:extLst>
              <a:ext uri="{FF2B5EF4-FFF2-40B4-BE49-F238E27FC236}">
                <a16:creationId xmlns:a16="http://schemas.microsoft.com/office/drawing/2014/main" id="{77F01130-951D-051B-8145-5F2C57EDC3F3}"/>
              </a:ext>
            </a:extLst>
          </p:cNvPr>
          <p:cNvPicPr>
            <a:picLocks noChangeAspect="1"/>
          </p:cNvPicPr>
          <p:nvPr/>
        </p:nvPicPr>
        <p:blipFill>
          <a:blip r:embed="rId3"/>
          <a:stretch>
            <a:fillRect/>
          </a:stretch>
        </p:blipFill>
        <p:spPr>
          <a:xfrm>
            <a:off x="1194982" y="1225471"/>
            <a:ext cx="5076923" cy="2659155"/>
          </a:xfrm>
          <a:prstGeom prst="rect">
            <a:avLst/>
          </a:prstGeom>
        </p:spPr>
      </p:pic>
      <p:pic>
        <p:nvPicPr>
          <p:cNvPr id="13" name="Picture 12">
            <a:extLst>
              <a:ext uri="{FF2B5EF4-FFF2-40B4-BE49-F238E27FC236}">
                <a16:creationId xmlns:a16="http://schemas.microsoft.com/office/drawing/2014/main" id="{3E59EBCF-7574-1599-58F3-5384C5730B8A}"/>
              </a:ext>
            </a:extLst>
          </p:cNvPr>
          <p:cNvPicPr>
            <a:picLocks noChangeAspect="1"/>
          </p:cNvPicPr>
          <p:nvPr/>
        </p:nvPicPr>
        <p:blipFill>
          <a:blip r:embed="rId4"/>
          <a:stretch>
            <a:fillRect/>
          </a:stretch>
        </p:blipFill>
        <p:spPr>
          <a:xfrm>
            <a:off x="3824941" y="4307183"/>
            <a:ext cx="4542117" cy="2457121"/>
          </a:xfrm>
          <a:prstGeom prst="rect">
            <a:avLst/>
          </a:prstGeom>
        </p:spPr>
      </p:pic>
      <p:sp>
        <p:nvSpPr>
          <p:cNvPr id="15" name="Retângulo 1">
            <a:extLst>
              <a:ext uri="{FF2B5EF4-FFF2-40B4-BE49-F238E27FC236}">
                <a16:creationId xmlns:a16="http://schemas.microsoft.com/office/drawing/2014/main" id="{0D623B0B-5A5A-794A-C0E0-96073692BC5C}"/>
              </a:ext>
            </a:extLst>
          </p:cNvPr>
          <p:cNvSpPr/>
          <p:nvPr/>
        </p:nvSpPr>
        <p:spPr>
          <a:xfrm>
            <a:off x="5728233" y="6712941"/>
            <a:ext cx="734718" cy="18466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pt-BR" sz="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rPr>
              <a:t>Fonte: </a:t>
            </a:r>
            <a:r>
              <a:rPr kumimoji="0" lang="pt-BR" sz="600" b="1" i="0" u="none" strike="noStrike" kern="1200" cap="none" spc="0" normalizeH="0" baseline="0" noProof="0" dirty="0" err="1">
                <a:ln>
                  <a:noFill/>
                </a:ln>
                <a:solidFill>
                  <a:prstClr val="black">
                    <a:lumMod val="75000"/>
                    <a:lumOff val="25000"/>
                  </a:prstClr>
                </a:solidFill>
                <a:effectLst/>
                <a:uLnTx/>
                <a:uFillTx/>
                <a:latin typeface="Century Gothic" panose="020B0502020202020204" pitchFamily="34" charset="0"/>
                <a:ea typeface="+mn-ea"/>
                <a:cs typeface="+mn-cs"/>
              </a:rPr>
              <a:t>Anbima</a:t>
            </a:r>
            <a:endParaRPr kumimoji="0" lang="pt-BR" sz="6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1740392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D3171-2571-76F2-FD83-45D0AADF3DC9}"/>
            </a:ext>
          </a:extLst>
        </p:cNvPr>
        <p:cNvGrpSpPr/>
        <p:nvPr/>
      </p:nvGrpSpPr>
      <p:grpSpPr>
        <a:xfrm>
          <a:off x="0" y="0"/>
          <a:ext cx="0" cy="0"/>
          <a:chOff x="0" y="0"/>
          <a:chExt cx="0" cy="0"/>
        </a:xfrm>
      </p:grpSpPr>
      <p:sp>
        <p:nvSpPr>
          <p:cNvPr id="3" name="Retângulo 1">
            <a:extLst>
              <a:ext uri="{FF2B5EF4-FFF2-40B4-BE49-F238E27FC236}">
                <a16:creationId xmlns:a16="http://schemas.microsoft.com/office/drawing/2014/main" id="{FC84CB3B-3B96-F48A-5AA6-84CB1E933CA1}"/>
              </a:ext>
            </a:extLst>
          </p:cNvPr>
          <p:cNvSpPr/>
          <p:nvPr/>
        </p:nvSpPr>
        <p:spPr>
          <a:xfrm>
            <a:off x="4216038" y="980897"/>
            <a:ext cx="3444466" cy="27699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Mercado </a:t>
            </a:r>
            <a:r>
              <a:rPr kumimoji="0" lang="en-US" sz="12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secundário</a:t>
            </a:r>
            <a:r>
              <a:rPr kumimoji="0" lang="en-US"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a:t>
            </a:r>
            <a:r>
              <a:rPr kumimoji="0" lang="en-US" sz="12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saudável</a:t>
            </a:r>
            <a:r>
              <a:rPr kumimoji="0" lang="en-US"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e </a:t>
            </a:r>
            <a:r>
              <a:rPr kumimoji="0" lang="en-US" sz="12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crescente</a:t>
            </a:r>
            <a:endParaRPr kumimoji="0" lang="pt-BR" sz="1200" b="0"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endParaRPr>
          </a:p>
        </p:txBody>
      </p:sp>
      <p:sp>
        <p:nvSpPr>
          <p:cNvPr id="4" name="Retângulo 1">
            <a:extLst>
              <a:ext uri="{FF2B5EF4-FFF2-40B4-BE49-F238E27FC236}">
                <a16:creationId xmlns:a16="http://schemas.microsoft.com/office/drawing/2014/main" id="{110D3257-8BD0-928A-5A84-21974CE83242}"/>
              </a:ext>
            </a:extLst>
          </p:cNvPr>
          <p:cNvSpPr/>
          <p:nvPr/>
        </p:nvSpPr>
        <p:spPr>
          <a:xfrm>
            <a:off x="2879459" y="3836924"/>
            <a:ext cx="1844929" cy="18466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600" b="1" i="0" u="sng"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Fonte: Bradesco </a:t>
            </a:r>
            <a:r>
              <a:rPr kumimoji="0" lang="en-US" sz="600" b="1" i="0" u="sng" strike="noStrike" kern="1200" cap="none" spc="0" normalizeH="0" baseline="0" noProof="0" dirty="0" err="1">
                <a:ln>
                  <a:noFill/>
                </a:ln>
                <a:solidFill>
                  <a:prstClr val="white">
                    <a:lumMod val="50000"/>
                  </a:prstClr>
                </a:solidFill>
                <a:effectLst/>
                <a:uLnTx/>
                <a:uFillTx/>
                <a:latin typeface="Century Gothic" panose="020B0502020202020204" pitchFamily="34" charset="0"/>
                <a:ea typeface="+mn-ea"/>
                <a:cs typeface="+mn-cs"/>
              </a:rPr>
              <a:t>Bbi</a:t>
            </a:r>
            <a:r>
              <a:rPr kumimoji="0" lang="en-US" sz="600" b="1" i="0" u="sng"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rPr>
              <a:t> e </a:t>
            </a:r>
            <a:r>
              <a:rPr kumimoji="0" lang="en-US" sz="600" b="1" i="0" u="sng" strike="noStrike" kern="1200" cap="none" spc="0" normalizeH="0" baseline="0" noProof="0" dirty="0" err="1">
                <a:ln>
                  <a:noFill/>
                </a:ln>
                <a:solidFill>
                  <a:prstClr val="white">
                    <a:lumMod val="50000"/>
                  </a:prstClr>
                </a:solidFill>
                <a:effectLst/>
                <a:uLnTx/>
                <a:uFillTx/>
                <a:latin typeface="Century Gothic" panose="020B0502020202020204" pitchFamily="34" charset="0"/>
                <a:ea typeface="+mn-ea"/>
                <a:cs typeface="+mn-cs"/>
              </a:rPr>
              <a:t>Anbima</a:t>
            </a:r>
            <a:endParaRPr kumimoji="0" lang="pt-BR" sz="600" b="1" i="0" u="sng" strike="noStrike" kern="1200" cap="none" spc="0" normalizeH="0" baseline="0" noProof="0" dirty="0">
              <a:ln>
                <a:noFill/>
              </a:ln>
              <a:solidFill>
                <a:prstClr val="white">
                  <a:lumMod val="50000"/>
                </a:prstClr>
              </a:solidFill>
              <a:effectLst/>
              <a:uLnTx/>
              <a:uFillTx/>
              <a:latin typeface="Century Gothic" panose="020B0502020202020204" pitchFamily="34" charset="0"/>
              <a:ea typeface="+mn-ea"/>
              <a:cs typeface="+mn-cs"/>
            </a:endParaRPr>
          </a:p>
        </p:txBody>
      </p:sp>
      <p:sp>
        <p:nvSpPr>
          <p:cNvPr id="8" name="Google Shape;293;p92">
            <a:extLst>
              <a:ext uri="{FF2B5EF4-FFF2-40B4-BE49-F238E27FC236}">
                <a16:creationId xmlns:a16="http://schemas.microsoft.com/office/drawing/2014/main" id="{B8CEF0A5-BD2A-C317-DDD0-17C3C0C3004C}"/>
              </a:ext>
            </a:extLst>
          </p:cNvPr>
          <p:cNvSpPr txBox="1">
            <a:spLocks/>
          </p:cNvSpPr>
          <p:nvPr/>
        </p:nvSpPr>
        <p:spPr>
          <a:xfrm>
            <a:off x="297286" y="57887"/>
            <a:ext cx="10925464" cy="1001200"/>
          </a:xfrm>
          <a:prstGeom prst="rect">
            <a:avLst/>
          </a:prstGeom>
          <a:noFill/>
          <a:ln>
            <a:noFill/>
          </a:ln>
        </p:spPr>
        <p:txBody>
          <a:bodyPr spcFirstLastPara="1" wrap="square" lIns="45700" tIns="45700" rIns="45700" bIns="45700" anchor="ctr" anchorCtr="0">
            <a:noAutofit/>
          </a:bodyPr>
          <a:lstStyle>
            <a:defPPr marR="0" lvl="0" algn="l" rtl="0">
              <a:lnSpc>
                <a:spcPct val="100000"/>
              </a:lnSpc>
              <a:spcBef>
                <a:spcPts val="0"/>
              </a:spcBef>
              <a:spcAft>
                <a:spcPts val="0"/>
              </a:spcAft>
              <a:defRPr lang="pt-BR"/>
            </a:defPPr>
            <a:lvl1pPr marR="0" lvl="0" indent="0" defTabSz="457200" fontAlgn="auto">
              <a:lnSpc>
                <a:spcPct val="80000"/>
              </a:lnSpc>
              <a:spcBef>
                <a:spcPts val="0"/>
              </a:spcBef>
              <a:spcAft>
                <a:spcPts val="0"/>
              </a:spcAft>
              <a:buClrTx/>
              <a:buSzTx/>
              <a:buFontTx/>
              <a:buNone/>
              <a:tabLst/>
              <a:defRPr kumimoji="0" sz="3600" b="1" i="0" u="none" strike="noStrike" cap="none" spc="0" normalizeH="0" baseline="0">
                <a:ln>
                  <a:noFill/>
                </a:ln>
                <a:solidFill>
                  <a:srgbClr val="0082CE"/>
                </a:solidFill>
                <a:effectLst/>
                <a:uLnTx/>
                <a:uFillTx/>
                <a:latin typeface="Neurial Grotesk Bold" panose="00000800000000000000" pitchFamily="50" charset="0"/>
                <a:cs typeface="Arial"/>
              </a:defRPr>
            </a:lvl1pPr>
            <a:lvl2pPr marR="0" lvl="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2pPr>
            <a:lvl3pPr marR="0" lvl="2">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3pPr>
            <a:lvl4pPr marR="0" lvl="3">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4pPr>
            <a:lvl5pPr marR="0" lvl="4">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5pPr>
            <a:lvl6pPr marR="0" lvl="5">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6pPr>
            <a:lvl7pPr marR="0" lvl="6">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7pPr>
            <a:lvl8pPr marR="0" lvl="7">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8pPr>
            <a:lvl9pPr marR="0" lvl="8">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9p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82CE"/>
                </a:solidFill>
                <a:effectLst/>
                <a:uLnTx/>
                <a:uFillTx/>
                <a:latin typeface="Neurial Grotesk Extrabold" panose="00000900000000000000" pitchFamily="50" charset="0"/>
                <a:ea typeface="+mn-ea"/>
                <a:cs typeface="Arial"/>
                <a:sym typeface="Arial"/>
              </a:rPr>
              <a:t>MERCADO DE CRÉDITO </a:t>
            </a:r>
            <a:r>
              <a:rPr kumimoji="0" lang="pt-BR" sz="3600" b="1" i="0" u="none" strike="noStrike" kern="1200" cap="none" spc="0" normalizeH="0" baseline="0" noProof="0" dirty="0">
                <a:ln>
                  <a:noFill/>
                </a:ln>
                <a:solidFill>
                  <a:srgbClr val="0082CE"/>
                </a:solidFill>
                <a:effectLst/>
                <a:uLnTx/>
                <a:uFillTx/>
                <a:latin typeface="Neurial Grotesk Bold" panose="00000800000000000000" pitchFamily="50" charset="0"/>
                <a:ea typeface="+mn-ea"/>
                <a:cs typeface="Arial"/>
                <a:sym typeface="Arial"/>
              </a:rPr>
              <a:t>| </a:t>
            </a:r>
            <a:r>
              <a:rPr kumimoji="0" lang="pt-BR" sz="32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rPr>
              <a:t>Mercado Secundário</a:t>
            </a:r>
            <a:endParaRPr kumimoji="0" lang="en-US" sz="36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endParaRPr>
          </a:p>
        </p:txBody>
      </p:sp>
      <p:pic>
        <p:nvPicPr>
          <p:cNvPr id="11" name="Picture 10">
            <a:extLst>
              <a:ext uri="{FF2B5EF4-FFF2-40B4-BE49-F238E27FC236}">
                <a16:creationId xmlns:a16="http://schemas.microsoft.com/office/drawing/2014/main" id="{50FAB310-F9A7-B236-31F9-A3F6119F76FD}"/>
              </a:ext>
            </a:extLst>
          </p:cNvPr>
          <p:cNvPicPr>
            <a:picLocks noChangeAspect="1"/>
          </p:cNvPicPr>
          <p:nvPr/>
        </p:nvPicPr>
        <p:blipFill>
          <a:blip r:embed="rId2"/>
          <a:stretch>
            <a:fillRect/>
          </a:stretch>
        </p:blipFill>
        <p:spPr>
          <a:xfrm>
            <a:off x="2879459" y="6659494"/>
            <a:ext cx="2268000" cy="148964"/>
          </a:xfrm>
          <a:prstGeom prst="rect">
            <a:avLst/>
          </a:prstGeom>
        </p:spPr>
      </p:pic>
      <p:sp>
        <p:nvSpPr>
          <p:cNvPr id="10" name="TextBox 9">
            <a:extLst>
              <a:ext uri="{FF2B5EF4-FFF2-40B4-BE49-F238E27FC236}">
                <a16:creationId xmlns:a16="http://schemas.microsoft.com/office/drawing/2014/main" id="{2F0A95D7-C978-8950-4BE2-77C3D47FC071}"/>
              </a:ext>
            </a:extLst>
          </p:cNvPr>
          <p:cNvSpPr txBox="1"/>
          <p:nvPr/>
        </p:nvSpPr>
        <p:spPr>
          <a:xfrm>
            <a:off x="4208602" y="1374263"/>
            <a:ext cx="3630215" cy="333681"/>
          </a:xfrm>
          <a:prstGeom prst="rect">
            <a:avLst/>
          </a:prstGeom>
          <a:noFill/>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Número de negócios e volume - debêntures</a:t>
            </a:r>
          </a:p>
        </p:txBody>
      </p:sp>
      <p:sp>
        <p:nvSpPr>
          <p:cNvPr id="16" name="TextBox 15">
            <a:extLst>
              <a:ext uri="{FF2B5EF4-FFF2-40B4-BE49-F238E27FC236}">
                <a16:creationId xmlns:a16="http://schemas.microsoft.com/office/drawing/2014/main" id="{9B88FE24-4B11-535D-133C-02A94EA49C29}"/>
              </a:ext>
            </a:extLst>
          </p:cNvPr>
          <p:cNvSpPr txBox="1"/>
          <p:nvPr/>
        </p:nvSpPr>
        <p:spPr>
          <a:xfrm>
            <a:off x="3827413" y="4107373"/>
            <a:ext cx="4392591" cy="333681"/>
          </a:xfrm>
          <a:prstGeom prst="rect">
            <a:avLst/>
          </a:prstGeom>
          <a:noFill/>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Volume de negócios - incentivadas e não incentivadas</a:t>
            </a:r>
          </a:p>
        </p:txBody>
      </p:sp>
      <p:pic>
        <p:nvPicPr>
          <p:cNvPr id="5" name="Picture 4">
            <a:extLst>
              <a:ext uri="{FF2B5EF4-FFF2-40B4-BE49-F238E27FC236}">
                <a16:creationId xmlns:a16="http://schemas.microsoft.com/office/drawing/2014/main" id="{BAC2D1A1-FFE3-2A1D-F762-9F10705388E6}"/>
              </a:ext>
            </a:extLst>
          </p:cNvPr>
          <p:cNvPicPr>
            <a:picLocks noChangeAspect="1"/>
          </p:cNvPicPr>
          <p:nvPr/>
        </p:nvPicPr>
        <p:blipFill>
          <a:blip r:embed="rId3"/>
          <a:stretch>
            <a:fillRect/>
          </a:stretch>
        </p:blipFill>
        <p:spPr>
          <a:xfrm>
            <a:off x="2879457" y="1347245"/>
            <a:ext cx="6480039" cy="2544552"/>
          </a:xfrm>
          <a:prstGeom prst="rect">
            <a:avLst/>
          </a:prstGeom>
        </p:spPr>
      </p:pic>
      <p:pic>
        <p:nvPicPr>
          <p:cNvPr id="9" name="Picture 8">
            <a:extLst>
              <a:ext uri="{FF2B5EF4-FFF2-40B4-BE49-F238E27FC236}">
                <a16:creationId xmlns:a16="http://schemas.microsoft.com/office/drawing/2014/main" id="{CFF26F5B-D4AA-C263-FADB-9F8DF2C73746}"/>
              </a:ext>
            </a:extLst>
          </p:cNvPr>
          <p:cNvPicPr>
            <a:picLocks noChangeAspect="1"/>
          </p:cNvPicPr>
          <p:nvPr/>
        </p:nvPicPr>
        <p:blipFill>
          <a:blip r:embed="rId4"/>
          <a:stretch>
            <a:fillRect/>
          </a:stretch>
        </p:blipFill>
        <p:spPr>
          <a:xfrm>
            <a:off x="2879457" y="4441054"/>
            <a:ext cx="6480039" cy="2180892"/>
          </a:xfrm>
          <a:prstGeom prst="rect">
            <a:avLst/>
          </a:prstGeom>
        </p:spPr>
      </p:pic>
    </p:spTree>
    <p:extLst>
      <p:ext uri="{BB962C8B-B14F-4D97-AF65-F5344CB8AC3E}">
        <p14:creationId xmlns:p14="http://schemas.microsoft.com/office/powerpoint/2010/main" val="178402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34703-087A-E983-6241-BFC19AFE4C2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8C609F-BB73-CB0E-998A-FE83B3584E7E}"/>
              </a:ext>
            </a:extLst>
          </p:cNvPr>
          <p:cNvSpPr>
            <a:spLocks noGrp="1"/>
          </p:cNvSpPr>
          <p:nvPr>
            <p:ph sz="quarter" idx="10"/>
          </p:nvPr>
        </p:nvSpPr>
        <p:spPr>
          <a:xfrm>
            <a:off x="6358529" y="909000"/>
            <a:ext cx="5568000" cy="5040000"/>
          </a:xfrm>
        </p:spPr>
        <p:txBody>
          <a:bodyPr/>
          <a:lstStyle/>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01 | </a:t>
            </a:r>
            <a:r>
              <a:rPr lang="pt-BR" b="1" dirty="0">
                <a:solidFill>
                  <a:prstClr val="white"/>
                </a:solidFill>
                <a:latin typeface="Century Gothic" panose="020B0502020202020204" pitchFamily="34" charset="0"/>
              </a:rPr>
              <a:t>AZ Quest Investimentos</a:t>
            </a:r>
            <a:endParaRPr kumimoji="0" lang="pt-BR" sz="28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02 | Cenário</a:t>
            </a:r>
          </a:p>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03 | Fundos</a:t>
            </a:r>
          </a:p>
          <a:p>
            <a:pPr marL="0" indent="0">
              <a:lnSpc>
                <a:spcPct val="150000"/>
              </a:lnSpc>
              <a:buNone/>
              <a:defRPr/>
            </a:pPr>
            <a:r>
              <a:rPr kumimoji="0" lang="pt-BR" sz="2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04 | Equipe e Processos</a:t>
            </a:r>
          </a:p>
        </p:txBody>
      </p:sp>
    </p:spTree>
    <p:extLst>
      <p:ext uri="{BB962C8B-B14F-4D97-AF65-F5344CB8AC3E}">
        <p14:creationId xmlns:p14="http://schemas.microsoft.com/office/powerpoint/2010/main" val="3294494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1CFAD-584F-BEBA-3ED9-86F3DDE25E1B}"/>
            </a:ext>
          </a:extLst>
        </p:cNvPr>
        <p:cNvGrpSpPr/>
        <p:nvPr/>
      </p:nvGrpSpPr>
      <p:grpSpPr>
        <a:xfrm>
          <a:off x="0" y="0"/>
          <a:ext cx="0" cy="0"/>
          <a:chOff x="0" y="0"/>
          <a:chExt cx="0" cy="0"/>
        </a:xfrm>
      </p:grpSpPr>
      <p:sp>
        <p:nvSpPr>
          <p:cNvPr id="3" name="Retângulo 1">
            <a:extLst>
              <a:ext uri="{FF2B5EF4-FFF2-40B4-BE49-F238E27FC236}">
                <a16:creationId xmlns:a16="http://schemas.microsoft.com/office/drawing/2014/main" id="{D57B5F81-D6A5-8693-95FB-C0F5F4C6FDFC}"/>
              </a:ext>
            </a:extLst>
          </p:cNvPr>
          <p:cNvSpPr/>
          <p:nvPr/>
        </p:nvSpPr>
        <p:spPr>
          <a:xfrm>
            <a:off x="3778423" y="945854"/>
            <a:ext cx="4635153" cy="27699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Dados de Captação de Fundos de Investimento de Crédito</a:t>
            </a:r>
            <a:endParaRPr kumimoji="0" lang="pt-BR" sz="1200" b="0"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endParaRPr>
          </a:p>
        </p:txBody>
      </p:sp>
      <p:sp>
        <p:nvSpPr>
          <p:cNvPr id="7" name="TextBox 10">
            <a:extLst>
              <a:ext uri="{FF2B5EF4-FFF2-40B4-BE49-F238E27FC236}">
                <a16:creationId xmlns:a16="http://schemas.microsoft.com/office/drawing/2014/main" id="{4A16869B-FF59-D8CF-8608-C60D90BB5C27}"/>
              </a:ext>
            </a:extLst>
          </p:cNvPr>
          <p:cNvSpPr txBox="1"/>
          <p:nvPr/>
        </p:nvSpPr>
        <p:spPr>
          <a:xfrm>
            <a:off x="1384245" y="1219400"/>
            <a:ext cx="3902656"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solidFill>
                  <a:srgbClr val="0082CE"/>
                </a:solidFill>
                <a:effectLst/>
                <a:uLnTx/>
                <a:uFillTx/>
                <a:latin typeface="Arial" pitchFamily="34" charset="0"/>
                <a:ea typeface="+mn-ea"/>
                <a:cs typeface="+mn-cs"/>
              </a:rPr>
              <a:t>Fundos de Crédito Privado (≤D+15)</a:t>
            </a:r>
          </a:p>
        </p:txBody>
      </p:sp>
      <p:sp>
        <p:nvSpPr>
          <p:cNvPr id="9" name="Google Shape;293;p92">
            <a:extLst>
              <a:ext uri="{FF2B5EF4-FFF2-40B4-BE49-F238E27FC236}">
                <a16:creationId xmlns:a16="http://schemas.microsoft.com/office/drawing/2014/main" id="{CC8A1AFC-9C7C-9499-915A-89987D624F2B}"/>
              </a:ext>
            </a:extLst>
          </p:cNvPr>
          <p:cNvSpPr txBox="1">
            <a:spLocks/>
          </p:cNvSpPr>
          <p:nvPr/>
        </p:nvSpPr>
        <p:spPr>
          <a:xfrm>
            <a:off x="264312" y="75318"/>
            <a:ext cx="11658057" cy="1001200"/>
          </a:xfrm>
          <a:prstGeom prst="rect">
            <a:avLst/>
          </a:prstGeom>
          <a:noFill/>
          <a:ln>
            <a:noFill/>
          </a:ln>
        </p:spPr>
        <p:txBody>
          <a:bodyPr spcFirstLastPara="1" wrap="square" lIns="45700" tIns="45700" rIns="45700" bIns="45700" anchor="ctr" anchorCtr="0">
            <a:noAutofit/>
          </a:bodyPr>
          <a:lstStyle>
            <a:defPPr marR="0" lvl="0" algn="l" rtl="0">
              <a:lnSpc>
                <a:spcPct val="100000"/>
              </a:lnSpc>
              <a:spcBef>
                <a:spcPts val="0"/>
              </a:spcBef>
              <a:spcAft>
                <a:spcPts val="0"/>
              </a:spcAft>
              <a:defRPr lang="pt-BR"/>
            </a:defPPr>
            <a:lvl1pPr marR="0" lvl="0" indent="0" defTabSz="457200" fontAlgn="auto">
              <a:lnSpc>
                <a:spcPct val="80000"/>
              </a:lnSpc>
              <a:spcBef>
                <a:spcPts val="0"/>
              </a:spcBef>
              <a:spcAft>
                <a:spcPts val="0"/>
              </a:spcAft>
              <a:buClrTx/>
              <a:buSzTx/>
              <a:buFontTx/>
              <a:buNone/>
              <a:tabLst/>
              <a:defRPr kumimoji="0" sz="3600" b="1" i="0" u="none" strike="noStrike" cap="none" spc="0" normalizeH="0" baseline="0">
                <a:ln>
                  <a:noFill/>
                </a:ln>
                <a:solidFill>
                  <a:srgbClr val="0082CE"/>
                </a:solidFill>
                <a:effectLst/>
                <a:uLnTx/>
                <a:uFillTx/>
                <a:latin typeface="Neurial Grotesk Bold" panose="00000800000000000000" pitchFamily="50" charset="0"/>
                <a:cs typeface="Arial"/>
              </a:defRPr>
            </a:lvl1pPr>
            <a:lvl2pPr marR="0" lvl="1">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2pPr>
            <a:lvl3pPr marR="0" lvl="2">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3pPr>
            <a:lvl4pPr marR="0" lvl="3">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4pPr>
            <a:lvl5pPr marR="0" lvl="4">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5pPr>
            <a:lvl6pPr marR="0" lvl="5">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6pPr>
            <a:lvl7pPr marR="0" lvl="6">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7pPr>
            <a:lvl8pPr marR="0" lvl="7">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8pPr>
            <a:lvl9pPr marR="0" lvl="8">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defRPr>
            </a:lvl9pPr>
          </a:lstStyle>
          <a:p>
            <a:pPr marL="0" marR="0" lvl="0" indent="0" algn="l" defTabSz="4572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82CE"/>
                </a:solidFill>
                <a:effectLst/>
                <a:uLnTx/>
                <a:uFillTx/>
                <a:latin typeface="Neurial Grotesk Extrabold" panose="00000900000000000000" pitchFamily="50" charset="0"/>
                <a:ea typeface="+mn-ea"/>
                <a:cs typeface="Arial"/>
                <a:sym typeface="Arial"/>
              </a:rPr>
              <a:t>MERCADO DE CRÉDITO</a:t>
            </a:r>
            <a:r>
              <a:rPr kumimoji="0" lang="en-US" sz="3600" b="1" i="0" u="none" strike="noStrike" kern="1200" cap="none" spc="0" normalizeH="0" baseline="0" noProof="0" dirty="0">
                <a:ln>
                  <a:noFill/>
                </a:ln>
                <a:solidFill>
                  <a:srgbClr val="0082CE"/>
                </a:solidFill>
                <a:effectLst/>
                <a:uLnTx/>
                <a:uFillTx/>
                <a:latin typeface="Neurial Grotesk Bold" panose="00000800000000000000" pitchFamily="50" charset="0"/>
                <a:ea typeface="+mn-ea"/>
                <a:cs typeface="Arial"/>
                <a:sym typeface="Arial"/>
              </a:rPr>
              <a:t> </a:t>
            </a:r>
            <a:r>
              <a:rPr kumimoji="0" lang="pt-BR" sz="3600" b="1" i="0" u="none" strike="noStrike" kern="1200" cap="none" spc="0" normalizeH="0" baseline="0" noProof="0" dirty="0">
                <a:ln>
                  <a:noFill/>
                </a:ln>
                <a:solidFill>
                  <a:srgbClr val="0082CE"/>
                </a:solidFill>
                <a:effectLst/>
                <a:uLnTx/>
                <a:uFillTx/>
                <a:latin typeface="Neurial Grotesk Bold" panose="00000800000000000000" pitchFamily="50" charset="0"/>
                <a:ea typeface="+mn-ea"/>
                <a:cs typeface="Arial"/>
                <a:sym typeface="Arial"/>
              </a:rPr>
              <a:t>| </a:t>
            </a:r>
            <a:r>
              <a:rPr kumimoji="0" lang="pt-BR" sz="20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rPr>
              <a:t>Fluxo de captação dos fundos de investimento</a:t>
            </a:r>
            <a:endParaRPr kumimoji="0" lang="en-US" sz="3600" b="0" i="0" u="none" strike="noStrike" kern="1200" cap="none" spc="0" normalizeH="0" baseline="0" noProof="0" dirty="0">
              <a:ln>
                <a:noFill/>
              </a:ln>
              <a:solidFill>
                <a:srgbClr val="0082CE"/>
              </a:solidFill>
              <a:effectLst/>
              <a:uLnTx/>
              <a:uFillTx/>
              <a:latin typeface="Neurial Grotesk" panose="00000500000000000000" pitchFamily="50" charset="0"/>
              <a:ea typeface="+mn-ea"/>
              <a:cs typeface="Arial"/>
              <a:sym typeface="Arial"/>
            </a:endParaRPr>
          </a:p>
        </p:txBody>
      </p:sp>
      <p:sp>
        <p:nvSpPr>
          <p:cNvPr id="2" name="TextBox 10">
            <a:extLst>
              <a:ext uri="{FF2B5EF4-FFF2-40B4-BE49-F238E27FC236}">
                <a16:creationId xmlns:a16="http://schemas.microsoft.com/office/drawing/2014/main" id="{814C6F36-8A09-5371-464A-1DF04D62CECD}"/>
              </a:ext>
            </a:extLst>
          </p:cNvPr>
          <p:cNvSpPr txBox="1"/>
          <p:nvPr/>
        </p:nvSpPr>
        <p:spPr>
          <a:xfrm>
            <a:off x="5130099" y="3914417"/>
            <a:ext cx="1918771" cy="28052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solidFill>
                  <a:srgbClr val="0082CE"/>
                </a:solidFill>
                <a:effectLst/>
                <a:uLnTx/>
                <a:uFillTx/>
                <a:latin typeface="Arial" pitchFamily="34" charset="0"/>
                <a:ea typeface="+mn-ea"/>
                <a:cs typeface="+mn-cs"/>
              </a:rPr>
              <a:t>Fundos de Infraestrutura</a:t>
            </a:r>
          </a:p>
        </p:txBody>
      </p:sp>
      <p:sp>
        <p:nvSpPr>
          <p:cNvPr id="22" name="TextBox 21">
            <a:extLst>
              <a:ext uri="{FF2B5EF4-FFF2-40B4-BE49-F238E27FC236}">
                <a16:creationId xmlns:a16="http://schemas.microsoft.com/office/drawing/2014/main" id="{90C615E6-68F3-6D50-C1D8-BC06D0A3EF36}"/>
              </a:ext>
            </a:extLst>
          </p:cNvPr>
          <p:cNvSpPr txBox="1"/>
          <p:nvPr/>
        </p:nvSpPr>
        <p:spPr>
          <a:xfrm>
            <a:off x="6849603" y="1305673"/>
            <a:ext cx="2874146" cy="27699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sz="1200" b="0" i="0" u="none" strike="noStrike" kern="1200" cap="none" spc="0" normalizeH="0" baseline="0" noProof="0" dirty="0">
                <a:ln>
                  <a:noFill/>
                </a:ln>
                <a:solidFill>
                  <a:srgbClr val="0082CE"/>
                </a:solidFill>
                <a:effectLst/>
                <a:uLnTx/>
                <a:uFillTx/>
                <a:latin typeface="Arial" pitchFamily="34" charset="0"/>
                <a:ea typeface="+mn-ea"/>
                <a:cs typeface="+mn-cs"/>
              </a:rPr>
              <a:t>Fundos de Crédito Privado (&gt;D+15)</a:t>
            </a:r>
          </a:p>
        </p:txBody>
      </p:sp>
      <p:pic>
        <p:nvPicPr>
          <p:cNvPr id="5" name="Picture 4">
            <a:extLst>
              <a:ext uri="{FF2B5EF4-FFF2-40B4-BE49-F238E27FC236}">
                <a16:creationId xmlns:a16="http://schemas.microsoft.com/office/drawing/2014/main" id="{B431162A-7718-8C80-03FA-D722E55EDB41}"/>
              </a:ext>
            </a:extLst>
          </p:cNvPr>
          <p:cNvPicPr>
            <a:picLocks noChangeAspect="1"/>
          </p:cNvPicPr>
          <p:nvPr/>
        </p:nvPicPr>
        <p:blipFill>
          <a:blip r:embed="rId2"/>
          <a:stretch>
            <a:fillRect/>
          </a:stretch>
        </p:blipFill>
        <p:spPr>
          <a:xfrm>
            <a:off x="1384245" y="1511896"/>
            <a:ext cx="4191665" cy="2267336"/>
          </a:xfrm>
          <a:prstGeom prst="rect">
            <a:avLst/>
          </a:prstGeom>
        </p:spPr>
      </p:pic>
      <p:pic>
        <p:nvPicPr>
          <p:cNvPr id="10" name="Picture 9">
            <a:extLst>
              <a:ext uri="{FF2B5EF4-FFF2-40B4-BE49-F238E27FC236}">
                <a16:creationId xmlns:a16="http://schemas.microsoft.com/office/drawing/2014/main" id="{12102821-1487-53FD-42A5-F5C66B871DF7}"/>
              </a:ext>
            </a:extLst>
          </p:cNvPr>
          <p:cNvPicPr>
            <a:picLocks noChangeAspect="1"/>
          </p:cNvPicPr>
          <p:nvPr/>
        </p:nvPicPr>
        <p:blipFill>
          <a:blip r:embed="rId3"/>
          <a:stretch>
            <a:fillRect/>
          </a:stretch>
        </p:blipFill>
        <p:spPr>
          <a:xfrm>
            <a:off x="6849604" y="1593800"/>
            <a:ext cx="4027678" cy="2174282"/>
          </a:xfrm>
          <a:prstGeom prst="rect">
            <a:avLst/>
          </a:prstGeom>
        </p:spPr>
      </p:pic>
      <p:pic>
        <p:nvPicPr>
          <p:cNvPr id="13" name="Picture 12">
            <a:extLst>
              <a:ext uri="{FF2B5EF4-FFF2-40B4-BE49-F238E27FC236}">
                <a16:creationId xmlns:a16="http://schemas.microsoft.com/office/drawing/2014/main" id="{DA30A104-6449-B766-FF1D-C2665A00234A}"/>
              </a:ext>
            </a:extLst>
          </p:cNvPr>
          <p:cNvPicPr>
            <a:picLocks noChangeAspect="1"/>
          </p:cNvPicPr>
          <p:nvPr/>
        </p:nvPicPr>
        <p:blipFill>
          <a:blip r:embed="rId4"/>
          <a:stretch>
            <a:fillRect/>
          </a:stretch>
        </p:blipFill>
        <p:spPr>
          <a:xfrm>
            <a:off x="3778423" y="4135082"/>
            <a:ext cx="4491904" cy="2422044"/>
          </a:xfrm>
          <a:prstGeom prst="rect">
            <a:avLst/>
          </a:prstGeom>
        </p:spPr>
      </p:pic>
      <p:pic>
        <p:nvPicPr>
          <p:cNvPr id="15" name="Picture 14">
            <a:extLst>
              <a:ext uri="{FF2B5EF4-FFF2-40B4-BE49-F238E27FC236}">
                <a16:creationId xmlns:a16="http://schemas.microsoft.com/office/drawing/2014/main" id="{76E4D4B5-E43D-1DA6-286C-E2FB99E06EF9}"/>
              </a:ext>
            </a:extLst>
          </p:cNvPr>
          <p:cNvPicPr>
            <a:picLocks noChangeAspect="1"/>
          </p:cNvPicPr>
          <p:nvPr/>
        </p:nvPicPr>
        <p:blipFill>
          <a:blip r:embed="rId5"/>
          <a:stretch>
            <a:fillRect/>
          </a:stretch>
        </p:blipFill>
        <p:spPr>
          <a:xfrm>
            <a:off x="1543622" y="3838155"/>
            <a:ext cx="2910639" cy="112991"/>
          </a:xfrm>
          <a:prstGeom prst="rect">
            <a:avLst/>
          </a:prstGeom>
        </p:spPr>
      </p:pic>
      <p:pic>
        <p:nvPicPr>
          <p:cNvPr id="18" name="Picture 17">
            <a:extLst>
              <a:ext uri="{FF2B5EF4-FFF2-40B4-BE49-F238E27FC236}">
                <a16:creationId xmlns:a16="http://schemas.microsoft.com/office/drawing/2014/main" id="{CBD5310E-7A1B-F144-E321-A49FEB55B483}"/>
              </a:ext>
            </a:extLst>
          </p:cNvPr>
          <p:cNvPicPr>
            <a:picLocks noChangeAspect="1"/>
          </p:cNvPicPr>
          <p:nvPr/>
        </p:nvPicPr>
        <p:blipFill>
          <a:blip r:embed="rId5"/>
          <a:stretch>
            <a:fillRect/>
          </a:stretch>
        </p:blipFill>
        <p:spPr>
          <a:xfrm>
            <a:off x="6952452" y="3827817"/>
            <a:ext cx="3176969" cy="123329"/>
          </a:xfrm>
          <a:prstGeom prst="rect">
            <a:avLst/>
          </a:prstGeom>
        </p:spPr>
      </p:pic>
      <p:pic>
        <p:nvPicPr>
          <p:cNvPr id="20" name="Picture 19">
            <a:extLst>
              <a:ext uri="{FF2B5EF4-FFF2-40B4-BE49-F238E27FC236}">
                <a16:creationId xmlns:a16="http://schemas.microsoft.com/office/drawing/2014/main" id="{4CD8BBE9-C80D-4BDE-AECC-0130D15B4691}"/>
              </a:ext>
            </a:extLst>
          </p:cNvPr>
          <p:cNvPicPr>
            <a:picLocks noChangeAspect="1"/>
          </p:cNvPicPr>
          <p:nvPr/>
        </p:nvPicPr>
        <p:blipFill>
          <a:blip r:embed="rId5"/>
          <a:stretch>
            <a:fillRect/>
          </a:stretch>
        </p:blipFill>
        <p:spPr>
          <a:xfrm>
            <a:off x="3929720" y="6613252"/>
            <a:ext cx="3292379" cy="127810"/>
          </a:xfrm>
          <a:prstGeom prst="rect">
            <a:avLst/>
          </a:prstGeom>
        </p:spPr>
      </p:pic>
    </p:spTree>
    <p:extLst>
      <p:ext uri="{BB962C8B-B14F-4D97-AF65-F5344CB8AC3E}">
        <p14:creationId xmlns:p14="http://schemas.microsoft.com/office/powerpoint/2010/main" val="1531999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C4DEB-4F70-9EDD-A912-4220A855378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A44239-F2C0-D106-0EF0-DE2B28B107B4}"/>
              </a:ext>
            </a:extLst>
          </p:cNvPr>
          <p:cNvSpPr>
            <a:spLocks noGrp="1"/>
          </p:cNvSpPr>
          <p:nvPr>
            <p:ph sz="quarter" idx="10"/>
          </p:nvPr>
        </p:nvSpPr>
        <p:spPr>
          <a:xfrm>
            <a:off x="6358529" y="909000"/>
            <a:ext cx="5568000" cy="5040000"/>
          </a:xfrm>
        </p:spPr>
        <p:txBody>
          <a:bodyPr/>
          <a:lstStyle/>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effectLst/>
                <a:uLnTx/>
                <a:uFillTx/>
                <a:latin typeface="Century Gothic" panose="020B0502020202020204" pitchFamily="34" charset="0"/>
                <a:ea typeface="+mn-ea"/>
                <a:cs typeface="+mn-cs"/>
              </a:rPr>
              <a:t>01 | </a:t>
            </a:r>
            <a:r>
              <a:rPr lang="pt-BR" b="1" dirty="0">
                <a:latin typeface="Century Gothic" panose="020B0502020202020204" pitchFamily="34" charset="0"/>
              </a:rPr>
              <a:t>AZ Quest Investimentos</a:t>
            </a:r>
            <a:endParaRPr kumimoji="0" lang="pt-BR" sz="2800" b="1" i="0" u="none" strike="noStrike" kern="1200" cap="none" spc="0" normalizeH="0" baseline="0" noProof="0" dirty="0">
              <a:ln>
                <a:noFill/>
              </a:ln>
              <a:effectLst/>
              <a:uLnTx/>
              <a:uFillTx/>
              <a:latin typeface="Century Gothic" panose="020B0502020202020204" pitchFamily="34" charset="0"/>
              <a:ea typeface="+mn-ea"/>
              <a:cs typeface="+mn-cs"/>
            </a:endParaRPr>
          </a:p>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effectLst/>
                <a:uLnTx/>
                <a:uFillTx/>
                <a:latin typeface="Century Gothic" panose="020B0502020202020204" pitchFamily="34" charset="0"/>
                <a:ea typeface="+mn-ea"/>
                <a:cs typeface="+mn-cs"/>
              </a:rPr>
              <a:t>02 | Cenário</a:t>
            </a:r>
          </a:p>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03 | Fundos</a:t>
            </a:r>
          </a:p>
          <a:p>
            <a:pPr marL="0" indent="0">
              <a:lnSpc>
                <a:spcPct val="150000"/>
              </a:lnSpc>
              <a:buNone/>
              <a:defRPr/>
            </a:pPr>
            <a:r>
              <a:rPr kumimoji="0" lang="pt-BR" sz="2800" b="1" i="0" u="none" strike="noStrike" kern="1200" cap="none" spc="0" normalizeH="0" baseline="0" noProof="0" dirty="0">
                <a:ln>
                  <a:noFill/>
                </a:ln>
                <a:effectLst/>
                <a:uLnTx/>
                <a:uFillTx/>
                <a:latin typeface="Century Gothic" panose="020B0502020202020204" pitchFamily="34" charset="0"/>
                <a:ea typeface="+mn-ea"/>
                <a:cs typeface="+mn-cs"/>
              </a:rPr>
              <a:t>04 | Equipe e Processos</a:t>
            </a:r>
          </a:p>
        </p:txBody>
      </p:sp>
    </p:spTree>
    <p:extLst>
      <p:ext uri="{BB962C8B-B14F-4D97-AF65-F5344CB8AC3E}">
        <p14:creationId xmlns:p14="http://schemas.microsoft.com/office/powerpoint/2010/main" val="744944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199E8E6-0EEE-8400-5308-7F8B3F13CBCF}"/>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0EA78F52-1019-44C1-12D1-908C1EE2550C}"/>
              </a:ext>
            </a:extLst>
          </p:cNvPr>
          <p:cNvSpPr>
            <a:spLocks noGrp="1"/>
          </p:cNvSpPr>
          <p:nvPr>
            <p:ph type="title"/>
          </p:nvPr>
        </p:nvSpPr>
        <p:spPr/>
        <p:txBody>
          <a:bodyPr/>
          <a:lstStyle/>
          <a:p>
            <a:r>
              <a:rPr lang="en-US" dirty="0"/>
              <a:t>CRÉDITO PRIVADO</a:t>
            </a:r>
          </a:p>
        </p:txBody>
      </p:sp>
      <p:sp>
        <p:nvSpPr>
          <p:cNvPr id="25" name="Text Placeholder 24">
            <a:extLst>
              <a:ext uri="{FF2B5EF4-FFF2-40B4-BE49-F238E27FC236}">
                <a16:creationId xmlns:a16="http://schemas.microsoft.com/office/drawing/2014/main" id="{BBF03868-79E3-E217-AB21-DE8BC1F0ADD4}"/>
              </a:ext>
            </a:extLst>
          </p:cNvPr>
          <p:cNvSpPr>
            <a:spLocks noGrp="1"/>
          </p:cNvSpPr>
          <p:nvPr>
            <p:ph type="body" sz="quarter" idx="10"/>
          </p:nvPr>
        </p:nvSpPr>
        <p:spPr/>
        <p:txBody>
          <a:bodyPr/>
          <a:lstStyle/>
          <a:p>
            <a:r>
              <a:rPr lang="en-US" dirty="0"/>
              <a:t>Grade de Produtos</a:t>
            </a:r>
          </a:p>
        </p:txBody>
      </p:sp>
      <p:sp>
        <p:nvSpPr>
          <p:cNvPr id="2" name="TextBox 1">
            <a:extLst>
              <a:ext uri="{FF2B5EF4-FFF2-40B4-BE49-F238E27FC236}">
                <a16:creationId xmlns:a16="http://schemas.microsoft.com/office/drawing/2014/main" id="{73B049D3-7D74-401D-8007-CB57A0DA4FE8}"/>
              </a:ext>
            </a:extLst>
          </p:cNvPr>
          <p:cNvSpPr txBox="1"/>
          <p:nvPr/>
        </p:nvSpPr>
        <p:spPr>
          <a:xfrm>
            <a:off x="155108" y="1726939"/>
            <a:ext cx="11879997" cy="301109"/>
          </a:xfrm>
          <a:prstGeom prst="snip1Rect">
            <a:avLst/>
          </a:prstGeom>
          <a:solidFill>
            <a:sysClr val="window" lastClr="FFFFFF">
              <a:lumMod val="95000"/>
            </a:sys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82CE"/>
              </a:solidFill>
              <a:effectLst/>
              <a:uLnTx/>
              <a:uFillTx/>
              <a:latin typeface="Calibri" panose="020F0502020204030204"/>
              <a:ea typeface="+mn-ea"/>
              <a:cs typeface="+mn-cs"/>
            </a:endParaRPr>
          </a:p>
        </p:txBody>
      </p:sp>
      <p:sp>
        <p:nvSpPr>
          <p:cNvPr id="3" name="CaixaDeTexto 128">
            <a:extLst>
              <a:ext uri="{FF2B5EF4-FFF2-40B4-BE49-F238E27FC236}">
                <a16:creationId xmlns:a16="http://schemas.microsoft.com/office/drawing/2014/main" id="{7635F26D-B742-E7C7-E5F1-8A1567C11FBB}"/>
              </a:ext>
            </a:extLst>
          </p:cNvPr>
          <p:cNvSpPr txBox="1"/>
          <p:nvPr/>
        </p:nvSpPr>
        <p:spPr>
          <a:xfrm>
            <a:off x="-67221" y="2051305"/>
            <a:ext cx="1440000" cy="900000"/>
          </a:xfrm>
          <a:prstGeom prst="rect">
            <a:avLst/>
          </a:prstGeom>
          <a:noFill/>
          <a:ln>
            <a:noFill/>
            <a:prstDash val="solid"/>
          </a:ln>
        </p:spPr>
        <p:txBody>
          <a:bodyPr wrap="square" lIns="72000" rIns="72000" rtlCol="0" anchor="ctr">
            <a:noAutofit/>
          </a:bodyPr>
          <a:lstStyle>
            <a:defPPr>
              <a:defRPr lang="en-US"/>
            </a:defPPr>
            <a:lvl1pPr marR="0" lvl="0" indent="0" algn="ctr" defTabSz="914400" fontAlgn="base">
              <a:lnSpc>
                <a:spcPct val="100000"/>
              </a:lnSpc>
              <a:spcBef>
                <a:spcPct val="0"/>
              </a:spcBef>
              <a:spcAft>
                <a:spcPct val="0"/>
              </a:spcAft>
              <a:buClrTx/>
              <a:buSzTx/>
              <a:buFont typeface="Arial" pitchFamily="34" charset="0"/>
              <a:buNone/>
              <a:tabLst/>
              <a:defRPr kumimoji="0" sz="1000" b="1" i="0" u="none" strike="noStrike" cap="none" spc="0" normalizeH="0" baseline="0">
                <a:ln>
                  <a:noFill/>
                </a:ln>
                <a:solidFill>
                  <a:srgbClr val="002E63"/>
                </a:solidFill>
                <a:effectLst/>
                <a:uLnTx/>
                <a:uFillTx/>
                <a:latin typeface="Century Gothic" panose="020B0502020202020204" pitchFamily="34" charset="0"/>
              </a:defRPr>
            </a:lvl1pPr>
            <a:lvl2pPr marL="0" marR="0" lvl="1" indent="0" algn="ctr" defTabSz="914400" fontAlgn="base">
              <a:lnSpc>
                <a:spcPct val="100000"/>
              </a:lnSpc>
              <a:spcBef>
                <a:spcPct val="0"/>
              </a:spcBef>
              <a:spcAft>
                <a:spcPct val="0"/>
              </a:spcAft>
              <a:buClrTx/>
              <a:buSzTx/>
              <a:buFont typeface="Arial" pitchFamily="34" charset="0"/>
              <a:buNone/>
              <a:tabLst/>
              <a:defRPr kumimoji="0" sz="1000" b="0" i="0" u="none" strike="noStrike" cap="none" spc="0" normalizeH="0" baseline="0">
                <a:ln>
                  <a:noFill/>
                </a:ln>
                <a:solidFill>
                  <a:srgbClr val="000000">
                    <a:lumMod val="75000"/>
                    <a:lumOff val="25000"/>
                  </a:srgbClr>
                </a:solidFill>
                <a:effectLst/>
                <a:uLnTx/>
                <a:uFillTx/>
                <a:latin typeface="Century Gothic" panose="020B0502020202020204" pitchFamily="34" charset="0"/>
                <a:ea typeface="ヒラギノ角ゴ Pro W3"/>
                <a:cs typeface="Times New Roman" pitchFamily="18" charset="0"/>
              </a:defRPr>
            </a:lvl2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1050" b="1"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rPr>
              <a:t>AZ Quest Luce</a:t>
            </a:r>
            <a:endParaRPr kumimoji="0" lang="en-US" sz="900" b="1"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sz="300" b="1" i="0" u="none" strike="noStrike" kern="0" cap="none" spc="0" normalizeH="0" baseline="0" noProof="0" dirty="0">
              <a:ln>
                <a:noFill/>
              </a:ln>
              <a:solidFill>
                <a:srgbClr val="002E63"/>
              </a:solidFill>
              <a:effectLst/>
              <a:uLnTx/>
              <a:uFillTx/>
              <a:latin typeface="Century Gothic" panose="020B0502020202020204" pitchFamily="34" charset="0"/>
              <a:ea typeface="+mn-ea"/>
              <a:cs typeface="+mn-cs"/>
            </a:endParaRP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High Grade - </a:t>
            </a:r>
            <a:r>
              <a:rPr kumimoji="0" lang="en-US" sz="900" b="0" i="0" u="none" strike="noStrike" kern="0" cap="none" spc="0" normalizeH="0" baseline="0" noProof="0" dirty="0" err="1">
                <a:ln>
                  <a:noFill/>
                </a:ln>
                <a:solidFill>
                  <a:srgbClr val="1D252C"/>
                </a:solidFill>
                <a:effectLst/>
                <a:uLnTx/>
                <a:uFillTx/>
                <a:latin typeface="Century Gothic" panose="020B0502020202020204" pitchFamily="34" charset="0"/>
                <a:cs typeface="Times New Roman" pitchFamily="18" charset="0"/>
              </a:rPr>
              <a:t>Liquidez</a:t>
            </a:r>
            <a:endPar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endParaRP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103% CDI</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Vol: 0,2%</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err="1">
                <a:ln>
                  <a:noFill/>
                </a:ln>
                <a:solidFill>
                  <a:srgbClr val="1D252C"/>
                </a:solidFill>
                <a:effectLst/>
                <a:uLnTx/>
                <a:uFillTx/>
                <a:latin typeface="Century Gothic" panose="020B0502020202020204" pitchFamily="34" charset="0"/>
                <a:cs typeface="Times New Roman" pitchFamily="18" charset="0"/>
              </a:rPr>
              <a:t>Início</a:t>
            </a: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 </a:t>
            </a:r>
            <a:r>
              <a:rPr kumimoji="0" lang="en-US" sz="900" b="0" i="0" u="none" strike="noStrike" kern="0" cap="none" spc="0" normalizeH="0" baseline="0" noProof="0" dirty="0" err="1">
                <a:ln>
                  <a:noFill/>
                </a:ln>
                <a:solidFill>
                  <a:srgbClr val="1D252C"/>
                </a:solidFill>
                <a:effectLst/>
                <a:uLnTx/>
                <a:uFillTx/>
                <a:latin typeface="Century Gothic" panose="020B0502020202020204" pitchFamily="34" charset="0"/>
                <a:cs typeface="Times New Roman" pitchFamily="18" charset="0"/>
              </a:rPr>
              <a:t>dez</a:t>
            </a: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/15</a:t>
            </a:r>
          </a:p>
        </p:txBody>
      </p:sp>
      <p:sp>
        <p:nvSpPr>
          <p:cNvPr id="10" name="CaixaDeTexto 129">
            <a:extLst>
              <a:ext uri="{FF2B5EF4-FFF2-40B4-BE49-F238E27FC236}">
                <a16:creationId xmlns:a16="http://schemas.microsoft.com/office/drawing/2014/main" id="{B60A86F9-9DF3-0133-8798-3A159FA70C4A}"/>
              </a:ext>
            </a:extLst>
          </p:cNvPr>
          <p:cNvSpPr txBox="1"/>
          <p:nvPr/>
        </p:nvSpPr>
        <p:spPr>
          <a:xfrm>
            <a:off x="3658857" y="2060573"/>
            <a:ext cx="1440000" cy="900000"/>
          </a:xfrm>
          <a:prstGeom prst="rect">
            <a:avLst/>
          </a:prstGeom>
          <a:noFill/>
          <a:ln>
            <a:noFill/>
            <a:prstDash val="solid"/>
          </a:ln>
        </p:spPr>
        <p:txBody>
          <a:bodyPr wrap="square" lIns="72000" rIns="72000" rtlCol="0" anchor="ctr">
            <a:no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105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AZ Quest Valore</a:t>
            </a:r>
          </a:p>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sz="300" b="1" i="0" u="none" strike="noStrike" kern="1200" cap="none" spc="0" normalizeH="0" baseline="0" noProof="0" dirty="0">
              <a:ln>
                <a:noFill/>
              </a:ln>
              <a:solidFill>
                <a:srgbClr val="002E63"/>
              </a:solidFill>
              <a:effectLst/>
              <a:uLnTx/>
              <a:uFillTx/>
              <a:latin typeface="Century Gothic" panose="020B0502020202020204" pitchFamily="34" charset="0"/>
              <a:ea typeface="+mn-ea"/>
              <a:cs typeface="+mn-cs"/>
            </a:endParaRP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High Grade</a:t>
            </a: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105% CDI</a:t>
            </a: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Vol: 0,2%</a:t>
            </a: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err="1">
                <a:ln>
                  <a:noFill/>
                </a:ln>
                <a:solidFill>
                  <a:srgbClr val="1D252C"/>
                </a:solidFill>
                <a:effectLst/>
                <a:uLnTx/>
                <a:uFillTx/>
                <a:latin typeface="Century Gothic" panose="020B0502020202020204" pitchFamily="34" charset="0"/>
                <a:ea typeface="ヒラギノ角ゴ Pro W3"/>
                <a:cs typeface="Times New Roman" pitchFamily="18" charset="0"/>
              </a:rPr>
              <a:t>Início</a:t>
            </a: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 </a:t>
            </a:r>
            <a:r>
              <a:rPr kumimoji="0" lang="en-US" sz="900" b="0" i="0" u="none" strike="noStrike" kern="1200" cap="none" spc="0" normalizeH="0" baseline="0" noProof="0" dirty="0" err="1">
                <a:ln>
                  <a:noFill/>
                </a:ln>
                <a:solidFill>
                  <a:srgbClr val="1D252C"/>
                </a:solidFill>
                <a:effectLst/>
                <a:uLnTx/>
                <a:uFillTx/>
                <a:latin typeface="Century Gothic" panose="020B0502020202020204" pitchFamily="34" charset="0"/>
                <a:ea typeface="ヒラギノ角ゴ Pro W3"/>
                <a:cs typeface="Times New Roman" pitchFamily="18" charset="0"/>
              </a:rPr>
              <a:t>fev</a:t>
            </a: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/15</a:t>
            </a:r>
          </a:p>
        </p:txBody>
      </p:sp>
      <p:sp>
        <p:nvSpPr>
          <p:cNvPr id="15" name="CaixaDeTexto 130">
            <a:extLst>
              <a:ext uri="{FF2B5EF4-FFF2-40B4-BE49-F238E27FC236}">
                <a16:creationId xmlns:a16="http://schemas.microsoft.com/office/drawing/2014/main" id="{79DA0020-0BA3-DDEE-4317-9F3C8B7508FF}"/>
              </a:ext>
            </a:extLst>
          </p:cNvPr>
          <p:cNvSpPr txBox="1"/>
          <p:nvPr/>
        </p:nvSpPr>
        <p:spPr>
          <a:xfrm>
            <a:off x="4679267" y="2062009"/>
            <a:ext cx="1440000" cy="900000"/>
          </a:xfrm>
          <a:prstGeom prst="rect">
            <a:avLst/>
          </a:prstGeom>
          <a:noFill/>
          <a:ln>
            <a:noFill/>
            <a:prstDash val="solid"/>
          </a:ln>
        </p:spPr>
        <p:txBody>
          <a:bodyPr wrap="square" lIns="72000" rIns="72000" rtlCol="0" anchor="ctr">
            <a:noAutofit/>
          </a:bodyPr>
          <a:lstStyle>
            <a:defPPr>
              <a:defRPr lang="en-US"/>
            </a:defPPr>
            <a:lvl1pPr marR="0" lvl="0" indent="0" algn="ctr" defTabSz="914400" fontAlgn="base">
              <a:lnSpc>
                <a:spcPct val="100000"/>
              </a:lnSpc>
              <a:spcBef>
                <a:spcPct val="0"/>
              </a:spcBef>
              <a:spcAft>
                <a:spcPct val="0"/>
              </a:spcAft>
              <a:buClrTx/>
              <a:buSzTx/>
              <a:buFont typeface="Arial" pitchFamily="34" charset="0"/>
              <a:buNone/>
              <a:tabLst/>
              <a:defRPr kumimoji="0" sz="1000" b="1" i="0" u="none" strike="noStrike" cap="none" spc="0" normalizeH="0" baseline="0">
                <a:ln>
                  <a:noFill/>
                </a:ln>
                <a:solidFill>
                  <a:srgbClr val="002E63"/>
                </a:solidFill>
                <a:effectLst/>
                <a:uLnTx/>
                <a:uFillTx/>
                <a:latin typeface="Century Gothic" panose="020B0502020202020204" pitchFamily="34" charset="0"/>
              </a:defRPr>
            </a:lvl1pPr>
            <a:lvl2pPr marL="0" marR="0" lvl="1" indent="0" algn="ctr" defTabSz="914400" fontAlgn="base">
              <a:lnSpc>
                <a:spcPct val="100000"/>
              </a:lnSpc>
              <a:spcBef>
                <a:spcPct val="0"/>
              </a:spcBef>
              <a:spcAft>
                <a:spcPct val="0"/>
              </a:spcAft>
              <a:buClrTx/>
              <a:buSzTx/>
              <a:buFont typeface="Arial" pitchFamily="34" charset="0"/>
              <a:buNone/>
              <a:tabLst/>
              <a:defRPr kumimoji="0" sz="1000" b="0" i="0" u="none" strike="noStrike" cap="none" spc="0" normalizeH="0" baseline="0">
                <a:ln>
                  <a:noFill/>
                </a:ln>
                <a:solidFill>
                  <a:srgbClr val="000000">
                    <a:lumMod val="75000"/>
                    <a:lumOff val="25000"/>
                  </a:srgbClr>
                </a:solidFill>
                <a:effectLst/>
                <a:uLnTx/>
                <a:uFillTx/>
                <a:latin typeface="Century Gothic" panose="020B0502020202020204" pitchFamily="34" charset="0"/>
                <a:ea typeface="ヒラギノ角ゴ Pro W3"/>
                <a:cs typeface="Times New Roman" pitchFamily="18" charset="0"/>
              </a:defRPr>
            </a:lvl2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1050" b="1"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rPr>
              <a:t>AZ Quest Altro</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sz="300" b="0" i="0"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cs typeface="Times New Roman" pitchFamily="18" charset="0"/>
            </a:endParaRP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High Grade</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CDI + 1,5%</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Vol: 0,4%</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err="1">
                <a:ln>
                  <a:noFill/>
                </a:ln>
                <a:solidFill>
                  <a:srgbClr val="1D252C"/>
                </a:solidFill>
                <a:effectLst/>
                <a:uLnTx/>
                <a:uFillTx/>
                <a:latin typeface="Century Gothic" panose="020B0502020202020204" pitchFamily="34" charset="0"/>
                <a:cs typeface="Times New Roman" pitchFamily="18" charset="0"/>
              </a:rPr>
              <a:t>Início</a:t>
            </a: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 </a:t>
            </a:r>
            <a:r>
              <a:rPr kumimoji="0" lang="en-US" sz="900" b="0" i="0" u="none" strike="noStrike" kern="0" cap="none" spc="0" normalizeH="0" baseline="0" noProof="0" dirty="0" err="1">
                <a:ln>
                  <a:noFill/>
                </a:ln>
                <a:solidFill>
                  <a:srgbClr val="1D252C"/>
                </a:solidFill>
                <a:effectLst/>
                <a:uLnTx/>
                <a:uFillTx/>
                <a:latin typeface="Century Gothic" panose="020B0502020202020204" pitchFamily="34" charset="0"/>
                <a:cs typeface="Times New Roman" pitchFamily="18" charset="0"/>
              </a:rPr>
              <a:t>dez</a:t>
            </a: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/15</a:t>
            </a:r>
          </a:p>
        </p:txBody>
      </p:sp>
      <p:sp>
        <p:nvSpPr>
          <p:cNvPr id="18" name="CaixaDeTexto 131">
            <a:extLst>
              <a:ext uri="{FF2B5EF4-FFF2-40B4-BE49-F238E27FC236}">
                <a16:creationId xmlns:a16="http://schemas.microsoft.com/office/drawing/2014/main" id="{3CF81BC7-B11D-FF4A-44F6-762E09C0EA3B}"/>
              </a:ext>
            </a:extLst>
          </p:cNvPr>
          <p:cNvSpPr txBox="1"/>
          <p:nvPr/>
        </p:nvSpPr>
        <p:spPr>
          <a:xfrm>
            <a:off x="7213592" y="2062009"/>
            <a:ext cx="1440000" cy="900000"/>
          </a:xfrm>
          <a:prstGeom prst="rect">
            <a:avLst/>
          </a:prstGeom>
          <a:noFill/>
          <a:ln>
            <a:noFill/>
            <a:prstDash val="solid"/>
          </a:ln>
        </p:spPr>
        <p:txBody>
          <a:bodyPr wrap="square" lIns="72000" rIns="72000" rtlCol="0" anchor="ctr">
            <a:no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105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AZ Quest Deb. Inc.</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sz="3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ヒラギノ角ゴ Pro W3"/>
              <a:cs typeface="Times New Roman" pitchFamily="18" charset="0"/>
            </a:endParaRP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1200" cap="none" spc="0" normalizeH="0" baseline="0" noProof="0" dirty="0" err="1">
                <a:ln>
                  <a:noFill/>
                </a:ln>
                <a:solidFill>
                  <a:srgbClr val="1D252C"/>
                </a:solidFill>
                <a:effectLst/>
                <a:uLnTx/>
                <a:uFillTx/>
                <a:latin typeface="Century Gothic" panose="020B0502020202020204" pitchFamily="34" charset="0"/>
                <a:ea typeface="ヒラギノ角ゴ Pro W3"/>
                <a:cs typeface="Times New Roman" pitchFamily="18" charset="0"/>
              </a:rPr>
              <a:t>Títulos</a:t>
            </a: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 de </a:t>
            </a:r>
            <a:r>
              <a:rPr kumimoji="0" lang="en-US" sz="900" b="0" i="0" u="none" strike="noStrike" kern="1200" cap="none" spc="0" normalizeH="0" baseline="0" noProof="0" dirty="0" err="1">
                <a:ln>
                  <a:noFill/>
                </a:ln>
                <a:solidFill>
                  <a:srgbClr val="1D252C"/>
                </a:solidFill>
                <a:effectLst/>
                <a:uLnTx/>
                <a:uFillTx/>
                <a:latin typeface="Century Gothic" panose="020B0502020202020204" pitchFamily="34" charset="0"/>
                <a:ea typeface="ヒラギノ角ゴ Pro W3"/>
                <a:cs typeface="Times New Roman" pitchFamily="18" charset="0"/>
              </a:rPr>
              <a:t>Infraestrutura</a:t>
            </a:r>
            <a:endPar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endParaRP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err="1">
                <a:ln>
                  <a:noFill/>
                </a:ln>
                <a:solidFill>
                  <a:srgbClr val="1D252C"/>
                </a:solidFill>
                <a:effectLst/>
                <a:uLnTx/>
                <a:uFillTx/>
                <a:latin typeface="Century Gothic" panose="020B0502020202020204" pitchFamily="34" charset="0"/>
                <a:ea typeface="ヒラギノ角ゴ Pro W3"/>
                <a:cs typeface="Times New Roman" pitchFamily="18" charset="0"/>
              </a:rPr>
              <a:t>Superar</a:t>
            </a: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 IMA-B5</a:t>
            </a: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Vol: 3%</a:t>
            </a: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err="1">
                <a:ln>
                  <a:noFill/>
                </a:ln>
                <a:solidFill>
                  <a:srgbClr val="1D252C"/>
                </a:solidFill>
                <a:effectLst/>
                <a:uLnTx/>
                <a:uFillTx/>
                <a:latin typeface="Century Gothic" panose="020B0502020202020204" pitchFamily="34" charset="0"/>
                <a:ea typeface="ヒラギノ角ゴ Pro W3"/>
                <a:cs typeface="Times New Roman" pitchFamily="18" charset="0"/>
              </a:rPr>
              <a:t>Início</a:t>
            </a: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 set/16</a:t>
            </a:r>
          </a:p>
        </p:txBody>
      </p:sp>
      <p:sp>
        <p:nvSpPr>
          <p:cNvPr id="19" name="CaixaDeTexto 130">
            <a:extLst>
              <a:ext uri="{FF2B5EF4-FFF2-40B4-BE49-F238E27FC236}">
                <a16:creationId xmlns:a16="http://schemas.microsoft.com/office/drawing/2014/main" id="{D3488131-C3F9-C4D7-8122-62EB176850D3}"/>
              </a:ext>
            </a:extLst>
          </p:cNvPr>
          <p:cNvSpPr txBox="1"/>
          <p:nvPr/>
        </p:nvSpPr>
        <p:spPr>
          <a:xfrm>
            <a:off x="8799798" y="2044069"/>
            <a:ext cx="1440000" cy="900000"/>
          </a:xfrm>
          <a:prstGeom prst="roundRect">
            <a:avLst/>
          </a:prstGeom>
          <a:noFill/>
          <a:ln>
            <a:noFill/>
            <a:prstDash val="dash"/>
          </a:ln>
        </p:spPr>
        <p:txBody>
          <a:bodyPr wrap="square" lIns="72000" rIns="72000" rtlCol="0" anchor="ctr">
            <a:no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105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AZ Quest Supra</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sz="3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ヒラギノ角ゴ Pro W3"/>
              <a:cs typeface="Times New Roman" pitchFamily="18" charset="0"/>
            </a:endParaRP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1200" cap="none" spc="0" normalizeH="0" baseline="0" noProof="0" dirty="0" err="1">
                <a:ln>
                  <a:noFill/>
                </a:ln>
                <a:solidFill>
                  <a:srgbClr val="1D252C"/>
                </a:solidFill>
                <a:effectLst/>
                <a:uLnTx/>
                <a:uFillTx/>
                <a:latin typeface="Century Gothic" panose="020B0502020202020204" pitchFamily="34" charset="0"/>
                <a:ea typeface="ヒラギノ角ゴ Pro W3"/>
                <a:cs typeface="Times New Roman" pitchFamily="18" charset="0"/>
              </a:rPr>
              <a:t>Multimercado</a:t>
            </a: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 CP</a:t>
            </a: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CDI + 3%</a:t>
            </a: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Vol: 3%</a:t>
            </a: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err="1">
                <a:ln>
                  <a:noFill/>
                </a:ln>
                <a:solidFill>
                  <a:srgbClr val="1D252C"/>
                </a:solidFill>
                <a:effectLst/>
                <a:uLnTx/>
                <a:uFillTx/>
                <a:latin typeface="Century Gothic" panose="020B0502020202020204" pitchFamily="34" charset="0"/>
                <a:ea typeface="ヒラギノ角ゴ Pro W3"/>
                <a:cs typeface="Times New Roman" pitchFamily="18" charset="0"/>
              </a:rPr>
              <a:t>Início</a:t>
            </a: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 </a:t>
            </a:r>
            <a:r>
              <a:rPr kumimoji="0" lang="en-US" sz="900" b="0" i="0" u="none" strike="noStrike" kern="1200" cap="none" spc="0" normalizeH="0" baseline="0" noProof="0" dirty="0" err="1">
                <a:ln>
                  <a:noFill/>
                </a:ln>
                <a:solidFill>
                  <a:srgbClr val="1D252C"/>
                </a:solidFill>
                <a:effectLst/>
                <a:uLnTx/>
                <a:uFillTx/>
                <a:latin typeface="Century Gothic" panose="020B0502020202020204" pitchFamily="34" charset="0"/>
                <a:ea typeface="ヒラギノ角ゴ Pro W3"/>
                <a:cs typeface="Times New Roman" pitchFamily="18" charset="0"/>
              </a:rPr>
              <a:t>jun</a:t>
            </a: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/20</a:t>
            </a:r>
          </a:p>
        </p:txBody>
      </p:sp>
      <p:sp>
        <p:nvSpPr>
          <p:cNvPr id="28" name="Line 9">
            <a:extLst>
              <a:ext uri="{FF2B5EF4-FFF2-40B4-BE49-F238E27FC236}">
                <a16:creationId xmlns:a16="http://schemas.microsoft.com/office/drawing/2014/main" id="{B26A93FB-064D-C1C3-67AA-DCE4B452FE1C}"/>
              </a:ext>
            </a:extLst>
          </p:cNvPr>
          <p:cNvSpPr>
            <a:spLocks noChangeShapeType="1"/>
          </p:cNvSpPr>
          <p:nvPr/>
        </p:nvSpPr>
        <p:spPr bwMode="auto">
          <a:xfrm flipV="1">
            <a:off x="156000" y="1537949"/>
            <a:ext cx="11880000" cy="0"/>
          </a:xfrm>
          <a:prstGeom prst="line">
            <a:avLst/>
          </a:prstGeom>
          <a:noFill/>
          <a:ln w="254000" cap="flat" cmpd="sng" algn="ctr">
            <a:gradFill flip="none" rotWithShape="1">
              <a:gsLst>
                <a:gs pos="0">
                  <a:srgbClr val="0082CE"/>
                </a:gs>
                <a:gs pos="100000">
                  <a:srgbClr val="FF0000"/>
                </a:gs>
              </a:gsLst>
              <a:lin ang="0" scaled="1"/>
              <a:tileRect/>
            </a:gradFill>
            <a:prstDash val="solid"/>
            <a:miter lim="800000"/>
            <a:headEnd/>
            <a:tailEnd/>
          </a:ln>
          <a:effec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0" cap="none" spc="0" normalizeH="0" baseline="0" noProof="0" dirty="0">
              <a:ln>
                <a:noFill/>
              </a:ln>
              <a:solidFill>
                <a:prstClr val="black"/>
              </a:solidFill>
              <a:effectLst/>
              <a:uLnTx/>
              <a:uFillTx/>
              <a:latin typeface="Arial" charset="0"/>
              <a:ea typeface="ＭＳ Ｐゴシック" charset="0"/>
              <a:cs typeface="+mn-cs"/>
            </a:endParaRPr>
          </a:p>
        </p:txBody>
      </p:sp>
      <p:sp>
        <p:nvSpPr>
          <p:cNvPr id="29" name="CaixaDeTexto 130">
            <a:extLst>
              <a:ext uri="{FF2B5EF4-FFF2-40B4-BE49-F238E27FC236}">
                <a16:creationId xmlns:a16="http://schemas.microsoft.com/office/drawing/2014/main" id="{4F760910-771C-0EA9-8D02-CD3C05E0ECFE}"/>
              </a:ext>
            </a:extLst>
          </p:cNvPr>
          <p:cNvSpPr txBox="1"/>
          <p:nvPr/>
        </p:nvSpPr>
        <p:spPr>
          <a:xfrm>
            <a:off x="10563597" y="2066284"/>
            <a:ext cx="1440000" cy="900000"/>
          </a:xfrm>
          <a:prstGeom prst="rect">
            <a:avLst/>
          </a:prstGeom>
          <a:noFill/>
          <a:ln>
            <a:noFill/>
            <a:prstDash val="solid"/>
          </a:ln>
        </p:spPr>
        <p:txBody>
          <a:bodyPr wrap="square" lIns="72000" rIns="72000" rtlCol="0" anchor="ctr">
            <a:no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105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AZ Quest Blend</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sz="300" b="0"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ea typeface="ヒラギノ角ゴ Pro W3"/>
              <a:cs typeface="Times New Roman" pitchFamily="18" charset="0"/>
            </a:endParaRP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High Yield</a:t>
            </a: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CDI + 4,5%</a:t>
            </a: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Vol: 3%</a:t>
            </a:r>
          </a:p>
          <a:p>
            <a:pPr marL="0" marR="0" lvl="1"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err="1">
                <a:ln>
                  <a:noFill/>
                </a:ln>
                <a:solidFill>
                  <a:srgbClr val="1D252C"/>
                </a:solidFill>
                <a:effectLst/>
                <a:uLnTx/>
                <a:uFillTx/>
                <a:latin typeface="Century Gothic" panose="020B0502020202020204" pitchFamily="34" charset="0"/>
                <a:ea typeface="ヒラギノ角ゴ Pro W3"/>
                <a:cs typeface="Times New Roman" pitchFamily="18" charset="0"/>
              </a:rPr>
              <a:t>Início</a:t>
            </a:r>
            <a:r>
              <a:rPr kumimoji="0" lang="en-US" sz="9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 set/23</a:t>
            </a:r>
          </a:p>
        </p:txBody>
      </p:sp>
      <p:cxnSp>
        <p:nvCxnSpPr>
          <p:cNvPr id="30" name="Conector reto 19">
            <a:extLst>
              <a:ext uri="{FF2B5EF4-FFF2-40B4-BE49-F238E27FC236}">
                <a16:creationId xmlns:a16="http://schemas.microsoft.com/office/drawing/2014/main" id="{E3DC36B5-D08E-940C-A672-B2C3A1D76C12}"/>
              </a:ext>
            </a:extLst>
          </p:cNvPr>
          <p:cNvCxnSpPr>
            <a:cxnSpLocks/>
          </p:cNvCxnSpPr>
          <p:nvPr/>
        </p:nvCxnSpPr>
        <p:spPr>
          <a:xfrm>
            <a:off x="8694314" y="2145199"/>
            <a:ext cx="0" cy="589586"/>
          </a:xfrm>
          <a:prstGeom prst="line">
            <a:avLst/>
          </a:prstGeom>
          <a:noFill/>
          <a:ln w="28575" cap="flat" cmpd="sng" algn="ctr">
            <a:solidFill>
              <a:sysClr val="window" lastClr="FFFFFF">
                <a:lumMod val="50000"/>
              </a:sysClr>
            </a:solidFill>
            <a:prstDash val="sysDot"/>
            <a:miter lim="800000"/>
          </a:ln>
          <a:effectLst/>
        </p:spPr>
      </p:cxnSp>
      <p:sp>
        <p:nvSpPr>
          <p:cNvPr id="31" name="CaixaDeTexto 128">
            <a:extLst>
              <a:ext uri="{FF2B5EF4-FFF2-40B4-BE49-F238E27FC236}">
                <a16:creationId xmlns:a16="http://schemas.microsoft.com/office/drawing/2014/main" id="{62EF6460-D9BA-8953-4B7A-6C3B27CF521A}"/>
              </a:ext>
            </a:extLst>
          </p:cNvPr>
          <p:cNvSpPr txBox="1"/>
          <p:nvPr/>
        </p:nvSpPr>
        <p:spPr>
          <a:xfrm>
            <a:off x="1150449" y="1995334"/>
            <a:ext cx="1404000" cy="1035141"/>
          </a:xfrm>
          <a:prstGeom prst="roundRect">
            <a:avLst/>
          </a:prstGeom>
          <a:noFill/>
          <a:ln>
            <a:noFill/>
            <a:prstDash val="solid"/>
          </a:ln>
        </p:spPr>
        <p:txBody>
          <a:bodyPr wrap="square" lIns="72000" rIns="72000" rtlCol="0" anchor="ctr">
            <a:noAutofit/>
          </a:bodyPr>
          <a:lstStyle>
            <a:defPPr>
              <a:defRPr lang="en-US"/>
            </a:defPPr>
            <a:lvl1pPr marR="0" lvl="0" indent="0" algn="ctr" defTabSz="914400" fontAlgn="base">
              <a:lnSpc>
                <a:spcPct val="100000"/>
              </a:lnSpc>
              <a:spcBef>
                <a:spcPct val="0"/>
              </a:spcBef>
              <a:spcAft>
                <a:spcPct val="0"/>
              </a:spcAft>
              <a:buClrTx/>
              <a:buSzTx/>
              <a:buFont typeface="Arial" pitchFamily="34" charset="0"/>
              <a:buNone/>
              <a:tabLst/>
              <a:defRPr kumimoji="0" sz="1000" b="1" i="0" u="none" strike="noStrike" cap="none" spc="0" normalizeH="0" baseline="0">
                <a:ln>
                  <a:noFill/>
                </a:ln>
                <a:solidFill>
                  <a:srgbClr val="002E63"/>
                </a:solidFill>
                <a:effectLst/>
                <a:uLnTx/>
                <a:uFillTx/>
                <a:latin typeface="Century Gothic" panose="020B0502020202020204" pitchFamily="34" charset="0"/>
              </a:defRPr>
            </a:lvl1pPr>
            <a:lvl2pPr marL="0" marR="0" lvl="1" indent="0" algn="ctr" defTabSz="914400" fontAlgn="base">
              <a:lnSpc>
                <a:spcPct val="100000"/>
              </a:lnSpc>
              <a:spcBef>
                <a:spcPct val="0"/>
              </a:spcBef>
              <a:spcAft>
                <a:spcPct val="0"/>
              </a:spcAft>
              <a:buClrTx/>
              <a:buSzTx/>
              <a:buFont typeface="Arial" pitchFamily="34" charset="0"/>
              <a:buNone/>
              <a:tabLst/>
              <a:defRPr kumimoji="0" sz="1000" b="0" i="0" u="none" strike="noStrike" cap="none" spc="0" normalizeH="0" baseline="0">
                <a:ln>
                  <a:noFill/>
                </a:ln>
                <a:solidFill>
                  <a:srgbClr val="000000">
                    <a:lumMod val="75000"/>
                    <a:lumOff val="25000"/>
                  </a:srgbClr>
                </a:solidFill>
                <a:effectLst/>
                <a:uLnTx/>
                <a:uFillTx/>
                <a:latin typeface="Century Gothic" panose="020B0502020202020204" pitchFamily="34" charset="0"/>
                <a:ea typeface="ヒラギノ角ゴ Pro W3"/>
                <a:cs typeface="Times New Roman" pitchFamily="18" charset="0"/>
              </a:defRPr>
            </a:lvl2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1050" b="1"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rPr>
              <a:t>AZ Quest Bravo</a:t>
            </a:r>
            <a:endParaRPr kumimoji="0" lang="en-US" sz="900" b="1"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sz="300" b="1" i="0" u="none" strike="noStrike" kern="0" cap="none" spc="0" normalizeH="0" baseline="0" noProof="0" dirty="0">
              <a:ln>
                <a:noFill/>
              </a:ln>
              <a:solidFill>
                <a:srgbClr val="002E63"/>
              </a:solidFill>
              <a:effectLst/>
              <a:uLnTx/>
              <a:uFillTx/>
              <a:latin typeface="Century Gothic" panose="020B0502020202020204" pitchFamily="34" charset="0"/>
              <a:ea typeface="+mn-ea"/>
              <a:cs typeface="+mn-cs"/>
            </a:endParaRP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High Grade p/ RPPS</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104% CDI </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Vol: 0,2%</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err="1">
                <a:ln>
                  <a:noFill/>
                </a:ln>
                <a:solidFill>
                  <a:srgbClr val="1D252C"/>
                </a:solidFill>
                <a:effectLst/>
                <a:uLnTx/>
                <a:uFillTx/>
                <a:latin typeface="Century Gothic" panose="020B0502020202020204" pitchFamily="34" charset="0"/>
                <a:cs typeface="Times New Roman" pitchFamily="18" charset="0"/>
              </a:rPr>
              <a:t>Início</a:t>
            </a: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 </a:t>
            </a:r>
            <a:r>
              <a:rPr kumimoji="0" lang="en-US" sz="900" b="0" i="0" u="none" strike="noStrike" kern="0" cap="none" spc="0" normalizeH="0" baseline="0" noProof="0" dirty="0" err="1">
                <a:ln>
                  <a:noFill/>
                </a:ln>
                <a:solidFill>
                  <a:srgbClr val="1D252C"/>
                </a:solidFill>
                <a:effectLst/>
                <a:uLnTx/>
                <a:uFillTx/>
                <a:latin typeface="Century Gothic" panose="020B0502020202020204" pitchFamily="34" charset="0"/>
                <a:cs typeface="Times New Roman" pitchFamily="18" charset="0"/>
              </a:rPr>
              <a:t>jan</a:t>
            </a: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/25</a:t>
            </a:r>
          </a:p>
        </p:txBody>
      </p:sp>
      <p:sp>
        <p:nvSpPr>
          <p:cNvPr id="32" name="TextBox 31">
            <a:extLst>
              <a:ext uri="{FF2B5EF4-FFF2-40B4-BE49-F238E27FC236}">
                <a16:creationId xmlns:a16="http://schemas.microsoft.com/office/drawing/2014/main" id="{7D212912-6218-4020-3E1F-2A96530F08BB}"/>
              </a:ext>
            </a:extLst>
          </p:cNvPr>
          <p:cNvSpPr txBox="1"/>
          <p:nvPr/>
        </p:nvSpPr>
        <p:spPr>
          <a:xfrm>
            <a:off x="8568929" y="1731865"/>
            <a:ext cx="1748180" cy="301109"/>
          </a:xfrm>
          <a:prstGeom prst="snip1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PERFIL MULTIMERCADO</a:t>
            </a:r>
            <a:endParaRPr kumimoji="0" lang="en-US" sz="12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p:sp>
        <p:nvSpPr>
          <p:cNvPr id="33" name="TextBox 32">
            <a:extLst>
              <a:ext uri="{FF2B5EF4-FFF2-40B4-BE49-F238E27FC236}">
                <a16:creationId xmlns:a16="http://schemas.microsoft.com/office/drawing/2014/main" id="{F1AD66DD-2D33-E6B2-085B-A7FC3734B61D}"/>
              </a:ext>
            </a:extLst>
          </p:cNvPr>
          <p:cNvSpPr txBox="1"/>
          <p:nvPr/>
        </p:nvSpPr>
        <p:spPr>
          <a:xfrm>
            <a:off x="9867103" y="1722013"/>
            <a:ext cx="2832989" cy="301109"/>
          </a:xfrm>
          <a:prstGeom prst="snip1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C00000"/>
                </a:solidFill>
                <a:effectLst/>
                <a:uLnTx/>
                <a:uFillTx/>
                <a:latin typeface="Calibri" panose="020F0502020204030204"/>
                <a:ea typeface="+mn-ea"/>
                <a:cs typeface="+mn-cs"/>
              </a:rPr>
              <a:t>PERFIL ESTRUTURADO</a:t>
            </a:r>
            <a:endParaRPr kumimoji="0" lang="en-US" sz="12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214CABBB-6557-91AD-21FA-EF8F80E99175}"/>
              </a:ext>
            </a:extLst>
          </p:cNvPr>
          <p:cNvSpPr txBox="1"/>
          <p:nvPr/>
        </p:nvSpPr>
        <p:spPr>
          <a:xfrm>
            <a:off x="167054" y="1715950"/>
            <a:ext cx="8502161" cy="301109"/>
          </a:xfrm>
          <a:prstGeom prst="snip1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alibri" panose="020F0502020204030204"/>
                <a:ea typeface="+mn-ea"/>
                <a:cs typeface="+mn-cs"/>
              </a:rPr>
              <a:t>PERFIL RENDA FIXA</a:t>
            </a:r>
            <a:endParaRPr kumimoji="0" lang="en-US" sz="1200" b="1" i="0" u="none" strike="noStrike" kern="1200" cap="none" spc="0" normalizeH="0" baseline="0" noProof="0" dirty="0">
              <a:ln>
                <a:noFill/>
              </a:ln>
              <a:solidFill>
                <a:srgbClr val="0082CE"/>
              </a:solidFill>
              <a:effectLst/>
              <a:uLnTx/>
              <a:uFillTx/>
              <a:latin typeface="Calibri" panose="020F0502020204030204"/>
              <a:ea typeface="+mn-ea"/>
              <a:cs typeface="+mn-cs"/>
            </a:endParaRPr>
          </a:p>
        </p:txBody>
      </p:sp>
      <p:sp>
        <p:nvSpPr>
          <p:cNvPr id="35" name="CaixaDeTexto 128">
            <a:extLst>
              <a:ext uri="{FF2B5EF4-FFF2-40B4-BE49-F238E27FC236}">
                <a16:creationId xmlns:a16="http://schemas.microsoft.com/office/drawing/2014/main" id="{F9F4AF57-3104-FF65-CA6F-58849000461D}"/>
              </a:ext>
            </a:extLst>
          </p:cNvPr>
          <p:cNvSpPr txBox="1"/>
          <p:nvPr/>
        </p:nvSpPr>
        <p:spPr>
          <a:xfrm>
            <a:off x="2411129" y="2060573"/>
            <a:ext cx="1440000" cy="900000"/>
          </a:xfrm>
          <a:prstGeom prst="rect">
            <a:avLst/>
          </a:prstGeom>
          <a:noFill/>
          <a:ln>
            <a:noFill/>
            <a:prstDash val="solid"/>
          </a:ln>
        </p:spPr>
        <p:txBody>
          <a:bodyPr wrap="square" lIns="72000" rIns="72000" rtlCol="0" anchor="ctr">
            <a:noAutofit/>
          </a:bodyPr>
          <a:lstStyle>
            <a:defPPr>
              <a:defRPr lang="en-US"/>
            </a:defPPr>
            <a:lvl1pPr marR="0" lvl="0" indent="0" algn="ctr" defTabSz="914400" fontAlgn="base">
              <a:lnSpc>
                <a:spcPct val="100000"/>
              </a:lnSpc>
              <a:spcBef>
                <a:spcPct val="0"/>
              </a:spcBef>
              <a:spcAft>
                <a:spcPct val="0"/>
              </a:spcAft>
              <a:buClrTx/>
              <a:buSzTx/>
              <a:buFont typeface="Arial" pitchFamily="34" charset="0"/>
              <a:buNone/>
              <a:tabLst/>
              <a:defRPr kumimoji="0" sz="1000" b="1" i="0" u="none" strike="noStrike" cap="none" spc="0" normalizeH="0" baseline="0">
                <a:ln>
                  <a:noFill/>
                </a:ln>
                <a:solidFill>
                  <a:srgbClr val="002E63"/>
                </a:solidFill>
                <a:effectLst/>
                <a:uLnTx/>
                <a:uFillTx/>
                <a:latin typeface="Century Gothic" panose="020B0502020202020204" pitchFamily="34" charset="0"/>
              </a:defRPr>
            </a:lvl1pPr>
            <a:lvl2pPr marL="0" marR="0" lvl="1" indent="0" algn="ctr" defTabSz="914400" fontAlgn="base">
              <a:lnSpc>
                <a:spcPct val="100000"/>
              </a:lnSpc>
              <a:spcBef>
                <a:spcPct val="0"/>
              </a:spcBef>
              <a:spcAft>
                <a:spcPct val="0"/>
              </a:spcAft>
              <a:buClrTx/>
              <a:buSzTx/>
              <a:buFont typeface="Arial" pitchFamily="34" charset="0"/>
              <a:buNone/>
              <a:tabLst/>
              <a:defRPr kumimoji="0" sz="1000" b="0" i="0" u="none" strike="noStrike" cap="none" spc="0" normalizeH="0" baseline="0">
                <a:ln>
                  <a:noFill/>
                </a:ln>
                <a:solidFill>
                  <a:srgbClr val="000000">
                    <a:lumMod val="75000"/>
                    <a:lumOff val="25000"/>
                  </a:srgbClr>
                </a:solidFill>
                <a:effectLst/>
                <a:uLnTx/>
                <a:uFillTx/>
                <a:latin typeface="Century Gothic" panose="020B0502020202020204" pitchFamily="34" charset="0"/>
                <a:ea typeface="ヒラギノ角ゴ Pro W3"/>
                <a:cs typeface="Times New Roman" pitchFamily="18" charset="0"/>
              </a:defRPr>
            </a:lvl2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1050" b="1"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rPr>
              <a:t>AZ Quest Luce Prev</a:t>
            </a:r>
            <a:endParaRPr kumimoji="0" lang="en-US" sz="900" b="1"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sz="300" b="1" i="0" u="none" strike="noStrike" kern="0" cap="none" spc="0" normalizeH="0" baseline="0" noProof="0" dirty="0">
              <a:ln>
                <a:noFill/>
              </a:ln>
              <a:solidFill>
                <a:srgbClr val="002E63"/>
              </a:solidFill>
              <a:effectLst/>
              <a:uLnTx/>
              <a:uFillTx/>
              <a:latin typeface="Century Gothic" panose="020B0502020202020204" pitchFamily="34" charset="0"/>
              <a:ea typeface="+mn-ea"/>
              <a:cs typeface="+mn-cs"/>
            </a:endParaRP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High Grade - </a:t>
            </a:r>
            <a:r>
              <a:rPr kumimoji="0" lang="en-US" sz="900" b="0" i="0" u="none" strike="noStrike" kern="0" cap="none" spc="0" normalizeH="0" baseline="0" noProof="0" dirty="0" err="1">
                <a:ln>
                  <a:noFill/>
                </a:ln>
                <a:solidFill>
                  <a:srgbClr val="1D252C"/>
                </a:solidFill>
                <a:effectLst/>
                <a:uLnTx/>
                <a:uFillTx/>
                <a:latin typeface="Century Gothic" panose="020B0502020202020204" pitchFamily="34" charset="0"/>
                <a:cs typeface="Times New Roman" pitchFamily="18" charset="0"/>
              </a:rPr>
              <a:t>Liquidez</a:t>
            </a:r>
            <a:endPar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endParaRP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103% CDI</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Vol: 0,2%</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Início set/16</a:t>
            </a:r>
          </a:p>
        </p:txBody>
      </p:sp>
      <p:sp>
        <p:nvSpPr>
          <p:cNvPr id="36" name="CaixaDeTexto 130">
            <a:extLst>
              <a:ext uri="{FF2B5EF4-FFF2-40B4-BE49-F238E27FC236}">
                <a16:creationId xmlns:a16="http://schemas.microsoft.com/office/drawing/2014/main" id="{FCF44FBC-6DDC-75E7-900D-EEB6E82BB645}"/>
              </a:ext>
            </a:extLst>
          </p:cNvPr>
          <p:cNvSpPr txBox="1"/>
          <p:nvPr/>
        </p:nvSpPr>
        <p:spPr>
          <a:xfrm>
            <a:off x="5862073" y="2062009"/>
            <a:ext cx="1440000" cy="900000"/>
          </a:xfrm>
          <a:prstGeom prst="rect">
            <a:avLst/>
          </a:prstGeom>
          <a:noFill/>
          <a:ln>
            <a:noFill/>
            <a:prstDash val="solid"/>
          </a:ln>
        </p:spPr>
        <p:txBody>
          <a:bodyPr wrap="square" lIns="72000" rIns="72000" rtlCol="0" anchor="ctr">
            <a:noAutofit/>
          </a:bodyPr>
          <a:lstStyle>
            <a:defPPr>
              <a:defRPr lang="en-US"/>
            </a:defPPr>
            <a:lvl1pPr marR="0" lvl="0" indent="0" algn="ctr" defTabSz="914400" fontAlgn="base">
              <a:lnSpc>
                <a:spcPct val="100000"/>
              </a:lnSpc>
              <a:spcBef>
                <a:spcPct val="0"/>
              </a:spcBef>
              <a:spcAft>
                <a:spcPct val="0"/>
              </a:spcAft>
              <a:buClrTx/>
              <a:buSzTx/>
              <a:buFont typeface="Arial" pitchFamily="34" charset="0"/>
              <a:buNone/>
              <a:tabLst/>
              <a:defRPr kumimoji="0" sz="1000" b="1" i="0" u="none" strike="noStrike" cap="none" spc="0" normalizeH="0" baseline="0">
                <a:ln>
                  <a:noFill/>
                </a:ln>
                <a:solidFill>
                  <a:srgbClr val="002E63"/>
                </a:solidFill>
                <a:effectLst/>
                <a:uLnTx/>
                <a:uFillTx/>
                <a:latin typeface="Century Gothic" panose="020B0502020202020204" pitchFamily="34" charset="0"/>
              </a:defRPr>
            </a:lvl1pPr>
            <a:lvl2pPr marL="0" marR="0" lvl="1" indent="0" algn="ctr" defTabSz="914400" fontAlgn="base">
              <a:lnSpc>
                <a:spcPct val="100000"/>
              </a:lnSpc>
              <a:spcBef>
                <a:spcPct val="0"/>
              </a:spcBef>
              <a:spcAft>
                <a:spcPct val="0"/>
              </a:spcAft>
              <a:buClrTx/>
              <a:buSzTx/>
              <a:buFont typeface="Arial" pitchFamily="34" charset="0"/>
              <a:buNone/>
              <a:tabLst/>
              <a:defRPr kumimoji="0" sz="1000" b="0" i="0" u="none" strike="noStrike" cap="none" spc="0" normalizeH="0" baseline="0">
                <a:ln>
                  <a:noFill/>
                </a:ln>
                <a:solidFill>
                  <a:srgbClr val="000000">
                    <a:lumMod val="75000"/>
                    <a:lumOff val="25000"/>
                  </a:srgbClr>
                </a:solidFill>
                <a:effectLst/>
                <a:uLnTx/>
                <a:uFillTx/>
                <a:latin typeface="Century Gothic" panose="020B0502020202020204" pitchFamily="34" charset="0"/>
                <a:ea typeface="ヒラギノ角ゴ Pro W3"/>
                <a:cs typeface="Times New Roman" pitchFamily="18" charset="0"/>
              </a:defRPr>
            </a:lvl2p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1050" b="1"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rPr>
              <a:t>AZ Quest Altro Prev</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en-US" sz="300" b="0" i="0"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cs typeface="Times New Roman" pitchFamily="18" charset="0"/>
            </a:endParaRP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High Grade</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CDI + 1,5%</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Vol: 0,4%</a:t>
            </a:r>
          </a:p>
          <a:p>
            <a:pPr marL="0" marR="0" lvl="1"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900" b="0" i="0" u="none" strike="noStrike" kern="0" cap="none" spc="0" normalizeH="0" baseline="0" noProof="0" dirty="0">
                <a:ln>
                  <a:noFill/>
                </a:ln>
                <a:solidFill>
                  <a:srgbClr val="1D252C"/>
                </a:solidFill>
                <a:effectLst/>
                <a:uLnTx/>
                <a:uFillTx/>
                <a:latin typeface="Century Gothic" panose="020B0502020202020204" pitchFamily="34" charset="0"/>
                <a:cs typeface="Times New Roman" pitchFamily="18" charset="0"/>
              </a:rPr>
              <a:t>Início out/22</a:t>
            </a:r>
          </a:p>
        </p:txBody>
      </p:sp>
      <p:cxnSp>
        <p:nvCxnSpPr>
          <p:cNvPr id="37" name="Conector reto 19">
            <a:extLst>
              <a:ext uri="{FF2B5EF4-FFF2-40B4-BE49-F238E27FC236}">
                <a16:creationId xmlns:a16="http://schemas.microsoft.com/office/drawing/2014/main" id="{B34C506A-FF9C-0F61-744D-38CE80A9BD31}"/>
              </a:ext>
            </a:extLst>
          </p:cNvPr>
          <p:cNvCxnSpPr>
            <a:cxnSpLocks/>
          </p:cNvCxnSpPr>
          <p:nvPr/>
        </p:nvCxnSpPr>
        <p:spPr>
          <a:xfrm>
            <a:off x="10345281" y="2145199"/>
            <a:ext cx="0" cy="589586"/>
          </a:xfrm>
          <a:prstGeom prst="line">
            <a:avLst/>
          </a:prstGeom>
          <a:noFill/>
          <a:ln w="28575" cap="flat" cmpd="sng" algn="ctr">
            <a:solidFill>
              <a:sysClr val="window" lastClr="FFFFFF">
                <a:lumMod val="50000"/>
              </a:sysClr>
            </a:solidFill>
            <a:prstDash val="sysDot"/>
            <a:miter lim="800000"/>
          </a:ln>
          <a:effectLst/>
        </p:spPr>
      </p:cxnSp>
      <p:sp>
        <p:nvSpPr>
          <p:cNvPr id="4" name="CaixaDeTexto 23">
            <a:extLst>
              <a:ext uri="{FF2B5EF4-FFF2-40B4-BE49-F238E27FC236}">
                <a16:creationId xmlns:a16="http://schemas.microsoft.com/office/drawing/2014/main" id="{F989B482-1388-7C95-5243-79C9F1447609}"/>
              </a:ext>
            </a:extLst>
          </p:cNvPr>
          <p:cNvSpPr txBox="1"/>
          <p:nvPr/>
        </p:nvSpPr>
        <p:spPr>
          <a:xfrm>
            <a:off x="3592685" y="3272542"/>
            <a:ext cx="4736760" cy="369332"/>
          </a:xfrm>
          <a:prstGeom prst="rect">
            <a:avLst/>
          </a:prstGeom>
          <a:noFill/>
        </p:spPr>
        <p:txBody>
          <a:bodyPr wrap="square" rtlCol="0">
            <a:spAutoFit/>
          </a:bodyPr>
          <a:lstStyle/>
          <a:p>
            <a:pPr algn="ctr" defTabSz="457200">
              <a:defRPr/>
            </a:pPr>
            <a:r>
              <a:rPr lang="pt-BR" b="1" dirty="0">
                <a:solidFill>
                  <a:srgbClr val="1D252C"/>
                </a:solidFill>
                <a:latin typeface="Century Gothic" panose="020B0502020202020204" pitchFamily="34" charset="0"/>
              </a:rPr>
              <a:t>Ativos sob Gestão – Crédito Privado</a:t>
            </a:r>
          </a:p>
        </p:txBody>
      </p:sp>
      <p:graphicFrame>
        <p:nvGraphicFramePr>
          <p:cNvPr id="5" name="Gráfico 4">
            <a:extLst>
              <a:ext uri="{FF2B5EF4-FFF2-40B4-BE49-F238E27FC236}">
                <a16:creationId xmlns:a16="http://schemas.microsoft.com/office/drawing/2014/main" id="{794D8F5C-A0D1-FDE7-38D8-F57595FBD4B6}"/>
              </a:ext>
            </a:extLst>
          </p:cNvPr>
          <p:cNvGraphicFramePr/>
          <p:nvPr>
            <p:extLst>
              <p:ext uri="{D42A27DB-BD31-4B8C-83A1-F6EECF244321}">
                <p14:modId xmlns:p14="http://schemas.microsoft.com/office/powerpoint/2010/main" val="3334281402"/>
              </p:ext>
            </p:extLst>
          </p:nvPr>
        </p:nvGraphicFramePr>
        <p:xfrm>
          <a:off x="1274885" y="3656776"/>
          <a:ext cx="9419118" cy="2787985"/>
        </p:xfrm>
        <a:graphic>
          <a:graphicData uri="http://schemas.openxmlformats.org/drawingml/2006/chart">
            <c:chart xmlns:c="http://schemas.openxmlformats.org/drawingml/2006/chart" xmlns:r="http://schemas.openxmlformats.org/officeDocument/2006/relationships" r:id="rId3"/>
          </a:graphicData>
        </a:graphic>
      </p:graphicFrame>
      <p:sp>
        <p:nvSpPr>
          <p:cNvPr id="6" name="CaixaDeTexto 4">
            <a:extLst>
              <a:ext uri="{FF2B5EF4-FFF2-40B4-BE49-F238E27FC236}">
                <a16:creationId xmlns:a16="http://schemas.microsoft.com/office/drawing/2014/main" id="{6091E581-1034-4466-1DA5-7FE1861613D4}"/>
              </a:ext>
            </a:extLst>
          </p:cNvPr>
          <p:cNvSpPr txBox="1"/>
          <p:nvPr/>
        </p:nvSpPr>
        <p:spPr>
          <a:xfrm>
            <a:off x="9610985" y="3833455"/>
            <a:ext cx="1098045" cy="215444"/>
          </a:xfrm>
          <a:prstGeom prst="rect">
            <a:avLst/>
          </a:prstGeom>
          <a:no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457200">
              <a:defRPr/>
            </a:pPr>
            <a:r>
              <a:rPr lang="pt-BR" sz="1400" b="1" kern="0" dirty="0">
                <a:solidFill>
                  <a:srgbClr val="1D252C"/>
                </a:solidFill>
                <a:latin typeface="Century Gothic" panose="020B0502020202020204" pitchFamily="34" charset="0"/>
              </a:rPr>
              <a:t>R$ 25,7 bi</a:t>
            </a:r>
          </a:p>
        </p:txBody>
      </p:sp>
    </p:spTree>
    <p:extLst>
      <p:ext uri="{BB962C8B-B14F-4D97-AF65-F5344CB8AC3E}">
        <p14:creationId xmlns:p14="http://schemas.microsoft.com/office/powerpoint/2010/main" val="2409818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03D4EC1-6D2A-4D2F-528D-688C0BF3C8A5}"/>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ALTRO</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graphicFrame>
        <p:nvGraphicFramePr>
          <p:cNvPr id="14" name="Tabela 4">
            <a:extLst>
              <a:ext uri="{FF2B5EF4-FFF2-40B4-BE49-F238E27FC236}">
                <a16:creationId xmlns:a16="http://schemas.microsoft.com/office/drawing/2014/main" id="{C1F76ED5-AB4C-5C8D-E1E5-BBB720A84A21}"/>
              </a:ext>
            </a:extLst>
          </p:cNvPr>
          <p:cNvGraphicFramePr>
            <a:graphicFrameLocks noGrp="1"/>
          </p:cNvGraphicFramePr>
          <p:nvPr>
            <p:extLst>
              <p:ext uri="{D42A27DB-BD31-4B8C-83A1-F6EECF244321}">
                <p14:modId xmlns:p14="http://schemas.microsoft.com/office/powerpoint/2010/main" val="357563930"/>
              </p:ext>
            </p:extLst>
          </p:nvPr>
        </p:nvGraphicFramePr>
        <p:xfrm>
          <a:off x="355984" y="4978872"/>
          <a:ext cx="5330224" cy="1602000"/>
        </p:xfrm>
        <a:graphic>
          <a:graphicData uri="http://schemas.openxmlformats.org/drawingml/2006/table">
            <a:tbl>
              <a:tblPr bandRow="1"/>
              <a:tblGrid>
                <a:gridCol w="833755">
                  <a:extLst>
                    <a:ext uri="{9D8B030D-6E8A-4147-A177-3AD203B41FA5}">
                      <a16:colId xmlns:a16="http://schemas.microsoft.com/office/drawing/2014/main" val="2305251361"/>
                    </a:ext>
                  </a:extLst>
                </a:gridCol>
                <a:gridCol w="588252">
                  <a:extLst>
                    <a:ext uri="{9D8B030D-6E8A-4147-A177-3AD203B41FA5}">
                      <a16:colId xmlns:a16="http://schemas.microsoft.com/office/drawing/2014/main" val="2356607868"/>
                    </a:ext>
                  </a:extLst>
                </a:gridCol>
                <a:gridCol w="588252">
                  <a:extLst>
                    <a:ext uri="{9D8B030D-6E8A-4147-A177-3AD203B41FA5}">
                      <a16:colId xmlns:a16="http://schemas.microsoft.com/office/drawing/2014/main" val="693244172"/>
                    </a:ext>
                  </a:extLst>
                </a:gridCol>
                <a:gridCol w="588252">
                  <a:extLst>
                    <a:ext uri="{9D8B030D-6E8A-4147-A177-3AD203B41FA5}">
                      <a16:colId xmlns:a16="http://schemas.microsoft.com/office/drawing/2014/main" val="2048840369"/>
                    </a:ext>
                  </a:extLst>
                </a:gridCol>
                <a:gridCol w="588252">
                  <a:extLst>
                    <a:ext uri="{9D8B030D-6E8A-4147-A177-3AD203B41FA5}">
                      <a16:colId xmlns:a16="http://schemas.microsoft.com/office/drawing/2014/main" val="3362844855"/>
                    </a:ext>
                  </a:extLst>
                </a:gridCol>
                <a:gridCol w="588252">
                  <a:extLst>
                    <a:ext uri="{9D8B030D-6E8A-4147-A177-3AD203B41FA5}">
                      <a16:colId xmlns:a16="http://schemas.microsoft.com/office/drawing/2014/main" val="140208384"/>
                    </a:ext>
                  </a:extLst>
                </a:gridCol>
                <a:gridCol w="588252">
                  <a:extLst>
                    <a:ext uri="{9D8B030D-6E8A-4147-A177-3AD203B41FA5}">
                      <a16:colId xmlns:a16="http://schemas.microsoft.com/office/drawing/2014/main" val="689069412"/>
                    </a:ext>
                  </a:extLst>
                </a:gridCol>
                <a:gridCol w="966957">
                  <a:extLst>
                    <a:ext uri="{9D8B030D-6E8A-4147-A177-3AD203B41FA5}">
                      <a16:colId xmlns:a16="http://schemas.microsoft.com/office/drawing/2014/main" val="766120985"/>
                    </a:ext>
                  </a:extLst>
                </a:gridCol>
              </a:tblGrid>
              <a:tr h="306000">
                <a:tc>
                  <a:txBody>
                    <a:bodyPr/>
                    <a:lstStyle/>
                    <a:p>
                      <a:pPr algn="ctr"/>
                      <a:endParaRPr lang="pt-BR" sz="1000" b="1" dirty="0">
                        <a:solidFill>
                          <a:srgbClr val="0082CE"/>
                        </a:solidFill>
                        <a:latin typeface="Century Gothic" panose="020B0502020202020204" pitchFamily="34" charset="0"/>
                      </a:endParaRP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MÊS</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ANO </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12M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24M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36M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ABERTURA</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533304"/>
                  </a:ext>
                </a:extLst>
              </a:tr>
              <a:tr h="324000">
                <a:tc>
                  <a:txBody>
                    <a:bodyPr/>
                    <a:lstStyle/>
                    <a:p>
                      <a:r>
                        <a:rPr lang="pt-BR" sz="1100" b="1" dirty="0">
                          <a:solidFill>
                            <a:srgbClr val="1D252C"/>
                          </a:solidFill>
                          <a:latin typeface="Century Gothic" panose="020B0502020202020204" pitchFamily="34" charset="0"/>
                        </a:rPr>
                        <a:t>FUNDO</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dirty="0">
                          <a:solidFill>
                            <a:srgbClr val="1D252C"/>
                          </a:solidFill>
                          <a:effectLst/>
                          <a:latin typeface="Century Gothic" panose="020B0502020202020204" pitchFamily="34" charset="0"/>
                        </a:rPr>
                        <a:t>1,50%</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8,62%</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7,39%</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13,71%</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32,78%</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47,76%</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159,69%</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91664140"/>
                  </a:ext>
                </a:extLst>
              </a:tr>
              <a:tr h="324000">
                <a:tc>
                  <a:txBody>
                    <a:bodyPr/>
                    <a:lstStyle/>
                    <a:p>
                      <a:r>
                        <a:rPr lang="pt-BR" sz="1100" b="1" dirty="0">
                          <a:solidFill>
                            <a:srgbClr val="1D252C"/>
                          </a:solidFill>
                          <a:latin typeface="Century Gothic" panose="020B0502020202020204" pitchFamily="34" charset="0"/>
                        </a:rPr>
                        <a:t>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1,28%</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7,77%</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6,69%</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12,54%</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25,49%</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42,53%</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131,53%</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65185337"/>
                  </a:ext>
                </a:extLst>
              </a:tr>
              <a:tr h="324000">
                <a:tc>
                  <a:txBody>
                    <a:bodyPr/>
                    <a:lstStyle/>
                    <a:p>
                      <a:r>
                        <a:rPr lang="pt-BR" sz="1100" b="1" dirty="0">
                          <a:solidFill>
                            <a:srgbClr val="1D252C"/>
                          </a:solidFill>
                          <a:latin typeface="Century Gothic" panose="020B0502020202020204" pitchFamily="34" charset="0"/>
                        </a:rPr>
                        <a:t>% 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dirty="0">
                          <a:solidFill>
                            <a:srgbClr val="1D252C"/>
                          </a:solidFill>
                          <a:effectLst/>
                          <a:latin typeface="Century Gothic" panose="020B0502020202020204" pitchFamily="34" charset="0"/>
                        </a:rPr>
                        <a:t>117%</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111%</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110%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109%</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129%</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112%</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121%</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10174920"/>
                  </a:ext>
                </a:extLst>
              </a:tr>
              <a:tr h="324000">
                <a:tc>
                  <a:txBody>
                    <a:bodyPr/>
                    <a:lstStyle/>
                    <a:p>
                      <a:r>
                        <a:rPr lang="pt-BR" sz="1100" b="1" dirty="0">
                          <a:solidFill>
                            <a:srgbClr val="1D252C"/>
                          </a:solidFill>
                          <a:latin typeface="Century Gothic" panose="020B0502020202020204" pitchFamily="34" charset="0"/>
                        </a:rPr>
                        <a:t>CDI +</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0,2 p.p.</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0,9 p.p.</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0,7 p.p.</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1,2 p.p.</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7,3 p.p.</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5,2 p.p.</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dirty="0">
                          <a:solidFill>
                            <a:srgbClr val="1D252C"/>
                          </a:solidFill>
                          <a:effectLst/>
                          <a:latin typeface="Century Gothic" panose="020B0502020202020204" pitchFamily="34" charset="0"/>
                        </a:rPr>
                        <a:t>28,2 p.p.</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450596189"/>
                  </a:ext>
                </a:extLst>
              </a:tr>
            </a:tbl>
          </a:graphicData>
        </a:graphic>
      </p:graphicFrame>
      <p:graphicFrame>
        <p:nvGraphicFramePr>
          <p:cNvPr id="15" name="Tabela 2">
            <a:extLst>
              <a:ext uri="{FF2B5EF4-FFF2-40B4-BE49-F238E27FC236}">
                <a16:creationId xmlns:a16="http://schemas.microsoft.com/office/drawing/2014/main" id="{CB92D82C-F09F-8BA6-7261-9520721965DB}"/>
              </a:ext>
            </a:extLst>
          </p:cNvPr>
          <p:cNvGraphicFramePr>
            <a:graphicFrameLocks noGrp="1"/>
          </p:cNvGraphicFramePr>
          <p:nvPr/>
        </p:nvGraphicFramePr>
        <p:xfrm>
          <a:off x="5869653" y="4978872"/>
          <a:ext cx="3186916" cy="1587253"/>
        </p:xfrm>
        <a:graphic>
          <a:graphicData uri="http://schemas.openxmlformats.org/drawingml/2006/table">
            <a:tbl>
              <a:tblPr firstRow="1" bandRow="1">
                <a:tableStyleId>{5C22544A-7EE6-4342-B048-85BDC9FD1C3A}</a:tableStyleId>
              </a:tblPr>
              <a:tblGrid>
                <a:gridCol w="3186916">
                  <a:extLst>
                    <a:ext uri="{9D8B030D-6E8A-4147-A177-3AD203B41FA5}">
                      <a16:colId xmlns:a16="http://schemas.microsoft.com/office/drawing/2014/main" val="2777848874"/>
                    </a:ext>
                  </a:extLst>
                </a:gridCol>
              </a:tblGrid>
              <a:tr h="307093">
                <a:tc>
                  <a:txBody>
                    <a:bodyPr/>
                    <a:lstStyle/>
                    <a:p>
                      <a:pPr algn="ctr"/>
                      <a:r>
                        <a:rPr lang="pt-BR" sz="1200" dirty="0">
                          <a:solidFill>
                            <a:srgbClr val="0082CE"/>
                          </a:solidFill>
                          <a:latin typeface="Century Gothic" panose="020B0502020202020204" pitchFamily="34" charset="0"/>
                        </a:rPr>
                        <a:t>OBJETIVO E ESTRATÉGIA</a:t>
                      </a:r>
                    </a:p>
                  </a:txBody>
                  <a:tcPr anchor="ctr">
                    <a:lnL w="12700" cmpd="sng">
                      <a:noFill/>
                    </a:lnL>
                    <a:lnR w="12700" cmpd="sng">
                      <a:noFill/>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707907"/>
                  </a:ext>
                </a:extLst>
              </a:tr>
              <a:tr h="430360">
                <a:tc>
                  <a:txBody>
                    <a:bodyPr/>
                    <a:lstStyle/>
                    <a:p>
                      <a:pPr algn="l">
                        <a:spcAft>
                          <a:spcPts val="600"/>
                        </a:spcAft>
                      </a:pPr>
                      <a:r>
                        <a:rPr lang="pt-BR" sz="900" dirty="0">
                          <a:solidFill>
                            <a:srgbClr val="1D252C"/>
                          </a:solidFill>
                          <a:latin typeface="Century Gothic" panose="020B0502020202020204" pitchFamily="34" charset="0"/>
                        </a:rPr>
                        <a:t>Meta de retorno de CDI + 1,5%</a:t>
                      </a:r>
                    </a:p>
                    <a:p>
                      <a:pPr algn="l">
                        <a:spcAft>
                          <a:spcPts val="600"/>
                        </a:spcAft>
                      </a:pPr>
                      <a:r>
                        <a:rPr lang="pt-BR" sz="900" dirty="0">
                          <a:solidFill>
                            <a:srgbClr val="1D252C"/>
                          </a:solidFill>
                          <a:latin typeface="Century Gothic" panose="020B0502020202020204" pitchFamily="34" charset="0"/>
                        </a:rPr>
                        <a:t>Gestão ativa do spread de crédito privado</a:t>
                      </a:r>
                    </a:p>
                    <a:p>
                      <a:pPr algn="l">
                        <a:spcAft>
                          <a:spcPts val="600"/>
                        </a:spcAft>
                      </a:pPr>
                      <a:r>
                        <a:rPr lang="pt-BR" sz="900" dirty="0">
                          <a:solidFill>
                            <a:srgbClr val="1D252C"/>
                          </a:solidFill>
                          <a:latin typeface="Century Gothic" panose="020B0502020202020204" pitchFamily="34" charset="0"/>
                        </a:rPr>
                        <a:t>Portfólio composto majoritariamente de debêntures de baixo risco de crédito privado</a:t>
                      </a:r>
                    </a:p>
                    <a:p>
                      <a:pPr algn="l">
                        <a:spcAft>
                          <a:spcPts val="600"/>
                        </a:spcAft>
                      </a:pPr>
                      <a:r>
                        <a:rPr lang="pt-BR" sz="900" dirty="0">
                          <a:solidFill>
                            <a:srgbClr val="1D252C"/>
                          </a:solidFill>
                          <a:latin typeface="Century Gothic" panose="020B0502020202020204" pitchFamily="34" charset="0"/>
                        </a:rPr>
                        <a:t>Fundo de crédito privado que opera títulos high grade, com o objetivo de superar o CDI no longo prazo</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bl>
          </a:graphicData>
        </a:graphic>
      </p:graphicFrame>
      <p:graphicFrame>
        <p:nvGraphicFramePr>
          <p:cNvPr id="16" name="Tabela 2">
            <a:extLst>
              <a:ext uri="{FF2B5EF4-FFF2-40B4-BE49-F238E27FC236}">
                <a16:creationId xmlns:a16="http://schemas.microsoft.com/office/drawing/2014/main" id="{7ED3095C-8F3B-727B-24C0-861FA16A956B}"/>
              </a:ext>
            </a:extLst>
          </p:cNvPr>
          <p:cNvGraphicFramePr>
            <a:graphicFrameLocks noGrp="1"/>
          </p:cNvGraphicFramePr>
          <p:nvPr>
            <p:extLst>
              <p:ext uri="{D42A27DB-BD31-4B8C-83A1-F6EECF244321}">
                <p14:modId xmlns:p14="http://schemas.microsoft.com/office/powerpoint/2010/main" val="1575899448"/>
              </p:ext>
            </p:extLst>
          </p:nvPr>
        </p:nvGraphicFramePr>
        <p:xfrm>
          <a:off x="9321421" y="4978872"/>
          <a:ext cx="2511179" cy="1677600"/>
        </p:xfrm>
        <a:graphic>
          <a:graphicData uri="http://schemas.openxmlformats.org/drawingml/2006/table">
            <a:tbl>
              <a:tblPr firstRow="1" bandRow="1">
                <a:tableStyleId>{5C22544A-7EE6-4342-B048-85BDC9FD1C3A}</a:tableStyleId>
              </a:tblPr>
              <a:tblGrid>
                <a:gridCol w="1247324">
                  <a:extLst>
                    <a:ext uri="{9D8B030D-6E8A-4147-A177-3AD203B41FA5}">
                      <a16:colId xmlns:a16="http://schemas.microsoft.com/office/drawing/2014/main" val="2621192149"/>
                    </a:ext>
                  </a:extLst>
                </a:gridCol>
                <a:gridCol w="1263855">
                  <a:extLst>
                    <a:ext uri="{9D8B030D-6E8A-4147-A177-3AD203B41FA5}">
                      <a16:colId xmlns:a16="http://schemas.microsoft.com/office/drawing/2014/main" val="1044384678"/>
                    </a:ext>
                  </a:extLst>
                </a:gridCol>
              </a:tblGrid>
              <a:tr h="306000">
                <a:tc gridSpan="2">
                  <a:txBody>
                    <a:bodyPr/>
                    <a:lstStyle/>
                    <a:p>
                      <a:pPr algn="ctr"/>
                      <a:r>
                        <a:rPr lang="pt-BR" sz="1200" dirty="0">
                          <a:solidFill>
                            <a:srgbClr val="0082CE"/>
                          </a:solidFill>
                          <a:latin typeface="Century Gothic" panose="020B0502020202020204" pitchFamily="34" charset="0"/>
                        </a:rPr>
                        <a:t>CARACTERÍSTICAS</a:t>
                      </a:r>
                    </a:p>
                  </a:txBody>
                  <a:tcPr anchor="ct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noFill/>
                  </a:tcPr>
                </a:tc>
                <a:tc hMerge="1">
                  <a:txBody>
                    <a:bodyPr/>
                    <a:lstStyle/>
                    <a:p>
                      <a:endParaRPr lang="pt-BR" sz="1000">
                        <a:latin typeface="Century Gothic" panose="020B0502020202020204" pitchFamily="34" charset="0"/>
                      </a:endParaRPr>
                    </a:p>
                  </a:txBody>
                  <a:tcPr>
                    <a:solidFill>
                      <a:srgbClr val="0082CE"/>
                    </a:solidFill>
                  </a:tcPr>
                </a:tc>
                <a:extLst>
                  <a:ext uri="{0D108BD9-81ED-4DB2-BD59-A6C34878D82A}">
                    <a16:rowId xmlns:a16="http://schemas.microsoft.com/office/drawing/2014/main" val="1702707907"/>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Adm.</a:t>
                      </a:r>
                    </a:p>
                  </a:txBody>
                  <a:tcPr>
                    <a:lnT w="12700" cap="flat" cmpd="sng" algn="ctr">
                      <a:solidFill>
                        <a:srgbClr val="0082CE"/>
                      </a:solidFill>
                      <a:prstDash val="solid"/>
                      <a:round/>
                      <a:headEnd type="none" w="med" len="med"/>
                      <a:tailEnd type="none" w="med" len="med"/>
                    </a:lnT>
                    <a:noFill/>
                  </a:tcPr>
                </a:tc>
                <a:tc>
                  <a:txBody>
                    <a:bodyPr/>
                    <a:lstStyle/>
                    <a:p>
                      <a:r>
                        <a:rPr lang="pt-BR" sz="900" dirty="0">
                          <a:solidFill>
                            <a:srgbClr val="1D252C"/>
                          </a:solidFill>
                          <a:latin typeface="Century Gothic" panose="020B0502020202020204" pitchFamily="34" charset="0"/>
                        </a:rPr>
                        <a:t>0,80% a.a.</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Perf.</a:t>
                      </a:r>
                    </a:p>
                  </a:txBody>
                  <a:tcPr>
                    <a:noFill/>
                  </a:tcPr>
                </a:tc>
                <a:tc>
                  <a:txBody>
                    <a:bodyPr/>
                    <a:lstStyle/>
                    <a:p>
                      <a:r>
                        <a:rPr lang="pt-BR" sz="900" dirty="0">
                          <a:solidFill>
                            <a:srgbClr val="1D252C"/>
                          </a:solidFill>
                          <a:latin typeface="Century Gothic" panose="020B0502020202020204" pitchFamily="34" charset="0"/>
                        </a:rPr>
                        <a:t>20% S/ 104% CDI</a:t>
                      </a:r>
                    </a:p>
                  </a:txBody>
                  <a:tcPr>
                    <a:noFill/>
                  </a:tcPr>
                </a:tc>
                <a:extLst>
                  <a:ext uri="{0D108BD9-81ED-4DB2-BD59-A6C34878D82A}">
                    <a16:rowId xmlns:a16="http://schemas.microsoft.com/office/drawing/2014/main" val="3073777040"/>
                  </a:ext>
                </a:extLst>
              </a:tr>
              <a:tr h="216000">
                <a:tc>
                  <a:txBody>
                    <a:bodyPr/>
                    <a:lstStyle/>
                    <a:p>
                      <a:r>
                        <a:rPr lang="pt-BR" sz="900" dirty="0">
                          <a:solidFill>
                            <a:srgbClr val="1D252C"/>
                          </a:solidFill>
                          <a:latin typeface="Century Gothic" panose="020B0502020202020204" pitchFamily="34" charset="0"/>
                        </a:rPr>
                        <a:t>Aplicação mín.</a:t>
                      </a:r>
                    </a:p>
                  </a:txBody>
                  <a:tcPr>
                    <a:noFill/>
                  </a:tcPr>
                </a:tc>
                <a:tc>
                  <a:txBody>
                    <a:bodyPr/>
                    <a:lstStyle/>
                    <a:p>
                      <a:r>
                        <a:rPr lang="pt-BR" sz="900" dirty="0">
                          <a:solidFill>
                            <a:srgbClr val="1D252C"/>
                          </a:solidFill>
                          <a:latin typeface="Century Gothic" panose="020B0502020202020204" pitchFamily="34" charset="0"/>
                        </a:rPr>
                        <a:t>R$ 1.000,00</a:t>
                      </a:r>
                    </a:p>
                  </a:txBody>
                  <a:tcPr>
                    <a:noFill/>
                  </a:tcPr>
                </a:tc>
                <a:extLst>
                  <a:ext uri="{0D108BD9-81ED-4DB2-BD59-A6C34878D82A}">
                    <a16:rowId xmlns:a16="http://schemas.microsoft.com/office/drawing/2014/main" val="690175989"/>
                  </a:ext>
                </a:extLst>
              </a:tr>
              <a:tr h="216000">
                <a:tc>
                  <a:txBody>
                    <a:bodyPr/>
                    <a:lstStyle/>
                    <a:p>
                      <a:r>
                        <a:rPr lang="pt-BR" sz="900" dirty="0">
                          <a:solidFill>
                            <a:srgbClr val="1D252C"/>
                          </a:solidFill>
                          <a:latin typeface="Century Gothic" panose="020B0502020202020204" pitchFamily="34" charset="0"/>
                        </a:rPr>
                        <a:t>Resgate</a:t>
                      </a:r>
                    </a:p>
                  </a:txBody>
                  <a:tcPr>
                    <a:noFill/>
                  </a:tcPr>
                </a:tc>
                <a:tc>
                  <a:txBody>
                    <a:bodyPr/>
                    <a:lstStyle/>
                    <a:p>
                      <a:r>
                        <a:rPr lang="fr-FR" sz="900" dirty="0">
                          <a:solidFill>
                            <a:srgbClr val="1D252C"/>
                          </a:solidFill>
                          <a:latin typeface="Century Gothic" panose="020B0502020202020204" pitchFamily="34" charset="0"/>
                        </a:rPr>
                        <a:t>D+44 dc/D+1 du</a:t>
                      </a:r>
                    </a:p>
                  </a:txBody>
                  <a:tcPr>
                    <a:noFill/>
                  </a:tcPr>
                </a:tc>
                <a:extLst>
                  <a:ext uri="{0D108BD9-81ED-4DB2-BD59-A6C34878D82A}">
                    <a16:rowId xmlns:a16="http://schemas.microsoft.com/office/drawing/2014/main" val="524102524"/>
                  </a:ext>
                </a:extLst>
              </a:tr>
              <a:tr h="216000">
                <a:tc>
                  <a:txBody>
                    <a:bodyPr/>
                    <a:lstStyle/>
                    <a:p>
                      <a:r>
                        <a:rPr lang="pt-BR" sz="900" dirty="0">
                          <a:solidFill>
                            <a:srgbClr val="1D252C"/>
                          </a:solidFill>
                          <a:latin typeface="Century Gothic" panose="020B0502020202020204" pitchFamily="34" charset="0"/>
                        </a:rPr>
                        <a:t>PL Estratégia</a:t>
                      </a:r>
                    </a:p>
                  </a:txBody>
                  <a:tcPr>
                    <a:noFill/>
                  </a:tcPr>
                </a:tc>
                <a:tc>
                  <a:txBody>
                    <a:bodyPr/>
                    <a:lstStyle/>
                    <a:p>
                      <a:r>
                        <a:rPr lang="pt-BR" sz="900" dirty="0">
                          <a:solidFill>
                            <a:srgbClr val="1D252C"/>
                          </a:solidFill>
                          <a:latin typeface="Century Gothic" panose="020B0502020202020204" pitchFamily="34" charset="0"/>
                        </a:rPr>
                        <a:t>R$ 2,175 bi</a:t>
                      </a:r>
                    </a:p>
                  </a:txBody>
                  <a:tcPr>
                    <a:noFill/>
                  </a:tcPr>
                </a:tc>
                <a:extLst>
                  <a:ext uri="{0D108BD9-81ED-4DB2-BD59-A6C34878D82A}">
                    <a16:rowId xmlns:a16="http://schemas.microsoft.com/office/drawing/2014/main" val="3557358270"/>
                  </a:ext>
                </a:extLst>
              </a:tr>
              <a:tr h="216000">
                <a:tc>
                  <a:txBody>
                    <a:bodyPr/>
                    <a:lstStyle/>
                    <a:p>
                      <a:r>
                        <a:rPr lang="pt-BR" sz="900" dirty="0">
                          <a:solidFill>
                            <a:srgbClr val="1D252C"/>
                          </a:solidFill>
                          <a:latin typeface="Century Gothic" panose="020B0502020202020204" pitchFamily="34" charset="0"/>
                        </a:rPr>
                        <a:t>Data de Início</a:t>
                      </a:r>
                    </a:p>
                  </a:txBody>
                  <a:tcPr>
                    <a:noFill/>
                  </a:tcPr>
                </a:tc>
                <a:tc>
                  <a:txBody>
                    <a:bodyPr/>
                    <a:lstStyle/>
                    <a:p>
                      <a:r>
                        <a:rPr lang="pt-BR" sz="900" dirty="0">
                          <a:solidFill>
                            <a:srgbClr val="1D252C"/>
                          </a:solidFill>
                          <a:latin typeface="Century Gothic" panose="020B0502020202020204" pitchFamily="34" charset="0"/>
                        </a:rPr>
                        <a:t>15/12/2015</a:t>
                      </a:r>
                    </a:p>
                  </a:txBody>
                  <a:tcPr>
                    <a:noFill/>
                  </a:tcPr>
                </a:tc>
                <a:extLst>
                  <a:ext uri="{0D108BD9-81ED-4DB2-BD59-A6C34878D82A}">
                    <a16:rowId xmlns:a16="http://schemas.microsoft.com/office/drawing/2014/main" val="13385555"/>
                  </a:ext>
                </a:extLst>
              </a:tr>
            </a:tbl>
          </a:graphicData>
        </a:graphic>
      </p:graphicFrame>
      <p:sp>
        <p:nvSpPr>
          <p:cNvPr id="4" name="Text Placeholder 3">
            <a:extLst>
              <a:ext uri="{FF2B5EF4-FFF2-40B4-BE49-F238E27FC236}">
                <a16:creationId xmlns:a16="http://schemas.microsoft.com/office/drawing/2014/main" id="{B9A72C18-886C-33A4-FB7C-61A185B814BD}"/>
              </a:ext>
            </a:extLst>
          </p:cNvPr>
          <p:cNvSpPr>
            <a:spLocks noGrp="1"/>
          </p:cNvSpPr>
          <p:nvPr>
            <p:ph type="body" sz="quarter" idx="10"/>
          </p:nvPr>
        </p:nvSpPr>
        <p:spPr/>
        <p:txBody>
          <a:bodyPr/>
          <a:lstStyle/>
          <a:p>
            <a:r>
              <a:rPr lang="pt-BR" dirty="0"/>
              <a:t>Crédito Privado High Grade D+45 com um pouco de estruturados e </a:t>
            </a:r>
            <a:r>
              <a:rPr lang="pt-BR" dirty="0" err="1"/>
              <a:t>bonds</a:t>
            </a:r>
            <a:r>
              <a:rPr lang="pt-BR" dirty="0"/>
              <a:t> offshore </a:t>
            </a:r>
          </a:p>
        </p:txBody>
      </p:sp>
      <p:sp>
        <p:nvSpPr>
          <p:cNvPr id="3" name="TextBox 28">
            <a:extLst>
              <a:ext uri="{FF2B5EF4-FFF2-40B4-BE49-F238E27FC236}">
                <a16:creationId xmlns:a16="http://schemas.microsoft.com/office/drawing/2014/main" id="{A8951045-3704-C90A-673F-01101946A5CA}"/>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31/07/2025</a:t>
            </a:r>
          </a:p>
        </p:txBody>
      </p:sp>
      <p:graphicFrame>
        <p:nvGraphicFramePr>
          <p:cNvPr id="5" name="Gráfico 22">
            <a:extLst>
              <a:ext uri="{FF2B5EF4-FFF2-40B4-BE49-F238E27FC236}">
                <a16:creationId xmlns:a16="http://schemas.microsoft.com/office/drawing/2014/main" id="{B14CAB63-519D-D25B-B0F0-CFCD316DA212}"/>
              </a:ext>
            </a:extLst>
          </p:cNvPr>
          <p:cNvGraphicFramePr>
            <a:graphicFrameLocks/>
          </p:cNvGraphicFramePr>
          <p:nvPr>
            <p:extLst>
              <p:ext uri="{D42A27DB-BD31-4B8C-83A1-F6EECF244321}">
                <p14:modId xmlns:p14="http://schemas.microsoft.com/office/powerpoint/2010/main" val="3178882997"/>
              </p:ext>
            </p:extLst>
          </p:nvPr>
        </p:nvGraphicFramePr>
        <p:xfrm>
          <a:off x="371474" y="1449388"/>
          <a:ext cx="11461125" cy="3419475"/>
        </p:xfrm>
        <a:graphic>
          <a:graphicData uri="http://schemas.openxmlformats.org/drawingml/2006/chart">
            <c:chart xmlns:c="http://schemas.openxmlformats.org/drawingml/2006/chart" xmlns:r="http://schemas.openxmlformats.org/officeDocument/2006/relationships" r:id="rId3"/>
          </a:graphicData>
        </a:graphic>
      </p:graphicFrame>
      <p:sp>
        <p:nvSpPr>
          <p:cNvPr id="18" name="Google Shape;283;p91">
            <a:extLst>
              <a:ext uri="{FF2B5EF4-FFF2-40B4-BE49-F238E27FC236}">
                <a16:creationId xmlns:a16="http://schemas.microsoft.com/office/drawing/2014/main" id="{91F5FD54-20E3-F034-C491-36DDC2B073F7}"/>
              </a:ext>
            </a:extLst>
          </p:cNvPr>
          <p:cNvSpPr/>
          <p:nvPr/>
        </p:nvSpPr>
        <p:spPr>
          <a:xfrm>
            <a:off x="10659396" y="1449388"/>
            <a:ext cx="1327004" cy="293696"/>
          </a:xfrm>
          <a:prstGeom prst="rect">
            <a:avLst/>
          </a:prstGeom>
          <a:solidFill>
            <a:schemeClr val="bg1"/>
          </a:solidFill>
          <a:ln>
            <a:noFill/>
          </a:ln>
        </p:spPr>
        <p:txBody>
          <a:bodyPr spcFirstLastPara="1" wrap="square" lIns="35700" tIns="35700" rIns="35700" bIns="35700" anchor="ctr" anchorCtr="0">
            <a:spAutoFit/>
          </a:bodyPr>
          <a:lstStyle/>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6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121% </a:t>
            </a:r>
            <a:r>
              <a:rPr kumimoji="0" lang="pt-BR" sz="11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do CDI</a:t>
            </a:r>
            <a:endParaRPr kumimoji="0" lang="pt-BR" sz="8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endParaRPr>
          </a:p>
        </p:txBody>
      </p:sp>
    </p:spTree>
    <p:extLst>
      <p:ext uri="{BB962C8B-B14F-4D97-AF65-F5344CB8AC3E}">
        <p14:creationId xmlns:p14="http://schemas.microsoft.com/office/powerpoint/2010/main" val="672858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3F33B78D-CA15-7A08-8D28-C85B2488736B}"/>
              </a:ext>
            </a:extLst>
          </p:cNvPr>
          <p:cNvSpPr txBox="1"/>
          <p:nvPr/>
        </p:nvSpPr>
        <p:spPr>
          <a:xfrm>
            <a:off x="1471787" y="1493589"/>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Rating - % PL</a:t>
            </a:r>
          </a:p>
        </p:txBody>
      </p:sp>
      <p:sp>
        <p:nvSpPr>
          <p:cNvPr id="4" name="TextBox 14">
            <a:extLst>
              <a:ext uri="{FF2B5EF4-FFF2-40B4-BE49-F238E27FC236}">
                <a16:creationId xmlns:a16="http://schemas.microsoft.com/office/drawing/2014/main" id="{80B65FAB-A3B8-B758-B7CA-81E0C3110E78}"/>
              </a:ext>
            </a:extLst>
          </p:cNvPr>
          <p:cNvSpPr txBox="1"/>
          <p:nvPr/>
        </p:nvSpPr>
        <p:spPr>
          <a:xfrm>
            <a:off x="6620032" y="1518756"/>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Breakdown por Setor - % PL</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EBF9ED3A-AF58-CE8B-97A4-8F6B4ED42094}"/>
                  </a:ext>
                </a:extLst>
              </p:cNvPr>
              <p:cNvGraphicFramePr/>
              <p:nvPr>
                <p:extLst>
                  <p:ext uri="{D42A27DB-BD31-4B8C-83A1-F6EECF244321}">
                    <p14:modId xmlns:p14="http://schemas.microsoft.com/office/powerpoint/2010/main" val="1858565821"/>
                  </p:ext>
                </p:extLst>
              </p:nvPr>
            </p:nvGraphicFramePr>
            <p:xfrm>
              <a:off x="732072" y="1986446"/>
              <a:ext cx="5217506" cy="411235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EBF9ED3A-AF58-CE8B-97A4-8F6B4ED42094}"/>
                  </a:ext>
                </a:extLst>
              </p:cNvPr>
              <p:cNvPicPr>
                <a:picLocks noGrp="1" noRot="1" noChangeAspect="1" noMove="1" noResize="1" noEditPoints="1" noAdjustHandles="1" noChangeArrowheads="1" noChangeShapeType="1"/>
              </p:cNvPicPr>
              <p:nvPr/>
            </p:nvPicPr>
            <p:blipFill>
              <a:blip r:embed="rId3"/>
              <a:stretch>
                <a:fillRect/>
              </a:stretch>
            </p:blipFill>
            <p:spPr>
              <a:xfrm>
                <a:off x="732072" y="1986446"/>
                <a:ext cx="5217506" cy="4112350"/>
              </a:xfrm>
              <a:prstGeom prst="rect">
                <a:avLst/>
              </a:prstGeom>
            </p:spPr>
          </p:pic>
        </mc:Fallback>
      </mc:AlternateContent>
      <p:graphicFrame>
        <p:nvGraphicFramePr>
          <p:cNvPr id="6" name="Chart 5">
            <a:extLst>
              <a:ext uri="{FF2B5EF4-FFF2-40B4-BE49-F238E27FC236}">
                <a16:creationId xmlns:a16="http://schemas.microsoft.com/office/drawing/2014/main" id="{2DC4F6B6-AB23-1F1F-C318-2C4F90D67DAC}"/>
              </a:ext>
            </a:extLst>
          </p:cNvPr>
          <p:cNvGraphicFramePr>
            <a:graphicFrameLocks/>
          </p:cNvGraphicFramePr>
          <p:nvPr>
            <p:extLst>
              <p:ext uri="{D42A27DB-BD31-4B8C-83A1-F6EECF244321}">
                <p14:modId xmlns:p14="http://schemas.microsoft.com/office/powerpoint/2010/main" val="842587971"/>
              </p:ext>
            </p:extLst>
          </p:nvPr>
        </p:nvGraphicFramePr>
        <p:xfrm>
          <a:off x="4691062" y="1844675"/>
          <a:ext cx="7500937" cy="4537075"/>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2">
            <a:extLst>
              <a:ext uri="{FF2B5EF4-FFF2-40B4-BE49-F238E27FC236}">
                <a16:creationId xmlns:a16="http://schemas.microsoft.com/office/drawing/2014/main" id="{5EA48476-33B9-C342-4127-94DDF785AA14}"/>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ALTRO</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10" name="Text Placeholder 3">
            <a:extLst>
              <a:ext uri="{FF2B5EF4-FFF2-40B4-BE49-F238E27FC236}">
                <a16:creationId xmlns:a16="http://schemas.microsoft.com/office/drawing/2014/main" id="{8DDEABC8-EF56-D965-0EBC-607EBFFC3E02}"/>
              </a:ext>
            </a:extLst>
          </p:cNvPr>
          <p:cNvSpPr txBox="1">
            <a:spLocks/>
          </p:cNvSpPr>
          <p:nvPr/>
        </p:nvSpPr>
        <p:spPr>
          <a:xfrm>
            <a:off x="359399" y="1020699"/>
            <a:ext cx="11474450" cy="54000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Portfólio</a:t>
            </a:r>
            <a:endParaRPr kumimoji="0" lang="en-US"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7" name="TextBox 28">
            <a:extLst>
              <a:ext uri="{FF2B5EF4-FFF2-40B4-BE49-F238E27FC236}">
                <a16:creationId xmlns:a16="http://schemas.microsoft.com/office/drawing/2014/main" id="{E56ACCE0-89AF-F256-0323-8F4927C4CA6E}"/>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31/07/2025</a:t>
            </a:r>
          </a:p>
        </p:txBody>
      </p:sp>
    </p:spTree>
    <p:extLst>
      <p:ext uri="{BB962C8B-B14F-4D97-AF65-F5344CB8AC3E}">
        <p14:creationId xmlns:p14="http://schemas.microsoft.com/office/powerpoint/2010/main" val="556630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FD2104-58D1-247D-4A98-3F67103C3969}"/>
            </a:ext>
          </a:extLst>
        </p:cNvPr>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31A4B6B-0131-7D5F-3512-ADD809D55B32}"/>
              </a:ext>
            </a:extLst>
          </p:cNvPr>
          <p:cNvGraphicFramePr>
            <a:graphicFrameLocks noGrp="1"/>
          </p:cNvGraphicFramePr>
          <p:nvPr>
            <p:extLst>
              <p:ext uri="{D42A27DB-BD31-4B8C-83A1-F6EECF244321}">
                <p14:modId xmlns:p14="http://schemas.microsoft.com/office/powerpoint/2010/main" val="2289470884"/>
              </p:ext>
            </p:extLst>
          </p:nvPr>
        </p:nvGraphicFramePr>
        <p:xfrm>
          <a:off x="445129" y="1372858"/>
          <a:ext cx="11473203" cy="952500"/>
        </p:xfrm>
        <a:graphic>
          <a:graphicData uri="http://schemas.openxmlformats.org/drawingml/2006/table">
            <a:tbl>
              <a:tblPr/>
              <a:tblGrid>
                <a:gridCol w="1613649">
                  <a:extLst>
                    <a:ext uri="{9D8B030D-6E8A-4147-A177-3AD203B41FA5}">
                      <a16:colId xmlns:a16="http://schemas.microsoft.com/office/drawing/2014/main" val="168700750"/>
                    </a:ext>
                  </a:extLst>
                </a:gridCol>
                <a:gridCol w="1095506">
                  <a:extLst>
                    <a:ext uri="{9D8B030D-6E8A-4147-A177-3AD203B41FA5}">
                      <a16:colId xmlns:a16="http://schemas.microsoft.com/office/drawing/2014/main" val="1143332640"/>
                    </a:ext>
                  </a:extLst>
                </a:gridCol>
                <a:gridCol w="1095506">
                  <a:extLst>
                    <a:ext uri="{9D8B030D-6E8A-4147-A177-3AD203B41FA5}">
                      <a16:colId xmlns:a16="http://schemas.microsoft.com/office/drawing/2014/main" val="1174440630"/>
                    </a:ext>
                  </a:extLst>
                </a:gridCol>
                <a:gridCol w="1095506">
                  <a:extLst>
                    <a:ext uri="{9D8B030D-6E8A-4147-A177-3AD203B41FA5}">
                      <a16:colId xmlns:a16="http://schemas.microsoft.com/office/drawing/2014/main" val="411565383"/>
                    </a:ext>
                  </a:extLst>
                </a:gridCol>
                <a:gridCol w="1095506">
                  <a:extLst>
                    <a:ext uri="{9D8B030D-6E8A-4147-A177-3AD203B41FA5}">
                      <a16:colId xmlns:a16="http://schemas.microsoft.com/office/drawing/2014/main" val="1918783692"/>
                    </a:ext>
                  </a:extLst>
                </a:gridCol>
                <a:gridCol w="1095506">
                  <a:extLst>
                    <a:ext uri="{9D8B030D-6E8A-4147-A177-3AD203B41FA5}">
                      <a16:colId xmlns:a16="http://schemas.microsoft.com/office/drawing/2014/main" val="599322609"/>
                    </a:ext>
                  </a:extLst>
                </a:gridCol>
                <a:gridCol w="1095506">
                  <a:extLst>
                    <a:ext uri="{9D8B030D-6E8A-4147-A177-3AD203B41FA5}">
                      <a16:colId xmlns:a16="http://schemas.microsoft.com/office/drawing/2014/main" val="3768018868"/>
                    </a:ext>
                  </a:extLst>
                </a:gridCol>
                <a:gridCol w="1095506">
                  <a:extLst>
                    <a:ext uri="{9D8B030D-6E8A-4147-A177-3AD203B41FA5}">
                      <a16:colId xmlns:a16="http://schemas.microsoft.com/office/drawing/2014/main" val="2879327730"/>
                    </a:ext>
                  </a:extLst>
                </a:gridCol>
                <a:gridCol w="1095506">
                  <a:extLst>
                    <a:ext uri="{9D8B030D-6E8A-4147-A177-3AD203B41FA5}">
                      <a16:colId xmlns:a16="http://schemas.microsoft.com/office/drawing/2014/main" val="3972957082"/>
                    </a:ext>
                  </a:extLst>
                </a:gridCol>
                <a:gridCol w="1095506">
                  <a:extLst>
                    <a:ext uri="{9D8B030D-6E8A-4147-A177-3AD203B41FA5}">
                      <a16:colId xmlns:a16="http://schemas.microsoft.com/office/drawing/2014/main" val="459539201"/>
                    </a:ext>
                  </a:extLst>
                </a:gridCol>
              </a:tblGrid>
              <a:tr h="190500">
                <a:tc>
                  <a:txBody>
                    <a:bodyPr/>
                    <a:lstStyle/>
                    <a:p>
                      <a:pPr algn="ctr" fontAlgn="ctr"/>
                      <a:r>
                        <a:rPr lang="pt-BR" sz="900" b="1" i="0" u="none" strike="noStrike" dirty="0">
                          <a:solidFill>
                            <a:srgbClr val="FFFFFF"/>
                          </a:solidFill>
                          <a:effectLst/>
                          <a:latin typeface="Century Gothic" panose="020B0502020202020204" pitchFamily="34" charset="0"/>
                        </a:rPr>
                        <a:t> </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jun-21</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dez-21</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jun-22</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dez-22</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jun-23</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en-US" sz="900" b="1" i="0" u="none" strike="noStrike" dirty="0">
                          <a:solidFill>
                            <a:srgbClr val="FFFFFF"/>
                          </a:solidFill>
                          <a:effectLst/>
                          <a:latin typeface="Century Gothic" panose="020B0502020202020204" pitchFamily="34" charset="0"/>
                        </a:rPr>
                        <a:t>dez-23</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en-US" sz="900" b="1" i="0" u="none" strike="noStrike" dirty="0">
                          <a:solidFill>
                            <a:srgbClr val="FFFFFF"/>
                          </a:solidFill>
                          <a:effectLst/>
                          <a:latin typeface="Century Gothic" panose="020B0502020202020204" pitchFamily="34" charset="0"/>
                        </a:rPr>
                        <a:t>jun-24</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en-US" sz="900" b="1" i="0" u="none" strike="noStrike" dirty="0">
                          <a:solidFill>
                            <a:srgbClr val="FFFFFF"/>
                          </a:solidFill>
                          <a:effectLst/>
                          <a:latin typeface="Century Gothic" panose="020B0502020202020204" pitchFamily="34" charset="0"/>
                        </a:rPr>
                        <a:t>dez-24</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pt-BR" sz="900" b="1" i="0" u="none" strike="noStrike" dirty="0" err="1">
                          <a:solidFill>
                            <a:srgbClr val="FFFFFF"/>
                          </a:solidFill>
                          <a:effectLst/>
                          <a:latin typeface="Century Gothic" panose="020B0502020202020204" pitchFamily="34" charset="0"/>
                        </a:rPr>
                        <a:t>jul</a:t>
                      </a:r>
                      <a:r>
                        <a:rPr lang="en-US" sz="900" b="1" i="0" u="none" strike="noStrike" dirty="0">
                          <a:solidFill>
                            <a:srgbClr val="FFFFFF"/>
                          </a:solidFill>
                          <a:effectLst/>
                          <a:latin typeface="Century Gothic" panose="020B0502020202020204" pitchFamily="34" charset="0"/>
                        </a:rPr>
                        <a:t>-25</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426051189"/>
                  </a:ext>
                </a:extLst>
              </a:tr>
              <a:tr h="190500">
                <a:tc>
                  <a:txBody>
                    <a:bodyPr/>
                    <a:lstStyle/>
                    <a:p>
                      <a:pPr algn="l" fontAlgn="b"/>
                      <a:r>
                        <a:rPr lang="pt-BR" sz="900" b="0" i="0" u="none" strike="noStrike" dirty="0">
                          <a:solidFill>
                            <a:srgbClr val="000000"/>
                          </a:solidFill>
                          <a:effectLst/>
                          <a:latin typeface="Century Gothic" panose="020B0502020202020204" pitchFamily="34" charset="0"/>
                        </a:rPr>
                        <a:t>PL (R$MM)</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R$ 816</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R$ 1.060</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R$ 1.377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R$ 1.385</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R$ 1.043</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R$ 1.174</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R$ 1.482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R$ 1.954</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Century Gothic" panose="020B0502020202020204" pitchFamily="34" charset="0"/>
                        </a:rPr>
                        <a:t>R$ 2.175</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87662"/>
                  </a:ext>
                </a:extLst>
              </a:tr>
              <a:tr h="190500">
                <a:tc>
                  <a:txBody>
                    <a:bodyPr/>
                    <a:lstStyle/>
                    <a:p>
                      <a:pPr algn="l" fontAlgn="b"/>
                      <a:r>
                        <a:rPr lang="pt-BR" sz="900" b="0" i="0" u="none" strike="noStrike" dirty="0">
                          <a:solidFill>
                            <a:srgbClr val="000000"/>
                          </a:solidFill>
                          <a:effectLst/>
                          <a:latin typeface="Century Gothic" panose="020B0502020202020204" pitchFamily="34" charset="0"/>
                        </a:rPr>
                        <a:t>CAIXA (%PL)</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13,3%</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16,3%</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15,7%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11,3%</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9,1%</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10,3%</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19,8%</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26,2%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dirty="0">
                          <a:solidFill>
                            <a:srgbClr val="000000"/>
                          </a:solidFill>
                          <a:effectLst/>
                          <a:latin typeface="Century Gothic" panose="020B0502020202020204" pitchFamily="34" charset="0"/>
                        </a:rPr>
                        <a:t>23,7%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3350495"/>
                  </a:ext>
                </a:extLst>
              </a:tr>
              <a:tr h="190500">
                <a:tc>
                  <a:txBody>
                    <a:bodyPr/>
                    <a:lstStyle/>
                    <a:p>
                      <a:pPr algn="l" fontAlgn="b"/>
                      <a:r>
                        <a:rPr lang="pt-BR" sz="900" b="0" i="0" u="none" strike="noStrike" dirty="0">
                          <a:solidFill>
                            <a:srgbClr val="000000"/>
                          </a:solidFill>
                          <a:effectLst/>
                          <a:latin typeface="Century Gothic" panose="020B0502020202020204" pitchFamily="34" charset="0"/>
                        </a:rPr>
                        <a:t>CARREGO (DI+ a.a.)</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2,4%</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2,3%</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1,9%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2,1%</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4,5%</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3,5%</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2,6%</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a:solidFill>
                            <a:srgbClr val="000000"/>
                          </a:solidFill>
                          <a:effectLst/>
                          <a:latin typeface="Century Gothic" panose="020B0502020202020204" pitchFamily="34" charset="0"/>
                        </a:rPr>
                        <a:t>1,9%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800" b="0" i="0" u="none" strike="noStrike" dirty="0">
                          <a:solidFill>
                            <a:srgbClr val="000000"/>
                          </a:solidFill>
                          <a:effectLst/>
                          <a:latin typeface="Century Gothic" panose="020B0502020202020204" pitchFamily="34" charset="0"/>
                        </a:rPr>
                        <a:t>1,6%</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5624282"/>
                  </a:ext>
                </a:extLst>
              </a:tr>
              <a:tr h="190500">
                <a:tc>
                  <a:txBody>
                    <a:bodyPr/>
                    <a:lstStyle/>
                    <a:p>
                      <a:pPr algn="l" fontAlgn="b"/>
                      <a:r>
                        <a:rPr lang="pt-BR" sz="900" b="0" i="0" u="none" strike="noStrike" dirty="0">
                          <a:solidFill>
                            <a:srgbClr val="000000"/>
                          </a:solidFill>
                          <a:effectLst/>
                          <a:latin typeface="Century Gothic" panose="020B0502020202020204" pitchFamily="34" charset="0"/>
                        </a:rPr>
                        <a:t>DURATION (anos)</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3,42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3,92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3,21</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3,19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4,32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3,41</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2,24</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a:solidFill>
                            <a:srgbClr val="000000"/>
                          </a:solidFill>
                          <a:effectLst/>
                          <a:latin typeface="Century Gothic" panose="020B0502020202020204" pitchFamily="34" charset="0"/>
                        </a:rPr>
                        <a:t>2,02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800" b="0" i="0" u="none" strike="noStrike" dirty="0">
                          <a:solidFill>
                            <a:srgbClr val="000000"/>
                          </a:solidFill>
                          <a:effectLst/>
                          <a:latin typeface="Century Gothic" panose="020B0502020202020204" pitchFamily="34" charset="0"/>
                        </a:rPr>
                        <a:t>1,90</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90144167"/>
                  </a:ext>
                </a:extLst>
              </a:tr>
            </a:tbl>
          </a:graphicData>
        </a:graphic>
      </p:graphicFrame>
      <p:graphicFrame>
        <p:nvGraphicFramePr>
          <p:cNvPr id="2" name="Chart 1">
            <a:extLst>
              <a:ext uri="{FF2B5EF4-FFF2-40B4-BE49-F238E27FC236}">
                <a16:creationId xmlns:a16="http://schemas.microsoft.com/office/drawing/2014/main" id="{C0AEC7D3-09AF-4C77-BF02-9005F005782F}"/>
              </a:ext>
            </a:extLst>
          </p:cNvPr>
          <p:cNvGraphicFramePr>
            <a:graphicFrameLocks/>
          </p:cNvGraphicFramePr>
          <p:nvPr>
            <p:extLst>
              <p:ext uri="{D42A27DB-BD31-4B8C-83A1-F6EECF244321}">
                <p14:modId xmlns:p14="http://schemas.microsoft.com/office/powerpoint/2010/main" val="1309339943"/>
              </p:ext>
            </p:extLst>
          </p:nvPr>
        </p:nvGraphicFramePr>
        <p:xfrm>
          <a:off x="359400" y="2360276"/>
          <a:ext cx="4430486" cy="22305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4723FD29-1BAF-4AD4-8B1A-1DA5564EB316}"/>
              </a:ext>
            </a:extLst>
          </p:cNvPr>
          <p:cNvGraphicFramePr>
            <a:graphicFrameLocks/>
          </p:cNvGraphicFramePr>
          <p:nvPr>
            <p:extLst>
              <p:ext uri="{D42A27DB-BD31-4B8C-83A1-F6EECF244321}">
                <p14:modId xmlns:p14="http://schemas.microsoft.com/office/powerpoint/2010/main" val="2747795229"/>
              </p:ext>
            </p:extLst>
          </p:nvPr>
        </p:nvGraphicFramePr>
        <p:xfrm>
          <a:off x="359400" y="4625659"/>
          <a:ext cx="3687499" cy="198370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273E6EFA-753D-4763-81EB-07C42D9B4D0C}"/>
              </a:ext>
            </a:extLst>
          </p:cNvPr>
          <p:cNvGraphicFramePr>
            <a:graphicFrameLocks/>
          </p:cNvGraphicFramePr>
          <p:nvPr>
            <p:extLst>
              <p:ext uri="{D42A27DB-BD31-4B8C-83A1-F6EECF244321}">
                <p14:modId xmlns:p14="http://schemas.microsoft.com/office/powerpoint/2010/main" val="3133579538"/>
              </p:ext>
            </p:extLst>
          </p:nvPr>
        </p:nvGraphicFramePr>
        <p:xfrm>
          <a:off x="4139489" y="4712369"/>
          <a:ext cx="3578420" cy="19837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 name="Chart 4">
            <a:extLst>
              <a:ext uri="{FF2B5EF4-FFF2-40B4-BE49-F238E27FC236}">
                <a16:creationId xmlns:a16="http://schemas.microsoft.com/office/drawing/2014/main" id="{107BA56D-CA57-4452-B394-1FE73F9E57A1}"/>
              </a:ext>
            </a:extLst>
          </p:cNvPr>
          <p:cNvGraphicFramePr>
            <a:graphicFrameLocks/>
          </p:cNvGraphicFramePr>
          <p:nvPr>
            <p:extLst>
              <p:ext uri="{D42A27DB-BD31-4B8C-83A1-F6EECF244321}">
                <p14:modId xmlns:p14="http://schemas.microsoft.com/office/powerpoint/2010/main" val="2114559933"/>
              </p:ext>
            </p:extLst>
          </p:nvPr>
        </p:nvGraphicFramePr>
        <p:xfrm>
          <a:off x="7717909" y="4625659"/>
          <a:ext cx="4264778"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9D7BF45E-4F9F-40BC-A675-4FC56F10FD4C}"/>
              </a:ext>
            </a:extLst>
          </p:cNvPr>
          <p:cNvGraphicFramePr>
            <a:graphicFrameLocks/>
          </p:cNvGraphicFramePr>
          <p:nvPr>
            <p:extLst>
              <p:ext uri="{D42A27DB-BD31-4B8C-83A1-F6EECF244321}">
                <p14:modId xmlns:p14="http://schemas.microsoft.com/office/powerpoint/2010/main" val="3392105496"/>
              </p:ext>
            </p:extLst>
          </p:nvPr>
        </p:nvGraphicFramePr>
        <p:xfrm>
          <a:off x="5468293" y="2412068"/>
          <a:ext cx="6723707" cy="2210716"/>
        </p:xfrm>
        <a:graphic>
          <a:graphicData uri="http://schemas.openxmlformats.org/drawingml/2006/chart">
            <c:chart xmlns:c="http://schemas.openxmlformats.org/drawingml/2006/chart" xmlns:r="http://schemas.openxmlformats.org/officeDocument/2006/relationships" r:id="rId6"/>
          </a:graphicData>
        </a:graphic>
      </p:graphicFrame>
      <p:sp>
        <p:nvSpPr>
          <p:cNvPr id="7" name="TextBox 28">
            <a:extLst>
              <a:ext uri="{FF2B5EF4-FFF2-40B4-BE49-F238E27FC236}">
                <a16:creationId xmlns:a16="http://schemas.microsoft.com/office/drawing/2014/main" id="{350D0851-64B8-D8F1-1424-0EDB2244342D}"/>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31/07/2025</a:t>
            </a:r>
          </a:p>
        </p:txBody>
      </p:sp>
      <p:sp>
        <p:nvSpPr>
          <p:cNvPr id="9" name="Title 2">
            <a:extLst>
              <a:ext uri="{FF2B5EF4-FFF2-40B4-BE49-F238E27FC236}">
                <a16:creationId xmlns:a16="http://schemas.microsoft.com/office/drawing/2014/main" id="{30FE2710-D11E-5C4E-FAEA-1513FDF18259}"/>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ALTRO</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10" name="Text Placeholder 3">
            <a:extLst>
              <a:ext uri="{FF2B5EF4-FFF2-40B4-BE49-F238E27FC236}">
                <a16:creationId xmlns:a16="http://schemas.microsoft.com/office/drawing/2014/main" id="{C82FC941-0F76-455C-BA6B-1B91E93FFECD}"/>
              </a:ext>
            </a:extLst>
          </p:cNvPr>
          <p:cNvSpPr txBox="1">
            <a:spLocks/>
          </p:cNvSpPr>
          <p:nvPr/>
        </p:nvSpPr>
        <p:spPr>
          <a:xfrm>
            <a:off x="359399" y="1020699"/>
            <a:ext cx="11474450" cy="54000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Evolução do Portfólio</a:t>
            </a:r>
            <a:endParaRPr kumimoji="0" lang="en-US"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077600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FF9DE-F4CD-65EB-7305-0DB35A429DFA}"/>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C575891E-07D9-E01C-423D-354D6E973F50}"/>
              </a:ext>
            </a:extLst>
          </p:cNvPr>
          <p:cNvSpPr txBox="1"/>
          <p:nvPr/>
        </p:nvSpPr>
        <p:spPr>
          <a:xfrm>
            <a:off x="373409" y="1191072"/>
            <a:ext cx="1800000" cy="360000"/>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Dezembro/2022</a:t>
            </a:r>
          </a:p>
        </p:txBody>
      </p:sp>
      <p:sp>
        <p:nvSpPr>
          <p:cNvPr id="23" name="TextBox 22">
            <a:extLst>
              <a:ext uri="{FF2B5EF4-FFF2-40B4-BE49-F238E27FC236}">
                <a16:creationId xmlns:a16="http://schemas.microsoft.com/office/drawing/2014/main" id="{BF69740B-76C9-1F4D-5FD2-1B3DB3F98F41}"/>
              </a:ext>
            </a:extLst>
          </p:cNvPr>
          <p:cNvSpPr txBox="1"/>
          <p:nvPr/>
        </p:nvSpPr>
        <p:spPr>
          <a:xfrm>
            <a:off x="553409" y="1490933"/>
            <a:ext cx="1440000" cy="360000"/>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PL: R$ 1.385 mi</a:t>
            </a:r>
          </a:p>
        </p:txBody>
      </p:sp>
      <p:sp>
        <p:nvSpPr>
          <p:cNvPr id="30" name="TextBox 29">
            <a:extLst>
              <a:ext uri="{FF2B5EF4-FFF2-40B4-BE49-F238E27FC236}">
                <a16:creationId xmlns:a16="http://schemas.microsoft.com/office/drawing/2014/main" id="{17B64003-9898-3FBC-7014-72CB1C5F98AD}"/>
              </a:ext>
            </a:extLst>
          </p:cNvPr>
          <p:cNvSpPr txBox="1"/>
          <p:nvPr/>
        </p:nvSpPr>
        <p:spPr>
          <a:xfrm>
            <a:off x="3460363" y="1191072"/>
            <a:ext cx="1800000" cy="360000"/>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Dezembro/2023</a:t>
            </a:r>
          </a:p>
        </p:txBody>
      </p:sp>
      <p:sp>
        <p:nvSpPr>
          <p:cNvPr id="32" name="TextBox 31">
            <a:extLst>
              <a:ext uri="{FF2B5EF4-FFF2-40B4-BE49-F238E27FC236}">
                <a16:creationId xmlns:a16="http://schemas.microsoft.com/office/drawing/2014/main" id="{D154AD66-A690-4183-A39C-4EAC446E3FD6}"/>
              </a:ext>
            </a:extLst>
          </p:cNvPr>
          <p:cNvSpPr txBox="1"/>
          <p:nvPr/>
        </p:nvSpPr>
        <p:spPr>
          <a:xfrm>
            <a:off x="3641764" y="1490933"/>
            <a:ext cx="1440000" cy="360000"/>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PL: R$ 1.174 mi</a:t>
            </a:r>
          </a:p>
        </p:txBody>
      </p:sp>
      <p:sp>
        <p:nvSpPr>
          <p:cNvPr id="34" name="TextBox 33">
            <a:extLst>
              <a:ext uri="{FF2B5EF4-FFF2-40B4-BE49-F238E27FC236}">
                <a16:creationId xmlns:a16="http://schemas.microsoft.com/office/drawing/2014/main" id="{A1B95C5B-A740-3F9E-4386-490B51A71FDF}"/>
              </a:ext>
            </a:extLst>
          </p:cNvPr>
          <p:cNvSpPr txBox="1"/>
          <p:nvPr/>
        </p:nvSpPr>
        <p:spPr>
          <a:xfrm>
            <a:off x="6660627" y="1191072"/>
            <a:ext cx="1800000" cy="360000"/>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Dezembro/2024</a:t>
            </a:r>
          </a:p>
        </p:txBody>
      </p:sp>
      <p:sp>
        <p:nvSpPr>
          <p:cNvPr id="35" name="TextBox 34">
            <a:extLst>
              <a:ext uri="{FF2B5EF4-FFF2-40B4-BE49-F238E27FC236}">
                <a16:creationId xmlns:a16="http://schemas.microsoft.com/office/drawing/2014/main" id="{02611D28-CC05-06CA-4FF7-DFAA2D6B64C6}"/>
              </a:ext>
            </a:extLst>
          </p:cNvPr>
          <p:cNvSpPr txBox="1"/>
          <p:nvPr/>
        </p:nvSpPr>
        <p:spPr>
          <a:xfrm>
            <a:off x="6840627" y="1490933"/>
            <a:ext cx="1440000" cy="360000"/>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PL: R$ 1.954 mi</a:t>
            </a:r>
          </a:p>
        </p:txBody>
      </p:sp>
      <p:sp>
        <p:nvSpPr>
          <p:cNvPr id="36" name="TextBox 35">
            <a:extLst>
              <a:ext uri="{FF2B5EF4-FFF2-40B4-BE49-F238E27FC236}">
                <a16:creationId xmlns:a16="http://schemas.microsoft.com/office/drawing/2014/main" id="{046F3AD3-69C6-42DD-40C1-672FE7F482E7}"/>
              </a:ext>
            </a:extLst>
          </p:cNvPr>
          <p:cNvSpPr txBox="1"/>
          <p:nvPr/>
        </p:nvSpPr>
        <p:spPr>
          <a:xfrm>
            <a:off x="9827536" y="1191072"/>
            <a:ext cx="1800000" cy="414088"/>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Julho/2025</a:t>
            </a:r>
          </a:p>
        </p:txBody>
      </p:sp>
      <p:sp>
        <p:nvSpPr>
          <p:cNvPr id="37" name="TextBox 36">
            <a:extLst>
              <a:ext uri="{FF2B5EF4-FFF2-40B4-BE49-F238E27FC236}">
                <a16:creationId xmlns:a16="http://schemas.microsoft.com/office/drawing/2014/main" id="{ADC39F76-951A-CAAC-273A-F904305C6802}"/>
              </a:ext>
            </a:extLst>
          </p:cNvPr>
          <p:cNvSpPr txBox="1"/>
          <p:nvPr/>
        </p:nvSpPr>
        <p:spPr>
          <a:xfrm>
            <a:off x="10007536" y="1490933"/>
            <a:ext cx="1440000" cy="333681"/>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PL: R$ 2.175 mi</a:t>
            </a:r>
          </a:p>
        </p:txBody>
      </p:sp>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1BCBAD4B-CAD9-4772-A427-0C34284224E1}"/>
                  </a:ext>
                </a:extLst>
              </p:cNvPr>
              <p:cNvGraphicFramePr>
                <a:graphicFrameLocks/>
              </p:cNvGraphicFramePr>
              <p:nvPr>
                <p:extLst>
                  <p:ext uri="{D42A27DB-BD31-4B8C-83A1-F6EECF244321}">
                    <p14:modId xmlns:p14="http://schemas.microsoft.com/office/powerpoint/2010/main" val="496364414"/>
                  </p:ext>
                </p:extLst>
              </p:nvPr>
            </p:nvGraphicFramePr>
            <p:xfrm>
              <a:off x="164166" y="1666314"/>
              <a:ext cx="2520000" cy="21600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1" name="Chart 10">
                <a:extLst>
                  <a:ext uri="{FF2B5EF4-FFF2-40B4-BE49-F238E27FC236}">
                    <a16:creationId xmlns:a16="http://schemas.microsoft.com/office/drawing/2014/main" id="{1BCBAD4B-CAD9-4772-A427-0C34284224E1}"/>
                  </a:ext>
                </a:extLst>
              </p:cNvPr>
              <p:cNvPicPr>
                <a:picLocks noGrp="1" noRot="1" noChangeAspect="1" noMove="1" noResize="1" noEditPoints="1" noAdjustHandles="1" noChangeArrowheads="1" noChangeShapeType="1"/>
              </p:cNvPicPr>
              <p:nvPr/>
            </p:nvPicPr>
            <p:blipFill>
              <a:blip r:embed="rId3"/>
              <a:stretch>
                <a:fillRect/>
              </a:stretch>
            </p:blipFill>
            <p:spPr>
              <a:xfrm>
                <a:off x="164166" y="1666314"/>
                <a:ext cx="2520000" cy="216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2" name="Chart 11">
                <a:extLst>
                  <a:ext uri="{FF2B5EF4-FFF2-40B4-BE49-F238E27FC236}">
                    <a16:creationId xmlns:a16="http://schemas.microsoft.com/office/drawing/2014/main" id="{62D7F009-18DB-41B5-A193-0DD9BE89658C}"/>
                  </a:ext>
                </a:extLst>
              </p:cNvPr>
              <p:cNvGraphicFramePr>
                <a:graphicFrameLocks/>
              </p:cNvGraphicFramePr>
              <p:nvPr>
                <p:extLst>
                  <p:ext uri="{D42A27DB-BD31-4B8C-83A1-F6EECF244321}">
                    <p14:modId xmlns:p14="http://schemas.microsoft.com/office/powerpoint/2010/main" val="1259277906"/>
                  </p:ext>
                </p:extLst>
              </p:nvPr>
            </p:nvGraphicFramePr>
            <p:xfrm>
              <a:off x="9312599" y="1539089"/>
              <a:ext cx="2701349" cy="2100405"/>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2" name="Chart 11">
                <a:extLst>
                  <a:ext uri="{FF2B5EF4-FFF2-40B4-BE49-F238E27FC236}">
                    <a16:creationId xmlns:a16="http://schemas.microsoft.com/office/drawing/2014/main" id="{62D7F009-18DB-41B5-A193-0DD9BE89658C}"/>
                  </a:ext>
                </a:extLst>
              </p:cNvPr>
              <p:cNvPicPr>
                <a:picLocks noGrp="1" noRot="1" noChangeAspect="1" noMove="1" noResize="1" noEditPoints="1" noAdjustHandles="1" noChangeArrowheads="1" noChangeShapeType="1"/>
              </p:cNvPicPr>
              <p:nvPr/>
            </p:nvPicPr>
            <p:blipFill>
              <a:blip r:embed="rId5"/>
              <a:stretch>
                <a:fillRect/>
              </a:stretch>
            </p:blipFill>
            <p:spPr>
              <a:xfrm>
                <a:off x="9312599" y="1539089"/>
                <a:ext cx="2701349" cy="210040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A82E5F4F-0F78-44D6-ADAD-FD2EC1E692B3}"/>
                  </a:ext>
                </a:extLst>
              </p:cNvPr>
              <p:cNvGraphicFramePr>
                <a:graphicFrameLocks/>
              </p:cNvGraphicFramePr>
              <p:nvPr>
                <p:extLst>
                  <p:ext uri="{D42A27DB-BD31-4B8C-83A1-F6EECF244321}">
                    <p14:modId xmlns:p14="http://schemas.microsoft.com/office/powerpoint/2010/main" val="33264743"/>
                  </p:ext>
                </p:extLst>
              </p:nvPr>
            </p:nvGraphicFramePr>
            <p:xfrm>
              <a:off x="6192016" y="1666314"/>
              <a:ext cx="2520000" cy="21600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3" name="Chart 12">
                <a:extLst>
                  <a:ext uri="{FF2B5EF4-FFF2-40B4-BE49-F238E27FC236}">
                    <a16:creationId xmlns:a16="http://schemas.microsoft.com/office/drawing/2014/main" id="{A82E5F4F-0F78-44D6-ADAD-FD2EC1E692B3}"/>
                  </a:ext>
                </a:extLst>
              </p:cNvPr>
              <p:cNvPicPr>
                <a:picLocks noGrp="1" noRot="1" noChangeAspect="1" noMove="1" noResize="1" noEditPoints="1" noAdjustHandles="1" noChangeArrowheads="1" noChangeShapeType="1"/>
              </p:cNvPicPr>
              <p:nvPr/>
            </p:nvPicPr>
            <p:blipFill>
              <a:blip r:embed="rId7"/>
              <a:stretch>
                <a:fillRect/>
              </a:stretch>
            </p:blipFill>
            <p:spPr>
              <a:xfrm>
                <a:off x="6192016" y="1666314"/>
                <a:ext cx="2520000" cy="21600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4" name="Chart 13">
                <a:extLst>
                  <a:ext uri="{FF2B5EF4-FFF2-40B4-BE49-F238E27FC236}">
                    <a16:creationId xmlns:a16="http://schemas.microsoft.com/office/drawing/2014/main" id="{2BCDDDB5-14FB-42DD-BD8B-6259A1E5BEA4}"/>
                  </a:ext>
                </a:extLst>
              </p:cNvPr>
              <p:cNvGraphicFramePr>
                <a:graphicFrameLocks/>
              </p:cNvGraphicFramePr>
              <p:nvPr>
                <p:extLst>
                  <p:ext uri="{D42A27DB-BD31-4B8C-83A1-F6EECF244321}">
                    <p14:modId xmlns:p14="http://schemas.microsoft.com/office/powerpoint/2010/main" val="312812163"/>
                  </p:ext>
                </p:extLst>
              </p:nvPr>
            </p:nvGraphicFramePr>
            <p:xfrm>
              <a:off x="2861222" y="1675552"/>
              <a:ext cx="2520000" cy="2160000"/>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14" name="Chart 13">
                <a:extLst>
                  <a:ext uri="{FF2B5EF4-FFF2-40B4-BE49-F238E27FC236}">
                    <a16:creationId xmlns:a16="http://schemas.microsoft.com/office/drawing/2014/main" id="{2BCDDDB5-14FB-42DD-BD8B-6259A1E5BEA4}"/>
                  </a:ext>
                </a:extLst>
              </p:cNvPr>
              <p:cNvPicPr>
                <a:picLocks noGrp="1" noRot="1" noChangeAspect="1" noMove="1" noResize="1" noEditPoints="1" noAdjustHandles="1" noChangeArrowheads="1" noChangeShapeType="1"/>
              </p:cNvPicPr>
              <p:nvPr/>
            </p:nvPicPr>
            <p:blipFill>
              <a:blip r:embed="rId9"/>
              <a:stretch>
                <a:fillRect/>
              </a:stretch>
            </p:blipFill>
            <p:spPr>
              <a:xfrm>
                <a:off x="2861222" y="1675552"/>
                <a:ext cx="2520000" cy="2160000"/>
              </a:xfrm>
              <a:prstGeom prst="rect">
                <a:avLst/>
              </a:prstGeom>
            </p:spPr>
          </p:pic>
        </mc:Fallback>
      </mc:AlternateContent>
      <p:graphicFrame>
        <p:nvGraphicFramePr>
          <p:cNvPr id="15" name="Chart 14">
            <a:extLst>
              <a:ext uri="{FF2B5EF4-FFF2-40B4-BE49-F238E27FC236}">
                <a16:creationId xmlns:a16="http://schemas.microsoft.com/office/drawing/2014/main" id="{63043276-AA9D-4A6D-889D-5540627DBBC0}"/>
              </a:ext>
            </a:extLst>
          </p:cNvPr>
          <p:cNvGraphicFramePr>
            <a:graphicFrameLocks/>
          </p:cNvGraphicFramePr>
          <p:nvPr>
            <p:extLst>
              <p:ext uri="{D42A27DB-BD31-4B8C-83A1-F6EECF244321}">
                <p14:modId xmlns:p14="http://schemas.microsoft.com/office/powerpoint/2010/main" val="3317863631"/>
              </p:ext>
            </p:extLst>
          </p:nvPr>
        </p:nvGraphicFramePr>
        <p:xfrm>
          <a:off x="91270" y="3607678"/>
          <a:ext cx="2315467" cy="334918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6" name="Chart 15">
            <a:extLst>
              <a:ext uri="{FF2B5EF4-FFF2-40B4-BE49-F238E27FC236}">
                <a16:creationId xmlns:a16="http://schemas.microsoft.com/office/drawing/2014/main" id="{00E5D2F8-D570-4C12-976A-91CD96954F43}"/>
              </a:ext>
            </a:extLst>
          </p:cNvPr>
          <p:cNvGraphicFramePr>
            <a:graphicFrameLocks/>
          </p:cNvGraphicFramePr>
          <p:nvPr>
            <p:extLst>
              <p:ext uri="{D42A27DB-BD31-4B8C-83A1-F6EECF244321}">
                <p14:modId xmlns:p14="http://schemas.microsoft.com/office/powerpoint/2010/main" val="2050734171"/>
              </p:ext>
            </p:extLst>
          </p:nvPr>
        </p:nvGraphicFramePr>
        <p:xfrm>
          <a:off x="3127842" y="3623114"/>
          <a:ext cx="2056730" cy="333375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8" name="Chart 17">
            <a:extLst>
              <a:ext uri="{FF2B5EF4-FFF2-40B4-BE49-F238E27FC236}">
                <a16:creationId xmlns:a16="http://schemas.microsoft.com/office/drawing/2014/main" id="{9A45F3FD-5C89-49AC-9466-4FA69245730D}"/>
              </a:ext>
            </a:extLst>
          </p:cNvPr>
          <p:cNvGraphicFramePr>
            <a:graphicFrameLocks/>
          </p:cNvGraphicFramePr>
          <p:nvPr>
            <p:extLst>
              <p:ext uri="{D42A27DB-BD31-4B8C-83A1-F6EECF244321}">
                <p14:modId xmlns:p14="http://schemas.microsoft.com/office/powerpoint/2010/main" val="306550345"/>
              </p:ext>
            </p:extLst>
          </p:nvPr>
        </p:nvGraphicFramePr>
        <p:xfrm>
          <a:off x="5993733" y="3623114"/>
          <a:ext cx="2706355" cy="333375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9" name="Chart 18">
            <a:extLst>
              <a:ext uri="{FF2B5EF4-FFF2-40B4-BE49-F238E27FC236}">
                <a16:creationId xmlns:a16="http://schemas.microsoft.com/office/drawing/2014/main" id="{9B3F843F-48D5-46D2-94D4-26E13C19B536}"/>
              </a:ext>
            </a:extLst>
          </p:cNvPr>
          <p:cNvGraphicFramePr>
            <a:graphicFrameLocks/>
          </p:cNvGraphicFramePr>
          <p:nvPr>
            <p:extLst>
              <p:ext uri="{D42A27DB-BD31-4B8C-83A1-F6EECF244321}">
                <p14:modId xmlns:p14="http://schemas.microsoft.com/office/powerpoint/2010/main" val="1615172947"/>
              </p:ext>
            </p:extLst>
          </p:nvPr>
        </p:nvGraphicFramePr>
        <p:xfrm>
          <a:off x="9312600" y="3670740"/>
          <a:ext cx="2333645" cy="3187260"/>
        </p:xfrm>
        <a:graphic>
          <a:graphicData uri="http://schemas.openxmlformats.org/drawingml/2006/chart">
            <c:chart xmlns:c="http://schemas.openxmlformats.org/drawingml/2006/chart" xmlns:r="http://schemas.openxmlformats.org/officeDocument/2006/relationships" r:id="rId13"/>
          </a:graphicData>
        </a:graphic>
      </p:graphicFrame>
      <p:sp>
        <p:nvSpPr>
          <p:cNvPr id="3" name="Title 2">
            <a:extLst>
              <a:ext uri="{FF2B5EF4-FFF2-40B4-BE49-F238E27FC236}">
                <a16:creationId xmlns:a16="http://schemas.microsoft.com/office/drawing/2014/main" id="{52CA525A-509B-46E3-CE78-C07C2673B84A}"/>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ALTRO</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4" name="Text Placeholder 3">
            <a:extLst>
              <a:ext uri="{FF2B5EF4-FFF2-40B4-BE49-F238E27FC236}">
                <a16:creationId xmlns:a16="http://schemas.microsoft.com/office/drawing/2014/main" id="{290C373E-3F71-AFE3-ABB7-970AB97607AF}"/>
              </a:ext>
            </a:extLst>
          </p:cNvPr>
          <p:cNvSpPr txBox="1">
            <a:spLocks/>
          </p:cNvSpPr>
          <p:nvPr/>
        </p:nvSpPr>
        <p:spPr>
          <a:xfrm>
            <a:off x="359399" y="1020699"/>
            <a:ext cx="11474450" cy="54000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Evolução do Portfólio</a:t>
            </a:r>
            <a:endParaRPr kumimoji="0" lang="en-US"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027248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9F3D3BF-E58B-0FBB-6DC8-A2E550243690}"/>
              </a:ext>
            </a:extLst>
          </p:cNvPr>
          <p:cNvSpPr>
            <a:spLocks noGrp="1"/>
          </p:cNvSpPr>
          <p:nvPr>
            <p:ph type="body" sz="quarter" idx="10"/>
          </p:nvPr>
        </p:nvSpPr>
        <p:spPr>
          <a:xfrm>
            <a:off x="540000" y="1498600"/>
            <a:ext cx="5400000" cy="338524"/>
          </a:xfrm>
        </p:spPr>
        <p:txBody>
          <a:bodyPr/>
          <a:lstStyle/>
          <a:p>
            <a:r>
              <a:rPr lang="pt-BR" sz="1400" dirty="0"/>
              <a:t>Junho/2025</a:t>
            </a:r>
          </a:p>
        </p:txBody>
      </p:sp>
      <p:sp>
        <p:nvSpPr>
          <p:cNvPr id="7" name="Text Placeholder 6">
            <a:extLst>
              <a:ext uri="{FF2B5EF4-FFF2-40B4-BE49-F238E27FC236}">
                <a16:creationId xmlns:a16="http://schemas.microsoft.com/office/drawing/2014/main" id="{769EDC37-F2BF-FEA4-A40E-58AF5610FC7D}"/>
              </a:ext>
            </a:extLst>
          </p:cNvPr>
          <p:cNvSpPr>
            <a:spLocks noGrp="1"/>
          </p:cNvSpPr>
          <p:nvPr>
            <p:ph type="body" sz="quarter" idx="11"/>
          </p:nvPr>
        </p:nvSpPr>
        <p:spPr>
          <a:xfrm>
            <a:off x="6252000" y="1498600"/>
            <a:ext cx="5400000" cy="338524"/>
          </a:xfrm>
        </p:spPr>
        <p:txBody>
          <a:bodyPr/>
          <a:lstStyle/>
          <a:p>
            <a:r>
              <a:rPr lang="pt-BR" sz="1400" dirty="0"/>
              <a:t>2025</a:t>
            </a:r>
          </a:p>
        </p:txBody>
      </p:sp>
      <p:graphicFrame>
        <p:nvGraphicFramePr>
          <p:cNvPr id="8" name="Table 7">
            <a:extLst>
              <a:ext uri="{FF2B5EF4-FFF2-40B4-BE49-F238E27FC236}">
                <a16:creationId xmlns:a16="http://schemas.microsoft.com/office/drawing/2014/main" id="{71F7A805-6D53-EB61-CE16-6A49BDCFD874}"/>
              </a:ext>
            </a:extLst>
          </p:cNvPr>
          <p:cNvGraphicFramePr>
            <a:graphicFrameLocks noGrp="1"/>
          </p:cNvGraphicFramePr>
          <p:nvPr/>
        </p:nvGraphicFramePr>
        <p:xfrm>
          <a:off x="540002" y="1837125"/>
          <a:ext cx="5399998" cy="2677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100,4%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0,01%</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0,01%</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10,4%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10,4%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104,7%</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0,12%</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0,12%</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43,4%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43,4%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117,3%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0,56%</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0,53%</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a:solidFill>
                            <a:srgbClr val="1D252C"/>
                          </a:solidFill>
                          <a:effectLst/>
                          <a:latin typeface="Century Gothic" panose="020B0502020202020204" pitchFamily="34" charset="0"/>
                        </a:rPr>
                        <a:t>Debentures hedge</a:t>
                      </a:r>
                      <a:endParaRPr lang="pt-BR" sz="800" b="0" i="0" u="none" strike="noStrike">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10,6%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11,0%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-8,3%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126,2%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0,15%</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0,13%</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7023927"/>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Offshore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5,5%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5,5%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-5,4%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218,5%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0,13%</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0,13%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16612247"/>
                  </a:ext>
                </a:extLst>
              </a:tr>
              <a:tr h="144000">
                <a:tc>
                  <a:txBody>
                    <a:bodyPr/>
                    <a:lstStyle/>
                    <a:p>
                      <a:pPr algn="l" fontAlgn="ctr"/>
                      <a:r>
                        <a:rPr lang="pt-BR" sz="800" u="none" strike="noStrike">
                          <a:solidFill>
                            <a:srgbClr val="1D252C"/>
                          </a:solidFill>
                          <a:effectLst/>
                          <a:latin typeface="Century Gothic" panose="020B0502020202020204" pitchFamily="34" charset="0"/>
                        </a:rPr>
                        <a:t>FIDC</a:t>
                      </a:r>
                      <a:endParaRPr lang="pt-BR" sz="800" b="0" i="0" u="none" strike="noStrike">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2,2%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2,2%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134,2%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0,03%</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0,03%</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a:t>
                      </a:r>
                      <a:r>
                        <a:rPr lang="pt-BR" sz="800" u="none" strike="noStrike" dirty="0" err="1">
                          <a:solidFill>
                            <a:srgbClr val="1D252C"/>
                          </a:solidFill>
                          <a:effectLst/>
                          <a:latin typeface="Century Gothic" panose="020B0502020202020204" pitchFamily="34" charset="0"/>
                        </a:rPr>
                        <a:t>Yield</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9,7%</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9,8%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140,4%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0,15%</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0,13%</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800345443"/>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n/a</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1388231"/>
                  </a:ext>
                </a:extLst>
              </a:tr>
              <a:tr h="144000">
                <a:tc>
                  <a:txBody>
                    <a:bodyPr/>
                    <a:lstStyle/>
                    <a:p>
                      <a:pPr algn="l" fontAlgn="ctr"/>
                      <a:r>
                        <a:rPr lang="pt-BR" sz="800" u="none" strike="noStrike" dirty="0">
                          <a:solidFill>
                            <a:srgbClr val="1D252C"/>
                          </a:solidFill>
                          <a:effectLst/>
                          <a:latin typeface="Century Gothic" panose="020B0502020202020204" pitchFamily="34" charset="0"/>
                        </a:rPr>
                        <a:t>Compromissada Priv.</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-6,9%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-6,9%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105,2%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379062314"/>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noFill/>
                  </a:tcPr>
                </a:tc>
                <a:tc>
                  <a:txBody>
                    <a:bodyPr/>
                    <a:lstStyle/>
                    <a:p>
                      <a:pPr algn="ctr" fontAlgn="ctr"/>
                      <a:r>
                        <a:rPr lang="pt-BR" sz="800" b="0" i="0" u="none" strike="noStrike" dirty="0">
                          <a:solidFill>
                            <a:srgbClr val="1D252C"/>
                          </a:solidFill>
                          <a:effectLst/>
                          <a:latin typeface="Century Gothic" panose="020B0502020202020204" pitchFamily="34" charset="0"/>
                        </a:rPr>
                        <a:t>24,3%</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24,3%</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104,1%</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0,28%</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0,28%</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106,9%</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-6,9%</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122,4%</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1,34%</a:t>
                      </a:r>
                    </a:p>
                  </a:txBody>
                  <a:tcPr marL="7313" marR="7313" marT="7313"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1,15%</a:t>
                      </a:r>
                    </a:p>
                  </a:txBody>
                  <a:tcPr marL="7313" marR="7313" marT="7313"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0,20%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1" i="0" u="none" strike="noStrike" dirty="0">
                          <a:solidFill>
                            <a:srgbClr val="FF0000"/>
                          </a:solidFill>
                          <a:effectLst/>
                          <a:latin typeface="Century Gothic" panose="020B0502020202020204" pitchFamily="34" charset="0"/>
                        </a:rPr>
                        <a:t>-0,015%</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u="none" strike="noStrike" dirty="0">
                          <a:solidFill>
                            <a:srgbClr val="1D252C"/>
                          </a:solidFill>
                          <a:effectLst/>
                          <a:latin typeface="Century Gothic" panose="020B0502020202020204" pitchFamily="34" charset="0"/>
                        </a:rPr>
                        <a:t>ALTRO MT</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121,0%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1,33%</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FIC</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1" i="0" u="none" strike="noStrike" dirty="0">
                          <a:solidFill>
                            <a:srgbClr val="FF0000"/>
                          </a:solidFill>
                          <a:effectLst/>
                          <a:latin typeface="Century Gothic" panose="020B0502020202020204" pitchFamily="34" charset="0"/>
                        </a:rPr>
                        <a:t>-0,09%</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7337604"/>
                  </a:ext>
                </a:extLst>
              </a:tr>
              <a:tr h="144000">
                <a:tc>
                  <a:txBody>
                    <a:bodyPr/>
                    <a:lstStyle/>
                    <a:p>
                      <a:pPr algn="l" fontAlgn="ctr"/>
                      <a:r>
                        <a:rPr lang="pt-BR" sz="800" b="1" u="none" strike="noStrike" dirty="0">
                          <a:solidFill>
                            <a:srgbClr val="1D252C"/>
                          </a:solidFill>
                          <a:effectLst/>
                          <a:latin typeface="Century Gothic" panose="020B0502020202020204" pitchFamily="34" charset="0"/>
                        </a:rPr>
                        <a:t>ALTRO FIC</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112,4%</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1,23%</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945821814"/>
                  </a:ext>
                </a:extLst>
              </a:tr>
            </a:tbl>
          </a:graphicData>
        </a:graphic>
      </p:graphicFrame>
      <p:sp>
        <p:nvSpPr>
          <p:cNvPr id="10" name="TextBox 9">
            <a:extLst>
              <a:ext uri="{FF2B5EF4-FFF2-40B4-BE49-F238E27FC236}">
                <a16:creationId xmlns:a16="http://schemas.microsoft.com/office/drawing/2014/main" id="{438FF92B-0612-BB6B-3583-32646567052A}"/>
              </a:ext>
            </a:extLst>
          </p:cNvPr>
          <p:cNvSpPr txBox="1"/>
          <p:nvPr/>
        </p:nvSpPr>
        <p:spPr>
          <a:xfrm>
            <a:off x="540000" y="4514198"/>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graphicFrame>
        <p:nvGraphicFramePr>
          <p:cNvPr id="11" name="Table 10">
            <a:extLst>
              <a:ext uri="{FF2B5EF4-FFF2-40B4-BE49-F238E27FC236}">
                <a16:creationId xmlns:a16="http://schemas.microsoft.com/office/drawing/2014/main" id="{479F04DD-24E7-8291-98C8-3928C15618C1}"/>
              </a:ext>
            </a:extLst>
          </p:cNvPr>
          <p:cNvGraphicFramePr>
            <a:graphicFrameLocks noGrp="1"/>
          </p:cNvGraphicFramePr>
          <p:nvPr/>
        </p:nvGraphicFramePr>
        <p:xfrm>
          <a:off x="540002" y="4698864"/>
          <a:ext cx="5399998" cy="1058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1373661776"/>
                    </a:ext>
                  </a:extLst>
                </a:gridCol>
                <a:gridCol w="489842">
                  <a:extLst>
                    <a:ext uri="{9D8B030D-6E8A-4147-A177-3AD203B41FA5}">
                      <a16:colId xmlns:a16="http://schemas.microsoft.com/office/drawing/2014/main" val="1182875056"/>
                    </a:ext>
                  </a:extLst>
                </a:gridCol>
                <a:gridCol w="489842">
                  <a:extLst>
                    <a:ext uri="{9D8B030D-6E8A-4147-A177-3AD203B41FA5}">
                      <a16:colId xmlns:a16="http://schemas.microsoft.com/office/drawing/2014/main" val="3463629543"/>
                    </a:ext>
                  </a:extLst>
                </a:gridCol>
                <a:gridCol w="489842">
                  <a:extLst>
                    <a:ext uri="{9D8B030D-6E8A-4147-A177-3AD203B41FA5}">
                      <a16:colId xmlns:a16="http://schemas.microsoft.com/office/drawing/2014/main" val="3752958699"/>
                    </a:ext>
                  </a:extLst>
                </a:gridCol>
                <a:gridCol w="543517">
                  <a:extLst>
                    <a:ext uri="{9D8B030D-6E8A-4147-A177-3AD203B41FA5}">
                      <a16:colId xmlns:a16="http://schemas.microsoft.com/office/drawing/2014/main" val="54509676"/>
                    </a:ext>
                  </a:extLst>
                </a:gridCol>
                <a:gridCol w="597199">
                  <a:extLst>
                    <a:ext uri="{9D8B030D-6E8A-4147-A177-3AD203B41FA5}">
                      <a16:colId xmlns:a16="http://schemas.microsoft.com/office/drawing/2014/main" val="4100281378"/>
                    </a:ext>
                  </a:extLst>
                </a:gridCol>
                <a:gridCol w="518363">
                  <a:extLst>
                    <a:ext uri="{9D8B030D-6E8A-4147-A177-3AD203B41FA5}">
                      <a16:colId xmlns:a16="http://schemas.microsoft.com/office/drawing/2014/main" val="12495502"/>
                    </a:ext>
                  </a:extLst>
                </a:gridCol>
                <a:gridCol w="518363">
                  <a:extLst>
                    <a:ext uri="{9D8B030D-6E8A-4147-A177-3AD203B41FA5}">
                      <a16:colId xmlns:a16="http://schemas.microsoft.com/office/drawing/2014/main" val="1914492881"/>
                    </a:ext>
                  </a:extLst>
                </a:gridCol>
                <a:gridCol w="518363">
                  <a:extLst>
                    <a:ext uri="{9D8B030D-6E8A-4147-A177-3AD203B41FA5}">
                      <a16:colId xmlns:a16="http://schemas.microsoft.com/office/drawing/2014/main" val="2179928705"/>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de Hedge Consolidado</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339430"/>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Debentures hedge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8,0%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8,0%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121,7%</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0,11%</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0,08%</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0,03%</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8018806"/>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-8,3%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0,03%</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2278054"/>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Outros³</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899508"/>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Hedge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8,0%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8,3%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-8,3%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140,0%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0,12%</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0,11%</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892209283"/>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Inflação Livre</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2,6%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2,7%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83,6%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837629"/>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TOTAL</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10,6%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11,0%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-8,3%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126,2%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0,15%</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0,13%</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3051863764"/>
                  </a:ext>
                </a:extLst>
              </a:tr>
            </a:tbl>
          </a:graphicData>
        </a:graphic>
      </p:graphicFrame>
      <p:sp>
        <p:nvSpPr>
          <p:cNvPr id="12" name="TextBox 11">
            <a:extLst>
              <a:ext uri="{FF2B5EF4-FFF2-40B4-BE49-F238E27FC236}">
                <a16:creationId xmlns:a16="http://schemas.microsoft.com/office/drawing/2014/main" id="{F548539D-122C-28AB-CC1D-4E9DAFC82D18}"/>
              </a:ext>
            </a:extLst>
          </p:cNvPr>
          <p:cNvSpPr txBox="1"/>
          <p:nvPr/>
        </p:nvSpPr>
        <p:spPr>
          <a:xfrm>
            <a:off x="540000" y="5757861"/>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² Não caixa. ³ inclui compromissadas que não são contempladas na exposição de risco</a:t>
            </a:r>
          </a:p>
        </p:txBody>
      </p:sp>
      <p:graphicFrame>
        <p:nvGraphicFramePr>
          <p:cNvPr id="13" name="Table 12">
            <a:extLst>
              <a:ext uri="{FF2B5EF4-FFF2-40B4-BE49-F238E27FC236}">
                <a16:creationId xmlns:a16="http://schemas.microsoft.com/office/drawing/2014/main" id="{EFF6F3F6-7DEE-E909-2B51-6D4C7CAB666C}"/>
              </a:ext>
            </a:extLst>
          </p:cNvPr>
          <p:cNvGraphicFramePr>
            <a:graphicFrameLocks noGrp="1"/>
          </p:cNvGraphicFramePr>
          <p:nvPr/>
        </p:nvGraphicFramePr>
        <p:xfrm>
          <a:off x="540002" y="5942527"/>
          <a:ext cx="5399998" cy="626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720130649"/>
                    </a:ext>
                  </a:extLst>
                </a:gridCol>
                <a:gridCol w="489842">
                  <a:extLst>
                    <a:ext uri="{9D8B030D-6E8A-4147-A177-3AD203B41FA5}">
                      <a16:colId xmlns:a16="http://schemas.microsoft.com/office/drawing/2014/main" val="1940109985"/>
                    </a:ext>
                  </a:extLst>
                </a:gridCol>
                <a:gridCol w="489842">
                  <a:extLst>
                    <a:ext uri="{9D8B030D-6E8A-4147-A177-3AD203B41FA5}">
                      <a16:colId xmlns:a16="http://schemas.microsoft.com/office/drawing/2014/main" val="4075955807"/>
                    </a:ext>
                  </a:extLst>
                </a:gridCol>
                <a:gridCol w="489842">
                  <a:extLst>
                    <a:ext uri="{9D8B030D-6E8A-4147-A177-3AD203B41FA5}">
                      <a16:colId xmlns:a16="http://schemas.microsoft.com/office/drawing/2014/main" val="194889723"/>
                    </a:ext>
                  </a:extLst>
                </a:gridCol>
                <a:gridCol w="543517">
                  <a:extLst>
                    <a:ext uri="{9D8B030D-6E8A-4147-A177-3AD203B41FA5}">
                      <a16:colId xmlns:a16="http://schemas.microsoft.com/office/drawing/2014/main" val="156152811"/>
                    </a:ext>
                  </a:extLst>
                </a:gridCol>
                <a:gridCol w="597199">
                  <a:extLst>
                    <a:ext uri="{9D8B030D-6E8A-4147-A177-3AD203B41FA5}">
                      <a16:colId xmlns:a16="http://schemas.microsoft.com/office/drawing/2014/main" val="661046496"/>
                    </a:ext>
                  </a:extLst>
                </a:gridCol>
                <a:gridCol w="518363">
                  <a:extLst>
                    <a:ext uri="{9D8B030D-6E8A-4147-A177-3AD203B41FA5}">
                      <a16:colId xmlns:a16="http://schemas.microsoft.com/office/drawing/2014/main" val="3274478788"/>
                    </a:ext>
                  </a:extLst>
                </a:gridCol>
                <a:gridCol w="518363">
                  <a:extLst>
                    <a:ext uri="{9D8B030D-6E8A-4147-A177-3AD203B41FA5}">
                      <a16:colId xmlns:a16="http://schemas.microsoft.com/office/drawing/2014/main" val="1722080385"/>
                    </a:ext>
                  </a:extLst>
                </a:gridCol>
                <a:gridCol w="518363">
                  <a:extLst>
                    <a:ext uri="{9D8B030D-6E8A-4147-A177-3AD203B41FA5}">
                      <a16:colId xmlns:a16="http://schemas.microsoft.com/office/drawing/2014/main" val="2892033348"/>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Offshore</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613930"/>
                  </a:ext>
                </a:extLst>
              </a:tr>
              <a:tr h="144000">
                <a:tc>
                  <a:txBody>
                    <a:bodyPr/>
                    <a:lstStyle/>
                    <a:p>
                      <a:pPr marL="0" algn="l"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Offshore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5,5%</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5,5%</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-300,4%</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-0,18%</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-0,18%</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7063839"/>
                  </a:ext>
                </a:extLst>
              </a:tr>
              <a:tr h="144000">
                <a:tc>
                  <a:txBody>
                    <a:bodyPr/>
                    <a:lstStyle/>
                    <a:p>
                      <a:pPr marL="0" algn="l"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-5,4%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0,31%</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0,31%</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969021"/>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Offshore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5,5%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5,5%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-5,4%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218,5%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0,13%</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548682271"/>
                  </a:ext>
                </a:extLst>
              </a:tr>
            </a:tbl>
          </a:graphicData>
        </a:graphic>
      </p:graphicFrame>
      <p:graphicFrame>
        <p:nvGraphicFramePr>
          <p:cNvPr id="17" name="Table 16">
            <a:extLst>
              <a:ext uri="{FF2B5EF4-FFF2-40B4-BE49-F238E27FC236}">
                <a16:creationId xmlns:a16="http://schemas.microsoft.com/office/drawing/2014/main" id="{BD714A1B-CF11-BA8A-F069-9D7393AB2C61}"/>
              </a:ext>
            </a:extLst>
          </p:cNvPr>
          <p:cNvGraphicFramePr>
            <a:graphicFrameLocks noGrp="1"/>
          </p:cNvGraphicFramePr>
          <p:nvPr/>
        </p:nvGraphicFramePr>
        <p:xfrm>
          <a:off x="6324004" y="1837125"/>
          <a:ext cx="5399998" cy="2677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102,7%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0,05%</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0,05%</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111,9%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0,74%</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0,70%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44,7%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44,7%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128,7%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3,69%</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3,31%</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 hedge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8,4%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117,4%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0,64%</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0,66%</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7023927"/>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Offshore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5,5%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79,8%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0,28%</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16612247"/>
                  </a:ext>
                </a:extLst>
              </a:tr>
              <a:tr h="144000">
                <a:tc>
                  <a:txBody>
                    <a:bodyPr/>
                    <a:lstStyle/>
                    <a:p>
                      <a:pPr algn="l" fontAlgn="ctr"/>
                      <a:r>
                        <a:rPr lang="pt-BR" sz="800" u="none" strike="noStrike">
                          <a:solidFill>
                            <a:srgbClr val="1D252C"/>
                          </a:solidFill>
                          <a:effectLst/>
                          <a:latin typeface="Century Gothic" panose="020B0502020202020204" pitchFamily="34" charset="0"/>
                        </a:rPr>
                        <a:t>FIDC</a:t>
                      </a:r>
                      <a:endParaRPr lang="pt-BR" sz="800" b="0" i="0" u="none" strike="noStrike">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137,5%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0,21%</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0,22%</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a:t>
                      </a:r>
                      <a:r>
                        <a:rPr lang="pt-BR" sz="800" u="none" strike="noStrike" dirty="0" err="1">
                          <a:solidFill>
                            <a:srgbClr val="1D252C"/>
                          </a:solidFill>
                          <a:effectLst/>
                          <a:latin typeface="Century Gothic" panose="020B0502020202020204" pitchFamily="34" charset="0"/>
                        </a:rPr>
                        <a:t>Yield</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9,9%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131,1%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0,83%</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0,64%</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0,20%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800345443"/>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0,03%</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1388231"/>
                  </a:ext>
                </a:extLst>
              </a:tr>
              <a:tr h="144000">
                <a:tc>
                  <a:txBody>
                    <a:bodyPr/>
                    <a:lstStyle/>
                    <a:p>
                      <a:pPr algn="l" fontAlgn="ctr"/>
                      <a:r>
                        <a:rPr lang="pt-BR" sz="800" u="none" strike="noStrike" dirty="0">
                          <a:solidFill>
                            <a:srgbClr val="1D252C"/>
                          </a:solidFill>
                          <a:effectLst/>
                          <a:latin typeface="Century Gothic" panose="020B0502020202020204" pitchFamily="34" charset="0"/>
                        </a:rPr>
                        <a:t>Compromissada Priv.</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-9,0%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104,5%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-0,60%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-0,60%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379062314"/>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noFill/>
                  </a:tcPr>
                </a:tc>
                <a:tc>
                  <a:txBody>
                    <a:bodyPr/>
                    <a:lstStyle/>
                    <a:p>
                      <a:pPr algn="ctr" rtl="0" fontAlgn="ctr"/>
                      <a:r>
                        <a:rPr lang="pt-BR" sz="800" b="0" i="0" u="none" strike="noStrike" dirty="0">
                          <a:solidFill>
                            <a:srgbClr val="1D252C"/>
                          </a:solidFill>
                          <a:effectLst/>
                          <a:latin typeface="Century Gothic" panose="020B0502020202020204" pitchFamily="34" charset="0"/>
                        </a:rPr>
                        <a:t>26,9%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26,9%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102,4%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1,77%</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1,77%</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109,0%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-9,0%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118,5%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7,59%</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6,78%</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0,84%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1" i="0" u="none" strike="noStrike" dirty="0">
                          <a:solidFill>
                            <a:srgbClr val="FF0000"/>
                          </a:solidFill>
                          <a:effectLst/>
                          <a:latin typeface="Century Gothic" panose="020B0502020202020204" pitchFamily="34" charset="0"/>
                        </a:rPr>
                        <a:t>-0,06%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u="none" strike="noStrike" dirty="0">
                          <a:solidFill>
                            <a:srgbClr val="1D252C"/>
                          </a:solidFill>
                          <a:effectLst/>
                          <a:latin typeface="Century Gothic" panose="020B0502020202020204" pitchFamily="34" charset="0"/>
                        </a:rPr>
                        <a:t>ALTRO MT</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117,6%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7,54%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FIC</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1" i="0" u="none" strike="noStrike" dirty="0">
                          <a:solidFill>
                            <a:srgbClr val="FF0000"/>
                          </a:solidFill>
                          <a:effectLst/>
                          <a:latin typeface="Century Gothic" panose="020B0502020202020204" pitchFamily="34" charset="0"/>
                        </a:rPr>
                        <a:t>-0,52%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7337604"/>
                  </a:ext>
                </a:extLst>
              </a:tr>
              <a:tr h="144000">
                <a:tc>
                  <a:txBody>
                    <a:bodyPr/>
                    <a:lstStyle/>
                    <a:p>
                      <a:pPr algn="l" fontAlgn="ctr"/>
                      <a:r>
                        <a:rPr lang="pt-BR" sz="800" b="1" u="none" strike="noStrike" dirty="0">
                          <a:solidFill>
                            <a:srgbClr val="1D252C"/>
                          </a:solidFill>
                          <a:effectLst/>
                          <a:latin typeface="Century Gothic" panose="020B0502020202020204" pitchFamily="34" charset="0"/>
                        </a:rPr>
                        <a:t>ALTRO FIC</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109,5%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7,02%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945821814"/>
                  </a:ext>
                </a:extLst>
              </a:tr>
            </a:tbl>
          </a:graphicData>
        </a:graphic>
      </p:graphicFrame>
      <p:sp>
        <p:nvSpPr>
          <p:cNvPr id="18" name="TextBox 17">
            <a:extLst>
              <a:ext uri="{FF2B5EF4-FFF2-40B4-BE49-F238E27FC236}">
                <a16:creationId xmlns:a16="http://schemas.microsoft.com/office/drawing/2014/main" id="{541315AC-5E67-EFA3-CDA5-D8C1D70EC5EC}"/>
              </a:ext>
            </a:extLst>
          </p:cNvPr>
          <p:cNvSpPr txBox="1"/>
          <p:nvPr/>
        </p:nvSpPr>
        <p:spPr>
          <a:xfrm>
            <a:off x="6324002" y="4514198"/>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graphicFrame>
        <p:nvGraphicFramePr>
          <p:cNvPr id="19" name="Table 18">
            <a:extLst>
              <a:ext uri="{FF2B5EF4-FFF2-40B4-BE49-F238E27FC236}">
                <a16:creationId xmlns:a16="http://schemas.microsoft.com/office/drawing/2014/main" id="{AE12E198-4CE6-9716-8D71-7FEC52B54DA9}"/>
              </a:ext>
            </a:extLst>
          </p:cNvPr>
          <p:cNvGraphicFramePr>
            <a:graphicFrameLocks noGrp="1"/>
          </p:cNvGraphicFramePr>
          <p:nvPr/>
        </p:nvGraphicFramePr>
        <p:xfrm>
          <a:off x="6324004" y="4698864"/>
          <a:ext cx="5399998" cy="1058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1373661776"/>
                    </a:ext>
                  </a:extLst>
                </a:gridCol>
                <a:gridCol w="489842">
                  <a:extLst>
                    <a:ext uri="{9D8B030D-6E8A-4147-A177-3AD203B41FA5}">
                      <a16:colId xmlns:a16="http://schemas.microsoft.com/office/drawing/2014/main" val="1182875056"/>
                    </a:ext>
                  </a:extLst>
                </a:gridCol>
                <a:gridCol w="489842">
                  <a:extLst>
                    <a:ext uri="{9D8B030D-6E8A-4147-A177-3AD203B41FA5}">
                      <a16:colId xmlns:a16="http://schemas.microsoft.com/office/drawing/2014/main" val="3463629543"/>
                    </a:ext>
                  </a:extLst>
                </a:gridCol>
                <a:gridCol w="489842">
                  <a:extLst>
                    <a:ext uri="{9D8B030D-6E8A-4147-A177-3AD203B41FA5}">
                      <a16:colId xmlns:a16="http://schemas.microsoft.com/office/drawing/2014/main" val="3752958699"/>
                    </a:ext>
                  </a:extLst>
                </a:gridCol>
                <a:gridCol w="543517">
                  <a:extLst>
                    <a:ext uri="{9D8B030D-6E8A-4147-A177-3AD203B41FA5}">
                      <a16:colId xmlns:a16="http://schemas.microsoft.com/office/drawing/2014/main" val="54509676"/>
                    </a:ext>
                  </a:extLst>
                </a:gridCol>
                <a:gridCol w="597199">
                  <a:extLst>
                    <a:ext uri="{9D8B030D-6E8A-4147-A177-3AD203B41FA5}">
                      <a16:colId xmlns:a16="http://schemas.microsoft.com/office/drawing/2014/main" val="4100281378"/>
                    </a:ext>
                  </a:extLst>
                </a:gridCol>
                <a:gridCol w="518363">
                  <a:extLst>
                    <a:ext uri="{9D8B030D-6E8A-4147-A177-3AD203B41FA5}">
                      <a16:colId xmlns:a16="http://schemas.microsoft.com/office/drawing/2014/main" val="12495502"/>
                    </a:ext>
                  </a:extLst>
                </a:gridCol>
                <a:gridCol w="518363">
                  <a:extLst>
                    <a:ext uri="{9D8B030D-6E8A-4147-A177-3AD203B41FA5}">
                      <a16:colId xmlns:a16="http://schemas.microsoft.com/office/drawing/2014/main" val="1914492881"/>
                    </a:ext>
                  </a:extLst>
                </a:gridCol>
                <a:gridCol w="518363">
                  <a:extLst>
                    <a:ext uri="{9D8B030D-6E8A-4147-A177-3AD203B41FA5}">
                      <a16:colId xmlns:a16="http://schemas.microsoft.com/office/drawing/2014/main" val="2179928705"/>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de Hedge Consolidado</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339430"/>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Debentures hedge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6,9%</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6,9%</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144,6%</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0,64%</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0,55%</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0,09%</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8018806"/>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-7,0%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-0,12%</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2278054"/>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Outros³</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899508"/>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Hedge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116,5%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0,51%</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0,53%</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892209283"/>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Inflação Livre</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2,2%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121,1%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0,12%</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0,12%</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837629"/>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TOTAL</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8,4%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9,2%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117,4%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0,64%</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0,66%</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3051863764"/>
                  </a:ext>
                </a:extLst>
              </a:tr>
            </a:tbl>
          </a:graphicData>
        </a:graphic>
      </p:graphicFrame>
      <p:sp>
        <p:nvSpPr>
          <p:cNvPr id="20" name="TextBox 19">
            <a:extLst>
              <a:ext uri="{FF2B5EF4-FFF2-40B4-BE49-F238E27FC236}">
                <a16:creationId xmlns:a16="http://schemas.microsoft.com/office/drawing/2014/main" id="{20464B3A-C2C1-6041-0932-0C8922AD6314}"/>
              </a:ext>
            </a:extLst>
          </p:cNvPr>
          <p:cNvSpPr txBox="1"/>
          <p:nvPr/>
        </p:nvSpPr>
        <p:spPr>
          <a:xfrm>
            <a:off x="6324002" y="5757861"/>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² Não caixa. ³ inclui compromissadas que não são contempladas na exposição de risco</a:t>
            </a:r>
          </a:p>
        </p:txBody>
      </p:sp>
      <p:graphicFrame>
        <p:nvGraphicFramePr>
          <p:cNvPr id="21" name="Table 20">
            <a:extLst>
              <a:ext uri="{FF2B5EF4-FFF2-40B4-BE49-F238E27FC236}">
                <a16:creationId xmlns:a16="http://schemas.microsoft.com/office/drawing/2014/main" id="{1F06CEB4-E728-1FED-2ABD-FD66ECB704E9}"/>
              </a:ext>
            </a:extLst>
          </p:cNvPr>
          <p:cNvGraphicFramePr>
            <a:graphicFrameLocks noGrp="1"/>
          </p:cNvGraphicFramePr>
          <p:nvPr/>
        </p:nvGraphicFramePr>
        <p:xfrm>
          <a:off x="6324004" y="5942527"/>
          <a:ext cx="5399998" cy="626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720130649"/>
                    </a:ext>
                  </a:extLst>
                </a:gridCol>
                <a:gridCol w="489842">
                  <a:extLst>
                    <a:ext uri="{9D8B030D-6E8A-4147-A177-3AD203B41FA5}">
                      <a16:colId xmlns:a16="http://schemas.microsoft.com/office/drawing/2014/main" val="1940109985"/>
                    </a:ext>
                  </a:extLst>
                </a:gridCol>
                <a:gridCol w="489842">
                  <a:extLst>
                    <a:ext uri="{9D8B030D-6E8A-4147-A177-3AD203B41FA5}">
                      <a16:colId xmlns:a16="http://schemas.microsoft.com/office/drawing/2014/main" val="4075955807"/>
                    </a:ext>
                  </a:extLst>
                </a:gridCol>
                <a:gridCol w="489842">
                  <a:extLst>
                    <a:ext uri="{9D8B030D-6E8A-4147-A177-3AD203B41FA5}">
                      <a16:colId xmlns:a16="http://schemas.microsoft.com/office/drawing/2014/main" val="194889723"/>
                    </a:ext>
                  </a:extLst>
                </a:gridCol>
                <a:gridCol w="543517">
                  <a:extLst>
                    <a:ext uri="{9D8B030D-6E8A-4147-A177-3AD203B41FA5}">
                      <a16:colId xmlns:a16="http://schemas.microsoft.com/office/drawing/2014/main" val="156152811"/>
                    </a:ext>
                  </a:extLst>
                </a:gridCol>
                <a:gridCol w="597199">
                  <a:extLst>
                    <a:ext uri="{9D8B030D-6E8A-4147-A177-3AD203B41FA5}">
                      <a16:colId xmlns:a16="http://schemas.microsoft.com/office/drawing/2014/main" val="661046496"/>
                    </a:ext>
                  </a:extLst>
                </a:gridCol>
                <a:gridCol w="518363">
                  <a:extLst>
                    <a:ext uri="{9D8B030D-6E8A-4147-A177-3AD203B41FA5}">
                      <a16:colId xmlns:a16="http://schemas.microsoft.com/office/drawing/2014/main" val="3274478788"/>
                    </a:ext>
                  </a:extLst>
                </a:gridCol>
                <a:gridCol w="518363">
                  <a:extLst>
                    <a:ext uri="{9D8B030D-6E8A-4147-A177-3AD203B41FA5}">
                      <a16:colId xmlns:a16="http://schemas.microsoft.com/office/drawing/2014/main" val="1722080385"/>
                    </a:ext>
                  </a:extLst>
                </a:gridCol>
                <a:gridCol w="518363">
                  <a:extLst>
                    <a:ext uri="{9D8B030D-6E8A-4147-A177-3AD203B41FA5}">
                      <a16:colId xmlns:a16="http://schemas.microsoft.com/office/drawing/2014/main" val="2892033348"/>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Offshore</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613930"/>
                  </a:ext>
                </a:extLst>
              </a:tr>
              <a:tr h="144000">
                <a:tc>
                  <a:txBody>
                    <a:bodyPr/>
                    <a:lstStyle/>
                    <a:p>
                      <a:pPr marL="0" algn="l"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Offshore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5,4%</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5,4%</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-188,1%</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-0,66%</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-0,66%</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7063839"/>
                  </a:ext>
                </a:extLst>
              </a:tr>
              <a:tr h="144000">
                <a:tc>
                  <a:txBody>
                    <a:bodyPr/>
                    <a:lstStyle/>
                    <a:p>
                      <a:pPr marL="0" algn="l"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-5,3%</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0,94%</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0,94%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969021"/>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Offshore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5,4%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5,4%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-5,3%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79,8%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0,28%</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0,28%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548682271"/>
                  </a:ext>
                </a:extLst>
              </a:tr>
            </a:tbl>
          </a:graphicData>
        </a:graphic>
      </p:graphicFrame>
      <p:sp>
        <p:nvSpPr>
          <p:cNvPr id="22" name="Title 2">
            <a:extLst>
              <a:ext uri="{FF2B5EF4-FFF2-40B4-BE49-F238E27FC236}">
                <a16:creationId xmlns:a16="http://schemas.microsoft.com/office/drawing/2014/main" id="{C2976183-44F0-8475-6AEA-677631A625FD}"/>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kumimoji="0" lang="it-IT" sz="4000" i="0" u="none" strike="noStrike" kern="1200" cap="none" spc="0" normalizeH="0" baseline="0" noProof="0" dirty="0">
                <a:ln>
                  <a:noFill/>
                </a:ln>
                <a:solidFill>
                  <a:srgbClr val="1C252C"/>
                </a:solidFill>
                <a:effectLst/>
                <a:uLnTx/>
                <a:uFillTx/>
                <a:ea typeface="+mj-ea"/>
                <a:cs typeface="+mj-cs"/>
              </a:rPr>
              <a:t>ALTRO</a:t>
            </a:r>
            <a:endParaRPr lang="en-US" dirty="0">
              <a:solidFill>
                <a:srgbClr val="1C252C"/>
              </a:solidFill>
            </a:endParaRPr>
          </a:p>
        </p:txBody>
      </p:sp>
      <p:sp>
        <p:nvSpPr>
          <p:cNvPr id="23" name="Text Placeholder 3">
            <a:extLst>
              <a:ext uri="{FF2B5EF4-FFF2-40B4-BE49-F238E27FC236}">
                <a16:creationId xmlns:a16="http://schemas.microsoft.com/office/drawing/2014/main" id="{462A2384-C4D3-6084-D187-E8AA288B0840}"/>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Atribuição de Performance</a:t>
            </a:r>
          </a:p>
        </p:txBody>
      </p:sp>
    </p:spTree>
    <p:extLst>
      <p:ext uri="{BB962C8B-B14F-4D97-AF65-F5344CB8AC3E}">
        <p14:creationId xmlns:p14="http://schemas.microsoft.com/office/powerpoint/2010/main" val="3917669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9D12F-8E2C-D667-4EE4-132BBC94D70D}"/>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2597E46D-2DD6-CF97-3D5E-9F16539905AB}"/>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B PREV</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graphicFrame>
        <p:nvGraphicFramePr>
          <p:cNvPr id="15" name="Tabela 4">
            <a:extLst>
              <a:ext uri="{FF2B5EF4-FFF2-40B4-BE49-F238E27FC236}">
                <a16:creationId xmlns:a16="http://schemas.microsoft.com/office/drawing/2014/main" id="{A7EA77FE-FBEF-50BC-1A76-4773CCD1983B}"/>
              </a:ext>
            </a:extLst>
          </p:cNvPr>
          <p:cNvGraphicFramePr>
            <a:graphicFrameLocks noGrp="1"/>
          </p:cNvGraphicFramePr>
          <p:nvPr>
            <p:extLst>
              <p:ext uri="{D42A27DB-BD31-4B8C-83A1-F6EECF244321}">
                <p14:modId xmlns:p14="http://schemas.microsoft.com/office/powerpoint/2010/main" val="3879615402"/>
              </p:ext>
            </p:extLst>
          </p:nvPr>
        </p:nvGraphicFramePr>
        <p:xfrm>
          <a:off x="355984" y="4978872"/>
          <a:ext cx="5330224" cy="1602000"/>
        </p:xfrm>
        <a:graphic>
          <a:graphicData uri="http://schemas.openxmlformats.org/drawingml/2006/table">
            <a:tbl>
              <a:tblPr bandRow="1"/>
              <a:tblGrid>
                <a:gridCol w="833755">
                  <a:extLst>
                    <a:ext uri="{9D8B030D-6E8A-4147-A177-3AD203B41FA5}">
                      <a16:colId xmlns:a16="http://schemas.microsoft.com/office/drawing/2014/main" val="2305251361"/>
                    </a:ext>
                  </a:extLst>
                </a:gridCol>
                <a:gridCol w="588252">
                  <a:extLst>
                    <a:ext uri="{9D8B030D-6E8A-4147-A177-3AD203B41FA5}">
                      <a16:colId xmlns:a16="http://schemas.microsoft.com/office/drawing/2014/main" val="2356607868"/>
                    </a:ext>
                  </a:extLst>
                </a:gridCol>
                <a:gridCol w="588252">
                  <a:extLst>
                    <a:ext uri="{9D8B030D-6E8A-4147-A177-3AD203B41FA5}">
                      <a16:colId xmlns:a16="http://schemas.microsoft.com/office/drawing/2014/main" val="693244172"/>
                    </a:ext>
                  </a:extLst>
                </a:gridCol>
                <a:gridCol w="588252">
                  <a:extLst>
                    <a:ext uri="{9D8B030D-6E8A-4147-A177-3AD203B41FA5}">
                      <a16:colId xmlns:a16="http://schemas.microsoft.com/office/drawing/2014/main" val="2048840369"/>
                    </a:ext>
                  </a:extLst>
                </a:gridCol>
                <a:gridCol w="588252">
                  <a:extLst>
                    <a:ext uri="{9D8B030D-6E8A-4147-A177-3AD203B41FA5}">
                      <a16:colId xmlns:a16="http://schemas.microsoft.com/office/drawing/2014/main" val="3362844855"/>
                    </a:ext>
                  </a:extLst>
                </a:gridCol>
                <a:gridCol w="588252">
                  <a:extLst>
                    <a:ext uri="{9D8B030D-6E8A-4147-A177-3AD203B41FA5}">
                      <a16:colId xmlns:a16="http://schemas.microsoft.com/office/drawing/2014/main" val="140208384"/>
                    </a:ext>
                  </a:extLst>
                </a:gridCol>
                <a:gridCol w="588252">
                  <a:extLst>
                    <a:ext uri="{9D8B030D-6E8A-4147-A177-3AD203B41FA5}">
                      <a16:colId xmlns:a16="http://schemas.microsoft.com/office/drawing/2014/main" val="689069412"/>
                    </a:ext>
                  </a:extLst>
                </a:gridCol>
                <a:gridCol w="966957">
                  <a:extLst>
                    <a:ext uri="{9D8B030D-6E8A-4147-A177-3AD203B41FA5}">
                      <a16:colId xmlns:a16="http://schemas.microsoft.com/office/drawing/2014/main" val="766120985"/>
                    </a:ext>
                  </a:extLst>
                </a:gridCol>
              </a:tblGrid>
              <a:tr h="306000">
                <a:tc>
                  <a:txBody>
                    <a:bodyPr/>
                    <a:lstStyle/>
                    <a:p>
                      <a:pPr algn="ctr"/>
                      <a:endParaRPr lang="pt-BR" sz="1000" b="1" dirty="0">
                        <a:solidFill>
                          <a:srgbClr val="0082CE"/>
                        </a:solidFill>
                        <a:latin typeface="Century Gothic" panose="020B0502020202020204" pitchFamily="34" charset="0"/>
                      </a:endParaRP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MÊS</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ANO </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12M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24M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36M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ABERTURA</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533304"/>
                  </a:ext>
                </a:extLst>
              </a:tr>
              <a:tr h="324000">
                <a:tc>
                  <a:txBody>
                    <a:bodyPr/>
                    <a:lstStyle/>
                    <a:p>
                      <a:r>
                        <a:rPr lang="pt-BR" sz="1100" b="1" dirty="0">
                          <a:solidFill>
                            <a:srgbClr val="1D252C"/>
                          </a:solidFill>
                          <a:latin typeface="Century Gothic" panose="020B0502020202020204" pitchFamily="34" charset="0"/>
                        </a:rPr>
                        <a:t>FUNDO</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Century Gothic" panose="020B0502020202020204" pitchFamily="34" charset="0"/>
                        </a:rPr>
                        <a:t>1,35%</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Century Gothic" panose="020B0502020202020204" pitchFamily="34" charset="0"/>
                        </a:rPr>
                        <a:t>8,51%</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Century Gothic" panose="020B0502020202020204" pitchFamily="34" charset="0"/>
                        </a:rPr>
                        <a:t>7,33%</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Century Gothic" panose="020B0502020202020204" pitchFamily="34" charset="0"/>
                        </a:rPr>
                        <a:t>13,00%</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Century Gothic" panose="020B0502020202020204" pitchFamily="34" charset="0"/>
                        </a:rPr>
                        <a:t>30,18%</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Century Gothic" panose="020B0502020202020204" pitchFamily="34" charset="0"/>
                        </a:rPr>
                        <a:t>46,00%</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Century Gothic" panose="020B0502020202020204" pitchFamily="34" charset="0"/>
                        </a:rPr>
                        <a:t>72,29%</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91664140"/>
                  </a:ext>
                </a:extLst>
              </a:tr>
              <a:tr h="324000">
                <a:tc>
                  <a:txBody>
                    <a:bodyPr/>
                    <a:lstStyle/>
                    <a:p>
                      <a:r>
                        <a:rPr lang="pt-BR" sz="1100" b="1" dirty="0">
                          <a:solidFill>
                            <a:srgbClr val="1D252C"/>
                          </a:solidFill>
                          <a:latin typeface="Century Gothic" panose="020B0502020202020204" pitchFamily="34" charset="0"/>
                        </a:rPr>
                        <a:t>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Century Gothic" panose="020B0502020202020204" pitchFamily="34" charset="0"/>
                        </a:rPr>
                        <a:t>1,28%</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Century Gothic" panose="020B0502020202020204" pitchFamily="34" charset="0"/>
                        </a:rPr>
                        <a:t>7,77%</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Century Gothic" panose="020B0502020202020204" pitchFamily="34" charset="0"/>
                        </a:rPr>
                        <a:t>6,69%</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Century Gothic" panose="020B0502020202020204" pitchFamily="34" charset="0"/>
                        </a:rPr>
                        <a:t>12,54%</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Century Gothic" panose="020B0502020202020204" pitchFamily="34" charset="0"/>
                        </a:rPr>
                        <a:t>25,49%</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Century Gothic" panose="020B0502020202020204" pitchFamily="34" charset="0"/>
                        </a:rPr>
                        <a:t>42,53%</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0" i="0" u="none" strike="noStrike">
                          <a:solidFill>
                            <a:srgbClr val="000000"/>
                          </a:solidFill>
                          <a:effectLst/>
                          <a:latin typeface="Century Gothic" panose="020B0502020202020204" pitchFamily="34" charset="0"/>
                        </a:rPr>
                        <a:t>59,71%</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65185337"/>
                  </a:ext>
                </a:extLst>
              </a:tr>
              <a:tr h="324000">
                <a:tc>
                  <a:txBody>
                    <a:bodyPr/>
                    <a:lstStyle/>
                    <a:p>
                      <a:r>
                        <a:rPr lang="pt-BR" sz="1100" b="1" dirty="0">
                          <a:solidFill>
                            <a:srgbClr val="1D252C"/>
                          </a:solidFill>
                          <a:latin typeface="Century Gothic" panose="020B0502020202020204" pitchFamily="34" charset="0"/>
                        </a:rPr>
                        <a:t>% 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1" i="0" u="none" strike="noStrike" dirty="0">
                          <a:solidFill>
                            <a:srgbClr val="000000"/>
                          </a:solidFill>
                          <a:effectLst/>
                          <a:latin typeface="Century Gothic" panose="020B0502020202020204" pitchFamily="34" charset="0"/>
                        </a:rPr>
                        <a:t>106%</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1" i="0" u="none" strike="noStrike">
                          <a:solidFill>
                            <a:srgbClr val="000000"/>
                          </a:solidFill>
                          <a:effectLst/>
                          <a:latin typeface="Century Gothic" panose="020B0502020202020204" pitchFamily="34" charset="0"/>
                        </a:rPr>
                        <a:t>110%</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1" i="0" u="none" strike="noStrike">
                          <a:solidFill>
                            <a:srgbClr val="000000"/>
                          </a:solidFill>
                          <a:effectLst/>
                          <a:latin typeface="Century Gothic" panose="020B0502020202020204" pitchFamily="34" charset="0"/>
                        </a:rPr>
                        <a:t>104%</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1" i="0" u="none" strike="noStrike">
                          <a:solidFill>
                            <a:srgbClr val="000000"/>
                          </a:solidFill>
                          <a:effectLst/>
                          <a:latin typeface="Century Gothic" panose="020B0502020202020204" pitchFamily="34" charset="0"/>
                        </a:rPr>
                        <a:t>104%</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1" i="0" u="none" strike="noStrike">
                          <a:solidFill>
                            <a:srgbClr val="000000"/>
                          </a:solidFill>
                          <a:effectLst/>
                          <a:latin typeface="Century Gothic" panose="020B0502020202020204" pitchFamily="34" charset="0"/>
                        </a:rPr>
                        <a:t>118%</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1" i="0" u="none" strike="noStrike" dirty="0">
                          <a:solidFill>
                            <a:srgbClr val="000000"/>
                          </a:solidFill>
                          <a:effectLst/>
                          <a:latin typeface="Century Gothic" panose="020B0502020202020204" pitchFamily="34" charset="0"/>
                        </a:rPr>
                        <a:t>108%</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00" b="1" i="0" u="none" strike="noStrike" dirty="0">
                          <a:solidFill>
                            <a:srgbClr val="000000"/>
                          </a:solidFill>
                          <a:effectLst/>
                          <a:latin typeface="Century Gothic" panose="020B0502020202020204" pitchFamily="34" charset="0"/>
                        </a:rPr>
                        <a:t>121%</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10174920"/>
                  </a:ext>
                </a:extLst>
              </a:tr>
              <a:tr h="324000">
                <a:tc>
                  <a:txBody>
                    <a:bodyPr/>
                    <a:lstStyle/>
                    <a:p>
                      <a:r>
                        <a:rPr lang="pt-BR" sz="1100" b="1" dirty="0">
                          <a:solidFill>
                            <a:srgbClr val="1D252C"/>
                          </a:solidFill>
                          <a:latin typeface="Century Gothic" panose="020B0502020202020204" pitchFamily="34" charset="0"/>
                        </a:rPr>
                        <a:t>CDI +</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r>
                        <a:rPr lang="en-US" sz="1000" b="1" i="0" u="none" strike="noStrike">
                          <a:solidFill>
                            <a:srgbClr val="000000"/>
                          </a:solidFill>
                          <a:effectLst/>
                          <a:latin typeface="Century Gothic" panose="020B0502020202020204" pitchFamily="34" charset="0"/>
                        </a:rPr>
                        <a:t>0,08 p.p.</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r>
                        <a:rPr lang="en-US" sz="1000" b="1" i="0" u="none" strike="noStrike">
                          <a:solidFill>
                            <a:srgbClr val="000000"/>
                          </a:solidFill>
                          <a:effectLst/>
                          <a:latin typeface="Century Gothic" panose="020B0502020202020204" pitchFamily="34" charset="0"/>
                        </a:rPr>
                        <a:t>0,75 p.p.</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r>
                        <a:rPr lang="en-US" sz="1000" b="1" i="0" u="none" strike="noStrike">
                          <a:solidFill>
                            <a:srgbClr val="000000"/>
                          </a:solidFill>
                          <a:effectLst/>
                          <a:latin typeface="Century Gothic" panose="020B0502020202020204" pitchFamily="34" charset="0"/>
                        </a:rPr>
                        <a:t>0,47 p.p.</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r>
                        <a:rPr lang="en-US" sz="1000" b="1" i="0" u="none" strike="noStrike" dirty="0">
                          <a:solidFill>
                            <a:srgbClr val="000000"/>
                          </a:solidFill>
                          <a:effectLst/>
                          <a:latin typeface="Century Gothic" panose="020B0502020202020204" pitchFamily="34" charset="0"/>
                        </a:rPr>
                        <a:t>0,47 p.p.</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r>
                        <a:rPr lang="en-US" sz="1000" b="1" i="0" u="none" strike="noStrike">
                          <a:solidFill>
                            <a:srgbClr val="000000"/>
                          </a:solidFill>
                          <a:effectLst/>
                          <a:latin typeface="Century Gothic" panose="020B0502020202020204" pitchFamily="34" charset="0"/>
                        </a:rPr>
                        <a:t>4,69 p.p.</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r>
                        <a:rPr lang="en-US" sz="1000" b="1" i="0" u="none" strike="noStrike" dirty="0">
                          <a:solidFill>
                            <a:srgbClr val="000000"/>
                          </a:solidFill>
                          <a:effectLst/>
                          <a:latin typeface="Century Gothic" panose="020B0502020202020204" pitchFamily="34" charset="0"/>
                        </a:rPr>
                        <a:t>3,46 p.p.</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ctr"/>
                      <a:r>
                        <a:rPr lang="en-US" sz="1000" b="1" i="0" u="none" strike="noStrike" dirty="0">
                          <a:solidFill>
                            <a:srgbClr val="000000"/>
                          </a:solidFill>
                          <a:effectLst/>
                          <a:latin typeface="Century Gothic" panose="020B0502020202020204" pitchFamily="34" charset="0"/>
                        </a:rPr>
                        <a:t>12,58 p.p.</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450596189"/>
                  </a:ext>
                </a:extLst>
              </a:tr>
            </a:tbl>
          </a:graphicData>
        </a:graphic>
      </p:graphicFrame>
      <p:graphicFrame>
        <p:nvGraphicFramePr>
          <p:cNvPr id="16" name="Tabela 2">
            <a:extLst>
              <a:ext uri="{FF2B5EF4-FFF2-40B4-BE49-F238E27FC236}">
                <a16:creationId xmlns:a16="http://schemas.microsoft.com/office/drawing/2014/main" id="{63EACEE2-BF79-5EF0-AAC0-BEBA8B76355A}"/>
              </a:ext>
            </a:extLst>
          </p:cNvPr>
          <p:cNvGraphicFramePr>
            <a:graphicFrameLocks noGrp="1"/>
          </p:cNvGraphicFramePr>
          <p:nvPr/>
        </p:nvGraphicFramePr>
        <p:xfrm>
          <a:off x="5869653" y="4978872"/>
          <a:ext cx="3186916" cy="1663453"/>
        </p:xfrm>
        <a:graphic>
          <a:graphicData uri="http://schemas.openxmlformats.org/drawingml/2006/table">
            <a:tbl>
              <a:tblPr firstRow="1" bandRow="1">
                <a:tableStyleId>{5C22544A-7EE6-4342-B048-85BDC9FD1C3A}</a:tableStyleId>
              </a:tblPr>
              <a:tblGrid>
                <a:gridCol w="3186916">
                  <a:extLst>
                    <a:ext uri="{9D8B030D-6E8A-4147-A177-3AD203B41FA5}">
                      <a16:colId xmlns:a16="http://schemas.microsoft.com/office/drawing/2014/main" val="2777848874"/>
                    </a:ext>
                  </a:extLst>
                </a:gridCol>
              </a:tblGrid>
              <a:tr h="307093">
                <a:tc>
                  <a:txBody>
                    <a:bodyPr/>
                    <a:lstStyle/>
                    <a:p>
                      <a:pPr algn="ctr"/>
                      <a:r>
                        <a:rPr lang="pt-BR" sz="1200" dirty="0">
                          <a:solidFill>
                            <a:srgbClr val="0082CE"/>
                          </a:solidFill>
                          <a:latin typeface="Century Gothic" panose="020B0502020202020204" pitchFamily="34" charset="0"/>
                        </a:rPr>
                        <a:t>OBJETIVO E ESTRATÉGIA</a:t>
                      </a:r>
                    </a:p>
                  </a:txBody>
                  <a:tcPr anchor="ctr">
                    <a:lnL w="12700" cmpd="sng">
                      <a:noFill/>
                    </a:lnL>
                    <a:lnR w="12700" cmpd="sng">
                      <a:noFill/>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707907"/>
                  </a:ext>
                </a:extLst>
              </a:tr>
              <a:tr h="430360">
                <a:tc>
                  <a:txBody>
                    <a:bodyPr/>
                    <a:lstStyle/>
                    <a:p>
                      <a:pPr algn="l">
                        <a:spcAft>
                          <a:spcPts val="600"/>
                        </a:spcAft>
                      </a:pPr>
                      <a:r>
                        <a:rPr lang="pt-BR" sz="900" dirty="0">
                          <a:solidFill>
                            <a:srgbClr val="1D252C"/>
                          </a:solidFill>
                          <a:latin typeface="Century Gothic" panose="020B0502020202020204" pitchFamily="34" charset="0"/>
                        </a:rPr>
                        <a:t>Meta de retorno de 100% do CDI</a:t>
                      </a:r>
                    </a:p>
                    <a:p>
                      <a:pPr algn="l">
                        <a:spcAft>
                          <a:spcPts val="600"/>
                        </a:spcAft>
                      </a:pPr>
                      <a:r>
                        <a:rPr lang="pt-BR" sz="900" dirty="0">
                          <a:solidFill>
                            <a:srgbClr val="1D252C"/>
                          </a:solidFill>
                          <a:latin typeface="Century Gothic" panose="020B0502020202020204" pitchFamily="34" charset="0"/>
                        </a:rPr>
                        <a:t>Alavancagem e </a:t>
                      </a:r>
                      <a:r>
                        <a:rPr lang="pt-BR" sz="900" dirty="0" err="1">
                          <a:solidFill>
                            <a:srgbClr val="1D252C"/>
                          </a:solidFill>
                          <a:latin typeface="Century Gothic" panose="020B0502020202020204" pitchFamily="34" charset="0"/>
                        </a:rPr>
                        <a:t>day</a:t>
                      </a:r>
                      <a:r>
                        <a:rPr lang="pt-BR" sz="900" dirty="0">
                          <a:solidFill>
                            <a:srgbClr val="1D252C"/>
                          </a:solidFill>
                          <a:latin typeface="Century Gothic" panose="020B0502020202020204" pitchFamily="34" charset="0"/>
                        </a:rPr>
                        <a:t>-trade não permitidos</a:t>
                      </a:r>
                    </a:p>
                    <a:p>
                      <a:pPr algn="l">
                        <a:spcAft>
                          <a:spcPts val="600"/>
                        </a:spcAft>
                      </a:pPr>
                      <a:r>
                        <a:rPr lang="pt-BR" sz="900" dirty="0">
                          <a:solidFill>
                            <a:srgbClr val="1D252C"/>
                          </a:solidFill>
                          <a:latin typeface="Century Gothic" panose="020B0502020202020204" pitchFamily="34" charset="0"/>
                        </a:rPr>
                        <a:t>Portfólio composto majoritariamente de títulos de emissões bancárias e debêntures de baixo risco de crédito privado</a:t>
                      </a:r>
                    </a:p>
                    <a:p>
                      <a:pPr algn="l">
                        <a:spcAft>
                          <a:spcPts val="600"/>
                        </a:spcAft>
                      </a:pPr>
                      <a:r>
                        <a:rPr lang="pt-BR" sz="900" dirty="0">
                          <a:solidFill>
                            <a:srgbClr val="1D252C"/>
                          </a:solidFill>
                          <a:latin typeface="Century Gothic" panose="020B0502020202020204" pitchFamily="34" charset="0"/>
                        </a:rPr>
                        <a:t>Adequado às regras da Resolução CMN 4.444/15</a:t>
                      </a:r>
                    </a:p>
                    <a:p>
                      <a:pPr algn="l">
                        <a:spcAft>
                          <a:spcPts val="600"/>
                        </a:spcAft>
                      </a:pPr>
                      <a:endParaRPr lang="pt-BR" sz="900" dirty="0">
                        <a:solidFill>
                          <a:srgbClr val="1D252C"/>
                        </a:solidFill>
                        <a:latin typeface="Century Gothic" panose="020B0502020202020204" pitchFamily="34" charset="0"/>
                      </a:endParaRP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bl>
          </a:graphicData>
        </a:graphic>
      </p:graphicFrame>
      <p:graphicFrame>
        <p:nvGraphicFramePr>
          <p:cNvPr id="17" name="Tabela 2">
            <a:extLst>
              <a:ext uri="{FF2B5EF4-FFF2-40B4-BE49-F238E27FC236}">
                <a16:creationId xmlns:a16="http://schemas.microsoft.com/office/drawing/2014/main" id="{C6016951-9B29-875F-A7B5-BD2DBA0BCC17}"/>
              </a:ext>
            </a:extLst>
          </p:cNvPr>
          <p:cNvGraphicFramePr>
            <a:graphicFrameLocks noGrp="1"/>
          </p:cNvGraphicFramePr>
          <p:nvPr>
            <p:extLst>
              <p:ext uri="{D42A27DB-BD31-4B8C-83A1-F6EECF244321}">
                <p14:modId xmlns:p14="http://schemas.microsoft.com/office/powerpoint/2010/main" val="3153421109"/>
              </p:ext>
            </p:extLst>
          </p:nvPr>
        </p:nvGraphicFramePr>
        <p:xfrm>
          <a:off x="9321421" y="4978872"/>
          <a:ext cx="2511179" cy="1677600"/>
        </p:xfrm>
        <a:graphic>
          <a:graphicData uri="http://schemas.openxmlformats.org/drawingml/2006/table">
            <a:tbl>
              <a:tblPr firstRow="1" bandRow="1">
                <a:tableStyleId>{5C22544A-7EE6-4342-B048-85BDC9FD1C3A}</a:tableStyleId>
              </a:tblPr>
              <a:tblGrid>
                <a:gridCol w="1247324">
                  <a:extLst>
                    <a:ext uri="{9D8B030D-6E8A-4147-A177-3AD203B41FA5}">
                      <a16:colId xmlns:a16="http://schemas.microsoft.com/office/drawing/2014/main" val="2621192149"/>
                    </a:ext>
                  </a:extLst>
                </a:gridCol>
                <a:gridCol w="1263855">
                  <a:extLst>
                    <a:ext uri="{9D8B030D-6E8A-4147-A177-3AD203B41FA5}">
                      <a16:colId xmlns:a16="http://schemas.microsoft.com/office/drawing/2014/main" val="1044384678"/>
                    </a:ext>
                  </a:extLst>
                </a:gridCol>
              </a:tblGrid>
              <a:tr h="306000">
                <a:tc gridSpan="2">
                  <a:txBody>
                    <a:bodyPr/>
                    <a:lstStyle/>
                    <a:p>
                      <a:pPr algn="ctr"/>
                      <a:r>
                        <a:rPr lang="pt-BR" sz="1200" dirty="0">
                          <a:solidFill>
                            <a:srgbClr val="0082CE"/>
                          </a:solidFill>
                          <a:latin typeface="Century Gothic" panose="020B0502020202020204" pitchFamily="34" charset="0"/>
                        </a:rPr>
                        <a:t>CARACTERÍSTICAS</a:t>
                      </a:r>
                    </a:p>
                  </a:txBody>
                  <a:tcPr anchor="ct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noFill/>
                  </a:tcPr>
                </a:tc>
                <a:tc hMerge="1">
                  <a:txBody>
                    <a:bodyPr/>
                    <a:lstStyle/>
                    <a:p>
                      <a:endParaRPr lang="pt-BR" sz="1000">
                        <a:latin typeface="Century Gothic" panose="020B0502020202020204" pitchFamily="34" charset="0"/>
                      </a:endParaRPr>
                    </a:p>
                  </a:txBody>
                  <a:tcPr>
                    <a:solidFill>
                      <a:srgbClr val="0082CE"/>
                    </a:solidFill>
                  </a:tcPr>
                </a:tc>
                <a:extLst>
                  <a:ext uri="{0D108BD9-81ED-4DB2-BD59-A6C34878D82A}">
                    <a16:rowId xmlns:a16="http://schemas.microsoft.com/office/drawing/2014/main" val="1702707907"/>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Adm.</a:t>
                      </a:r>
                    </a:p>
                  </a:txBody>
                  <a:tcPr>
                    <a:lnT w="12700" cap="flat" cmpd="sng" algn="ctr">
                      <a:solidFill>
                        <a:srgbClr val="0082CE"/>
                      </a:solidFill>
                      <a:prstDash val="solid"/>
                      <a:round/>
                      <a:headEnd type="none" w="med" len="med"/>
                      <a:tailEnd type="none" w="med" len="med"/>
                    </a:lnT>
                    <a:noFill/>
                  </a:tcPr>
                </a:tc>
                <a:tc>
                  <a:txBody>
                    <a:bodyPr/>
                    <a:lstStyle/>
                    <a:p>
                      <a:r>
                        <a:rPr lang="pt-BR" sz="900" dirty="0">
                          <a:solidFill>
                            <a:srgbClr val="1D252C"/>
                          </a:solidFill>
                          <a:latin typeface="Century Gothic" panose="020B0502020202020204" pitchFamily="34" charset="0"/>
                        </a:rPr>
                        <a:t>0,43% a.a.</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Perf.</a:t>
                      </a:r>
                    </a:p>
                  </a:txBody>
                  <a:tcPr>
                    <a:noFill/>
                  </a:tcPr>
                </a:tc>
                <a:tc>
                  <a:txBody>
                    <a:bodyPr/>
                    <a:lstStyle/>
                    <a:p>
                      <a:r>
                        <a:rPr lang="pt-BR" sz="900" dirty="0">
                          <a:solidFill>
                            <a:srgbClr val="1D252C"/>
                          </a:solidFill>
                          <a:latin typeface="Century Gothic" panose="020B0502020202020204" pitchFamily="34" charset="0"/>
                        </a:rPr>
                        <a:t>Não há</a:t>
                      </a:r>
                    </a:p>
                  </a:txBody>
                  <a:tcPr>
                    <a:noFill/>
                  </a:tcPr>
                </a:tc>
                <a:extLst>
                  <a:ext uri="{0D108BD9-81ED-4DB2-BD59-A6C34878D82A}">
                    <a16:rowId xmlns:a16="http://schemas.microsoft.com/office/drawing/2014/main" val="3073777040"/>
                  </a:ext>
                </a:extLst>
              </a:tr>
              <a:tr h="216000">
                <a:tc>
                  <a:txBody>
                    <a:bodyPr/>
                    <a:lstStyle/>
                    <a:p>
                      <a:r>
                        <a:rPr lang="pt-BR" sz="900" dirty="0">
                          <a:solidFill>
                            <a:srgbClr val="1D252C"/>
                          </a:solidFill>
                          <a:latin typeface="Century Gothic" panose="020B0502020202020204" pitchFamily="34" charset="0"/>
                        </a:rPr>
                        <a:t>Aplicação mín.</a:t>
                      </a:r>
                    </a:p>
                  </a:txBody>
                  <a:tcPr>
                    <a:noFill/>
                  </a:tcPr>
                </a:tc>
                <a:tc>
                  <a:txBody>
                    <a:bodyPr/>
                    <a:lstStyle/>
                    <a:p>
                      <a:r>
                        <a:rPr lang="pt-BR" sz="900" dirty="0">
                          <a:solidFill>
                            <a:srgbClr val="1D252C"/>
                          </a:solidFill>
                          <a:latin typeface="Century Gothic" panose="020B0502020202020204" pitchFamily="34" charset="0"/>
                        </a:rPr>
                        <a:t>Consultar Seg.</a:t>
                      </a:r>
                    </a:p>
                  </a:txBody>
                  <a:tcPr>
                    <a:noFill/>
                  </a:tcPr>
                </a:tc>
                <a:extLst>
                  <a:ext uri="{0D108BD9-81ED-4DB2-BD59-A6C34878D82A}">
                    <a16:rowId xmlns:a16="http://schemas.microsoft.com/office/drawing/2014/main" val="690175989"/>
                  </a:ext>
                </a:extLst>
              </a:tr>
              <a:tr h="216000">
                <a:tc>
                  <a:txBody>
                    <a:bodyPr/>
                    <a:lstStyle/>
                    <a:p>
                      <a:r>
                        <a:rPr lang="pt-BR" sz="900" dirty="0">
                          <a:solidFill>
                            <a:srgbClr val="1D252C"/>
                          </a:solidFill>
                          <a:latin typeface="Century Gothic" panose="020B0502020202020204" pitchFamily="34" charset="0"/>
                        </a:rPr>
                        <a:t>Resgate</a:t>
                      </a:r>
                    </a:p>
                  </a:txBody>
                  <a:tcPr>
                    <a:noFill/>
                  </a:tcPr>
                </a:tc>
                <a:tc>
                  <a:txBody>
                    <a:bodyPr/>
                    <a:lstStyle/>
                    <a:p>
                      <a:r>
                        <a:rPr lang="fr-FR" sz="900" dirty="0" err="1">
                          <a:solidFill>
                            <a:srgbClr val="1D252C"/>
                          </a:solidFill>
                          <a:latin typeface="Century Gothic" panose="020B0502020202020204" pitchFamily="34" charset="0"/>
                        </a:rPr>
                        <a:t>Consultar</a:t>
                      </a:r>
                      <a:r>
                        <a:rPr lang="fr-FR" sz="900" dirty="0">
                          <a:solidFill>
                            <a:srgbClr val="1D252C"/>
                          </a:solidFill>
                          <a:latin typeface="Century Gothic" panose="020B0502020202020204" pitchFamily="34" charset="0"/>
                        </a:rPr>
                        <a:t> </a:t>
                      </a:r>
                      <a:r>
                        <a:rPr lang="fr-FR" sz="900" dirty="0" err="1">
                          <a:solidFill>
                            <a:srgbClr val="1D252C"/>
                          </a:solidFill>
                          <a:latin typeface="Century Gothic" panose="020B0502020202020204" pitchFamily="34" charset="0"/>
                        </a:rPr>
                        <a:t>Seg</a:t>
                      </a:r>
                      <a:r>
                        <a:rPr lang="fr-FR" sz="900" dirty="0">
                          <a:solidFill>
                            <a:srgbClr val="1D252C"/>
                          </a:solidFill>
                          <a:latin typeface="Century Gothic" panose="020B0502020202020204" pitchFamily="34" charset="0"/>
                        </a:rPr>
                        <a:t>.</a:t>
                      </a:r>
                    </a:p>
                  </a:txBody>
                  <a:tcPr>
                    <a:noFill/>
                  </a:tcPr>
                </a:tc>
                <a:extLst>
                  <a:ext uri="{0D108BD9-81ED-4DB2-BD59-A6C34878D82A}">
                    <a16:rowId xmlns:a16="http://schemas.microsoft.com/office/drawing/2014/main" val="524102524"/>
                  </a:ext>
                </a:extLst>
              </a:tr>
              <a:tr h="216000">
                <a:tc>
                  <a:txBody>
                    <a:bodyPr/>
                    <a:lstStyle/>
                    <a:p>
                      <a:r>
                        <a:rPr lang="pt-BR" sz="900" dirty="0">
                          <a:solidFill>
                            <a:srgbClr val="1D252C"/>
                          </a:solidFill>
                          <a:latin typeface="Century Gothic" panose="020B0502020202020204" pitchFamily="34" charset="0"/>
                        </a:rPr>
                        <a:t>PL</a:t>
                      </a:r>
                    </a:p>
                  </a:txBody>
                  <a:tcPr>
                    <a:noFill/>
                  </a:tcPr>
                </a:tc>
                <a:tc>
                  <a:txBody>
                    <a:bodyPr/>
                    <a:lstStyle/>
                    <a:p>
                      <a:r>
                        <a:rPr lang="pt-BR" sz="900" dirty="0">
                          <a:solidFill>
                            <a:srgbClr val="1D252C"/>
                          </a:solidFill>
                          <a:latin typeface="Century Gothic" panose="020B0502020202020204" pitchFamily="34" charset="0"/>
                        </a:rPr>
                        <a:t>R$ 1,256 bi</a:t>
                      </a:r>
                    </a:p>
                  </a:txBody>
                  <a:tcPr>
                    <a:noFill/>
                  </a:tcPr>
                </a:tc>
                <a:extLst>
                  <a:ext uri="{0D108BD9-81ED-4DB2-BD59-A6C34878D82A}">
                    <a16:rowId xmlns:a16="http://schemas.microsoft.com/office/drawing/2014/main" val="3557358270"/>
                  </a:ext>
                </a:extLst>
              </a:tr>
              <a:tr h="216000">
                <a:tc>
                  <a:txBody>
                    <a:bodyPr/>
                    <a:lstStyle/>
                    <a:p>
                      <a:r>
                        <a:rPr lang="pt-BR" sz="900" dirty="0">
                          <a:solidFill>
                            <a:srgbClr val="1D252C"/>
                          </a:solidFill>
                          <a:latin typeface="Century Gothic" panose="020B0502020202020204" pitchFamily="34" charset="0"/>
                        </a:rPr>
                        <a:t>Data de Início</a:t>
                      </a:r>
                    </a:p>
                  </a:txBody>
                  <a:tcPr>
                    <a:noFill/>
                  </a:tcPr>
                </a:tc>
                <a:tc>
                  <a:txBody>
                    <a:bodyPr/>
                    <a:lstStyle/>
                    <a:p>
                      <a:r>
                        <a:rPr lang="pt-BR" sz="900" dirty="0">
                          <a:solidFill>
                            <a:srgbClr val="1D252C"/>
                          </a:solidFill>
                          <a:latin typeface="Century Gothic" panose="020B0502020202020204" pitchFamily="34" charset="0"/>
                        </a:rPr>
                        <a:t>31/07/2020</a:t>
                      </a:r>
                    </a:p>
                  </a:txBody>
                  <a:tcPr>
                    <a:noFill/>
                  </a:tcPr>
                </a:tc>
                <a:extLst>
                  <a:ext uri="{0D108BD9-81ED-4DB2-BD59-A6C34878D82A}">
                    <a16:rowId xmlns:a16="http://schemas.microsoft.com/office/drawing/2014/main" val="13385555"/>
                  </a:ext>
                </a:extLst>
              </a:tr>
            </a:tbl>
          </a:graphicData>
        </a:graphic>
      </p:graphicFrame>
      <p:sp>
        <p:nvSpPr>
          <p:cNvPr id="6" name="Text Placeholder 5">
            <a:extLst>
              <a:ext uri="{FF2B5EF4-FFF2-40B4-BE49-F238E27FC236}">
                <a16:creationId xmlns:a16="http://schemas.microsoft.com/office/drawing/2014/main" id="{4BA438DC-C9AE-917D-3FE2-42BE9D58DEA3}"/>
              </a:ext>
            </a:extLst>
          </p:cNvPr>
          <p:cNvSpPr>
            <a:spLocks noGrp="1"/>
          </p:cNvSpPr>
          <p:nvPr>
            <p:ph type="body" sz="quarter" idx="10"/>
          </p:nvPr>
        </p:nvSpPr>
        <p:spPr/>
        <p:txBody>
          <a:bodyPr/>
          <a:lstStyle/>
          <a:p>
            <a:r>
              <a:rPr lang="pt-BR" dirty="0"/>
              <a:t>Crédito Privado High Grade Previdenciário</a:t>
            </a:r>
          </a:p>
        </p:txBody>
      </p:sp>
      <p:sp>
        <p:nvSpPr>
          <p:cNvPr id="14" name="Google Shape;283;p91">
            <a:extLst>
              <a:ext uri="{FF2B5EF4-FFF2-40B4-BE49-F238E27FC236}">
                <a16:creationId xmlns:a16="http://schemas.microsoft.com/office/drawing/2014/main" id="{CAD8FD43-4A99-7108-AF31-F6397554D544}"/>
              </a:ext>
            </a:extLst>
          </p:cNvPr>
          <p:cNvSpPr/>
          <p:nvPr/>
        </p:nvSpPr>
        <p:spPr>
          <a:xfrm>
            <a:off x="10658762" y="1468856"/>
            <a:ext cx="1327004" cy="293696"/>
          </a:xfrm>
          <a:prstGeom prst="rect">
            <a:avLst/>
          </a:prstGeom>
          <a:solidFill>
            <a:schemeClr val="bg1"/>
          </a:solidFill>
          <a:ln>
            <a:noFill/>
          </a:ln>
        </p:spPr>
        <p:txBody>
          <a:bodyPr spcFirstLastPara="1" wrap="square" lIns="35700" tIns="35700" rIns="35700" bIns="35700" anchor="ctr" anchorCtr="0">
            <a:spAutoFit/>
          </a:bodyPr>
          <a:lstStyle/>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6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121% </a:t>
            </a:r>
            <a:r>
              <a:rPr kumimoji="0" lang="pt-BR" sz="11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do CDI</a:t>
            </a:r>
            <a:endParaRPr kumimoji="0" lang="pt-BR" sz="8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endParaRPr>
          </a:p>
        </p:txBody>
      </p:sp>
      <p:sp>
        <p:nvSpPr>
          <p:cNvPr id="3" name="TextBox 28">
            <a:extLst>
              <a:ext uri="{FF2B5EF4-FFF2-40B4-BE49-F238E27FC236}">
                <a16:creationId xmlns:a16="http://schemas.microsoft.com/office/drawing/2014/main" id="{7D9E6F0C-271A-B3E5-1349-498488B90B8B}"/>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31/07/2025</a:t>
            </a:r>
          </a:p>
        </p:txBody>
      </p:sp>
      <p:graphicFrame>
        <p:nvGraphicFramePr>
          <p:cNvPr id="4" name="Chart 3">
            <a:extLst>
              <a:ext uri="{FF2B5EF4-FFF2-40B4-BE49-F238E27FC236}">
                <a16:creationId xmlns:a16="http://schemas.microsoft.com/office/drawing/2014/main" id="{F3640664-5CB2-4E95-B33F-07B4DA95C04F}"/>
              </a:ext>
            </a:extLst>
          </p:cNvPr>
          <p:cNvGraphicFramePr>
            <a:graphicFrameLocks/>
          </p:cNvGraphicFramePr>
          <p:nvPr>
            <p:extLst>
              <p:ext uri="{D42A27DB-BD31-4B8C-83A1-F6EECF244321}">
                <p14:modId xmlns:p14="http://schemas.microsoft.com/office/powerpoint/2010/main" val="1649409613"/>
              </p:ext>
            </p:extLst>
          </p:nvPr>
        </p:nvGraphicFramePr>
        <p:xfrm>
          <a:off x="206234" y="1366525"/>
          <a:ext cx="11779532" cy="346949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370702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94FCC-AEAB-9071-28BE-CCE1F5799515}"/>
            </a:ext>
          </a:extLst>
        </p:cNvPr>
        <p:cNvGrpSpPr/>
        <p:nvPr/>
      </p:nvGrpSpPr>
      <p:grpSpPr>
        <a:xfrm>
          <a:off x="0" y="0"/>
          <a:ext cx="0" cy="0"/>
          <a:chOff x="0" y="0"/>
          <a:chExt cx="0" cy="0"/>
        </a:xfrm>
      </p:grpSpPr>
      <p:sp>
        <p:nvSpPr>
          <p:cNvPr id="3" name="TextBox 10">
            <a:extLst>
              <a:ext uri="{FF2B5EF4-FFF2-40B4-BE49-F238E27FC236}">
                <a16:creationId xmlns:a16="http://schemas.microsoft.com/office/drawing/2014/main" id="{23A4813F-43C5-8CFA-0226-DBEF427B3F1D}"/>
              </a:ext>
            </a:extLst>
          </p:cNvPr>
          <p:cNvSpPr txBox="1"/>
          <p:nvPr/>
        </p:nvSpPr>
        <p:spPr>
          <a:xfrm>
            <a:off x="1471787" y="1493589"/>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Rating - % PL</a:t>
            </a:r>
          </a:p>
        </p:txBody>
      </p:sp>
      <p:sp>
        <p:nvSpPr>
          <p:cNvPr id="4" name="TextBox 14">
            <a:extLst>
              <a:ext uri="{FF2B5EF4-FFF2-40B4-BE49-F238E27FC236}">
                <a16:creationId xmlns:a16="http://schemas.microsoft.com/office/drawing/2014/main" id="{D7865D48-279E-8F7B-B2C0-DC3E861C5062}"/>
              </a:ext>
            </a:extLst>
          </p:cNvPr>
          <p:cNvSpPr txBox="1"/>
          <p:nvPr/>
        </p:nvSpPr>
        <p:spPr>
          <a:xfrm>
            <a:off x="6620032" y="1518756"/>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Setor - % PL</a:t>
            </a:r>
          </a:p>
        </p:txBody>
      </p:sp>
      <p:sp>
        <p:nvSpPr>
          <p:cNvPr id="8" name="Title 2">
            <a:extLst>
              <a:ext uri="{FF2B5EF4-FFF2-40B4-BE49-F238E27FC236}">
                <a16:creationId xmlns:a16="http://schemas.microsoft.com/office/drawing/2014/main" id="{44B4DEFB-2441-0561-C270-B04B3059E6F0}"/>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B PREV </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9" name="Text Placeholder 3">
            <a:extLst>
              <a:ext uri="{FF2B5EF4-FFF2-40B4-BE49-F238E27FC236}">
                <a16:creationId xmlns:a16="http://schemas.microsoft.com/office/drawing/2014/main" id="{352C601D-3798-C1F1-9AB1-119B83492574}"/>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Portfólio</a:t>
            </a:r>
          </a:p>
        </p:txBody>
      </p:sp>
      <p:sp>
        <p:nvSpPr>
          <p:cNvPr id="7" name="TextBox 28">
            <a:extLst>
              <a:ext uri="{FF2B5EF4-FFF2-40B4-BE49-F238E27FC236}">
                <a16:creationId xmlns:a16="http://schemas.microsoft.com/office/drawing/2014/main" id="{3ACACD48-C73D-57A4-D5A7-666C726CA798}"/>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31/07/2025</a:t>
            </a:r>
          </a:p>
        </p:txBody>
      </p:sp>
      <p:graphicFrame>
        <p:nvGraphicFramePr>
          <p:cNvPr id="5" name="Chart 4">
            <a:extLst>
              <a:ext uri="{FF2B5EF4-FFF2-40B4-BE49-F238E27FC236}">
                <a16:creationId xmlns:a16="http://schemas.microsoft.com/office/drawing/2014/main" id="{2AC4FBF7-E0D6-446F-91EA-70660E8525D4}"/>
              </a:ext>
            </a:extLst>
          </p:cNvPr>
          <p:cNvGraphicFramePr>
            <a:graphicFrameLocks/>
          </p:cNvGraphicFramePr>
          <p:nvPr>
            <p:extLst>
              <p:ext uri="{D42A27DB-BD31-4B8C-83A1-F6EECF244321}">
                <p14:modId xmlns:p14="http://schemas.microsoft.com/office/powerpoint/2010/main" val="4197001427"/>
              </p:ext>
            </p:extLst>
          </p:nvPr>
        </p:nvGraphicFramePr>
        <p:xfrm>
          <a:off x="-1" y="1740699"/>
          <a:ext cx="6096001" cy="46410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006376CC-1AE6-4954-B726-DCA13463D27F}"/>
              </a:ext>
            </a:extLst>
          </p:cNvPr>
          <p:cNvGraphicFramePr>
            <a:graphicFrameLocks/>
          </p:cNvGraphicFramePr>
          <p:nvPr>
            <p:extLst>
              <p:ext uri="{D42A27DB-BD31-4B8C-83A1-F6EECF244321}">
                <p14:modId xmlns:p14="http://schemas.microsoft.com/office/powerpoint/2010/main" val="3112357653"/>
              </p:ext>
            </p:extLst>
          </p:nvPr>
        </p:nvGraphicFramePr>
        <p:xfrm>
          <a:off x="5600699" y="1824499"/>
          <a:ext cx="5864469" cy="501570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16333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AC668-8419-774A-A95C-C01AA73ABB1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9E5A3F2-624F-5BE0-FDAA-52EB60BB7C63}"/>
              </a:ext>
            </a:extLst>
          </p:cNvPr>
          <p:cNvSpPr>
            <a:spLocks noGrp="1"/>
          </p:cNvSpPr>
          <p:nvPr>
            <p:ph type="title"/>
          </p:nvPr>
        </p:nvSpPr>
        <p:spPr>
          <a:xfrm>
            <a:off x="359401" y="360000"/>
            <a:ext cx="7066894" cy="1188160"/>
          </a:xfrm>
        </p:spPr>
        <p:txBody>
          <a:bodyPr/>
          <a:lstStyle/>
          <a:p>
            <a:r>
              <a:rPr lang="pt-BR" sz="3600" dirty="0"/>
              <a:t>AZ QUEST </a:t>
            </a:r>
            <a:br>
              <a:rPr lang="pt-BR" sz="3600" dirty="0"/>
            </a:br>
            <a:r>
              <a:rPr lang="pt-BR" sz="3200" dirty="0">
                <a:solidFill>
                  <a:srgbClr val="1D252C"/>
                </a:solidFill>
              </a:rPr>
              <a:t>MELHORES DO MERCADO 2025</a:t>
            </a:r>
            <a:endParaRPr lang="pt-BR" sz="3600" dirty="0"/>
          </a:p>
        </p:txBody>
      </p:sp>
      <p:sp>
        <p:nvSpPr>
          <p:cNvPr id="7" name="Text Placeholder 6">
            <a:extLst>
              <a:ext uri="{FF2B5EF4-FFF2-40B4-BE49-F238E27FC236}">
                <a16:creationId xmlns:a16="http://schemas.microsoft.com/office/drawing/2014/main" id="{140DA06D-9A20-8B26-B921-B6EEDAE21741}"/>
              </a:ext>
            </a:extLst>
          </p:cNvPr>
          <p:cNvSpPr>
            <a:spLocks noGrp="1"/>
          </p:cNvSpPr>
          <p:nvPr>
            <p:ph type="body" sz="quarter" idx="10"/>
          </p:nvPr>
        </p:nvSpPr>
        <p:spPr>
          <a:xfrm>
            <a:off x="359088" y="1566717"/>
            <a:ext cx="6330949" cy="540000"/>
          </a:xfrm>
        </p:spPr>
        <p:txBody>
          <a:bodyPr/>
          <a:lstStyle/>
          <a:p>
            <a:r>
              <a:rPr lang="pt-BR" dirty="0"/>
              <a:t>Premiação da Revista Exame &amp; BTG Pactual</a:t>
            </a:r>
          </a:p>
        </p:txBody>
      </p:sp>
      <p:grpSp>
        <p:nvGrpSpPr>
          <p:cNvPr id="91" name="Group 90">
            <a:extLst>
              <a:ext uri="{FF2B5EF4-FFF2-40B4-BE49-F238E27FC236}">
                <a16:creationId xmlns:a16="http://schemas.microsoft.com/office/drawing/2014/main" id="{BBA987B3-2E8E-236C-1E5E-14297AF0EFCF}"/>
              </a:ext>
            </a:extLst>
          </p:cNvPr>
          <p:cNvGrpSpPr/>
          <p:nvPr/>
        </p:nvGrpSpPr>
        <p:grpSpPr>
          <a:xfrm>
            <a:off x="358775" y="2327504"/>
            <a:ext cx="4945932" cy="3848658"/>
            <a:chOff x="358775" y="2508932"/>
            <a:chExt cx="4945932" cy="3848658"/>
          </a:xfrm>
        </p:grpSpPr>
        <p:grpSp>
          <p:nvGrpSpPr>
            <p:cNvPr id="25" name="Group 24">
              <a:extLst>
                <a:ext uri="{FF2B5EF4-FFF2-40B4-BE49-F238E27FC236}">
                  <a16:creationId xmlns:a16="http://schemas.microsoft.com/office/drawing/2014/main" id="{5AD73405-ABCE-0080-8ACD-5171F99E3326}"/>
                </a:ext>
              </a:extLst>
            </p:cNvPr>
            <p:cNvGrpSpPr/>
            <p:nvPr/>
          </p:nvGrpSpPr>
          <p:grpSpPr>
            <a:xfrm>
              <a:off x="358775" y="2508932"/>
              <a:ext cx="4475151" cy="900000"/>
              <a:chOff x="359399" y="2202790"/>
              <a:chExt cx="4475151" cy="900000"/>
            </a:xfrm>
          </p:grpSpPr>
          <p:pic>
            <p:nvPicPr>
              <p:cNvPr id="16" name="Graphic 15" descr="Medal outline">
                <a:extLst>
                  <a:ext uri="{FF2B5EF4-FFF2-40B4-BE49-F238E27FC236}">
                    <a16:creationId xmlns:a16="http://schemas.microsoft.com/office/drawing/2014/main" id="{8541D9F8-2702-27F9-D731-73B5836245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99" y="2292790"/>
                <a:ext cx="720000" cy="720000"/>
              </a:xfrm>
              <a:prstGeom prst="rect">
                <a:avLst/>
              </a:prstGeom>
            </p:spPr>
          </p:pic>
          <p:sp>
            <p:nvSpPr>
              <p:cNvPr id="19" name="Text Placeholder 6">
                <a:extLst>
                  <a:ext uri="{FF2B5EF4-FFF2-40B4-BE49-F238E27FC236}">
                    <a16:creationId xmlns:a16="http://schemas.microsoft.com/office/drawing/2014/main" id="{82BEDA6F-EF25-1F06-CEA5-0AE2EB87CEDC}"/>
                  </a:ext>
                </a:extLst>
              </p:cNvPr>
              <p:cNvSpPr txBox="1">
                <a:spLocks/>
              </p:cNvSpPr>
              <p:nvPr/>
            </p:nvSpPr>
            <p:spPr>
              <a:xfrm>
                <a:off x="1163648" y="2202790"/>
                <a:ext cx="3670902" cy="900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2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Melhor Asset</a:t>
                </a:r>
              </a:p>
            </p:txBody>
          </p:sp>
        </p:grpSp>
        <p:grpSp>
          <p:nvGrpSpPr>
            <p:cNvPr id="32" name="Group 31">
              <a:extLst>
                <a:ext uri="{FF2B5EF4-FFF2-40B4-BE49-F238E27FC236}">
                  <a16:creationId xmlns:a16="http://schemas.microsoft.com/office/drawing/2014/main" id="{1FDA9B92-E800-D55D-EC85-69C49CA32A29}"/>
                </a:ext>
              </a:extLst>
            </p:cNvPr>
            <p:cNvGrpSpPr/>
            <p:nvPr/>
          </p:nvGrpSpPr>
          <p:grpSpPr>
            <a:xfrm>
              <a:off x="358775" y="5171818"/>
              <a:ext cx="4945932" cy="1185772"/>
              <a:chOff x="359399" y="5202137"/>
              <a:chExt cx="4945932" cy="1185772"/>
            </a:xfrm>
          </p:grpSpPr>
          <p:pic>
            <p:nvPicPr>
              <p:cNvPr id="18" name="Graphic 17" descr="Medal outline">
                <a:extLst>
                  <a:ext uri="{FF2B5EF4-FFF2-40B4-BE49-F238E27FC236}">
                    <a16:creationId xmlns:a16="http://schemas.microsoft.com/office/drawing/2014/main" id="{6EA11E01-B3BB-4E10-252C-40E25A32CA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99" y="5435023"/>
                <a:ext cx="720000" cy="720000"/>
              </a:xfrm>
              <a:prstGeom prst="rect">
                <a:avLst/>
              </a:prstGeom>
            </p:spPr>
          </p:pic>
          <p:grpSp>
            <p:nvGrpSpPr>
              <p:cNvPr id="27" name="Group 26">
                <a:extLst>
                  <a:ext uri="{FF2B5EF4-FFF2-40B4-BE49-F238E27FC236}">
                    <a16:creationId xmlns:a16="http://schemas.microsoft.com/office/drawing/2014/main" id="{F8998948-40CB-409B-F761-D0EF37C7AD5F}"/>
                  </a:ext>
                </a:extLst>
              </p:cNvPr>
              <p:cNvGrpSpPr/>
              <p:nvPr/>
            </p:nvGrpSpPr>
            <p:grpSpPr>
              <a:xfrm>
                <a:off x="1163648" y="5202137"/>
                <a:ext cx="4141683" cy="1185772"/>
                <a:chOff x="1163648" y="5202137"/>
                <a:chExt cx="4141683" cy="1185772"/>
              </a:xfrm>
            </p:grpSpPr>
            <p:sp>
              <p:nvSpPr>
                <p:cNvPr id="21" name="Text Placeholder 6">
                  <a:extLst>
                    <a:ext uri="{FF2B5EF4-FFF2-40B4-BE49-F238E27FC236}">
                      <a16:creationId xmlns:a16="http://schemas.microsoft.com/office/drawing/2014/main" id="{0269F873-8470-DEA6-531E-C896CF52A588}"/>
                    </a:ext>
                  </a:extLst>
                </p:cNvPr>
                <p:cNvSpPr txBox="1">
                  <a:spLocks/>
                </p:cNvSpPr>
                <p:nvPr/>
              </p:nvSpPr>
              <p:spPr>
                <a:xfrm>
                  <a:off x="1163648" y="5202137"/>
                  <a:ext cx="4141683" cy="900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t-BR" sz="2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Melhor Renda Fixa Debêntures Incentivadas</a:t>
                  </a:r>
                </a:p>
              </p:txBody>
            </p:sp>
            <p:sp>
              <p:nvSpPr>
                <p:cNvPr id="26" name="Text Placeholder 6">
                  <a:extLst>
                    <a:ext uri="{FF2B5EF4-FFF2-40B4-BE49-F238E27FC236}">
                      <a16:creationId xmlns:a16="http://schemas.microsoft.com/office/drawing/2014/main" id="{153BB1BD-C380-774D-9D00-1F66D603FE7B}"/>
                    </a:ext>
                  </a:extLst>
                </p:cNvPr>
                <p:cNvSpPr txBox="1">
                  <a:spLocks/>
                </p:cNvSpPr>
                <p:nvPr/>
              </p:nvSpPr>
              <p:spPr>
                <a:xfrm>
                  <a:off x="1163648" y="6012137"/>
                  <a:ext cx="4141683" cy="375772"/>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AZ Quest Debêntures Incentivadas</a:t>
                  </a:r>
                </a:p>
              </p:txBody>
            </p:sp>
          </p:grpSp>
        </p:grpSp>
        <p:grpSp>
          <p:nvGrpSpPr>
            <p:cNvPr id="34" name="Group 33">
              <a:extLst>
                <a:ext uri="{FF2B5EF4-FFF2-40B4-BE49-F238E27FC236}">
                  <a16:creationId xmlns:a16="http://schemas.microsoft.com/office/drawing/2014/main" id="{5738DE6C-F1C2-9061-FB1E-59D8C35C83C0}"/>
                </a:ext>
              </a:extLst>
            </p:cNvPr>
            <p:cNvGrpSpPr/>
            <p:nvPr/>
          </p:nvGrpSpPr>
          <p:grpSpPr>
            <a:xfrm>
              <a:off x="358775" y="3697489"/>
              <a:ext cx="4945932" cy="1185772"/>
              <a:chOff x="5291751" y="2927994"/>
              <a:chExt cx="4945932" cy="1185772"/>
            </a:xfrm>
          </p:grpSpPr>
          <p:pic>
            <p:nvPicPr>
              <p:cNvPr id="28" name="Graphic 27" descr="Medal outline">
                <a:extLst>
                  <a:ext uri="{FF2B5EF4-FFF2-40B4-BE49-F238E27FC236}">
                    <a16:creationId xmlns:a16="http://schemas.microsoft.com/office/drawing/2014/main" id="{A5B214A4-9605-9739-E70B-7232F64577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1751" y="3160880"/>
                <a:ext cx="720000" cy="720000"/>
              </a:xfrm>
              <a:prstGeom prst="rect">
                <a:avLst/>
              </a:prstGeom>
            </p:spPr>
          </p:pic>
          <p:grpSp>
            <p:nvGrpSpPr>
              <p:cNvPr id="29" name="Group 28">
                <a:extLst>
                  <a:ext uri="{FF2B5EF4-FFF2-40B4-BE49-F238E27FC236}">
                    <a16:creationId xmlns:a16="http://schemas.microsoft.com/office/drawing/2014/main" id="{6709486D-CEAF-D34C-18D6-7F37A9C9CF2C}"/>
                  </a:ext>
                </a:extLst>
              </p:cNvPr>
              <p:cNvGrpSpPr/>
              <p:nvPr/>
            </p:nvGrpSpPr>
            <p:grpSpPr>
              <a:xfrm>
                <a:off x="6096000" y="2927994"/>
                <a:ext cx="4141683" cy="1185772"/>
                <a:chOff x="1163648" y="5202137"/>
                <a:chExt cx="4141683" cy="1185772"/>
              </a:xfrm>
            </p:grpSpPr>
            <p:sp>
              <p:nvSpPr>
                <p:cNvPr id="30" name="Text Placeholder 6">
                  <a:extLst>
                    <a:ext uri="{FF2B5EF4-FFF2-40B4-BE49-F238E27FC236}">
                      <a16:creationId xmlns:a16="http://schemas.microsoft.com/office/drawing/2014/main" id="{200D60D2-F7FA-8653-1727-39D0A02820D6}"/>
                    </a:ext>
                  </a:extLst>
                </p:cNvPr>
                <p:cNvSpPr txBox="1">
                  <a:spLocks/>
                </p:cNvSpPr>
                <p:nvPr/>
              </p:nvSpPr>
              <p:spPr>
                <a:xfrm>
                  <a:off x="1163648" y="5202137"/>
                  <a:ext cx="4141683" cy="900000"/>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t-BR" sz="2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Melhor Multimercado </a:t>
                  </a:r>
                  <a:r>
                    <a:rPr kumimoji="0" lang="pt-BR" sz="2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Long</a:t>
                  </a:r>
                  <a:r>
                    <a:rPr kumimoji="0" lang="pt-BR" sz="2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&amp; Short</a:t>
                  </a:r>
                </a:p>
              </p:txBody>
            </p:sp>
            <p:sp>
              <p:nvSpPr>
                <p:cNvPr id="31" name="Text Placeholder 6">
                  <a:extLst>
                    <a:ext uri="{FF2B5EF4-FFF2-40B4-BE49-F238E27FC236}">
                      <a16:creationId xmlns:a16="http://schemas.microsoft.com/office/drawing/2014/main" id="{4A91F3A0-FFAC-A18B-5696-D99B7E6BF66F}"/>
                    </a:ext>
                  </a:extLst>
                </p:cNvPr>
                <p:cNvSpPr txBox="1">
                  <a:spLocks/>
                </p:cNvSpPr>
                <p:nvPr/>
              </p:nvSpPr>
              <p:spPr>
                <a:xfrm>
                  <a:off x="1163648" y="6012137"/>
                  <a:ext cx="4141683" cy="375772"/>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AZ Quest Total Return</a:t>
                  </a:r>
                </a:p>
              </p:txBody>
            </p:sp>
          </p:grpSp>
        </p:grpSp>
      </p:grpSp>
      <p:pic>
        <p:nvPicPr>
          <p:cNvPr id="90" name="Picture 89" descr="A group of men holding awards&#10;&#10;AI-generated content may be incorrect.">
            <a:extLst>
              <a:ext uri="{FF2B5EF4-FFF2-40B4-BE49-F238E27FC236}">
                <a16:creationId xmlns:a16="http://schemas.microsoft.com/office/drawing/2014/main" id="{FF72137B-6344-7343-1609-B7202FE0F4FB}"/>
              </a:ext>
            </a:extLst>
          </p:cNvPr>
          <p:cNvPicPr>
            <a:picLocks noChangeAspect="1"/>
          </p:cNvPicPr>
          <p:nvPr/>
        </p:nvPicPr>
        <p:blipFill>
          <a:blip r:embed="rId5">
            <a:extLst>
              <a:ext uri="{28A0092B-C50C-407E-A947-70E740481C1C}">
                <a14:useLocalDpi xmlns:a14="http://schemas.microsoft.com/office/drawing/2010/main" val="0"/>
              </a:ext>
            </a:extLst>
          </a:blip>
          <a:srcRect r="5557"/>
          <a:stretch>
            <a:fillRect/>
          </a:stretch>
        </p:blipFill>
        <p:spPr>
          <a:xfrm>
            <a:off x="7334353" y="0"/>
            <a:ext cx="4857647" cy="6858001"/>
          </a:xfrm>
          <a:prstGeom prst="rect">
            <a:avLst/>
          </a:prstGeom>
        </p:spPr>
      </p:pic>
      <p:sp>
        <p:nvSpPr>
          <p:cNvPr id="93" name="Rectangle 92">
            <a:extLst>
              <a:ext uri="{FF2B5EF4-FFF2-40B4-BE49-F238E27FC236}">
                <a16:creationId xmlns:a16="http://schemas.microsoft.com/office/drawing/2014/main" id="{42FA4E5F-5776-19A3-4183-3A55B634B784}"/>
              </a:ext>
            </a:extLst>
          </p:cNvPr>
          <p:cNvSpPr/>
          <p:nvPr/>
        </p:nvSpPr>
        <p:spPr>
          <a:xfrm rot="5400000">
            <a:off x="3941352" y="3392998"/>
            <a:ext cx="6858003" cy="72000"/>
          </a:xfrm>
          <a:prstGeom prst="rect">
            <a:avLst/>
          </a:prstGeom>
          <a:solidFill>
            <a:srgbClr val="008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825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07F5A8-1E00-DEA0-7858-094BD19FF384}"/>
            </a:ext>
          </a:extLst>
        </p:cNvPr>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2A91FCDB-74F7-53F3-7BB2-63531990C993}"/>
              </a:ext>
            </a:extLst>
          </p:cNvPr>
          <p:cNvGraphicFramePr>
            <a:graphicFrameLocks noGrp="1"/>
          </p:cNvGraphicFramePr>
          <p:nvPr>
            <p:extLst>
              <p:ext uri="{D42A27DB-BD31-4B8C-83A1-F6EECF244321}">
                <p14:modId xmlns:p14="http://schemas.microsoft.com/office/powerpoint/2010/main" val="193968291"/>
              </p:ext>
            </p:extLst>
          </p:nvPr>
        </p:nvGraphicFramePr>
        <p:xfrm>
          <a:off x="445129" y="1372858"/>
          <a:ext cx="11473203" cy="952500"/>
        </p:xfrm>
        <a:graphic>
          <a:graphicData uri="http://schemas.openxmlformats.org/drawingml/2006/table">
            <a:tbl>
              <a:tblPr/>
              <a:tblGrid>
                <a:gridCol w="1613649">
                  <a:extLst>
                    <a:ext uri="{9D8B030D-6E8A-4147-A177-3AD203B41FA5}">
                      <a16:colId xmlns:a16="http://schemas.microsoft.com/office/drawing/2014/main" val="168700750"/>
                    </a:ext>
                  </a:extLst>
                </a:gridCol>
                <a:gridCol w="1095506">
                  <a:extLst>
                    <a:ext uri="{9D8B030D-6E8A-4147-A177-3AD203B41FA5}">
                      <a16:colId xmlns:a16="http://schemas.microsoft.com/office/drawing/2014/main" val="1143332640"/>
                    </a:ext>
                  </a:extLst>
                </a:gridCol>
                <a:gridCol w="1095506">
                  <a:extLst>
                    <a:ext uri="{9D8B030D-6E8A-4147-A177-3AD203B41FA5}">
                      <a16:colId xmlns:a16="http://schemas.microsoft.com/office/drawing/2014/main" val="1174440630"/>
                    </a:ext>
                  </a:extLst>
                </a:gridCol>
                <a:gridCol w="1095506">
                  <a:extLst>
                    <a:ext uri="{9D8B030D-6E8A-4147-A177-3AD203B41FA5}">
                      <a16:colId xmlns:a16="http://schemas.microsoft.com/office/drawing/2014/main" val="411565383"/>
                    </a:ext>
                  </a:extLst>
                </a:gridCol>
                <a:gridCol w="1095506">
                  <a:extLst>
                    <a:ext uri="{9D8B030D-6E8A-4147-A177-3AD203B41FA5}">
                      <a16:colId xmlns:a16="http://schemas.microsoft.com/office/drawing/2014/main" val="1918783692"/>
                    </a:ext>
                  </a:extLst>
                </a:gridCol>
                <a:gridCol w="1095506">
                  <a:extLst>
                    <a:ext uri="{9D8B030D-6E8A-4147-A177-3AD203B41FA5}">
                      <a16:colId xmlns:a16="http://schemas.microsoft.com/office/drawing/2014/main" val="599322609"/>
                    </a:ext>
                  </a:extLst>
                </a:gridCol>
                <a:gridCol w="1095506">
                  <a:extLst>
                    <a:ext uri="{9D8B030D-6E8A-4147-A177-3AD203B41FA5}">
                      <a16:colId xmlns:a16="http://schemas.microsoft.com/office/drawing/2014/main" val="3768018868"/>
                    </a:ext>
                  </a:extLst>
                </a:gridCol>
                <a:gridCol w="1095506">
                  <a:extLst>
                    <a:ext uri="{9D8B030D-6E8A-4147-A177-3AD203B41FA5}">
                      <a16:colId xmlns:a16="http://schemas.microsoft.com/office/drawing/2014/main" val="2879327730"/>
                    </a:ext>
                  </a:extLst>
                </a:gridCol>
                <a:gridCol w="1095506">
                  <a:extLst>
                    <a:ext uri="{9D8B030D-6E8A-4147-A177-3AD203B41FA5}">
                      <a16:colId xmlns:a16="http://schemas.microsoft.com/office/drawing/2014/main" val="3972957082"/>
                    </a:ext>
                  </a:extLst>
                </a:gridCol>
                <a:gridCol w="1095506">
                  <a:extLst>
                    <a:ext uri="{9D8B030D-6E8A-4147-A177-3AD203B41FA5}">
                      <a16:colId xmlns:a16="http://schemas.microsoft.com/office/drawing/2014/main" val="459539201"/>
                    </a:ext>
                  </a:extLst>
                </a:gridCol>
              </a:tblGrid>
              <a:tr h="190500">
                <a:tc>
                  <a:txBody>
                    <a:bodyPr/>
                    <a:lstStyle/>
                    <a:p>
                      <a:pPr algn="ctr" fontAlgn="ctr"/>
                      <a:r>
                        <a:rPr lang="pt-BR" sz="900" b="1" i="0" u="none" strike="noStrike" dirty="0">
                          <a:solidFill>
                            <a:srgbClr val="FFFFFF"/>
                          </a:solidFill>
                          <a:effectLst/>
                          <a:latin typeface="Century Gothic" panose="020B0502020202020204" pitchFamily="34" charset="0"/>
                        </a:rPr>
                        <a:t> </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jun-21</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dez-21</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jun-22</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dez-22</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jun-23</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en-US" sz="900" b="1" i="0" u="none" strike="noStrike" dirty="0">
                          <a:solidFill>
                            <a:srgbClr val="FFFFFF"/>
                          </a:solidFill>
                          <a:effectLst/>
                          <a:latin typeface="Century Gothic" panose="020B0502020202020204" pitchFamily="34" charset="0"/>
                        </a:rPr>
                        <a:t>dez-23</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en-US" sz="900" b="1" i="0" u="none" strike="noStrike" dirty="0">
                          <a:solidFill>
                            <a:srgbClr val="FFFFFF"/>
                          </a:solidFill>
                          <a:effectLst/>
                          <a:latin typeface="Century Gothic" panose="020B0502020202020204" pitchFamily="34" charset="0"/>
                        </a:rPr>
                        <a:t>jun-24</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en-US" sz="900" b="1" i="0" u="none" strike="noStrike" dirty="0">
                          <a:solidFill>
                            <a:srgbClr val="FFFFFF"/>
                          </a:solidFill>
                          <a:effectLst/>
                          <a:latin typeface="Century Gothic" panose="020B0502020202020204" pitchFamily="34" charset="0"/>
                        </a:rPr>
                        <a:t>dez-24</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pt-BR" sz="900" b="1" i="0" u="none" strike="noStrike" dirty="0" err="1">
                          <a:solidFill>
                            <a:srgbClr val="FFFFFF"/>
                          </a:solidFill>
                          <a:effectLst/>
                          <a:latin typeface="Century Gothic" panose="020B0502020202020204" pitchFamily="34" charset="0"/>
                        </a:rPr>
                        <a:t>jul</a:t>
                      </a:r>
                      <a:r>
                        <a:rPr lang="en-US" sz="900" b="1" i="0" u="none" strike="noStrike" dirty="0">
                          <a:solidFill>
                            <a:srgbClr val="FFFFFF"/>
                          </a:solidFill>
                          <a:effectLst/>
                          <a:latin typeface="Century Gothic" panose="020B0502020202020204" pitchFamily="34" charset="0"/>
                        </a:rPr>
                        <a:t>-25</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426051189"/>
                  </a:ext>
                </a:extLst>
              </a:tr>
              <a:tr h="190500">
                <a:tc>
                  <a:txBody>
                    <a:bodyPr/>
                    <a:lstStyle/>
                    <a:p>
                      <a:pPr algn="l" fontAlgn="b"/>
                      <a:r>
                        <a:rPr lang="pt-BR" sz="900" b="0" i="0" u="none" strike="noStrike" dirty="0">
                          <a:solidFill>
                            <a:srgbClr val="000000"/>
                          </a:solidFill>
                          <a:effectLst/>
                          <a:latin typeface="Century Gothic" panose="020B0502020202020204" pitchFamily="34" charset="0"/>
                        </a:rPr>
                        <a:t>PL (R$MM)</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R$ 127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R$ 329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R$ 320</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R$ 377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R$ 347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R$ 376</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R$ 560</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R$ 1.157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dirty="0">
                          <a:solidFill>
                            <a:srgbClr val="000000"/>
                          </a:solidFill>
                          <a:effectLst/>
                          <a:latin typeface="Century Gothic" panose="020B0502020202020204" pitchFamily="34" charset="0"/>
                        </a:rPr>
                        <a:t>R$ 1.256</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87662"/>
                  </a:ext>
                </a:extLst>
              </a:tr>
              <a:tr h="190500">
                <a:tc>
                  <a:txBody>
                    <a:bodyPr/>
                    <a:lstStyle/>
                    <a:p>
                      <a:pPr algn="l" fontAlgn="b"/>
                      <a:r>
                        <a:rPr lang="pt-BR" sz="900" b="0" i="0" u="none" strike="noStrike" dirty="0">
                          <a:solidFill>
                            <a:srgbClr val="000000"/>
                          </a:solidFill>
                          <a:effectLst/>
                          <a:latin typeface="Century Gothic" panose="020B0502020202020204" pitchFamily="34" charset="0"/>
                        </a:rPr>
                        <a:t>CAIXA (%PL)</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24,9%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36,2%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6,9%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6,9%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6,9%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5,9%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25,4%</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41,3%</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Century Gothic" panose="020B0502020202020204" pitchFamily="34" charset="0"/>
                        </a:rPr>
                        <a:t>34,9%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3350495"/>
                  </a:ext>
                </a:extLst>
              </a:tr>
              <a:tr h="190500">
                <a:tc>
                  <a:txBody>
                    <a:bodyPr/>
                    <a:lstStyle/>
                    <a:p>
                      <a:pPr algn="l" fontAlgn="b"/>
                      <a:r>
                        <a:rPr lang="pt-BR" sz="900" b="0" i="0" u="none" strike="noStrike" dirty="0">
                          <a:solidFill>
                            <a:srgbClr val="000000"/>
                          </a:solidFill>
                          <a:effectLst/>
                          <a:latin typeface="Century Gothic" panose="020B0502020202020204" pitchFamily="34" charset="0"/>
                        </a:rPr>
                        <a:t>CARREGO (DI+ a.a.)</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1,4%</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1,2%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1,6%</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1,7%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2,4%</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2,3%</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1,4%</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a:solidFill>
                            <a:srgbClr val="000000"/>
                          </a:solidFill>
                          <a:effectLst/>
                          <a:latin typeface="Century Gothic" panose="020B0502020202020204" pitchFamily="34" charset="0"/>
                        </a:rPr>
                        <a:t>1,1%</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1000" b="0" i="0" u="none" strike="noStrike" dirty="0">
                          <a:solidFill>
                            <a:srgbClr val="000000"/>
                          </a:solidFill>
                          <a:effectLst/>
                          <a:latin typeface="Century Gothic" panose="020B0502020202020204" pitchFamily="34" charset="0"/>
                        </a:rPr>
                        <a:t>1,0%</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5624282"/>
                  </a:ext>
                </a:extLst>
              </a:tr>
              <a:tr h="190500">
                <a:tc>
                  <a:txBody>
                    <a:bodyPr/>
                    <a:lstStyle/>
                    <a:p>
                      <a:pPr algn="l" fontAlgn="b"/>
                      <a:r>
                        <a:rPr lang="pt-BR" sz="900" b="0" i="0" u="none" strike="noStrike" dirty="0">
                          <a:solidFill>
                            <a:srgbClr val="000000"/>
                          </a:solidFill>
                          <a:effectLst/>
                          <a:latin typeface="Century Gothic" panose="020B0502020202020204" pitchFamily="34" charset="0"/>
                        </a:rPr>
                        <a:t>DURATION (anos)</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2,6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2,1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2,8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2,7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2,8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2,7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1,9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a:solidFill>
                            <a:srgbClr val="000000"/>
                          </a:solidFill>
                          <a:effectLst/>
                          <a:latin typeface="Century Gothic" panose="020B0502020202020204" pitchFamily="34" charset="0"/>
                        </a:rPr>
                        <a:t>1,4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Century Gothic" panose="020B0502020202020204" pitchFamily="34" charset="0"/>
                        </a:rPr>
                        <a:t>1,8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90144167"/>
                  </a:ext>
                </a:extLst>
              </a:tr>
            </a:tbl>
          </a:graphicData>
        </a:graphic>
      </p:graphicFrame>
      <p:sp>
        <p:nvSpPr>
          <p:cNvPr id="7" name="TextBox 28">
            <a:extLst>
              <a:ext uri="{FF2B5EF4-FFF2-40B4-BE49-F238E27FC236}">
                <a16:creationId xmlns:a16="http://schemas.microsoft.com/office/drawing/2014/main" id="{385C3CCA-A9E4-9494-F693-67B90A9A9DF9}"/>
              </a:ext>
            </a:extLst>
          </p:cNvPr>
          <p:cNvSpPr txBox="1"/>
          <p:nvPr/>
        </p:nvSpPr>
        <p:spPr>
          <a:xfrm>
            <a:off x="0" y="6519446"/>
            <a:ext cx="13043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31/07/2025</a:t>
            </a:r>
          </a:p>
        </p:txBody>
      </p:sp>
      <p:sp>
        <p:nvSpPr>
          <p:cNvPr id="10" name="Text Placeholder 3">
            <a:extLst>
              <a:ext uri="{FF2B5EF4-FFF2-40B4-BE49-F238E27FC236}">
                <a16:creationId xmlns:a16="http://schemas.microsoft.com/office/drawing/2014/main" id="{C550E914-CFA8-1512-5B43-DF07E126949C}"/>
              </a:ext>
            </a:extLst>
          </p:cNvPr>
          <p:cNvSpPr txBox="1">
            <a:spLocks/>
          </p:cNvSpPr>
          <p:nvPr/>
        </p:nvSpPr>
        <p:spPr>
          <a:xfrm>
            <a:off x="359399" y="1020699"/>
            <a:ext cx="11474450" cy="54000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Evolução do Portfólio</a:t>
            </a:r>
            <a:endParaRPr kumimoji="0" lang="en-US"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8" name="Title 2">
            <a:extLst>
              <a:ext uri="{FF2B5EF4-FFF2-40B4-BE49-F238E27FC236}">
                <a16:creationId xmlns:a16="http://schemas.microsoft.com/office/drawing/2014/main" id="{C45D0666-D9C8-C63D-FB90-C1140947CA6D}"/>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lang="it-IT" dirty="0">
                <a:solidFill>
                  <a:srgbClr val="1C252C"/>
                </a:solidFill>
                <a:ea typeface="+mj-ea"/>
                <a:cs typeface="+mj-cs"/>
              </a:rPr>
              <a:t>B PREV </a:t>
            </a:r>
            <a:endParaRPr lang="en-US" dirty="0">
              <a:solidFill>
                <a:srgbClr val="1C252C"/>
              </a:solidFill>
            </a:endParaRPr>
          </a:p>
        </p:txBody>
      </p:sp>
      <p:graphicFrame>
        <p:nvGraphicFramePr>
          <p:cNvPr id="11" name="Chart 10">
            <a:extLst>
              <a:ext uri="{FF2B5EF4-FFF2-40B4-BE49-F238E27FC236}">
                <a16:creationId xmlns:a16="http://schemas.microsoft.com/office/drawing/2014/main" id="{E52CAAAC-701E-4543-B690-9D3BB7D35559}"/>
              </a:ext>
            </a:extLst>
          </p:cNvPr>
          <p:cNvGraphicFramePr>
            <a:graphicFrameLocks/>
          </p:cNvGraphicFramePr>
          <p:nvPr>
            <p:extLst>
              <p:ext uri="{D42A27DB-BD31-4B8C-83A1-F6EECF244321}">
                <p14:modId xmlns:p14="http://schemas.microsoft.com/office/powerpoint/2010/main" val="397891138"/>
              </p:ext>
            </p:extLst>
          </p:nvPr>
        </p:nvGraphicFramePr>
        <p:xfrm>
          <a:off x="6096001" y="2249973"/>
          <a:ext cx="5822332" cy="23728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a:extLst>
              <a:ext uri="{FF2B5EF4-FFF2-40B4-BE49-F238E27FC236}">
                <a16:creationId xmlns:a16="http://schemas.microsoft.com/office/drawing/2014/main" id="{06F3A9BA-DC04-472A-933D-194AF3D06B0B}"/>
              </a:ext>
            </a:extLst>
          </p:cNvPr>
          <p:cNvGraphicFramePr>
            <a:graphicFrameLocks/>
          </p:cNvGraphicFramePr>
          <p:nvPr>
            <p:extLst>
              <p:ext uri="{D42A27DB-BD31-4B8C-83A1-F6EECF244321}">
                <p14:modId xmlns:p14="http://schemas.microsoft.com/office/powerpoint/2010/main" val="3924075144"/>
              </p:ext>
            </p:extLst>
          </p:nvPr>
        </p:nvGraphicFramePr>
        <p:xfrm>
          <a:off x="445129" y="2395968"/>
          <a:ext cx="5169354" cy="21946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F46E6D3F-A0F8-4179-835E-44B85C82F28D}"/>
              </a:ext>
            </a:extLst>
          </p:cNvPr>
          <p:cNvGraphicFramePr>
            <a:graphicFrameLocks/>
          </p:cNvGraphicFramePr>
          <p:nvPr>
            <p:extLst>
              <p:ext uri="{D42A27DB-BD31-4B8C-83A1-F6EECF244321}">
                <p14:modId xmlns:p14="http://schemas.microsoft.com/office/powerpoint/2010/main" val="1896993825"/>
              </p:ext>
            </p:extLst>
          </p:nvPr>
        </p:nvGraphicFramePr>
        <p:xfrm>
          <a:off x="461822" y="4524801"/>
          <a:ext cx="5266748" cy="21253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A3B37A49-2251-47B5-86C0-D382491B8AC4}"/>
              </a:ext>
            </a:extLst>
          </p:cNvPr>
          <p:cNvGraphicFramePr>
            <a:graphicFrameLocks/>
          </p:cNvGraphicFramePr>
          <p:nvPr>
            <p:extLst>
              <p:ext uri="{D42A27DB-BD31-4B8C-83A1-F6EECF244321}">
                <p14:modId xmlns:p14="http://schemas.microsoft.com/office/powerpoint/2010/main" val="3281877554"/>
              </p:ext>
            </p:extLst>
          </p:nvPr>
        </p:nvGraphicFramePr>
        <p:xfrm>
          <a:off x="6225643" y="4536171"/>
          <a:ext cx="5504535" cy="230893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13648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4E808-D302-3671-B161-B258DC86BAE4}"/>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A902FA1C-CF86-7794-A6AA-3D633B5D473D}"/>
              </a:ext>
            </a:extLst>
          </p:cNvPr>
          <p:cNvSpPr txBox="1"/>
          <p:nvPr/>
        </p:nvSpPr>
        <p:spPr>
          <a:xfrm>
            <a:off x="373409" y="1191072"/>
            <a:ext cx="1800000" cy="360000"/>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Dezembro/2022</a:t>
            </a:r>
          </a:p>
        </p:txBody>
      </p:sp>
      <p:sp>
        <p:nvSpPr>
          <p:cNvPr id="23" name="TextBox 22">
            <a:extLst>
              <a:ext uri="{FF2B5EF4-FFF2-40B4-BE49-F238E27FC236}">
                <a16:creationId xmlns:a16="http://schemas.microsoft.com/office/drawing/2014/main" id="{846DCA7E-FB2D-4440-3E02-E6F5BFE60972}"/>
              </a:ext>
            </a:extLst>
          </p:cNvPr>
          <p:cNvSpPr txBox="1"/>
          <p:nvPr/>
        </p:nvSpPr>
        <p:spPr>
          <a:xfrm>
            <a:off x="553409" y="1490933"/>
            <a:ext cx="1440000" cy="333681"/>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PL: R$ 377 mi</a:t>
            </a:r>
          </a:p>
        </p:txBody>
      </p:sp>
      <p:sp>
        <p:nvSpPr>
          <p:cNvPr id="30" name="TextBox 29">
            <a:extLst>
              <a:ext uri="{FF2B5EF4-FFF2-40B4-BE49-F238E27FC236}">
                <a16:creationId xmlns:a16="http://schemas.microsoft.com/office/drawing/2014/main" id="{DFE1E04E-23AE-0BA2-D95B-93AC86815848}"/>
              </a:ext>
            </a:extLst>
          </p:cNvPr>
          <p:cNvSpPr txBox="1"/>
          <p:nvPr/>
        </p:nvSpPr>
        <p:spPr>
          <a:xfrm>
            <a:off x="3460363" y="1191072"/>
            <a:ext cx="1800000" cy="360000"/>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Dezembro/2023</a:t>
            </a:r>
          </a:p>
        </p:txBody>
      </p:sp>
      <p:sp>
        <p:nvSpPr>
          <p:cNvPr id="32" name="TextBox 31">
            <a:extLst>
              <a:ext uri="{FF2B5EF4-FFF2-40B4-BE49-F238E27FC236}">
                <a16:creationId xmlns:a16="http://schemas.microsoft.com/office/drawing/2014/main" id="{30D94A37-011D-66A9-0099-8174B85C9E02}"/>
              </a:ext>
            </a:extLst>
          </p:cNvPr>
          <p:cNvSpPr txBox="1"/>
          <p:nvPr/>
        </p:nvSpPr>
        <p:spPr>
          <a:xfrm>
            <a:off x="3641764" y="1490933"/>
            <a:ext cx="1440000" cy="333681"/>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PL: R$ </a:t>
            </a:r>
            <a:r>
              <a:rPr lang="pt-BR" dirty="0">
                <a:solidFill>
                  <a:prstClr val="black"/>
                </a:solidFill>
              </a:rPr>
              <a:t>376</a:t>
            </a: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mi</a:t>
            </a:r>
          </a:p>
        </p:txBody>
      </p:sp>
      <p:sp>
        <p:nvSpPr>
          <p:cNvPr id="34" name="TextBox 33">
            <a:extLst>
              <a:ext uri="{FF2B5EF4-FFF2-40B4-BE49-F238E27FC236}">
                <a16:creationId xmlns:a16="http://schemas.microsoft.com/office/drawing/2014/main" id="{6B824C66-54B1-E57E-527E-4402AEF80849}"/>
              </a:ext>
            </a:extLst>
          </p:cNvPr>
          <p:cNvSpPr txBox="1"/>
          <p:nvPr/>
        </p:nvSpPr>
        <p:spPr>
          <a:xfrm>
            <a:off x="6660627" y="1191072"/>
            <a:ext cx="1800000" cy="360000"/>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Dezembro/2024</a:t>
            </a:r>
          </a:p>
        </p:txBody>
      </p:sp>
      <p:sp>
        <p:nvSpPr>
          <p:cNvPr id="35" name="TextBox 34">
            <a:extLst>
              <a:ext uri="{FF2B5EF4-FFF2-40B4-BE49-F238E27FC236}">
                <a16:creationId xmlns:a16="http://schemas.microsoft.com/office/drawing/2014/main" id="{A843BFAD-A1D7-AE1C-F915-A346B6FAC1EC}"/>
              </a:ext>
            </a:extLst>
          </p:cNvPr>
          <p:cNvSpPr txBox="1"/>
          <p:nvPr/>
        </p:nvSpPr>
        <p:spPr>
          <a:xfrm>
            <a:off x="6840627" y="1490933"/>
            <a:ext cx="1440000" cy="333681"/>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PL: R$ </a:t>
            </a:r>
            <a:r>
              <a:rPr lang="pt-BR" dirty="0">
                <a:solidFill>
                  <a:prstClr val="black"/>
                </a:solidFill>
              </a:rPr>
              <a:t>1.157</a:t>
            </a: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mi</a:t>
            </a:r>
          </a:p>
        </p:txBody>
      </p:sp>
      <p:sp>
        <p:nvSpPr>
          <p:cNvPr id="36" name="TextBox 35">
            <a:extLst>
              <a:ext uri="{FF2B5EF4-FFF2-40B4-BE49-F238E27FC236}">
                <a16:creationId xmlns:a16="http://schemas.microsoft.com/office/drawing/2014/main" id="{06962271-123B-D2D9-8173-59A85B205522}"/>
              </a:ext>
            </a:extLst>
          </p:cNvPr>
          <p:cNvSpPr txBox="1"/>
          <p:nvPr/>
        </p:nvSpPr>
        <p:spPr>
          <a:xfrm>
            <a:off x="9827536" y="1191072"/>
            <a:ext cx="1800000" cy="414088"/>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Julho/2025</a:t>
            </a:r>
          </a:p>
        </p:txBody>
      </p:sp>
      <p:sp>
        <p:nvSpPr>
          <p:cNvPr id="37" name="TextBox 36">
            <a:extLst>
              <a:ext uri="{FF2B5EF4-FFF2-40B4-BE49-F238E27FC236}">
                <a16:creationId xmlns:a16="http://schemas.microsoft.com/office/drawing/2014/main" id="{AC62986A-D1F3-7D01-D50E-573D684B5AF6}"/>
              </a:ext>
            </a:extLst>
          </p:cNvPr>
          <p:cNvSpPr txBox="1"/>
          <p:nvPr/>
        </p:nvSpPr>
        <p:spPr>
          <a:xfrm>
            <a:off x="10007536" y="1490933"/>
            <a:ext cx="1440000" cy="333681"/>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PL: R$ 1.256 mi</a:t>
            </a:r>
          </a:p>
        </p:txBody>
      </p:sp>
      <p:sp>
        <p:nvSpPr>
          <p:cNvPr id="4" name="Text Placeholder 3">
            <a:extLst>
              <a:ext uri="{FF2B5EF4-FFF2-40B4-BE49-F238E27FC236}">
                <a16:creationId xmlns:a16="http://schemas.microsoft.com/office/drawing/2014/main" id="{0438EB5C-2225-33FF-6069-EC39F4D8A0BE}"/>
              </a:ext>
            </a:extLst>
          </p:cNvPr>
          <p:cNvSpPr txBox="1">
            <a:spLocks/>
          </p:cNvSpPr>
          <p:nvPr/>
        </p:nvSpPr>
        <p:spPr>
          <a:xfrm>
            <a:off x="359399" y="1020699"/>
            <a:ext cx="11474450" cy="54000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Evolução do Portfólio</a:t>
            </a:r>
            <a:endParaRPr kumimoji="0" lang="en-US"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2" name="Title 2">
            <a:extLst>
              <a:ext uri="{FF2B5EF4-FFF2-40B4-BE49-F238E27FC236}">
                <a16:creationId xmlns:a16="http://schemas.microsoft.com/office/drawing/2014/main" id="{1DB63623-0F58-4EB5-AAEA-EE96D9D2BEAD}"/>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lang="it-IT" dirty="0">
                <a:solidFill>
                  <a:srgbClr val="1C252C"/>
                </a:solidFill>
                <a:ea typeface="+mj-ea"/>
                <a:cs typeface="+mj-cs"/>
              </a:rPr>
              <a:t>B PREV </a:t>
            </a:r>
            <a:endParaRPr lang="en-US" dirty="0">
              <a:solidFill>
                <a:srgbClr val="1C252C"/>
              </a:solidFill>
            </a:endParaRPr>
          </a:p>
        </p:txBody>
      </p:sp>
      <p:graphicFrame>
        <p:nvGraphicFramePr>
          <p:cNvPr id="5" name="Chart 4">
            <a:extLst>
              <a:ext uri="{FF2B5EF4-FFF2-40B4-BE49-F238E27FC236}">
                <a16:creationId xmlns:a16="http://schemas.microsoft.com/office/drawing/2014/main" id="{006376CC-1AE6-4954-B726-DCA13463D27F}"/>
              </a:ext>
            </a:extLst>
          </p:cNvPr>
          <p:cNvGraphicFramePr>
            <a:graphicFrameLocks/>
          </p:cNvGraphicFramePr>
          <p:nvPr>
            <p:extLst>
              <p:ext uri="{D42A27DB-BD31-4B8C-83A1-F6EECF244321}">
                <p14:modId xmlns:p14="http://schemas.microsoft.com/office/powerpoint/2010/main" val="4133429243"/>
              </p:ext>
            </p:extLst>
          </p:nvPr>
        </p:nvGraphicFramePr>
        <p:xfrm>
          <a:off x="8816897" y="1525919"/>
          <a:ext cx="3352889" cy="53670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DD32C743-409E-43E5-B295-45B61BACABDD}"/>
              </a:ext>
            </a:extLst>
          </p:cNvPr>
          <p:cNvGraphicFramePr>
            <a:graphicFrameLocks/>
          </p:cNvGraphicFramePr>
          <p:nvPr>
            <p:extLst>
              <p:ext uri="{D42A27DB-BD31-4B8C-83A1-F6EECF244321}">
                <p14:modId xmlns:p14="http://schemas.microsoft.com/office/powerpoint/2010/main" val="1299954403"/>
              </p:ext>
            </p:extLst>
          </p:nvPr>
        </p:nvGraphicFramePr>
        <p:xfrm>
          <a:off x="5884182" y="1790308"/>
          <a:ext cx="3352889" cy="51301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031844CD-FE7F-4B4F-9164-66BFEFAF3D68}"/>
              </a:ext>
            </a:extLst>
          </p:cNvPr>
          <p:cNvGraphicFramePr>
            <a:graphicFrameLocks/>
          </p:cNvGraphicFramePr>
          <p:nvPr>
            <p:extLst>
              <p:ext uri="{D42A27DB-BD31-4B8C-83A1-F6EECF244321}">
                <p14:modId xmlns:p14="http://schemas.microsoft.com/office/powerpoint/2010/main" val="841690500"/>
              </p:ext>
            </p:extLst>
          </p:nvPr>
        </p:nvGraphicFramePr>
        <p:xfrm>
          <a:off x="2551974" y="1790308"/>
          <a:ext cx="3616778" cy="510267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04C5290-86EC-497D-A33F-EB6C31E7F51E}"/>
              </a:ext>
            </a:extLst>
          </p:cNvPr>
          <p:cNvGraphicFramePr>
            <a:graphicFrameLocks/>
          </p:cNvGraphicFramePr>
          <p:nvPr>
            <p:extLst>
              <p:ext uri="{D42A27DB-BD31-4B8C-83A1-F6EECF244321}">
                <p14:modId xmlns:p14="http://schemas.microsoft.com/office/powerpoint/2010/main" val="3445665729"/>
              </p:ext>
            </p:extLst>
          </p:nvPr>
        </p:nvGraphicFramePr>
        <p:xfrm>
          <a:off x="-371209" y="1671771"/>
          <a:ext cx="3386818" cy="522121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172722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E7F0C-D8A5-9DCF-AD1E-38FD058BB88F}"/>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A18BEEDE-1DE5-212E-C8AE-DCAA514C360C}"/>
              </a:ext>
            </a:extLst>
          </p:cNvPr>
          <p:cNvSpPr>
            <a:spLocks noGrp="1"/>
          </p:cNvSpPr>
          <p:nvPr>
            <p:ph type="body" sz="quarter" idx="11"/>
          </p:nvPr>
        </p:nvSpPr>
        <p:spPr>
          <a:xfrm>
            <a:off x="6252000" y="1498600"/>
            <a:ext cx="5400000" cy="338524"/>
          </a:xfrm>
        </p:spPr>
        <p:txBody>
          <a:bodyPr/>
          <a:lstStyle/>
          <a:p>
            <a:r>
              <a:rPr lang="pt-BR" sz="1400" dirty="0"/>
              <a:t>2025</a:t>
            </a:r>
          </a:p>
        </p:txBody>
      </p:sp>
      <p:sp>
        <p:nvSpPr>
          <p:cNvPr id="22" name="Title 2">
            <a:extLst>
              <a:ext uri="{FF2B5EF4-FFF2-40B4-BE49-F238E27FC236}">
                <a16:creationId xmlns:a16="http://schemas.microsoft.com/office/drawing/2014/main" id="{388E9482-1211-97EA-31ED-35E7CBABAD4F}"/>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lang="it-IT" dirty="0">
                <a:solidFill>
                  <a:srgbClr val="1C252C"/>
                </a:solidFill>
                <a:ea typeface="+mj-ea"/>
                <a:cs typeface="+mj-cs"/>
              </a:rPr>
              <a:t>B PREV </a:t>
            </a:r>
            <a:endParaRPr lang="en-US" dirty="0">
              <a:solidFill>
                <a:srgbClr val="1C252C"/>
              </a:solidFill>
            </a:endParaRPr>
          </a:p>
        </p:txBody>
      </p:sp>
      <p:sp>
        <p:nvSpPr>
          <p:cNvPr id="23" name="Text Placeholder 3">
            <a:extLst>
              <a:ext uri="{FF2B5EF4-FFF2-40B4-BE49-F238E27FC236}">
                <a16:creationId xmlns:a16="http://schemas.microsoft.com/office/drawing/2014/main" id="{065AEFDE-CF53-6904-3EEA-6C2F703CE6B7}"/>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Atribuição de Performance</a:t>
            </a:r>
          </a:p>
        </p:txBody>
      </p:sp>
      <p:sp>
        <p:nvSpPr>
          <p:cNvPr id="5" name="Text Placeholder 5">
            <a:extLst>
              <a:ext uri="{FF2B5EF4-FFF2-40B4-BE49-F238E27FC236}">
                <a16:creationId xmlns:a16="http://schemas.microsoft.com/office/drawing/2014/main" id="{95A194D2-05CF-87E3-ABFF-1A3B537C0C03}"/>
              </a:ext>
            </a:extLst>
          </p:cNvPr>
          <p:cNvSpPr txBox="1">
            <a:spLocks/>
          </p:cNvSpPr>
          <p:nvPr/>
        </p:nvSpPr>
        <p:spPr>
          <a:xfrm>
            <a:off x="540000" y="1498600"/>
            <a:ext cx="5400000" cy="338524"/>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Junho/2025</a:t>
            </a:r>
          </a:p>
        </p:txBody>
      </p:sp>
      <p:graphicFrame>
        <p:nvGraphicFramePr>
          <p:cNvPr id="9" name="Table 8">
            <a:extLst>
              <a:ext uri="{FF2B5EF4-FFF2-40B4-BE49-F238E27FC236}">
                <a16:creationId xmlns:a16="http://schemas.microsoft.com/office/drawing/2014/main" id="{9D7A7462-1854-C2A7-0A49-3C1208D0CFFA}"/>
              </a:ext>
            </a:extLst>
          </p:cNvPr>
          <p:cNvGraphicFramePr>
            <a:graphicFrameLocks noGrp="1"/>
          </p:cNvGraphicFramePr>
          <p:nvPr/>
        </p:nvGraphicFramePr>
        <p:xfrm>
          <a:off x="540002" y="1837125"/>
          <a:ext cx="5399998" cy="1957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107,5%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0,12%</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0,12%</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5,3%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5,3%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110,9%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0,06%</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0,06%</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32,9%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32,9%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119,6%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0,43%</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0,40%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 hedge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3,3%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3,3%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-2,6%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138,6%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0,05%</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0,04%</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7023927"/>
                  </a:ext>
                </a:extLst>
              </a:tr>
              <a:tr h="144000">
                <a:tc>
                  <a:txBody>
                    <a:bodyPr/>
                    <a:lstStyle/>
                    <a:p>
                      <a:pPr algn="l" fontAlgn="ctr"/>
                      <a:r>
                        <a:rPr lang="pt-BR" sz="800" u="none" strike="noStrike" dirty="0">
                          <a:solidFill>
                            <a:srgbClr val="1D252C"/>
                          </a:solidFill>
                          <a:effectLst/>
                          <a:latin typeface="Century Gothic" panose="020B0502020202020204" pitchFamily="34" charset="0"/>
                        </a:rPr>
                        <a:t>FIDC</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5,6%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5,6%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113,3%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0,07%</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0,07%</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281,9%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1388231"/>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42,5%</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42,5%</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99,7%</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0,46%</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0,46%</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109,8%</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1,20%</a:t>
                      </a:r>
                    </a:p>
                  </a:txBody>
                  <a:tcPr marL="7313" marR="7313" marT="7313"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1,16%</a:t>
                      </a:r>
                    </a:p>
                  </a:txBody>
                  <a:tcPr marL="7313" marR="7313" marT="7313"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0,05%</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1" i="0" u="none" strike="noStrike" dirty="0">
                          <a:solidFill>
                            <a:srgbClr val="FF0000"/>
                          </a:solidFill>
                          <a:effectLst/>
                          <a:latin typeface="Century Gothic" panose="020B0502020202020204" pitchFamily="34" charset="0"/>
                        </a:rPr>
                        <a:t>-0,039%</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i="0" u="none" strike="noStrike" dirty="0">
                          <a:solidFill>
                            <a:srgbClr val="1D252C"/>
                          </a:solidFill>
                          <a:effectLst/>
                          <a:latin typeface="Century Gothic" panose="020B0502020202020204" pitchFamily="34" charset="0"/>
                        </a:rPr>
                        <a:t>B PREV FIFE </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106,2%</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1,16%</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bl>
          </a:graphicData>
        </a:graphic>
      </p:graphicFrame>
      <p:sp>
        <p:nvSpPr>
          <p:cNvPr id="13" name="TextBox 12">
            <a:extLst>
              <a:ext uri="{FF2B5EF4-FFF2-40B4-BE49-F238E27FC236}">
                <a16:creationId xmlns:a16="http://schemas.microsoft.com/office/drawing/2014/main" id="{81E580A1-2CB1-5F91-ACB8-A783B7AABD06}"/>
              </a:ext>
            </a:extLst>
          </p:cNvPr>
          <p:cNvSpPr txBox="1"/>
          <p:nvPr/>
        </p:nvSpPr>
        <p:spPr>
          <a:xfrm>
            <a:off x="540000" y="4085572"/>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graphicFrame>
        <p:nvGraphicFramePr>
          <p:cNvPr id="14" name="Table 13">
            <a:extLst>
              <a:ext uri="{FF2B5EF4-FFF2-40B4-BE49-F238E27FC236}">
                <a16:creationId xmlns:a16="http://schemas.microsoft.com/office/drawing/2014/main" id="{AD7D65AB-ABA2-E0AB-862B-1D75074C494B}"/>
              </a:ext>
            </a:extLst>
          </p:cNvPr>
          <p:cNvGraphicFramePr>
            <a:graphicFrameLocks noGrp="1"/>
          </p:cNvGraphicFramePr>
          <p:nvPr/>
        </p:nvGraphicFramePr>
        <p:xfrm>
          <a:off x="540002" y="4270238"/>
          <a:ext cx="5399998" cy="1058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1373661776"/>
                    </a:ext>
                  </a:extLst>
                </a:gridCol>
                <a:gridCol w="489842">
                  <a:extLst>
                    <a:ext uri="{9D8B030D-6E8A-4147-A177-3AD203B41FA5}">
                      <a16:colId xmlns:a16="http://schemas.microsoft.com/office/drawing/2014/main" val="1182875056"/>
                    </a:ext>
                  </a:extLst>
                </a:gridCol>
                <a:gridCol w="489842">
                  <a:extLst>
                    <a:ext uri="{9D8B030D-6E8A-4147-A177-3AD203B41FA5}">
                      <a16:colId xmlns:a16="http://schemas.microsoft.com/office/drawing/2014/main" val="3463629543"/>
                    </a:ext>
                  </a:extLst>
                </a:gridCol>
                <a:gridCol w="489842">
                  <a:extLst>
                    <a:ext uri="{9D8B030D-6E8A-4147-A177-3AD203B41FA5}">
                      <a16:colId xmlns:a16="http://schemas.microsoft.com/office/drawing/2014/main" val="3752958699"/>
                    </a:ext>
                  </a:extLst>
                </a:gridCol>
                <a:gridCol w="543517">
                  <a:extLst>
                    <a:ext uri="{9D8B030D-6E8A-4147-A177-3AD203B41FA5}">
                      <a16:colId xmlns:a16="http://schemas.microsoft.com/office/drawing/2014/main" val="54509676"/>
                    </a:ext>
                  </a:extLst>
                </a:gridCol>
                <a:gridCol w="597199">
                  <a:extLst>
                    <a:ext uri="{9D8B030D-6E8A-4147-A177-3AD203B41FA5}">
                      <a16:colId xmlns:a16="http://schemas.microsoft.com/office/drawing/2014/main" val="4100281378"/>
                    </a:ext>
                  </a:extLst>
                </a:gridCol>
                <a:gridCol w="518363">
                  <a:extLst>
                    <a:ext uri="{9D8B030D-6E8A-4147-A177-3AD203B41FA5}">
                      <a16:colId xmlns:a16="http://schemas.microsoft.com/office/drawing/2014/main" val="12495502"/>
                    </a:ext>
                  </a:extLst>
                </a:gridCol>
                <a:gridCol w="518363">
                  <a:extLst>
                    <a:ext uri="{9D8B030D-6E8A-4147-A177-3AD203B41FA5}">
                      <a16:colId xmlns:a16="http://schemas.microsoft.com/office/drawing/2014/main" val="1914492881"/>
                    </a:ext>
                  </a:extLst>
                </a:gridCol>
                <a:gridCol w="518363">
                  <a:extLst>
                    <a:ext uri="{9D8B030D-6E8A-4147-A177-3AD203B41FA5}">
                      <a16:colId xmlns:a16="http://schemas.microsoft.com/office/drawing/2014/main" val="2179928705"/>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de Hedge Consolidado</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339430"/>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Debentures hedge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2,6%</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2,6%</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141,4%</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0,04%</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0,03%</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8018806"/>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2278054"/>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Outros³</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899508"/>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Hedge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2,6%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2,6%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-2,6%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143,3%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0,04%</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0,03%</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892209283"/>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Inflação Livre</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121,7%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837629"/>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TOTAL</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3,3%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3,3%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-2,6%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138,6%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0,05%</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0,04%</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3051863764"/>
                  </a:ext>
                </a:extLst>
              </a:tr>
            </a:tbl>
          </a:graphicData>
        </a:graphic>
      </p:graphicFrame>
      <p:sp>
        <p:nvSpPr>
          <p:cNvPr id="15" name="TextBox 14">
            <a:extLst>
              <a:ext uri="{FF2B5EF4-FFF2-40B4-BE49-F238E27FC236}">
                <a16:creationId xmlns:a16="http://schemas.microsoft.com/office/drawing/2014/main" id="{4CD632CA-7FC7-F9E3-0989-9399FBE20434}"/>
              </a:ext>
            </a:extLst>
          </p:cNvPr>
          <p:cNvSpPr txBox="1"/>
          <p:nvPr/>
        </p:nvSpPr>
        <p:spPr>
          <a:xfrm>
            <a:off x="540000" y="5329235"/>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² Não caixa. ³ inclui compromissadas que não são contempladas na exposição de risco</a:t>
            </a:r>
          </a:p>
        </p:txBody>
      </p:sp>
      <p:graphicFrame>
        <p:nvGraphicFramePr>
          <p:cNvPr id="16" name="Table 15">
            <a:extLst>
              <a:ext uri="{FF2B5EF4-FFF2-40B4-BE49-F238E27FC236}">
                <a16:creationId xmlns:a16="http://schemas.microsoft.com/office/drawing/2014/main" id="{5DCE7F97-DB8B-FD02-F15A-922A74EA08B7}"/>
              </a:ext>
            </a:extLst>
          </p:cNvPr>
          <p:cNvGraphicFramePr>
            <a:graphicFrameLocks noGrp="1"/>
          </p:cNvGraphicFramePr>
          <p:nvPr/>
        </p:nvGraphicFramePr>
        <p:xfrm>
          <a:off x="6324004" y="1837125"/>
          <a:ext cx="5399998" cy="1957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9,7%</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9,7%</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106,6%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0,66%</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0,65%</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5,4%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5,4%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112,6%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0,39%</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0,38%</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35,0%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35,0%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128,9%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2,89%</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2,57%</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0,35%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 hedge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1,9%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2,3%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169,1%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0,20%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0,15%</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7023927"/>
                  </a:ext>
                </a:extLst>
              </a:tr>
              <a:tr h="144000">
                <a:tc>
                  <a:txBody>
                    <a:bodyPr/>
                    <a:lstStyle/>
                    <a:p>
                      <a:pPr algn="l" fontAlgn="ctr"/>
                      <a:r>
                        <a:rPr lang="pt-BR" sz="800" u="none" strike="noStrike" dirty="0">
                          <a:solidFill>
                            <a:srgbClr val="1D252C"/>
                          </a:solidFill>
                          <a:effectLst/>
                          <a:latin typeface="Century Gothic" panose="020B0502020202020204" pitchFamily="34" charset="0"/>
                        </a:rPr>
                        <a:t>FIDC</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5,9%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5,9%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114,9%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0,43%</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0,42%</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331,7%</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0,01%</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1388231"/>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42,1%</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42,1%</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100,2%</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2,70%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2,69%</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0,01%</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113,7%</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7,29%</a:t>
                      </a:r>
                    </a:p>
                  </a:txBody>
                  <a:tcPr marL="7313" marR="7313" marT="7313"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6,87%</a:t>
                      </a:r>
                    </a:p>
                  </a:txBody>
                  <a:tcPr marL="7313" marR="7313" marT="7313"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0,45%</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-0,03%</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1" i="0" u="none" strike="noStrike" dirty="0">
                          <a:solidFill>
                            <a:srgbClr val="FF0000"/>
                          </a:solidFill>
                          <a:effectLst/>
                          <a:latin typeface="Century Gothic" panose="020B0502020202020204" pitchFamily="34" charset="0"/>
                        </a:rPr>
                        <a:t>-0,223%</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i="0" u="none" strike="noStrike" dirty="0">
                          <a:solidFill>
                            <a:srgbClr val="1D252C"/>
                          </a:solidFill>
                          <a:effectLst/>
                          <a:latin typeface="Century Gothic" panose="020B0502020202020204" pitchFamily="34" charset="0"/>
                        </a:rPr>
                        <a:t>B PREV FIFE </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110,3%</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7,07%</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bl>
          </a:graphicData>
        </a:graphic>
      </p:graphicFrame>
      <p:sp>
        <p:nvSpPr>
          <p:cNvPr id="17" name="TextBox 16">
            <a:extLst>
              <a:ext uri="{FF2B5EF4-FFF2-40B4-BE49-F238E27FC236}">
                <a16:creationId xmlns:a16="http://schemas.microsoft.com/office/drawing/2014/main" id="{D4C300EC-6FDE-908C-5965-0911504D2073}"/>
              </a:ext>
            </a:extLst>
          </p:cNvPr>
          <p:cNvSpPr txBox="1"/>
          <p:nvPr/>
        </p:nvSpPr>
        <p:spPr>
          <a:xfrm>
            <a:off x="6324002" y="4085572"/>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graphicFrame>
        <p:nvGraphicFramePr>
          <p:cNvPr id="21" name="Table 20">
            <a:extLst>
              <a:ext uri="{FF2B5EF4-FFF2-40B4-BE49-F238E27FC236}">
                <a16:creationId xmlns:a16="http://schemas.microsoft.com/office/drawing/2014/main" id="{81E8F538-E8FE-ABAC-212C-54EF2F7CE3F9}"/>
              </a:ext>
            </a:extLst>
          </p:cNvPr>
          <p:cNvGraphicFramePr>
            <a:graphicFrameLocks noGrp="1"/>
          </p:cNvGraphicFramePr>
          <p:nvPr/>
        </p:nvGraphicFramePr>
        <p:xfrm>
          <a:off x="6324004" y="4270238"/>
          <a:ext cx="5399998" cy="1058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1373661776"/>
                    </a:ext>
                  </a:extLst>
                </a:gridCol>
                <a:gridCol w="489842">
                  <a:extLst>
                    <a:ext uri="{9D8B030D-6E8A-4147-A177-3AD203B41FA5}">
                      <a16:colId xmlns:a16="http://schemas.microsoft.com/office/drawing/2014/main" val="1182875056"/>
                    </a:ext>
                  </a:extLst>
                </a:gridCol>
                <a:gridCol w="489842">
                  <a:extLst>
                    <a:ext uri="{9D8B030D-6E8A-4147-A177-3AD203B41FA5}">
                      <a16:colId xmlns:a16="http://schemas.microsoft.com/office/drawing/2014/main" val="3463629543"/>
                    </a:ext>
                  </a:extLst>
                </a:gridCol>
                <a:gridCol w="489842">
                  <a:extLst>
                    <a:ext uri="{9D8B030D-6E8A-4147-A177-3AD203B41FA5}">
                      <a16:colId xmlns:a16="http://schemas.microsoft.com/office/drawing/2014/main" val="3752958699"/>
                    </a:ext>
                  </a:extLst>
                </a:gridCol>
                <a:gridCol w="543517">
                  <a:extLst>
                    <a:ext uri="{9D8B030D-6E8A-4147-A177-3AD203B41FA5}">
                      <a16:colId xmlns:a16="http://schemas.microsoft.com/office/drawing/2014/main" val="54509676"/>
                    </a:ext>
                  </a:extLst>
                </a:gridCol>
                <a:gridCol w="597199">
                  <a:extLst>
                    <a:ext uri="{9D8B030D-6E8A-4147-A177-3AD203B41FA5}">
                      <a16:colId xmlns:a16="http://schemas.microsoft.com/office/drawing/2014/main" val="4100281378"/>
                    </a:ext>
                  </a:extLst>
                </a:gridCol>
                <a:gridCol w="518363">
                  <a:extLst>
                    <a:ext uri="{9D8B030D-6E8A-4147-A177-3AD203B41FA5}">
                      <a16:colId xmlns:a16="http://schemas.microsoft.com/office/drawing/2014/main" val="12495502"/>
                    </a:ext>
                  </a:extLst>
                </a:gridCol>
                <a:gridCol w="518363">
                  <a:extLst>
                    <a:ext uri="{9D8B030D-6E8A-4147-A177-3AD203B41FA5}">
                      <a16:colId xmlns:a16="http://schemas.microsoft.com/office/drawing/2014/main" val="1914492881"/>
                    </a:ext>
                  </a:extLst>
                </a:gridCol>
                <a:gridCol w="518363">
                  <a:extLst>
                    <a:ext uri="{9D8B030D-6E8A-4147-A177-3AD203B41FA5}">
                      <a16:colId xmlns:a16="http://schemas.microsoft.com/office/drawing/2014/main" val="2179928705"/>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de Hedge Consolidado</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339430"/>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Debentures hedge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248,0%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0,16%</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0,09%</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0,08%</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8018806"/>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-0,03%</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2278054"/>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Outros³</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899508"/>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Hedge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197,8%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0,13%</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0,09%</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892209283"/>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Inflação Livre</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133,9%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0,07%</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0,06%</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837629"/>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TOTAL</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2,3%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169,1%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0,20%</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0,15%</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3051863764"/>
                  </a:ext>
                </a:extLst>
              </a:tr>
            </a:tbl>
          </a:graphicData>
        </a:graphic>
      </p:graphicFrame>
      <p:sp>
        <p:nvSpPr>
          <p:cNvPr id="24" name="TextBox 23">
            <a:extLst>
              <a:ext uri="{FF2B5EF4-FFF2-40B4-BE49-F238E27FC236}">
                <a16:creationId xmlns:a16="http://schemas.microsoft.com/office/drawing/2014/main" id="{57DEE177-281A-6F90-96CC-2BDF0884D363}"/>
              </a:ext>
            </a:extLst>
          </p:cNvPr>
          <p:cNvSpPr txBox="1"/>
          <p:nvPr/>
        </p:nvSpPr>
        <p:spPr>
          <a:xfrm>
            <a:off x="6324002" y="5329235"/>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² Não caixa. ³ inclui compromissadas que não são contempladas na exposição de risco</a:t>
            </a:r>
          </a:p>
        </p:txBody>
      </p:sp>
    </p:spTree>
    <p:extLst>
      <p:ext uri="{BB962C8B-B14F-4D97-AF65-F5344CB8AC3E}">
        <p14:creationId xmlns:p14="http://schemas.microsoft.com/office/powerpoint/2010/main" val="1671942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F16DB-6B34-A032-F3B1-59F1E6505117}"/>
            </a:ext>
          </a:extLst>
        </p:cNvPr>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EAD5E50-A0D6-4959-96FE-36870CEB8AB2}"/>
              </a:ext>
            </a:extLst>
          </p:cNvPr>
          <p:cNvGraphicFramePr>
            <a:graphicFrameLocks/>
          </p:cNvGraphicFramePr>
          <p:nvPr>
            <p:extLst>
              <p:ext uri="{D42A27DB-BD31-4B8C-83A1-F6EECF244321}">
                <p14:modId xmlns:p14="http://schemas.microsoft.com/office/powerpoint/2010/main" val="4174192051"/>
              </p:ext>
            </p:extLst>
          </p:nvPr>
        </p:nvGraphicFramePr>
        <p:xfrm>
          <a:off x="287986" y="1404938"/>
          <a:ext cx="11517047" cy="3597630"/>
        </p:xfrm>
        <a:graphic>
          <a:graphicData uri="http://schemas.openxmlformats.org/drawingml/2006/chart">
            <c:chart xmlns:c="http://schemas.openxmlformats.org/drawingml/2006/chart" xmlns:r="http://schemas.openxmlformats.org/officeDocument/2006/relationships" r:id="rId3"/>
          </a:graphicData>
        </a:graphic>
      </p:graphicFrame>
      <p:sp>
        <p:nvSpPr>
          <p:cNvPr id="8" name="Google Shape;283;p91">
            <a:extLst>
              <a:ext uri="{FF2B5EF4-FFF2-40B4-BE49-F238E27FC236}">
                <a16:creationId xmlns:a16="http://schemas.microsoft.com/office/drawing/2014/main" id="{A03E9558-C38D-433B-FDA5-D7A4F65ADDC4}"/>
              </a:ext>
            </a:extLst>
          </p:cNvPr>
          <p:cNvSpPr/>
          <p:nvPr/>
        </p:nvSpPr>
        <p:spPr>
          <a:xfrm>
            <a:off x="10558903" y="1335966"/>
            <a:ext cx="1327004" cy="293696"/>
          </a:xfrm>
          <a:prstGeom prst="rect">
            <a:avLst/>
          </a:prstGeom>
          <a:solidFill>
            <a:schemeClr val="bg1"/>
          </a:solidFill>
          <a:ln>
            <a:noFill/>
          </a:ln>
        </p:spPr>
        <p:txBody>
          <a:bodyPr spcFirstLastPara="1" wrap="square" lIns="35700" tIns="35700" rIns="35700" bIns="35700" anchor="ctr" anchorCtr="0">
            <a:spAutoFit/>
          </a:bodyPr>
          <a:lstStyle/>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6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108% </a:t>
            </a:r>
            <a:r>
              <a:rPr kumimoji="0" lang="pt-BR" sz="11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do CDI</a:t>
            </a:r>
            <a:endParaRPr kumimoji="0" lang="pt-BR" sz="8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endParaRPr>
          </a:p>
        </p:txBody>
      </p:sp>
      <p:sp>
        <p:nvSpPr>
          <p:cNvPr id="11" name="Title 2">
            <a:extLst>
              <a:ext uri="{FF2B5EF4-FFF2-40B4-BE49-F238E27FC236}">
                <a16:creationId xmlns:a16="http://schemas.microsoft.com/office/drawing/2014/main" id="{9E07AA48-17A4-F596-DD68-540E28C83D59}"/>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LUCE</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graphicFrame>
        <p:nvGraphicFramePr>
          <p:cNvPr id="6" name="Tabela 4">
            <a:extLst>
              <a:ext uri="{FF2B5EF4-FFF2-40B4-BE49-F238E27FC236}">
                <a16:creationId xmlns:a16="http://schemas.microsoft.com/office/drawing/2014/main" id="{CCEF0BF3-AB5C-681D-F1F9-D1EBBFEEAF73}"/>
              </a:ext>
            </a:extLst>
          </p:cNvPr>
          <p:cNvGraphicFramePr>
            <a:graphicFrameLocks noGrp="1"/>
          </p:cNvGraphicFramePr>
          <p:nvPr>
            <p:extLst>
              <p:ext uri="{D42A27DB-BD31-4B8C-83A1-F6EECF244321}">
                <p14:modId xmlns:p14="http://schemas.microsoft.com/office/powerpoint/2010/main" val="662921275"/>
              </p:ext>
            </p:extLst>
          </p:nvPr>
        </p:nvGraphicFramePr>
        <p:xfrm>
          <a:off x="355984" y="4978872"/>
          <a:ext cx="5330224" cy="1602000"/>
        </p:xfrm>
        <a:graphic>
          <a:graphicData uri="http://schemas.openxmlformats.org/drawingml/2006/table">
            <a:tbl>
              <a:tblPr bandRow="1"/>
              <a:tblGrid>
                <a:gridCol w="833755">
                  <a:extLst>
                    <a:ext uri="{9D8B030D-6E8A-4147-A177-3AD203B41FA5}">
                      <a16:colId xmlns:a16="http://schemas.microsoft.com/office/drawing/2014/main" val="2305251361"/>
                    </a:ext>
                  </a:extLst>
                </a:gridCol>
                <a:gridCol w="588252">
                  <a:extLst>
                    <a:ext uri="{9D8B030D-6E8A-4147-A177-3AD203B41FA5}">
                      <a16:colId xmlns:a16="http://schemas.microsoft.com/office/drawing/2014/main" val="2356607868"/>
                    </a:ext>
                  </a:extLst>
                </a:gridCol>
                <a:gridCol w="588252">
                  <a:extLst>
                    <a:ext uri="{9D8B030D-6E8A-4147-A177-3AD203B41FA5}">
                      <a16:colId xmlns:a16="http://schemas.microsoft.com/office/drawing/2014/main" val="693244172"/>
                    </a:ext>
                  </a:extLst>
                </a:gridCol>
                <a:gridCol w="588252">
                  <a:extLst>
                    <a:ext uri="{9D8B030D-6E8A-4147-A177-3AD203B41FA5}">
                      <a16:colId xmlns:a16="http://schemas.microsoft.com/office/drawing/2014/main" val="2048840369"/>
                    </a:ext>
                  </a:extLst>
                </a:gridCol>
                <a:gridCol w="588252">
                  <a:extLst>
                    <a:ext uri="{9D8B030D-6E8A-4147-A177-3AD203B41FA5}">
                      <a16:colId xmlns:a16="http://schemas.microsoft.com/office/drawing/2014/main" val="3362844855"/>
                    </a:ext>
                  </a:extLst>
                </a:gridCol>
                <a:gridCol w="588252">
                  <a:extLst>
                    <a:ext uri="{9D8B030D-6E8A-4147-A177-3AD203B41FA5}">
                      <a16:colId xmlns:a16="http://schemas.microsoft.com/office/drawing/2014/main" val="140208384"/>
                    </a:ext>
                  </a:extLst>
                </a:gridCol>
                <a:gridCol w="588252">
                  <a:extLst>
                    <a:ext uri="{9D8B030D-6E8A-4147-A177-3AD203B41FA5}">
                      <a16:colId xmlns:a16="http://schemas.microsoft.com/office/drawing/2014/main" val="689069412"/>
                    </a:ext>
                  </a:extLst>
                </a:gridCol>
                <a:gridCol w="966957">
                  <a:extLst>
                    <a:ext uri="{9D8B030D-6E8A-4147-A177-3AD203B41FA5}">
                      <a16:colId xmlns:a16="http://schemas.microsoft.com/office/drawing/2014/main" val="766120985"/>
                    </a:ext>
                  </a:extLst>
                </a:gridCol>
              </a:tblGrid>
              <a:tr h="306000">
                <a:tc>
                  <a:txBody>
                    <a:bodyPr/>
                    <a:lstStyle/>
                    <a:p>
                      <a:pPr algn="ctr"/>
                      <a:endParaRPr lang="pt-BR" sz="1000" b="1" dirty="0">
                        <a:solidFill>
                          <a:srgbClr val="0082CE"/>
                        </a:solidFill>
                        <a:latin typeface="Century Gothic" panose="020B0502020202020204" pitchFamily="34" charset="0"/>
                      </a:endParaRP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MÊS</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ANO </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12M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24M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36M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ABERTURA</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533304"/>
                  </a:ext>
                </a:extLst>
              </a:tr>
              <a:tr h="324000">
                <a:tc>
                  <a:txBody>
                    <a:bodyPr/>
                    <a:lstStyle/>
                    <a:p>
                      <a:r>
                        <a:rPr lang="pt-BR" sz="1100" b="1" dirty="0">
                          <a:solidFill>
                            <a:srgbClr val="1D252C"/>
                          </a:solidFill>
                          <a:latin typeface="Century Gothic" panose="020B0502020202020204" pitchFamily="34" charset="0"/>
                        </a:rPr>
                        <a:t>FUNDO</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dirty="0">
                          <a:solidFill>
                            <a:srgbClr val="1D252C"/>
                          </a:solidFill>
                          <a:effectLst/>
                          <a:latin typeface="Century Gothic" panose="020B0502020202020204" pitchFamily="34" charset="0"/>
                        </a:rPr>
                        <a:t>1,35%</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8,25%</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7,09%</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13,09%</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29,84%</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46,70%</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142,45%</a:t>
                      </a: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91664140"/>
                  </a:ext>
                </a:extLst>
              </a:tr>
              <a:tr h="324000">
                <a:tc>
                  <a:txBody>
                    <a:bodyPr/>
                    <a:lstStyle/>
                    <a:p>
                      <a:r>
                        <a:rPr lang="pt-BR" sz="1100" b="1" dirty="0">
                          <a:solidFill>
                            <a:srgbClr val="1D252C"/>
                          </a:solidFill>
                          <a:latin typeface="Century Gothic" panose="020B0502020202020204" pitchFamily="34" charset="0"/>
                        </a:rPr>
                        <a:t>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1,28%</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7,77%</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6,69%</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12,54%</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25,49%</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42,53%</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0" i="0" u="none" strike="noStrike">
                          <a:solidFill>
                            <a:srgbClr val="1D252C"/>
                          </a:solidFill>
                          <a:effectLst/>
                          <a:latin typeface="Century Gothic" panose="020B0502020202020204" pitchFamily="34" charset="0"/>
                        </a:rPr>
                        <a:t>131,77%</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65185337"/>
                  </a:ext>
                </a:extLst>
              </a:tr>
              <a:tr h="324000">
                <a:tc>
                  <a:txBody>
                    <a:bodyPr/>
                    <a:lstStyle/>
                    <a:p>
                      <a:r>
                        <a:rPr lang="pt-BR" sz="1100" b="1" dirty="0">
                          <a:solidFill>
                            <a:srgbClr val="1D252C"/>
                          </a:solidFill>
                          <a:latin typeface="Century Gothic" panose="020B0502020202020204" pitchFamily="34" charset="0"/>
                        </a:rPr>
                        <a:t>% 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dirty="0">
                          <a:solidFill>
                            <a:srgbClr val="1D252C"/>
                          </a:solidFill>
                          <a:effectLst/>
                          <a:latin typeface="Century Gothic" panose="020B0502020202020204" pitchFamily="34" charset="0"/>
                        </a:rPr>
                        <a:t>106%</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106%</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106%</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104%</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117%</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a:solidFill>
                            <a:srgbClr val="1D252C"/>
                          </a:solidFill>
                          <a:effectLst/>
                          <a:latin typeface="Century Gothic" panose="020B0502020202020204" pitchFamily="34" charset="0"/>
                        </a:rPr>
                        <a:t>110%</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en-US" sz="1000" b="1" i="0" u="none" strike="noStrike" dirty="0">
                          <a:solidFill>
                            <a:srgbClr val="1D252C"/>
                          </a:solidFill>
                          <a:effectLst/>
                          <a:latin typeface="Century Gothic" panose="020B0502020202020204" pitchFamily="34" charset="0"/>
                        </a:rPr>
                        <a:t>108%</a:t>
                      </a: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10174920"/>
                  </a:ext>
                </a:extLst>
              </a:tr>
              <a:tr h="324000">
                <a:tc>
                  <a:txBody>
                    <a:bodyPr/>
                    <a:lstStyle/>
                    <a:p>
                      <a:endParaRPr lang="pt-BR" sz="1100" b="1" dirty="0">
                        <a:solidFill>
                          <a:srgbClr val="1D252C"/>
                        </a:solidFill>
                        <a:latin typeface="Century Gothic" panose="020B0502020202020204" pitchFamily="34"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450596189"/>
                  </a:ext>
                </a:extLst>
              </a:tr>
            </a:tbl>
          </a:graphicData>
        </a:graphic>
      </p:graphicFrame>
      <p:graphicFrame>
        <p:nvGraphicFramePr>
          <p:cNvPr id="9" name="Tabela 2">
            <a:extLst>
              <a:ext uri="{FF2B5EF4-FFF2-40B4-BE49-F238E27FC236}">
                <a16:creationId xmlns:a16="http://schemas.microsoft.com/office/drawing/2014/main" id="{642ABAA6-382F-C9C5-C340-9C1F4FAF08C6}"/>
              </a:ext>
            </a:extLst>
          </p:cNvPr>
          <p:cNvGraphicFramePr>
            <a:graphicFrameLocks noGrp="1"/>
          </p:cNvGraphicFramePr>
          <p:nvPr/>
        </p:nvGraphicFramePr>
        <p:xfrm>
          <a:off x="5869653" y="4978872"/>
          <a:ext cx="3186916" cy="1724413"/>
        </p:xfrm>
        <a:graphic>
          <a:graphicData uri="http://schemas.openxmlformats.org/drawingml/2006/table">
            <a:tbl>
              <a:tblPr firstRow="1" bandRow="1">
                <a:tableStyleId>{5C22544A-7EE6-4342-B048-85BDC9FD1C3A}</a:tableStyleId>
              </a:tblPr>
              <a:tblGrid>
                <a:gridCol w="3186916">
                  <a:extLst>
                    <a:ext uri="{9D8B030D-6E8A-4147-A177-3AD203B41FA5}">
                      <a16:colId xmlns:a16="http://schemas.microsoft.com/office/drawing/2014/main" val="2777848874"/>
                    </a:ext>
                  </a:extLst>
                </a:gridCol>
              </a:tblGrid>
              <a:tr h="307093">
                <a:tc>
                  <a:txBody>
                    <a:bodyPr/>
                    <a:lstStyle/>
                    <a:p>
                      <a:pPr algn="ctr"/>
                      <a:r>
                        <a:rPr lang="pt-BR" sz="1200" dirty="0">
                          <a:solidFill>
                            <a:srgbClr val="0082CE"/>
                          </a:solidFill>
                          <a:latin typeface="Century Gothic" panose="020B0502020202020204" pitchFamily="34" charset="0"/>
                        </a:rPr>
                        <a:t>OBJETIVO E ESTRATÉGIA</a:t>
                      </a:r>
                    </a:p>
                  </a:txBody>
                  <a:tcPr anchor="ctr">
                    <a:lnL w="12700" cmpd="sng">
                      <a:noFill/>
                    </a:lnL>
                    <a:lnR w="12700" cmpd="sng">
                      <a:noFill/>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707907"/>
                  </a:ext>
                </a:extLst>
              </a:tr>
              <a:tr h="430360">
                <a:tc>
                  <a:txBody>
                    <a:bodyPr/>
                    <a:lstStyle/>
                    <a:p>
                      <a:pPr algn="l">
                        <a:spcAft>
                          <a:spcPts val="600"/>
                        </a:spcAft>
                      </a:pPr>
                      <a:r>
                        <a:rPr lang="pt-BR" sz="900" dirty="0">
                          <a:solidFill>
                            <a:srgbClr val="1D252C"/>
                          </a:solidFill>
                          <a:latin typeface="Century Gothic" panose="020B0502020202020204" pitchFamily="34" charset="0"/>
                        </a:rPr>
                        <a:t>Meta de retorno de 101% - 103% CDI</a:t>
                      </a:r>
                    </a:p>
                    <a:p>
                      <a:pPr algn="l">
                        <a:spcAft>
                          <a:spcPts val="600"/>
                        </a:spcAft>
                      </a:pPr>
                      <a:r>
                        <a:rPr lang="pt-BR" sz="900" dirty="0">
                          <a:solidFill>
                            <a:srgbClr val="1D252C"/>
                          </a:solidFill>
                          <a:latin typeface="Century Gothic" panose="020B0502020202020204" pitchFamily="34" charset="0"/>
                        </a:rPr>
                        <a:t>Portfólio composto majoritariamente de títulos de emissões bancárias e debêntures de baixo risco de crédito privado</a:t>
                      </a:r>
                    </a:p>
                    <a:p>
                      <a:pPr algn="l">
                        <a:spcAft>
                          <a:spcPts val="600"/>
                        </a:spcAft>
                      </a:pPr>
                      <a:r>
                        <a:rPr lang="pt-BR" sz="900" dirty="0">
                          <a:solidFill>
                            <a:srgbClr val="1D252C"/>
                          </a:solidFill>
                          <a:latin typeface="Century Gothic" panose="020B0502020202020204" pitchFamily="34" charset="0"/>
                        </a:rPr>
                        <a:t>Não são permitidas posições em outros mercados que não o de Renda Fixa no Brasil. Alavancagem e </a:t>
                      </a:r>
                      <a:r>
                        <a:rPr lang="pt-BR" sz="900" dirty="0" err="1">
                          <a:solidFill>
                            <a:srgbClr val="1D252C"/>
                          </a:solidFill>
                          <a:latin typeface="Century Gothic" panose="020B0502020202020204" pitchFamily="34" charset="0"/>
                        </a:rPr>
                        <a:t>day</a:t>
                      </a:r>
                      <a:r>
                        <a:rPr lang="pt-BR" sz="900" dirty="0">
                          <a:solidFill>
                            <a:srgbClr val="1D252C"/>
                          </a:solidFill>
                          <a:latin typeface="Century Gothic" panose="020B0502020202020204" pitchFamily="34" charset="0"/>
                        </a:rPr>
                        <a:t>-trade não permitidos</a:t>
                      </a:r>
                    </a:p>
                    <a:p>
                      <a:pPr algn="l">
                        <a:spcAft>
                          <a:spcPts val="600"/>
                        </a:spcAft>
                      </a:pPr>
                      <a:r>
                        <a:rPr lang="pt-BR" sz="900" dirty="0">
                          <a:solidFill>
                            <a:srgbClr val="1D252C"/>
                          </a:solidFill>
                          <a:latin typeface="Century Gothic" panose="020B0502020202020204" pitchFamily="34" charset="0"/>
                        </a:rPr>
                        <a:t>Adequado à Resolução CMN 4.661/18</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bl>
          </a:graphicData>
        </a:graphic>
      </p:graphicFrame>
      <p:graphicFrame>
        <p:nvGraphicFramePr>
          <p:cNvPr id="10" name="Tabela 2">
            <a:extLst>
              <a:ext uri="{FF2B5EF4-FFF2-40B4-BE49-F238E27FC236}">
                <a16:creationId xmlns:a16="http://schemas.microsoft.com/office/drawing/2014/main" id="{C662D062-BB27-8570-799C-03CA092C1C44}"/>
              </a:ext>
            </a:extLst>
          </p:cNvPr>
          <p:cNvGraphicFramePr>
            <a:graphicFrameLocks noGrp="1"/>
          </p:cNvGraphicFramePr>
          <p:nvPr>
            <p:extLst>
              <p:ext uri="{D42A27DB-BD31-4B8C-83A1-F6EECF244321}">
                <p14:modId xmlns:p14="http://schemas.microsoft.com/office/powerpoint/2010/main" val="960505168"/>
              </p:ext>
            </p:extLst>
          </p:nvPr>
        </p:nvGraphicFramePr>
        <p:xfrm>
          <a:off x="9321421" y="4978872"/>
          <a:ext cx="2511179" cy="1677600"/>
        </p:xfrm>
        <a:graphic>
          <a:graphicData uri="http://schemas.openxmlformats.org/drawingml/2006/table">
            <a:tbl>
              <a:tblPr firstRow="1" bandRow="1">
                <a:tableStyleId>{5C22544A-7EE6-4342-B048-85BDC9FD1C3A}</a:tableStyleId>
              </a:tblPr>
              <a:tblGrid>
                <a:gridCol w="1247324">
                  <a:extLst>
                    <a:ext uri="{9D8B030D-6E8A-4147-A177-3AD203B41FA5}">
                      <a16:colId xmlns:a16="http://schemas.microsoft.com/office/drawing/2014/main" val="2621192149"/>
                    </a:ext>
                  </a:extLst>
                </a:gridCol>
                <a:gridCol w="1263855">
                  <a:extLst>
                    <a:ext uri="{9D8B030D-6E8A-4147-A177-3AD203B41FA5}">
                      <a16:colId xmlns:a16="http://schemas.microsoft.com/office/drawing/2014/main" val="1044384678"/>
                    </a:ext>
                  </a:extLst>
                </a:gridCol>
              </a:tblGrid>
              <a:tr h="306000">
                <a:tc gridSpan="2">
                  <a:txBody>
                    <a:bodyPr/>
                    <a:lstStyle/>
                    <a:p>
                      <a:pPr algn="ctr"/>
                      <a:r>
                        <a:rPr lang="pt-BR" sz="1200" dirty="0">
                          <a:solidFill>
                            <a:srgbClr val="0082CE"/>
                          </a:solidFill>
                          <a:latin typeface="Century Gothic" panose="020B0502020202020204" pitchFamily="34" charset="0"/>
                        </a:rPr>
                        <a:t>CARACTERÍSTICAS</a:t>
                      </a:r>
                    </a:p>
                  </a:txBody>
                  <a:tcPr anchor="ct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noFill/>
                  </a:tcPr>
                </a:tc>
                <a:tc hMerge="1">
                  <a:txBody>
                    <a:bodyPr/>
                    <a:lstStyle/>
                    <a:p>
                      <a:endParaRPr lang="pt-BR" sz="1000">
                        <a:latin typeface="Century Gothic" panose="020B0502020202020204" pitchFamily="34" charset="0"/>
                      </a:endParaRPr>
                    </a:p>
                  </a:txBody>
                  <a:tcPr>
                    <a:solidFill>
                      <a:srgbClr val="0082CE"/>
                    </a:solidFill>
                  </a:tcPr>
                </a:tc>
                <a:extLst>
                  <a:ext uri="{0D108BD9-81ED-4DB2-BD59-A6C34878D82A}">
                    <a16:rowId xmlns:a16="http://schemas.microsoft.com/office/drawing/2014/main" val="1702707907"/>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Adm.</a:t>
                      </a:r>
                    </a:p>
                  </a:txBody>
                  <a:tcPr>
                    <a:lnT w="12700" cap="flat" cmpd="sng" algn="ctr">
                      <a:solidFill>
                        <a:srgbClr val="0082CE"/>
                      </a:solidFill>
                      <a:prstDash val="solid"/>
                      <a:round/>
                      <a:headEnd type="none" w="med" len="med"/>
                      <a:tailEnd type="none" w="med" len="med"/>
                    </a:lnT>
                    <a:noFill/>
                  </a:tcPr>
                </a:tc>
                <a:tc>
                  <a:txBody>
                    <a:bodyPr/>
                    <a:lstStyle/>
                    <a:p>
                      <a:r>
                        <a:rPr lang="pt-BR" sz="900" dirty="0">
                          <a:solidFill>
                            <a:srgbClr val="1D252C"/>
                          </a:solidFill>
                          <a:latin typeface="Century Gothic" panose="020B0502020202020204" pitchFamily="34" charset="0"/>
                        </a:rPr>
                        <a:t>0,40% a.a.</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Perf.</a:t>
                      </a:r>
                    </a:p>
                  </a:txBody>
                  <a:tcPr>
                    <a:noFill/>
                  </a:tcPr>
                </a:tc>
                <a:tc>
                  <a:txBody>
                    <a:bodyPr/>
                    <a:lstStyle/>
                    <a:p>
                      <a:r>
                        <a:rPr lang="pt-BR" sz="900" dirty="0">
                          <a:solidFill>
                            <a:srgbClr val="1D252C"/>
                          </a:solidFill>
                          <a:latin typeface="Century Gothic" panose="020B0502020202020204" pitchFamily="34" charset="0"/>
                        </a:rPr>
                        <a:t>Não há</a:t>
                      </a:r>
                    </a:p>
                  </a:txBody>
                  <a:tcPr>
                    <a:noFill/>
                  </a:tcPr>
                </a:tc>
                <a:extLst>
                  <a:ext uri="{0D108BD9-81ED-4DB2-BD59-A6C34878D82A}">
                    <a16:rowId xmlns:a16="http://schemas.microsoft.com/office/drawing/2014/main" val="3073777040"/>
                  </a:ext>
                </a:extLst>
              </a:tr>
              <a:tr h="216000">
                <a:tc>
                  <a:txBody>
                    <a:bodyPr/>
                    <a:lstStyle/>
                    <a:p>
                      <a:r>
                        <a:rPr lang="pt-BR" sz="900" dirty="0">
                          <a:solidFill>
                            <a:srgbClr val="1D252C"/>
                          </a:solidFill>
                          <a:latin typeface="Century Gothic" panose="020B0502020202020204" pitchFamily="34" charset="0"/>
                        </a:rPr>
                        <a:t>Aplicação mín.</a:t>
                      </a:r>
                    </a:p>
                  </a:txBody>
                  <a:tcPr>
                    <a:noFill/>
                  </a:tcPr>
                </a:tc>
                <a:tc>
                  <a:txBody>
                    <a:bodyPr/>
                    <a:lstStyle/>
                    <a:p>
                      <a:r>
                        <a:rPr lang="pt-BR" sz="900" dirty="0">
                          <a:solidFill>
                            <a:srgbClr val="1D252C"/>
                          </a:solidFill>
                          <a:latin typeface="Century Gothic" panose="020B0502020202020204" pitchFamily="34" charset="0"/>
                        </a:rPr>
                        <a:t>R$ 500,00</a:t>
                      </a:r>
                    </a:p>
                  </a:txBody>
                  <a:tcPr>
                    <a:noFill/>
                  </a:tcPr>
                </a:tc>
                <a:extLst>
                  <a:ext uri="{0D108BD9-81ED-4DB2-BD59-A6C34878D82A}">
                    <a16:rowId xmlns:a16="http://schemas.microsoft.com/office/drawing/2014/main" val="690175989"/>
                  </a:ext>
                </a:extLst>
              </a:tr>
              <a:tr h="216000">
                <a:tc>
                  <a:txBody>
                    <a:bodyPr/>
                    <a:lstStyle/>
                    <a:p>
                      <a:r>
                        <a:rPr lang="pt-BR" sz="900" dirty="0">
                          <a:solidFill>
                            <a:srgbClr val="1D252C"/>
                          </a:solidFill>
                          <a:latin typeface="Century Gothic" panose="020B0502020202020204" pitchFamily="34" charset="0"/>
                        </a:rPr>
                        <a:t>Resgate</a:t>
                      </a:r>
                    </a:p>
                  </a:txBody>
                  <a:tcPr>
                    <a:noFill/>
                  </a:tcPr>
                </a:tc>
                <a:tc>
                  <a:txBody>
                    <a:bodyPr/>
                    <a:lstStyle/>
                    <a:p>
                      <a:r>
                        <a:rPr lang="fr-FR" sz="900" dirty="0">
                          <a:solidFill>
                            <a:srgbClr val="1D252C"/>
                          </a:solidFill>
                          <a:latin typeface="Century Gothic" panose="020B0502020202020204" pitchFamily="34" charset="0"/>
                        </a:rPr>
                        <a:t>D+0 /D+1 du</a:t>
                      </a:r>
                    </a:p>
                  </a:txBody>
                  <a:tcPr>
                    <a:noFill/>
                  </a:tcPr>
                </a:tc>
                <a:extLst>
                  <a:ext uri="{0D108BD9-81ED-4DB2-BD59-A6C34878D82A}">
                    <a16:rowId xmlns:a16="http://schemas.microsoft.com/office/drawing/2014/main" val="524102524"/>
                  </a:ext>
                </a:extLst>
              </a:tr>
              <a:tr h="216000">
                <a:tc>
                  <a:txBody>
                    <a:bodyPr/>
                    <a:lstStyle/>
                    <a:p>
                      <a:r>
                        <a:rPr lang="pt-BR" sz="900" dirty="0">
                          <a:solidFill>
                            <a:srgbClr val="1D252C"/>
                          </a:solidFill>
                          <a:latin typeface="Century Gothic" panose="020B0502020202020204" pitchFamily="34" charset="0"/>
                        </a:rPr>
                        <a:t>PL Estratégia</a:t>
                      </a:r>
                    </a:p>
                  </a:txBody>
                  <a:tcPr>
                    <a:noFill/>
                  </a:tcPr>
                </a:tc>
                <a:tc>
                  <a:txBody>
                    <a:bodyPr/>
                    <a:lstStyle/>
                    <a:p>
                      <a:r>
                        <a:rPr lang="pt-BR" sz="900" dirty="0">
                          <a:solidFill>
                            <a:srgbClr val="1D252C"/>
                          </a:solidFill>
                          <a:latin typeface="Century Gothic" panose="020B0502020202020204" pitchFamily="34" charset="0"/>
                        </a:rPr>
                        <a:t>R$ 4,752 bi</a:t>
                      </a:r>
                    </a:p>
                  </a:txBody>
                  <a:tcPr>
                    <a:noFill/>
                  </a:tcPr>
                </a:tc>
                <a:extLst>
                  <a:ext uri="{0D108BD9-81ED-4DB2-BD59-A6C34878D82A}">
                    <a16:rowId xmlns:a16="http://schemas.microsoft.com/office/drawing/2014/main" val="3557358270"/>
                  </a:ext>
                </a:extLst>
              </a:tr>
              <a:tr h="216000">
                <a:tc>
                  <a:txBody>
                    <a:bodyPr/>
                    <a:lstStyle/>
                    <a:p>
                      <a:r>
                        <a:rPr lang="pt-BR" sz="900" dirty="0">
                          <a:solidFill>
                            <a:srgbClr val="1D252C"/>
                          </a:solidFill>
                          <a:latin typeface="Century Gothic" panose="020B0502020202020204" pitchFamily="34" charset="0"/>
                        </a:rPr>
                        <a:t>Data de Início</a:t>
                      </a:r>
                    </a:p>
                  </a:txBody>
                  <a:tcPr>
                    <a:noFill/>
                  </a:tcPr>
                </a:tc>
                <a:tc>
                  <a:txBody>
                    <a:bodyPr/>
                    <a:lstStyle/>
                    <a:p>
                      <a:r>
                        <a:rPr lang="pt-BR" sz="900" dirty="0">
                          <a:solidFill>
                            <a:srgbClr val="1D252C"/>
                          </a:solidFill>
                          <a:latin typeface="Century Gothic" panose="020B0502020202020204" pitchFamily="34" charset="0"/>
                        </a:rPr>
                        <a:t>11/12/2015</a:t>
                      </a:r>
                    </a:p>
                  </a:txBody>
                  <a:tcPr>
                    <a:noFill/>
                  </a:tcPr>
                </a:tc>
                <a:extLst>
                  <a:ext uri="{0D108BD9-81ED-4DB2-BD59-A6C34878D82A}">
                    <a16:rowId xmlns:a16="http://schemas.microsoft.com/office/drawing/2014/main" val="13385555"/>
                  </a:ext>
                </a:extLst>
              </a:tr>
            </a:tbl>
          </a:graphicData>
        </a:graphic>
      </p:graphicFrame>
      <p:sp>
        <p:nvSpPr>
          <p:cNvPr id="3" name="Text Placeholder 2">
            <a:extLst>
              <a:ext uri="{FF2B5EF4-FFF2-40B4-BE49-F238E27FC236}">
                <a16:creationId xmlns:a16="http://schemas.microsoft.com/office/drawing/2014/main" id="{B233065E-BD05-80D9-75D0-CA6B78C63F6E}"/>
              </a:ext>
            </a:extLst>
          </p:cNvPr>
          <p:cNvSpPr>
            <a:spLocks noGrp="1"/>
          </p:cNvSpPr>
          <p:nvPr>
            <p:ph type="body" sz="quarter" idx="10"/>
          </p:nvPr>
        </p:nvSpPr>
        <p:spPr/>
        <p:txBody>
          <a:bodyPr/>
          <a:lstStyle/>
          <a:p>
            <a:r>
              <a:rPr lang="pt-BR" dirty="0"/>
              <a:t>Crédito Privado High Grade D+1</a:t>
            </a:r>
          </a:p>
        </p:txBody>
      </p:sp>
      <p:sp>
        <p:nvSpPr>
          <p:cNvPr id="2" name="TextBox 28">
            <a:extLst>
              <a:ext uri="{FF2B5EF4-FFF2-40B4-BE49-F238E27FC236}">
                <a16:creationId xmlns:a16="http://schemas.microsoft.com/office/drawing/2014/main" id="{365E241C-5593-75B7-8714-448F887C0C60}"/>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31/07/2025</a:t>
            </a:r>
          </a:p>
        </p:txBody>
      </p:sp>
    </p:spTree>
    <p:extLst>
      <p:ext uri="{BB962C8B-B14F-4D97-AF65-F5344CB8AC3E}">
        <p14:creationId xmlns:p14="http://schemas.microsoft.com/office/powerpoint/2010/main" val="337452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3F33B78D-CA15-7A08-8D28-C85B2488736B}"/>
              </a:ext>
            </a:extLst>
          </p:cNvPr>
          <p:cNvSpPr txBox="1"/>
          <p:nvPr/>
        </p:nvSpPr>
        <p:spPr>
          <a:xfrm>
            <a:off x="1471787" y="1493589"/>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Rating - % PL</a:t>
            </a:r>
          </a:p>
        </p:txBody>
      </p:sp>
      <p:sp>
        <p:nvSpPr>
          <p:cNvPr id="4" name="TextBox 14">
            <a:extLst>
              <a:ext uri="{FF2B5EF4-FFF2-40B4-BE49-F238E27FC236}">
                <a16:creationId xmlns:a16="http://schemas.microsoft.com/office/drawing/2014/main" id="{80B65FAB-A3B8-B758-B7CA-81E0C3110E78}"/>
              </a:ext>
            </a:extLst>
          </p:cNvPr>
          <p:cNvSpPr txBox="1"/>
          <p:nvPr/>
        </p:nvSpPr>
        <p:spPr>
          <a:xfrm>
            <a:off x="6620032" y="1518756"/>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Breakdown por Setor - % PL</a:t>
            </a:r>
          </a:p>
        </p:txBody>
      </p:sp>
      <p:sp>
        <p:nvSpPr>
          <p:cNvPr id="10" name="Text Placeholder 3">
            <a:extLst>
              <a:ext uri="{FF2B5EF4-FFF2-40B4-BE49-F238E27FC236}">
                <a16:creationId xmlns:a16="http://schemas.microsoft.com/office/drawing/2014/main" id="{92E5C759-0B41-2491-0C68-5A9F05F2C364}"/>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Portfólio</a:t>
            </a:r>
          </a:p>
        </p:txBody>
      </p:sp>
      <p:sp>
        <p:nvSpPr>
          <p:cNvPr id="13" name="Title 2">
            <a:extLst>
              <a:ext uri="{FF2B5EF4-FFF2-40B4-BE49-F238E27FC236}">
                <a16:creationId xmlns:a16="http://schemas.microsoft.com/office/drawing/2014/main" id="{7FCC6630-920E-533A-B567-E6AA717E770C}"/>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LUCE</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7" name="TextBox 28">
            <a:extLst>
              <a:ext uri="{FF2B5EF4-FFF2-40B4-BE49-F238E27FC236}">
                <a16:creationId xmlns:a16="http://schemas.microsoft.com/office/drawing/2014/main" id="{2ED0AE3B-2A47-B0C9-63B8-D431C240ADFA}"/>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31/07/2025</a:t>
            </a:r>
          </a:p>
        </p:txBody>
      </p:sp>
      <p:graphicFrame>
        <p:nvGraphicFramePr>
          <p:cNvPr id="9" name="Chart 8">
            <a:extLst>
              <a:ext uri="{FF2B5EF4-FFF2-40B4-BE49-F238E27FC236}">
                <a16:creationId xmlns:a16="http://schemas.microsoft.com/office/drawing/2014/main" id="{6040C74E-D2E1-3587-8D88-8A118994EA70}"/>
              </a:ext>
            </a:extLst>
          </p:cNvPr>
          <p:cNvGraphicFramePr>
            <a:graphicFrameLocks/>
          </p:cNvGraphicFramePr>
          <p:nvPr>
            <p:extLst>
              <p:ext uri="{D42A27DB-BD31-4B8C-83A1-F6EECF244321}">
                <p14:modId xmlns:p14="http://schemas.microsoft.com/office/powerpoint/2010/main" val="2602812422"/>
              </p:ext>
            </p:extLst>
          </p:nvPr>
        </p:nvGraphicFramePr>
        <p:xfrm>
          <a:off x="4691063" y="1844676"/>
          <a:ext cx="7500937" cy="45370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Gráfico 6">
            <a:extLst>
              <a:ext uri="{FF2B5EF4-FFF2-40B4-BE49-F238E27FC236}">
                <a16:creationId xmlns:a16="http://schemas.microsoft.com/office/drawing/2014/main" id="{A4237342-E107-AF59-2502-BF19E3CABB8A}"/>
              </a:ext>
            </a:extLst>
          </p:cNvPr>
          <p:cNvGraphicFramePr>
            <a:graphicFrameLocks/>
          </p:cNvGraphicFramePr>
          <p:nvPr>
            <p:extLst>
              <p:ext uri="{D42A27DB-BD31-4B8C-83A1-F6EECF244321}">
                <p14:modId xmlns:p14="http://schemas.microsoft.com/office/powerpoint/2010/main" val="3651829000"/>
              </p:ext>
            </p:extLst>
          </p:nvPr>
        </p:nvGraphicFramePr>
        <p:xfrm>
          <a:off x="595618" y="1923892"/>
          <a:ext cx="5436065" cy="43199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61184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5C6751E-DF3C-44F9-BE8F-34CE8D268F72}"/>
              </a:ext>
            </a:extLst>
          </p:cNvPr>
          <p:cNvGraphicFramePr>
            <a:graphicFrameLocks/>
          </p:cNvGraphicFramePr>
          <p:nvPr>
            <p:extLst>
              <p:ext uri="{D42A27DB-BD31-4B8C-83A1-F6EECF244321}">
                <p14:modId xmlns:p14="http://schemas.microsoft.com/office/powerpoint/2010/main" val="37172017"/>
              </p:ext>
            </p:extLst>
          </p:nvPr>
        </p:nvGraphicFramePr>
        <p:xfrm>
          <a:off x="408926" y="2398318"/>
          <a:ext cx="4784107" cy="21473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Table 23">
            <a:extLst>
              <a:ext uri="{FF2B5EF4-FFF2-40B4-BE49-F238E27FC236}">
                <a16:creationId xmlns:a16="http://schemas.microsoft.com/office/drawing/2014/main" id="{4104C051-FCAF-1DD2-12DC-7FFAD943B862}"/>
              </a:ext>
            </a:extLst>
          </p:cNvPr>
          <p:cNvGraphicFramePr>
            <a:graphicFrameLocks noGrp="1"/>
          </p:cNvGraphicFramePr>
          <p:nvPr>
            <p:extLst>
              <p:ext uri="{D42A27DB-BD31-4B8C-83A1-F6EECF244321}">
                <p14:modId xmlns:p14="http://schemas.microsoft.com/office/powerpoint/2010/main" val="3118682353"/>
              </p:ext>
            </p:extLst>
          </p:nvPr>
        </p:nvGraphicFramePr>
        <p:xfrm>
          <a:off x="445129" y="1372858"/>
          <a:ext cx="11473203" cy="952500"/>
        </p:xfrm>
        <a:graphic>
          <a:graphicData uri="http://schemas.openxmlformats.org/drawingml/2006/table">
            <a:tbl>
              <a:tblPr/>
              <a:tblGrid>
                <a:gridCol w="1613649">
                  <a:extLst>
                    <a:ext uri="{9D8B030D-6E8A-4147-A177-3AD203B41FA5}">
                      <a16:colId xmlns:a16="http://schemas.microsoft.com/office/drawing/2014/main" val="168700750"/>
                    </a:ext>
                  </a:extLst>
                </a:gridCol>
                <a:gridCol w="1095506">
                  <a:extLst>
                    <a:ext uri="{9D8B030D-6E8A-4147-A177-3AD203B41FA5}">
                      <a16:colId xmlns:a16="http://schemas.microsoft.com/office/drawing/2014/main" val="1143332640"/>
                    </a:ext>
                  </a:extLst>
                </a:gridCol>
                <a:gridCol w="1095506">
                  <a:extLst>
                    <a:ext uri="{9D8B030D-6E8A-4147-A177-3AD203B41FA5}">
                      <a16:colId xmlns:a16="http://schemas.microsoft.com/office/drawing/2014/main" val="1174440630"/>
                    </a:ext>
                  </a:extLst>
                </a:gridCol>
                <a:gridCol w="1095506">
                  <a:extLst>
                    <a:ext uri="{9D8B030D-6E8A-4147-A177-3AD203B41FA5}">
                      <a16:colId xmlns:a16="http://schemas.microsoft.com/office/drawing/2014/main" val="411565383"/>
                    </a:ext>
                  </a:extLst>
                </a:gridCol>
                <a:gridCol w="1095506">
                  <a:extLst>
                    <a:ext uri="{9D8B030D-6E8A-4147-A177-3AD203B41FA5}">
                      <a16:colId xmlns:a16="http://schemas.microsoft.com/office/drawing/2014/main" val="1918783692"/>
                    </a:ext>
                  </a:extLst>
                </a:gridCol>
                <a:gridCol w="1095506">
                  <a:extLst>
                    <a:ext uri="{9D8B030D-6E8A-4147-A177-3AD203B41FA5}">
                      <a16:colId xmlns:a16="http://schemas.microsoft.com/office/drawing/2014/main" val="599322609"/>
                    </a:ext>
                  </a:extLst>
                </a:gridCol>
                <a:gridCol w="1095506">
                  <a:extLst>
                    <a:ext uri="{9D8B030D-6E8A-4147-A177-3AD203B41FA5}">
                      <a16:colId xmlns:a16="http://schemas.microsoft.com/office/drawing/2014/main" val="3768018868"/>
                    </a:ext>
                  </a:extLst>
                </a:gridCol>
                <a:gridCol w="1095506">
                  <a:extLst>
                    <a:ext uri="{9D8B030D-6E8A-4147-A177-3AD203B41FA5}">
                      <a16:colId xmlns:a16="http://schemas.microsoft.com/office/drawing/2014/main" val="2879327730"/>
                    </a:ext>
                  </a:extLst>
                </a:gridCol>
                <a:gridCol w="1095506">
                  <a:extLst>
                    <a:ext uri="{9D8B030D-6E8A-4147-A177-3AD203B41FA5}">
                      <a16:colId xmlns:a16="http://schemas.microsoft.com/office/drawing/2014/main" val="3972957082"/>
                    </a:ext>
                  </a:extLst>
                </a:gridCol>
                <a:gridCol w="1095506">
                  <a:extLst>
                    <a:ext uri="{9D8B030D-6E8A-4147-A177-3AD203B41FA5}">
                      <a16:colId xmlns:a16="http://schemas.microsoft.com/office/drawing/2014/main" val="459539201"/>
                    </a:ext>
                  </a:extLst>
                </a:gridCol>
              </a:tblGrid>
              <a:tr h="190500">
                <a:tc>
                  <a:txBody>
                    <a:bodyPr/>
                    <a:lstStyle/>
                    <a:p>
                      <a:pPr algn="ctr" fontAlgn="ctr"/>
                      <a:r>
                        <a:rPr lang="pt-BR" sz="900" b="1" i="0" u="none" strike="noStrike" dirty="0">
                          <a:solidFill>
                            <a:srgbClr val="FFFFFF"/>
                          </a:solidFill>
                          <a:effectLst/>
                          <a:latin typeface="Century Gothic" panose="020B0502020202020204" pitchFamily="34" charset="0"/>
                        </a:rPr>
                        <a:t> </a:t>
                      </a:r>
                    </a:p>
                  </a:txBody>
                  <a:tcPr marL="9525" marR="9525" marT="9525" marB="0" anchor="ctr">
                    <a:lnL>
                      <a:noFill/>
                    </a:lnL>
                    <a:lnR>
                      <a:noFill/>
                    </a:lnR>
                    <a:lnT>
                      <a:noFill/>
                    </a:lnT>
                    <a:lnB>
                      <a:noFill/>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jun-21</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dez-21</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jun-22</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dez-22</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ctr"/>
                      <a:r>
                        <a:rPr lang="pt-BR" sz="900" b="1" i="0" u="none" strike="noStrike" dirty="0">
                          <a:solidFill>
                            <a:srgbClr val="FFFFFF"/>
                          </a:solidFill>
                          <a:effectLst/>
                          <a:latin typeface="Century Gothic" panose="020B0502020202020204" pitchFamily="34" charset="0"/>
                        </a:rPr>
                        <a:t>jun-23</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en-US" sz="900" b="1" i="0" u="none" strike="noStrike" dirty="0">
                          <a:solidFill>
                            <a:srgbClr val="FFFFFF"/>
                          </a:solidFill>
                          <a:effectLst/>
                          <a:latin typeface="Century Gothic" panose="020B0502020202020204" pitchFamily="34" charset="0"/>
                        </a:rPr>
                        <a:t>dez-23</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en-US" sz="900" b="1" i="0" u="none" strike="noStrike" dirty="0">
                          <a:solidFill>
                            <a:srgbClr val="FFFFFF"/>
                          </a:solidFill>
                          <a:effectLst/>
                          <a:latin typeface="Century Gothic" panose="020B0502020202020204" pitchFamily="34" charset="0"/>
                        </a:rPr>
                        <a:t>jun-24</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en-US" sz="900" b="1" i="0" u="none" strike="noStrike" dirty="0">
                          <a:solidFill>
                            <a:srgbClr val="FFFFFF"/>
                          </a:solidFill>
                          <a:effectLst/>
                          <a:latin typeface="Century Gothic" panose="020B0502020202020204" pitchFamily="34" charset="0"/>
                        </a:rPr>
                        <a:t>dez-24</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tc>
                  <a:txBody>
                    <a:bodyPr/>
                    <a:lstStyle/>
                    <a:p>
                      <a:pPr algn="ctr" fontAlgn="b"/>
                      <a:r>
                        <a:rPr lang="en-US" sz="900" b="1" i="0" u="none" strike="noStrike" dirty="0">
                          <a:solidFill>
                            <a:srgbClr val="FFFFFF"/>
                          </a:solidFill>
                          <a:effectLst/>
                          <a:latin typeface="Century Gothic" panose="020B0502020202020204" pitchFamily="34" charset="0"/>
                        </a:rPr>
                        <a:t>jul-25</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426051189"/>
                  </a:ext>
                </a:extLst>
              </a:tr>
              <a:tr h="190500">
                <a:tc>
                  <a:txBody>
                    <a:bodyPr/>
                    <a:lstStyle/>
                    <a:p>
                      <a:pPr algn="l" fontAlgn="b"/>
                      <a:r>
                        <a:rPr lang="pt-BR" sz="900" b="0" i="0" u="none" strike="noStrike" dirty="0">
                          <a:solidFill>
                            <a:srgbClr val="1D252C"/>
                          </a:solidFill>
                          <a:effectLst/>
                          <a:latin typeface="Century Gothic" panose="020B0502020202020204" pitchFamily="34" charset="0"/>
                        </a:rPr>
                        <a:t>PL (R$MM)</a:t>
                      </a:r>
                    </a:p>
                  </a:txBody>
                  <a:tcPr marL="9525" marR="9525" marT="9525"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R$ 2.713</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R$ 4.705</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R$ 5.874</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R$ 7.476</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1D252C"/>
                          </a:solidFill>
                          <a:effectLst/>
                          <a:latin typeface="Century Gothic" panose="020B0502020202020204" pitchFamily="34" charset="0"/>
                        </a:rPr>
                        <a:t>R$ 4.618</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R$ 5.236</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R$ 5.686</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1D252C"/>
                          </a:solidFill>
                          <a:effectLst/>
                          <a:latin typeface="Century Gothic" panose="020B0502020202020204" pitchFamily="34" charset="0"/>
                        </a:rPr>
                        <a:t>R$ 5.712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R$ 4.751</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8687662"/>
                  </a:ext>
                </a:extLst>
              </a:tr>
              <a:tr h="190500">
                <a:tc>
                  <a:txBody>
                    <a:bodyPr/>
                    <a:lstStyle/>
                    <a:p>
                      <a:pPr algn="l" fontAlgn="b"/>
                      <a:r>
                        <a:rPr lang="pt-BR" sz="900" b="0" i="0" u="none" strike="noStrike" dirty="0">
                          <a:solidFill>
                            <a:srgbClr val="1D252C"/>
                          </a:solidFill>
                          <a:effectLst/>
                          <a:latin typeface="Century Gothic" panose="020B0502020202020204" pitchFamily="34" charset="0"/>
                        </a:rPr>
                        <a:t>CAIXA (%PL)</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dirty="0">
                          <a:solidFill>
                            <a:srgbClr val="1D252C"/>
                          </a:solidFill>
                          <a:effectLst/>
                          <a:latin typeface="Century Gothic" panose="020B0502020202020204" pitchFamily="34" charset="0"/>
                        </a:rPr>
                        <a:t>25,9%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dirty="0">
                          <a:solidFill>
                            <a:srgbClr val="1D252C"/>
                          </a:solidFill>
                          <a:effectLst/>
                          <a:latin typeface="Century Gothic" panose="020B0502020202020204" pitchFamily="34" charset="0"/>
                        </a:rPr>
                        <a:t>31,7%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dirty="0">
                          <a:solidFill>
                            <a:srgbClr val="1D252C"/>
                          </a:solidFill>
                          <a:effectLst/>
                          <a:latin typeface="Century Gothic" panose="020B0502020202020204" pitchFamily="34" charset="0"/>
                        </a:rPr>
                        <a:t>30,2%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dirty="0">
                          <a:solidFill>
                            <a:srgbClr val="1D252C"/>
                          </a:solidFill>
                          <a:effectLst/>
                          <a:latin typeface="Century Gothic" panose="020B0502020202020204" pitchFamily="34" charset="0"/>
                        </a:rPr>
                        <a:t>35,3%</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dirty="0">
                          <a:solidFill>
                            <a:srgbClr val="1D252C"/>
                          </a:solidFill>
                          <a:effectLst/>
                          <a:latin typeface="Century Gothic" panose="020B0502020202020204" pitchFamily="34" charset="0"/>
                        </a:rPr>
                        <a:t>23,0%</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dirty="0">
                          <a:solidFill>
                            <a:srgbClr val="1D252C"/>
                          </a:solidFill>
                          <a:effectLst/>
                          <a:latin typeface="Century Gothic" panose="020B0502020202020204" pitchFamily="34" charset="0"/>
                        </a:rPr>
                        <a:t>21,7%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dirty="0">
                          <a:solidFill>
                            <a:srgbClr val="1D252C"/>
                          </a:solidFill>
                          <a:effectLst/>
                          <a:latin typeface="Century Gothic" panose="020B0502020202020204" pitchFamily="34" charset="0"/>
                        </a:rPr>
                        <a:t>34,6%</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dirty="0">
                          <a:solidFill>
                            <a:srgbClr val="1D252C"/>
                          </a:solidFill>
                          <a:effectLst/>
                          <a:latin typeface="Century Gothic" panose="020B0502020202020204" pitchFamily="34" charset="0"/>
                        </a:rPr>
                        <a:t>44,2%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dirty="0">
                          <a:solidFill>
                            <a:srgbClr val="1D252C"/>
                          </a:solidFill>
                          <a:effectLst/>
                          <a:latin typeface="Century Gothic" panose="020B0502020202020204" pitchFamily="34" charset="0"/>
                        </a:rPr>
                        <a:t>38,1%</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3350495"/>
                  </a:ext>
                </a:extLst>
              </a:tr>
              <a:tr h="190500">
                <a:tc>
                  <a:txBody>
                    <a:bodyPr/>
                    <a:lstStyle/>
                    <a:p>
                      <a:pPr algn="l" fontAlgn="b"/>
                      <a:r>
                        <a:rPr lang="pt-BR" sz="900" b="0" i="0" u="none" strike="noStrike" dirty="0">
                          <a:solidFill>
                            <a:srgbClr val="1D252C"/>
                          </a:solidFill>
                          <a:effectLst/>
                          <a:latin typeface="Century Gothic" panose="020B0502020202020204" pitchFamily="34" charset="0"/>
                        </a:rPr>
                        <a:t>CARREGO (DI+ a.a.)</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1,32%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1,23%</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1D252C"/>
                          </a:solidFill>
                          <a:effectLst/>
                          <a:latin typeface="Century Gothic" panose="020B0502020202020204" pitchFamily="34" charset="0"/>
                        </a:rPr>
                        <a:t>1,22%</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1D252C"/>
                          </a:solidFill>
                          <a:effectLst/>
                          <a:latin typeface="Century Gothic" panose="020B0502020202020204" pitchFamily="34" charset="0"/>
                        </a:rPr>
                        <a:t>1,07%</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2,35%</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1,89%</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1D252C"/>
                          </a:solidFill>
                          <a:effectLst/>
                          <a:latin typeface="Century Gothic" panose="020B0502020202020204" pitchFamily="34" charset="0"/>
                        </a:rPr>
                        <a:t>1,40%</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a:solidFill>
                            <a:srgbClr val="1D252C"/>
                          </a:solidFill>
                          <a:effectLst/>
                          <a:latin typeface="Century Gothic" panose="020B0502020202020204" pitchFamily="34" charset="0"/>
                        </a:rPr>
                        <a:t>0,98%</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900" b="0" i="0" u="none" strike="noStrike" dirty="0">
                          <a:solidFill>
                            <a:srgbClr val="1D252C"/>
                          </a:solidFill>
                          <a:effectLst/>
                          <a:latin typeface="Century Gothic" panose="020B0502020202020204" pitchFamily="34" charset="0"/>
                        </a:rPr>
                        <a:t>0,80%</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5624282"/>
                  </a:ext>
                </a:extLst>
              </a:tr>
              <a:tr h="190500">
                <a:tc>
                  <a:txBody>
                    <a:bodyPr/>
                    <a:lstStyle/>
                    <a:p>
                      <a:pPr algn="l" fontAlgn="b"/>
                      <a:r>
                        <a:rPr lang="pt-BR" sz="900" b="0" i="0" u="none" strike="noStrike" dirty="0">
                          <a:solidFill>
                            <a:srgbClr val="1D252C"/>
                          </a:solidFill>
                          <a:effectLst/>
                          <a:latin typeface="Century Gothic" panose="020B0502020202020204" pitchFamily="34" charset="0"/>
                        </a:rPr>
                        <a:t>DURATION (anos)</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solidFill>
                            <a:srgbClr val="1D252C"/>
                          </a:solidFill>
                          <a:effectLst/>
                          <a:latin typeface="Century Gothic" panose="020B0502020202020204" pitchFamily="34" charset="0"/>
                        </a:rPr>
                        <a:t>2,25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solidFill>
                            <a:srgbClr val="1D252C"/>
                          </a:solidFill>
                          <a:effectLst/>
                          <a:latin typeface="Century Gothic" panose="020B0502020202020204" pitchFamily="34" charset="0"/>
                        </a:rPr>
                        <a:t>2,25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solidFill>
                            <a:srgbClr val="1D252C"/>
                          </a:solidFill>
                          <a:effectLst/>
                          <a:latin typeface="Century Gothic" panose="020B0502020202020204" pitchFamily="34" charset="0"/>
                        </a:rPr>
                        <a:t>2,32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solidFill>
                            <a:srgbClr val="1D252C"/>
                          </a:solidFill>
                          <a:effectLst/>
                          <a:latin typeface="Century Gothic" panose="020B0502020202020204" pitchFamily="34" charset="0"/>
                        </a:rPr>
                        <a:t>2,01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solidFill>
                            <a:srgbClr val="1D252C"/>
                          </a:solidFill>
                          <a:effectLst/>
                          <a:latin typeface="Century Gothic" panose="020B0502020202020204" pitchFamily="34" charset="0"/>
                        </a:rPr>
                        <a:t>2,29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solidFill>
                            <a:srgbClr val="1D252C"/>
                          </a:solidFill>
                          <a:effectLst/>
                          <a:latin typeface="Century Gothic" panose="020B0502020202020204" pitchFamily="34" charset="0"/>
                        </a:rPr>
                        <a:t>2,11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a:solidFill>
                            <a:srgbClr val="1D252C"/>
                          </a:solidFill>
                          <a:effectLst/>
                          <a:latin typeface="Century Gothic" panose="020B0502020202020204" pitchFamily="34" charset="0"/>
                        </a:rPr>
                        <a:t>1,60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dirty="0">
                          <a:solidFill>
                            <a:srgbClr val="1D252C"/>
                          </a:solidFill>
                          <a:effectLst/>
                          <a:latin typeface="Century Gothic" panose="020B0502020202020204" pitchFamily="34" charset="0"/>
                        </a:rPr>
                        <a:t>1,16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b"/>
                      <a:r>
                        <a:rPr lang="en-US" sz="900" b="0" i="0" u="none" strike="noStrike" dirty="0">
                          <a:solidFill>
                            <a:srgbClr val="1D252C"/>
                          </a:solidFill>
                          <a:effectLst/>
                          <a:latin typeface="Century Gothic" panose="020B0502020202020204" pitchFamily="34" charset="0"/>
                        </a:rPr>
                        <a:t>1,08 </a:t>
                      </a:r>
                    </a:p>
                  </a:txBody>
                  <a:tcPr marL="9525" marR="9525" marT="9525"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90144167"/>
                  </a:ext>
                </a:extLst>
              </a:tr>
            </a:tbl>
          </a:graphicData>
        </a:graphic>
      </p:graphicFrame>
      <p:graphicFrame>
        <p:nvGraphicFramePr>
          <p:cNvPr id="18" name="Chart 17">
            <a:extLst>
              <a:ext uri="{FF2B5EF4-FFF2-40B4-BE49-F238E27FC236}">
                <a16:creationId xmlns:a16="http://schemas.microsoft.com/office/drawing/2014/main" id="{3780CD31-27F1-4726-8C0B-40FF5AF0C763}"/>
              </a:ext>
            </a:extLst>
          </p:cNvPr>
          <p:cNvGraphicFramePr>
            <a:graphicFrameLocks/>
          </p:cNvGraphicFramePr>
          <p:nvPr>
            <p:extLst>
              <p:ext uri="{D42A27DB-BD31-4B8C-83A1-F6EECF244321}">
                <p14:modId xmlns:p14="http://schemas.microsoft.com/office/powerpoint/2010/main" val="2498169749"/>
              </p:ext>
            </p:extLst>
          </p:nvPr>
        </p:nvGraphicFramePr>
        <p:xfrm>
          <a:off x="445129" y="4421001"/>
          <a:ext cx="4593596" cy="225021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a:extLst>
              <a:ext uri="{FF2B5EF4-FFF2-40B4-BE49-F238E27FC236}">
                <a16:creationId xmlns:a16="http://schemas.microsoft.com/office/drawing/2014/main" id="{F68C0608-F26A-468B-A3A3-FE7E29120490}"/>
              </a:ext>
            </a:extLst>
          </p:cNvPr>
          <p:cNvGraphicFramePr>
            <a:graphicFrameLocks/>
          </p:cNvGraphicFramePr>
          <p:nvPr>
            <p:extLst>
              <p:ext uri="{D42A27DB-BD31-4B8C-83A1-F6EECF244321}">
                <p14:modId xmlns:p14="http://schemas.microsoft.com/office/powerpoint/2010/main" val="4279480816"/>
              </p:ext>
            </p:extLst>
          </p:nvPr>
        </p:nvGraphicFramePr>
        <p:xfrm>
          <a:off x="6466359" y="4774680"/>
          <a:ext cx="5451973" cy="18965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id="{70B3766E-DE49-41F1-B613-93F7726EF284}"/>
              </a:ext>
            </a:extLst>
          </p:cNvPr>
          <p:cNvGraphicFramePr>
            <a:graphicFrameLocks/>
          </p:cNvGraphicFramePr>
          <p:nvPr>
            <p:extLst>
              <p:ext uri="{D42A27DB-BD31-4B8C-83A1-F6EECF244321}">
                <p14:modId xmlns:p14="http://schemas.microsoft.com/office/powerpoint/2010/main" val="506566197"/>
              </p:ext>
            </p:extLst>
          </p:nvPr>
        </p:nvGraphicFramePr>
        <p:xfrm>
          <a:off x="6466359" y="2470019"/>
          <a:ext cx="5637152" cy="2160000"/>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8">
            <a:extLst>
              <a:ext uri="{FF2B5EF4-FFF2-40B4-BE49-F238E27FC236}">
                <a16:creationId xmlns:a16="http://schemas.microsoft.com/office/drawing/2014/main" id="{0D69B93C-BADD-33C6-3FED-47D61CACE4AB}"/>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31/07/2025</a:t>
            </a:r>
          </a:p>
        </p:txBody>
      </p:sp>
      <p:sp>
        <p:nvSpPr>
          <p:cNvPr id="6" name="Title 2">
            <a:extLst>
              <a:ext uri="{FF2B5EF4-FFF2-40B4-BE49-F238E27FC236}">
                <a16:creationId xmlns:a16="http://schemas.microsoft.com/office/drawing/2014/main" id="{B8263F50-9BA2-3583-A697-B1225BE75EAC}"/>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kumimoji="0" lang="it-IT" sz="4000" i="0" u="none" strike="noStrike" kern="1200" cap="none" spc="0" normalizeH="0" baseline="0" noProof="0" dirty="0">
                <a:ln>
                  <a:noFill/>
                </a:ln>
                <a:solidFill>
                  <a:srgbClr val="1C252C"/>
                </a:solidFill>
                <a:effectLst/>
                <a:uLnTx/>
                <a:uFillTx/>
                <a:ea typeface="+mj-ea"/>
                <a:cs typeface="+mj-cs"/>
              </a:rPr>
              <a:t>LUCE</a:t>
            </a:r>
            <a:endParaRPr lang="en-US" dirty="0">
              <a:solidFill>
                <a:srgbClr val="1C252C"/>
              </a:solidFill>
            </a:endParaRPr>
          </a:p>
        </p:txBody>
      </p:sp>
      <p:sp>
        <p:nvSpPr>
          <p:cNvPr id="7" name="Text Placeholder 3">
            <a:extLst>
              <a:ext uri="{FF2B5EF4-FFF2-40B4-BE49-F238E27FC236}">
                <a16:creationId xmlns:a16="http://schemas.microsoft.com/office/drawing/2014/main" id="{DE24CBEA-B3D0-611B-B1BE-CC739047F2AE}"/>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Evolução do Portfólio</a:t>
            </a:r>
          </a:p>
        </p:txBody>
      </p:sp>
    </p:spTree>
    <p:extLst>
      <p:ext uri="{BB962C8B-B14F-4D97-AF65-F5344CB8AC3E}">
        <p14:creationId xmlns:p14="http://schemas.microsoft.com/office/powerpoint/2010/main" val="198442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F57935F-E939-84FE-359B-C70E4A2B6EDC}"/>
              </a:ext>
            </a:extLst>
          </p:cNvPr>
          <p:cNvGrpSpPr/>
          <p:nvPr/>
        </p:nvGrpSpPr>
        <p:grpSpPr>
          <a:xfrm>
            <a:off x="-203936" y="1150498"/>
            <a:ext cx="2891860" cy="5707503"/>
            <a:chOff x="-203936" y="1150498"/>
            <a:chExt cx="2891860" cy="5707503"/>
          </a:xfrm>
        </p:grpSpPr>
        <p:graphicFrame>
          <p:nvGraphicFramePr>
            <p:cNvPr id="6" name="Chart 5">
              <a:extLst>
                <a:ext uri="{FF2B5EF4-FFF2-40B4-BE49-F238E27FC236}">
                  <a16:creationId xmlns:a16="http://schemas.microsoft.com/office/drawing/2014/main" id="{102DBDCB-4CC4-4574-98CD-4A0F358D4E18}"/>
                </a:ext>
              </a:extLst>
            </p:cNvPr>
            <p:cNvGraphicFramePr>
              <a:graphicFrameLocks/>
            </p:cNvGraphicFramePr>
            <p:nvPr>
              <p:extLst>
                <p:ext uri="{D42A27DB-BD31-4B8C-83A1-F6EECF244321}">
                  <p14:modId xmlns:p14="http://schemas.microsoft.com/office/powerpoint/2010/main" val="893124585"/>
                </p:ext>
              </p:extLst>
            </p:nvPr>
          </p:nvGraphicFramePr>
          <p:xfrm>
            <a:off x="-203936" y="3429001"/>
            <a:ext cx="2891860" cy="3429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a:extLst>
                <a:ext uri="{FF2B5EF4-FFF2-40B4-BE49-F238E27FC236}">
                  <a16:creationId xmlns:a16="http://schemas.microsoft.com/office/drawing/2014/main" id="{A53C24BD-51E6-4441-8D44-63F84DAEEEB9}"/>
                </a:ext>
              </a:extLst>
            </p:cNvPr>
            <p:cNvGraphicFramePr>
              <a:graphicFrameLocks/>
            </p:cNvGraphicFramePr>
            <p:nvPr>
              <p:extLst>
                <p:ext uri="{D42A27DB-BD31-4B8C-83A1-F6EECF244321}">
                  <p14:modId xmlns:p14="http://schemas.microsoft.com/office/powerpoint/2010/main" val="2779597629"/>
                </p:ext>
              </p:extLst>
            </p:nvPr>
          </p:nvGraphicFramePr>
          <p:xfrm>
            <a:off x="221479" y="1479944"/>
            <a:ext cx="2374915" cy="2014450"/>
          </p:xfrm>
          <a:graphic>
            <a:graphicData uri="http://schemas.openxmlformats.org/drawingml/2006/chart">
              <c:chart xmlns:c="http://schemas.openxmlformats.org/drawingml/2006/chart" xmlns:r="http://schemas.openxmlformats.org/officeDocument/2006/relationships" r:id="rId3"/>
            </a:graphicData>
          </a:graphic>
        </p:graphicFrame>
        <p:sp>
          <p:nvSpPr>
            <p:cNvPr id="22" name="TextBox 21">
              <a:extLst>
                <a:ext uri="{FF2B5EF4-FFF2-40B4-BE49-F238E27FC236}">
                  <a16:creationId xmlns:a16="http://schemas.microsoft.com/office/drawing/2014/main" id="{ABF5EDC2-B893-D1A0-0B8E-E02E111DA3B3}"/>
                </a:ext>
              </a:extLst>
            </p:cNvPr>
            <p:cNvSpPr txBox="1"/>
            <p:nvPr/>
          </p:nvSpPr>
          <p:spPr>
            <a:xfrm>
              <a:off x="373408" y="1150498"/>
              <a:ext cx="2160000" cy="360000"/>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Dezembro/2022</a:t>
              </a:r>
            </a:p>
          </p:txBody>
        </p:sp>
        <p:sp>
          <p:nvSpPr>
            <p:cNvPr id="23" name="TextBox 22">
              <a:extLst>
                <a:ext uri="{FF2B5EF4-FFF2-40B4-BE49-F238E27FC236}">
                  <a16:creationId xmlns:a16="http://schemas.microsoft.com/office/drawing/2014/main" id="{C86098B5-46DB-4A62-2BD8-BD3C8B6DD311}"/>
                </a:ext>
              </a:extLst>
            </p:cNvPr>
            <p:cNvSpPr txBox="1"/>
            <p:nvPr/>
          </p:nvSpPr>
          <p:spPr>
            <a:xfrm>
              <a:off x="654487" y="1417204"/>
              <a:ext cx="1508897" cy="333681"/>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PL: R$ 7.476 mi</a:t>
              </a:r>
            </a:p>
          </p:txBody>
        </p:sp>
      </p:grpSp>
      <p:grpSp>
        <p:nvGrpSpPr>
          <p:cNvPr id="12" name="Group 11">
            <a:extLst>
              <a:ext uri="{FF2B5EF4-FFF2-40B4-BE49-F238E27FC236}">
                <a16:creationId xmlns:a16="http://schemas.microsoft.com/office/drawing/2014/main" id="{C008F7F6-3512-AC1B-F2A9-6E4F01624448}"/>
              </a:ext>
            </a:extLst>
          </p:cNvPr>
          <p:cNvGrpSpPr/>
          <p:nvPr/>
        </p:nvGrpSpPr>
        <p:grpSpPr>
          <a:xfrm>
            <a:off x="6014365" y="1141038"/>
            <a:ext cx="3111720" cy="5716961"/>
            <a:chOff x="5923414" y="1141038"/>
            <a:chExt cx="3111720" cy="5716961"/>
          </a:xfrm>
        </p:grpSpPr>
        <p:graphicFrame>
          <p:nvGraphicFramePr>
            <p:cNvPr id="33" name="Chart 32">
              <a:extLst>
                <a:ext uri="{FF2B5EF4-FFF2-40B4-BE49-F238E27FC236}">
                  <a16:creationId xmlns:a16="http://schemas.microsoft.com/office/drawing/2014/main" id="{38EE1D22-85A9-4104-A9C8-2AA36F6576C8}"/>
                </a:ext>
              </a:extLst>
            </p:cNvPr>
            <p:cNvGraphicFramePr>
              <a:graphicFrameLocks/>
            </p:cNvGraphicFramePr>
            <p:nvPr>
              <p:extLst>
                <p:ext uri="{D42A27DB-BD31-4B8C-83A1-F6EECF244321}">
                  <p14:modId xmlns:p14="http://schemas.microsoft.com/office/powerpoint/2010/main" val="3524497539"/>
                </p:ext>
              </p:extLst>
            </p:nvPr>
          </p:nvGraphicFramePr>
          <p:xfrm>
            <a:off x="6357177" y="1479095"/>
            <a:ext cx="2677957" cy="2008380"/>
          </p:xfrm>
          <a:graphic>
            <a:graphicData uri="http://schemas.openxmlformats.org/drawingml/2006/chart">
              <c:chart xmlns:c="http://schemas.openxmlformats.org/drawingml/2006/chart" xmlns:r="http://schemas.openxmlformats.org/officeDocument/2006/relationships" r:id="rId4"/>
            </a:graphicData>
          </a:graphic>
        </p:graphicFrame>
        <p:sp>
          <p:nvSpPr>
            <p:cNvPr id="35" name="TextBox 34">
              <a:extLst>
                <a:ext uri="{FF2B5EF4-FFF2-40B4-BE49-F238E27FC236}">
                  <a16:creationId xmlns:a16="http://schemas.microsoft.com/office/drawing/2014/main" id="{535B98DA-8E6E-DF02-7D96-E364EBB3816A}"/>
                </a:ext>
              </a:extLst>
            </p:cNvPr>
            <p:cNvSpPr txBox="1"/>
            <p:nvPr/>
          </p:nvSpPr>
          <p:spPr>
            <a:xfrm>
              <a:off x="6867262" y="1419737"/>
              <a:ext cx="1538074" cy="333681"/>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PL: R$ </a:t>
              </a:r>
              <a:r>
                <a:rPr lang="pt-BR" dirty="0">
                  <a:solidFill>
                    <a:schemeClr val="tx1"/>
                  </a:solidFill>
                </a:rPr>
                <a:t>5</a:t>
              </a:r>
              <a:r>
                <a:rPr kumimoji="0" lang="pt-BR" sz="12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.712 mi</a:t>
              </a:r>
            </a:p>
          </p:txBody>
        </p:sp>
        <p:graphicFrame>
          <p:nvGraphicFramePr>
            <p:cNvPr id="49" name="Chart 48">
              <a:extLst>
                <a:ext uri="{FF2B5EF4-FFF2-40B4-BE49-F238E27FC236}">
                  <a16:creationId xmlns:a16="http://schemas.microsoft.com/office/drawing/2014/main" id="{103ABDAA-4CB9-4182-B3DA-1A2E2C082A8B}"/>
                </a:ext>
              </a:extLst>
            </p:cNvPr>
            <p:cNvGraphicFramePr>
              <a:graphicFrameLocks/>
            </p:cNvGraphicFramePr>
            <p:nvPr>
              <p:extLst>
                <p:ext uri="{D42A27DB-BD31-4B8C-83A1-F6EECF244321}">
                  <p14:modId xmlns:p14="http://schemas.microsoft.com/office/powerpoint/2010/main" val="1425430573"/>
                </p:ext>
              </p:extLst>
            </p:nvPr>
          </p:nvGraphicFramePr>
          <p:xfrm>
            <a:off x="5923414" y="3429000"/>
            <a:ext cx="2829778" cy="3428999"/>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081C2724-5AE2-2C15-EC82-633524C79066}"/>
                </a:ext>
              </a:extLst>
            </p:cNvPr>
            <p:cNvSpPr txBox="1"/>
            <p:nvPr/>
          </p:nvSpPr>
          <p:spPr>
            <a:xfrm>
              <a:off x="6568474" y="1141038"/>
              <a:ext cx="2160000" cy="414088"/>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Dezembro/202</a:t>
              </a:r>
              <a:r>
                <a:rPr lang="pt-BR" dirty="0">
                  <a:solidFill>
                    <a:schemeClr val="tx1"/>
                  </a:solidFill>
                </a:rPr>
                <a:t>4</a:t>
              </a:r>
              <a:endParaRPr kumimoji="0" lang="pt-BR" sz="1600" b="1" i="0" u="sng" strike="noStrike" kern="1200" cap="none" spc="0" normalizeH="0" baseline="0" noProof="0" dirty="0">
                <a:ln>
                  <a:noFill/>
                </a:ln>
                <a:solidFill>
                  <a:schemeClr val="tx1"/>
                </a:solidFill>
                <a:effectLst/>
                <a:uLnTx/>
                <a:uFillTx/>
                <a:latin typeface="Century Gothic" panose="020B0502020202020204" pitchFamily="34" charset="0"/>
                <a:ea typeface="+mn-ea"/>
                <a:cs typeface="+mn-cs"/>
              </a:endParaRPr>
            </a:p>
          </p:txBody>
        </p:sp>
      </p:grpSp>
      <p:grpSp>
        <p:nvGrpSpPr>
          <p:cNvPr id="13" name="Group 12">
            <a:extLst>
              <a:ext uri="{FF2B5EF4-FFF2-40B4-BE49-F238E27FC236}">
                <a16:creationId xmlns:a16="http://schemas.microsoft.com/office/drawing/2014/main" id="{487BE6B0-9AF8-239F-5BB2-C6B82B66D4F2}"/>
              </a:ext>
            </a:extLst>
          </p:cNvPr>
          <p:cNvGrpSpPr/>
          <p:nvPr/>
        </p:nvGrpSpPr>
        <p:grpSpPr>
          <a:xfrm>
            <a:off x="9450326" y="1141038"/>
            <a:ext cx="2602746" cy="5716962"/>
            <a:chOff x="9450326" y="1141038"/>
            <a:chExt cx="2602746" cy="5716962"/>
          </a:xfrm>
        </p:grpSpPr>
        <p:graphicFrame>
          <p:nvGraphicFramePr>
            <p:cNvPr id="7" name="Chart 6">
              <a:extLst>
                <a:ext uri="{FF2B5EF4-FFF2-40B4-BE49-F238E27FC236}">
                  <a16:creationId xmlns:a16="http://schemas.microsoft.com/office/drawing/2014/main" id="{DAAE168F-6C95-4233-9024-470B1705DE1F}"/>
                </a:ext>
              </a:extLst>
            </p:cNvPr>
            <p:cNvGraphicFramePr>
              <a:graphicFrameLocks/>
            </p:cNvGraphicFramePr>
            <p:nvPr>
              <p:extLst>
                <p:ext uri="{D42A27DB-BD31-4B8C-83A1-F6EECF244321}">
                  <p14:modId xmlns:p14="http://schemas.microsoft.com/office/powerpoint/2010/main" val="3239569360"/>
                </p:ext>
              </p:extLst>
            </p:nvPr>
          </p:nvGraphicFramePr>
          <p:xfrm>
            <a:off x="9627770" y="1480651"/>
            <a:ext cx="2425302" cy="1970392"/>
          </p:xfrm>
          <a:graphic>
            <a:graphicData uri="http://schemas.openxmlformats.org/drawingml/2006/chart">
              <c:chart xmlns:c="http://schemas.openxmlformats.org/drawingml/2006/chart" xmlns:r="http://schemas.openxmlformats.org/officeDocument/2006/relationships" r:id="rId6"/>
            </a:graphicData>
          </a:graphic>
        </p:graphicFrame>
        <p:sp>
          <p:nvSpPr>
            <p:cNvPr id="37" name="TextBox 36">
              <a:extLst>
                <a:ext uri="{FF2B5EF4-FFF2-40B4-BE49-F238E27FC236}">
                  <a16:creationId xmlns:a16="http://schemas.microsoft.com/office/drawing/2014/main" id="{65AE8FC6-5CC6-03C0-B46F-87A440B3B2CF}"/>
                </a:ext>
              </a:extLst>
            </p:cNvPr>
            <p:cNvSpPr txBox="1"/>
            <p:nvPr/>
          </p:nvSpPr>
          <p:spPr>
            <a:xfrm>
              <a:off x="10075742" y="1422396"/>
              <a:ext cx="1401635" cy="333681"/>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PL: R$ 4.871 mi</a:t>
              </a:r>
            </a:p>
          </p:txBody>
        </p:sp>
        <p:graphicFrame>
          <p:nvGraphicFramePr>
            <p:cNvPr id="50" name="Chart 49">
              <a:extLst>
                <a:ext uri="{FF2B5EF4-FFF2-40B4-BE49-F238E27FC236}">
                  <a16:creationId xmlns:a16="http://schemas.microsoft.com/office/drawing/2014/main" id="{67EAB387-3A94-3645-651D-796B7216BFC2}"/>
                </a:ext>
              </a:extLst>
            </p:cNvPr>
            <p:cNvGraphicFramePr>
              <a:graphicFrameLocks/>
            </p:cNvGraphicFramePr>
            <p:nvPr>
              <p:extLst>
                <p:ext uri="{D42A27DB-BD31-4B8C-83A1-F6EECF244321}">
                  <p14:modId xmlns:p14="http://schemas.microsoft.com/office/powerpoint/2010/main" val="123488979"/>
                </p:ext>
              </p:extLst>
            </p:nvPr>
          </p:nvGraphicFramePr>
          <p:xfrm>
            <a:off x="9450326" y="3429000"/>
            <a:ext cx="2559966" cy="3429000"/>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C16CB0C9-DE6C-F42D-DDC0-B9D1565A3FB1}"/>
                </a:ext>
              </a:extLst>
            </p:cNvPr>
            <p:cNvSpPr txBox="1"/>
            <p:nvPr/>
          </p:nvSpPr>
          <p:spPr>
            <a:xfrm>
              <a:off x="9697929" y="1141038"/>
              <a:ext cx="2160000" cy="414088"/>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Julho/2025</a:t>
              </a:r>
            </a:p>
          </p:txBody>
        </p:sp>
      </p:grpSp>
      <p:grpSp>
        <p:nvGrpSpPr>
          <p:cNvPr id="9" name="Group 8">
            <a:extLst>
              <a:ext uri="{FF2B5EF4-FFF2-40B4-BE49-F238E27FC236}">
                <a16:creationId xmlns:a16="http://schemas.microsoft.com/office/drawing/2014/main" id="{24238698-01EC-7078-BB28-A9AC958F64C7}"/>
              </a:ext>
            </a:extLst>
          </p:cNvPr>
          <p:cNvGrpSpPr/>
          <p:nvPr/>
        </p:nvGrpSpPr>
        <p:grpSpPr>
          <a:xfrm>
            <a:off x="3012166" y="1141038"/>
            <a:ext cx="2677957" cy="5716963"/>
            <a:chOff x="3165524" y="1141038"/>
            <a:chExt cx="2677957" cy="5716963"/>
          </a:xfrm>
        </p:grpSpPr>
        <p:graphicFrame>
          <p:nvGraphicFramePr>
            <p:cNvPr id="29" name="Chart 28">
              <a:extLst>
                <a:ext uri="{FF2B5EF4-FFF2-40B4-BE49-F238E27FC236}">
                  <a16:creationId xmlns:a16="http://schemas.microsoft.com/office/drawing/2014/main" id="{2A5AD04A-CAC1-40CA-A44C-56CE9581E320}"/>
                </a:ext>
              </a:extLst>
            </p:cNvPr>
            <p:cNvGraphicFramePr>
              <a:graphicFrameLocks/>
            </p:cNvGraphicFramePr>
            <p:nvPr>
              <p:extLst>
                <p:ext uri="{D42A27DB-BD31-4B8C-83A1-F6EECF244321}">
                  <p14:modId xmlns:p14="http://schemas.microsoft.com/office/powerpoint/2010/main" val="2285831996"/>
                </p:ext>
              </p:extLst>
            </p:nvPr>
          </p:nvGraphicFramePr>
          <p:xfrm>
            <a:off x="3264128" y="1479945"/>
            <a:ext cx="2480750" cy="1958536"/>
          </p:xfrm>
          <a:graphic>
            <a:graphicData uri="http://schemas.openxmlformats.org/drawingml/2006/chart">
              <c:chart xmlns:c="http://schemas.openxmlformats.org/drawingml/2006/chart" xmlns:r="http://schemas.openxmlformats.org/officeDocument/2006/relationships" r:id="rId8"/>
            </a:graphicData>
          </a:graphic>
        </p:graphicFrame>
        <p:sp>
          <p:nvSpPr>
            <p:cNvPr id="32" name="TextBox 31">
              <a:extLst>
                <a:ext uri="{FF2B5EF4-FFF2-40B4-BE49-F238E27FC236}">
                  <a16:creationId xmlns:a16="http://schemas.microsoft.com/office/drawing/2014/main" id="{0AF4B05A-FE44-277D-AC37-5CAD830B81EA}"/>
                </a:ext>
              </a:extLst>
            </p:cNvPr>
            <p:cNvSpPr txBox="1"/>
            <p:nvPr/>
          </p:nvSpPr>
          <p:spPr>
            <a:xfrm>
              <a:off x="3697326" y="1409071"/>
              <a:ext cx="1401635" cy="333681"/>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200" b="1" u="none">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2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PL: R$ </a:t>
              </a:r>
              <a:r>
                <a:rPr lang="pt-BR" dirty="0">
                  <a:solidFill>
                    <a:schemeClr val="tx1"/>
                  </a:solidFill>
                </a:rPr>
                <a:t>5</a:t>
              </a:r>
              <a:r>
                <a:rPr kumimoji="0" lang="pt-BR" sz="1200" b="1" i="0" u="none"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.236 mi</a:t>
              </a:r>
            </a:p>
          </p:txBody>
        </p:sp>
        <p:sp>
          <p:nvSpPr>
            <p:cNvPr id="2" name="TextBox 1">
              <a:extLst>
                <a:ext uri="{FF2B5EF4-FFF2-40B4-BE49-F238E27FC236}">
                  <a16:creationId xmlns:a16="http://schemas.microsoft.com/office/drawing/2014/main" id="{BB8DFD7E-4DFB-E017-5B8C-0D327535E15D}"/>
                </a:ext>
              </a:extLst>
            </p:cNvPr>
            <p:cNvSpPr txBox="1"/>
            <p:nvPr/>
          </p:nvSpPr>
          <p:spPr>
            <a:xfrm>
              <a:off x="3415890" y="1141038"/>
              <a:ext cx="2160000" cy="414088"/>
            </a:xfrm>
            <a:prstGeom prst="rect">
              <a:avLst/>
            </a:prstGeom>
            <a:noFill/>
          </p:spPr>
          <p:txBody>
            <a:bodyPr wrap="square" rtlCol="0">
              <a:spAutoFit/>
            </a:bodyPr>
            <a:lstStyle>
              <a:defPPr>
                <a:defRPr lang="pt-BR"/>
              </a:defPPr>
              <a:lvl1pPr algn="ctr" fontAlgn="base">
                <a:lnSpc>
                  <a:spcPct val="150000"/>
                </a:lnSpc>
                <a:spcBef>
                  <a:spcPct val="0"/>
                </a:spcBef>
                <a:spcAft>
                  <a:spcPct val="0"/>
                </a:spcAft>
                <a:defRPr sz="1600" b="1" u="sng">
                  <a:solidFill>
                    <a:srgbClr val="002E63"/>
                  </a:solidFill>
                  <a:latin typeface="Century Gothic" panose="020B0502020202020204" pitchFamily="34" charset="0"/>
                </a:defRPr>
              </a:lvl1pPr>
              <a:lvl2pPr fontAlgn="base">
                <a:spcBef>
                  <a:spcPct val="0"/>
                </a:spcBef>
                <a:spcAft>
                  <a:spcPct val="0"/>
                </a:spcAft>
                <a:defRPr sz="1600" b="1" u="sng">
                  <a:solidFill>
                    <a:srgbClr val="002E63"/>
                  </a:solidFill>
                  <a:latin typeface="Arial" pitchFamily="34" charset="0"/>
                </a:defRPr>
              </a:lvl2pPr>
              <a:lvl3pPr fontAlgn="base">
                <a:spcBef>
                  <a:spcPct val="0"/>
                </a:spcBef>
                <a:spcAft>
                  <a:spcPct val="0"/>
                </a:spcAft>
                <a:defRPr sz="1600" b="1" u="sng">
                  <a:solidFill>
                    <a:srgbClr val="002E63"/>
                  </a:solidFill>
                  <a:latin typeface="Arial" pitchFamily="34" charset="0"/>
                </a:defRPr>
              </a:lvl3pPr>
              <a:lvl4pPr fontAlgn="base">
                <a:spcBef>
                  <a:spcPct val="0"/>
                </a:spcBef>
                <a:spcAft>
                  <a:spcPct val="0"/>
                </a:spcAft>
                <a:defRPr sz="1600" b="1" u="sng">
                  <a:solidFill>
                    <a:srgbClr val="002E63"/>
                  </a:solidFill>
                  <a:latin typeface="Arial" pitchFamily="34" charset="0"/>
                </a:defRPr>
              </a:lvl4pPr>
              <a:lvl5pPr fontAlgn="base">
                <a:spcBef>
                  <a:spcPct val="0"/>
                </a:spcBef>
                <a:spcAft>
                  <a:spcPct val="0"/>
                </a:spcAft>
                <a:defRPr sz="1600" b="1" u="sng">
                  <a:solidFill>
                    <a:srgbClr val="002E63"/>
                  </a:solidFill>
                  <a:latin typeface="Arial" pitchFamily="34" charset="0"/>
                </a:defRPr>
              </a:lvl5pPr>
              <a:lvl6pPr>
                <a:defRPr sz="1600" b="1" u="sng">
                  <a:solidFill>
                    <a:srgbClr val="002E63"/>
                  </a:solidFill>
                  <a:latin typeface="Arial" pitchFamily="34" charset="0"/>
                </a:defRPr>
              </a:lvl6pPr>
              <a:lvl7pPr>
                <a:defRPr sz="1600" b="1" u="sng">
                  <a:solidFill>
                    <a:srgbClr val="002E63"/>
                  </a:solidFill>
                  <a:latin typeface="Arial" pitchFamily="34" charset="0"/>
                </a:defRPr>
              </a:lvl7pPr>
              <a:lvl8pPr>
                <a:defRPr sz="1600" b="1" u="sng">
                  <a:solidFill>
                    <a:srgbClr val="002E63"/>
                  </a:solidFill>
                  <a:latin typeface="Arial" pitchFamily="34" charset="0"/>
                </a:defRPr>
              </a:lvl8pPr>
              <a:lvl9pPr>
                <a:defRPr sz="1600" b="1" u="sng">
                  <a:solidFill>
                    <a:srgbClr val="002E63"/>
                  </a:solidFill>
                  <a:latin typeface="Arial" pitchFamily="34"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sz="1600" b="1" i="0" u="sng" strike="noStrike" kern="1200" cap="none" spc="0" normalizeH="0" baseline="0" noProof="0" dirty="0">
                  <a:ln>
                    <a:noFill/>
                  </a:ln>
                  <a:solidFill>
                    <a:schemeClr val="tx1"/>
                  </a:solidFill>
                  <a:effectLst/>
                  <a:uLnTx/>
                  <a:uFillTx/>
                  <a:latin typeface="Century Gothic" panose="020B0502020202020204" pitchFamily="34" charset="0"/>
                  <a:ea typeface="+mn-ea"/>
                  <a:cs typeface="+mn-cs"/>
                </a:rPr>
                <a:t>Dezembro/2023</a:t>
              </a:r>
            </a:p>
          </p:txBody>
        </p:sp>
        <p:graphicFrame>
          <p:nvGraphicFramePr>
            <p:cNvPr id="5" name="Chart 4">
              <a:extLst>
                <a:ext uri="{FF2B5EF4-FFF2-40B4-BE49-F238E27FC236}">
                  <a16:creationId xmlns:a16="http://schemas.microsoft.com/office/drawing/2014/main" id="{100E3F5B-DED6-478F-9A52-9508A7CA5B18}"/>
                </a:ext>
              </a:extLst>
            </p:cNvPr>
            <p:cNvGraphicFramePr>
              <a:graphicFrameLocks/>
            </p:cNvGraphicFramePr>
            <p:nvPr>
              <p:extLst>
                <p:ext uri="{D42A27DB-BD31-4B8C-83A1-F6EECF244321}">
                  <p14:modId xmlns:p14="http://schemas.microsoft.com/office/powerpoint/2010/main" val="1765526904"/>
                </p:ext>
              </p:extLst>
            </p:nvPr>
          </p:nvGraphicFramePr>
          <p:xfrm>
            <a:off x="3165524" y="3429001"/>
            <a:ext cx="2677957" cy="3429000"/>
          </p:xfrm>
          <a:graphic>
            <a:graphicData uri="http://schemas.openxmlformats.org/drawingml/2006/chart">
              <c:chart xmlns:c="http://schemas.openxmlformats.org/drawingml/2006/chart" xmlns:r="http://schemas.openxmlformats.org/officeDocument/2006/relationships" r:id="rId9"/>
            </a:graphicData>
          </a:graphic>
        </p:graphicFrame>
      </p:grpSp>
      <p:sp>
        <p:nvSpPr>
          <p:cNvPr id="10" name="Title 2">
            <a:extLst>
              <a:ext uri="{FF2B5EF4-FFF2-40B4-BE49-F238E27FC236}">
                <a16:creationId xmlns:a16="http://schemas.microsoft.com/office/drawing/2014/main" id="{628D9A79-1CF0-589B-D6F2-60985E51B8F1}"/>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kumimoji="0" lang="it-IT" sz="4000" i="0" u="none" strike="noStrike" kern="1200" cap="none" spc="0" normalizeH="0" baseline="0" noProof="0" dirty="0">
                <a:ln>
                  <a:noFill/>
                </a:ln>
                <a:solidFill>
                  <a:srgbClr val="1C252C"/>
                </a:solidFill>
                <a:effectLst/>
                <a:uLnTx/>
                <a:uFillTx/>
                <a:ea typeface="+mj-ea"/>
                <a:cs typeface="+mj-cs"/>
              </a:rPr>
              <a:t>LUCE</a:t>
            </a:r>
            <a:endParaRPr lang="en-US" dirty="0">
              <a:solidFill>
                <a:srgbClr val="1C252C"/>
              </a:solidFill>
            </a:endParaRPr>
          </a:p>
        </p:txBody>
      </p:sp>
      <p:sp>
        <p:nvSpPr>
          <p:cNvPr id="11" name="Text Placeholder 3">
            <a:extLst>
              <a:ext uri="{FF2B5EF4-FFF2-40B4-BE49-F238E27FC236}">
                <a16:creationId xmlns:a16="http://schemas.microsoft.com/office/drawing/2014/main" id="{8758AE36-CCDA-273D-8BE1-8E68F06C9E09}"/>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Evolução do Portfólio</a:t>
            </a:r>
          </a:p>
        </p:txBody>
      </p:sp>
    </p:spTree>
    <p:extLst>
      <p:ext uri="{BB962C8B-B14F-4D97-AF65-F5344CB8AC3E}">
        <p14:creationId xmlns:p14="http://schemas.microsoft.com/office/powerpoint/2010/main" val="843354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A815B-B301-1F1C-E4D2-1F5344B2453E}"/>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D0923D86-DB6B-1D61-5C23-734C5EC7D1FB}"/>
              </a:ext>
            </a:extLst>
          </p:cNvPr>
          <p:cNvSpPr>
            <a:spLocks noGrp="1"/>
          </p:cNvSpPr>
          <p:nvPr>
            <p:ph type="body" sz="quarter" idx="10"/>
          </p:nvPr>
        </p:nvSpPr>
        <p:spPr>
          <a:xfrm>
            <a:off x="540000" y="1498600"/>
            <a:ext cx="5400000" cy="338524"/>
          </a:xfrm>
        </p:spPr>
        <p:txBody>
          <a:bodyPr/>
          <a:lstStyle/>
          <a:p>
            <a:r>
              <a:rPr lang="pt-BR" sz="1400" dirty="0"/>
              <a:t>Junho/2025</a:t>
            </a:r>
          </a:p>
        </p:txBody>
      </p:sp>
      <p:sp>
        <p:nvSpPr>
          <p:cNvPr id="7" name="Text Placeholder 6">
            <a:extLst>
              <a:ext uri="{FF2B5EF4-FFF2-40B4-BE49-F238E27FC236}">
                <a16:creationId xmlns:a16="http://schemas.microsoft.com/office/drawing/2014/main" id="{406C5C79-34B6-CBF0-CF57-6138E726443E}"/>
              </a:ext>
            </a:extLst>
          </p:cNvPr>
          <p:cNvSpPr>
            <a:spLocks noGrp="1"/>
          </p:cNvSpPr>
          <p:nvPr>
            <p:ph type="body" sz="quarter" idx="11"/>
          </p:nvPr>
        </p:nvSpPr>
        <p:spPr>
          <a:xfrm>
            <a:off x="6252000" y="1498600"/>
            <a:ext cx="5400000" cy="338524"/>
          </a:xfrm>
        </p:spPr>
        <p:txBody>
          <a:bodyPr/>
          <a:lstStyle/>
          <a:p>
            <a:r>
              <a:rPr lang="pt-BR" sz="1400" dirty="0"/>
              <a:t>2025</a:t>
            </a:r>
          </a:p>
        </p:txBody>
      </p:sp>
      <p:graphicFrame>
        <p:nvGraphicFramePr>
          <p:cNvPr id="8" name="Table 7">
            <a:extLst>
              <a:ext uri="{FF2B5EF4-FFF2-40B4-BE49-F238E27FC236}">
                <a16:creationId xmlns:a16="http://schemas.microsoft.com/office/drawing/2014/main" id="{BE395315-0E41-D42E-5F9D-35D3BE33634A}"/>
              </a:ext>
            </a:extLst>
          </p:cNvPr>
          <p:cNvGraphicFramePr>
            <a:graphicFrameLocks noGrp="1"/>
          </p:cNvGraphicFramePr>
          <p:nvPr/>
        </p:nvGraphicFramePr>
        <p:xfrm>
          <a:off x="540002" y="1837125"/>
          <a:ext cx="5399998" cy="2101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104,8%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0,05%</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0,05%</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11,6%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11,6%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104,7%</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0,13%</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0,13%</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36,9%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36,9%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120,2%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0,49%</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0,45%</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dirty="0">
                          <a:solidFill>
                            <a:srgbClr val="1D252C"/>
                          </a:solidFill>
                          <a:effectLst/>
                          <a:latin typeface="Century Gothic" panose="020B0502020202020204" pitchFamily="34" charset="0"/>
                        </a:rPr>
                        <a:t>FIDC</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3,4%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3,4%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111,4%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0,04%</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0,04%</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n/a</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351388231"/>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noFill/>
                  </a:tcPr>
                </a:tc>
                <a:tc>
                  <a:txBody>
                    <a:bodyPr/>
                    <a:lstStyle/>
                    <a:p>
                      <a:pPr algn="ctr" fontAlgn="ctr"/>
                      <a:r>
                        <a:rPr lang="pt-BR" sz="800" b="0" i="0" u="none" strike="noStrike" dirty="0">
                          <a:solidFill>
                            <a:srgbClr val="1D252C"/>
                          </a:solidFill>
                          <a:effectLst/>
                          <a:latin typeface="Century Gothic" panose="020B0502020202020204" pitchFamily="34" charset="0"/>
                        </a:rPr>
                        <a:t>44,0%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44,0%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100,9%</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0,49%</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0,49%</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109,0%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1,19%</a:t>
                      </a:r>
                    </a:p>
                  </a:txBody>
                  <a:tcPr marL="7313" marR="7313" marT="7313"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1,15%</a:t>
                      </a:r>
                    </a:p>
                  </a:txBody>
                  <a:tcPr marL="7313" marR="7313" marT="7313"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0,04%</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1" i="0" u="none" strike="noStrike" dirty="0">
                          <a:solidFill>
                            <a:srgbClr val="FF0000"/>
                          </a:solidFill>
                          <a:effectLst/>
                          <a:latin typeface="Century Gothic" panose="020B0502020202020204" pitchFamily="34" charset="0"/>
                        </a:rPr>
                        <a:t>-0,004%</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u="none" strike="noStrike" dirty="0">
                          <a:solidFill>
                            <a:srgbClr val="1D252C"/>
                          </a:solidFill>
                          <a:effectLst/>
                          <a:latin typeface="Century Gothic" panose="020B0502020202020204" pitchFamily="34" charset="0"/>
                        </a:rPr>
                        <a:t>LUCE MT</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108,6%</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1,19%</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FIC</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1" i="0" u="none" strike="noStrike" dirty="0">
                          <a:solidFill>
                            <a:srgbClr val="FF0000"/>
                          </a:solidFill>
                          <a:effectLst/>
                          <a:latin typeface="Century Gothic" panose="020B0502020202020204" pitchFamily="34" charset="0"/>
                        </a:rPr>
                        <a:t>-0,03%</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7337604"/>
                  </a:ext>
                </a:extLst>
              </a:tr>
              <a:tr h="144000">
                <a:tc>
                  <a:txBody>
                    <a:bodyPr/>
                    <a:lstStyle/>
                    <a:p>
                      <a:pPr algn="l" fontAlgn="ctr"/>
                      <a:r>
                        <a:rPr lang="pt-BR" sz="800" b="1" u="none" strike="noStrike" dirty="0">
                          <a:solidFill>
                            <a:srgbClr val="1D252C"/>
                          </a:solidFill>
                          <a:effectLst/>
                          <a:latin typeface="Century Gothic" panose="020B0502020202020204" pitchFamily="34" charset="0"/>
                        </a:rPr>
                        <a:t>LUCE FIC</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105,5%</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1,16%</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945821814"/>
                  </a:ext>
                </a:extLst>
              </a:tr>
            </a:tbl>
          </a:graphicData>
        </a:graphic>
      </p:graphicFrame>
      <p:sp>
        <p:nvSpPr>
          <p:cNvPr id="10" name="TextBox 9">
            <a:extLst>
              <a:ext uri="{FF2B5EF4-FFF2-40B4-BE49-F238E27FC236}">
                <a16:creationId xmlns:a16="http://schemas.microsoft.com/office/drawing/2014/main" id="{F0D82A30-7A23-A2E1-E7D8-7A4E430AAEBF}"/>
              </a:ext>
            </a:extLst>
          </p:cNvPr>
          <p:cNvSpPr txBox="1"/>
          <p:nvPr/>
        </p:nvSpPr>
        <p:spPr>
          <a:xfrm>
            <a:off x="540000" y="3942698"/>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graphicFrame>
        <p:nvGraphicFramePr>
          <p:cNvPr id="17" name="Table 16">
            <a:extLst>
              <a:ext uri="{FF2B5EF4-FFF2-40B4-BE49-F238E27FC236}">
                <a16:creationId xmlns:a16="http://schemas.microsoft.com/office/drawing/2014/main" id="{D55D9E73-71B6-DB2F-78DE-4D5B70EEB4EE}"/>
              </a:ext>
            </a:extLst>
          </p:cNvPr>
          <p:cNvGraphicFramePr>
            <a:graphicFrameLocks noGrp="1"/>
          </p:cNvGraphicFramePr>
          <p:nvPr/>
        </p:nvGraphicFramePr>
        <p:xfrm>
          <a:off x="6324004" y="1837125"/>
          <a:ext cx="5399998" cy="2101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105,8%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0,22%</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0,22%</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11,1%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0,77%</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0,75%</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37,5%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122,3%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2,94%</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2,72%</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dirty="0">
                          <a:solidFill>
                            <a:srgbClr val="1D252C"/>
                          </a:solidFill>
                          <a:effectLst/>
                          <a:latin typeface="Century Gothic" panose="020B0502020202020204" pitchFamily="34" charset="0"/>
                        </a:rPr>
                        <a:t>FIDC</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112,8%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0,25%</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0,25%</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351388231"/>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noFill/>
                  </a:tcPr>
                </a:tc>
                <a:tc>
                  <a:txBody>
                    <a:bodyPr/>
                    <a:lstStyle/>
                    <a:p>
                      <a:pPr algn="ctr" rtl="0" fontAlgn="ctr"/>
                      <a:r>
                        <a:rPr lang="pt-BR" sz="800" b="0" i="0" u="none" strike="noStrike" dirty="0">
                          <a:solidFill>
                            <a:srgbClr val="1D252C"/>
                          </a:solidFill>
                          <a:effectLst/>
                          <a:latin typeface="Century Gothic" panose="020B0502020202020204" pitchFamily="34" charset="0"/>
                        </a:rPr>
                        <a:t>44,7%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44,7%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100,8%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2,89%</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2,89%</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110,3%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7,07%</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6,83%</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0,26%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1" i="0" u="none" strike="noStrike" dirty="0">
                          <a:solidFill>
                            <a:srgbClr val="FF0000"/>
                          </a:solidFill>
                          <a:effectLst/>
                          <a:latin typeface="Century Gothic" panose="020B0502020202020204" pitchFamily="34" charset="0"/>
                        </a:rPr>
                        <a:t>-0,022%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u="none" strike="noStrike" dirty="0">
                          <a:solidFill>
                            <a:srgbClr val="1D252C"/>
                          </a:solidFill>
                          <a:effectLst/>
                          <a:latin typeface="Century Gothic" panose="020B0502020202020204" pitchFamily="34" charset="0"/>
                        </a:rPr>
                        <a:t>LUCE MT</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110,0%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7,05%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FIC</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1" i="0" u="none" strike="noStrike" dirty="0">
                          <a:solidFill>
                            <a:srgbClr val="FF0000"/>
                          </a:solidFill>
                          <a:effectLst/>
                          <a:latin typeface="Century Gothic" panose="020B0502020202020204" pitchFamily="34" charset="0"/>
                        </a:rPr>
                        <a:t>-0,23%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7337604"/>
                  </a:ext>
                </a:extLst>
              </a:tr>
              <a:tr h="144000">
                <a:tc>
                  <a:txBody>
                    <a:bodyPr/>
                    <a:lstStyle/>
                    <a:p>
                      <a:pPr algn="l" fontAlgn="ctr"/>
                      <a:r>
                        <a:rPr lang="pt-BR" sz="800" b="1" u="none" strike="noStrike" dirty="0">
                          <a:solidFill>
                            <a:srgbClr val="1D252C"/>
                          </a:solidFill>
                          <a:effectLst/>
                          <a:latin typeface="Century Gothic" panose="020B0502020202020204" pitchFamily="34" charset="0"/>
                        </a:rPr>
                        <a:t>LUCE FIC</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106,4%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6,82%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945821814"/>
                  </a:ext>
                </a:extLst>
              </a:tr>
            </a:tbl>
          </a:graphicData>
        </a:graphic>
      </p:graphicFrame>
      <p:sp>
        <p:nvSpPr>
          <p:cNvPr id="18" name="TextBox 17">
            <a:extLst>
              <a:ext uri="{FF2B5EF4-FFF2-40B4-BE49-F238E27FC236}">
                <a16:creationId xmlns:a16="http://schemas.microsoft.com/office/drawing/2014/main" id="{16F0EC74-0082-53F6-8083-2CD49DFE1196}"/>
              </a:ext>
            </a:extLst>
          </p:cNvPr>
          <p:cNvSpPr txBox="1"/>
          <p:nvPr/>
        </p:nvSpPr>
        <p:spPr>
          <a:xfrm>
            <a:off x="6324002" y="3942698"/>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sp>
        <p:nvSpPr>
          <p:cNvPr id="22" name="Title 2">
            <a:extLst>
              <a:ext uri="{FF2B5EF4-FFF2-40B4-BE49-F238E27FC236}">
                <a16:creationId xmlns:a16="http://schemas.microsoft.com/office/drawing/2014/main" id="{A62C21DD-159B-BC93-6587-552C643B77B5}"/>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kumimoji="0" lang="it-IT" sz="4000" i="0" u="none" strike="noStrike" kern="1200" cap="none" spc="0" normalizeH="0" baseline="0" noProof="0" dirty="0">
                <a:ln>
                  <a:noFill/>
                </a:ln>
                <a:solidFill>
                  <a:srgbClr val="1C252C"/>
                </a:solidFill>
                <a:effectLst/>
                <a:uLnTx/>
                <a:uFillTx/>
                <a:ea typeface="+mj-ea"/>
                <a:cs typeface="+mj-cs"/>
              </a:rPr>
              <a:t>LUCE</a:t>
            </a:r>
            <a:endParaRPr lang="en-US" dirty="0">
              <a:solidFill>
                <a:srgbClr val="1C252C"/>
              </a:solidFill>
            </a:endParaRPr>
          </a:p>
        </p:txBody>
      </p:sp>
      <p:sp>
        <p:nvSpPr>
          <p:cNvPr id="23" name="Text Placeholder 3">
            <a:extLst>
              <a:ext uri="{FF2B5EF4-FFF2-40B4-BE49-F238E27FC236}">
                <a16:creationId xmlns:a16="http://schemas.microsoft.com/office/drawing/2014/main" id="{06C3C5AA-F35B-9453-C603-D422DF407FEC}"/>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Atribuição de Performance</a:t>
            </a:r>
          </a:p>
        </p:txBody>
      </p:sp>
    </p:spTree>
    <p:extLst>
      <p:ext uri="{BB962C8B-B14F-4D97-AF65-F5344CB8AC3E}">
        <p14:creationId xmlns:p14="http://schemas.microsoft.com/office/powerpoint/2010/main" val="871303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E70DF-AF8E-8309-0E6F-432B1DA6224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CDA367-70BE-C003-3902-7A4D685F793A}"/>
              </a:ext>
            </a:extLst>
          </p:cNvPr>
          <p:cNvSpPr>
            <a:spLocks noGrp="1"/>
          </p:cNvSpPr>
          <p:nvPr>
            <p:ph sz="quarter" idx="10"/>
          </p:nvPr>
        </p:nvSpPr>
        <p:spPr>
          <a:xfrm>
            <a:off x="6358529" y="909000"/>
            <a:ext cx="5568000" cy="5040000"/>
          </a:xfrm>
        </p:spPr>
        <p:txBody>
          <a:bodyPr/>
          <a:lstStyle/>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effectLst/>
                <a:uLnTx/>
                <a:uFillTx/>
                <a:latin typeface="Century Gothic" panose="020B0502020202020204" pitchFamily="34" charset="0"/>
                <a:ea typeface="+mn-ea"/>
                <a:cs typeface="+mn-cs"/>
              </a:rPr>
              <a:t>01 | </a:t>
            </a:r>
            <a:r>
              <a:rPr lang="pt-BR" b="1" dirty="0">
                <a:latin typeface="Century Gothic" panose="020B0502020202020204" pitchFamily="34" charset="0"/>
              </a:rPr>
              <a:t>AZ Quest Investimentos</a:t>
            </a:r>
            <a:endParaRPr kumimoji="0" lang="pt-BR" sz="2800" b="1" i="0" u="none" strike="noStrike" kern="1200" cap="none" spc="0" normalizeH="0" baseline="0" noProof="0" dirty="0">
              <a:ln>
                <a:noFill/>
              </a:ln>
              <a:effectLst/>
              <a:uLnTx/>
              <a:uFillTx/>
              <a:latin typeface="Century Gothic" panose="020B0502020202020204" pitchFamily="34" charset="0"/>
              <a:ea typeface="+mn-ea"/>
              <a:cs typeface="+mn-cs"/>
            </a:endParaRPr>
          </a:p>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effectLst/>
                <a:uLnTx/>
                <a:uFillTx/>
                <a:latin typeface="Century Gothic" panose="020B0502020202020204" pitchFamily="34" charset="0"/>
                <a:ea typeface="+mn-ea"/>
                <a:cs typeface="+mn-cs"/>
              </a:rPr>
              <a:t>02 | Cenário</a:t>
            </a:r>
          </a:p>
          <a:p>
            <a:pPr marL="0" marR="0" lvl="0" indent="0"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pt-BR" sz="2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03 | Fundos</a:t>
            </a:r>
          </a:p>
          <a:p>
            <a:pPr marL="0" indent="0">
              <a:lnSpc>
                <a:spcPct val="150000"/>
              </a:lnSpc>
              <a:buNone/>
              <a:defRPr/>
            </a:pPr>
            <a:r>
              <a:rPr kumimoji="0" lang="pt-BR" sz="28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mn-cs"/>
              </a:rPr>
              <a:t>04 | Equipe e Processos</a:t>
            </a:r>
          </a:p>
        </p:txBody>
      </p:sp>
    </p:spTree>
    <p:extLst>
      <p:ext uri="{BB962C8B-B14F-4D97-AF65-F5344CB8AC3E}">
        <p14:creationId xmlns:p14="http://schemas.microsoft.com/office/powerpoint/2010/main" val="2052210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8BCF4-B2DC-06EF-7D5C-5DCBBA78D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6936DC-0069-9188-6FA6-467591F9EB23}"/>
              </a:ext>
            </a:extLst>
          </p:cNvPr>
          <p:cNvSpPr>
            <a:spLocks noGrp="1"/>
          </p:cNvSpPr>
          <p:nvPr>
            <p:ph type="title"/>
          </p:nvPr>
        </p:nvSpPr>
        <p:spPr/>
        <p:txBody>
          <a:bodyPr/>
          <a:lstStyle/>
          <a:p>
            <a:r>
              <a:rPr lang="pt-BR" dirty="0"/>
              <a:t>EQUIPE </a:t>
            </a:r>
            <a:r>
              <a:rPr lang="pt-BR" dirty="0">
                <a:solidFill>
                  <a:srgbClr val="1D252C"/>
                </a:solidFill>
              </a:rPr>
              <a:t>CRÉDITO PRIVADO</a:t>
            </a:r>
          </a:p>
        </p:txBody>
      </p:sp>
      <p:graphicFrame>
        <p:nvGraphicFramePr>
          <p:cNvPr id="4" name="Object 3">
            <a:extLst>
              <a:ext uri="{FF2B5EF4-FFF2-40B4-BE49-F238E27FC236}">
                <a16:creationId xmlns:a16="http://schemas.microsoft.com/office/drawing/2014/main" id="{C7A9786C-A043-A91B-7C06-24128CBE4CE1}"/>
              </a:ext>
            </a:extLst>
          </p:cNvPr>
          <p:cNvGraphicFramePr>
            <a:graphicFrameLocks noChangeAspect="1"/>
          </p:cNvGraphicFramePr>
          <p:nvPr/>
        </p:nvGraphicFramePr>
        <p:xfrm>
          <a:off x="912627" y="1662112"/>
          <a:ext cx="10366746" cy="4505079"/>
        </p:xfrm>
        <a:graphic>
          <a:graphicData uri="http://schemas.openxmlformats.org/presentationml/2006/ole">
            <mc:AlternateContent xmlns:mc="http://schemas.openxmlformats.org/markup-compatibility/2006">
              <mc:Choice xmlns:v="urn:schemas-microsoft-com:vml" Requires="v">
                <p:oleObj name="Worksheet" r:id="rId3" imgW="14858904" imgH="6457779" progId="Excel.Sheet.12">
                  <p:embed/>
                </p:oleObj>
              </mc:Choice>
              <mc:Fallback>
                <p:oleObj name="Worksheet" r:id="rId3" imgW="14858904" imgH="6457779" progId="Excel.Sheet.12">
                  <p:embed/>
                  <p:pic>
                    <p:nvPicPr>
                      <p:cNvPr id="4" name="Object 3">
                        <a:extLst>
                          <a:ext uri="{FF2B5EF4-FFF2-40B4-BE49-F238E27FC236}">
                            <a16:creationId xmlns:a16="http://schemas.microsoft.com/office/drawing/2014/main" id="{C7A9786C-A043-A91B-7C06-24128CBE4CE1}"/>
                          </a:ext>
                        </a:extLst>
                      </p:cNvPr>
                      <p:cNvPicPr/>
                      <p:nvPr/>
                    </p:nvPicPr>
                    <p:blipFill>
                      <a:blip r:embed="rId4"/>
                      <a:stretch>
                        <a:fillRect/>
                      </a:stretch>
                    </p:blipFill>
                    <p:spPr>
                      <a:xfrm>
                        <a:off x="912627" y="1662112"/>
                        <a:ext cx="10366746" cy="4505079"/>
                      </a:xfrm>
                      <a:prstGeom prst="rect">
                        <a:avLst/>
                      </a:prstGeom>
                    </p:spPr>
                  </p:pic>
                </p:oleObj>
              </mc:Fallback>
            </mc:AlternateContent>
          </a:graphicData>
        </a:graphic>
      </p:graphicFrame>
    </p:spTree>
    <p:extLst>
      <p:ext uri="{BB962C8B-B14F-4D97-AF65-F5344CB8AC3E}">
        <p14:creationId xmlns:p14="http://schemas.microsoft.com/office/powerpoint/2010/main" val="3665926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8337A-5E2A-5A65-7261-760D391F1C99}"/>
            </a:ext>
          </a:extLst>
        </p:cNvPr>
        <p:cNvGrpSpPr/>
        <p:nvPr/>
      </p:nvGrpSpPr>
      <p:grpSpPr>
        <a:xfrm>
          <a:off x="0" y="0"/>
          <a:ext cx="0" cy="0"/>
          <a:chOff x="0" y="0"/>
          <a:chExt cx="0" cy="0"/>
        </a:xfrm>
      </p:grpSpPr>
      <p:grpSp>
        <p:nvGrpSpPr>
          <p:cNvPr id="45" name="Group 44">
            <a:extLst>
              <a:ext uri="{FF2B5EF4-FFF2-40B4-BE49-F238E27FC236}">
                <a16:creationId xmlns:a16="http://schemas.microsoft.com/office/drawing/2014/main" id="{82274A0F-B8B0-4B6C-717C-AC9558BA224E}"/>
              </a:ext>
            </a:extLst>
          </p:cNvPr>
          <p:cNvGrpSpPr/>
          <p:nvPr/>
        </p:nvGrpSpPr>
        <p:grpSpPr>
          <a:xfrm>
            <a:off x="266235" y="2153876"/>
            <a:ext cx="3859687" cy="2304647"/>
            <a:chOff x="266235" y="2153876"/>
            <a:chExt cx="3859687" cy="2304647"/>
          </a:xfrm>
        </p:grpSpPr>
        <p:sp>
          <p:nvSpPr>
            <p:cNvPr id="42" name="Rectangle 41">
              <a:extLst>
                <a:ext uri="{FF2B5EF4-FFF2-40B4-BE49-F238E27FC236}">
                  <a16:creationId xmlns:a16="http://schemas.microsoft.com/office/drawing/2014/main" id="{DF6A1AF8-FEB0-EEEC-F26D-E8D325585FB6}"/>
                </a:ext>
              </a:extLst>
            </p:cNvPr>
            <p:cNvSpPr/>
            <p:nvPr/>
          </p:nvSpPr>
          <p:spPr>
            <a:xfrm>
              <a:off x="266235" y="2153876"/>
              <a:ext cx="3859687" cy="2304647"/>
            </a:xfrm>
            <a:prstGeom prst="rect">
              <a:avLst/>
            </a:prstGeom>
            <a:solidFill>
              <a:schemeClr val="bg1"/>
            </a:solidFill>
            <a:ln w="38100">
              <a:solidFill>
                <a:srgbClr val="FFD700"/>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1" name="Group 10">
              <a:extLst>
                <a:ext uri="{FF2B5EF4-FFF2-40B4-BE49-F238E27FC236}">
                  <a16:creationId xmlns:a16="http://schemas.microsoft.com/office/drawing/2014/main" id="{F176D827-536F-D4FA-5F26-F9480C54A014}"/>
                </a:ext>
              </a:extLst>
            </p:cNvPr>
            <p:cNvGrpSpPr/>
            <p:nvPr/>
          </p:nvGrpSpPr>
          <p:grpSpPr>
            <a:xfrm>
              <a:off x="357281" y="2244908"/>
              <a:ext cx="3712623" cy="2122584"/>
              <a:chOff x="451312" y="2125274"/>
              <a:chExt cx="3712623" cy="2122584"/>
            </a:xfrm>
          </p:grpSpPr>
          <p:pic>
            <p:nvPicPr>
              <p:cNvPr id="2050" name="Picture 2" descr=" — Foto: Arte Valor">
                <a:extLst>
                  <a:ext uri="{FF2B5EF4-FFF2-40B4-BE49-F238E27FC236}">
                    <a16:creationId xmlns:a16="http://schemas.microsoft.com/office/drawing/2014/main" id="{DD6F198D-A3A6-2595-60E1-0CCCD1A53B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982"/>
              <a:stretch>
                <a:fillRect/>
              </a:stretch>
            </p:blipFill>
            <p:spPr bwMode="auto">
              <a:xfrm>
                <a:off x="453140" y="2125274"/>
                <a:ext cx="3710795" cy="21225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 — Foto: Arte Valor">
                <a:extLst>
                  <a:ext uri="{FF2B5EF4-FFF2-40B4-BE49-F238E27FC236}">
                    <a16:creationId xmlns:a16="http://schemas.microsoft.com/office/drawing/2014/main" id="{A13ADE93-2FE8-31E7-F79C-04224D73A0A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14965" b="53393"/>
              <a:stretch>
                <a:fillRect/>
              </a:stretch>
            </p:blipFill>
            <p:spPr bwMode="auto">
              <a:xfrm>
                <a:off x="453138" y="2819400"/>
                <a:ext cx="3710795" cy="142845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 — Foto: Arte Valor">
                <a:extLst>
                  <a:ext uri="{FF2B5EF4-FFF2-40B4-BE49-F238E27FC236}">
                    <a16:creationId xmlns:a16="http://schemas.microsoft.com/office/drawing/2014/main" id="{4C8AD73F-C3D2-D821-6897-BBFD6037A9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578" r="14950" b="84623"/>
              <a:stretch>
                <a:fillRect/>
              </a:stretch>
            </p:blipFill>
            <p:spPr bwMode="auto">
              <a:xfrm>
                <a:off x="451314" y="2634292"/>
                <a:ext cx="3685711" cy="200224"/>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9D271ACB-F997-D836-7E92-0160633C017A}"/>
                  </a:ext>
                </a:extLst>
              </p:cNvPr>
              <p:cNvSpPr/>
              <p:nvPr/>
            </p:nvSpPr>
            <p:spPr>
              <a:xfrm>
                <a:off x="451312" y="2651590"/>
                <a:ext cx="3685711" cy="166390"/>
              </a:xfrm>
              <a:prstGeom prst="rect">
                <a:avLst/>
              </a:prstGeom>
              <a:noFill/>
              <a:ln>
                <a:solidFill>
                  <a:srgbClr val="008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sp>
        <p:nvSpPr>
          <p:cNvPr id="6" name="Title 5">
            <a:extLst>
              <a:ext uri="{FF2B5EF4-FFF2-40B4-BE49-F238E27FC236}">
                <a16:creationId xmlns:a16="http://schemas.microsoft.com/office/drawing/2014/main" id="{7A62B3D0-D790-5BE0-C74A-DB2B7F92E49E}"/>
              </a:ext>
            </a:extLst>
          </p:cNvPr>
          <p:cNvSpPr>
            <a:spLocks noGrp="1"/>
          </p:cNvSpPr>
          <p:nvPr>
            <p:ph type="title"/>
          </p:nvPr>
        </p:nvSpPr>
        <p:spPr>
          <a:xfrm>
            <a:off x="359400" y="360000"/>
            <a:ext cx="10054599" cy="1188160"/>
          </a:xfrm>
        </p:spPr>
        <p:txBody>
          <a:bodyPr/>
          <a:lstStyle/>
          <a:p>
            <a:r>
              <a:rPr lang="pt-BR" sz="3600" dirty="0"/>
              <a:t>AZ QUEST </a:t>
            </a:r>
            <a:br>
              <a:rPr lang="pt-BR" sz="3600" dirty="0"/>
            </a:br>
            <a:r>
              <a:rPr lang="pt-BR" sz="3200" dirty="0">
                <a:solidFill>
                  <a:srgbClr val="1D252C"/>
                </a:solidFill>
              </a:rPr>
              <a:t>GUIA DE FUNDOS 2025</a:t>
            </a:r>
            <a:endParaRPr lang="pt-BR" sz="3600" dirty="0"/>
          </a:p>
        </p:txBody>
      </p:sp>
      <p:sp>
        <p:nvSpPr>
          <p:cNvPr id="7" name="Text Placeholder 6">
            <a:extLst>
              <a:ext uri="{FF2B5EF4-FFF2-40B4-BE49-F238E27FC236}">
                <a16:creationId xmlns:a16="http://schemas.microsoft.com/office/drawing/2014/main" id="{D9C8FEC6-B51C-505E-0F13-8162E4A44787}"/>
              </a:ext>
            </a:extLst>
          </p:cNvPr>
          <p:cNvSpPr>
            <a:spLocks noGrp="1"/>
          </p:cNvSpPr>
          <p:nvPr>
            <p:ph type="body" sz="quarter" idx="10"/>
          </p:nvPr>
        </p:nvSpPr>
        <p:spPr>
          <a:xfrm>
            <a:off x="359088" y="1566717"/>
            <a:ext cx="8851587" cy="540000"/>
          </a:xfrm>
        </p:spPr>
        <p:txBody>
          <a:bodyPr/>
          <a:lstStyle/>
          <a:p>
            <a:r>
              <a:rPr lang="pt-BR" dirty="0"/>
              <a:t>Premiação do Valor Econômico</a:t>
            </a:r>
          </a:p>
        </p:txBody>
      </p:sp>
      <p:grpSp>
        <p:nvGrpSpPr>
          <p:cNvPr id="47" name="Group 46">
            <a:extLst>
              <a:ext uri="{FF2B5EF4-FFF2-40B4-BE49-F238E27FC236}">
                <a16:creationId xmlns:a16="http://schemas.microsoft.com/office/drawing/2014/main" id="{019ABB54-CADC-1377-B78B-CDEBE4D24E29}"/>
              </a:ext>
            </a:extLst>
          </p:cNvPr>
          <p:cNvGrpSpPr/>
          <p:nvPr/>
        </p:nvGrpSpPr>
        <p:grpSpPr>
          <a:xfrm>
            <a:off x="3924552" y="3118422"/>
            <a:ext cx="3987777" cy="2415031"/>
            <a:chOff x="7624293" y="4157218"/>
            <a:chExt cx="3987777" cy="2415031"/>
          </a:xfrm>
        </p:grpSpPr>
        <p:sp>
          <p:nvSpPr>
            <p:cNvPr id="44" name="Rectangle 43">
              <a:extLst>
                <a:ext uri="{FF2B5EF4-FFF2-40B4-BE49-F238E27FC236}">
                  <a16:creationId xmlns:a16="http://schemas.microsoft.com/office/drawing/2014/main" id="{14641DBB-D778-2D15-0E49-CF5FEEDBF70A}"/>
                </a:ext>
              </a:extLst>
            </p:cNvPr>
            <p:cNvSpPr/>
            <p:nvPr/>
          </p:nvSpPr>
          <p:spPr>
            <a:xfrm>
              <a:off x="7624293" y="4157218"/>
              <a:ext cx="3987777" cy="2415031"/>
            </a:xfrm>
            <a:prstGeom prst="rect">
              <a:avLst/>
            </a:prstGeom>
            <a:solidFill>
              <a:schemeClr val="bg1"/>
            </a:solidFill>
            <a:ln w="38100">
              <a:solidFill>
                <a:srgbClr val="FFD700"/>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9" name="Group 18">
              <a:extLst>
                <a:ext uri="{FF2B5EF4-FFF2-40B4-BE49-F238E27FC236}">
                  <a16:creationId xmlns:a16="http://schemas.microsoft.com/office/drawing/2014/main" id="{3E318DDD-1013-1E2A-355D-94D865D2B25F}"/>
                </a:ext>
              </a:extLst>
            </p:cNvPr>
            <p:cNvGrpSpPr/>
            <p:nvPr/>
          </p:nvGrpSpPr>
          <p:grpSpPr>
            <a:xfrm>
              <a:off x="7661906" y="4193353"/>
              <a:ext cx="3932311" cy="2304647"/>
              <a:chOff x="7874736" y="1954012"/>
              <a:chExt cx="3958176" cy="2319801"/>
            </a:xfrm>
          </p:grpSpPr>
          <p:pic>
            <p:nvPicPr>
              <p:cNvPr id="25" name="Picture 24">
                <a:extLst>
                  <a:ext uri="{FF2B5EF4-FFF2-40B4-BE49-F238E27FC236}">
                    <a16:creationId xmlns:a16="http://schemas.microsoft.com/office/drawing/2014/main" id="{601772EF-9FE7-7882-A28F-F26CA42F8388}"/>
                  </a:ext>
                </a:extLst>
              </p:cNvPr>
              <p:cNvPicPr>
                <a:picLocks noChangeAspect="1"/>
              </p:cNvPicPr>
              <p:nvPr/>
            </p:nvPicPr>
            <p:blipFill>
              <a:blip r:embed="rId6"/>
              <a:srcRect b="48948"/>
              <a:stretch>
                <a:fillRect/>
              </a:stretch>
            </p:blipFill>
            <p:spPr>
              <a:xfrm>
                <a:off x="7874739" y="1954012"/>
                <a:ext cx="3958173" cy="2319801"/>
              </a:xfrm>
              <a:prstGeom prst="rect">
                <a:avLst/>
              </a:prstGeom>
            </p:spPr>
          </p:pic>
          <p:pic>
            <p:nvPicPr>
              <p:cNvPr id="26" name="Picture 25">
                <a:extLst>
                  <a:ext uri="{FF2B5EF4-FFF2-40B4-BE49-F238E27FC236}">
                    <a16:creationId xmlns:a16="http://schemas.microsoft.com/office/drawing/2014/main" id="{47B6B5F6-AAD5-4FDE-734D-B4745E17A524}"/>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rcRect t="14014" b="74247"/>
              <a:stretch>
                <a:fillRect/>
              </a:stretch>
            </p:blipFill>
            <p:spPr>
              <a:xfrm>
                <a:off x="7874738" y="2590794"/>
                <a:ext cx="3958173" cy="533398"/>
              </a:xfrm>
              <a:prstGeom prst="rect">
                <a:avLst/>
              </a:prstGeom>
            </p:spPr>
          </p:pic>
          <p:pic>
            <p:nvPicPr>
              <p:cNvPr id="27" name="Picture 26">
                <a:extLst>
                  <a:ext uri="{FF2B5EF4-FFF2-40B4-BE49-F238E27FC236}">
                    <a16:creationId xmlns:a16="http://schemas.microsoft.com/office/drawing/2014/main" id="{63889C80-A7DC-CD3E-8017-65E30FB2BD2E}"/>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rcRect t="28827" b="49709"/>
              <a:stretch>
                <a:fillRect/>
              </a:stretch>
            </p:blipFill>
            <p:spPr>
              <a:xfrm>
                <a:off x="7874737" y="3263892"/>
                <a:ext cx="3958173" cy="975310"/>
              </a:xfrm>
              <a:prstGeom prst="rect">
                <a:avLst/>
              </a:prstGeom>
            </p:spPr>
          </p:pic>
          <p:pic>
            <p:nvPicPr>
              <p:cNvPr id="37" name="Picture 36">
                <a:extLst>
                  <a:ext uri="{FF2B5EF4-FFF2-40B4-BE49-F238E27FC236}">
                    <a16:creationId xmlns:a16="http://schemas.microsoft.com/office/drawing/2014/main" id="{939DF57E-40D7-6640-95F8-22F0F8E2E22F}"/>
                  </a:ext>
                </a:extLst>
              </p:cNvPr>
              <p:cNvPicPr>
                <a:picLocks noChangeAspect="1"/>
              </p:cNvPicPr>
              <p:nvPr/>
            </p:nvPicPr>
            <p:blipFill>
              <a:blip r:embed="rId6"/>
              <a:srcRect t="25431" r="13178" b="71464"/>
              <a:stretch>
                <a:fillRect/>
              </a:stretch>
            </p:blipFill>
            <p:spPr>
              <a:xfrm>
                <a:off x="7874738" y="3102185"/>
                <a:ext cx="3912965" cy="160625"/>
              </a:xfrm>
              <a:prstGeom prst="rect">
                <a:avLst/>
              </a:prstGeom>
            </p:spPr>
          </p:pic>
          <p:sp>
            <p:nvSpPr>
              <p:cNvPr id="38" name="Rectangle 37">
                <a:extLst>
                  <a:ext uri="{FF2B5EF4-FFF2-40B4-BE49-F238E27FC236}">
                    <a16:creationId xmlns:a16="http://schemas.microsoft.com/office/drawing/2014/main" id="{BA50736C-8B55-3205-B324-58A87A804EB5}"/>
                  </a:ext>
                </a:extLst>
              </p:cNvPr>
              <p:cNvSpPr/>
              <p:nvPr/>
            </p:nvSpPr>
            <p:spPr>
              <a:xfrm>
                <a:off x="7874736" y="3095334"/>
                <a:ext cx="3694806" cy="167484"/>
              </a:xfrm>
              <a:prstGeom prst="rect">
                <a:avLst/>
              </a:prstGeom>
              <a:noFill/>
              <a:ln>
                <a:solidFill>
                  <a:srgbClr val="008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grpSp>
        <p:nvGrpSpPr>
          <p:cNvPr id="46" name="Group 45">
            <a:extLst>
              <a:ext uri="{FF2B5EF4-FFF2-40B4-BE49-F238E27FC236}">
                <a16:creationId xmlns:a16="http://schemas.microsoft.com/office/drawing/2014/main" id="{DC4DC2E9-7802-24DF-232B-61A7CEB7E026}"/>
              </a:ext>
            </a:extLst>
          </p:cNvPr>
          <p:cNvGrpSpPr/>
          <p:nvPr/>
        </p:nvGrpSpPr>
        <p:grpSpPr>
          <a:xfrm>
            <a:off x="7710960" y="4193353"/>
            <a:ext cx="4121931" cy="2304647"/>
            <a:chOff x="3822452" y="3139259"/>
            <a:chExt cx="4121931" cy="2304647"/>
          </a:xfrm>
        </p:grpSpPr>
        <p:sp>
          <p:nvSpPr>
            <p:cNvPr id="43" name="Rectangle 42">
              <a:extLst>
                <a:ext uri="{FF2B5EF4-FFF2-40B4-BE49-F238E27FC236}">
                  <a16:creationId xmlns:a16="http://schemas.microsoft.com/office/drawing/2014/main" id="{C3E96D39-6C9C-9827-4CD0-984260004F8A}"/>
                </a:ext>
              </a:extLst>
            </p:cNvPr>
            <p:cNvSpPr/>
            <p:nvPr/>
          </p:nvSpPr>
          <p:spPr>
            <a:xfrm>
              <a:off x="3822452" y="3139259"/>
              <a:ext cx="4121931" cy="2304647"/>
            </a:xfrm>
            <a:prstGeom prst="rect">
              <a:avLst/>
            </a:prstGeom>
            <a:solidFill>
              <a:schemeClr val="bg1"/>
            </a:solidFill>
            <a:ln w="38100">
              <a:solidFill>
                <a:srgbClr val="FFD700"/>
              </a:solidFill>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 name="Group 1">
              <a:extLst>
                <a:ext uri="{FF2B5EF4-FFF2-40B4-BE49-F238E27FC236}">
                  <a16:creationId xmlns:a16="http://schemas.microsoft.com/office/drawing/2014/main" id="{45AD6DEF-07D8-864E-A85D-6A9F19BBF65A}"/>
                </a:ext>
              </a:extLst>
            </p:cNvPr>
            <p:cNvGrpSpPr/>
            <p:nvPr/>
          </p:nvGrpSpPr>
          <p:grpSpPr>
            <a:xfrm>
              <a:off x="3867367" y="3219130"/>
              <a:ext cx="3998882" cy="2122584"/>
              <a:chOff x="348566" y="2124854"/>
              <a:chExt cx="3788454" cy="2010890"/>
            </a:xfrm>
            <a:solidFill>
              <a:schemeClr val="bg1"/>
            </a:solidFill>
          </p:grpSpPr>
          <p:pic>
            <p:nvPicPr>
              <p:cNvPr id="4" name="Picture 8" descr="Crédito privado até 15 dias para resgate — Foto: arte/valor">
                <a:extLst>
                  <a:ext uri="{FF2B5EF4-FFF2-40B4-BE49-F238E27FC236}">
                    <a16:creationId xmlns:a16="http://schemas.microsoft.com/office/drawing/2014/main" id="{8AB14882-3FA4-328D-7D16-E58C41311B7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49102"/>
              <a:stretch>
                <a:fillRect/>
              </a:stretch>
            </p:blipFill>
            <p:spPr bwMode="auto">
              <a:xfrm>
                <a:off x="359087" y="2124854"/>
                <a:ext cx="3777933" cy="2010890"/>
              </a:xfrm>
              <a:prstGeom prst="rect">
                <a:avLst/>
              </a:prstGeom>
              <a:grpFill/>
            </p:spPr>
          </p:pic>
          <p:pic>
            <p:nvPicPr>
              <p:cNvPr id="5" name="Picture 8" descr="Crédito privado até 15 dias para resgate — Foto: arte/valor">
                <a:extLst>
                  <a:ext uri="{FF2B5EF4-FFF2-40B4-BE49-F238E27FC236}">
                    <a16:creationId xmlns:a16="http://schemas.microsoft.com/office/drawing/2014/main" id="{A3E60D43-77F5-0942-9D7E-1FCEEB1BE367}"/>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artisticBlur/>
                        </a14:imgEffect>
                      </a14:imgLayer>
                    </a14:imgProps>
                  </a:ext>
                  <a:ext uri="{28A0092B-C50C-407E-A947-70E740481C1C}">
                    <a14:useLocalDpi xmlns:a14="http://schemas.microsoft.com/office/drawing/2010/main" val="0"/>
                  </a:ext>
                </a:extLst>
              </a:blip>
              <a:srcRect t="17558" b="48642"/>
              <a:stretch>
                <a:fillRect/>
              </a:stretch>
            </p:blipFill>
            <p:spPr bwMode="auto">
              <a:xfrm>
                <a:off x="359085" y="2800351"/>
                <a:ext cx="3777933" cy="1335393"/>
              </a:xfrm>
              <a:prstGeom prst="rect">
                <a:avLst/>
              </a:prstGeom>
              <a:grpFill/>
            </p:spPr>
          </p:pic>
          <p:pic>
            <p:nvPicPr>
              <p:cNvPr id="9" name="Picture 8" descr="Crédito privado até 15 dias para resgate — Foto: arte/valor">
                <a:extLst>
                  <a:ext uri="{FF2B5EF4-FFF2-40B4-BE49-F238E27FC236}">
                    <a16:creationId xmlns:a16="http://schemas.microsoft.com/office/drawing/2014/main" id="{CD913681-56F1-0C13-F420-1E08499FEA0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3663" r="15652" b="82902"/>
              <a:stretch>
                <a:fillRect/>
              </a:stretch>
            </p:blipFill>
            <p:spPr bwMode="auto">
              <a:xfrm>
                <a:off x="359080" y="2664618"/>
                <a:ext cx="3689768" cy="157163"/>
              </a:xfrm>
              <a:prstGeom prst="rect">
                <a:avLst/>
              </a:prstGeom>
              <a:grpFill/>
            </p:spPr>
          </p:pic>
          <p:sp>
            <p:nvSpPr>
              <p:cNvPr id="10" name="Rectangle 9">
                <a:extLst>
                  <a:ext uri="{FF2B5EF4-FFF2-40B4-BE49-F238E27FC236}">
                    <a16:creationId xmlns:a16="http://schemas.microsoft.com/office/drawing/2014/main" id="{094DDB00-5FC2-0FA9-8E41-086D33276F75}"/>
                  </a:ext>
                </a:extLst>
              </p:cNvPr>
              <p:cNvSpPr/>
              <p:nvPr/>
            </p:nvSpPr>
            <p:spPr>
              <a:xfrm>
                <a:off x="348566" y="2660004"/>
                <a:ext cx="3788450" cy="166390"/>
              </a:xfrm>
              <a:prstGeom prst="rect">
                <a:avLst/>
              </a:prstGeom>
              <a:noFill/>
              <a:ln>
                <a:solidFill>
                  <a:srgbClr val="008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sp>
        <p:nvSpPr>
          <p:cNvPr id="53" name="TextBox 52">
            <a:extLst>
              <a:ext uri="{FF2B5EF4-FFF2-40B4-BE49-F238E27FC236}">
                <a16:creationId xmlns:a16="http://schemas.microsoft.com/office/drawing/2014/main" id="{4333151A-686F-F939-016A-40592F2FFB7F}"/>
              </a:ext>
            </a:extLst>
          </p:cNvPr>
          <p:cNvSpPr txBox="1"/>
          <p:nvPr/>
        </p:nvSpPr>
        <p:spPr>
          <a:xfrm>
            <a:off x="685915" y="4614206"/>
            <a:ext cx="305717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AZ Quest Total Return </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também entre os 5 com mais cotistas</a:t>
            </a:r>
          </a:p>
        </p:txBody>
      </p:sp>
      <p:sp>
        <p:nvSpPr>
          <p:cNvPr id="54" name="TextBox 53">
            <a:extLst>
              <a:ext uri="{FF2B5EF4-FFF2-40B4-BE49-F238E27FC236}">
                <a16:creationId xmlns:a16="http://schemas.microsoft.com/office/drawing/2014/main" id="{31F0BA23-4C49-D420-E160-4084F05A56FA}"/>
              </a:ext>
            </a:extLst>
          </p:cNvPr>
          <p:cNvSpPr txBox="1"/>
          <p:nvPr/>
        </p:nvSpPr>
        <p:spPr>
          <a:xfrm>
            <a:off x="4377275" y="5701268"/>
            <a:ext cx="305717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AZ Quest Low </a:t>
            </a:r>
            <a:r>
              <a:rPr kumimoji="0" lang="pt-BR" sz="1200" b="1" i="0" u="none" strike="noStrike" kern="1200" cap="none" spc="0" normalizeH="0" baseline="0" noProof="0" dirty="0" err="1">
                <a:ln>
                  <a:noFill/>
                </a:ln>
                <a:solidFill>
                  <a:srgbClr val="0082CE"/>
                </a:solidFill>
                <a:effectLst/>
                <a:uLnTx/>
                <a:uFillTx/>
                <a:latin typeface="Century Gothic" panose="020B0502020202020204" pitchFamily="34" charset="0"/>
                <a:ea typeface="+mn-ea"/>
                <a:cs typeface="+mn-cs"/>
              </a:rPr>
              <a:t>Vol</a:t>
            </a: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 </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também entre os 5 com mais cotistas</a:t>
            </a:r>
          </a:p>
        </p:txBody>
      </p:sp>
      <p:pic>
        <p:nvPicPr>
          <p:cNvPr id="3" name="Picture 6">
            <a:extLst>
              <a:ext uri="{FF2B5EF4-FFF2-40B4-BE49-F238E27FC236}">
                <a16:creationId xmlns:a16="http://schemas.microsoft.com/office/drawing/2014/main" id="{FBCD42E0-C4ED-A6A5-A925-2F6838DB470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32252" y="2122267"/>
            <a:ext cx="2079345" cy="71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273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E9D19-7B9A-1017-E99F-DD5E931233B2}"/>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9FF9E0FC-E9D3-E19A-AEC3-81D2D9943AA3}"/>
              </a:ext>
            </a:extLst>
          </p:cNvPr>
          <p:cNvSpPr/>
          <p:nvPr/>
        </p:nvSpPr>
        <p:spPr>
          <a:xfrm>
            <a:off x="6807937" y="2011477"/>
            <a:ext cx="1260000" cy="1260000"/>
          </a:xfrm>
          <a:prstGeom prst="rect">
            <a:avLst/>
          </a:prstGeom>
          <a:blipFill>
            <a:blip r:embed="rId3">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71BC044C-38BB-C25C-7655-EE5BEF10566D}"/>
              </a:ext>
            </a:extLst>
          </p:cNvPr>
          <p:cNvSpPr/>
          <p:nvPr/>
        </p:nvSpPr>
        <p:spPr>
          <a:xfrm>
            <a:off x="6717936" y="3406051"/>
            <a:ext cx="1440000"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Tiago Rangel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 Sênior</a:t>
            </a:r>
          </a:p>
        </p:txBody>
      </p:sp>
      <p:grpSp>
        <p:nvGrpSpPr>
          <p:cNvPr id="8" name="Group 7">
            <a:extLst>
              <a:ext uri="{FF2B5EF4-FFF2-40B4-BE49-F238E27FC236}">
                <a16:creationId xmlns:a16="http://schemas.microsoft.com/office/drawing/2014/main" id="{DE0BB7BC-0F85-8009-1837-9F7BD65DC529}"/>
              </a:ext>
            </a:extLst>
          </p:cNvPr>
          <p:cNvGrpSpPr/>
          <p:nvPr/>
        </p:nvGrpSpPr>
        <p:grpSpPr>
          <a:xfrm>
            <a:off x="7697998" y="4116976"/>
            <a:ext cx="1440000" cy="1934574"/>
            <a:chOff x="8303094" y="4116976"/>
            <a:chExt cx="1440000" cy="1934574"/>
          </a:xfrm>
        </p:grpSpPr>
        <p:sp>
          <p:nvSpPr>
            <p:cNvPr id="15" name="Rectangle 14">
              <a:extLst>
                <a:ext uri="{FF2B5EF4-FFF2-40B4-BE49-F238E27FC236}">
                  <a16:creationId xmlns:a16="http://schemas.microsoft.com/office/drawing/2014/main" id="{86641C55-575A-A7A1-E736-D0BE5416E730}"/>
                </a:ext>
              </a:extLst>
            </p:cNvPr>
            <p:cNvSpPr/>
            <p:nvPr/>
          </p:nvSpPr>
          <p:spPr>
            <a:xfrm>
              <a:off x="8393094" y="4116976"/>
              <a:ext cx="1260000" cy="1260000"/>
            </a:xfrm>
            <a:prstGeom prst="rect">
              <a:avLst/>
            </a:prstGeom>
            <a:blipFill>
              <a:blip r:embed="rId4">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91811B4B-3960-2DA8-0FF0-98B76DD0F365}"/>
                </a:ext>
              </a:extLst>
            </p:cNvPr>
            <p:cNvSpPr/>
            <p:nvPr/>
          </p:nvSpPr>
          <p:spPr>
            <a:xfrm>
              <a:off x="8303094" y="5511550"/>
              <a:ext cx="1440000"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Paulo Machado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Analista</a:t>
              </a:r>
              <a:endParaRPr kumimoji="0" lang="pt-BR" sz="11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grpSp>
      <p:sp>
        <p:nvSpPr>
          <p:cNvPr id="39" name="Rectangle 38">
            <a:extLst>
              <a:ext uri="{FF2B5EF4-FFF2-40B4-BE49-F238E27FC236}">
                <a16:creationId xmlns:a16="http://schemas.microsoft.com/office/drawing/2014/main" id="{02DDE378-291D-44FF-3D39-61BF2E20589D}"/>
              </a:ext>
            </a:extLst>
          </p:cNvPr>
          <p:cNvSpPr/>
          <p:nvPr/>
        </p:nvSpPr>
        <p:spPr>
          <a:xfrm>
            <a:off x="1390449" y="2010800"/>
            <a:ext cx="1260000" cy="1260000"/>
          </a:xfrm>
          <a:prstGeom prst="rect">
            <a:avLst/>
          </a:prstGeom>
          <a:blipFill>
            <a:blip r:embed="rId5">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0" name="Rectangle 39">
            <a:extLst>
              <a:ext uri="{FF2B5EF4-FFF2-40B4-BE49-F238E27FC236}">
                <a16:creationId xmlns:a16="http://schemas.microsoft.com/office/drawing/2014/main" id="{FE9AFA3F-2AA1-8AB1-3CEC-20E57AD63039}"/>
              </a:ext>
            </a:extLst>
          </p:cNvPr>
          <p:cNvSpPr/>
          <p:nvPr/>
        </p:nvSpPr>
        <p:spPr>
          <a:xfrm>
            <a:off x="1220433" y="3405374"/>
            <a:ext cx="1600029"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Laurence Mello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Gestor Responsável</a:t>
            </a:r>
          </a:p>
        </p:txBody>
      </p:sp>
      <p:grpSp>
        <p:nvGrpSpPr>
          <p:cNvPr id="4" name="Group 3">
            <a:extLst>
              <a:ext uri="{FF2B5EF4-FFF2-40B4-BE49-F238E27FC236}">
                <a16:creationId xmlns:a16="http://schemas.microsoft.com/office/drawing/2014/main" id="{771866D7-D8FE-3B3D-AEF8-40D58490C6F4}"/>
              </a:ext>
            </a:extLst>
          </p:cNvPr>
          <p:cNvGrpSpPr/>
          <p:nvPr/>
        </p:nvGrpSpPr>
        <p:grpSpPr>
          <a:xfrm>
            <a:off x="628371" y="4116976"/>
            <a:ext cx="1609807" cy="1934574"/>
            <a:chOff x="628371" y="4116976"/>
            <a:chExt cx="1609807" cy="1934574"/>
          </a:xfrm>
        </p:grpSpPr>
        <p:sp>
          <p:nvSpPr>
            <p:cNvPr id="42" name="Rectangle 41">
              <a:extLst>
                <a:ext uri="{FF2B5EF4-FFF2-40B4-BE49-F238E27FC236}">
                  <a16:creationId xmlns:a16="http://schemas.microsoft.com/office/drawing/2014/main" id="{41EC8A89-698F-CF6D-E06A-9DEED9CD60C8}"/>
                </a:ext>
              </a:extLst>
            </p:cNvPr>
            <p:cNvSpPr/>
            <p:nvPr/>
          </p:nvSpPr>
          <p:spPr>
            <a:xfrm>
              <a:off x="803275" y="4116976"/>
              <a:ext cx="1260000" cy="1260000"/>
            </a:xfrm>
            <a:prstGeom prst="rect">
              <a:avLst/>
            </a:prstGeom>
            <a:blipFill>
              <a:blip r:embed="rId6">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3" name="Rectangle 42">
              <a:extLst>
                <a:ext uri="{FF2B5EF4-FFF2-40B4-BE49-F238E27FC236}">
                  <a16:creationId xmlns:a16="http://schemas.microsoft.com/office/drawing/2014/main" id="{347FA9A5-72A5-7FB1-E3FF-28F899DA8106}"/>
                </a:ext>
              </a:extLst>
            </p:cNvPr>
            <p:cNvSpPr/>
            <p:nvPr/>
          </p:nvSpPr>
          <p:spPr>
            <a:xfrm>
              <a:off x="628371" y="5511550"/>
              <a:ext cx="1609807"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Marcelo Lorande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Trader Sênior</a:t>
              </a:r>
            </a:p>
          </p:txBody>
        </p:sp>
      </p:grpSp>
      <p:sp>
        <p:nvSpPr>
          <p:cNvPr id="45" name="Rectangle 44">
            <a:extLst>
              <a:ext uri="{FF2B5EF4-FFF2-40B4-BE49-F238E27FC236}">
                <a16:creationId xmlns:a16="http://schemas.microsoft.com/office/drawing/2014/main" id="{8B4ADA0E-B829-023A-3D2F-C63CB85D6F0F}"/>
              </a:ext>
            </a:extLst>
          </p:cNvPr>
          <p:cNvSpPr/>
          <p:nvPr/>
        </p:nvSpPr>
        <p:spPr>
          <a:xfrm>
            <a:off x="4130895" y="2010800"/>
            <a:ext cx="1260000" cy="1260000"/>
          </a:xfrm>
          <a:prstGeom prst="rect">
            <a:avLst/>
          </a:prstGeom>
          <a:blipFill>
            <a:blip r:embed="rId7">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6" name="Rectangle 45">
            <a:extLst>
              <a:ext uri="{FF2B5EF4-FFF2-40B4-BE49-F238E27FC236}">
                <a16:creationId xmlns:a16="http://schemas.microsoft.com/office/drawing/2014/main" id="{8183B725-230C-05AF-AD0E-7EF938E1710C}"/>
              </a:ext>
            </a:extLst>
          </p:cNvPr>
          <p:cNvSpPr/>
          <p:nvPr/>
        </p:nvSpPr>
        <p:spPr>
          <a:xfrm>
            <a:off x="4040895" y="3405374"/>
            <a:ext cx="1440000"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Daniel Borini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 Sênior</a:t>
            </a:r>
          </a:p>
        </p:txBody>
      </p:sp>
      <p:sp>
        <p:nvSpPr>
          <p:cNvPr id="51" name="Rectangle 50">
            <a:extLst>
              <a:ext uri="{FF2B5EF4-FFF2-40B4-BE49-F238E27FC236}">
                <a16:creationId xmlns:a16="http://schemas.microsoft.com/office/drawing/2014/main" id="{FFEFAE17-2EE9-B1E8-7B7E-CB5E84800505}"/>
              </a:ext>
            </a:extLst>
          </p:cNvPr>
          <p:cNvSpPr/>
          <p:nvPr/>
        </p:nvSpPr>
        <p:spPr>
          <a:xfrm>
            <a:off x="9571104" y="2019944"/>
            <a:ext cx="1260000" cy="1260000"/>
          </a:xfrm>
          <a:prstGeom prst="rect">
            <a:avLst/>
          </a:prstGeom>
          <a:blipFill>
            <a:blip r:embed="rId8">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2" name="Rectangle 51">
            <a:extLst>
              <a:ext uri="{FF2B5EF4-FFF2-40B4-BE49-F238E27FC236}">
                <a16:creationId xmlns:a16="http://schemas.microsoft.com/office/drawing/2014/main" id="{B1BAB1C6-A94D-E114-BFAB-366978E9572A}"/>
              </a:ext>
            </a:extLst>
          </p:cNvPr>
          <p:cNvSpPr/>
          <p:nvPr/>
        </p:nvSpPr>
        <p:spPr>
          <a:xfrm>
            <a:off x="9481104" y="3414518"/>
            <a:ext cx="1440000"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Rafael Basso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Trader Sênior</a:t>
            </a:r>
          </a:p>
        </p:txBody>
      </p:sp>
      <p:grpSp>
        <p:nvGrpSpPr>
          <p:cNvPr id="5" name="Group 4">
            <a:extLst>
              <a:ext uri="{FF2B5EF4-FFF2-40B4-BE49-F238E27FC236}">
                <a16:creationId xmlns:a16="http://schemas.microsoft.com/office/drawing/2014/main" id="{548D5F90-589F-C60F-8E5D-91B14AB23823}"/>
              </a:ext>
            </a:extLst>
          </p:cNvPr>
          <p:cNvGrpSpPr/>
          <p:nvPr/>
        </p:nvGrpSpPr>
        <p:grpSpPr>
          <a:xfrm>
            <a:off x="3098118" y="4116976"/>
            <a:ext cx="1440000" cy="1934574"/>
            <a:chOff x="3330716" y="4116976"/>
            <a:chExt cx="1440000" cy="1934574"/>
          </a:xfrm>
        </p:grpSpPr>
        <p:sp>
          <p:nvSpPr>
            <p:cNvPr id="11" name="Rectangle 10">
              <a:extLst>
                <a:ext uri="{FF2B5EF4-FFF2-40B4-BE49-F238E27FC236}">
                  <a16:creationId xmlns:a16="http://schemas.microsoft.com/office/drawing/2014/main" id="{306C4468-BAEF-A56B-E8FE-CB1C0F26BEA4}"/>
                </a:ext>
              </a:extLst>
            </p:cNvPr>
            <p:cNvSpPr/>
            <p:nvPr/>
          </p:nvSpPr>
          <p:spPr>
            <a:xfrm>
              <a:off x="3420716" y="4116976"/>
              <a:ext cx="1260000" cy="1260000"/>
            </a:xfrm>
            <a:prstGeom prst="rect">
              <a:avLst/>
            </a:prstGeom>
            <a:blipFill>
              <a:blip r:embed="rId9">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88378E1B-8C71-C1A7-53FB-964D9230AFA8}"/>
                </a:ext>
              </a:extLst>
            </p:cNvPr>
            <p:cNvSpPr/>
            <p:nvPr/>
          </p:nvSpPr>
          <p:spPr>
            <a:xfrm>
              <a:off x="3330716" y="5511550"/>
              <a:ext cx="1440000"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Heitor Morais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p>
          </p:txBody>
        </p:sp>
      </p:grpSp>
      <p:grpSp>
        <p:nvGrpSpPr>
          <p:cNvPr id="7" name="Group 6">
            <a:extLst>
              <a:ext uri="{FF2B5EF4-FFF2-40B4-BE49-F238E27FC236}">
                <a16:creationId xmlns:a16="http://schemas.microsoft.com/office/drawing/2014/main" id="{79A82F6F-A7BF-311C-C337-7F3FBD12D650}"/>
              </a:ext>
            </a:extLst>
          </p:cNvPr>
          <p:cNvGrpSpPr/>
          <p:nvPr/>
        </p:nvGrpSpPr>
        <p:grpSpPr>
          <a:xfrm>
            <a:off x="5398058" y="4116976"/>
            <a:ext cx="1440000" cy="1934574"/>
            <a:chOff x="5746220" y="4116976"/>
            <a:chExt cx="1440000" cy="1934574"/>
          </a:xfrm>
        </p:grpSpPr>
        <p:sp>
          <p:nvSpPr>
            <p:cNvPr id="17" name="Rectangle 16">
              <a:extLst>
                <a:ext uri="{FF2B5EF4-FFF2-40B4-BE49-F238E27FC236}">
                  <a16:creationId xmlns:a16="http://schemas.microsoft.com/office/drawing/2014/main" id="{66B96C62-C358-D095-2D5E-F483D8417008}"/>
                </a:ext>
              </a:extLst>
            </p:cNvPr>
            <p:cNvSpPr/>
            <p:nvPr/>
          </p:nvSpPr>
          <p:spPr>
            <a:xfrm>
              <a:off x="5836221" y="4116976"/>
              <a:ext cx="1260000" cy="1260000"/>
            </a:xfrm>
            <a:prstGeom prst="rect">
              <a:avLst/>
            </a:prstGeom>
            <a:blipFill>
              <a:blip r:embed="rId10">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E61C252E-7DAD-974F-DB51-2B289D5C0B9F}"/>
                </a:ext>
              </a:extLst>
            </p:cNvPr>
            <p:cNvSpPr/>
            <p:nvPr/>
          </p:nvSpPr>
          <p:spPr>
            <a:xfrm>
              <a:off x="5746220" y="5511550"/>
              <a:ext cx="1440000"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Rodrigo Silva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 e Trader</a:t>
              </a:r>
            </a:p>
          </p:txBody>
        </p:sp>
      </p:grpSp>
      <p:sp>
        <p:nvSpPr>
          <p:cNvPr id="6" name="Title 1">
            <a:extLst>
              <a:ext uri="{FF2B5EF4-FFF2-40B4-BE49-F238E27FC236}">
                <a16:creationId xmlns:a16="http://schemas.microsoft.com/office/drawing/2014/main" id="{F8170DC0-19FE-8B7A-771B-444EFB03B21D}"/>
              </a:ext>
            </a:extLst>
          </p:cNvPr>
          <p:cNvSpPr>
            <a:spLocks noGrp="1"/>
          </p:cNvSpPr>
          <p:nvPr>
            <p:ph type="title"/>
          </p:nvPr>
        </p:nvSpPr>
        <p:spPr>
          <a:xfrm>
            <a:off x="359400" y="360000"/>
            <a:ext cx="11473200" cy="720000"/>
          </a:xfrm>
        </p:spPr>
        <p:txBody>
          <a:bodyPr/>
          <a:lstStyle/>
          <a:p>
            <a:r>
              <a:rPr lang="pt-BR" dirty="0"/>
              <a:t>EQUIPE </a:t>
            </a:r>
            <a:r>
              <a:rPr lang="pt-BR" dirty="0">
                <a:solidFill>
                  <a:srgbClr val="1D252C"/>
                </a:solidFill>
              </a:rPr>
              <a:t>CRÉDITO PRIVADO</a:t>
            </a:r>
          </a:p>
        </p:txBody>
      </p:sp>
      <p:grpSp>
        <p:nvGrpSpPr>
          <p:cNvPr id="9" name="Group 8">
            <a:extLst>
              <a:ext uri="{FF2B5EF4-FFF2-40B4-BE49-F238E27FC236}">
                <a16:creationId xmlns:a16="http://schemas.microsoft.com/office/drawing/2014/main" id="{175F9290-BB3E-93F3-EDB0-3DF83E34FE38}"/>
              </a:ext>
            </a:extLst>
          </p:cNvPr>
          <p:cNvGrpSpPr/>
          <p:nvPr/>
        </p:nvGrpSpPr>
        <p:grpSpPr>
          <a:xfrm>
            <a:off x="9997939" y="4116976"/>
            <a:ext cx="1440000" cy="1934574"/>
            <a:chOff x="9997939" y="4116976"/>
            <a:chExt cx="1440000" cy="1934574"/>
          </a:xfrm>
        </p:grpSpPr>
        <p:sp>
          <p:nvSpPr>
            <p:cNvPr id="2" name="Rectangle 1">
              <a:extLst>
                <a:ext uri="{FF2B5EF4-FFF2-40B4-BE49-F238E27FC236}">
                  <a16:creationId xmlns:a16="http://schemas.microsoft.com/office/drawing/2014/main" id="{5602E2D0-D43B-1D68-1B0A-36C3B9CD182B}"/>
                </a:ext>
              </a:extLst>
            </p:cNvPr>
            <p:cNvSpPr/>
            <p:nvPr/>
          </p:nvSpPr>
          <p:spPr>
            <a:xfrm>
              <a:off x="10087939" y="4116976"/>
              <a:ext cx="1260000" cy="1260000"/>
            </a:xfrm>
            <a:prstGeom prst="rect">
              <a:avLst/>
            </a:prstGeom>
            <a:blipFill>
              <a:blip r:embed="rId11">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ectangle 2">
              <a:extLst>
                <a:ext uri="{FF2B5EF4-FFF2-40B4-BE49-F238E27FC236}">
                  <a16:creationId xmlns:a16="http://schemas.microsoft.com/office/drawing/2014/main" id="{585EE15E-A336-BAA7-603F-A8D100D7EF04}"/>
                </a:ext>
              </a:extLst>
            </p:cNvPr>
            <p:cNvSpPr/>
            <p:nvPr/>
          </p:nvSpPr>
          <p:spPr>
            <a:xfrm>
              <a:off x="9997939" y="5511550"/>
              <a:ext cx="1440000" cy="54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Lucas Nanes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Analista</a:t>
              </a:r>
            </a:p>
          </p:txBody>
        </p:sp>
      </p:grpSp>
    </p:spTree>
    <p:extLst>
      <p:ext uri="{BB962C8B-B14F-4D97-AF65-F5344CB8AC3E}">
        <p14:creationId xmlns:p14="http://schemas.microsoft.com/office/powerpoint/2010/main" val="3534843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D51A4-031D-7463-D86A-D87C89310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EAF537-875D-1750-CD5A-D8B25CABDD04}"/>
              </a:ext>
            </a:extLst>
          </p:cNvPr>
          <p:cNvSpPr>
            <a:spLocks noGrp="1"/>
          </p:cNvSpPr>
          <p:nvPr>
            <p:ph type="title"/>
          </p:nvPr>
        </p:nvSpPr>
        <p:spPr/>
        <p:txBody>
          <a:bodyPr/>
          <a:lstStyle/>
          <a:p>
            <a:r>
              <a:rPr lang="pt-BR" dirty="0"/>
              <a:t>EQUIPE </a:t>
            </a:r>
            <a:r>
              <a:rPr lang="pt-BR" dirty="0">
                <a:solidFill>
                  <a:srgbClr val="1D252C"/>
                </a:solidFill>
              </a:rPr>
              <a:t>CRÉDITO PRIVADO</a:t>
            </a:r>
          </a:p>
        </p:txBody>
      </p:sp>
      <p:sp>
        <p:nvSpPr>
          <p:cNvPr id="3" name="Text Placeholder 2">
            <a:extLst>
              <a:ext uri="{FF2B5EF4-FFF2-40B4-BE49-F238E27FC236}">
                <a16:creationId xmlns:a16="http://schemas.microsoft.com/office/drawing/2014/main" id="{A4A8B202-021E-C2F8-7B95-A79CD14F300A}"/>
              </a:ext>
            </a:extLst>
          </p:cNvPr>
          <p:cNvSpPr>
            <a:spLocks noGrp="1"/>
          </p:cNvSpPr>
          <p:nvPr>
            <p:ph type="body" sz="quarter" idx="10"/>
          </p:nvPr>
        </p:nvSpPr>
        <p:spPr/>
        <p:txBody>
          <a:bodyPr/>
          <a:lstStyle/>
          <a:p>
            <a:r>
              <a:rPr lang="pt-BR" dirty="0"/>
              <a:t>Mini </a:t>
            </a:r>
            <a:r>
              <a:rPr lang="pt-BR" dirty="0" err="1"/>
              <a:t>CVs</a:t>
            </a:r>
            <a:endParaRPr lang="pt-BR" dirty="0"/>
          </a:p>
        </p:txBody>
      </p:sp>
      <p:grpSp>
        <p:nvGrpSpPr>
          <p:cNvPr id="9" name="Group 8">
            <a:extLst>
              <a:ext uri="{FF2B5EF4-FFF2-40B4-BE49-F238E27FC236}">
                <a16:creationId xmlns:a16="http://schemas.microsoft.com/office/drawing/2014/main" id="{1F3D47D3-1F95-3794-B4B8-BA998555B84E}"/>
              </a:ext>
            </a:extLst>
          </p:cNvPr>
          <p:cNvGrpSpPr/>
          <p:nvPr/>
        </p:nvGrpSpPr>
        <p:grpSpPr>
          <a:xfrm>
            <a:off x="359399" y="1608819"/>
            <a:ext cx="11473201" cy="1440000"/>
            <a:chOff x="359399" y="1740699"/>
            <a:chExt cx="11473201" cy="1440000"/>
          </a:xfrm>
        </p:grpSpPr>
        <p:sp>
          <p:nvSpPr>
            <p:cNvPr id="6" name="Rectangle 5">
              <a:extLst>
                <a:ext uri="{FF2B5EF4-FFF2-40B4-BE49-F238E27FC236}">
                  <a16:creationId xmlns:a16="http://schemas.microsoft.com/office/drawing/2014/main" id="{7C508754-9142-E4B2-A192-9B66EF82D34D}"/>
                </a:ext>
              </a:extLst>
            </p:cNvPr>
            <p:cNvSpPr/>
            <p:nvPr/>
          </p:nvSpPr>
          <p:spPr>
            <a:xfrm>
              <a:off x="809398" y="1740699"/>
              <a:ext cx="11023202" cy="1440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14000"/>
                </a:lnSpc>
                <a:spcBef>
                  <a:spcPts val="0"/>
                </a:spcBef>
                <a:spcAft>
                  <a:spcPts val="0"/>
                </a:spcAft>
                <a:buClrTx/>
                <a:buSzTx/>
                <a:buFontTx/>
                <a:buNone/>
                <a:tabLst/>
                <a:defRPr/>
              </a:pPr>
              <a:endPar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8" name="Rectangle 7">
              <a:extLst>
                <a:ext uri="{FF2B5EF4-FFF2-40B4-BE49-F238E27FC236}">
                  <a16:creationId xmlns:a16="http://schemas.microsoft.com/office/drawing/2014/main" id="{229067AD-14F2-BE38-907D-B0E18B657DB1}"/>
                </a:ext>
              </a:extLst>
            </p:cNvPr>
            <p:cNvSpPr/>
            <p:nvPr/>
          </p:nvSpPr>
          <p:spPr>
            <a:xfrm>
              <a:off x="1426424" y="1776699"/>
              <a:ext cx="10327425" cy="13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Laurence Mello| Gestor Responsável</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Graduado em Engenharia Metalúrgica pela POLI-USP. Atuou nas áreas de produtos, estruturação e IBD para instituições como Itaú Asset,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Credit</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Suisse</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Banco Santos e Banco Fator de 2000 a 2009. Foi Gestor dos fundos de crédito no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Credit</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Suisse</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Hedging</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Griffo de 2009 a 2015. É responsável pela estratégia de crédito privado na AZ Quest desde 2015.</a:t>
              </a:r>
            </a:p>
          </p:txBody>
        </p:sp>
        <p:sp>
          <p:nvSpPr>
            <p:cNvPr id="5" name="Rectangle 4">
              <a:extLst>
                <a:ext uri="{FF2B5EF4-FFF2-40B4-BE49-F238E27FC236}">
                  <a16:creationId xmlns:a16="http://schemas.microsoft.com/office/drawing/2014/main" id="{61873D73-8915-74B6-1886-23E3B1DBB25C}"/>
                </a:ext>
              </a:extLst>
            </p:cNvPr>
            <p:cNvSpPr/>
            <p:nvPr/>
          </p:nvSpPr>
          <p:spPr>
            <a:xfrm>
              <a:off x="359399" y="2010699"/>
              <a:ext cx="900000" cy="900000"/>
            </a:xfrm>
            <a:prstGeom prst="rect">
              <a:avLst/>
            </a:prstGeom>
            <a:blipFill>
              <a:blip r:embed="rId3">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7" name="Group 6">
            <a:extLst>
              <a:ext uri="{FF2B5EF4-FFF2-40B4-BE49-F238E27FC236}">
                <a16:creationId xmlns:a16="http://schemas.microsoft.com/office/drawing/2014/main" id="{0CFBBC46-4F18-144F-2F42-DF2C01FFB239}"/>
              </a:ext>
            </a:extLst>
          </p:cNvPr>
          <p:cNvGrpSpPr/>
          <p:nvPr/>
        </p:nvGrpSpPr>
        <p:grpSpPr>
          <a:xfrm>
            <a:off x="359399" y="3282819"/>
            <a:ext cx="11473201" cy="1440000"/>
            <a:chOff x="359399" y="3414699"/>
            <a:chExt cx="11473201" cy="1440000"/>
          </a:xfrm>
        </p:grpSpPr>
        <p:sp>
          <p:nvSpPr>
            <p:cNvPr id="28" name="Rectangle 27">
              <a:extLst>
                <a:ext uri="{FF2B5EF4-FFF2-40B4-BE49-F238E27FC236}">
                  <a16:creationId xmlns:a16="http://schemas.microsoft.com/office/drawing/2014/main" id="{01BD2664-38EE-0ED1-521F-821FF1A10433}"/>
                </a:ext>
              </a:extLst>
            </p:cNvPr>
            <p:cNvSpPr/>
            <p:nvPr/>
          </p:nvSpPr>
          <p:spPr>
            <a:xfrm>
              <a:off x="809398" y="3414699"/>
              <a:ext cx="11023202" cy="1440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14000"/>
                </a:lnSpc>
                <a:spcBef>
                  <a:spcPts val="0"/>
                </a:spcBef>
                <a:spcAft>
                  <a:spcPts val="0"/>
                </a:spcAft>
                <a:buClrTx/>
                <a:buSzTx/>
                <a:buFontTx/>
                <a:buNone/>
                <a:tabLst/>
                <a:defRPr/>
              </a:pPr>
              <a:endPar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30" name="Rectangle 29">
              <a:extLst>
                <a:ext uri="{FF2B5EF4-FFF2-40B4-BE49-F238E27FC236}">
                  <a16:creationId xmlns:a16="http://schemas.microsoft.com/office/drawing/2014/main" id="{B660FA14-0F77-DE2B-5C2A-E1296F656504}"/>
                </a:ext>
              </a:extLst>
            </p:cNvPr>
            <p:cNvSpPr/>
            <p:nvPr/>
          </p:nvSpPr>
          <p:spPr>
            <a:xfrm>
              <a:off x="1426425" y="3450699"/>
              <a:ext cx="10327424" cy="13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Daniel Borini| Analista Sênior</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Graduado em Administração de Empresas pela PUC-SP, com Pós-graduação em Finanças pelo Insper. Foi Estagiário da área de crédito do Banco Rabobank de 2005 a 2006. Assumiu como Sócio,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co-gestor</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e analista de investimentos da Integral Investimentos, de 2006 a 2014. Na AZ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Legan</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atuou como Sócio responsável pela estratégia de renda fixa crédito privado, até 2016. É analista de crédito privado da AZ Quest desde 2016.</a:t>
              </a:r>
            </a:p>
          </p:txBody>
        </p:sp>
        <p:sp>
          <p:nvSpPr>
            <p:cNvPr id="29" name="Rectangle 28">
              <a:extLst>
                <a:ext uri="{FF2B5EF4-FFF2-40B4-BE49-F238E27FC236}">
                  <a16:creationId xmlns:a16="http://schemas.microsoft.com/office/drawing/2014/main" id="{DD28BE1E-F00B-359A-160A-6596E1D56546}"/>
                </a:ext>
              </a:extLst>
            </p:cNvPr>
            <p:cNvSpPr/>
            <p:nvPr/>
          </p:nvSpPr>
          <p:spPr>
            <a:xfrm>
              <a:off x="359399" y="3684699"/>
              <a:ext cx="900000" cy="900000"/>
            </a:xfrm>
            <a:prstGeom prst="rect">
              <a:avLst/>
            </a:prstGeom>
            <a:blipFill>
              <a:blip r:embed="rId4">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4" name="Group 3">
            <a:extLst>
              <a:ext uri="{FF2B5EF4-FFF2-40B4-BE49-F238E27FC236}">
                <a16:creationId xmlns:a16="http://schemas.microsoft.com/office/drawing/2014/main" id="{90A9F821-B5EF-1438-E2E9-EFEA14A11167}"/>
              </a:ext>
            </a:extLst>
          </p:cNvPr>
          <p:cNvGrpSpPr/>
          <p:nvPr/>
        </p:nvGrpSpPr>
        <p:grpSpPr>
          <a:xfrm>
            <a:off x="359399" y="4956819"/>
            <a:ext cx="11473201" cy="1440000"/>
            <a:chOff x="359399" y="5088699"/>
            <a:chExt cx="11473201" cy="1440000"/>
          </a:xfrm>
        </p:grpSpPr>
        <p:sp>
          <p:nvSpPr>
            <p:cNvPr id="32" name="Rectangle 31">
              <a:extLst>
                <a:ext uri="{FF2B5EF4-FFF2-40B4-BE49-F238E27FC236}">
                  <a16:creationId xmlns:a16="http://schemas.microsoft.com/office/drawing/2014/main" id="{4F6D4F30-693B-47C1-1282-2DBFEEBD5637}"/>
                </a:ext>
              </a:extLst>
            </p:cNvPr>
            <p:cNvSpPr/>
            <p:nvPr/>
          </p:nvSpPr>
          <p:spPr>
            <a:xfrm>
              <a:off x="809398" y="5088699"/>
              <a:ext cx="11023202" cy="1440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14000"/>
                </a:lnSpc>
                <a:spcBef>
                  <a:spcPts val="0"/>
                </a:spcBef>
                <a:spcAft>
                  <a:spcPts val="0"/>
                </a:spcAft>
                <a:buClrTx/>
                <a:buSzTx/>
                <a:buFontTx/>
                <a:buNone/>
                <a:tabLst/>
                <a:defRPr/>
              </a:pPr>
              <a:endPar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34" name="Rectangle 33">
              <a:extLst>
                <a:ext uri="{FF2B5EF4-FFF2-40B4-BE49-F238E27FC236}">
                  <a16:creationId xmlns:a16="http://schemas.microsoft.com/office/drawing/2014/main" id="{9AFB335F-2A2D-A1A8-4D11-6236FD705D39}"/>
                </a:ext>
              </a:extLst>
            </p:cNvPr>
            <p:cNvSpPr/>
            <p:nvPr/>
          </p:nvSpPr>
          <p:spPr>
            <a:xfrm>
              <a:off x="1426425" y="5124699"/>
              <a:ext cx="10327424" cy="13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Tiago Rangel, CFA| Analista Sênior</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Graduado em Economia pela FEA-USP. Iniciou a carreira em 2015 no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Credit</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Suisse</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Asset Management, começando como estagiário e, posteriormente, atuando como analista de crédito privado e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trader</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nos fundos de crédito, até 2018. É analista de crédito privado na AZ Quest desde 2018.</a:t>
              </a:r>
            </a:p>
          </p:txBody>
        </p:sp>
        <p:sp>
          <p:nvSpPr>
            <p:cNvPr id="33" name="Rectangle 32">
              <a:extLst>
                <a:ext uri="{FF2B5EF4-FFF2-40B4-BE49-F238E27FC236}">
                  <a16:creationId xmlns:a16="http://schemas.microsoft.com/office/drawing/2014/main" id="{CED44D90-C68D-6F34-EA9D-12D7CECD0ACC}"/>
                </a:ext>
              </a:extLst>
            </p:cNvPr>
            <p:cNvSpPr/>
            <p:nvPr/>
          </p:nvSpPr>
          <p:spPr>
            <a:xfrm>
              <a:off x="359399" y="5358699"/>
              <a:ext cx="900000" cy="900000"/>
            </a:xfrm>
            <a:prstGeom prst="rect">
              <a:avLst/>
            </a:prstGeom>
            <a:blipFill>
              <a:blip r:embed="rId5">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1621749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399B1-5ADF-A8C5-5879-A3F684E0F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F6FDD6-4958-F358-DA20-70A3AFED7908}"/>
              </a:ext>
            </a:extLst>
          </p:cNvPr>
          <p:cNvSpPr>
            <a:spLocks noGrp="1"/>
          </p:cNvSpPr>
          <p:nvPr>
            <p:ph type="title"/>
          </p:nvPr>
        </p:nvSpPr>
        <p:spPr/>
        <p:txBody>
          <a:bodyPr/>
          <a:lstStyle/>
          <a:p>
            <a:r>
              <a:rPr lang="pt-BR" dirty="0"/>
              <a:t>EQUIPE </a:t>
            </a:r>
            <a:r>
              <a:rPr lang="pt-BR" dirty="0">
                <a:solidFill>
                  <a:srgbClr val="1D252C"/>
                </a:solidFill>
              </a:rPr>
              <a:t>CRÉDITO PRIVADO</a:t>
            </a:r>
          </a:p>
        </p:txBody>
      </p:sp>
      <p:sp>
        <p:nvSpPr>
          <p:cNvPr id="3" name="Text Placeholder 2">
            <a:extLst>
              <a:ext uri="{FF2B5EF4-FFF2-40B4-BE49-F238E27FC236}">
                <a16:creationId xmlns:a16="http://schemas.microsoft.com/office/drawing/2014/main" id="{CE3A6366-C9D5-E0B3-E959-BA994C45EAF5}"/>
              </a:ext>
            </a:extLst>
          </p:cNvPr>
          <p:cNvSpPr>
            <a:spLocks noGrp="1"/>
          </p:cNvSpPr>
          <p:nvPr>
            <p:ph type="body" sz="quarter" idx="10"/>
          </p:nvPr>
        </p:nvSpPr>
        <p:spPr/>
        <p:txBody>
          <a:bodyPr/>
          <a:lstStyle/>
          <a:p>
            <a:r>
              <a:rPr lang="pt-BR" dirty="0"/>
              <a:t>Mini </a:t>
            </a:r>
            <a:r>
              <a:rPr lang="pt-BR" dirty="0" err="1"/>
              <a:t>CVs</a:t>
            </a:r>
            <a:endParaRPr lang="pt-BR" dirty="0"/>
          </a:p>
        </p:txBody>
      </p:sp>
      <p:grpSp>
        <p:nvGrpSpPr>
          <p:cNvPr id="11" name="Group 10">
            <a:extLst>
              <a:ext uri="{FF2B5EF4-FFF2-40B4-BE49-F238E27FC236}">
                <a16:creationId xmlns:a16="http://schemas.microsoft.com/office/drawing/2014/main" id="{5A4D81EB-BBE6-C570-286F-474B177618E9}"/>
              </a:ext>
            </a:extLst>
          </p:cNvPr>
          <p:cNvGrpSpPr/>
          <p:nvPr/>
        </p:nvGrpSpPr>
        <p:grpSpPr>
          <a:xfrm>
            <a:off x="359399" y="1608815"/>
            <a:ext cx="11473201" cy="1440000"/>
            <a:chOff x="359399" y="1740699"/>
            <a:chExt cx="11473201" cy="1440000"/>
          </a:xfrm>
        </p:grpSpPr>
        <p:sp>
          <p:nvSpPr>
            <p:cNvPr id="6" name="Rectangle 5">
              <a:extLst>
                <a:ext uri="{FF2B5EF4-FFF2-40B4-BE49-F238E27FC236}">
                  <a16:creationId xmlns:a16="http://schemas.microsoft.com/office/drawing/2014/main" id="{6ED6E26A-8113-3D9F-372B-A784AADC191A}"/>
                </a:ext>
              </a:extLst>
            </p:cNvPr>
            <p:cNvSpPr/>
            <p:nvPr/>
          </p:nvSpPr>
          <p:spPr>
            <a:xfrm>
              <a:off x="809398" y="1740699"/>
              <a:ext cx="11023202" cy="1440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14000"/>
                </a:lnSpc>
                <a:spcBef>
                  <a:spcPts val="0"/>
                </a:spcBef>
                <a:spcAft>
                  <a:spcPts val="0"/>
                </a:spcAft>
                <a:buClrTx/>
                <a:buSzTx/>
                <a:buFontTx/>
                <a:buNone/>
                <a:tabLst/>
                <a:defRPr/>
              </a:pPr>
              <a:endPar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8" name="Rectangle 7">
              <a:extLst>
                <a:ext uri="{FF2B5EF4-FFF2-40B4-BE49-F238E27FC236}">
                  <a16:creationId xmlns:a16="http://schemas.microsoft.com/office/drawing/2014/main" id="{41797458-6B8F-B4F1-6D5F-609EBDC27A44}"/>
                </a:ext>
              </a:extLst>
            </p:cNvPr>
            <p:cNvSpPr/>
            <p:nvPr/>
          </p:nvSpPr>
          <p:spPr>
            <a:xfrm>
              <a:off x="1426424" y="1776699"/>
              <a:ext cx="10327425" cy="13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Rafael Basso| Trader Sênior</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Graduado em Economia pelo IBMEC-SP. Iniciou a carreira em 2007 no Banco Itaú/BBA na área de análise de produtos estruturados, e logo assumiu a posição de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trader</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na mesa de renda fixa internacional, passando depois a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trader</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de crédito internacional, onde permaneceu até 2011. De 2011 a 2013, foi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trader</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na mesa proprietária internacional do BES Investimentos. Atuou como Portfólio Manager na São Paulo Investments com foco em juros e moedas entre 2013 e 2015. Em 2015, ingressou no Banco Votorantim, onde permaneceu até 2021 como responsável pela mesa FICC Offshore. É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trader</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onshore</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/offshore de crédito na AZ Quest desde 2021.</a:t>
              </a:r>
            </a:p>
          </p:txBody>
        </p:sp>
        <p:sp>
          <p:nvSpPr>
            <p:cNvPr id="5" name="Rectangle 4">
              <a:extLst>
                <a:ext uri="{FF2B5EF4-FFF2-40B4-BE49-F238E27FC236}">
                  <a16:creationId xmlns:a16="http://schemas.microsoft.com/office/drawing/2014/main" id="{F524A230-07C9-E39D-2BB1-F13F70243D22}"/>
                </a:ext>
              </a:extLst>
            </p:cNvPr>
            <p:cNvSpPr/>
            <p:nvPr/>
          </p:nvSpPr>
          <p:spPr>
            <a:xfrm>
              <a:off x="359399" y="2010699"/>
              <a:ext cx="900000" cy="900000"/>
            </a:xfrm>
            <a:prstGeom prst="rect">
              <a:avLst/>
            </a:prstGeom>
            <a:blipFill>
              <a:blip r:embed="rId3">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2" name="Group 11">
            <a:extLst>
              <a:ext uri="{FF2B5EF4-FFF2-40B4-BE49-F238E27FC236}">
                <a16:creationId xmlns:a16="http://schemas.microsoft.com/office/drawing/2014/main" id="{331EB121-3CDE-9F41-4914-67564EBF6F9D}"/>
              </a:ext>
            </a:extLst>
          </p:cNvPr>
          <p:cNvGrpSpPr/>
          <p:nvPr/>
        </p:nvGrpSpPr>
        <p:grpSpPr>
          <a:xfrm>
            <a:off x="359399" y="3282815"/>
            <a:ext cx="11473201" cy="1440000"/>
            <a:chOff x="359399" y="3414699"/>
            <a:chExt cx="11473201" cy="1440000"/>
          </a:xfrm>
        </p:grpSpPr>
        <p:sp>
          <p:nvSpPr>
            <p:cNvPr id="28" name="Rectangle 27">
              <a:extLst>
                <a:ext uri="{FF2B5EF4-FFF2-40B4-BE49-F238E27FC236}">
                  <a16:creationId xmlns:a16="http://schemas.microsoft.com/office/drawing/2014/main" id="{6AE2D6F0-B9E6-6B8F-E262-66CB1E0F1664}"/>
                </a:ext>
              </a:extLst>
            </p:cNvPr>
            <p:cNvSpPr/>
            <p:nvPr/>
          </p:nvSpPr>
          <p:spPr>
            <a:xfrm>
              <a:off x="809398" y="3414699"/>
              <a:ext cx="11023202" cy="1440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14000"/>
                </a:lnSpc>
                <a:spcBef>
                  <a:spcPts val="0"/>
                </a:spcBef>
                <a:spcAft>
                  <a:spcPts val="0"/>
                </a:spcAft>
                <a:buClrTx/>
                <a:buSzTx/>
                <a:buFontTx/>
                <a:buNone/>
                <a:tabLst/>
                <a:defRPr/>
              </a:pPr>
              <a:endPar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30" name="Rectangle 29">
              <a:extLst>
                <a:ext uri="{FF2B5EF4-FFF2-40B4-BE49-F238E27FC236}">
                  <a16:creationId xmlns:a16="http://schemas.microsoft.com/office/drawing/2014/main" id="{D23BA1A7-3781-18A1-7C70-C6AD1F7817C7}"/>
                </a:ext>
              </a:extLst>
            </p:cNvPr>
            <p:cNvSpPr/>
            <p:nvPr/>
          </p:nvSpPr>
          <p:spPr>
            <a:xfrm>
              <a:off x="1426425" y="3450699"/>
              <a:ext cx="10327424" cy="13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Marcelo Lorande, CFA| Trader Sênior</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Graduado em Engenharia Eletrônica pelo ITA, com mestrado pela FGV. Foi analista de risco e Middle Office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Analyst</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do Banco Santander de 2013 a 2016. Em 2016, ingressou no BNP Paribas como Middle Office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Analyst</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Em 2018, assumiu o cargo de gestor de risco da AZ Quest, onde ficou por 4 anos. Hoje, é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trader</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sênior de crédito privado e sócio da AZ Quest.</a:t>
              </a:r>
            </a:p>
          </p:txBody>
        </p:sp>
        <p:sp>
          <p:nvSpPr>
            <p:cNvPr id="29" name="Rectangle 28">
              <a:extLst>
                <a:ext uri="{FF2B5EF4-FFF2-40B4-BE49-F238E27FC236}">
                  <a16:creationId xmlns:a16="http://schemas.microsoft.com/office/drawing/2014/main" id="{602992BA-7683-1DC9-FE3C-10DB512D6348}"/>
                </a:ext>
              </a:extLst>
            </p:cNvPr>
            <p:cNvSpPr/>
            <p:nvPr/>
          </p:nvSpPr>
          <p:spPr>
            <a:xfrm>
              <a:off x="359399" y="3684699"/>
              <a:ext cx="900000" cy="900000"/>
            </a:xfrm>
            <a:prstGeom prst="rect">
              <a:avLst/>
            </a:prstGeom>
            <a:blipFill>
              <a:blip r:embed="rId4">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4" name="Group 3">
            <a:extLst>
              <a:ext uri="{FF2B5EF4-FFF2-40B4-BE49-F238E27FC236}">
                <a16:creationId xmlns:a16="http://schemas.microsoft.com/office/drawing/2014/main" id="{E021FBF8-93B3-C819-B51A-C34D714A3E6C}"/>
              </a:ext>
            </a:extLst>
          </p:cNvPr>
          <p:cNvGrpSpPr/>
          <p:nvPr/>
        </p:nvGrpSpPr>
        <p:grpSpPr>
          <a:xfrm>
            <a:off x="359399" y="4958516"/>
            <a:ext cx="11473201" cy="1440000"/>
            <a:chOff x="359399" y="1752956"/>
            <a:chExt cx="11473201" cy="1440000"/>
          </a:xfrm>
        </p:grpSpPr>
        <p:sp>
          <p:nvSpPr>
            <p:cNvPr id="7" name="Rectangle 6">
              <a:extLst>
                <a:ext uri="{FF2B5EF4-FFF2-40B4-BE49-F238E27FC236}">
                  <a16:creationId xmlns:a16="http://schemas.microsoft.com/office/drawing/2014/main" id="{B344E78D-AA9D-BE83-CEB0-B3AA5287AE29}"/>
                </a:ext>
              </a:extLst>
            </p:cNvPr>
            <p:cNvSpPr/>
            <p:nvPr/>
          </p:nvSpPr>
          <p:spPr>
            <a:xfrm>
              <a:off x="809398" y="1752956"/>
              <a:ext cx="11023202" cy="1440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14000"/>
                </a:lnSpc>
                <a:spcBef>
                  <a:spcPts val="0"/>
                </a:spcBef>
                <a:spcAft>
                  <a:spcPts val="0"/>
                </a:spcAft>
                <a:buClrTx/>
                <a:buSzTx/>
                <a:buFontTx/>
                <a:buNone/>
                <a:tabLst/>
                <a:defRPr/>
              </a:pPr>
              <a:endPar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9" name="Rectangle 8">
              <a:extLst>
                <a:ext uri="{FF2B5EF4-FFF2-40B4-BE49-F238E27FC236}">
                  <a16:creationId xmlns:a16="http://schemas.microsoft.com/office/drawing/2014/main" id="{66B77516-C5C0-E710-E757-557557BA1CCE}"/>
                </a:ext>
              </a:extLst>
            </p:cNvPr>
            <p:cNvSpPr/>
            <p:nvPr/>
          </p:nvSpPr>
          <p:spPr>
            <a:xfrm>
              <a:off x="1426425" y="1788956"/>
              <a:ext cx="10327424" cy="13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Heitor Morais, CFA| Analista Sênior</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Graduado em Engenharia Química pela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Poli-USP</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iniciou sua carreira em 2018 na Canvas Capital, atuando na área de risco e controles internos. Em 2019, ingressou no Safra Asset, onde atuou na gestão e controle dos fundos passivos. Mais tarde, como analista de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equities</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cobriu os setores de varejo, consumo, farmacêuticas, bens de capital e alimentos &amp; bebidas ao longo de três anos. É analista de crédito privado na AZ Quest desde 2023.</a:t>
              </a:r>
            </a:p>
          </p:txBody>
        </p:sp>
        <p:sp>
          <p:nvSpPr>
            <p:cNvPr id="10" name="Rectangle 9">
              <a:extLst>
                <a:ext uri="{FF2B5EF4-FFF2-40B4-BE49-F238E27FC236}">
                  <a16:creationId xmlns:a16="http://schemas.microsoft.com/office/drawing/2014/main" id="{ED58F132-6D40-685A-D4B0-06E439E15C4A}"/>
                </a:ext>
              </a:extLst>
            </p:cNvPr>
            <p:cNvSpPr/>
            <p:nvPr/>
          </p:nvSpPr>
          <p:spPr>
            <a:xfrm>
              <a:off x="359399" y="2022956"/>
              <a:ext cx="900000" cy="900000"/>
            </a:xfrm>
            <a:prstGeom prst="rect">
              <a:avLst/>
            </a:prstGeom>
            <a:blipFill>
              <a:blip r:embed="rId5">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474004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893D6-1616-4D5B-227A-0E62465900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C93E1-B995-2B66-9CD4-3BBC417639D8}"/>
              </a:ext>
            </a:extLst>
          </p:cNvPr>
          <p:cNvSpPr>
            <a:spLocks noGrp="1"/>
          </p:cNvSpPr>
          <p:nvPr>
            <p:ph type="title"/>
          </p:nvPr>
        </p:nvSpPr>
        <p:spPr/>
        <p:txBody>
          <a:bodyPr/>
          <a:lstStyle/>
          <a:p>
            <a:r>
              <a:rPr lang="pt-BR" dirty="0"/>
              <a:t>EQUIPE </a:t>
            </a:r>
            <a:r>
              <a:rPr lang="pt-BR" dirty="0">
                <a:solidFill>
                  <a:srgbClr val="1D252C"/>
                </a:solidFill>
              </a:rPr>
              <a:t>CRÉDITO PRIVADO</a:t>
            </a:r>
          </a:p>
        </p:txBody>
      </p:sp>
      <p:sp>
        <p:nvSpPr>
          <p:cNvPr id="3" name="Text Placeholder 2">
            <a:extLst>
              <a:ext uri="{FF2B5EF4-FFF2-40B4-BE49-F238E27FC236}">
                <a16:creationId xmlns:a16="http://schemas.microsoft.com/office/drawing/2014/main" id="{D969D996-5F88-0577-0B1A-7C7473C76EE5}"/>
              </a:ext>
            </a:extLst>
          </p:cNvPr>
          <p:cNvSpPr>
            <a:spLocks noGrp="1"/>
          </p:cNvSpPr>
          <p:nvPr>
            <p:ph type="body" sz="quarter" idx="10"/>
          </p:nvPr>
        </p:nvSpPr>
        <p:spPr/>
        <p:txBody>
          <a:bodyPr/>
          <a:lstStyle/>
          <a:p>
            <a:r>
              <a:rPr lang="pt-BR" dirty="0"/>
              <a:t>Mini </a:t>
            </a:r>
            <a:r>
              <a:rPr lang="pt-BR" dirty="0" err="1"/>
              <a:t>CVs</a:t>
            </a:r>
            <a:endParaRPr lang="pt-BR" dirty="0"/>
          </a:p>
        </p:txBody>
      </p:sp>
      <p:grpSp>
        <p:nvGrpSpPr>
          <p:cNvPr id="6" name="Group 5">
            <a:extLst>
              <a:ext uri="{FF2B5EF4-FFF2-40B4-BE49-F238E27FC236}">
                <a16:creationId xmlns:a16="http://schemas.microsoft.com/office/drawing/2014/main" id="{80F8467A-752C-CF2B-4211-DE9A879A5943}"/>
              </a:ext>
            </a:extLst>
          </p:cNvPr>
          <p:cNvGrpSpPr/>
          <p:nvPr/>
        </p:nvGrpSpPr>
        <p:grpSpPr>
          <a:xfrm>
            <a:off x="359399" y="1610516"/>
            <a:ext cx="11473201" cy="1440000"/>
            <a:chOff x="359399" y="3426956"/>
            <a:chExt cx="11473201" cy="1440000"/>
          </a:xfrm>
        </p:grpSpPr>
        <p:sp>
          <p:nvSpPr>
            <p:cNvPr id="32" name="Rectangle 31">
              <a:extLst>
                <a:ext uri="{FF2B5EF4-FFF2-40B4-BE49-F238E27FC236}">
                  <a16:creationId xmlns:a16="http://schemas.microsoft.com/office/drawing/2014/main" id="{464653AD-6BB2-55E6-5932-0074190977B7}"/>
                </a:ext>
              </a:extLst>
            </p:cNvPr>
            <p:cNvSpPr/>
            <p:nvPr/>
          </p:nvSpPr>
          <p:spPr>
            <a:xfrm>
              <a:off x="809398" y="3426956"/>
              <a:ext cx="11023202" cy="1440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14000"/>
                </a:lnSpc>
                <a:spcBef>
                  <a:spcPts val="0"/>
                </a:spcBef>
                <a:spcAft>
                  <a:spcPts val="0"/>
                </a:spcAft>
                <a:buClrTx/>
                <a:buSzTx/>
                <a:buFontTx/>
                <a:buNone/>
                <a:tabLst/>
                <a:defRPr/>
              </a:pPr>
              <a:endPar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34" name="Rectangle 33">
              <a:extLst>
                <a:ext uri="{FF2B5EF4-FFF2-40B4-BE49-F238E27FC236}">
                  <a16:creationId xmlns:a16="http://schemas.microsoft.com/office/drawing/2014/main" id="{0106E838-186A-E011-1A7A-A9A55050EE94}"/>
                </a:ext>
              </a:extLst>
            </p:cNvPr>
            <p:cNvSpPr/>
            <p:nvPr/>
          </p:nvSpPr>
          <p:spPr>
            <a:xfrm>
              <a:off x="1426425" y="3462956"/>
              <a:ext cx="10327424" cy="13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Rodrigo Silva| Analista &amp; Trader</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Graduado em Ciências Atuariais pela FEA-USP. Iniciou a carreira em 2020 no Banco Safra como estagiário na área de riscos. Entre 2021 até abril de 2024, passa a atuar como analisa de renda fixa e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trader</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nos fundos da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Emerald</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Gestão de. Atualmente é analista e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trader</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de crédito privado na AZ Quest.</a:t>
              </a:r>
            </a:p>
          </p:txBody>
        </p:sp>
        <p:sp>
          <p:nvSpPr>
            <p:cNvPr id="33" name="Rectangle 32">
              <a:extLst>
                <a:ext uri="{FF2B5EF4-FFF2-40B4-BE49-F238E27FC236}">
                  <a16:creationId xmlns:a16="http://schemas.microsoft.com/office/drawing/2014/main" id="{BAA92A5B-C7A6-6538-E2BF-309E0CD9EAE2}"/>
                </a:ext>
              </a:extLst>
            </p:cNvPr>
            <p:cNvSpPr/>
            <p:nvPr/>
          </p:nvSpPr>
          <p:spPr>
            <a:xfrm>
              <a:off x="359399" y="3696956"/>
              <a:ext cx="900000" cy="900000"/>
            </a:xfrm>
            <a:prstGeom prst="rect">
              <a:avLst/>
            </a:prstGeom>
            <a:blipFill>
              <a:blip r:embed="rId3">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2" name="Group 11">
            <a:extLst>
              <a:ext uri="{FF2B5EF4-FFF2-40B4-BE49-F238E27FC236}">
                <a16:creationId xmlns:a16="http://schemas.microsoft.com/office/drawing/2014/main" id="{0A665936-7588-02A4-9EC8-3A551FF7AF69}"/>
              </a:ext>
            </a:extLst>
          </p:cNvPr>
          <p:cNvGrpSpPr/>
          <p:nvPr/>
        </p:nvGrpSpPr>
        <p:grpSpPr>
          <a:xfrm>
            <a:off x="359399" y="4956815"/>
            <a:ext cx="11473201" cy="1440000"/>
            <a:chOff x="359399" y="5088699"/>
            <a:chExt cx="11473201" cy="1440000"/>
          </a:xfrm>
        </p:grpSpPr>
        <p:sp>
          <p:nvSpPr>
            <p:cNvPr id="4" name="Rectangle 3">
              <a:extLst>
                <a:ext uri="{FF2B5EF4-FFF2-40B4-BE49-F238E27FC236}">
                  <a16:creationId xmlns:a16="http://schemas.microsoft.com/office/drawing/2014/main" id="{B68987B2-ECAD-CDC3-A9B9-03E494E619EF}"/>
                </a:ext>
              </a:extLst>
            </p:cNvPr>
            <p:cNvSpPr/>
            <p:nvPr/>
          </p:nvSpPr>
          <p:spPr>
            <a:xfrm>
              <a:off x="809398" y="5088699"/>
              <a:ext cx="11023202" cy="1440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14000"/>
                </a:lnSpc>
                <a:spcBef>
                  <a:spcPts val="0"/>
                </a:spcBef>
                <a:spcAft>
                  <a:spcPts val="0"/>
                </a:spcAft>
                <a:buClrTx/>
                <a:buSzTx/>
                <a:buFontTx/>
                <a:buNone/>
                <a:tabLst/>
                <a:defRPr/>
              </a:pPr>
              <a:endPar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7" name="Rectangle 6">
              <a:extLst>
                <a:ext uri="{FF2B5EF4-FFF2-40B4-BE49-F238E27FC236}">
                  <a16:creationId xmlns:a16="http://schemas.microsoft.com/office/drawing/2014/main" id="{275FEA9E-B18E-5633-13AC-CBC3A6FFE7FD}"/>
                </a:ext>
              </a:extLst>
            </p:cNvPr>
            <p:cNvSpPr/>
            <p:nvPr/>
          </p:nvSpPr>
          <p:spPr>
            <a:xfrm>
              <a:off x="1426425" y="5124699"/>
              <a:ext cx="10327424" cy="13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Lucas Nanes| Analista</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Graduado em Engenharia de Materiais e Manufatura pela USP, iniciou sua trajetória no mercado financeiro com dois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summer</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jobs</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no BTG Pactual, em 2021. Em 2023, ingressou na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Kinea</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Investimentos como estagiário na área de Crédito Privado, atuando na análise de debêntures do mercado local, avaliação de empresas e modelagem financeira. Em 2025, teve uma breve passagem pela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Oby</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Capital como analista de renda variável, antes de integrar a equipe de Crédito da AZ Quest Investimentos.</a:t>
              </a:r>
            </a:p>
          </p:txBody>
        </p:sp>
        <p:sp>
          <p:nvSpPr>
            <p:cNvPr id="9" name="Rectangle 8">
              <a:extLst>
                <a:ext uri="{FF2B5EF4-FFF2-40B4-BE49-F238E27FC236}">
                  <a16:creationId xmlns:a16="http://schemas.microsoft.com/office/drawing/2014/main" id="{454167C3-CB7F-4ED1-988E-A47DB3619DFF}"/>
                </a:ext>
              </a:extLst>
            </p:cNvPr>
            <p:cNvSpPr/>
            <p:nvPr/>
          </p:nvSpPr>
          <p:spPr>
            <a:xfrm>
              <a:off x="359399" y="5358699"/>
              <a:ext cx="900000" cy="900000"/>
            </a:xfrm>
            <a:prstGeom prst="rect">
              <a:avLst/>
            </a:prstGeom>
            <a:blipFill>
              <a:blip r:embed="rId4">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13" name="Group 12">
            <a:extLst>
              <a:ext uri="{FF2B5EF4-FFF2-40B4-BE49-F238E27FC236}">
                <a16:creationId xmlns:a16="http://schemas.microsoft.com/office/drawing/2014/main" id="{F6DE58B4-D710-9598-57F8-646E42CDA14F}"/>
              </a:ext>
            </a:extLst>
          </p:cNvPr>
          <p:cNvGrpSpPr/>
          <p:nvPr/>
        </p:nvGrpSpPr>
        <p:grpSpPr>
          <a:xfrm>
            <a:off x="360000" y="3284516"/>
            <a:ext cx="11473201" cy="1440000"/>
            <a:chOff x="359399" y="5088699"/>
            <a:chExt cx="11473201" cy="1440000"/>
          </a:xfrm>
        </p:grpSpPr>
        <p:sp>
          <p:nvSpPr>
            <p:cNvPr id="14" name="Rectangle 13">
              <a:extLst>
                <a:ext uri="{FF2B5EF4-FFF2-40B4-BE49-F238E27FC236}">
                  <a16:creationId xmlns:a16="http://schemas.microsoft.com/office/drawing/2014/main" id="{0A0A0240-7BAF-7AF5-D769-895BCB1C738A}"/>
                </a:ext>
              </a:extLst>
            </p:cNvPr>
            <p:cNvSpPr/>
            <p:nvPr/>
          </p:nvSpPr>
          <p:spPr>
            <a:xfrm>
              <a:off x="809398" y="5088699"/>
              <a:ext cx="11023202" cy="144000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14000"/>
                </a:lnSpc>
                <a:spcBef>
                  <a:spcPts val="0"/>
                </a:spcBef>
                <a:spcAft>
                  <a:spcPts val="0"/>
                </a:spcAft>
                <a:buClrTx/>
                <a:buSzTx/>
                <a:buFontTx/>
                <a:buNone/>
                <a:tabLst/>
                <a:defRPr/>
              </a:pPr>
              <a:endPar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15" name="Rectangle 14">
              <a:extLst>
                <a:ext uri="{FF2B5EF4-FFF2-40B4-BE49-F238E27FC236}">
                  <a16:creationId xmlns:a16="http://schemas.microsoft.com/office/drawing/2014/main" id="{3A3D6050-5BD0-EE87-B707-8E81EFEB60B0}"/>
                </a:ext>
              </a:extLst>
            </p:cNvPr>
            <p:cNvSpPr/>
            <p:nvPr/>
          </p:nvSpPr>
          <p:spPr>
            <a:xfrm>
              <a:off x="1426425" y="5124699"/>
              <a:ext cx="10327424" cy="13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mn-cs"/>
                </a:rPr>
                <a:t>Paulo Machado| Analista</a:t>
              </a:r>
            </a:p>
            <a:p>
              <a:pPr marL="0" marR="0" lvl="0" indent="0" algn="l" defTabSz="914400" rtl="0" eaLnBrk="1" fontAlgn="auto" latinLnBrk="0" hangingPunct="1">
                <a:lnSpc>
                  <a:spcPct val="114000"/>
                </a:lnSpc>
                <a:spcBef>
                  <a:spcPts val="0"/>
                </a:spcBef>
                <a:spcAft>
                  <a:spcPts val="0"/>
                </a:spcAft>
                <a:buClrTx/>
                <a:buSzTx/>
                <a:buFontTx/>
                <a:buNone/>
                <a:tabLst/>
                <a:defRPr/>
              </a:pP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Graduado em Engenharia Elétrica pela Escola Politécnica da USP, iniciou sua carreira em 2021 no UBS, atuando na área de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research</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com foco nos setores de varejo e e-commerce. Em 2022, passou a integrar a EQI Asset como analista de crédito, sendo promovido a </a:t>
              </a:r>
              <a:r>
                <a:rPr kumimoji="0" lang="pt-BR" sz="12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associate</a:t>
              </a:r>
              <a:r>
                <a:rPr kumimoji="0" lang="pt-BR" sz="12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após dois anos. Desde 2025, é analista de crédito na AZ Quest Investimentos.</a:t>
              </a:r>
            </a:p>
          </p:txBody>
        </p:sp>
        <p:sp>
          <p:nvSpPr>
            <p:cNvPr id="16" name="Rectangle 15">
              <a:extLst>
                <a:ext uri="{FF2B5EF4-FFF2-40B4-BE49-F238E27FC236}">
                  <a16:creationId xmlns:a16="http://schemas.microsoft.com/office/drawing/2014/main" id="{74F27E9B-4282-697E-363F-FE3ED6119B74}"/>
                </a:ext>
              </a:extLst>
            </p:cNvPr>
            <p:cNvSpPr/>
            <p:nvPr/>
          </p:nvSpPr>
          <p:spPr>
            <a:xfrm>
              <a:off x="359399" y="5358699"/>
              <a:ext cx="900000" cy="900000"/>
            </a:xfrm>
            <a:prstGeom prst="rect">
              <a:avLst/>
            </a:prstGeom>
            <a:blipFill>
              <a:blip r:embed="rId5">
                <a:extLst>
                  <a:ext uri="{28A0092B-C50C-407E-A947-70E740481C1C}">
                    <a14:useLocalDpi xmlns:a14="http://schemas.microsoft.com/office/drawing/2010/main" val="0"/>
                  </a:ext>
                </a:extLst>
              </a:blip>
              <a:stretch>
                <a:fillRect/>
              </a:stretch>
            </a:blipFill>
            <a:ln>
              <a:solidFill>
                <a:srgbClr val="0082CE"/>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Tree>
    <p:extLst>
      <p:ext uri="{BB962C8B-B14F-4D97-AF65-F5344CB8AC3E}">
        <p14:creationId xmlns:p14="http://schemas.microsoft.com/office/powerpoint/2010/main" val="2835679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8478-5413-8F7F-6366-6CD2B443E3B4}"/>
              </a:ext>
            </a:extLst>
          </p:cNvPr>
          <p:cNvSpPr>
            <a:spLocks noGrp="1"/>
          </p:cNvSpPr>
          <p:nvPr>
            <p:ph type="title"/>
          </p:nvPr>
        </p:nvSpPr>
        <p:spPr/>
        <p:txBody>
          <a:bodyPr/>
          <a:lstStyle/>
          <a:p>
            <a:r>
              <a:rPr lang="pt-BR" dirty="0"/>
              <a:t>PROCESSO DE INVESTIMENTOS</a:t>
            </a:r>
          </a:p>
        </p:txBody>
      </p:sp>
      <p:sp>
        <p:nvSpPr>
          <p:cNvPr id="3" name="Text Placeholder 2">
            <a:extLst>
              <a:ext uri="{FF2B5EF4-FFF2-40B4-BE49-F238E27FC236}">
                <a16:creationId xmlns:a16="http://schemas.microsoft.com/office/drawing/2014/main" id="{571A3A41-E708-49C3-C4A0-5E77A6AC126E}"/>
              </a:ext>
            </a:extLst>
          </p:cNvPr>
          <p:cNvSpPr>
            <a:spLocks noGrp="1"/>
          </p:cNvSpPr>
          <p:nvPr>
            <p:ph type="body" sz="quarter" idx="10"/>
          </p:nvPr>
        </p:nvSpPr>
        <p:spPr/>
        <p:txBody>
          <a:bodyPr/>
          <a:lstStyle/>
          <a:p>
            <a:r>
              <a:rPr lang="pt-BR" dirty="0"/>
              <a:t>Profunda análise fundamentalista e expertise em análise macroeconômica</a:t>
            </a:r>
          </a:p>
        </p:txBody>
      </p:sp>
      <p:pic>
        <p:nvPicPr>
          <p:cNvPr id="5" name="object 3">
            <a:extLst>
              <a:ext uri="{FF2B5EF4-FFF2-40B4-BE49-F238E27FC236}">
                <a16:creationId xmlns:a16="http://schemas.microsoft.com/office/drawing/2014/main" id="{26D8CB99-E30C-FE43-E829-9444CED6A5ED}"/>
              </a:ext>
            </a:extLst>
          </p:cNvPr>
          <p:cNvPicPr/>
          <p:nvPr/>
        </p:nvPicPr>
        <p:blipFill>
          <a:blip r:embed="rId3" cstate="print"/>
          <a:stretch>
            <a:fillRect/>
          </a:stretch>
        </p:blipFill>
        <p:spPr>
          <a:xfrm>
            <a:off x="4050146" y="1720617"/>
            <a:ext cx="4132749" cy="4132497"/>
          </a:xfrm>
          <a:prstGeom prst="rect">
            <a:avLst/>
          </a:prstGeom>
          <a:effectLst>
            <a:outerShdw blurRad="50800" dist="38100" dir="5400000" algn="t" rotWithShape="0">
              <a:prstClr val="black">
                <a:alpha val="40000"/>
              </a:prstClr>
            </a:outerShdw>
          </a:effectLst>
        </p:spPr>
      </p:pic>
      <p:sp>
        <p:nvSpPr>
          <p:cNvPr id="7" name="object 5">
            <a:extLst>
              <a:ext uri="{FF2B5EF4-FFF2-40B4-BE49-F238E27FC236}">
                <a16:creationId xmlns:a16="http://schemas.microsoft.com/office/drawing/2014/main" id="{5428E619-51CC-7DFF-AC2E-AC95F1227BF4}"/>
              </a:ext>
            </a:extLst>
          </p:cNvPr>
          <p:cNvSpPr txBox="1"/>
          <p:nvPr/>
        </p:nvSpPr>
        <p:spPr>
          <a:xfrm>
            <a:off x="1239905" y="1674999"/>
            <a:ext cx="3058568" cy="757640"/>
          </a:xfrm>
          <a:prstGeom prst="rect">
            <a:avLst/>
          </a:prstGeom>
          <a:effectLst/>
        </p:spPr>
        <p:txBody>
          <a:bodyPr vert="horz" wrap="square" lIns="0" tIns="35811" rIns="0" bIns="0" rtlCol="0">
            <a:spAutoFit/>
          </a:bodyPr>
          <a:lstStyle/>
          <a:p>
            <a:pPr marL="0" marR="3466" lvl="0" indent="0" algn="r" defTabSz="554492" rtl="0" eaLnBrk="1" fontAlgn="auto" latinLnBrk="0" hangingPunct="1">
              <a:lnSpc>
                <a:spcPct val="100000"/>
              </a:lnSpc>
              <a:spcBef>
                <a:spcPts val="282"/>
              </a:spcBef>
              <a:spcAft>
                <a:spcPts val="0"/>
              </a:spcAft>
              <a:buClrTx/>
              <a:buSzTx/>
              <a:buFontTx/>
              <a:buNone/>
              <a:tabLst/>
              <a:defRPr/>
            </a:pPr>
            <a:r>
              <a:rPr kumimoji="0" sz="1200" b="1" i="0" u="none" strike="noStrike" kern="0" cap="none" spc="0" normalizeH="0" baseline="0" noProof="0" dirty="0">
                <a:ln>
                  <a:noFill/>
                </a:ln>
                <a:solidFill>
                  <a:srgbClr val="1D242C"/>
                </a:solidFill>
                <a:effectLst/>
                <a:uLnTx/>
                <a:uFillTx/>
                <a:latin typeface="Century Gothic" panose="020B0502020202020204" pitchFamily="34" charset="0"/>
                <a:ea typeface="+mn-ea"/>
                <a:cs typeface="Arial Black"/>
              </a:rPr>
              <a:t>MACRO</a:t>
            </a:r>
            <a:endParaRPr kumimoji="0" lang="en-US" sz="1200" b="1" i="0" u="none" strike="noStrike" kern="0" cap="none" spc="0" normalizeH="0" baseline="0" noProof="0" dirty="0">
              <a:ln>
                <a:noFill/>
              </a:ln>
              <a:solidFill>
                <a:srgbClr val="1D242C"/>
              </a:solidFill>
              <a:effectLst/>
              <a:uLnTx/>
              <a:uFillTx/>
              <a:latin typeface="Century Gothic" panose="020B0502020202020204" pitchFamily="34" charset="0"/>
              <a:ea typeface="+mn-ea"/>
              <a:cs typeface="Arial Black"/>
            </a:endParaRPr>
          </a:p>
          <a:p>
            <a:pPr marL="7701" marR="3081" lvl="0" indent="259533" algn="r" defTabSz="554492" rtl="0" eaLnBrk="1" fontAlgn="auto" latinLnBrk="0" hangingPunct="1">
              <a:lnSpc>
                <a:spcPct val="101499"/>
              </a:lnSpc>
              <a:spcBef>
                <a:spcPts val="182"/>
              </a:spcBef>
              <a:spcAft>
                <a:spcPts val="0"/>
              </a:spcAft>
              <a:buClrTx/>
              <a:buSzTx/>
              <a:buFontTx/>
              <a:buNone/>
              <a:tabLst/>
              <a:defRPr/>
            </a:pPr>
            <a:r>
              <a:rPr kumimoji="0" lang="pt-BR" sz="1100"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Produz cenários e identifica tendências globais e locais baseados em fundamentos</a:t>
            </a:r>
            <a:endParaRPr kumimoji="0" lang="pt-BR" sz="1100" b="0"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Verdana"/>
            </a:endParaRPr>
          </a:p>
          <a:p>
            <a:pPr marL="0" marR="3466" lvl="0" indent="0" algn="r" defTabSz="554492" rtl="0" eaLnBrk="1" fontAlgn="auto" latinLnBrk="0" hangingPunct="1">
              <a:lnSpc>
                <a:spcPct val="100000"/>
              </a:lnSpc>
              <a:spcBef>
                <a:spcPts val="21"/>
              </a:spcBef>
              <a:spcAft>
                <a:spcPts val="0"/>
              </a:spcAft>
              <a:buClrTx/>
              <a:buSzTx/>
              <a:buFontTx/>
              <a:buNone/>
              <a:tabLst/>
              <a:defRPr/>
            </a:pPr>
            <a:r>
              <a:rPr kumimoji="0" lang="pt-BR" sz="1100"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macroeconômicos e políticos</a:t>
            </a:r>
            <a:endParaRPr kumimoji="0" lang="pt-BR" sz="1100" b="0"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Verdana"/>
            </a:endParaRPr>
          </a:p>
        </p:txBody>
      </p:sp>
      <p:sp>
        <p:nvSpPr>
          <p:cNvPr id="8" name="object 6">
            <a:extLst>
              <a:ext uri="{FF2B5EF4-FFF2-40B4-BE49-F238E27FC236}">
                <a16:creationId xmlns:a16="http://schemas.microsoft.com/office/drawing/2014/main" id="{E7083451-FD5D-9DEA-4053-E63147013CC5}"/>
              </a:ext>
            </a:extLst>
          </p:cNvPr>
          <p:cNvSpPr txBox="1"/>
          <p:nvPr/>
        </p:nvSpPr>
        <p:spPr>
          <a:xfrm>
            <a:off x="7805602" y="1730441"/>
            <a:ext cx="2440924" cy="529209"/>
          </a:xfrm>
          <a:prstGeom prst="rect">
            <a:avLst/>
          </a:prstGeom>
          <a:effectLst/>
        </p:spPr>
        <p:txBody>
          <a:bodyPr vert="horz" wrap="square" lIns="0" tIns="8471" rIns="0" bIns="0" rtlCol="0">
            <a:spAutoFit/>
          </a:bodyPr>
          <a:lstStyle/>
          <a:p>
            <a:pPr marL="7701" marR="0" lvl="0" indent="0" algn="l" defTabSz="554492" rtl="0" eaLnBrk="1" fontAlgn="auto" latinLnBrk="0" hangingPunct="1">
              <a:lnSpc>
                <a:spcPct val="100000"/>
              </a:lnSpc>
              <a:spcBef>
                <a:spcPts val="67"/>
              </a:spcBef>
              <a:spcAft>
                <a:spcPts val="0"/>
              </a:spcAft>
              <a:buClrTx/>
              <a:buSzTx/>
              <a:buFontTx/>
              <a:buNone/>
              <a:tabLst/>
              <a:defRPr/>
            </a:pPr>
            <a:r>
              <a:rPr kumimoji="0" sz="1100" b="1" i="0" u="none" strike="noStrike" kern="1200" cap="none" spc="0" normalizeH="0" baseline="0" noProof="0" dirty="0">
                <a:ln>
                  <a:noFill/>
                </a:ln>
                <a:solidFill>
                  <a:srgbClr val="1D242C"/>
                </a:solidFill>
                <a:effectLst/>
                <a:uLnTx/>
                <a:uFillTx/>
                <a:latin typeface="Century Gothic" panose="020B0502020202020204" pitchFamily="34" charset="0"/>
                <a:ea typeface="+mn-ea"/>
                <a:cs typeface="Arial Black"/>
              </a:rPr>
              <a:t>RENDA VARIÁVEL</a:t>
            </a:r>
            <a:endParaRPr kumimoji="0" lang="pt-BR" sz="1100" b="1" i="0" u="none" strike="noStrike" kern="1200" cap="none" spc="0" normalizeH="0" baseline="0" noProof="0" dirty="0">
              <a:ln>
                <a:noFill/>
              </a:ln>
              <a:solidFill>
                <a:srgbClr val="1D242C"/>
              </a:solidFill>
              <a:effectLst/>
              <a:uLnTx/>
              <a:uFillTx/>
              <a:latin typeface="Century Gothic" panose="020B0502020202020204" pitchFamily="34" charset="0"/>
              <a:ea typeface="+mn-ea"/>
              <a:cs typeface="Arial Black"/>
            </a:endParaRPr>
          </a:p>
          <a:p>
            <a:pPr marL="7701" marR="0" lvl="0" indent="0" algn="l" defTabSz="554492" rtl="0" eaLnBrk="1" fontAlgn="auto" latinLnBrk="0" hangingPunct="1">
              <a:lnSpc>
                <a:spcPct val="100000"/>
              </a:lnSpc>
              <a:spcBef>
                <a:spcPts val="67"/>
              </a:spcBef>
              <a:spcAft>
                <a:spcPts val="0"/>
              </a:spcAft>
              <a:buClrTx/>
              <a:buSzTx/>
              <a:buFontTx/>
              <a:buNone/>
              <a:tabLst/>
              <a:defRPr/>
            </a:pPr>
            <a:r>
              <a:rPr kumimoji="0" sz="1100" b="0" i="0" u="none" strike="noStrike" kern="1200" cap="none" spc="0" normalizeH="0" baseline="0" noProof="0" dirty="0" err="1">
                <a:ln>
                  <a:noFill/>
                </a:ln>
                <a:solidFill>
                  <a:srgbClr val="1D242C"/>
                </a:solidFill>
                <a:effectLst/>
                <a:uLnTx/>
                <a:uFillTx/>
                <a:latin typeface="Century Gothic" panose="020B0502020202020204" pitchFamily="34" charset="0"/>
                <a:ea typeface="+mn-ea"/>
                <a:cs typeface="Verdana"/>
              </a:rPr>
              <a:t>Contribui</a:t>
            </a:r>
            <a:r>
              <a:rPr kumimoji="0" sz="1100" b="0" i="0" u="none" strike="noStrike" kern="1200" cap="none" spc="0" normalizeH="0" baseline="0" noProof="0" dirty="0">
                <a:ln>
                  <a:noFill/>
                </a:ln>
                <a:solidFill>
                  <a:srgbClr val="1D242C"/>
                </a:solidFill>
                <a:effectLst/>
                <a:uLnTx/>
                <a:uFillTx/>
                <a:latin typeface="Century Gothic" panose="020B0502020202020204" pitchFamily="34" charset="0"/>
                <a:ea typeface="+mn-ea"/>
                <a:cs typeface="Verdana"/>
              </a:rPr>
              <a:t> com a análise setorial</a:t>
            </a:r>
            <a:endParaRPr kumimoji="0" sz="11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Verdana"/>
            </a:endParaRPr>
          </a:p>
          <a:p>
            <a:pPr marL="7701" marR="0" lvl="0" indent="0" algn="l" defTabSz="554492" rtl="0" eaLnBrk="1" fontAlgn="auto" latinLnBrk="0" hangingPunct="1">
              <a:lnSpc>
                <a:spcPct val="100000"/>
              </a:lnSpc>
              <a:spcBef>
                <a:spcPts val="21"/>
              </a:spcBef>
              <a:spcAft>
                <a:spcPts val="0"/>
              </a:spcAft>
              <a:buClrTx/>
              <a:buSzTx/>
              <a:buFontTx/>
              <a:buNone/>
              <a:tabLst/>
              <a:defRPr/>
            </a:pPr>
            <a:r>
              <a:rPr kumimoji="0" sz="1100" b="0" i="0" u="none" strike="noStrike" kern="1200" cap="none" spc="0" normalizeH="0" baseline="0" noProof="0" dirty="0">
                <a:ln>
                  <a:noFill/>
                </a:ln>
                <a:solidFill>
                  <a:srgbClr val="1D242C"/>
                </a:solidFill>
                <a:effectLst/>
                <a:uLnTx/>
                <a:uFillTx/>
                <a:latin typeface="Century Gothic" panose="020B0502020202020204" pitchFamily="34" charset="0"/>
                <a:ea typeface="+mn-ea"/>
                <a:cs typeface="Verdana"/>
              </a:rPr>
              <a:t>e avaliação do valor das empresas</a:t>
            </a:r>
            <a:endParaRPr kumimoji="0" sz="1100" b="0" i="0" u="none" strike="noStrike" kern="1200" cap="none" spc="0" normalizeH="0" baseline="0" noProof="0" dirty="0">
              <a:ln>
                <a:noFill/>
              </a:ln>
              <a:solidFill>
                <a:sysClr val="windowText" lastClr="000000"/>
              </a:solidFill>
              <a:effectLst/>
              <a:uLnTx/>
              <a:uFillTx/>
              <a:latin typeface="Century Gothic" panose="020B0502020202020204" pitchFamily="34" charset="0"/>
              <a:ea typeface="+mn-ea"/>
              <a:cs typeface="Verdana"/>
            </a:endParaRPr>
          </a:p>
        </p:txBody>
      </p:sp>
      <p:sp>
        <p:nvSpPr>
          <p:cNvPr id="9" name="object 7">
            <a:extLst>
              <a:ext uri="{FF2B5EF4-FFF2-40B4-BE49-F238E27FC236}">
                <a16:creationId xmlns:a16="http://schemas.microsoft.com/office/drawing/2014/main" id="{4847D6F7-1E26-3ACF-480B-96E28D1EF2A7}"/>
              </a:ext>
            </a:extLst>
          </p:cNvPr>
          <p:cNvSpPr txBox="1"/>
          <p:nvPr/>
        </p:nvSpPr>
        <p:spPr>
          <a:xfrm>
            <a:off x="8689783" y="3236121"/>
            <a:ext cx="2262312" cy="742251"/>
          </a:xfrm>
          <a:prstGeom prst="rect">
            <a:avLst/>
          </a:prstGeom>
          <a:effectLst/>
        </p:spPr>
        <p:txBody>
          <a:bodyPr vert="horz" wrap="square" lIns="0" tIns="35811" rIns="0" bIns="0" rtlCol="0">
            <a:spAutoFit/>
          </a:bodyPr>
          <a:lstStyle/>
          <a:p>
            <a:pPr marL="7701" marR="0" lvl="0" indent="0" algn="l" defTabSz="554492" rtl="0" eaLnBrk="1" fontAlgn="auto" latinLnBrk="0" hangingPunct="1">
              <a:lnSpc>
                <a:spcPct val="100000"/>
              </a:lnSpc>
              <a:spcBef>
                <a:spcPts val="282"/>
              </a:spcBef>
              <a:spcAft>
                <a:spcPts val="0"/>
              </a:spcAft>
              <a:buClrTx/>
              <a:buSzTx/>
              <a:buFontTx/>
              <a:buNone/>
              <a:tabLst/>
              <a:defRPr/>
            </a:pPr>
            <a:r>
              <a:rPr kumimoji="0" sz="1100" b="1" i="0" u="none" strike="noStrike" kern="0" cap="none" spc="0" normalizeH="0" baseline="0" noProof="0" dirty="0">
                <a:ln>
                  <a:noFill/>
                </a:ln>
                <a:solidFill>
                  <a:srgbClr val="1D242C"/>
                </a:solidFill>
                <a:effectLst/>
                <a:uLnTx/>
                <a:uFillTx/>
                <a:latin typeface="Century Gothic" panose="020B0502020202020204" pitchFamily="34" charset="0"/>
                <a:ea typeface="+mn-ea"/>
                <a:cs typeface="Arial Black"/>
              </a:rPr>
              <a:t>CRÉDITO PRIVADO</a:t>
            </a:r>
            <a:endParaRPr kumimoji="0" sz="1100" b="1"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Arial Black"/>
            </a:endParaRPr>
          </a:p>
          <a:p>
            <a:pPr marL="7701" marR="272625" lvl="0" indent="0" algn="l" defTabSz="554492" rtl="0" eaLnBrk="1" fontAlgn="auto" latinLnBrk="0" hangingPunct="1">
              <a:lnSpc>
                <a:spcPct val="101499"/>
              </a:lnSpc>
              <a:spcBef>
                <a:spcPts val="182"/>
              </a:spcBef>
              <a:spcAft>
                <a:spcPts val="0"/>
              </a:spcAft>
              <a:buClrTx/>
              <a:buSzTx/>
              <a:buFontTx/>
              <a:buNone/>
              <a:tabLst/>
              <a:defRPr/>
            </a:pPr>
            <a:r>
              <a:rPr kumimoji="0" sz="1100"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Contribui na avaliação das condições de crédito</a:t>
            </a:r>
            <a:endParaRPr kumimoji="0" sz="1100" b="0"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Verdana"/>
            </a:endParaRPr>
          </a:p>
          <a:p>
            <a:pPr marL="7701" marR="0" lvl="0" indent="0" algn="l" defTabSz="554492" rtl="0" eaLnBrk="1" fontAlgn="auto" latinLnBrk="0" hangingPunct="1">
              <a:lnSpc>
                <a:spcPct val="100000"/>
              </a:lnSpc>
              <a:spcBef>
                <a:spcPts val="21"/>
              </a:spcBef>
              <a:spcAft>
                <a:spcPts val="0"/>
              </a:spcAft>
              <a:buClrTx/>
              <a:buSzTx/>
              <a:buFontTx/>
              <a:buNone/>
              <a:tabLst/>
              <a:defRPr/>
            </a:pPr>
            <a:r>
              <a:rPr kumimoji="0" sz="1100"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da economia e das empresas</a:t>
            </a:r>
            <a:endParaRPr kumimoji="0" sz="1100" b="0"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Verdana"/>
            </a:endParaRPr>
          </a:p>
        </p:txBody>
      </p:sp>
      <p:sp>
        <p:nvSpPr>
          <p:cNvPr id="10" name="object 8">
            <a:extLst>
              <a:ext uri="{FF2B5EF4-FFF2-40B4-BE49-F238E27FC236}">
                <a16:creationId xmlns:a16="http://schemas.microsoft.com/office/drawing/2014/main" id="{71D8C2A2-B55B-AF1C-E999-9440C7AA9960}"/>
              </a:ext>
            </a:extLst>
          </p:cNvPr>
          <p:cNvSpPr txBox="1"/>
          <p:nvPr/>
        </p:nvSpPr>
        <p:spPr>
          <a:xfrm>
            <a:off x="1326594" y="4906636"/>
            <a:ext cx="2582449" cy="918838"/>
          </a:xfrm>
          <a:prstGeom prst="rect">
            <a:avLst/>
          </a:prstGeom>
          <a:effectLst/>
        </p:spPr>
        <p:txBody>
          <a:bodyPr vert="horz" wrap="square" lIns="0" tIns="35811" rIns="0" bIns="0" rtlCol="0">
            <a:spAutoFit/>
          </a:bodyPr>
          <a:lstStyle/>
          <a:p>
            <a:pPr marL="1196009" marR="0" lvl="0" indent="0" algn="r" defTabSz="554492" rtl="0" eaLnBrk="1" fontAlgn="auto" latinLnBrk="0" hangingPunct="1">
              <a:lnSpc>
                <a:spcPct val="100000"/>
              </a:lnSpc>
              <a:spcBef>
                <a:spcPts val="282"/>
              </a:spcBef>
              <a:spcAft>
                <a:spcPts val="0"/>
              </a:spcAft>
              <a:buClrTx/>
              <a:buSzTx/>
              <a:buFontTx/>
              <a:buNone/>
              <a:tabLst/>
              <a:defRPr/>
            </a:pPr>
            <a:r>
              <a:rPr kumimoji="0" sz="1200" b="1" i="0" u="none" strike="noStrike" kern="0" cap="none" spc="0" normalizeH="0" baseline="0" noProof="0" dirty="0">
                <a:ln>
                  <a:noFill/>
                </a:ln>
                <a:solidFill>
                  <a:srgbClr val="1D242C"/>
                </a:solidFill>
                <a:effectLst/>
                <a:uLnTx/>
                <a:uFillTx/>
                <a:latin typeface="Century Gothic" panose="020B0502020202020204" pitchFamily="34" charset="0"/>
                <a:ea typeface="+mn-ea"/>
                <a:cs typeface="Arial Black"/>
              </a:rPr>
              <a:t>SISTEMÁTICO</a:t>
            </a:r>
            <a:endParaRPr kumimoji="0" sz="1200" b="1"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Arial Black"/>
            </a:endParaRPr>
          </a:p>
          <a:p>
            <a:pPr marL="72007" marR="3081" lvl="0" indent="-64691" algn="r" defTabSz="554492" rtl="0" eaLnBrk="1" fontAlgn="auto" latinLnBrk="0" hangingPunct="1">
              <a:lnSpc>
                <a:spcPct val="101499"/>
              </a:lnSpc>
              <a:spcBef>
                <a:spcPts val="182"/>
              </a:spcBef>
              <a:spcAft>
                <a:spcPts val="0"/>
              </a:spcAft>
              <a:buClrTx/>
              <a:buSzTx/>
              <a:buFontTx/>
              <a:buNone/>
              <a:tabLst/>
              <a:defRPr/>
            </a:pPr>
            <a:r>
              <a:rPr kumimoji="0" sz="1100"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Seleciona ativos líquidos de forma sistemática, codificando critérios fundamentalistas, técnicos, de risco, macroeconômicos, etc.</a:t>
            </a:r>
            <a:endParaRPr kumimoji="0" sz="1100" b="0"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Verdana"/>
            </a:endParaRPr>
          </a:p>
        </p:txBody>
      </p:sp>
      <p:sp>
        <p:nvSpPr>
          <p:cNvPr id="11" name="object 9">
            <a:extLst>
              <a:ext uri="{FF2B5EF4-FFF2-40B4-BE49-F238E27FC236}">
                <a16:creationId xmlns:a16="http://schemas.microsoft.com/office/drawing/2014/main" id="{4874EA46-5171-F995-CAFF-274BD5B6BE65}"/>
              </a:ext>
            </a:extLst>
          </p:cNvPr>
          <p:cNvSpPr txBox="1"/>
          <p:nvPr/>
        </p:nvSpPr>
        <p:spPr>
          <a:xfrm>
            <a:off x="7154442" y="5742850"/>
            <a:ext cx="3558382" cy="576950"/>
          </a:xfrm>
          <a:prstGeom prst="rect">
            <a:avLst/>
          </a:prstGeom>
          <a:effectLst/>
        </p:spPr>
        <p:txBody>
          <a:bodyPr vert="horz" wrap="square" lIns="0" tIns="35811" rIns="0" bIns="0" rtlCol="0">
            <a:spAutoFit/>
          </a:bodyPr>
          <a:lstStyle/>
          <a:p>
            <a:pPr marL="7701" marR="0" lvl="0" indent="0" algn="l" defTabSz="554492" rtl="0" eaLnBrk="1" fontAlgn="auto" latinLnBrk="0" hangingPunct="1">
              <a:lnSpc>
                <a:spcPct val="100000"/>
              </a:lnSpc>
              <a:spcBef>
                <a:spcPts val="282"/>
              </a:spcBef>
              <a:spcAft>
                <a:spcPts val="0"/>
              </a:spcAft>
              <a:buClrTx/>
              <a:buSzTx/>
              <a:buFontTx/>
              <a:buNone/>
              <a:tabLst/>
              <a:defRPr/>
            </a:pPr>
            <a:r>
              <a:rPr kumimoji="0" sz="1200" b="1" i="0" u="none" strike="noStrike" kern="0" cap="none" spc="0" normalizeH="0" baseline="0" noProof="0" dirty="0">
                <a:ln>
                  <a:noFill/>
                </a:ln>
                <a:solidFill>
                  <a:srgbClr val="1D242C"/>
                </a:solidFill>
                <a:effectLst/>
                <a:uLnTx/>
                <a:uFillTx/>
                <a:latin typeface="Century Gothic" panose="020B0502020202020204" pitchFamily="34" charset="0"/>
                <a:ea typeface="+mn-ea"/>
                <a:cs typeface="Arial Black"/>
              </a:rPr>
              <a:t>ARBITRAGEM</a:t>
            </a:r>
            <a:endParaRPr kumimoji="0" sz="1200" b="1"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Arial Black"/>
            </a:endParaRPr>
          </a:p>
          <a:p>
            <a:pPr marL="7701" marR="3081" lvl="0" indent="0" algn="l" defTabSz="554492" rtl="0" eaLnBrk="1" fontAlgn="auto" latinLnBrk="0" hangingPunct="1">
              <a:lnSpc>
                <a:spcPct val="101499"/>
              </a:lnSpc>
              <a:spcBef>
                <a:spcPts val="182"/>
              </a:spcBef>
              <a:spcAft>
                <a:spcPts val="0"/>
              </a:spcAft>
              <a:buClrTx/>
              <a:buSzTx/>
              <a:buFontTx/>
              <a:buNone/>
              <a:tabLst/>
              <a:defRPr/>
            </a:pPr>
            <a:r>
              <a:rPr kumimoji="0" sz="1100"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Importante na análise de fatores técnicos, que são considerados durante a construção das posições</a:t>
            </a:r>
            <a:endParaRPr kumimoji="0" sz="1100" b="0"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Verdana"/>
            </a:endParaRPr>
          </a:p>
        </p:txBody>
      </p:sp>
      <p:sp>
        <p:nvSpPr>
          <p:cNvPr id="12" name="object 10">
            <a:extLst>
              <a:ext uri="{FF2B5EF4-FFF2-40B4-BE49-F238E27FC236}">
                <a16:creationId xmlns:a16="http://schemas.microsoft.com/office/drawing/2014/main" id="{BE06B75D-FDCD-AD72-2349-DC9694A71B03}"/>
              </a:ext>
            </a:extLst>
          </p:cNvPr>
          <p:cNvSpPr txBox="1"/>
          <p:nvPr/>
        </p:nvSpPr>
        <p:spPr>
          <a:xfrm>
            <a:off x="1394361" y="3080139"/>
            <a:ext cx="1997417" cy="747894"/>
          </a:xfrm>
          <a:prstGeom prst="rect">
            <a:avLst/>
          </a:prstGeom>
          <a:effectLst/>
        </p:spPr>
        <p:txBody>
          <a:bodyPr vert="horz" wrap="square" lIns="0" tIns="35811" rIns="0" bIns="0" rtlCol="0">
            <a:spAutoFit/>
          </a:bodyPr>
          <a:lstStyle/>
          <a:p>
            <a:pPr marL="7701" marR="0" lvl="0" indent="0" algn="r" defTabSz="554492" rtl="0" eaLnBrk="1" fontAlgn="auto" latinLnBrk="0" hangingPunct="1">
              <a:lnSpc>
                <a:spcPct val="100000"/>
              </a:lnSpc>
              <a:spcBef>
                <a:spcPts val="282"/>
              </a:spcBef>
              <a:spcAft>
                <a:spcPts val="0"/>
              </a:spcAft>
              <a:buClrTx/>
              <a:buSzTx/>
              <a:buFontTx/>
              <a:buNone/>
              <a:tabLst/>
              <a:defRPr/>
            </a:pPr>
            <a:r>
              <a:rPr kumimoji="0" sz="1200" b="1" i="0" u="none" strike="noStrike" kern="0" cap="none" spc="0" normalizeH="0" baseline="0" noProof="0" dirty="0">
                <a:ln>
                  <a:noFill/>
                </a:ln>
                <a:solidFill>
                  <a:srgbClr val="1D242C"/>
                </a:solidFill>
                <a:effectLst/>
                <a:uLnTx/>
                <a:uFillTx/>
                <a:latin typeface="Century Gothic" panose="020B0502020202020204" pitchFamily="34" charset="0"/>
                <a:ea typeface="+mn-ea"/>
                <a:cs typeface="Arial Black"/>
              </a:rPr>
              <a:t>CONTROLE DE RISCO</a:t>
            </a:r>
            <a:endParaRPr kumimoji="0" lang="pt-BR" sz="1200" b="1"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Arial Black"/>
            </a:endParaRPr>
          </a:p>
          <a:p>
            <a:pPr marL="182520" marR="3081" lvl="0" indent="98961" algn="r" defTabSz="554492" rtl="0" eaLnBrk="1" fontAlgn="auto" latinLnBrk="0" hangingPunct="1">
              <a:lnSpc>
                <a:spcPct val="101499"/>
              </a:lnSpc>
              <a:spcBef>
                <a:spcPts val="182"/>
              </a:spcBef>
              <a:spcAft>
                <a:spcPts val="0"/>
              </a:spcAft>
              <a:buClrTx/>
              <a:buSzTx/>
              <a:buFontTx/>
              <a:buNone/>
              <a:tabLst/>
              <a:defRPr/>
            </a:pPr>
            <a:r>
              <a:rPr kumimoji="0" lang="pt-BR" sz="1100"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Rigoroso processo de risco implementado em todas as estratégias</a:t>
            </a:r>
            <a:endParaRPr kumimoji="0" lang="pt-BR" sz="1100" b="0"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Verdana"/>
            </a:endParaRPr>
          </a:p>
        </p:txBody>
      </p:sp>
      <p:sp>
        <p:nvSpPr>
          <p:cNvPr id="13" name="object 12">
            <a:extLst>
              <a:ext uri="{FF2B5EF4-FFF2-40B4-BE49-F238E27FC236}">
                <a16:creationId xmlns:a16="http://schemas.microsoft.com/office/drawing/2014/main" id="{DF5E663B-1D2B-951B-974D-06D5A5D33702}"/>
              </a:ext>
            </a:extLst>
          </p:cNvPr>
          <p:cNvSpPr/>
          <p:nvPr/>
        </p:nvSpPr>
        <p:spPr>
          <a:xfrm>
            <a:off x="3457992" y="3255683"/>
            <a:ext cx="1489045" cy="371972"/>
          </a:xfrm>
          <a:custGeom>
            <a:avLst/>
            <a:gdLst/>
            <a:ahLst/>
            <a:cxnLst/>
            <a:rect l="l" t="t" r="r" b="b"/>
            <a:pathLst>
              <a:path w="2455545" h="613410">
                <a:moveTo>
                  <a:pt x="0" y="0"/>
                </a:moveTo>
                <a:lnTo>
                  <a:pt x="1419291" y="0"/>
                </a:lnTo>
                <a:lnTo>
                  <a:pt x="2455366" y="613213"/>
                </a:lnTo>
              </a:path>
            </a:pathLst>
          </a:custGeom>
          <a:ln w="31414">
            <a:solidFill>
              <a:srgbClr val="1D242C"/>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entury Gothic" panose="020B0502020202020204" pitchFamily="34" charset="0"/>
              <a:ea typeface="+mn-ea"/>
              <a:cs typeface="+mn-cs"/>
            </a:endParaRPr>
          </a:p>
        </p:txBody>
      </p:sp>
      <p:pic>
        <p:nvPicPr>
          <p:cNvPr id="14" name="object 13">
            <a:extLst>
              <a:ext uri="{FF2B5EF4-FFF2-40B4-BE49-F238E27FC236}">
                <a16:creationId xmlns:a16="http://schemas.microsoft.com/office/drawing/2014/main" id="{B2D228C3-4A21-91E9-C040-AE32ED7C42B0}"/>
              </a:ext>
            </a:extLst>
          </p:cNvPr>
          <p:cNvPicPr/>
          <p:nvPr/>
        </p:nvPicPr>
        <p:blipFill>
          <a:blip r:embed="rId4" cstate="print"/>
          <a:stretch>
            <a:fillRect/>
          </a:stretch>
        </p:blipFill>
        <p:spPr>
          <a:xfrm>
            <a:off x="4908448" y="3590961"/>
            <a:ext cx="76580" cy="76580"/>
          </a:xfrm>
          <a:prstGeom prst="rect">
            <a:avLst/>
          </a:prstGeom>
        </p:spPr>
      </p:pic>
      <p:sp>
        <p:nvSpPr>
          <p:cNvPr id="15" name="object 14">
            <a:extLst>
              <a:ext uri="{FF2B5EF4-FFF2-40B4-BE49-F238E27FC236}">
                <a16:creationId xmlns:a16="http://schemas.microsoft.com/office/drawing/2014/main" id="{AD32C002-BF3A-6C16-1F5F-12A99A049C9D}"/>
              </a:ext>
            </a:extLst>
          </p:cNvPr>
          <p:cNvSpPr/>
          <p:nvPr/>
        </p:nvSpPr>
        <p:spPr>
          <a:xfrm>
            <a:off x="7930516" y="3392461"/>
            <a:ext cx="723921" cy="233349"/>
          </a:xfrm>
          <a:custGeom>
            <a:avLst/>
            <a:gdLst/>
            <a:ahLst/>
            <a:cxnLst/>
            <a:rect l="l" t="t" r="r" b="b"/>
            <a:pathLst>
              <a:path w="1193800" h="384810">
                <a:moveTo>
                  <a:pt x="1193755" y="0"/>
                </a:moveTo>
                <a:lnTo>
                  <a:pt x="503722" y="0"/>
                </a:lnTo>
                <a:lnTo>
                  <a:pt x="0" y="384514"/>
                </a:lnTo>
              </a:path>
            </a:pathLst>
          </a:custGeom>
          <a:ln w="31414">
            <a:solidFill>
              <a:srgbClr val="1D242C"/>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entury Gothic" panose="020B0502020202020204" pitchFamily="34" charset="0"/>
              <a:ea typeface="+mn-ea"/>
              <a:cs typeface="+mn-cs"/>
            </a:endParaRPr>
          </a:p>
        </p:txBody>
      </p:sp>
      <p:pic>
        <p:nvPicPr>
          <p:cNvPr id="16" name="object 15">
            <a:extLst>
              <a:ext uri="{FF2B5EF4-FFF2-40B4-BE49-F238E27FC236}">
                <a16:creationId xmlns:a16="http://schemas.microsoft.com/office/drawing/2014/main" id="{D2B10D44-5EEB-03F7-79CF-CE501A34638B}"/>
              </a:ext>
            </a:extLst>
          </p:cNvPr>
          <p:cNvPicPr/>
          <p:nvPr/>
        </p:nvPicPr>
        <p:blipFill>
          <a:blip r:embed="rId5" cstate="print"/>
          <a:stretch>
            <a:fillRect/>
          </a:stretch>
        </p:blipFill>
        <p:spPr>
          <a:xfrm>
            <a:off x="7892417" y="3589055"/>
            <a:ext cx="76199" cy="76580"/>
          </a:xfrm>
          <a:prstGeom prst="rect">
            <a:avLst/>
          </a:prstGeom>
        </p:spPr>
      </p:pic>
      <p:sp>
        <p:nvSpPr>
          <p:cNvPr id="17" name="object 16">
            <a:extLst>
              <a:ext uri="{FF2B5EF4-FFF2-40B4-BE49-F238E27FC236}">
                <a16:creationId xmlns:a16="http://schemas.microsoft.com/office/drawing/2014/main" id="{6903236A-7879-DF59-B3AC-F2EE302B2BEE}"/>
              </a:ext>
            </a:extLst>
          </p:cNvPr>
          <p:cNvSpPr/>
          <p:nvPr/>
        </p:nvSpPr>
        <p:spPr>
          <a:xfrm>
            <a:off x="6590931" y="5651393"/>
            <a:ext cx="544866" cy="233349"/>
          </a:xfrm>
          <a:custGeom>
            <a:avLst/>
            <a:gdLst/>
            <a:ahLst/>
            <a:cxnLst/>
            <a:rect l="l" t="t" r="r" b="b"/>
            <a:pathLst>
              <a:path w="898525" h="384809">
                <a:moveTo>
                  <a:pt x="898458" y="384514"/>
                </a:moveTo>
                <a:lnTo>
                  <a:pt x="379122" y="384514"/>
                </a:lnTo>
                <a:lnTo>
                  <a:pt x="0" y="0"/>
                </a:lnTo>
              </a:path>
            </a:pathLst>
          </a:custGeom>
          <a:ln w="31414">
            <a:solidFill>
              <a:srgbClr val="1D242C"/>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entury Gothic" panose="020B0502020202020204" pitchFamily="34" charset="0"/>
              <a:ea typeface="+mn-ea"/>
              <a:cs typeface="+mn-cs"/>
            </a:endParaRPr>
          </a:p>
        </p:txBody>
      </p:sp>
      <p:pic>
        <p:nvPicPr>
          <p:cNvPr id="18" name="object 17">
            <a:extLst>
              <a:ext uri="{FF2B5EF4-FFF2-40B4-BE49-F238E27FC236}">
                <a16:creationId xmlns:a16="http://schemas.microsoft.com/office/drawing/2014/main" id="{39E7431B-A43F-7B3D-7768-958DA402711A}"/>
              </a:ext>
            </a:extLst>
          </p:cNvPr>
          <p:cNvPicPr/>
          <p:nvPr/>
        </p:nvPicPr>
        <p:blipFill>
          <a:blip r:embed="rId6" cstate="print"/>
          <a:stretch>
            <a:fillRect/>
          </a:stretch>
        </p:blipFill>
        <p:spPr>
          <a:xfrm>
            <a:off x="6552831" y="5611388"/>
            <a:ext cx="76199" cy="76199"/>
          </a:xfrm>
          <a:prstGeom prst="rect">
            <a:avLst/>
          </a:prstGeom>
        </p:spPr>
      </p:pic>
      <p:sp>
        <p:nvSpPr>
          <p:cNvPr id="19" name="object 18">
            <a:extLst>
              <a:ext uri="{FF2B5EF4-FFF2-40B4-BE49-F238E27FC236}">
                <a16:creationId xmlns:a16="http://schemas.microsoft.com/office/drawing/2014/main" id="{EEDBF323-2CD8-F39E-DCC2-83ED0467B6DF}"/>
              </a:ext>
            </a:extLst>
          </p:cNvPr>
          <p:cNvSpPr/>
          <p:nvPr/>
        </p:nvSpPr>
        <p:spPr>
          <a:xfrm>
            <a:off x="3955575" y="4815104"/>
            <a:ext cx="544866" cy="233349"/>
          </a:xfrm>
          <a:custGeom>
            <a:avLst/>
            <a:gdLst/>
            <a:ahLst/>
            <a:cxnLst/>
            <a:rect l="l" t="t" r="r" b="b"/>
            <a:pathLst>
              <a:path w="898525" h="384809">
                <a:moveTo>
                  <a:pt x="0" y="384514"/>
                </a:moveTo>
                <a:lnTo>
                  <a:pt x="519336" y="384514"/>
                </a:lnTo>
                <a:lnTo>
                  <a:pt x="898458" y="0"/>
                </a:lnTo>
              </a:path>
            </a:pathLst>
          </a:custGeom>
          <a:ln w="31414">
            <a:solidFill>
              <a:srgbClr val="1D242C"/>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entury Gothic" panose="020B0502020202020204" pitchFamily="34" charset="0"/>
              <a:ea typeface="+mn-ea"/>
              <a:cs typeface="+mn-cs"/>
            </a:endParaRPr>
          </a:p>
        </p:txBody>
      </p:sp>
      <p:pic>
        <p:nvPicPr>
          <p:cNvPr id="20" name="object 19">
            <a:extLst>
              <a:ext uri="{FF2B5EF4-FFF2-40B4-BE49-F238E27FC236}">
                <a16:creationId xmlns:a16="http://schemas.microsoft.com/office/drawing/2014/main" id="{99C23888-D81E-3F42-716B-6C693F70EF27}"/>
              </a:ext>
            </a:extLst>
          </p:cNvPr>
          <p:cNvPicPr/>
          <p:nvPr/>
        </p:nvPicPr>
        <p:blipFill>
          <a:blip r:embed="rId7" cstate="print"/>
          <a:stretch>
            <a:fillRect/>
          </a:stretch>
        </p:blipFill>
        <p:spPr>
          <a:xfrm>
            <a:off x="4461920" y="4775100"/>
            <a:ext cx="76580" cy="76580"/>
          </a:xfrm>
          <a:prstGeom prst="rect">
            <a:avLst/>
          </a:prstGeom>
        </p:spPr>
      </p:pic>
      <p:sp>
        <p:nvSpPr>
          <p:cNvPr id="21" name="object 12">
            <a:extLst>
              <a:ext uri="{FF2B5EF4-FFF2-40B4-BE49-F238E27FC236}">
                <a16:creationId xmlns:a16="http://schemas.microsoft.com/office/drawing/2014/main" id="{9ED460F0-4249-0451-23E1-D6269159EB7B}"/>
              </a:ext>
            </a:extLst>
          </p:cNvPr>
          <p:cNvSpPr/>
          <p:nvPr/>
        </p:nvSpPr>
        <p:spPr>
          <a:xfrm>
            <a:off x="4340193" y="1819886"/>
            <a:ext cx="776066" cy="262634"/>
          </a:xfrm>
          <a:custGeom>
            <a:avLst/>
            <a:gdLst/>
            <a:ahLst/>
            <a:cxnLst/>
            <a:rect l="l" t="t" r="r" b="b"/>
            <a:pathLst>
              <a:path w="2455545" h="613410">
                <a:moveTo>
                  <a:pt x="0" y="0"/>
                </a:moveTo>
                <a:lnTo>
                  <a:pt x="1419291" y="0"/>
                </a:lnTo>
                <a:lnTo>
                  <a:pt x="2455366" y="613213"/>
                </a:lnTo>
              </a:path>
            </a:pathLst>
          </a:custGeom>
          <a:ln w="31414">
            <a:solidFill>
              <a:srgbClr val="1D242C"/>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entury Gothic" panose="020B0502020202020204" pitchFamily="34" charset="0"/>
              <a:ea typeface="+mn-ea"/>
              <a:cs typeface="+mn-cs"/>
            </a:endParaRPr>
          </a:p>
        </p:txBody>
      </p:sp>
      <p:pic>
        <p:nvPicPr>
          <p:cNvPr id="22" name="object 13">
            <a:extLst>
              <a:ext uri="{FF2B5EF4-FFF2-40B4-BE49-F238E27FC236}">
                <a16:creationId xmlns:a16="http://schemas.microsoft.com/office/drawing/2014/main" id="{BB072511-F54A-1A2C-FDAD-9ABDF245D271}"/>
              </a:ext>
            </a:extLst>
          </p:cNvPr>
          <p:cNvPicPr/>
          <p:nvPr/>
        </p:nvPicPr>
        <p:blipFill>
          <a:blip r:embed="rId4" cstate="print"/>
          <a:stretch>
            <a:fillRect/>
          </a:stretch>
        </p:blipFill>
        <p:spPr>
          <a:xfrm>
            <a:off x="5058467" y="2021754"/>
            <a:ext cx="76580" cy="76580"/>
          </a:xfrm>
          <a:prstGeom prst="rect">
            <a:avLst/>
          </a:prstGeom>
        </p:spPr>
      </p:pic>
      <p:sp>
        <p:nvSpPr>
          <p:cNvPr id="23" name="object 14">
            <a:extLst>
              <a:ext uri="{FF2B5EF4-FFF2-40B4-BE49-F238E27FC236}">
                <a16:creationId xmlns:a16="http://schemas.microsoft.com/office/drawing/2014/main" id="{114F91DA-1101-DF46-B997-354881E1AA8B}"/>
              </a:ext>
            </a:extLst>
          </p:cNvPr>
          <p:cNvSpPr/>
          <p:nvPr/>
        </p:nvSpPr>
        <p:spPr>
          <a:xfrm>
            <a:off x="7013226" y="1845056"/>
            <a:ext cx="723921" cy="233349"/>
          </a:xfrm>
          <a:custGeom>
            <a:avLst/>
            <a:gdLst/>
            <a:ahLst/>
            <a:cxnLst/>
            <a:rect l="l" t="t" r="r" b="b"/>
            <a:pathLst>
              <a:path w="1193800" h="384810">
                <a:moveTo>
                  <a:pt x="1193755" y="0"/>
                </a:moveTo>
                <a:lnTo>
                  <a:pt x="503722" y="0"/>
                </a:lnTo>
                <a:lnTo>
                  <a:pt x="0" y="384514"/>
                </a:lnTo>
              </a:path>
            </a:pathLst>
          </a:custGeom>
          <a:ln w="31414">
            <a:solidFill>
              <a:srgbClr val="1D242C"/>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entury Gothic" panose="020B0502020202020204" pitchFamily="34" charset="0"/>
              <a:ea typeface="+mn-ea"/>
              <a:cs typeface="+mn-cs"/>
            </a:endParaRPr>
          </a:p>
        </p:txBody>
      </p:sp>
      <p:pic>
        <p:nvPicPr>
          <p:cNvPr id="24" name="object 15">
            <a:extLst>
              <a:ext uri="{FF2B5EF4-FFF2-40B4-BE49-F238E27FC236}">
                <a16:creationId xmlns:a16="http://schemas.microsoft.com/office/drawing/2014/main" id="{2590CD3E-5BAE-64A2-0BC2-E491C22F29CF}"/>
              </a:ext>
            </a:extLst>
          </p:cNvPr>
          <p:cNvPicPr/>
          <p:nvPr/>
        </p:nvPicPr>
        <p:blipFill>
          <a:blip r:embed="rId5" cstate="print"/>
          <a:stretch>
            <a:fillRect/>
          </a:stretch>
        </p:blipFill>
        <p:spPr>
          <a:xfrm>
            <a:off x="6980161" y="2043817"/>
            <a:ext cx="76199" cy="76580"/>
          </a:xfrm>
          <a:prstGeom prst="rect">
            <a:avLst/>
          </a:prstGeom>
        </p:spPr>
      </p:pic>
      <p:sp>
        <p:nvSpPr>
          <p:cNvPr id="25" name="Rectangle 24">
            <a:extLst>
              <a:ext uri="{FF2B5EF4-FFF2-40B4-BE49-F238E27FC236}">
                <a16:creationId xmlns:a16="http://schemas.microsoft.com/office/drawing/2014/main" id="{9589546F-F9CC-0884-35FA-4467079BF4C3}"/>
              </a:ext>
            </a:extLst>
          </p:cNvPr>
          <p:cNvSpPr/>
          <p:nvPr/>
        </p:nvSpPr>
        <p:spPr>
          <a:xfrm>
            <a:off x="5189655" y="3382721"/>
            <a:ext cx="1812689" cy="80828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23E48"/>
                </a:solidFill>
                <a:effectLst/>
                <a:uLnTx/>
                <a:uFillTx/>
                <a:latin typeface="Century Gothic" panose="020B0502020202020204" pitchFamily="34" charset="0"/>
                <a:ea typeface="+mn-ea"/>
                <a:cs typeface="+mn-cs"/>
              </a:rPr>
              <a:t>DECISÃO DE INVESTIMENTOS</a:t>
            </a:r>
          </a:p>
        </p:txBody>
      </p:sp>
    </p:spTree>
    <p:extLst>
      <p:ext uri="{BB962C8B-B14F-4D97-AF65-F5344CB8AC3E}">
        <p14:creationId xmlns:p14="http://schemas.microsoft.com/office/powerpoint/2010/main" val="4037592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C2811-B690-1352-DCC0-7810416B7F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E9FF39-BBF6-AED0-AA53-92A25D0A627E}"/>
              </a:ext>
            </a:extLst>
          </p:cNvPr>
          <p:cNvSpPr>
            <a:spLocks noGrp="1"/>
          </p:cNvSpPr>
          <p:nvPr>
            <p:ph type="title"/>
          </p:nvPr>
        </p:nvSpPr>
        <p:spPr/>
        <p:txBody>
          <a:bodyPr/>
          <a:lstStyle/>
          <a:p>
            <a:r>
              <a:rPr lang="pt-BR" dirty="0"/>
              <a:t>PROCESSO DE INVESTIMENTOS</a:t>
            </a:r>
          </a:p>
        </p:txBody>
      </p:sp>
      <p:sp>
        <p:nvSpPr>
          <p:cNvPr id="108" name="Text Placeholder 107">
            <a:extLst>
              <a:ext uri="{FF2B5EF4-FFF2-40B4-BE49-F238E27FC236}">
                <a16:creationId xmlns:a16="http://schemas.microsoft.com/office/drawing/2014/main" id="{A048522F-7F0D-A860-45AD-578B022E7080}"/>
              </a:ext>
            </a:extLst>
          </p:cNvPr>
          <p:cNvSpPr>
            <a:spLocks noGrp="1"/>
          </p:cNvSpPr>
          <p:nvPr>
            <p:ph type="body" sz="quarter" idx="10"/>
          </p:nvPr>
        </p:nvSpPr>
        <p:spPr/>
        <p:txBody>
          <a:bodyPr/>
          <a:lstStyle/>
          <a:p>
            <a:r>
              <a:rPr lang="pt-BR" dirty="0"/>
              <a:t>Crédito Privado</a:t>
            </a:r>
          </a:p>
        </p:txBody>
      </p:sp>
      <p:sp>
        <p:nvSpPr>
          <p:cNvPr id="4" name="CaixaDeTexto 15">
            <a:extLst>
              <a:ext uri="{FF2B5EF4-FFF2-40B4-BE49-F238E27FC236}">
                <a16:creationId xmlns:a16="http://schemas.microsoft.com/office/drawing/2014/main" id="{822EDB42-1075-75E2-3DDF-89E87C92E226}"/>
              </a:ext>
            </a:extLst>
          </p:cNvPr>
          <p:cNvSpPr txBox="1">
            <a:spLocks noChangeArrowheads="1"/>
          </p:cNvSpPr>
          <p:nvPr/>
        </p:nvSpPr>
        <p:spPr bwMode="auto">
          <a:xfrm>
            <a:off x="1018593" y="1283514"/>
            <a:ext cx="10154815" cy="654475"/>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50000"/>
              </a:lnSpc>
              <a:spcBef>
                <a:spcPts val="831"/>
              </a:spcBef>
              <a:spcAft>
                <a:spcPts val="0"/>
              </a:spcAft>
              <a:buClrTx/>
              <a:buSzTx/>
              <a:buFontTx/>
              <a:buNone/>
              <a:tabLst/>
              <a:defRPr/>
            </a:pPr>
            <a:r>
              <a:rPr kumimoji="0" lang="pt-BR" sz="1300" b="0" i="0" u="none" strike="noStrike" kern="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Busca a geração de </a:t>
            </a:r>
            <a:r>
              <a:rPr kumimoji="0" lang="pt-BR" sz="1300" b="1" i="0" u="none" strike="noStrike" kern="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retornos superiores e preservação de capital </a:t>
            </a:r>
            <a:r>
              <a:rPr kumimoji="0" lang="pt-BR" sz="1300" b="0" i="0" u="none" strike="noStrike" kern="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do investidor através de rigoroso processo de análise fundamentalista e gestão ativa do portfólio de crédito privado.</a:t>
            </a:r>
          </a:p>
        </p:txBody>
      </p:sp>
      <p:sp>
        <p:nvSpPr>
          <p:cNvPr id="5" name="Retângulo 5">
            <a:extLst>
              <a:ext uri="{FF2B5EF4-FFF2-40B4-BE49-F238E27FC236}">
                <a16:creationId xmlns:a16="http://schemas.microsoft.com/office/drawing/2014/main" id="{8CDA036C-4C3F-AF42-5582-B4D8A8796BE9}"/>
              </a:ext>
            </a:extLst>
          </p:cNvPr>
          <p:cNvSpPr>
            <a:spLocks noChangeArrowheads="1"/>
          </p:cNvSpPr>
          <p:nvPr/>
        </p:nvSpPr>
        <p:spPr bwMode="auto">
          <a:xfrm>
            <a:off x="2763062" y="4611230"/>
            <a:ext cx="6975385" cy="2108269"/>
          </a:xfrm>
          <a:prstGeom prst="rect">
            <a:avLst/>
          </a:prstGeom>
          <a:noFill/>
          <a:ln w="9525">
            <a:noFill/>
            <a:miter lim="800000"/>
            <a:headEnd/>
            <a:tailEnd/>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300" b="1" i="0" u="none" strike="noStrike" kern="0" cap="none" spc="0" normalizeH="0" baseline="0" noProof="0" dirty="0">
                <a:ln>
                  <a:noFill/>
                </a:ln>
                <a:solidFill>
                  <a:srgbClr val="1D252C"/>
                </a:solidFill>
                <a:effectLst/>
                <a:uLnTx/>
                <a:uFillTx/>
                <a:latin typeface="Century Gothic" panose="020B0502020202020204" pitchFamily="34" charset="0"/>
                <a:ea typeface="+mn-ea"/>
                <a:cs typeface="Arial" charset="0"/>
              </a:rPr>
              <a:t>Modelo de Gestão:</a:t>
            </a:r>
          </a:p>
          <a:p>
            <a:pPr marL="285750" marR="0" lvl="0" indent="-285750" algn="l" defTabSz="457200" rtl="0" eaLnBrk="1" fontAlgn="auto" latinLnBrk="0" hangingPunct="1">
              <a:lnSpc>
                <a:spcPct val="100000"/>
              </a:lnSpc>
              <a:spcBef>
                <a:spcPts val="831"/>
              </a:spcBef>
              <a:spcAft>
                <a:spcPts val="0"/>
              </a:spcAft>
              <a:buClrTx/>
              <a:buSzTx/>
              <a:buFont typeface="Arial" panose="020B0604020202020204" pitchFamily="34" charset="0"/>
              <a:buChar char="•"/>
              <a:tabLst/>
              <a:defRPr/>
            </a:pPr>
            <a:r>
              <a:rPr kumimoji="0" lang="pt-BR" sz="1300" b="0" i="0" u="none" strike="noStrike" kern="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Base na profunda análise fundamentalista do negócio do emissor</a:t>
            </a:r>
          </a:p>
          <a:p>
            <a:pPr marL="285750" marR="0" lvl="0" indent="-285750" algn="l" defTabSz="457200" rtl="0" eaLnBrk="1" fontAlgn="auto" latinLnBrk="0" hangingPunct="1">
              <a:lnSpc>
                <a:spcPct val="100000"/>
              </a:lnSpc>
              <a:spcBef>
                <a:spcPts val="831"/>
              </a:spcBef>
              <a:spcAft>
                <a:spcPts val="0"/>
              </a:spcAft>
              <a:buClrTx/>
              <a:buSzTx/>
              <a:buFont typeface="Arial" panose="020B0604020202020204" pitchFamily="34" charset="0"/>
              <a:buChar char="•"/>
              <a:tabLst/>
              <a:defRPr/>
            </a:pPr>
            <a:r>
              <a:rPr kumimoji="0" lang="pt-BR" sz="1300" b="0" i="0" u="none" strike="noStrike" kern="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Análise da dinâmica do setor e da empresa</a:t>
            </a:r>
          </a:p>
          <a:p>
            <a:pPr marL="285750" marR="0" lvl="0" indent="-285750" algn="l" defTabSz="457200" rtl="0" eaLnBrk="1" fontAlgn="auto" latinLnBrk="0" hangingPunct="1">
              <a:lnSpc>
                <a:spcPct val="100000"/>
              </a:lnSpc>
              <a:spcBef>
                <a:spcPts val="831"/>
              </a:spcBef>
              <a:spcAft>
                <a:spcPts val="0"/>
              </a:spcAft>
              <a:buClrTx/>
              <a:buSzTx/>
              <a:buFont typeface="Arial" panose="020B0604020202020204" pitchFamily="34" charset="0"/>
              <a:buChar char="•"/>
              <a:tabLst/>
              <a:defRPr/>
            </a:pPr>
            <a:r>
              <a:rPr kumimoji="0" lang="pt-BR" sz="1300" b="0" i="0" u="none" strike="noStrike" kern="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Monitoramento constante dos créditos</a:t>
            </a:r>
          </a:p>
          <a:p>
            <a:pPr marL="285750" marR="0" lvl="0" indent="-285750" algn="l" defTabSz="457200" rtl="0" eaLnBrk="1" fontAlgn="auto" latinLnBrk="0" hangingPunct="1">
              <a:lnSpc>
                <a:spcPct val="100000"/>
              </a:lnSpc>
              <a:spcBef>
                <a:spcPts val="831"/>
              </a:spcBef>
              <a:spcAft>
                <a:spcPts val="0"/>
              </a:spcAft>
              <a:buClrTx/>
              <a:buSzTx/>
              <a:buFont typeface="Arial" panose="020B0604020202020204" pitchFamily="34" charset="0"/>
              <a:buChar char="•"/>
              <a:tabLst/>
              <a:defRPr/>
            </a:pPr>
            <a:r>
              <a:rPr kumimoji="0" lang="pt-BR" sz="1300" b="0" i="0" u="none" strike="noStrike" kern="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Gestão ativa da carteira</a:t>
            </a:r>
          </a:p>
          <a:p>
            <a:pPr marL="285750" marR="0" lvl="0" indent="-285750" algn="l" defTabSz="457200" rtl="0" eaLnBrk="1" fontAlgn="auto" latinLnBrk="0" hangingPunct="1">
              <a:lnSpc>
                <a:spcPct val="100000"/>
              </a:lnSpc>
              <a:spcBef>
                <a:spcPts val="831"/>
              </a:spcBef>
              <a:spcAft>
                <a:spcPts val="0"/>
              </a:spcAft>
              <a:buClrTx/>
              <a:buSzTx/>
              <a:buFont typeface="Arial" panose="020B0604020202020204" pitchFamily="34" charset="0"/>
              <a:buChar char="•"/>
              <a:tabLst/>
              <a:defRPr/>
            </a:pPr>
            <a:r>
              <a:rPr kumimoji="0" lang="pt-BR" sz="1300" b="0" i="0" u="none" strike="noStrike" kern="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Gerenciamento dos riscos de crédito e de mercado</a:t>
            </a:r>
          </a:p>
          <a:p>
            <a:pPr marL="285750" marR="0" lvl="0" indent="-285750" algn="l" defTabSz="457200" rtl="0" eaLnBrk="1" fontAlgn="auto" latinLnBrk="0" hangingPunct="1">
              <a:lnSpc>
                <a:spcPct val="100000"/>
              </a:lnSpc>
              <a:spcBef>
                <a:spcPts val="831"/>
              </a:spcBef>
              <a:spcAft>
                <a:spcPts val="0"/>
              </a:spcAft>
              <a:buClrTx/>
              <a:buSzTx/>
              <a:buFont typeface="Arial" panose="020B0604020202020204" pitchFamily="34" charset="0"/>
              <a:buChar char="•"/>
              <a:tabLst/>
              <a:defRPr/>
            </a:pPr>
            <a:r>
              <a:rPr kumimoji="0" lang="pt-BR" sz="1300" b="0" i="0" u="none" strike="noStrike" kern="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Rotatividade dos setores em função do cenário econômico</a:t>
            </a:r>
          </a:p>
        </p:txBody>
      </p:sp>
      <p:sp>
        <p:nvSpPr>
          <p:cNvPr id="6" name="Retângulo 21">
            <a:extLst>
              <a:ext uri="{FF2B5EF4-FFF2-40B4-BE49-F238E27FC236}">
                <a16:creationId xmlns:a16="http://schemas.microsoft.com/office/drawing/2014/main" id="{477D1031-EF49-7752-7D82-737342E6C1AD}"/>
              </a:ext>
            </a:extLst>
          </p:cNvPr>
          <p:cNvSpPr/>
          <p:nvPr/>
        </p:nvSpPr>
        <p:spPr>
          <a:xfrm>
            <a:off x="2558284" y="3816306"/>
            <a:ext cx="1992813" cy="822810"/>
          </a:xfrm>
          <a:prstGeom prst="rect">
            <a:avLst/>
          </a:prstGeom>
          <a:noFill/>
          <a:ln>
            <a:noFill/>
          </a:ln>
          <a:effectLst/>
        </p:spPr>
        <p:txBody>
          <a:bodyPr spcFirstLastPara="0" vert="horz" wrap="square" lIns="45720" tIns="45720" rIns="45720" bIns="45720" numCol="1" spcCol="1270" anchor="t" anchorCtr="0">
            <a:noAutofit/>
          </a:bodyPr>
          <a:lstStyle/>
          <a:p>
            <a:pPr marL="0" marR="0" lvl="0" indent="0" algn="l" defTabSz="533414" rtl="0" eaLnBrk="1" fontAlgn="auto" latinLnBrk="0" hangingPunct="1">
              <a:lnSpc>
                <a:spcPct val="90000"/>
              </a:lnSpc>
              <a:spcBef>
                <a:spcPts val="0"/>
              </a:spcBef>
              <a:spcAft>
                <a:spcPct val="35000"/>
              </a:spcAft>
              <a:buClrTx/>
              <a:buSzTx/>
              <a:buFontTx/>
              <a:buNone/>
              <a:tabLst/>
              <a:defRPr/>
            </a:pPr>
            <a:endParaRPr kumimoji="0" lang="pt-BR" sz="1050" b="0" i="0" u="none" strike="noStrike" kern="0" cap="none" spc="0" normalizeH="0" baseline="0" noProof="0">
              <a:ln>
                <a:noFill/>
              </a:ln>
              <a:solidFill>
                <a:srgbClr val="012965"/>
              </a:solidFill>
              <a:effectLst/>
              <a:uLnTx/>
              <a:uFillTx/>
              <a:latin typeface="Century Gothic" panose="020B0502020202020204" pitchFamily="34" charset="0"/>
              <a:ea typeface="+mn-ea"/>
              <a:cs typeface="+mn-cs"/>
            </a:endParaRPr>
          </a:p>
        </p:txBody>
      </p:sp>
      <p:sp>
        <p:nvSpPr>
          <p:cNvPr id="7" name="Retângulo 31">
            <a:extLst>
              <a:ext uri="{FF2B5EF4-FFF2-40B4-BE49-F238E27FC236}">
                <a16:creationId xmlns:a16="http://schemas.microsoft.com/office/drawing/2014/main" id="{116473A4-E041-2CEF-7B42-18DD19A5FC32}"/>
              </a:ext>
            </a:extLst>
          </p:cNvPr>
          <p:cNvSpPr/>
          <p:nvPr/>
        </p:nvSpPr>
        <p:spPr>
          <a:xfrm>
            <a:off x="6515122" y="3789549"/>
            <a:ext cx="2074611" cy="625639"/>
          </a:xfrm>
          <a:prstGeom prst="rect">
            <a:avLst/>
          </a:prstGeom>
          <a:noFill/>
          <a:ln>
            <a:noFill/>
          </a:ln>
          <a:effectLst/>
        </p:spPr>
        <p:txBody>
          <a:bodyPr spcFirstLastPara="0" vert="horz" wrap="square" lIns="45720" tIns="45720" rIns="45720" bIns="45720" numCol="1" spcCol="1270" anchor="t" anchorCtr="0">
            <a:noAutofit/>
          </a:bodyPr>
          <a:lstStyle/>
          <a:p>
            <a:pPr marL="0" marR="0" lvl="0" indent="0" algn="l" defTabSz="533414" rtl="0" eaLnBrk="1" fontAlgn="auto" latinLnBrk="0" hangingPunct="1">
              <a:lnSpc>
                <a:spcPct val="90000"/>
              </a:lnSpc>
              <a:spcBef>
                <a:spcPts val="0"/>
              </a:spcBef>
              <a:spcAft>
                <a:spcPct val="35000"/>
              </a:spcAft>
              <a:buClrTx/>
              <a:buSzTx/>
              <a:buFontTx/>
              <a:buNone/>
              <a:tabLst/>
              <a:defRPr/>
            </a:pPr>
            <a:endParaRPr kumimoji="0" lang="pt-BR" sz="900" b="0" i="0" u="none" strike="noStrike" kern="0" cap="none" spc="0" normalizeH="0" baseline="0" noProof="0">
              <a:ln>
                <a:noFill/>
              </a:ln>
              <a:solidFill>
                <a:prstClr val="black">
                  <a:lumMod val="75000"/>
                  <a:lumOff val="25000"/>
                </a:prstClr>
              </a:solidFill>
              <a:effectLst/>
              <a:uLnTx/>
              <a:uFillTx/>
              <a:latin typeface="Century Gothic" panose="020B0502020202020204" pitchFamily="34" charset="0"/>
              <a:ea typeface="+mn-ea"/>
              <a:cs typeface="+mn-cs"/>
            </a:endParaRPr>
          </a:p>
        </p:txBody>
      </p:sp>
      <p:sp>
        <p:nvSpPr>
          <p:cNvPr id="12" name="Isosceles Triangle 11">
            <a:extLst>
              <a:ext uri="{FF2B5EF4-FFF2-40B4-BE49-F238E27FC236}">
                <a16:creationId xmlns:a16="http://schemas.microsoft.com/office/drawing/2014/main" id="{A7BBB007-ABC6-6A35-195B-7C40279BD1C3}"/>
              </a:ext>
            </a:extLst>
          </p:cNvPr>
          <p:cNvSpPr/>
          <p:nvPr/>
        </p:nvSpPr>
        <p:spPr>
          <a:xfrm rot="5400000">
            <a:off x="3157314" y="3371730"/>
            <a:ext cx="604462" cy="561285"/>
          </a:xfrm>
          <a:prstGeom prst="triangle">
            <a:avLst/>
          </a:prstGeom>
          <a:solidFill>
            <a:srgbClr val="E7E6E6"/>
          </a:solidFill>
          <a:ln w="76200" cap="flat" cmpd="sng" algn="ctr">
            <a:solidFill>
              <a:srgbClr val="0082CE"/>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69223009-CCA2-D137-4783-0AE275C27D3B}"/>
              </a:ext>
            </a:extLst>
          </p:cNvPr>
          <p:cNvSpPr/>
          <p:nvPr/>
        </p:nvSpPr>
        <p:spPr>
          <a:xfrm rot="5400000">
            <a:off x="5952254" y="3383377"/>
            <a:ext cx="604462" cy="561287"/>
          </a:xfrm>
          <a:prstGeom prst="triangle">
            <a:avLst/>
          </a:prstGeom>
          <a:solidFill>
            <a:srgbClr val="E7E6E6"/>
          </a:solidFill>
          <a:ln w="76200" cap="flat" cmpd="sng" algn="ctr">
            <a:solidFill>
              <a:srgbClr val="0082CE"/>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0F532E6E-B050-1D91-572D-6B29B2815D5A}"/>
              </a:ext>
            </a:extLst>
          </p:cNvPr>
          <p:cNvSpPr/>
          <p:nvPr/>
        </p:nvSpPr>
        <p:spPr>
          <a:xfrm rot="5400000">
            <a:off x="8773198" y="3383377"/>
            <a:ext cx="604462" cy="561287"/>
          </a:xfrm>
          <a:prstGeom prst="triangle">
            <a:avLst/>
          </a:prstGeom>
          <a:solidFill>
            <a:srgbClr val="E7E6E6"/>
          </a:solidFill>
          <a:ln w="76200" cap="flat" cmpd="sng" algn="ctr">
            <a:solidFill>
              <a:srgbClr val="0082CE"/>
            </a:solid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6" name="Group 35">
            <a:extLst>
              <a:ext uri="{FF2B5EF4-FFF2-40B4-BE49-F238E27FC236}">
                <a16:creationId xmlns:a16="http://schemas.microsoft.com/office/drawing/2014/main" id="{DF428A30-649C-7985-ED31-63153B434832}"/>
              </a:ext>
            </a:extLst>
          </p:cNvPr>
          <p:cNvGrpSpPr/>
          <p:nvPr/>
        </p:nvGrpSpPr>
        <p:grpSpPr>
          <a:xfrm>
            <a:off x="1021898" y="2136480"/>
            <a:ext cx="2116084" cy="2301867"/>
            <a:chOff x="1021898" y="2298405"/>
            <a:chExt cx="2116084" cy="2301867"/>
          </a:xfrm>
        </p:grpSpPr>
        <p:grpSp>
          <p:nvGrpSpPr>
            <p:cNvPr id="32" name="Group 31">
              <a:extLst>
                <a:ext uri="{FF2B5EF4-FFF2-40B4-BE49-F238E27FC236}">
                  <a16:creationId xmlns:a16="http://schemas.microsoft.com/office/drawing/2014/main" id="{F2D51F69-965A-D9DD-DCB9-ABC1BC9A874A}"/>
                </a:ext>
              </a:extLst>
            </p:cNvPr>
            <p:cNvGrpSpPr/>
            <p:nvPr/>
          </p:nvGrpSpPr>
          <p:grpSpPr>
            <a:xfrm>
              <a:off x="1021898" y="2298405"/>
              <a:ext cx="2116084" cy="2301867"/>
              <a:chOff x="1021898" y="2298405"/>
              <a:chExt cx="2116084" cy="2301867"/>
            </a:xfrm>
          </p:grpSpPr>
          <p:sp>
            <p:nvSpPr>
              <p:cNvPr id="8" name="Rectangle 7">
                <a:extLst>
                  <a:ext uri="{FF2B5EF4-FFF2-40B4-BE49-F238E27FC236}">
                    <a16:creationId xmlns:a16="http://schemas.microsoft.com/office/drawing/2014/main" id="{5F474456-95CD-3F45-3802-C84EB3C13666}"/>
                  </a:ext>
                </a:extLst>
              </p:cNvPr>
              <p:cNvSpPr/>
              <p:nvPr/>
            </p:nvSpPr>
            <p:spPr>
              <a:xfrm>
                <a:off x="1075398" y="2298405"/>
                <a:ext cx="2062584" cy="2301867"/>
              </a:xfrm>
              <a:prstGeom prst="rect">
                <a:avLst/>
              </a:prstGeom>
              <a:solidFill>
                <a:srgbClr val="0082CE"/>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8B5D1A6A-81B3-86BE-B6B6-8E1A55401349}"/>
                  </a:ext>
                </a:extLst>
              </p:cNvPr>
              <p:cNvCxnSpPr>
                <a:cxnSpLocks/>
              </p:cNvCxnSpPr>
              <p:nvPr/>
            </p:nvCxnSpPr>
            <p:spPr>
              <a:xfrm>
                <a:off x="1068437" y="4304603"/>
                <a:ext cx="2062340" cy="0"/>
              </a:xfrm>
              <a:prstGeom prst="line">
                <a:avLst/>
              </a:prstGeom>
              <a:noFill/>
              <a:ln w="6350" cap="flat" cmpd="sng" algn="ctr">
                <a:solidFill>
                  <a:srgbClr val="E7E6E6">
                    <a:lumMod val="90000"/>
                  </a:srgbClr>
                </a:solidFill>
                <a:prstDash val="solid"/>
                <a:miter lim="800000"/>
              </a:ln>
              <a:effectLst>
                <a:outerShdw blurRad="50800" dist="38100" dir="5400000" algn="t" rotWithShape="0">
                  <a:prstClr val="black">
                    <a:alpha val="40000"/>
                  </a:prstClr>
                </a:outerShdw>
              </a:effectLst>
            </p:spPr>
          </p:cxnSp>
          <p:sp>
            <p:nvSpPr>
              <p:cNvPr id="20" name="TextBox 19">
                <a:extLst>
                  <a:ext uri="{FF2B5EF4-FFF2-40B4-BE49-F238E27FC236}">
                    <a16:creationId xmlns:a16="http://schemas.microsoft.com/office/drawing/2014/main" id="{3E370E78-8F9F-155A-E1FA-C1031A27D6D7}"/>
                  </a:ext>
                </a:extLst>
              </p:cNvPr>
              <p:cNvSpPr txBox="1"/>
              <p:nvPr/>
            </p:nvSpPr>
            <p:spPr>
              <a:xfrm>
                <a:off x="1021898" y="3572315"/>
                <a:ext cx="2081534" cy="523219"/>
              </a:xfrm>
              <a:prstGeom prst="rect">
                <a:avLst/>
              </a:prstGeom>
              <a:no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Análise Macro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Top - Down</a:t>
                </a:r>
              </a:p>
            </p:txBody>
          </p:sp>
        </p:grpSp>
        <p:pic>
          <p:nvPicPr>
            <p:cNvPr id="22" name="Graphic 21" descr="Globe with solid fill">
              <a:extLst>
                <a:ext uri="{FF2B5EF4-FFF2-40B4-BE49-F238E27FC236}">
                  <a16:creationId xmlns:a16="http://schemas.microsoft.com/office/drawing/2014/main" id="{D29DDB79-87D8-B71F-5E99-C83A8A1D09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4472" y="2475504"/>
              <a:ext cx="676930" cy="676929"/>
            </a:xfrm>
            <a:prstGeom prst="rect">
              <a:avLst/>
            </a:prstGeom>
            <a:effectLst>
              <a:outerShdw blurRad="50800" dist="38100" dir="5400000" algn="t" rotWithShape="0">
                <a:prstClr val="black">
                  <a:alpha val="40000"/>
                </a:prstClr>
              </a:outerShdw>
            </a:effectLst>
          </p:spPr>
        </p:pic>
      </p:grpSp>
      <p:grpSp>
        <p:nvGrpSpPr>
          <p:cNvPr id="35" name="Group 34">
            <a:extLst>
              <a:ext uri="{FF2B5EF4-FFF2-40B4-BE49-F238E27FC236}">
                <a16:creationId xmlns:a16="http://schemas.microsoft.com/office/drawing/2014/main" id="{0808C346-17DE-4184-B588-8FF818D490D3}"/>
              </a:ext>
            </a:extLst>
          </p:cNvPr>
          <p:cNvGrpSpPr/>
          <p:nvPr/>
        </p:nvGrpSpPr>
        <p:grpSpPr>
          <a:xfrm>
            <a:off x="9396990" y="2104049"/>
            <a:ext cx="2062584" cy="2301868"/>
            <a:chOff x="8768585" y="2275247"/>
            <a:chExt cx="2062584" cy="2301868"/>
          </a:xfrm>
        </p:grpSpPr>
        <p:sp>
          <p:nvSpPr>
            <p:cNvPr id="13" name="Rectangle 12">
              <a:extLst>
                <a:ext uri="{FF2B5EF4-FFF2-40B4-BE49-F238E27FC236}">
                  <a16:creationId xmlns:a16="http://schemas.microsoft.com/office/drawing/2014/main" id="{873394B8-04C0-A8BE-8B74-A1D27A2D32AD}"/>
                </a:ext>
              </a:extLst>
            </p:cNvPr>
            <p:cNvSpPr/>
            <p:nvPr/>
          </p:nvSpPr>
          <p:spPr>
            <a:xfrm>
              <a:off x="8768585" y="2275247"/>
              <a:ext cx="2062584" cy="2301868"/>
            </a:xfrm>
            <a:prstGeom prst="rect">
              <a:avLst/>
            </a:prstGeom>
            <a:solidFill>
              <a:srgbClr val="0082CE"/>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7" name="Straight Connector 16">
              <a:extLst>
                <a:ext uri="{FF2B5EF4-FFF2-40B4-BE49-F238E27FC236}">
                  <a16:creationId xmlns:a16="http://schemas.microsoft.com/office/drawing/2014/main" id="{6B60F3D8-B0EC-17E5-DE2A-ACC06625B9AC}"/>
                </a:ext>
              </a:extLst>
            </p:cNvPr>
            <p:cNvCxnSpPr>
              <a:cxnSpLocks/>
            </p:cNvCxnSpPr>
            <p:nvPr/>
          </p:nvCxnSpPr>
          <p:spPr>
            <a:xfrm>
              <a:off x="8768585" y="4274316"/>
              <a:ext cx="2062340" cy="0"/>
            </a:xfrm>
            <a:prstGeom prst="line">
              <a:avLst/>
            </a:prstGeom>
            <a:noFill/>
            <a:ln w="6350" cap="flat" cmpd="sng" algn="ctr">
              <a:solidFill>
                <a:srgbClr val="E7E6E6">
                  <a:lumMod val="90000"/>
                </a:srgbClr>
              </a:solidFill>
              <a:prstDash val="solid"/>
              <a:miter lim="800000"/>
            </a:ln>
            <a:effectLst>
              <a:outerShdw blurRad="50800" dist="38100" dir="5400000" algn="t" rotWithShape="0">
                <a:prstClr val="black">
                  <a:alpha val="40000"/>
                </a:prstClr>
              </a:outerShdw>
            </a:effectLst>
          </p:spPr>
        </p:cxnSp>
        <p:sp>
          <p:nvSpPr>
            <p:cNvPr id="24" name="TextBox 23">
              <a:extLst>
                <a:ext uri="{FF2B5EF4-FFF2-40B4-BE49-F238E27FC236}">
                  <a16:creationId xmlns:a16="http://schemas.microsoft.com/office/drawing/2014/main" id="{71280DB3-290B-3097-B6F2-7076EC83EFA2}"/>
                </a:ext>
              </a:extLst>
            </p:cNvPr>
            <p:cNvSpPr txBox="1"/>
            <p:nvPr/>
          </p:nvSpPr>
          <p:spPr>
            <a:xfrm>
              <a:off x="8787492" y="3529548"/>
              <a:ext cx="2043431" cy="523219"/>
            </a:xfrm>
            <a:prstGeom prst="rect">
              <a:avLst/>
            </a:prstGeom>
            <a:no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Gestão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Ativa</a:t>
              </a:r>
            </a:p>
          </p:txBody>
        </p:sp>
        <p:pic>
          <p:nvPicPr>
            <p:cNvPr id="25" name="Picture 24" descr="Icon&#10;&#10;Description automatically generated">
              <a:extLst>
                <a:ext uri="{FF2B5EF4-FFF2-40B4-BE49-F238E27FC236}">
                  <a16:creationId xmlns:a16="http://schemas.microsoft.com/office/drawing/2014/main" id="{CF50570F-B249-020A-F752-9603EC8B74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19732" y="2411593"/>
              <a:ext cx="960044" cy="758433"/>
            </a:xfrm>
            <a:prstGeom prst="rect">
              <a:avLst/>
            </a:prstGeom>
            <a:effectLst>
              <a:outerShdw blurRad="50800" dist="38100" dir="5400000" algn="t" rotWithShape="0">
                <a:prstClr val="black">
                  <a:alpha val="40000"/>
                </a:prstClr>
              </a:outerShdw>
            </a:effectLst>
          </p:spPr>
        </p:pic>
      </p:grpSp>
      <p:grpSp>
        <p:nvGrpSpPr>
          <p:cNvPr id="33" name="Group 32">
            <a:extLst>
              <a:ext uri="{FF2B5EF4-FFF2-40B4-BE49-F238E27FC236}">
                <a16:creationId xmlns:a16="http://schemas.microsoft.com/office/drawing/2014/main" id="{7B52393C-5D3C-CD27-7C5A-2F72801D8777}"/>
              </a:ext>
            </a:extLst>
          </p:cNvPr>
          <p:cNvGrpSpPr/>
          <p:nvPr/>
        </p:nvGrpSpPr>
        <p:grpSpPr>
          <a:xfrm>
            <a:off x="3781107" y="2113321"/>
            <a:ext cx="2151814" cy="2301867"/>
            <a:chOff x="4060262" y="2275246"/>
            <a:chExt cx="2151814" cy="2301867"/>
          </a:xfrm>
        </p:grpSpPr>
        <p:sp>
          <p:nvSpPr>
            <p:cNvPr id="9" name="Rectangle 8">
              <a:extLst>
                <a:ext uri="{FF2B5EF4-FFF2-40B4-BE49-F238E27FC236}">
                  <a16:creationId xmlns:a16="http://schemas.microsoft.com/office/drawing/2014/main" id="{FB3A8AD9-0C9F-918F-FA5D-F500C162ED1A}"/>
                </a:ext>
              </a:extLst>
            </p:cNvPr>
            <p:cNvSpPr/>
            <p:nvPr/>
          </p:nvSpPr>
          <p:spPr>
            <a:xfrm>
              <a:off x="4060262" y="2275246"/>
              <a:ext cx="2062584" cy="2301867"/>
            </a:xfrm>
            <a:prstGeom prst="rect">
              <a:avLst/>
            </a:prstGeom>
            <a:solidFill>
              <a:srgbClr val="0082CE"/>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0794FDF5-981D-969F-406D-F83D20955B7A}"/>
                </a:ext>
              </a:extLst>
            </p:cNvPr>
            <p:cNvCxnSpPr>
              <a:cxnSpLocks/>
            </p:cNvCxnSpPr>
            <p:nvPr/>
          </p:nvCxnSpPr>
          <p:spPr>
            <a:xfrm>
              <a:off x="4060507" y="4281446"/>
              <a:ext cx="2062340" cy="0"/>
            </a:xfrm>
            <a:prstGeom prst="line">
              <a:avLst/>
            </a:prstGeom>
            <a:noFill/>
            <a:ln w="6350" cap="flat" cmpd="sng" algn="ctr">
              <a:solidFill>
                <a:srgbClr val="E7E6E6">
                  <a:lumMod val="90000"/>
                </a:srgbClr>
              </a:solidFill>
              <a:prstDash val="solid"/>
              <a:miter lim="800000"/>
            </a:ln>
            <a:effectLst>
              <a:outerShdw blurRad="50800" dist="38100" dir="5400000" algn="t" rotWithShape="0">
                <a:prstClr val="black">
                  <a:alpha val="40000"/>
                </a:prstClr>
              </a:outerShdw>
            </a:effectLst>
          </p:spPr>
        </p:cxnSp>
        <p:sp>
          <p:nvSpPr>
            <p:cNvPr id="21" name="TextBox 20">
              <a:extLst>
                <a:ext uri="{FF2B5EF4-FFF2-40B4-BE49-F238E27FC236}">
                  <a16:creationId xmlns:a16="http://schemas.microsoft.com/office/drawing/2014/main" id="{AA4D776A-8B4B-3181-3A65-E5E6611735A7}"/>
                </a:ext>
              </a:extLst>
            </p:cNvPr>
            <p:cNvSpPr txBox="1"/>
            <p:nvPr/>
          </p:nvSpPr>
          <p:spPr>
            <a:xfrm>
              <a:off x="4168645" y="3512066"/>
              <a:ext cx="2043431" cy="523219"/>
            </a:xfrm>
            <a:prstGeom prst="rect">
              <a:avLst/>
            </a:prstGeom>
            <a:no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Análise Corporativa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err="1">
                  <a:ln>
                    <a:noFill/>
                  </a:ln>
                  <a:solidFill>
                    <a:prstClr val="white"/>
                  </a:solidFill>
                  <a:effectLst/>
                  <a:uLnTx/>
                  <a:uFillTx/>
                  <a:latin typeface="Century Gothic" panose="020B0502020202020204" pitchFamily="34" charset="0"/>
                  <a:ea typeface="+mn-ea"/>
                  <a:cs typeface="+mn-cs"/>
                </a:rPr>
                <a:t>Bottom</a:t>
              </a:r>
              <a:r>
                <a:rPr kumimoji="0" lang="pt-BR" sz="14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rPr>
                <a:t> – </a:t>
              </a:r>
              <a:r>
                <a:rPr kumimoji="0" lang="pt-BR" sz="1400" b="1" i="0" u="none" strike="noStrike" kern="0" cap="none" spc="0" normalizeH="0" baseline="0" noProof="0" dirty="0" err="1">
                  <a:ln>
                    <a:noFill/>
                  </a:ln>
                  <a:solidFill>
                    <a:prstClr val="white"/>
                  </a:solidFill>
                  <a:effectLst/>
                  <a:uLnTx/>
                  <a:uFillTx/>
                  <a:latin typeface="Century Gothic" panose="020B0502020202020204" pitchFamily="34" charset="0"/>
                  <a:ea typeface="+mn-ea"/>
                  <a:cs typeface="+mn-cs"/>
                </a:rPr>
                <a:t>Up</a:t>
              </a:r>
              <a:endParaRPr kumimoji="0" lang="pt-BR" sz="1400" b="1" i="0" u="none" strike="noStrike" kern="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26" name="Picture 25" descr="A picture containing text, clipart&#10;&#10;Description automatically generated">
              <a:extLst>
                <a:ext uri="{FF2B5EF4-FFF2-40B4-BE49-F238E27FC236}">
                  <a16:creationId xmlns:a16="http://schemas.microsoft.com/office/drawing/2014/main" id="{ADC2FF49-6834-8D9E-F2A9-494D4A14875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1783" y="2449059"/>
              <a:ext cx="546803" cy="683503"/>
            </a:xfrm>
            <a:prstGeom prst="rect">
              <a:avLst/>
            </a:prstGeom>
            <a:effectLst>
              <a:outerShdw blurRad="50800" dist="38100" dir="5400000" algn="t" rotWithShape="0">
                <a:prstClr val="black">
                  <a:alpha val="40000"/>
                </a:prstClr>
              </a:outerShdw>
            </a:effectLst>
          </p:spPr>
        </p:pic>
      </p:grpSp>
      <p:grpSp>
        <p:nvGrpSpPr>
          <p:cNvPr id="34" name="Group 33">
            <a:extLst>
              <a:ext uri="{FF2B5EF4-FFF2-40B4-BE49-F238E27FC236}">
                <a16:creationId xmlns:a16="http://schemas.microsoft.com/office/drawing/2014/main" id="{4A2F25AD-A92B-497D-BD4E-2F63AC4A5478}"/>
              </a:ext>
            </a:extLst>
          </p:cNvPr>
          <p:cNvGrpSpPr/>
          <p:nvPr/>
        </p:nvGrpSpPr>
        <p:grpSpPr>
          <a:xfrm>
            <a:off x="6576048" y="2113321"/>
            <a:ext cx="2177817" cy="2301867"/>
            <a:chOff x="6395473" y="2275246"/>
            <a:chExt cx="2177817" cy="2301867"/>
          </a:xfrm>
        </p:grpSpPr>
        <p:sp>
          <p:nvSpPr>
            <p:cNvPr id="10" name="Rectangle 9">
              <a:extLst>
                <a:ext uri="{FF2B5EF4-FFF2-40B4-BE49-F238E27FC236}">
                  <a16:creationId xmlns:a16="http://schemas.microsoft.com/office/drawing/2014/main" id="{7FE55BC8-B047-ED77-86B1-D7723682E66E}"/>
                </a:ext>
              </a:extLst>
            </p:cNvPr>
            <p:cNvSpPr/>
            <p:nvPr/>
          </p:nvSpPr>
          <p:spPr>
            <a:xfrm>
              <a:off x="6414423" y="2275246"/>
              <a:ext cx="2062584" cy="2301867"/>
            </a:xfrm>
            <a:prstGeom prst="rect">
              <a:avLst/>
            </a:prstGeom>
            <a:solidFill>
              <a:srgbClr val="0082CE"/>
            </a:soli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21138AB8-71A9-5630-C1AC-51B21D73E20C}"/>
                </a:ext>
              </a:extLst>
            </p:cNvPr>
            <p:cNvCxnSpPr>
              <a:cxnSpLocks/>
            </p:cNvCxnSpPr>
            <p:nvPr/>
          </p:nvCxnSpPr>
          <p:spPr>
            <a:xfrm>
              <a:off x="6395473" y="4283916"/>
              <a:ext cx="2062340" cy="0"/>
            </a:xfrm>
            <a:prstGeom prst="line">
              <a:avLst/>
            </a:prstGeom>
            <a:noFill/>
            <a:ln w="6350" cap="flat" cmpd="sng" algn="ctr">
              <a:solidFill>
                <a:srgbClr val="E7E6E6">
                  <a:lumMod val="90000"/>
                </a:srgbClr>
              </a:solidFill>
              <a:prstDash val="solid"/>
              <a:miter lim="800000"/>
            </a:ln>
            <a:effectLst>
              <a:outerShdw blurRad="50800" dist="38100" dir="5400000" algn="t" rotWithShape="0">
                <a:prstClr val="black">
                  <a:alpha val="40000"/>
                </a:prstClr>
              </a:outerShdw>
            </a:effectLst>
          </p:spPr>
        </p:cxnSp>
        <p:sp>
          <p:nvSpPr>
            <p:cNvPr id="23" name="TextBox 22">
              <a:extLst>
                <a:ext uri="{FF2B5EF4-FFF2-40B4-BE49-F238E27FC236}">
                  <a16:creationId xmlns:a16="http://schemas.microsoft.com/office/drawing/2014/main" id="{89455420-AB5E-9529-B76B-F6F50AE738AD}"/>
                </a:ext>
              </a:extLst>
            </p:cNvPr>
            <p:cNvSpPr txBox="1"/>
            <p:nvPr/>
          </p:nvSpPr>
          <p:spPr>
            <a:xfrm>
              <a:off x="6529859" y="3512184"/>
              <a:ext cx="2043431" cy="523219"/>
            </a:xfrm>
            <a:prstGeom prst="rect">
              <a:avLst/>
            </a:prstGeom>
            <a:noFill/>
            <a:effectLst/>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a:ln>
                    <a:noFill/>
                  </a:ln>
                  <a:solidFill>
                    <a:prstClr val="white"/>
                  </a:solidFill>
                  <a:effectLst/>
                  <a:uLnTx/>
                  <a:uFillTx/>
                  <a:latin typeface="Century Gothic" panose="020B0502020202020204" pitchFamily="34" charset="0"/>
                  <a:ea typeface="+mn-ea"/>
                  <a:cs typeface="+mn-cs"/>
                </a:rPr>
                <a:t>Mercado Primário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a:ln>
                    <a:noFill/>
                  </a:ln>
                  <a:solidFill>
                    <a:prstClr val="white"/>
                  </a:solidFill>
                  <a:effectLst/>
                  <a:uLnTx/>
                  <a:uFillTx/>
                  <a:latin typeface="Century Gothic" panose="020B0502020202020204" pitchFamily="34" charset="0"/>
                  <a:ea typeface="+mn-ea"/>
                  <a:cs typeface="+mn-cs"/>
                </a:rPr>
                <a:t>e Secundário</a:t>
              </a:r>
            </a:p>
          </p:txBody>
        </p:sp>
        <p:pic>
          <p:nvPicPr>
            <p:cNvPr id="27" name="Picture 26" descr="Icon&#10;&#10;Description automatically generated">
              <a:extLst>
                <a:ext uri="{FF2B5EF4-FFF2-40B4-BE49-F238E27FC236}">
                  <a16:creationId xmlns:a16="http://schemas.microsoft.com/office/drawing/2014/main" id="{477C38C6-F5FF-7437-8797-963CC7021F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96723" y="2380396"/>
              <a:ext cx="841871" cy="820822"/>
            </a:xfrm>
            <a:prstGeom prst="rect">
              <a:avLst/>
            </a:prstGeom>
            <a:effectLst>
              <a:outerShdw blurRad="50800" dist="38100" dir="5400000" algn="t" rotWithShape="0">
                <a:prstClr val="black">
                  <a:alpha val="40000"/>
                </a:prstClr>
              </a:outerShdw>
            </a:effectLst>
          </p:spPr>
        </p:pic>
      </p:grpSp>
      <p:cxnSp>
        <p:nvCxnSpPr>
          <p:cNvPr id="14" name="Straight Connector 13">
            <a:extLst>
              <a:ext uri="{FF2B5EF4-FFF2-40B4-BE49-F238E27FC236}">
                <a16:creationId xmlns:a16="http://schemas.microsoft.com/office/drawing/2014/main" id="{A1B4AF54-8FD5-2C03-2FB2-824FC3AC1404}"/>
              </a:ext>
            </a:extLst>
          </p:cNvPr>
          <p:cNvCxnSpPr>
            <a:cxnSpLocks/>
          </p:cNvCxnSpPr>
          <p:nvPr/>
        </p:nvCxnSpPr>
        <p:spPr>
          <a:xfrm>
            <a:off x="1042182" y="3144570"/>
            <a:ext cx="10417146" cy="0"/>
          </a:xfrm>
          <a:prstGeom prst="line">
            <a:avLst/>
          </a:prstGeom>
          <a:noFill/>
          <a:ln w="28575" cap="flat" cmpd="sng" algn="ctr">
            <a:solidFill>
              <a:srgbClr val="FFFFFF"/>
            </a:solidFill>
            <a:prstDash val="solid"/>
            <a:miter lim="800000"/>
          </a:ln>
          <a:effectLst>
            <a:outerShdw blurRad="50800" dist="38100" dir="5400000" algn="t" rotWithShape="0">
              <a:prstClr val="black">
                <a:alpha val="40000"/>
              </a:prstClr>
            </a:outerShdw>
          </a:effectLst>
        </p:spPr>
      </p:cxnSp>
    </p:spTree>
    <p:extLst>
      <p:ext uri="{BB962C8B-B14F-4D97-AF65-F5344CB8AC3E}">
        <p14:creationId xmlns:p14="http://schemas.microsoft.com/office/powerpoint/2010/main" val="736067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5713E-4F54-827A-E308-F08BC027F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1F9E6F-7330-73C9-42EC-116C2477E0B8}"/>
              </a:ext>
            </a:extLst>
          </p:cNvPr>
          <p:cNvSpPr>
            <a:spLocks noGrp="1"/>
          </p:cNvSpPr>
          <p:nvPr>
            <p:ph type="title"/>
          </p:nvPr>
        </p:nvSpPr>
        <p:spPr/>
        <p:txBody>
          <a:bodyPr/>
          <a:lstStyle/>
          <a:p>
            <a:r>
              <a:rPr lang="pt-BR" dirty="0"/>
              <a:t>PROCESSO DE INVESTIMENTOS</a:t>
            </a:r>
          </a:p>
        </p:txBody>
      </p:sp>
      <p:sp>
        <p:nvSpPr>
          <p:cNvPr id="108" name="Text Placeholder 107">
            <a:extLst>
              <a:ext uri="{FF2B5EF4-FFF2-40B4-BE49-F238E27FC236}">
                <a16:creationId xmlns:a16="http://schemas.microsoft.com/office/drawing/2014/main" id="{FF765EB2-DBF7-E015-D039-6ECF279228A9}"/>
              </a:ext>
            </a:extLst>
          </p:cNvPr>
          <p:cNvSpPr>
            <a:spLocks noGrp="1"/>
          </p:cNvSpPr>
          <p:nvPr>
            <p:ph type="body" sz="quarter" idx="10"/>
          </p:nvPr>
        </p:nvSpPr>
        <p:spPr/>
        <p:txBody>
          <a:bodyPr/>
          <a:lstStyle/>
          <a:p>
            <a:r>
              <a:rPr lang="pt-BR" dirty="0"/>
              <a:t>Crédito Privado | Análise de Crédito</a:t>
            </a:r>
          </a:p>
        </p:txBody>
      </p:sp>
      <p:graphicFrame>
        <p:nvGraphicFramePr>
          <p:cNvPr id="3" name="Tabela 69">
            <a:extLst>
              <a:ext uri="{FF2B5EF4-FFF2-40B4-BE49-F238E27FC236}">
                <a16:creationId xmlns:a16="http://schemas.microsoft.com/office/drawing/2014/main" id="{22DC4E01-9E9E-5185-A71F-57EC50A0804B}"/>
              </a:ext>
            </a:extLst>
          </p:cNvPr>
          <p:cNvGraphicFramePr>
            <a:graphicFrameLocks noGrp="1"/>
          </p:cNvGraphicFramePr>
          <p:nvPr/>
        </p:nvGraphicFramePr>
        <p:xfrm>
          <a:off x="4120871" y="5835671"/>
          <a:ext cx="6856900" cy="587326"/>
        </p:xfrm>
        <a:graphic>
          <a:graphicData uri="http://schemas.openxmlformats.org/drawingml/2006/table">
            <a:tbl>
              <a:tblPr firstRow="1" bandRow="1">
                <a:tableStyleId>{5C22544A-7EE6-4342-B048-85BDC9FD1C3A}</a:tableStyleId>
              </a:tblPr>
              <a:tblGrid>
                <a:gridCol w="2650391">
                  <a:extLst>
                    <a:ext uri="{9D8B030D-6E8A-4147-A177-3AD203B41FA5}">
                      <a16:colId xmlns:a16="http://schemas.microsoft.com/office/drawing/2014/main" val="20000"/>
                    </a:ext>
                  </a:extLst>
                </a:gridCol>
                <a:gridCol w="2278525">
                  <a:extLst>
                    <a:ext uri="{9D8B030D-6E8A-4147-A177-3AD203B41FA5}">
                      <a16:colId xmlns:a16="http://schemas.microsoft.com/office/drawing/2014/main" val="20001"/>
                    </a:ext>
                  </a:extLst>
                </a:gridCol>
                <a:gridCol w="1927984">
                  <a:extLst>
                    <a:ext uri="{9D8B030D-6E8A-4147-A177-3AD203B41FA5}">
                      <a16:colId xmlns:a16="http://schemas.microsoft.com/office/drawing/2014/main" val="20002"/>
                    </a:ext>
                  </a:extLst>
                </a:gridCol>
              </a:tblGrid>
              <a:tr h="526039">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Otimização da carteira com base em preço, retorno e fundamentos</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dirty="0">
                          <a:solidFill>
                            <a:srgbClr val="1D252C"/>
                          </a:solidFill>
                          <a:latin typeface="Century Gothic" panose="020B0502020202020204" pitchFamily="34" charset="0"/>
                          <a:ea typeface="+mn-ea"/>
                          <a:cs typeface="+mn-cs"/>
                        </a:rPr>
                        <a:t>Monitoramento do crédito</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dirty="0">
                          <a:solidFill>
                            <a:srgbClr val="1D252C"/>
                          </a:solidFill>
                          <a:latin typeface="Century Gothic" panose="020B0502020202020204" pitchFamily="34" charset="0"/>
                          <a:ea typeface="+mn-ea"/>
                          <a:cs typeface="+mn-cs"/>
                        </a:rPr>
                        <a:t>Rotatividade dos setores</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8" name="Retângulo 10">
            <a:extLst>
              <a:ext uri="{FF2B5EF4-FFF2-40B4-BE49-F238E27FC236}">
                <a16:creationId xmlns:a16="http://schemas.microsoft.com/office/drawing/2014/main" id="{95CB064F-1E15-6E7C-6492-CC283A03F520}"/>
              </a:ext>
            </a:extLst>
          </p:cNvPr>
          <p:cNvSpPr/>
          <p:nvPr/>
        </p:nvSpPr>
        <p:spPr bwMode="auto">
          <a:xfrm>
            <a:off x="1046613" y="1602673"/>
            <a:ext cx="8891268" cy="4724031"/>
          </a:xfrm>
          <a:prstGeom prst="rect">
            <a:avLst/>
          </a:prstGeom>
          <a:noFill/>
          <a:ln w="9525" cap="flat" cmpd="sng" algn="ctr">
            <a:noFill/>
            <a:prstDash val="solid"/>
            <a:round/>
            <a:headEnd type="none" w="med" len="med"/>
            <a:tailEnd type="none" w="med" len="med"/>
          </a:ln>
          <a:effectLst/>
        </p:spPr>
        <p:txBody>
          <a:bodyPr vert="horz" wrap="square" lIns="63305" tIns="31652" rIns="63305" bIns="31652" numCol="1" rtlCol="0" anchor="t" anchorCtr="0" compatLnSpc="1">
            <a:prstTxWarp prst="textNoShape">
              <a:avLst/>
            </a:prstTxWarp>
          </a:bodyPr>
          <a:lstStyle/>
          <a:p>
            <a:pPr marL="0" marR="0" lvl="0" indent="0" algn="l" defTabSz="633062" rtl="0" eaLnBrk="1" fontAlgn="auto" latinLnBrk="0" hangingPunct="1">
              <a:lnSpc>
                <a:spcPct val="100000"/>
              </a:lnSpc>
              <a:spcBef>
                <a:spcPts val="0"/>
              </a:spcBef>
              <a:spcAft>
                <a:spcPts val="0"/>
              </a:spcAft>
              <a:buClrTx/>
              <a:buSzTx/>
              <a:buFontTx/>
              <a:buNone/>
              <a:tabLst/>
              <a:defRPr/>
            </a:pPr>
            <a:endParaRPr kumimoji="0" lang="pt-BR" sz="1108" b="0" i="0" u="none" strike="noStrike" kern="1200" cap="none" spc="0" normalizeH="0" baseline="0" noProof="0">
              <a:ln>
                <a:noFill/>
              </a:ln>
              <a:solidFill>
                <a:srgbClr val="000000"/>
              </a:solidFill>
              <a:effectLst/>
              <a:uLnTx/>
              <a:uFillTx/>
              <a:latin typeface="Century Gothic"/>
              <a:ea typeface="+mn-ea"/>
              <a:cs typeface="+mn-cs"/>
            </a:endParaRPr>
          </a:p>
        </p:txBody>
      </p:sp>
      <p:sp>
        <p:nvSpPr>
          <p:cNvPr id="29" name="Retângulo 11">
            <a:extLst>
              <a:ext uri="{FF2B5EF4-FFF2-40B4-BE49-F238E27FC236}">
                <a16:creationId xmlns:a16="http://schemas.microsoft.com/office/drawing/2014/main" id="{5364DB60-B540-9167-A4EB-6DB8C9F53F74}"/>
              </a:ext>
            </a:extLst>
          </p:cNvPr>
          <p:cNvSpPr/>
          <p:nvPr/>
        </p:nvSpPr>
        <p:spPr>
          <a:xfrm>
            <a:off x="937937" y="3314804"/>
            <a:ext cx="1822601" cy="9193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2203" tIns="42203" rIns="42203" bIns="42203" numCol="1" spcCol="1270" anchor="ctr" anchorCtr="0">
            <a:noAutofit/>
          </a:bodyPr>
          <a:lstStyle/>
          <a:p>
            <a:pPr marL="0" marR="0" lvl="0" indent="0" algn="l" defTabSz="492394" rtl="0" eaLnBrk="1" fontAlgn="auto" latinLnBrk="0" hangingPunct="1">
              <a:lnSpc>
                <a:spcPct val="90000"/>
              </a:lnSpc>
              <a:spcBef>
                <a:spcPts val="0"/>
              </a:spcBef>
              <a:spcAft>
                <a:spcPct val="35000"/>
              </a:spcAft>
              <a:buClrTx/>
              <a:buSzTx/>
              <a:buFontTx/>
              <a:buNone/>
              <a:tabLst/>
              <a:defRPr/>
            </a:pPr>
            <a:endParaRPr kumimoji="0" lang="pt-BR" sz="969" b="0" i="0" u="none" strike="noStrike" kern="1200" cap="none" spc="0" normalizeH="0" baseline="0" noProof="0">
              <a:ln>
                <a:noFill/>
              </a:ln>
              <a:solidFill>
                <a:srgbClr val="012965"/>
              </a:solidFill>
              <a:effectLst/>
              <a:uLnTx/>
              <a:uFillTx/>
              <a:latin typeface="Calibri" panose="020F0502020204030204"/>
              <a:ea typeface="+mn-ea"/>
              <a:cs typeface="+mn-cs"/>
            </a:endParaRPr>
          </a:p>
        </p:txBody>
      </p:sp>
      <p:graphicFrame>
        <p:nvGraphicFramePr>
          <p:cNvPr id="30" name="Tabela 12">
            <a:extLst>
              <a:ext uri="{FF2B5EF4-FFF2-40B4-BE49-F238E27FC236}">
                <a16:creationId xmlns:a16="http://schemas.microsoft.com/office/drawing/2014/main" id="{538112EF-1D73-B823-E917-1B1F05E1484D}"/>
              </a:ext>
            </a:extLst>
          </p:cNvPr>
          <p:cNvGraphicFramePr>
            <a:graphicFrameLocks noGrp="1"/>
          </p:cNvGraphicFramePr>
          <p:nvPr/>
        </p:nvGraphicFramePr>
        <p:xfrm>
          <a:off x="4086035" y="1790941"/>
          <a:ext cx="6727600" cy="587326"/>
        </p:xfrm>
        <a:graphic>
          <a:graphicData uri="http://schemas.openxmlformats.org/drawingml/2006/table">
            <a:tbl>
              <a:tblPr firstRow="1" bandRow="1">
                <a:tableStyleId>{5C22544A-7EE6-4342-B048-85BDC9FD1C3A}</a:tableStyleId>
              </a:tblPr>
              <a:tblGrid>
                <a:gridCol w="2493508">
                  <a:extLst>
                    <a:ext uri="{9D8B030D-6E8A-4147-A177-3AD203B41FA5}">
                      <a16:colId xmlns:a16="http://schemas.microsoft.com/office/drawing/2014/main" val="20000"/>
                    </a:ext>
                  </a:extLst>
                </a:gridCol>
                <a:gridCol w="2321541">
                  <a:extLst>
                    <a:ext uri="{9D8B030D-6E8A-4147-A177-3AD203B41FA5}">
                      <a16:colId xmlns:a16="http://schemas.microsoft.com/office/drawing/2014/main" val="20001"/>
                    </a:ext>
                  </a:extLst>
                </a:gridCol>
                <a:gridCol w="1912551">
                  <a:extLst>
                    <a:ext uri="{9D8B030D-6E8A-4147-A177-3AD203B41FA5}">
                      <a16:colId xmlns:a16="http://schemas.microsoft.com/office/drawing/2014/main" val="20002"/>
                    </a:ext>
                  </a:extLst>
                </a:gridCol>
              </a:tblGrid>
              <a:tr h="526039">
                <a:tc>
                  <a:txBody>
                    <a:bodyPr/>
                    <a:lstStyle/>
                    <a:p>
                      <a:pPr marL="171450" lvl="0" indent="-171450">
                        <a:buFont typeface="Wingdings" panose="05000000000000000000" pitchFamily="2" charset="2"/>
                        <a:buChar char="ü"/>
                      </a:pPr>
                      <a:r>
                        <a:rPr lang="pt-BR" sz="1100" b="0" u="none" kern="1200">
                          <a:solidFill>
                            <a:srgbClr val="1D252C"/>
                          </a:solidFill>
                          <a:latin typeface="Century Gothic" panose="020B0502020202020204" pitchFamily="34" charset="0"/>
                          <a:ea typeface="+mn-ea"/>
                          <a:cs typeface="+mn-cs"/>
                        </a:rPr>
                        <a:t>Tendências de Longo Prazo</a:t>
                      </a: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Juros, Câmbio, Inflação </a:t>
                      </a:r>
                      <a:r>
                        <a:rPr lang="pt-BR" sz="1100" b="0" u="none" kern="1200" err="1">
                          <a:solidFill>
                            <a:srgbClr val="1D252C"/>
                          </a:solidFill>
                          <a:latin typeface="Century Gothic" panose="020B0502020202020204" pitchFamily="34" charset="0"/>
                          <a:ea typeface="+mn-ea"/>
                          <a:cs typeface="+mn-cs"/>
                        </a:rPr>
                        <a:t>etc</a:t>
                      </a:r>
                      <a:endParaRPr lang="pt-BR" sz="1100" b="0" u="none" kern="1200">
                        <a:solidFill>
                          <a:srgbClr val="1D252C"/>
                        </a:solidFill>
                        <a:latin typeface="Century Gothic" panose="020B0502020202020204" pitchFamily="34" charset="0"/>
                        <a:ea typeface="+mn-ea"/>
                        <a:cs typeface="+mn-cs"/>
                      </a:endParaRP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Políticas Governamentais</a:t>
                      </a: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Cenários local e global; </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Revisões Periódicas</a:t>
                      </a: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Ciclos Econômicos</a:t>
                      </a: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pt-BR" sz="1100" b="0" u="none" kern="1200">
                        <a:solidFill>
                          <a:srgbClr val="1D252C"/>
                        </a:solidFill>
                        <a:latin typeface="Century Gothic" panose="020B0502020202020204" pitchFamily="34" charset="0"/>
                        <a:ea typeface="+mn-ea"/>
                        <a:cs typeface="+mn-cs"/>
                      </a:endParaRP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93" name="Group 92">
            <a:extLst>
              <a:ext uri="{FF2B5EF4-FFF2-40B4-BE49-F238E27FC236}">
                <a16:creationId xmlns:a16="http://schemas.microsoft.com/office/drawing/2014/main" id="{1D70AF9E-1F48-D91E-A1B1-E7FEBA22C9A7}"/>
              </a:ext>
            </a:extLst>
          </p:cNvPr>
          <p:cNvGrpSpPr/>
          <p:nvPr/>
        </p:nvGrpSpPr>
        <p:grpSpPr>
          <a:xfrm>
            <a:off x="1046614" y="1714597"/>
            <a:ext cx="3050748" cy="688202"/>
            <a:chOff x="1046614" y="1544212"/>
            <a:chExt cx="3050748" cy="688202"/>
          </a:xfrm>
        </p:grpSpPr>
        <p:sp>
          <p:nvSpPr>
            <p:cNvPr id="37" name="Retângulo de cantos arredondados 18">
              <a:extLst>
                <a:ext uri="{FF2B5EF4-FFF2-40B4-BE49-F238E27FC236}">
                  <a16:creationId xmlns:a16="http://schemas.microsoft.com/office/drawing/2014/main" id="{CCEAFD6D-B227-7C2E-E7BD-C331F0E6517C}"/>
                </a:ext>
              </a:extLst>
            </p:cNvPr>
            <p:cNvSpPr/>
            <p:nvPr/>
          </p:nvSpPr>
          <p:spPr>
            <a:xfrm>
              <a:off x="1059817" y="1544212"/>
              <a:ext cx="3037545" cy="688202"/>
            </a:xfrm>
            <a:prstGeom prst="roundRect">
              <a:avLst>
                <a:gd name="adj" fmla="val 10000"/>
              </a:avLst>
            </a:prstGeom>
            <a:solidFill>
              <a:srgbClr val="0082C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Neurial Grotesk"/>
                <a:ea typeface="+mn-ea"/>
                <a:cs typeface="+mn-cs"/>
              </a:endParaRPr>
            </a:p>
          </p:txBody>
        </p:sp>
        <p:sp>
          <p:nvSpPr>
            <p:cNvPr id="38" name="Retângulo 16">
              <a:extLst>
                <a:ext uri="{FF2B5EF4-FFF2-40B4-BE49-F238E27FC236}">
                  <a16:creationId xmlns:a16="http://schemas.microsoft.com/office/drawing/2014/main" id="{18EEF209-3F61-0C34-8FE3-983A3732D75C}"/>
                </a:ext>
              </a:extLst>
            </p:cNvPr>
            <p:cNvSpPr/>
            <p:nvPr/>
          </p:nvSpPr>
          <p:spPr>
            <a:xfrm>
              <a:off x="1046614" y="1564369"/>
              <a:ext cx="2403849" cy="6478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305" tIns="63305" rIns="63305" bIns="63305" numCol="1" spcCol="1270" anchor="ctr" anchorCtr="0">
              <a:noAutofit/>
            </a:bodyPr>
            <a:lstStyle/>
            <a:p>
              <a:pPr marL="0" marR="0" lvl="0" indent="0" algn="l" defTabSz="738572" rtl="0" eaLnBrk="1" fontAlgn="auto" latinLnBrk="0" hangingPunct="1">
                <a:lnSpc>
                  <a:spcPct val="90000"/>
                </a:lnSpc>
                <a:spcBef>
                  <a:spcPts val="0"/>
                </a:spcBef>
                <a:spcAft>
                  <a:spcPct val="35000"/>
                </a:spcAft>
                <a:buClrTx/>
                <a:buSzTx/>
                <a:buFontTx/>
                <a:buNone/>
                <a:tabLst/>
                <a:defRPr/>
              </a:pPr>
              <a:r>
                <a:rPr kumimoji="0" lang="pt-BR" sz="1662" b="1" i="0" u="none" strike="noStrike" kern="1200" cap="none" spc="0" normalizeH="0" baseline="0" noProof="0">
                  <a:ln>
                    <a:noFill/>
                  </a:ln>
                  <a:solidFill>
                    <a:srgbClr val="FFFFFF"/>
                  </a:solidFill>
                  <a:effectLst/>
                  <a:uLnTx/>
                  <a:uFillTx/>
                  <a:latin typeface="Calibri" panose="020F0502020204030204"/>
                  <a:ea typeface="+mn-ea"/>
                  <a:cs typeface="+mn-cs"/>
                </a:rPr>
                <a:t>Variáveis Macro</a:t>
              </a:r>
              <a:br>
                <a:rPr kumimoji="0" lang="pt-BR" sz="1015"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pt-BR" sz="1015" b="0" i="0" u="none" strike="noStrike" kern="1200" cap="none" spc="0" normalizeH="0" baseline="0" noProof="0">
                  <a:ln>
                    <a:noFill/>
                  </a:ln>
                  <a:solidFill>
                    <a:srgbClr val="FFFFFF"/>
                  </a:solidFill>
                  <a:effectLst/>
                  <a:uLnTx/>
                  <a:uFillTx/>
                  <a:latin typeface="Calibri" panose="020F0502020204030204"/>
                  <a:ea typeface="+mn-ea"/>
                  <a:cs typeface="+mn-cs"/>
                </a:rPr>
                <a:t>Sinergia com equipe econômica</a:t>
              </a:r>
            </a:p>
          </p:txBody>
        </p:sp>
      </p:grpSp>
      <p:grpSp>
        <p:nvGrpSpPr>
          <p:cNvPr id="92" name="Group 91">
            <a:extLst>
              <a:ext uri="{FF2B5EF4-FFF2-40B4-BE49-F238E27FC236}">
                <a16:creationId xmlns:a16="http://schemas.microsoft.com/office/drawing/2014/main" id="{14BC4173-3E66-9C3E-5EA3-027121996E2A}"/>
              </a:ext>
            </a:extLst>
          </p:cNvPr>
          <p:cNvGrpSpPr/>
          <p:nvPr/>
        </p:nvGrpSpPr>
        <p:grpSpPr>
          <a:xfrm>
            <a:off x="1046613" y="2379287"/>
            <a:ext cx="3052390" cy="688202"/>
            <a:chOff x="1046613" y="2208902"/>
            <a:chExt cx="3052390" cy="688202"/>
          </a:xfrm>
        </p:grpSpPr>
        <p:sp>
          <p:nvSpPr>
            <p:cNvPr id="40" name="Retângulo de cantos arredondados 27">
              <a:extLst>
                <a:ext uri="{FF2B5EF4-FFF2-40B4-BE49-F238E27FC236}">
                  <a16:creationId xmlns:a16="http://schemas.microsoft.com/office/drawing/2014/main" id="{8BA0A3E9-2C17-040B-4C7E-37767F0D55CE}"/>
                </a:ext>
              </a:extLst>
            </p:cNvPr>
            <p:cNvSpPr/>
            <p:nvPr/>
          </p:nvSpPr>
          <p:spPr>
            <a:xfrm>
              <a:off x="1046613" y="2208902"/>
              <a:ext cx="3052390" cy="688202"/>
            </a:xfrm>
            <a:prstGeom prst="roundRect">
              <a:avLst>
                <a:gd name="adj" fmla="val 10000"/>
              </a:avLst>
            </a:prstGeom>
            <a:solidFill>
              <a:srgbClr val="0082C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Neurial Grotesk"/>
                <a:ea typeface="+mn-ea"/>
                <a:cs typeface="+mn-cs"/>
              </a:endParaRPr>
            </a:p>
          </p:txBody>
        </p:sp>
        <p:sp>
          <p:nvSpPr>
            <p:cNvPr id="41" name="Retângulo 28">
              <a:extLst>
                <a:ext uri="{FF2B5EF4-FFF2-40B4-BE49-F238E27FC236}">
                  <a16:creationId xmlns:a16="http://schemas.microsoft.com/office/drawing/2014/main" id="{7BDDA23B-0402-C3EE-89C1-394966B138CB}"/>
                </a:ext>
              </a:extLst>
            </p:cNvPr>
            <p:cNvSpPr/>
            <p:nvPr/>
          </p:nvSpPr>
          <p:spPr>
            <a:xfrm>
              <a:off x="1062207" y="2229059"/>
              <a:ext cx="2958995" cy="6478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305" tIns="63305" rIns="63305" bIns="63305" numCol="1" spcCol="1270" anchor="ctr" anchorCtr="0">
              <a:noAutofit/>
            </a:bodyPr>
            <a:lstStyle/>
            <a:p>
              <a:pPr marL="0" marR="0" lvl="0" indent="0" algn="l" defTabSz="738572" rtl="0" eaLnBrk="1" fontAlgn="auto" latinLnBrk="0" hangingPunct="1">
                <a:lnSpc>
                  <a:spcPct val="90000"/>
                </a:lnSpc>
                <a:spcBef>
                  <a:spcPts val="0"/>
                </a:spcBef>
                <a:spcAft>
                  <a:spcPct val="35000"/>
                </a:spcAft>
                <a:buClrTx/>
                <a:buSzTx/>
                <a:buFontTx/>
                <a:buNone/>
                <a:tabLst/>
                <a:defRPr/>
              </a:pPr>
              <a:r>
                <a:rPr kumimoji="0" lang="pt-BR" sz="1662" b="1" i="0" u="none" strike="noStrike" kern="1200" cap="none" spc="0" normalizeH="0" baseline="0" noProof="0">
                  <a:ln>
                    <a:noFill/>
                  </a:ln>
                  <a:solidFill>
                    <a:srgbClr val="FFFFFF"/>
                  </a:solidFill>
                  <a:effectLst/>
                  <a:uLnTx/>
                  <a:uFillTx/>
                  <a:latin typeface="Calibri" panose="020F0502020204030204"/>
                  <a:ea typeface="+mn-ea"/>
                  <a:cs typeface="+mn-cs"/>
                </a:rPr>
                <a:t>Análise Setorial</a:t>
              </a:r>
              <a:br>
                <a:rPr kumimoji="0" lang="pt-BR" sz="1015"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pt-BR" sz="1015" b="0" i="0" u="none" strike="noStrike" kern="1200" cap="none" spc="0" normalizeH="0" baseline="0" noProof="0">
                  <a:ln>
                    <a:noFill/>
                  </a:ln>
                  <a:solidFill>
                    <a:srgbClr val="FFFFFF"/>
                  </a:solidFill>
                  <a:effectLst/>
                  <a:uLnTx/>
                  <a:uFillTx/>
                  <a:latin typeface="Calibri" panose="020F0502020204030204"/>
                  <a:ea typeface="+mn-ea"/>
                  <a:cs typeface="+mn-cs"/>
                </a:rPr>
                <a:t>Alternativas do setor e “Indústrias Alvo”</a:t>
              </a:r>
            </a:p>
          </p:txBody>
        </p:sp>
      </p:grpSp>
      <p:grpSp>
        <p:nvGrpSpPr>
          <p:cNvPr id="91" name="Group 90">
            <a:extLst>
              <a:ext uri="{FF2B5EF4-FFF2-40B4-BE49-F238E27FC236}">
                <a16:creationId xmlns:a16="http://schemas.microsoft.com/office/drawing/2014/main" id="{F1DAF7D6-A168-77DE-C618-3DBDD518B463}"/>
              </a:ext>
            </a:extLst>
          </p:cNvPr>
          <p:cNvGrpSpPr/>
          <p:nvPr/>
        </p:nvGrpSpPr>
        <p:grpSpPr>
          <a:xfrm>
            <a:off x="1046614" y="3724198"/>
            <a:ext cx="3037339" cy="688202"/>
            <a:chOff x="1046614" y="3553813"/>
            <a:chExt cx="3037339" cy="688202"/>
          </a:xfrm>
        </p:grpSpPr>
        <p:sp>
          <p:nvSpPr>
            <p:cNvPr id="43" name="Retângulo de cantos arredondados 36">
              <a:extLst>
                <a:ext uri="{FF2B5EF4-FFF2-40B4-BE49-F238E27FC236}">
                  <a16:creationId xmlns:a16="http://schemas.microsoft.com/office/drawing/2014/main" id="{6AC0B274-8308-E0EB-DACE-63DDF287D254}"/>
                </a:ext>
              </a:extLst>
            </p:cNvPr>
            <p:cNvSpPr/>
            <p:nvPr/>
          </p:nvSpPr>
          <p:spPr>
            <a:xfrm>
              <a:off x="1046614" y="3553813"/>
              <a:ext cx="3037339" cy="688202"/>
            </a:xfrm>
            <a:prstGeom prst="roundRect">
              <a:avLst>
                <a:gd name="adj" fmla="val 10000"/>
              </a:avLst>
            </a:prstGeom>
            <a:solidFill>
              <a:srgbClr val="0082C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Neurial Grotesk"/>
                <a:ea typeface="+mn-ea"/>
                <a:cs typeface="+mn-cs"/>
              </a:endParaRPr>
            </a:p>
          </p:txBody>
        </p:sp>
        <p:sp>
          <p:nvSpPr>
            <p:cNvPr id="44" name="Retângulo 31">
              <a:extLst>
                <a:ext uri="{FF2B5EF4-FFF2-40B4-BE49-F238E27FC236}">
                  <a16:creationId xmlns:a16="http://schemas.microsoft.com/office/drawing/2014/main" id="{E6876484-7E25-C551-51B8-F6AE98A93DEF}"/>
                </a:ext>
              </a:extLst>
            </p:cNvPr>
            <p:cNvSpPr/>
            <p:nvPr/>
          </p:nvSpPr>
          <p:spPr>
            <a:xfrm>
              <a:off x="1062131" y="3573970"/>
              <a:ext cx="2435138" cy="647887"/>
            </a:xfrm>
            <a:prstGeom prst="rect">
              <a:avLst/>
            </a:prstGeom>
            <a:solidFill>
              <a:srgbClr val="0082CE"/>
            </a:solidFill>
          </p:spPr>
          <p:style>
            <a:lnRef idx="0">
              <a:scrgbClr r="0" g="0" b="0"/>
            </a:lnRef>
            <a:fillRef idx="0">
              <a:scrgbClr r="0" g="0" b="0"/>
            </a:fillRef>
            <a:effectRef idx="0">
              <a:scrgbClr r="0" g="0" b="0"/>
            </a:effectRef>
            <a:fontRef idx="minor">
              <a:schemeClr val="lt1"/>
            </a:fontRef>
          </p:style>
          <p:txBody>
            <a:bodyPr spcFirstLastPara="0" vert="horz" wrap="square" lIns="63305" tIns="63305" rIns="63305" bIns="63305" numCol="1" spcCol="1270" anchor="ctr" anchorCtr="0">
              <a:noAutofit/>
            </a:bodyPr>
            <a:lstStyle/>
            <a:p>
              <a:pPr marL="0" marR="0" lvl="0" indent="0" algn="l" defTabSz="738572" rtl="0" eaLnBrk="1" fontAlgn="auto" latinLnBrk="0" hangingPunct="1">
                <a:lnSpc>
                  <a:spcPct val="90000"/>
                </a:lnSpc>
                <a:spcBef>
                  <a:spcPts val="0"/>
                </a:spcBef>
                <a:spcAft>
                  <a:spcPct val="35000"/>
                </a:spcAft>
                <a:buClrTx/>
                <a:buSzTx/>
                <a:buFontTx/>
                <a:buNone/>
                <a:tabLst/>
                <a:defRPr/>
              </a:pPr>
              <a:r>
                <a:rPr kumimoji="0" lang="pt-BR" sz="1662" b="1" i="0" u="none" strike="noStrike" kern="1200" cap="none" spc="0" normalizeH="0" baseline="0" noProof="0">
                  <a:ln>
                    <a:noFill/>
                  </a:ln>
                  <a:solidFill>
                    <a:srgbClr val="FFFFFF"/>
                  </a:solidFill>
                  <a:effectLst/>
                  <a:uLnTx/>
                  <a:uFillTx/>
                  <a:latin typeface="Calibri" panose="020F0502020204030204"/>
                  <a:ea typeface="+mn-ea"/>
                  <a:cs typeface="+mn-cs"/>
                </a:rPr>
                <a:t>Análise da Emissão</a:t>
              </a:r>
              <a:br>
                <a:rPr kumimoji="0" lang="pt-BR" sz="1015"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pt-BR" sz="1015" b="0" i="0" u="none" strike="noStrike" kern="1200" cap="none" spc="0" normalizeH="0" baseline="0" noProof="0">
                  <a:ln>
                    <a:noFill/>
                  </a:ln>
                  <a:solidFill>
                    <a:srgbClr val="FFFFFF"/>
                  </a:solidFill>
                  <a:effectLst/>
                  <a:uLnTx/>
                  <a:uFillTx/>
                  <a:latin typeface="Calibri" panose="020F0502020204030204"/>
                  <a:ea typeface="+mn-ea"/>
                  <a:cs typeface="+mn-cs"/>
                </a:rPr>
                <a:t>Termos e condições da emissão </a:t>
              </a:r>
            </a:p>
          </p:txBody>
        </p:sp>
      </p:grpSp>
      <p:grpSp>
        <p:nvGrpSpPr>
          <p:cNvPr id="90" name="Group 89">
            <a:extLst>
              <a:ext uri="{FF2B5EF4-FFF2-40B4-BE49-F238E27FC236}">
                <a16:creationId xmlns:a16="http://schemas.microsoft.com/office/drawing/2014/main" id="{9DA08E41-FC37-1948-DC60-EE1AA76C688F}"/>
              </a:ext>
            </a:extLst>
          </p:cNvPr>
          <p:cNvGrpSpPr/>
          <p:nvPr/>
        </p:nvGrpSpPr>
        <p:grpSpPr>
          <a:xfrm>
            <a:off x="1046614" y="3046108"/>
            <a:ext cx="3050748" cy="688202"/>
            <a:chOff x="1046614" y="2875723"/>
            <a:chExt cx="3050748" cy="688202"/>
          </a:xfrm>
        </p:grpSpPr>
        <p:sp>
          <p:nvSpPr>
            <p:cNvPr id="46" name="Retângulo de cantos arredondados 39">
              <a:extLst>
                <a:ext uri="{FF2B5EF4-FFF2-40B4-BE49-F238E27FC236}">
                  <a16:creationId xmlns:a16="http://schemas.microsoft.com/office/drawing/2014/main" id="{08A792B7-C339-B5C6-C2F8-6F52CFD4DB4B}"/>
                </a:ext>
              </a:extLst>
            </p:cNvPr>
            <p:cNvSpPr/>
            <p:nvPr/>
          </p:nvSpPr>
          <p:spPr>
            <a:xfrm>
              <a:off x="1046614" y="2875723"/>
              <a:ext cx="3050748" cy="688202"/>
            </a:xfrm>
            <a:prstGeom prst="roundRect">
              <a:avLst>
                <a:gd name="adj" fmla="val 10000"/>
              </a:avLst>
            </a:prstGeom>
            <a:solidFill>
              <a:srgbClr val="0082C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Neurial Grotesk"/>
                <a:ea typeface="+mn-ea"/>
                <a:cs typeface="+mn-cs"/>
              </a:endParaRPr>
            </a:p>
          </p:txBody>
        </p:sp>
        <p:sp>
          <p:nvSpPr>
            <p:cNvPr id="47" name="Retângulo 34">
              <a:extLst>
                <a:ext uri="{FF2B5EF4-FFF2-40B4-BE49-F238E27FC236}">
                  <a16:creationId xmlns:a16="http://schemas.microsoft.com/office/drawing/2014/main" id="{0559D004-97ED-1EDB-C2D2-0BF1C59DC7A2}"/>
                </a:ext>
              </a:extLst>
            </p:cNvPr>
            <p:cNvSpPr/>
            <p:nvPr/>
          </p:nvSpPr>
          <p:spPr>
            <a:xfrm>
              <a:off x="1062199" y="2895880"/>
              <a:ext cx="2445888" cy="6478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305" tIns="63305" rIns="63305" bIns="63305" numCol="1" spcCol="1270" anchor="ctr" anchorCtr="0">
              <a:noAutofit/>
            </a:bodyPr>
            <a:lstStyle/>
            <a:p>
              <a:pPr marL="0" marR="0" lvl="0" indent="0" algn="l" defTabSz="738572" rtl="0" eaLnBrk="1" fontAlgn="auto" latinLnBrk="0" hangingPunct="1">
                <a:lnSpc>
                  <a:spcPct val="90000"/>
                </a:lnSpc>
                <a:spcBef>
                  <a:spcPts val="0"/>
                </a:spcBef>
                <a:spcAft>
                  <a:spcPct val="35000"/>
                </a:spcAft>
                <a:buClrTx/>
                <a:buSzTx/>
                <a:buFontTx/>
                <a:buNone/>
                <a:tabLst/>
                <a:defRPr/>
              </a:pPr>
              <a:r>
                <a:rPr kumimoji="0" lang="pt-BR" sz="1662" b="1" i="0" u="none" strike="noStrike" kern="1200" cap="none" spc="0" normalizeH="0" baseline="0" noProof="0">
                  <a:ln>
                    <a:noFill/>
                  </a:ln>
                  <a:solidFill>
                    <a:srgbClr val="FFFFFF"/>
                  </a:solidFill>
                  <a:effectLst/>
                  <a:uLnTx/>
                  <a:uFillTx/>
                  <a:latin typeface="Calibri" panose="020F0502020204030204"/>
                  <a:ea typeface="+mn-ea"/>
                  <a:cs typeface="+mn-cs"/>
                </a:rPr>
                <a:t>Análise Corporativa</a:t>
              </a:r>
              <a:br>
                <a:rPr kumimoji="0" lang="pt-BR" sz="1015" b="0" i="0" u="none" strike="noStrike" kern="1200" cap="none" spc="0" normalizeH="0" baseline="0" noProof="0">
                  <a:ln>
                    <a:noFill/>
                  </a:ln>
                  <a:solidFill>
                    <a:srgbClr val="FFFFFF"/>
                  </a:solidFill>
                  <a:effectLst/>
                  <a:uLnTx/>
                  <a:uFillTx/>
                  <a:latin typeface="Calibri" panose="020F0502020204030204"/>
                  <a:ea typeface="+mn-ea"/>
                  <a:cs typeface="+mn-cs"/>
                </a:rPr>
              </a:br>
              <a:r>
                <a:rPr kumimoji="0" lang="pt-BR" sz="1015" b="0" i="0" u="none" strike="noStrike" kern="1200" cap="none" spc="0" normalizeH="0" baseline="0" noProof="0">
                  <a:ln>
                    <a:noFill/>
                  </a:ln>
                  <a:solidFill>
                    <a:srgbClr val="FFFFFF"/>
                  </a:solidFill>
                  <a:effectLst/>
                  <a:uLnTx/>
                  <a:uFillTx/>
                  <a:latin typeface="Calibri" panose="020F0502020204030204"/>
                  <a:ea typeface="+mn-ea"/>
                  <a:cs typeface="+mn-cs"/>
                </a:rPr>
                <a:t>Sinergia com equipe de analistas</a:t>
              </a:r>
            </a:p>
          </p:txBody>
        </p:sp>
      </p:grpSp>
      <p:grpSp>
        <p:nvGrpSpPr>
          <p:cNvPr id="89" name="Group 88">
            <a:extLst>
              <a:ext uri="{FF2B5EF4-FFF2-40B4-BE49-F238E27FC236}">
                <a16:creationId xmlns:a16="http://schemas.microsoft.com/office/drawing/2014/main" id="{EBF8B396-B118-EFFD-06E2-423D14134ED5}"/>
              </a:ext>
            </a:extLst>
          </p:cNvPr>
          <p:cNvGrpSpPr/>
          <p:nvPr/>
        </p:nvGrpSpPr>
        <p:grpSpPr>
          <a:xfrm>
            <a:off x="1046614" y="5053576"/>
            <a:ext cx="3050748" cy="688202"/>
            <a:chOff x="1046614" y="4883191"/>
            <a:chExt cx="3050748" cy="688202"/>
          </a:xfrm>
        </p:grpSpPr>
        <p:sp>
          <p:nvSpPr>
            <p:cNvPr id="49" name="Retângulo de cantos arredondados 42">
              <a:extLst>
                <a:ext uri="{FF2B5EF4-FFF2-40B4-BE49-F238E27FC236}">
                  <a16:creationId xmlns:a16="http://schemas.microsoft.com/office/drawing/2014/main" id="{F5DD5A89-C6B5-B56F-2DE0-7F651D784C3D}"/>
                </a:ext>
              </a:extLst>
            </p:cNvPr>
            <p:cNvSpPr/>
            <p:nvPr/>
          </p:nvSpPr>
          <p:spPr>
            <a:xfrm>
              <a:off x="1046614" y="4883191"/>
              <a:ext cx="3050748" cy="688202"/>
            </a:xfrm>
            <a:prstGeom prst="roundRect">
              <a:avLst>
                <a:gd name="adj" fmla="val 10000"/>
              </a:avLst>
            </a:prstGeom>
            <a:solidFill>
              <a:srgbClr val="0082C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Neurial Grotesk"/>
                <a:ea typeface="+mn-ea"/>
                <a:cs typeface="+mn-cs"/>
              </a:endParaRPr>
            </a:p>
          </p:txBody>
        </p:sp>
        <p:sp>
          <p:nvSpPr>
            <p:cNvPr id="50" name="Retângulo 37">
              <a:extLst>
                <a:ext uri="{FF2B5EF4-FFF2-40B4-BE49-F238E27FC236}">
                  <a16:creationId xmlns:a16="http://schemas.microsoft.com/office/drawing/2014/main" id="{9077BF8A-AF25-74AA-0262-E33BEC6C6D79}"/>
                </a:ext>
              </a:extLst>
            </p:cNvPr>
            <p:cNvSpPr/>
            <p:nvPr/>
          </p:nvSpPr>
          <p:spPr>
            <a:xfrm>
              <a:off x="1062199" y="4903348"/>
              <a:ext cx="2445888" cy="647887"/>
            </a:xfrm>
            <a:prstGeom prst="rect">
              <a:avLst/>
            </a:prstGeom>
            <a:solidFill>
              <a:srgbClr val="0082CE"/>
            </a:solidFill>
            <a:ln>
              <a:solidFill>
                <a:srgbClr val="0082CE"/>
              </a:solidFill>
            </a:ln>
          </p:spPr>
          <p:style>
            <a:lnRef idx="0">
              <a:scrgbClr r="0" g="0" b="0"/>
            </a:lnRef>
            <a:fillRef idx="0">
              <a:scrgbClr r="0" g="0" b="0"/>
            </a:fillRef>
            <a:effectRef idx="0">
              <a:scrgbClr r="0" g="0" b="0"/>
            </a:effectRef>
            <a:fontRef idx="minor">
              <a:schemeClr val="lt1"/>
            </a:fontRef>
          </p:style>
          <p:txBody>
            <a:bodyPr spcFirstLastPara="0" vert="horz" wrap="square" lIns="63305" tIns="63305" rIns="63305" bIns="63305" numCol="1" spcCol="1270" anchor="ctr" anchorCtr="0">
              <a:noAutofit/>
            </a:bodyPr>
            <a:lstStyle/>
            <a:p>
              <a:pPr marL="0" marR="0" lvl="0" indent="0" algn="l" defTabSz="738572" rtl="0" eaLnBrk="1" fontAlgn="auto" latinLnBrk="0" hangingPunct="1">
                <a:lnSpc>
                  <a:spcPct val="90000"/>
                </a:lnSpc>
                <a:spcBef>
                  <a:spcPts val="0"/>
                </a:spcBef>
                <a:spcAft>
                  <a:spcPct val="35000"/>
                </a:spcAft>
                <a:buClrTx/>
                <a:buSzTx/>
                <a:buFontTx/>
                <a:buNone/>
                <a:tabLst/>
                <a:defRPr/>
              </a:pPr>
              <a:r>
                <a:rPr kumimoji="0" lang="pt-BR" sz="1662" b="1" i="0" u="none" strike="noStrike" kern="1200" cap="none" spc="0" normalizeH="0" baseline="0" noProof="0">
                  <a:ln>
                    <a:noFill/>
                  </a:ln>
                  <a:solidFill>
                    <a:srgbClr val="FFFFFF"/>
                  </a:solidFill>
                  <a:effectLst/>
                  <a:uLnTx/>
                  <a:uFillTx/>
                  <a:latin typeface="Calibri" panose="020F0502020204030204"/>
                  <a:ea typeface="+mn-ea"/>
                  <a:cs typeface="+mn-cs"/>
                </a:rPr>
                <a:t>Gestão da Carteira</a:t>
              </a:r>
            </a:p>
            <a:p>
              <a:pPr marL="0" marR="0" lvl="0" indent="0" algn="l" defTabSz="738572" rtl="0" eaLnBrk="1" fontAlgn="auto" latinLnBrk="0" hangingPunct="1">
                <a:lnSpc>
                  <a:spcPct val="90000"/>
                </a:lnSpc>
                <a:spcBef>
                  <a:spcPts val="0"/>
                </a:spcBef>
                <a:spcAft>
                  <a:spcPct val="35000"/>
                </a:spcAft>
                <a:buClrTx/>
                <a:buSzTx/>
                <a:buFontTx/>
                <a:buNone/>
                <a:tabLst/>
                <a:defRPr/>
              </a:pPr>
              <a:r>
                <a:rPr kumimoji="0" lang="pt-BR" sz="1015" b="0" i="0" u="none" strike="noStrike" kern="1200" cap="none" spc="0" normalizeH="0" baseline="0" noProof="0">
                  <a:ln>
                    <a:noFill/>
                  </a:ln>
                  <a:solidFill>
                    <a:srgbClr val="FFFFFF"/>
                  </a:solidFill>
                  <a:effectLst/>
                  <a:uLnTx/>
                  <a:uFillTx/>
                  <a:latin typeface="Calibri" panose="020F0502020204030204"/>
                  <a:ea typeface="+mn-ea"/>
                  <a:cs typeface="+mn-cs"/>
                </a:rPr>
                <a:t>Gestão ativa das posições</a:t>
              </a:r>
            </a:p>
          </p:txBody>
        </p:sp>
      </p:grpSp>
      <p:grpSp>
        <p:nvGrpSpPr>
          <p:cNvPr id="88" name="Group 87">
            <a:extLst>
              <a:ext uri="{FF2B5EF4-FFF2-40B4-BE49-F238E27FC236}">
                <a16:creationId xmlns:a16="http://schemas.microsoft.com/office/drawing/2014/main" id="{3B142214-823B-139D-AAB8-62D2ED465F09}"/>
              </a:ext>
            </a:extLst>
          </p:cNvPr>
          <p:cNvGrpSpPr/>
          <p:nvPr/>
        </p:nvGrpSpPr>
        <p:grpSpPr>
          <a:xfrm>
            <a:off x="3528760" y="2246352"/>
            <a:ext cx="396674" cy="336616"/>
            <a:chOff x="3528760" y="2075967"/>
            <a:chExt cx="396674" cy="336616"/>
          </a:xfrm>
        </p:grpSpPr>
        <p:sp>
          <p:nvSpPr>
            <p:cNvPr id="52" name="Seta para baixo 45">
              <a:extLst>
                <a:ext uri="{FF2B5EF4-FFF2-40B4-BE49-F238E27FC236}">
                  <a16:creationId xmlns:a16="http://schemas.microsoft.com/office/drawing/2014/main" id="{AE451C38-7473-2804-1905-454597AA4D78}"/>
                </a:ext>
              </a:extLst>
            </p:cNvPr>
            <p:cNvSpPr/>
            <p:nvPr/>
          </p:nvSpPr>
          <p:spPr>
            <a:xfrm>
              <a:off x="3528760" y="2075967"/>
              <a:ext cx="396674" cy="336616"/>
            </a:xfrm>
            <a:prstGeom prst="downArrow">
              <a:avLst>
                <a:gd name="adj1" fmla="val 55000"/>
                <a:gd name="adj2" fmla="val 45000"/>
              </a:avLst>
            </a:prstGeom>
            <a:solidFill>
              <a:schemeClr val="bg1">
                <a:lumMod val="95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hueOff val="0"/>
                    <a:satOff val="0"/>
                    <a:lumOff val="0"/>
                    <a:alphaOff val="0"/>
                  </a:prstClr>
                </a:solidFill>
                <a:effectLst/>
                <a:uLnTx/>
                <a:uFillTx/>
                <a:latin typeface="Neurial Grotesk"/>
                <a:ea typeface="+mn-ea"/>
                <a:cs typeface="+mn-cs"/>
              </a:endParaRPr>
            </a:p>
          </p:txBody>
        </p:sp>
        <p:sp>
          <p:nvSpPr>
            <p:cNvPr id="53" name="Seta para baixo 4">
              <a:extLst>
                <a:ext uri="{FF2B5EF4-FFF2-40B4-BE49-F238E27FC236}">
                  <a16:creationId xmlns:a16="http://schemas.microsoft.com/office/drawing/2014/main" id="{426825A7-9578-3190-7E3B-441F0B5B8F7F}"/>
                </a:ext>
              </a:extLst>
            </p:cNvPr>
            <p:cNvSpPr/>
            <p:nvPr/>
          </p:nvSpPr>
          <p:spPr>
            <a:xfrm>
              <a:off x="3618012" y="2075967"/>
              <a:ext cx="218170" cy="253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95" tIns="12895" rIns="12895" bIns="12895" numCol="1" spcCol="1270" anchor="ctr" anchorCtr="0">
              <a:noAutofit/>
            </a:bodyPr>
            <a:lstStyle/>
            <a:p>
              <a:pPr marL="0" marR="0" lvl="0" indent="0" algn="ctr" defTabSz="451350" rtl="0" eaLnBrk="1" fontAlgn="auto" latinLnBrk="0" hangingPunct="1">
                <a:lnSpc>
                  <a:spcPct val="90000"/>
                </a:lnSpc>
                <a:spcBef>
                  <a:spcPts val="0"/>
                </a:spcBef>
                <a:spcAft>
                  <a:spcPct val="35000"/>
                </a:spcAft>
                <a:buClrTx/>
                <a:buSzTx/>
                <a:buFontTx/>
                <a:buNone/>
                <a:tabLst/>
                <a:defRPr/>
              </a:pPr>
              <a:endParaRPr kumimoji="0" lang="pt-BR" sz="1015" b="0" i="0" u="none" strike="noStrike" kern="1200" cap="none" spc="0" normalizeH="0" baseline="0" noProof="0">
                <a:ln>
                  <a:noFill/>
                </a:ln>
                <a:solidFill>
                  <a:srgbClr val="000000">
                    <a:hueOff val="0"/>
                    <a:satOff val="0"/>
                    <a:lumOff val="0"/>
                    <a:alphaOff val="0"/>
                  </a:srgbClr>
                </a:solidFill>
                <a:effectLst/>
                <a:uLnTx/>
                <a:uFillTx/>
                <a:latin typeface="Calibri" panose="020F0502020204030204"/>
                <a:ea typeface="+mn-ea"/>
                <a:cs typeface="+mn-cs"/>
              </a:endParaRPr>
            </a:p>
          </p:txBody>
        </p:sp>
      </p:grpSp>
      <p:grpSp>
        <p:nvGrpSpPr>
          <p:cNvPr id="87" name="Group 86">
            <a:extLst>
              <a:ext uri="{FF2B5EF4-FFF2-40B4-BE49-F238E27FC236}">
                <a16:creationId xmlns:a16="http://schemas.microsoft.com/office/drawing/2014/main" id="{5E283890-5855-81B1-D32F-400DC717F835}"/>
              </a:ext>
            </a:extLst>
          </p:cNvPr>
          <p:cNvGrpSpPr/>
          <p:nvPr/>
        </p:nvGrpSpPr>
        <p:grpSpPr>
          <a:xfrm>
            <a:off x="1046614" y="4388887"/>
            <a:ext cx="3050748" cy="688202"/>
            <a:chOff x="1046614" y="4218502"/>
            <a:chExt cx="3050748" cy="688202"/>
          </a:xfrm>
        </p:grpSpPr>
        <p:sp>
          <p:nvSpPr>
            <p:cNvPr id="55" name="Retângulo de cantos arredondados 48">
              <a:extLst>
                <a:ext uri="{FF2B5EF4-FFF2-40B4-BE49-F238E27FC236}">
                  <a16:creationId xmlns:a16="http://schemas.microsoft.com/office/drawing/2014/main" id="{36C0271C-E5FF-1A7F-9728-32170A50C3AA}"/>
                </a:ext>
              </a:extLst>
            </p:cNvPr>
            <p:cNvSpPr/>
            <p:nvPr/>
          </p:nvSpPr>
          <p:spPr>
            <a:xfrm>
              <a:off x="1046614" y="4218502"/>
              <a:ext cx="3050748" cy="688202"/>
            </a:xfrm>
            <a:prstGeom prst="roundRect">
              <a:avLst>
                <a:gd name="adj" fmla="val 10000"/>
              </a:avLst>
            </a:prstGeom>
            <a:solidFill>
              <a:srgbClr val="0082C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Neurial Grotesk"/>
                <a:ea typeface="+mn-ea"/>
                <a:cs typeface="+mn-cs"/>
              </a:endParaRPr>
            </a:p>
          </p:txBody>
        </p:sp>
        <p:sp>
          <p:nvSpPr>
            <p:cNvPr id="56" name="Retângulo 45">
              <a:extLst>
                <a:ext uri="{FF2B5EF4-FFF2-40B4-BE49-F238E27FC236}">
                  <a16:creationId xmlns:a16="http://schemas.microsoft.com/office/drawing/2014/main" id="{E6E56713-3CEC-0591-4FA8-A247381CAB27}"/>
                </a:ext>
              </a:extLst>
            </p:cNvPr>
            <p:cNvSpPr/>
            <p:nvPr/>
          </p:nvSpPr>
          <p:spPr>
            <a:xfrm>
              <a:off x="1062199" y="4238659"/>
              <a:ext cx="2957404" cy="647887"/>
            </a:xfrm>
            <a:prstGeom prst="rect">
              <a:avLst/>
            </a:prstGeom>
            <a:solidFill>
              <a:srgbClr val="0082CE"/>
            </a:solidFill>
          </p:spPr>
          <p:style>
            <a:lnRef idx="0">
              <a:scrgbClr r="0" g="0" b="0"/>
            </a:lnRef>
            <a:fillRef idx="0">
              <a:scrgbClr r="0" g="0" b="0"/>
            </a:fillRef>
            <a:effectRef idx="0">
              <a:scrgbClr r="0" g="0" b="0"/>
            </a:effectRef>
            <a:fontRef idx="minor">
              <a:schemeClr val="lt1"/>
            </a:fontRef>
          </p:style>
          <p:txBody>
            <a:bodyPr spcFirstLastPara="0" vert="horz" wrap="square" lIns="63305" tIns="63305" rIns="63305" bIns="63305" numCol="1" spcCol="1270" anchor="ctr" anchorCtr="0">
              <a:noAutofit/>
            </a:bodyPr>
            <a:lstStyle/>
            <a:p>
              <a:pPr marL="0" marR="0" lvl="0" indent="0" algn="l" defTabSz="738572" rtl="0" eaLnBrk="1" fontAlgn="auto" latinLnBrk="0" hangingPunct="1">
                <a:lnSpc>
                  <a:spcPct val="90000"/>
                </a:lnSpc>
                <a:spcBef>
                  <a:spcPts val="0"/>
                </a:spcBef>
                <a:spcAft>
                  <a:spcPct val="35000"/>
                </a:spcAft>
                <a:buClrTx/>
                <a:buSzTx/>
                <a:buFontTx/>
                <a:buNone/>
                <a:tabLst/>
                <a:defRPr/>
              </a:pPr>
              <a:r>
                <a:rPr kumimoji="0" lang="pt-BR" sz="1662" b="1" i="0" u="none" strike="noStrike" kern="1200" cap="none" spc="0" normalizeH="0" baseline="0" noProof="0">
                  <a:ln>
                    <a:noFill/>
                  </a:ln>
                  <a:solidFill>
                    <a:srgbClr val="FFFFFF"/>
                  </a:solidFill>
                  <a:effectLst/>
                  <a:uLnTx/>
                  <a:uFillTx/>
                  <a:latin typeface="Calibri" panose="020F0502020204030204"/>
                  <a:ea typeface="+mn-ea"/>
                  <a:cs typeface="+mn-cs"/>
                </a:rPr>
                <a:t>Diretrizes de Investimentos</a:t>
              </a:r>
            </a:p>
            <a:p>
              <a:pPr marL="0" marR="0" lvl="0" indent="0" algn="l" defTabSz="738572" rtl="0" eaLnBrk="1" fontAlgn="auto" latinLnBrk="0" hangingPunct="1">
                <a:lnSpc>
                  <a:spcPct val="90000"/>
                </a:lnSpc>
                <a:spcBef>
                  <a:spcPts val="0"/>
                </a:spcBef>
                <a:spcAft>
                  <a:spcPct val="35000"/>
                </a:spcAft>
                <a:buClrTx/>
                <a:buSzTx/>
                <a:buFontTx/>
                <a:buNone/>
                <a:tabLst/>
                <a:defRPr/>
              </a:pPr>
              <a:r>
                <a:rPr kumimoji="0" lang="pt-BR" sz="1015" b="0" i="0" u="none" strike="noStrike" kern="1200" cap="none" spc="0" normalizeH="0" baseline="0" noProof="0">
                  <a:ln>
                    <a:noFill/>
                  </a:ln>
                  <a:solidFill>
                    <a:srgbClr val="FFFFFF"/>
                  </a:solidFill>
                  <a:effectLst/>
                  <a:uLnTx/>
                  <a:uFillTx/>
                  <a:latin typeface="Calibri" panose="020F0502020204030204"/>
                  <a:ea typeface="+mn-ea"/>
                  <a:cs typeface="+mn-cs"/>
                </a:rPr>
                <a:t>Preferências e limites por setor</a:t>
              </a:r>
            </a:p>
          </p:txBody>
        </p:sp>
      </p:grpSp>
      <p:grpSp>
        <p:nvGrpSpPr>
          <p:cNvPr id="86" name="Group 85">
            <a:extLst>
              <a:ext uri="{FF2B5EF4-FFF2-40B4-BE49-F238E27FC236}">
                <a16:creationId xmlns:a16="http://schemas.microsoft.com/office/drawing/2014/main" id="{F5AF7F55-9E27-7F62-FEA3-6F0B0ACB7572}"/>
              </a:ext>
            </a:extLst>
          </p:cNvPr>
          <p:cNvGrpSpPr/>
          <p:nvPr/>
        </p:nvGrpSpPr>
        <p:grpSpPr>
          <a:xfrm>
            <a:off x="1046613" y="5702733"/>
            <a:ext cx="3052390" cy="688202"/>
            <a:chOff x="1046613" y="5532348"/>
            <a:chExt cx="3052390" cy="688202"/>
          </a:xfrm>
        </p:grpSpPr>
        <p:sp>
          <p:nvSpPr>
            <p:cNvPr id="58" name="Retângulo de cantos arredondados 51">
              <a:extLst>
                <a:ext uri="{FF2B5EF4-FFF2-40B4-BE49-F238E27FC236}">
                  <a16:creationId xmlns:a16="http://schemas.microsoft.com/office/drawing/2014/main" id="{5B586352-CB0C-D743-3DA4-9DA4C33248DD}"/>
                </a:ext>
              </a:extLst>
            </p:cNvPr>
            <p:cNvSpPr/>
            <p:nvPr/>
          </p:nvSpPr>
          <p:spPr>
            <a:xfrm>
              <a:off x="1046613" y="5532348"/>
              <a:ext cx="3052390" cy="688202"/>
            </a:xfrm>
            <a:prstGeom prst="roundRect">
              <a:avLst>
                <a:gd name="adj" fmla="val 10000"/>
              </a:avLst>
            </a:prstGeom>
            <a:solidFill>
              <a:srgbClr val="0082C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Neurial Grotesk"/>
                <a:ea typeface="+mn-ea"/>
                <a:cs typeface="+mn-cs"/>
              </a:endParaRPr>
            </a:p>
          </p:txBody>
        </p:sp>
        <p:sp>
          <p:nvSpPr>
            <p:cNvPr id="59" name="Retângulo 48">
              <a:extLst>
                <a:ext uri="{FF2B5EF4-FFF2-40B4-BE49-F238E27FC236}">
                  <a16:creationId xmlns:a16="http://schemas.microsoft.com/office/drawing/2014/main" id="{47ADD002-11BB-A815-E963-683F678E1B36}"/>
                </a:ext>
              </a:extLst>
            </p:cNvPr>
            <p:cNvSpPr/>
            <p:nvPr/>
          </p:nvSpPr>
          <p:spPr>
            <a:xfrm>
              <a:off x="1062207" y="5552505"/>
              <a:ext cx="2958995" cy="647887"/>
            </a:xfrm>
            <a:prstGeom prst="rect">
              <a:avLst/>
            </a:prstGeom>
            <a:solidFill>
              <a:srgbClr val="0082CE"/>
            </a:solidFill>
          </p:spPr>
          <p:style>
            <a:lnRef idx="0">
              <a:scrgbClr r="0" g="0" b="0"/>
            </a:lnRef>
            <a:fillRef idx="0">
              <a:scrgbClr r="0" g="0" b="0"/>
            </a:fillRef>
            <a:effectRef idx="0">
              <a:scrgbClr r="0" g="0" b="0"/>
            </a:effectRef>
            <a:fontRef idx="minor">
              <a:schemeClr val="lt1"/>
            </a:fontRef>
          </p:style>
          <p:txBody>
            <a:bodyPr spcFirstLastPara="0" vert="horz" wrap="square" lIns="63305" tIns="63305" rIns="63305" bIns="63305" numCol="1" spcCol="1270" anchor="ctr" anchorCtr="0">
              <a:noAutofit/>
            </a:bodyPr>
            <a:lstStyle/>
            <a:p>
              <a:pPr marL="0" marR="0" lvl="0" indent="0" algn="l" defTabSz="738572" rtl="0" eaLnBrk="1" fontAlgn="auto" latinLnBrk="0" hangingPunct="1">
                <a:lnSpc>
                  <a:spcPct val="90000"/>
                </a:lnSpc>
                <a:spcBef>
                  <a:spcPts val="0"/>
                </a:spcBef>
                <a:spcAft>
                  <a:spcPct val="35000"/>
                </a:spcAft>
                <a:buClrTx/>
                <a:buSzTx/>
                <a:buFontTx/>
                <a:buNone/>
                <a:tabLst/>
                <a:defRPr/>
              </a:pPr>
              <a:r>
                <a:rPr kumimoji="0" lang="pt-BR" sz="1662" b="1" i="0" u="none" strike="noStrike" kern="1200" cap="none" spc="0" normalizeH="0" baseline="0" noProof="0">
                  <a:ln>
                    <a:noFill/>
                  </a:ln>
                  <a:solidFill>
                    <a:srgbClr val="FFFFFF"/>
                  </a:solidFill>
                  <a:effectLst/>
                  <a:uLnTx/>
                  <a:uFillTx/>
                  <a:latin typeface="Calibri" panose="020F0502020204030204"/>
                  <a:ea typeface="+mn-ea"/>
                  <a:cs typeface="+mn-cs"/>
                </a:rPr>
                <a:t>Alocação dos Ativos</a:t>
              </a:r>
            </a:p>
          </p:txBody>
        </p:sp>
      </p:grpSp>
      <p:graphicFrame>
        <p:nvGraphicFramePr>
          <p:cNvPr id="60" name="Tabela 49">
            <a:extLst>
              <a:ext uri="{FF2B5EF4-FFF2-40B4-BE49-F238E27FC236}">
                <a16:creationId xmlns:a16="http://schemas.microsoft.com/office/drawing/2014/main" id="{F749AE90-2CBD-0823-3646-0D6E55C8CF59}"/>
              </a:ext>
            </a:extLst>
          </p:cNvPr>
          <p:cNvGraphicFramePr>
            <a:graphicFrameLocks noGrp="1"/>
          </p:cNvGraphicFramePr>
          <p:nvPr/>
        </p:nvGraphicFramePr>
        <p:xfrm>
          <a:off x="4115926" y="3154579"/>
          <a:ext cx="6856899" cy="419686"/>
        </p:xfrm>
        <a:graphic>
          <a:graphicData uri="http://schemas.openxmlformats.org/drawingml/2006/table">
            <a:tbl>
              <a:tblPr firstRow="1" bandRow="1">
                <a:tableStyleId>{5C22544A-7EE6-4342-B048-85BDC9FD1C3A}</a:tableStyleId>
              </a:tblPr>
              <a:tblGrid>
                <a:gridCol w="2556598">
                  <a:extLst>
                    <a:ext uri="{9D8B030D-6E8A-4147-A177-3AD203B41FA5}">
                      <a16:colId xmlns:a16="http://schemas.microsoft.com/office/drawing/2014/main" val="20000"/>
                    </a:ext>
                  </a:extLst>
                </a:gridCol>
                <a:gridCol w="2372317">
                  <a:extLst>
                    <a:ext uri="{9D8B030D-6E8A-4147-A177-3AD203B41FA5}">
                      <a16:colId xmlns:a16="http://schemas.microsoft.com/office/drawing/2014/main" val="20001"/>
                    </a:ext>
                  </a:extLst>
                </a:gridCol>
                <a:gridCol w="1927984">
                  <a:extLst>
                    <a:ext uri="{9D8B030D-6E8A-4147-A177-3AD203B41FA5}">
                      <a16:colId xmlns:a16="http://schemas.microsoft.com/office/drawing/2014/main" val="20002"/>
                    </a:ext>
                  </a:extLst>
                </a:gridCol>
              </a:tblGrid>
              <a:tr h="379917">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Análise fundamentalista</a:t>
                      </a: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Projeção do Fluxo de Caixa</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lvl="0" indent="-171450" algn="l" rtl="0" eaLnBrk="1" latinLnBrk="0" hangingPunct="1">
                        <a:buFont typeface="Wingdings" panose="05000000000000000000" pitchFamily="2" charset="2"/>
                        <a:buChar char="ü"/>
                      </a:pPr>
                      <a:r>
                        <a:rPr lang="pt-BR" sz="1100" b="0" u="none" kern="1200">
                          <a:solidFill>
                            <a:srgbClr val="1D252C"/>
                          </a:solidFill>
                          <a:latin typeface="Century Gothic" panose="020B0502020202020204" pitchFamily="34" charset="0"/>
                          <a:ea typeface="+mn-ea"/>
                          <a:cs typeface="+mn-cs"/>
                        </a:rPr>
                        <a:t>Qualidade da gestão</a:t>
                      </a: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Foco na solvência; </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Estrutura de Capital</a:t>
                      </a: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pt-BR" sz="1100" b="0" u="none" kern="1200">
                        <a:solidFill>
                          <a:srgbClr val="1D252C"/>
                        </a:solidFill>
                        <a:latin typeface="Century Gothic" panose="020B0502020202020204" pitchFamily="34" charset="0"/>
                        <a:ea typeface="+mn-ea"/>
                        <a:cs typeface="+mn-cs"/>
                      </a:endParaRP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61" name="Tabela 50">
            <a:extLst>
              <a:ext uri="{FF2B5EF4-FFF2-40B4-BE49-F238E27FC236}">
                <a16:creationId xmlns:a16="http://schemas.microsoft.com/office/drawing/2014/main" id="{9C839FCE-D5AB-E9BD-2625-9AD2F0904126}"/>
              </a:ext>
            </a:extLst>
          </p:cNvPr>
          <p:cNvGraphicFramePr>
            <a:graphicFrameLocks noGrp="1"/>
          </p:cNvGraphicFramePr>
          <p:nvPr/>
        </p:nvGraphicFramePr>
        <p:xfrm>
          <a:off x="4107464" y="2499655"/>
          <a:ext cx="6856900" cy="587326"/>
        </p:xfrm>
        <a:graphic>
          <a:graphicData uri="http://schemas.openxmlformats.org/drawingml/2006/table">
            <a:tbl>
              <a:tblPr firstRow="1" bandRow="1">
                <a:tableStyleId>{5C22544A-7EE6-4342-B048-85BDC9FD1C3A}</a:tableStyleId>
              </a:tblPr>
              <a:tblGrid>
                <a:gridCol w="2541431">
                  <a:extLst>
                    <a:ext uri="{9D8B030D-6E8A-4147-A177-3AD203B41FA5}">
                      <a16:colId xmlns:a16="http://schemas.microsoft.com/office/drawing/2014/main" val="20000"/>
                    </a:ext>
                  </a:extLst>
                </a:gridCol>
                <a:gridCol w="2366160">
                  <a:extLst>
                    <a:ext uri="{9D8B030D-6E8A-4147-A177-3AD203B41FA5}">
                      <a16:colId xmlns:a16="http://schemas.microsoft.com/office/drawing/2014/main" val="20001"/>
                    </a:ext>
                  </a:extLst>
                </a:gridCol>
                <a:gridCol w="1949309">
                  <a:extLst>
                    <a:ext uri="{9D8B030D-6E8A-4147-A177-3AD203B41FA5}">
                      <a16:colId xmlns:a16="http://schemas.microsoft.com/office/drawing/2014/main" val="20002"/>
                    </a:ext>
                  </a:extLst>
                </a:gridCol>
              </a:tblGrid>
              <a:tr h="526039">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Cadeia de produção</a:t>
                      </a: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Cíclicas ou não cíclicas</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indent="-171450">
                        <a:buFont typeface="Wingdings" panose="05000000000000000000" pitchFamily="2" charset="2"/>
                        <a:buChar char="ü"/>
                      </a:pPr>
                      <a:r>
                        <a:rPr lang="pt-BR" sz="1100" b="0" u="none" kern="1200">
                          <a:solidFill>
                            <a:srgbClr val="1D252C"/>
                          </a:solidFill>
                          <a:latin typeface="Century Gothic" panose="020B0502020202020204" pitchFamily="34" charset="0"/>
                          <a:ea typeface="+mn-ea"/>
                          <a:cs typeface="+mn-cs"/>
                        </a:rPr>
                        <a:t>Posicionamento na</a:t>
                      </a:r>
                      <a:r>
                        <a:rPr lang="pt-BR" sz="1100" b="0" u="none" kern="1200" baseline="0">
                          <a:solidFill>
                            <a:srgbClr val="1D252C"/>
                          </a:solidFill>
                          <a:latin typeface="Century Gothic" panose="020B0502020202020204" pitchFamily="34" charset="0"/>
                          <a:ea typeface="+mn-ea"/>
                          <a:cs typeface="+mn-cs"/>
                        </a:rPr>
                        <a:t> </a:t>
                      </a:r>
                      <a:r>
                        <a:rPr lang="pt-BR" sz="1100" b="0" u="none" kern="1200">
                          <a:solidFill>
                            <a:srgbClr val="1D252C"/>
                          </a:solidFill>
                          <a:latin typeface="Century Gothic" panose="020B0502020202020204" pitchFamily="34" charset="0"/>
                          <a:ea typeface="+mn-ea"/>
                          <a:cs typeface="+mn-cs"/>
                        </a:rPr>
                        <a:t>cadeia de valor</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Marco regulatório</a:t>
                      </a: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Diversificação setorial</a:t>
                      </a:r>
                    </a:p>
                    <a:p>
                      <a:pPr marL="171450" marR="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pt-BR" sz="1100" b="0" u="none" kern="1200">
                        <a:solidFill>
                          <a:srgbClr val="1D252C"/>
                        </a:solidFill>
                        <a:latin typeface="Century Gothic" panose="020B0502020202020204" pitchFamily="34" charset="0"/>
                        <a:ea typeface="+mn-ea"/>
                        <a:cs typeface="+mn-cs"/>
                      </a:endParaRP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62" name="Tabela 51">
            <a:extLst>
              <a:ext uri="{FF2B5EF4-FFF2-40B4-BE49-F238E27FC236}">
                <a16:creationId xmlns:a16="http://schemas.microsoft.com/office/drawing/2014/main" id="{9D41278A-7189-675E-B0BD-133940A24E9A}"/>
              </a:ext>
            </a:extLst>
          </p:cNvPr>
          <p:cNvGraphicFramePr>
            <a:graphicFrameLocks noGrp="1"/>
          </p:cNvGraphicFramePr>
          <p:nvPr/>
        </p:nvGraphicFramePr>
        <p:xfrm>
          <a:off x="4112166" y="3874655"/>
          <a:ext cx="6856900" cy="419686"/>
        </p:xfrm>
        <a:graphic>
          <a:graphicData uri="http://schemas.openxmlformats.org/drawingml/2006/table">
            <a:tbl>
              <a:tblPr firstRow="1" bandRow="1">
                <a:tableStyleId>{5C22544A-7EE6-4342-B048-85BDC9FD1C3A}</a:tableStyleId>
              </a:tblPr>
              <a:tblGrid>
                <a:gridCol w="2602053">
                  <a:extLst>
                    <a:ext uri="{9D8B030D-6E8A-4147-A177-3AD203B41FA5}">
                      <a16:colId xmlns:a16="http://schemas.microsoft.com/office/drawing/2014/main" val="20000"/>
                    </a:ext>
                  </a:extLst>
                </a:gridCol>
                <a:gridCol w="2326863">
                  <a:extLst>
                    <a:ext uri="{9D8B030D-6E8A-4147-A177-3AD203B41FA5}">
                      <a16:colId xmlns:a16="http://schemas.microsoft.com/office/drawing/2014/main" val="20001"/>
                    </a:ext>
                  </a:extLst>
                </a:gridCol>
                <a:gridCol w="1927984">
                  <a:extLst>
                    <a:ext uri="{9D8B030D-6E8A-4147-A177-3AD203B41FA5}">
                      <a16:colId xmlns:a16="http://schemas.microsoft.com/office/drawing/2014/main" val="20002"/>
                    </a:ext>
                  </a:extLst>
                </a:gridCol>
              </a:tblGrid>
              <a:tr h="379917">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Volume da Emissão</a:t>
                      </a: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i="1" u="none" kern="1200" err="1">
                          <a:solidFill>
                            <a:srgbClr val="1D252C"/>
                          </a:solidFill>
                          <a:latin typeface="Century Gothic" panose="020B0502020202020204" pitchFamily="34" charset="0"/>
                          <a:ea typeface="+mn-ea"/>
                          <a:cs typeface="+mn-cs"/>
                        </a:rPr>
                        <a:t>Covenants</a:t>
                      </a:r>
                      <a:r>
                        <a:rPr lang="pt-BR" sz="1100" b="0" u="none" kern="1200">
                          <a:solidFill>
                            <a:srgbClr val="1D252C"/>
                          </a:solidFill>
                          <a:latin typeface="Century Gothic" panose="020B0502020202020204" pitchFamily="34" charset="0"/>
                          <a:ea typeface="+mn-ea"/>
                          <a:cs typeface="+mn-cs"/>
                        </a:rPr>
                        <a:t> e Garantias </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Condições do mercado</a:t>
                      </a: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Documentação</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i="1" u="none" kern="1200" err="1">
                          <a:solidFill>
                            <a:srgbClr val="1D252C"/>
                          </a:solidFill>
                          <a:latin typeface="Century Gothic" panose="020B0502020202020204" pitchFamily="34" charset="0"/>
                          <a:ea typeface="+mn-ea"/>
                          <a:cs typeface="+mn-cs"/>
                        </a:rPr>
                        <a:t>Valuation</a:t>
                      </a:r>
                      <a:endParaRPr lang="pt-BR" sz="1100" b="0" i="1" u="none" kern="1200">
                        <a:solidFill>
                          <a:srgbClr val="1D252C"/>
                        </a:solidFill>
                        <a:latin typeface="Century Gothic" panose="020B0502020202020204" pitchFamily="34" charset="0"/>
                        <a:ea typeface="+mn-ea"/>
                        <a:cs typeface="+mn-cs"/>
                      </a:endParaRPr>
                    </a:p>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Liquidez</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pSp>
        <p:nvGrpSpPr>
          <p:cNvPr id="85" name="Group 84">
            <a:extLst>
              <a:ext uri="{FF2B5EF4-FFF2-40B4-BE49-F238E27FC236}">
                <a16:creationId xmlns:a16="http://schemas.microsoft.com/office/drawing/2014/main" id="{657D4B1B-719F-B7C7-53BF-68CEE930C021}"/>
              </a:ext>
            </a:extLst>
          </p:cNvPr>
          <p:cNvGrpSpPr/>
          <p:nvPr/>
        </p:nvGrpSpPr>
        <p:grpSpPr>
          <a:xfrm>
            <a:off x="3494885" y="2919322"/>
            <a:ext cx="396674" cy="336616"/>
            <a:chOff x="3494885" y="2748937"/>
            <a:chExt cx="396674" cy="336616"/>
          </a:xfrm>
        </p:grpSpPr>
        <p:sp>
          <p:nvSpPr>
            <p:cNvPr id="64" name="Seta para baixo 61">
              <a:extLst>
                <a:ext uri="{FF2B5EF4-FFF2-40B4-BE49-F238E27FC236}">
                  <a16:creationId xmlns:a16="http://schemas.microsoft.com/office/drawing/2014/main" id="{8BCF6DB2-6AD1-5980-8BA3-DBDF0122F6F0}"/>
                </a:ext>
              </a:extLst>
            </p:cNvPr>
            <p:cNvSpPr/>
            <p:nvPr/>
          </p:nvSpPr>
          <p:spPr>
            <a:xfrm>
              <a:off x="3494885" y="2748937"/>
              <a:ext cx="396674" cy="336616"/>
            </a:xfrm>
            <a:prstGeom prst="downArrow">
              <a:avLst>
                <a:gd name="adj1" fmla="val 55000"/>
                <a:gd name="adj2" fmla="val 45000"/>
              </a:avLst>
            </a:prstGeom>
            <a:solidFill>
              <a:schemeClr val="bg1">
                <a:lumMod val="95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hueOff val="0"/>
                    <a:satOff val="0"/>
                    <a:lumOff val="0"/>
                    <a:alphaOff val="0"/>
                  </a:prstClr>
                </a:solidFill>
                <a:effectLst/>
                <a:uLnTx/>
                <a:uFillTx/>
                <a:latin typeface="Neurial Grotesk"/>
                <a:ea typeface="+mn-ea"/>
                <a:cs typeface="+mn-cs"/>
              </a:endParaRPr>
            </a:p>
          </p:txBody>
        </p:sp>
        <p:sp>
          <p:nvSpPr>
            <p:cNvPr id="65" name="Seta para baixo 4">
              <a:extLst>
                <a:ext uri="{FF2B5EF4-FFF2-40B4-BE49-F238E27FC236}">
                  <a16:creationId xmlns:a16="http://schemas.microsoft.com/office/drawing/2014/main" id="{29D652C4-FF25-AF40-54F1-5B6355F7737D}"/>
                </a:ext>
              </a:extLst>
            </p:cNvPr>
            <p:cNvSpPr/>
            <p:nvPr/>
          </p:nvSpPr>
          <p:spPr>
            <a:xfrm>
              <a:off x="3584137" y="2748937"/>
              <a:ext cx="218170" cy="253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95" tIns="12895" rIns="12895" bIns="12895" numCol="1" spcCol="1270" anchor="ctr" anchorCtr="0">
              <a:noAutofit/>
            </a:bodyPr>
            <a:lstStyle/>
            <a:p>
              <a:pPr marL="0" marR="0" lvl="0" indent="0" algn="ctr" defTabSz="451350" rtl="0" eaLnBrk="1" fontAlgn="auto" latinLnBrk="0" hangingPunct="1">
                <a:lnSpc>
                  <a:spcPct val="90000"/>
                </a:lnSpc>
                <a:spcBef>
                  <a:spcPts val="0"/>
                </a:spcBef>
                <a:spcAft>
                  <a:spcPct val="35000"/>
                </a:spcAft>
                <a:buClrTx/>
                <a:buSzTx/>
                <a:buFontTx/>
                <a:buNone/>
                <a:tabLst/>
                <a:defRPr/>
              </a:pPr>
              <a:endParaRPr kumimoji="0" lang="pt-BR" sz="1015" b="0" i="0" u="none" strike="noStrike" kern="1200" cap="none" spc="0" normalizeH="0" baseline="0" noProof="0">
                <a:ln>
                  <a:noFill/>
                </a:ln>
                <a:solidFill>
                  <a:srgbClr val="000000">
                    <a:hueOff val="0"/>
                    <a:satOff val="0"/>
                    <a:lumOff val="0"/>
                    <a:alphaOff val="0"/>
                  </a:srgbClr>
                </a:solidFill>
                <a:effectLst/>
                <a:uLnTx/>
                <a:uFillTx/>
                <a:latin typeface="Calibri" panose="020F0502020204030204"/>
                <a:ea typeface="+mn-ea"/>
                <a:cs typeface="+mn-cs"/>
              </a:endParaRPr>
            </a:p>
          </p:txBody>
        </p:sp>
      </p:grpSp>
      <p:grpSp>
        <p:nvGrpSpPr>
          <p:cNvPr id="84" name="Group 83">
            <a:extLst>
              <a:ext uri="{FF2B5EF4-FFF2-40B4-BE49-F238E27FC236}">
                <a16:creationId xmlns:a16="http://schemas.microsoft.com/office/drawing/2014/main" id="{6206CF11-2E08-F53A-288A-62EEA8B149F3}"/>
              </a:ext>
            </a:extLst>
          </p:cNvPr>
          <p:cNvGrpSpPr/>
          <p:nvPr/>
        </p:nvGrpSpPr>
        <p:grpSpPr>
          <a:xfrm>
            <a:off x="3494885" y="3575740"/>
            <a:ext cx="396674" cy="336616"/>
            <a:chOff x="3494885" y="3405355"/>
            <a:chExt cx="396674" cy="336616"/>
          </a:xfrm>
        </p:grpSpPr>
        <p:sp>
          <p:nvSpPr>
            <p:cNvPr id="67" name="Seta para baixo 64">
              <a:extLst>
                <a:ext uri="{FF2B5EF4-FFF2-40B4-BE49-F238E27FC236}">
                  <a16:creationId xmlns:a16="http://schemas.microsoft.com/office/drawing/2014/main" id="{CBD6977F-7A3F-3376-292A-034FAE7528C1}"/>
                </a:ext>
              </a:extLst>
            </p:cNvPr>
            <p:cNvSpPr/>
            <p:nvPr/>
          </p:nvSpPr>
          <p:spPr>
            <a:xfrm>
              <a:off x="3494885" y="3405355"/>
              <a:ext cx="396674" cy="336616"/>
            </a:xfrm>
            <a:prstGeom prst="downArrow">
              <a:avLst>
                <a:gd name="adj1" fmla="val 55000"/>
                <a:gd name="adj2" fmla="val 45000"/>
              </a:avLst>
            </a:prstGeom>
            <a:solidFill>
              <a:schemeClr val="bg1">
                <a:lumMod val="95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hueOff val="0"/>
                    <a:satOff val="0"/>
                    <a:lumOff val="0"/>
                    <a:alphaOff val="0"/>
                  </a:prstClr>
                </a:solidFill>
                <a:effectLst/>
                <a:uLnTx/>
                <a:uFillTx/>
                <a:latin typeface="Neurial Grotesk"/>
                <a:ea typeface="+mn-ea"/>
                <a:cs typeface="+mn-cs"/>
              </a:endParaRPr>
            </a:p>
          </p:txBody>
        </p:sp>
        <p:sp>
          <p:nvSpPr>
            <p:cNvPr id="68" name="Seta para baixo 4">
              <a:extLst>
                <a:ext uri="{FF2B5EF4-FFF2-40B4-BE49-F238E27FC236}">
                  <a16:creationId xmlns:a16="http://schemas.microsoft.com/office/drawing/2014/main" id="{92F708C9-9CF6-341C-DE03-932190EBE80D}"/>
                </a:ext>
              </a:extLst>
            </p:cNvPr>
            <p:cNvSpPr/>
            <p:nvPr/>
          </p:nvSpPr>
          <p:spPr>
            <a:xfrm>
              <a:off x="3584137" y="3405355"/>
              <a:ext cx="218170" cy="253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95" tIns="12895" rIns="12895" bIns="12895" numCol="1" spcCol="1270" anchor="ctr" anchorCtr="0">
              <a:noAutofit/>
            </a:bodyPr>
            <a:lstStyle/>
            <a:p>
              <a:pPr marL="0" marR="0" lvl="0" indent="0" algn="ctr" defTabSz="451350" rtl="0" eaLnBrk="1" fontAlgn="auto" latinLnBrk="0" hangingPunct="1">
                <a:lnSpc>
                  <a:spcPct val="90000"/>
                </a:lnSpc>
                <a:spcBef>
                  <a:spcPts val="0"/>
                </a:spcBef>
                <a:spcAft>
                  <a:spcPct val="35000"/>
                </a:spcAft>
                <a:buClrTx/>
                <a:buSzTx/>
                <a:buFontTx/>
                <a:buNone/>
                <a:tabLst/>
                <a:defRPr/>
              </a:pPr>
              <a:endParaRPr kumimoji="0" lang="pt-BR" sz="1015" b="0" i="0" u="none" strike="noStrike" kern="1200" cap="none" spc="0" normalizeH="0" baseline="0" noProof="0">
                <a:ln>
                  <a:noFill/>
                </a:ln>
                <a:solidFill>
                  <a:srgbClr val="000000">
                    <a:hueOff val="0"/>
                    <a:satOff val="0"/>
                    <a:lumOff val="0"/>
                    <a:alphaOff val="0"/>
                  </a:srgbClr>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E0DECB1A-344A-8C22-1C9B-68956D8D3DDC}"/>
              </a:ext>
            </a:extLst>
          </p:cNvPr>
          <p:cNvGrpSpPr/>
          <p:nvPr/>
        </p:nvGrpSpPr>
        <p:grpSpPr>
          <a:xfrm>
            <a:off x="3494885" y="4240417"/>
            <a:ext cx="396674" cy="336616"/>
            <a:chOff x="3494885" y="4070032"/>
            <a:chExt cx="396674" cy="336616"/>
          </a:xfrm>
        </p:grpSpPr>
        <p:sp>
          <p:nvSpPr>
            <p:cNvPr id="70" name="Seta para baixo 67">
              <a:extLst>
                <a:ext uri="{FF2B5EF4-FFF2-40B4-BE49-F238E27FC236}">
                  <a16:creationId xmlns:a16="http://schemas.microsoft.com/office/drawing/2014/main" id="{D77B7803-5943-D90B-5CC2-543700BD03A4}"/>
                </a:ext>
              </a:extLst>
            </p:cNvPr>
            <p:cNvSpPr/>
            <p:nvPr/>
          </p:nvSpPr>
          <p:spPr>
            <a:xfrm>
              <a:off x="3494885" y="4070032"/>
              <a:ext cx="396674" cy="336616"/>
            </a:xfrm>
            <a:prstGeom prst="downArrow">
              <a:avLst>
                <a:gd name="adj1" fmla="val 55000"/>
                <a:gd name="adj2" fmla="val 45000"/>
              </a:avLst>
            </a:prstGeom>
            <a:solidFill>
              <a:schemeClr val="bg1">
                <a:lumMod val="95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hueOff val="0"/>
                    <a:satOff val="0"/>
                    <a:lumOff val="0"/>
                    <a:alphaOff val="0"/>
                  </a:prstClr>
                </a:solidFill>
                <a:effectLst/>
                <a:uLnTx/>
                <a:uFillTx/>
                <a:latin typeface="Neurial Grotesk"/>
                <a:ea typeface="+mn-ea"/>
                <a:cs typeface="+mn-cs"/>
              </a:endParaRPr>
            </a:p>
          </p:txBody>
        </p:sp>
        <p:sp>
          <p:nvSpPr>
            <p:cNvPr id="71" name="Seta para baixo 4">
              <a:extLst>
                <a:ext uri="{FF2B5EF4-FFF2-40B4-BE49-F238E27FC236}">
                  <a16:creationId xmlns:a16="http://schemas.microsoft.com/office/drawing/2014/main" id="{16A1E4F1-0659-515F-23F3-9E07EE5F5DA3}"/>
                </a:ext>
              </a:extLst>
            </p:cNvPr>
            <p:cNvSpPr/>
            <p:nvPr/>
          </p:nvSpPr>
          <p:spPr>
            <a:xfrm>
              <a:off x="3584137" y="4070032"/>
              <a:ext cx="218170" cy="253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95" tIns="12895" rIns="12895" bIns="12895" numCol="1" spcCol="1270" anchor="ctr" anchorCtr="0">
              <a:noAutofit/>
            </a:bodyPr>
            <a:lstStyle/>
            <a:p>
              <a:pPr marL="0" marR="0" lvl="0" indent="0" algn="ctr" defTabSz="451350" rtl="0" eaLnBrk="1" fontAlgn="auto" latinLnBrk="0" hangingPunct="1">
                <a:lnSpc>
                  <a:spcPct val="90000"/>
                </a:lnSpc>
                <a:spcBef>
                  <a:spcPts val="0"/>
                </a:spcBef>
                <a:spcAft>
                  <a:spcPct val="35000"/>
                </a:spcAft>
                <a:buClrTx/>
                <a:buSzTx/>
                <a:buFontTx/>
                <a:buNone/>
                <a:tabLst/>
                <a:defRPr/>
              </a:pPr>
              <a:endParaRPr kumimoji="0" lang="pt-BR" sz="1015" b="0" i="0" u="none" strike="noStrike" kern="1200" cap="none" spc="0" normalizeH="0" baseline="0" noProof="0">
                <a:ln>
                  <a:noFill/>
                </a:ln>
                <a:solidFill>
                  <a:srgbClr val="000000">
                    <a:hueOff val="0"/>
                    <a:satOff val="0"/>
                    <a:lumOff val="0"/>
                    <a:alphaOff val="0"/>
                  </a:srgbClr>
                </a:solidFill>
                <a:effectLst/>
                <a:uLnTx/>
                <a:uFillTx/>
                <a:latin typeface="Calibri" panose="020F0502020204030204"/>
                <a:ea typeface="+mn-ea"/>
                <a:cs typeface="+mn-cs"/>
              </a:endParaRPr>
            </a:p>
          </p:txBody>
        </p:sp>
      </p:grpSp>
      <p:grpSp>
        <p:nvGrpSpPr>
          <p:cNvPr id="82" name="Group 81">
            <a:extLst>
              <a:ext uri="{FF2B5EF4-FFF2-40B4-BE49-F238E27FC236}">
                <a16:creationId xmlns:a16="http://schemas.microsoft.com/office/drawing/2014/main" id="{83FF5B3E-0007-F2AA-D6B7-C13E2A578E6C}"/>
              </a:ext>
            </a:extLst>
          </p:cNvPr>
          <p:cNvGrpSpPr/>
          <p:nvPr/>
        </p:nvGrpSpPr>
        <p:grpSpPr>
          <a:xfrm>
            <a:off x="3494885" y="4913390"/>
            <a:ext cx="396674" cy="336616"/>
            <a:chOff x="3494885" y="4743005"/>
            <a:chExt cx="396674" cy="336616"/>
          </a:xfrm>
        </p:grpSpPr>
        <p:sp>
          <p:nvSpPr>
            <p:cNvPr id="73" name="Seta para baixo 70">
              <a:extLst>
                <a:ext uri="{FF2B5EF4-FFF2-40B4-BE49-F238E27FC236}">
                  <a16:creationId xmlns:a16="http://schemas.microsoft.com/office/drawing/2014/main" id="{A033DC7B-9BEF-5181-E760-FDE6D017B6DD}"/>
                </a:ext>
              </a:extLst>
            </p:cNvPr>
            <p:cNvSpPr/>
            <p:nvPr/>
          </p:nvSpPr>
          <p:spPr>
            <a:xfrm>
              <a:off x="3494885" y="4743005"/>
              <a:ext cx="396674" cy="336616"/>
            </a:xfrm>
            <a:prstGeom prst="downArrow">
              <a:avLst>
                <a:gd name="adj1" fmla="val 55000"/>
                <a:gd name="adj2" fmla="val 45000"/>
              </a:avLst>
            </a:prstGeom>
            <a:solidFill>
              <a:schemeClr val="bg1">
                <a:lumMod val="95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hueOff val="0"/>
                    <a:satOff val="0"/>
                    <a:lumOff val="0"/>
                    <a:alphaOff val="0"/>
                  </a:prstClr>
                </a:solidFill>
                <a:effectLst/>
                <a:uLnTx/>
                <a:uFillTx/>
                <a:latin typeface="Neurial Grotesk"/>
                <a:ea typeface="+mn-ea"/>
                <a:cs typeface="+mn-cs"/>
              </a:endParaRPr>
            </a:p>
          </p:txBody>
        </p:sp>
        <p:sp>
          <p:nvSpPr>
            <p:cNvPr id="74" name="Seta para baixo 4">
              <a:extLst>
                <a:ext uri="{FF2B5EF4-FFF2-40B4-BE49-F238E27FC236}">
                  <a16:creationId xmlns:a16="http://schemas.microsoft.com/office/drawing/2014/main" id="{BC71DDD5-4658-C53A-99DB-A56F6B9C377A}"/>
                </a:ext>
              </a:extLst>
            </p:cNvPr>
            <p:cNvSpPr/>
            <p:nvPr/>
          </p:nvSpPr>
          <p:spPr>
            <a:xfrm>
              <a:off x="3584137" y="4743005"/>
              <a:ext cx="218170" cy="253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95" tIns="12895" rIns="12895" bIns="12895" numCol="1" spcCol="1270" anchor="ctr" anchorCtr="0">
              <a:noAutofit/>
            </a:bodyPr>
            <a:lstStyle/>
            <a:p>
              <a:pPr marL="0" marR="0" lvl="0" indent="0" algn="ctr" defTabSz="451350" rtl="0" eaLnBrk="1" fontAlgn="auto" latinLnBrk="0" hangingPunct="1">
                <a:lnSpc>
                  <a:spcPct val="90000"/>
                </a:lnSpc>
                <a:spcBef>
                  <a:spcPts val="0"/>
                </a:spcBef>
                <a:spcAft>
                  <a:spcPct val="35000"/>
                </a:spcAft>
                <a:buClrTx/>
                <a:buSzTx/>
                <a:buFontTx/>
                <a:buNone/>
                <a:tabLst/>
                <a:defRPr/>
              </a:pPr>
              <a:endParaRPr kumimoji="0" lang="pt-BR" sz="1015" b="0" i="0" u="none" strike="noStrike" kern="1200" cap="none" spc="0" normalizeH="0" baseline="0" noProof="0">
                <a:ln>
                  <a:noFill/>
                </a:ln>
                <a:solidFill>
                  <a:srgbClr val="000000">
                    <a:hueOff val="0"/>
                    <a:satOff val="0"/>
                    <a:lumOff val="0"/>
                    <a:alphaOff val="0"/>
                  </a:srgbClr>
                </a:solidFill>
                <a:effectLst/>
                <a:uLnTx/>
                <a:uFillTx/>
                <a:latin typeface="Calibri" panose="020F0502020204030204"/>
                <a:ea typeface="+mn-ea"/>
                <a:cs typeface="+mn-cs"/>
              </a:endParaRPr>
            </a:p>
          </p:txBody>
        </p:sp>
      </p:grpSp>
      <p:grpSp>
        <p:nvGrpSpPr>
          <p:cNvPr id="81" name="Group 80">
            <a:extLst>
              <a:ext uri="{FF2B5EF4-FFF2-40B4-BE49-F238E27FC236}">
                <a16:creationId xmlns:a16="http://schemas.microsoft.com/office/drawing/2014/main" id="{57556AC4-1339-09AE-EFE6-BC03B0E486F2}"/>
              </a:ext>
            </a:extLst>
          </p:cNvPr>
          <p:cNvGrpSpPr/>
          <p:nvPr/>
        </p:nvGrpSpPr>
        <p:grpSpPr>
          <a:xfrm>
            <a:off x="3494885" y="5578079"/>
            <a:ext cx="396674" cy="336616"/>
            <a:chOff x="3494885" y="5407694"/>
            <a:chExt cx="396674" cy="336616"/>
          </a:xfrm>
        </p:grpSpPr>
        <p:sp>
          <p:nvSpPr>
            <p:cNvPr id="76" name="Seta para baixo 73">
              <a:extLst>
                <a:ext uri="{FF2B5EF4-FFF2-40B4-BE49-F238E27FC236}">
                  <a16:creationId xmlns:a16="http://schemas.microsoft.com/office/drawing/2014/main" id="{3904378C-D132-D345-31D4-D8B10479A510}"/>
                </a:ext>
              </a:extLst>
            </p:cNvPr>
            <p:cNvSpPr/>
            <p:nvPr/>
          </p:nvSpPr>
          <p:spPr>
            <a:xfrm>
              <a:off x="3494885" y="5407694"/>
              <a:ext cx="396674" cy="336616"/>
            </a:xfrm>
            <a:prstGeom prst="downArrow">
              <a:avLst>
                <a:gd name="adj1" fmla="val 55000"/>
                <a:gd name="adj2" fmla="val 45000"/>
              </a:avLst>
            </a:prstGeom>
            <a:solidFill>
              <a:schemeClr val="bg1">
                <a:lumMod val="95000"/>
                <a:alpha val="90000"/>
              </a:schemeClr>
            </a:solidFill>
            <a:ln>
              <a:noFill/>
            </a:ln>
          </p:spPr>
          <p:style>
            <a:lnRef idx="2">
              <a:scrgbClr r="0" g="0" b="0"/>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hueOff val="0"/>
                    <a:satOff val="0"/>
                    <a:lumOff val="0"/>
                    <a:alphaOff val="0"/>
                  </a:prstClr>
                </a:solidFill>
                <a:effectLst/>
                <a:uLnTx/>
                <a:uFillTx/>
                <a:latin typeface="Neurial Grotesk"/>
                <a:ea typeface="+mn-ea"/>
                <a:cs typeface="+mn-cs"/>
              </a:endParaRPr>
            </a:p>
          </p:txBody>
        </p:sp>
        <p:sp>
          <p:nvSpPr>
            <p:cNvPr id="77" name="Seta para baixo 4">
              <a:extLst>
                <a:ext uri="{FF2B5EF4-FFF2-40B4-BE49-F238E27FC236}">
                  <a16:creationId xmlns:a16="http://schemas.microsoft.com/office/drawing/2014/main" id="{EBA784D4-F7EA-E823-ACF2-4E56B47C38B4}"/>
                </a:ext>
              </a:extLst>
            </p:cNvPr>
            <p:cNvSpPr/>
            <p:nvPr/>
          </p:nvSpPr>
          <p:spPr>
            <a:xfrm>
              <a:off x="3584137" y="5407694"/>
              <a:ext cx="218170" cy="2533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95" tIns="12895" rIns="12895" bIns="12895" numCol="1" spcCol="1270" anchor="ctr" anchorCtr="0">
              <a:noAutofit/>
            </a:bodyPr>
            <a:lstStyle/>
            <a:p>
              <a:pPr marL="0" marR="0" lvl="0" indent="0" algn="ctr" defTabSz="451350" rtl="0" eaLnBrk="1" fontAlgn="auto" latinLnBrk="0" hangingPunct="1">
                <a:lnSpc>
                  <a:spcPct val="90000"/>
                </a:lnSpc>
                <a:spcBef>
                  <a:spcPts val="0"/>
                </a:spcBef>
                <a:spcAft>
                  <a:spcPct val="35000"/>
                </a:spcAft>
                <a:buClrTx/>
                <a:buSzTx/>
                <a:buFontTx/>
                <a:buNone/>
                <a:tabLst/>
                <a:defRPr/>
              </a:pPr>
              <a:endParaRPr kumimoji="0" lang="pt-BR" sz="1015" b="0" i="0" u="none" strike="noStrike" kern="1200" cap="none" spc="0" normalizeH="0" baseline="0" noProof="0">
                <a:ln>
                  <a:noFill/>
                </a:ln>
                <a:solidFill>
                  <a:srgbClr val="000000">
                    <a:hueOff val="0"/>
                    <a:satOff val="0"/>
                    <a:lumOff val="0"/>
                    <a:alphaOff val="0"/>
                  </a:srgbClr>
                </a:solidFill>
                <a:effectLst/>
                <a:uLnTx/>
                <a:uFillTx/>
                <a:latin typeface="Calibri" panose="020F0502020204030204"/>
                <a:ea typeface="+mn-ea"/>
                <a:cs typeface="+mn-cs"/>
              </a:endParaRPr>
            </a:p>
          </p:txBody>
        </p:sp>
      </p:grpSp>
      <p:graphicFrame>
        <p:nvGraphicFramePr>
          <p:cNvPr id="78" name="Tabela 67">
            <a:extLst>
              <a:ext uri="{FF2B5EF4-FFF2-40B4-BE49-F238E27FC236}">
                <a16:creationId xmlns:a16="http://schemas.microsoft.com/office/drawing/2014/main" id="{9F5BE4C2-3601-871C-00BD-AEB7E80E6C89}"/>
              </a:ext>
            </a:extLst>
          </p:cNvPr>
          <p:cNvGraphicFramePr>
            <a:graphicFrameLocks noGrp="1"/>
          </p:cNvGraphicFramePr>
          <p:nvPr/>
        </p:nvGraphicFramePr>
        <p:xfrm>
          <a:off x="4112166" y="4539344"/>
          <a:ext cx="6856900" cy="419686"/>
        </p:xfrm>
        <a:graphic>
          <a:graphicData uri="http://schemas.openxmlformats.org/drawingml/2006/table">
            <a:tbl>
              <a:tblPr firstRow="1" bandRow="1">
                <a:tableStyleId>{5C22544A-7EE6-4342-B048-85BDC9FD1C3A}</a:tableStyleId>
              </a:tblPr>
              <a:tblGrid>
                <a:gridCol w="2650391">
                  <a:extLst>
                    <a:ext uri="{9D8B030D-6E8A-4147-A177-3AD203B41FA5}">
                      <a16:colId xmlns:a16="http://schemas.microsoft.com/office/drawing/2014/main" val="20000"/>
                    </a:ext>
                  </a:extLst>
                </a:gridCol>
                <a:gridCol w="2278525">
                  <a:extLst>
                    <a:ext uri="{9D8B030D-6E8A-4147-A177-3AD203B41FA5}">
                      <a16:colId xmlns:a16="http://schemas.microsoft.com/office/drawing/2014/main" val="20001"/>
                    </a:ext>
                  </a:extLst>
                </a:gridCol>
                <a:gridCol w="1927984">
                  <a:extLst>
                    <a:ext uri="{9D8B030D-6E8A-4147-A177-3AD203B41FA5}">
                      <a16:colId xmlns:a16="http://schemas.microsoft.com/office/drawing/2014/main" val="20002"/>
                    </a:ext>
                  </a:extLst>
                </a:gridCol>
              </a:tblGrid>
              <a:tr h="379917">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Preferências setoriais e por riscos de crédito</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Limites por setores e empresas</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Limites em função de </a:t>
                      </a:r>
                      <a:r>
                        <a:rPr lang="pt-BR" sz="1100" b="0" i="1" u="none" kern="1200">
                          <a:solidFill>
                            <a:srgbClr val="1D252C"/>
                          </a:solidFill>
                          <a:latin typeface="Century Gothic" panose="020B0502020202020204" pitchFamily="34" charset="0"/>
                          <a:ea typeface="+mn-ea"/>
                          <a:cs typeface="+mn-cs"/>
                        </a:rPr>
                        <a:t>ratings</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79" name="Tabela 68">
            <a:extLst>
              <a:ext uri="{FF2B5EF4-FFF2-40B4-BE49-F238E27FC236}">
                <a16:creationId xmlns:a16="http://schemas.microsoft.com/office/drawing/2014/main" id="{6E4A85CA-EFA6-DC20-F730-828F42A2AE98}"/>
              </a:ext>
            </a:extLst>
          </p:cNvPr>
          <p:cNvGraphicFramePr>
            <a:graphicFrameLocks noGrp="1"/>
          </p:cNvGraphicFramePr>
          <p:nvPr/>
        </p:nvGraphicFramePr>
        <p:xfrm>
          <a:off x="4120870" y="5204033"/>
          <a:ext cx="6856900" cy="419686"/>
        </p:xfrm>
        <a:graphic>
          <a:graphicData uri="http://schemas.openxmlformats.org/drawingml/2006/table">
            <a:tbl>
              <a:tblPr firstRow="1" bandRow="1">
                <a:tableStyleId>{5C22544A-7EE6-4342-B048-85BDC9FD1C3A}</a:tableStyleId>
              </a:tblPr>
              <a:tblGrid>
                <a:gridCol w="2650391">
                  <a:extLst>
                    <a:ext uri="{9D8B030D-6E8A-4147-A177-3AD203B41FA5}">
                      <a16:colId xmlns:a16="http://schemas.microsoft.com/office/drawing/2014/main" val="20000"/>
                    </a:ext>
                  </a:extLst>
                </a:gridCol>
                <a:gridCol w="2278525">
                  <a:extLst>
                    <a:ext uri="{9D8B030D-6E8A-4147-A177-3AD203B41FA5}">
                      <a16:colId xmlns:a16="http://schemas.microsoft.com/office/drawing/2014/main" val="20001"/>
                    </a:ext>
                  </a:extLst>
                </a:gridCol>
                <a:gridCol w="1927984">
                  <a:extLst>
                    <a:ext uri="{9D8B030D-6E8A-4147-A177-3AD203B41FA5}">
                      <a16:colId xmlns:a16="http://schemas.microsoft.com/office/drawing/2014/main" val="20002"/>
                    </a:ext>
                  </a:extLst>
                </a:gridCol>
              </a:tblGrid>
              <a:tr h="379917">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Gestão de risco independente</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Diversificação por setores e empresas</a:t>
                      </a: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1450" marR="0" lvl="0" indent="-171450" algn="l" defTabSz="68581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pt-BR" sz="1100" b="0" u="none" kern="1200">
                          <a:solidFill>
                            <a:srgbClr val="1D252C"/>
                          </a:solidFill>
                          <a:latin typeface="Century Gothic" panose="020B0502020202020204" pitchFamily="34" charset="0"/>
                          <a:ea typeface="+mn-ea"/>
                          <a:cs typeface="+mn-cs"/>
                        </a:rPr>
                        <a:t>Foco nos ativos </a:t>
                      </a:r>
                      <a:r>
                        <a:rPr lang="pt-BR" sz="1100" b="0" i="1" u="none" kern="1200" err="1">
                          <a:solidFill>
                            <a:srgbClr val="1D252C"/>
                          </a:solidFill>
                          <a:latin typeface="Century Gothic" panose="020B0502020202020204" pitchFamily="34" charset="0"/>
                          <a:ea typeface="+mn-ea"/>
                          <a:cs typeface="+mn-cs"/>
                        </a:rPr>
                        <a:t>target</a:t>
                      </a:r>
                      <a:endParaRPr lang="pt-BR" sz="1100" b="0" i="1" u="none" kern="1200">
                        <a:solidFill>
                          <a:srgbClr val="1D252C"/>
                        </a:solidFill>
                        <a:latin typeface="Century Gothic" panose="020B0502020202020204" pitchFamily="34" charset="0"/>
                        <a:ea typeface="+mn-ea"/>
                        <a:cs typeface="+mn-cs"/>
                      </a:endParaRPr>
                    </a:p>
                  </a:txBody>
                  <a:tcPr marT="42203" marB="42203">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7743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5A176-A7EE-A60C-EDD2-A9F559874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6A4A7-BC85-84F3-6CC5-594EA8EF4298}"/>
              </a:ext>
            </a:extLst>
          </p:cNvPr>
          <p:cNvSpPr>
            <a:spLocks noGrp="1"/>
          </p:cNvSpPr>
          <p:nvPr>
            <p:ph type="title"/>
          </p:nvPr>
        </p:nvSpPr>
        <p:spPr/>
        <p:txBody>
          <a:bodyPr/>
          <a:lstStyle/>
          <a:p>
            <a:r>
              <a:rPr lang="pt-BR" dirty="0"/>
              <a:t>PROCESSO DE INVESTIMENTOS</a:t>
            </a:r>
          </a:p>
        </p:txBody>
      </p:sp>
      <p:sp>
        <p:nvSpPr>
          <p:cNvPr id="108" name="Text Placeholder 107">
            <a:extLst>
              <a:ext uri="{FF2B5EF4-FFF2-40B4-BE49-F238E27FC236}">
                <a16:creationId xmlns:a16="http://schemas.microsoft.com/office/drawing/2014/main" id="{BFB91218-6A84-3CAC-02C3-EB2CD9C1231C}"/>
              </a:ext>
            </a:extLst>
          </p:cNvPr>
          <p:cNvSpPr>
            <a:spLocks noGrp="1"/>
          </p:cNvSpPr>
          <p:nvPr>
            <p:ph type="body" sz="quarter" idx="10"/>
          </p:nvPr>
        </p:nvSpPr>
        <p:spPr/>
        <p:txBody>
          <a:bodyPr/>
          <a:lstStyle/>
          <a:p>
            <a:r>
              <a:rPr lang="pt-BR" dirty="0"/>
              <a:t>Crédito Privado | Processo Qualitativo / Quantitativo</a:t>
            </a:r>
          </a:p>
        </p:txBody>
      </p:sp>
      <p:grpSp>
        <p:nvGrpSpPr>
          <p:cNvPr id="4" name="Group 3">
            <a:extLst>
              <a:ext uri="{FF2B5EF4-FFF2-40B4-BE49-F238E27FC236}">
                <a16:creationId xmlns:a16="http://schemas.microsoft.com/office/drawing/2014/main" id="{11A19474-CFBD-99B8-F04D-6D4D9A8F5930}"/>
              </a:ext>
            </a:extLst>
          </p:cNvPr>
          <p:cNvGrpSpPr/>
          <p:nvPr/>
        </p:nvGrpSpPr>
        <p:grpSpPr>
          <a:xfrm>
            <a:off x="1019907" y="1438737"/>
            <a:ext cx="4471304" cy="5226269"/>
            <a:chOff x="259612" y="747732"/>
            <a:chExt cx="5289849" cy="5984577"/>
          </a:xfrm>
          <a:effectLst>
            <a:outerShdw blurRad="50800" dist="38100" dir="5400000" algn="t" rotWithShape="0">
              <a:prstClr val="black">
                <a:alpha val="40000"/>
              </a:prstClr>
            </a:outerShdw>
          </a:effectLst>
        </p:grpSpPr>
        <p:grpSp>
          <p:nvGrpSpPr>
            <p:cNvPr id="5" name="Group 4">
              <a:extLst>
                <a:ext uri="{FF2B5EF4-FFF2-40B4-BE49-F238E27FC236}">
                  <a16:creationId xmlns:a16="http://schemas.microsoft.com/office/drawing/2014/main" id="{694C4F2A-FFD8-5F19-2D4C-3F07FBD66D12}"/>
                </a:ext>
              </a:extLst>
            </p:cNvPr>
            <p:cNvGrpSpPr/>
            <p:nvPr/>
          </p:nvGrpSpPr>
          <p:grpSpPr>
            <a:xfrm>
              <a:off x="259612" y="747732"/>
              <a:ext cx="5289849" cy="5984577"/>
              <a:chOff x="259612" y="747733"/>
              <a:chExt cx="5289850" cy="5984584"/>
            </a:xfrm>
          </p:grpSpPr>
          <p:sp>
            <p:nvSpPr>
              <p:cNvPr id="7" name="Rectangle 6">
                <a:extLst>
                  <a:ext uri="{FF2B5EF4-FFF2-40B4-BE49-F238E27FC236}">
                    <a16:creationId xmlns:a16="http://schemas.microsoft.com/office/drawing/2014/main" id="{2418F152-CAF0-300C-3E72-55DA8C9E3285}"/>
                  </a:ext>
                </a:extLst>
              </p:cNvPr>
              <p:cNvSpPr/>
              <p:nvPr/>
            </p:nvSpPr>
            <p:spPr>
              <a:xfrm>
                <a:off x="259612" y="747733"/>
                <a:ext cx="5289850" cy="5984584"/>
              </a:xfrm>
              <a:prstGeom prst="rect">
                <a:avLst/>
              </a:prstGeom>
              <a:solidFill>
                <a:schemeClr val="bg1"/>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Neurial Grotesk"/>
                  <a:ea typeface="+mn-ea"/>
                  <a:cs typeface="+mn-cs"/>
                </a:endParaRPr>
              </a:p>
            </p:txBody>
          </p:sp>
          <p:pic>
            <p:nvPicPr>
              <p:cNvPr id="8" name="Picture 7">
                <a:extLst>
                  <a:ext uri="{FF2B5EF4-FFF2-40B4-BE49-F238E27FC236}">
                    <a16:creationId xmlns:a16="http://schemas.microsoft.com/office/drawing/2014/main" id="{BC79DA5F-2BE3-9796-C7DC-F7984044B04C}"/>
                  </a:ext>
                </a:extLst>
              </p:cNvPr>
              <p:cNvPicPr>
                <a:picLocks noChangeAspect="1"/>
              </p:cNvPicPr>
              <p:nvPr/>
            </p:nvPicPr>
            <p:blipFill>
              <a:blip r:embed="rId3"/>
              <a:stretch>
                <a:fillRect/>
              </a:stretch>
            </p:blipFill>
            <p:spPr>
              <a:xfrm>
                <a:off x="424399" y="887683"/>
                <a:ext cx="4885953" cy="5725517"/>
              </a:xfrm>
              <a:prstGeom prst="rect">
                <a:avLst/>
              </a:prstGeom>
            </p:spPr>
          </p:pic>
        </p:grpSp>
        <p:pic>
          <p:nvPicPr>
            <p:cNvPr id="6" name="Picture 5">
              <a:extLst>
                <a:ext uri="{FF2B5EF4-FFF2-40B4-BE49-F238E27FC236}">
                  <a16:creationId xmlns:a16="http://schemas.microsoft.com/office/drawing/2014/main" id="{CE86DBB9-8693-A67B-0F1F-915CCB4354AB}"/>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3025199" y="1505104"/>
              <a:ext cx="1823248" cy="274014"/>
            </a:xfrm>
            <a:prstGeom prst="rect">
              <a:avLst/>
            </a:prstGeom>
          </p:spPr>
        </p:pic>
      </p:grpSp>
      <p:grpSp>
        <p:nvGrpSpPr>
          <p:cNvPr id="9" name="Group 8">
            <a:extLst>
              <a:ext uri="{FF2B5EF4-FFF2-40B4-BE49-F238E27FC236}">
                <a16:creationId xmlns:a16="http://schemas.microsoft.com/office/drawing/2014/main" id="{96D5EF76-053E-54E6-E7FC-3432C25A303D}"/>
              </a:ext>
            </a:extLst>
          </p:cNvPr>
          <p:cNvGrpSpPr/>
          <p:nvPr/>
        </p:nvGrpSpPr>
        <p:grpSpPr>
          <a:xfrm>
            <a:off x="6488304" y="1438737"/>
            <a:ext cx="3871693" cy="5226269"/>
            <a:chOff x="5549581" y="790703"/>
            <a:chExt cx="3940001" cy="5357339"/>
          </a:xfrm>
          <a:effectLst>
            <a:outerShdw blurRad="50800" dist="38100" dir="5400000" algn="t" rotWithShape="0">
              <a:prstClr val="black">
                <a:alpha val="40000"/>
              </a:prstClr>
            </a:outerShdw>
          </a:effectLst>
        </p:grpSpPr>
        <p:grpSp>
          <p:nvGrpSpPr>
            <p:cNvPr id="10" name="Group 9">
              <a:extLst>
                <a:ext uri="{FF2B5EF4-FFF2-40B4-BE49-F238E27FC236}">
                  <a16:creationId xmlns:a16="http://schemas.microsoft.com/office/drawing/2014/main" id="{29752E2A-83D2-BB59-832E-371C71CDB3CB}"/>
                </a:ext>
              </a:extLst>
            </p:cNvPr>
            <p:cNvGrpSpPr/>
            <p:nvPr/>
          </p:nvGrpSpPr>
          <p:grpSpPr>
            <a:xfrm>
              <a:off x="5549581" y="790703"/>
              <a:ext cx="3940001" cy="5357339"/>
              <a:chOff x="5666204" y="931694"/>
              <a:chExt cx="3940001" cy="5357339"/>
            </a:xfrm>
          </p:grpSpPr>
          <p:sp>
            <p:nvSpPr>
              <p:cNvPr id="12" name="Rectangle 11">
                <a:extLst>
                  <a:ext uri="{FF2B5EF4-FFF2-40B4-BE49-F238E27FC236}">
                    <a16:creationId xmlns:a16="http://schemas.microsoft.com/office/drawing/2014/main" id="{A15E5F5A-13EF-0E6D-CEC1-E60865765C08}"/>
                  </a:ext>
                </a:extLst>
              </p:cNvPr>
              <p:cNvSpPr/>
              <p:nvPr/>
            </p:nvSpPr>
            <p:spPr>
              <a:xfrm>
                <a:off x="5666204" y="931694"/>
                <a:ext cx="3940001" cy="5357339"/>
              </a:xfrm>
              <a:prstGeom prst="rect">
                <a:avLst/>
              </a:prstGeom>
              <a:solidFill>
                <a:schemeClr val="bg1"/>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Neurial Grotesk"/>
                  <a:ea typeface="+mn-ea"/>
                  <a:cs typeface="+mn-cs"/>
                </a:endParaRPr>
              </a:p>
            </p:txBody>
          </p:sp>
          <p:pic>
            <p:nvPicPr>
              <p:cNvPr id="13" name="Picture 12">
                <a:extLst>
                  <a:ext uri="{FF2B5EF4-FFF2-40B4-BE49-F238E27FC236}">
                    <a16:creationId xmlns:a16="http://schemas.microsoft.com/office/drawing/2014/main" id="{D00AD18F-A9D1-64FC-9833-9E70A3E73C7F}"/>
                  </a:ext>
                </a:extLst>
              </p:cNvPr>
              <p:cNvPicPr>
                <a:picLocks noChangeAspect="1"/>
              </p:cNvPicPr>
              <p:nvPr/>
            </p:nvPicPr>
            <p:blipFill>
              <a:blip r:embed="rId6"/>
              <a:stretch>
                <a:fillRect/>
              </a:stretch>
            </p:blipFill>
            <p:spPr>
              <a:xfrm>
                <a:off x="5783464" y="998100"/>
                <a:ext cx="3745483" cy="5236260"/>
              </a:xfrm>
              <a:prstGeom prst="rect">
                <a:avLst/>
              </a:prstGeom>
            </p:spPr>
          </p:pic>
        </p:grpSp>
        <p:pic>
          <p:nvPicPr>
            <p:cNvPr id="11" name="Picture 10">
              <a:extLst>
                <a:ext uri="{FF2B5EF4-FFF2-40B4-BE49-F238E27FC236}">
                  <a16:creationId xmlns:a16="http://schemas.microsoft.com/office/drawing/2014/main" id="{2D91C397-D32A-EF09-0F00-77ECE61EE043}"/>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7788547" y="2775005"/>
              <a:ext cx="167769" cy="61007"/>
            </a:xfrm>
            <a:prstGeom prst="rect">
              <a:avLst/>
            </a:prstGeom>
          </p:spPr>
        </p:pic>
      </p:grpSp>
      <p:grpSp>
        <p:nvGrpSpPr>
          <p:cNvPr id="14" name="Group 13">
            <a:extLst>
              <a:ext uri="{FF2B5EF4-FFF2-40B4-BE49-F238E27FC236}">
                <a16:creationId xmlns:a16="http://schemas.microsoft.com/office/drawing/2014/main" id="{26AE30FD-90D9-2DD8-AA39-294D64544FDF}"/>
              </a:ext>
            </a:extLst>
          </p:cNvPr>
          <p:cNvGrpSpPr/>
          <p:nvPr/>
        </p:nvGrpSpPr>
        <p:grpSpPr>
          <a:xfrm>
            <a:off x="4340800" y="4527324"/>
            <a:ext cx="6693900" cy="2049516"/>
            <a:chOff x="-1611283" y="2489257"/>
            <a:chExt cx="6947047" cy="2234091"/>
          </a:xfrm>
          <a:effectLst>
            <a:outerShdw blurRad="50800" dist="38100" dir="5400000" algn="t" rotWithShape="0">
              <a:prstClr val="black">
                <a:alpha val="40000"/>
              </a:prstClr>
            </a:outerShdw>
          </a:effectLst>
        </p:grpSpPr>
        <p:sp>
          <p:nvSpPr>
            <p:cNvPr id="15" name="Rectangle 14">
              <a:extLst>
                <a:ext uri="{FF2B5EF4-FFF2-40B4-BE49-F238E27FC236}">
                  <a16:creationId xmlns:a16="http://schemas.microsoft.com/office/drawing/2014/main" id="{BCC86289-8821-D675-8EF9-863AE096258F}"/>
                </a:ext>
              </a:extLst>
            </p:cNvPr>
            <p:cNvSpPr/>
            <p:nvPr/>
          </p:nvSpPr>
          <p:spPr>
            <a:xfrm>
              <a:off x="-1611283" y="2489257"/>
              <a:ext cx="6947047" cy="2234091"/>
            </a:xfrm>
            <a:prstGeom prst="rect">
              <a:avLst/>
            </a:prstGeom>
            <a:solidFill>
              <a:schemeClr val="bg1"/>
            </a:solidFill>
            <a:ln>
              <a:solidFill>
                <a:srgbClr val="008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Neurial Grotesk"/>
                <a:ea typeface="+mn-ea"/>
                <a:cs typeface="+mn-cs"/>
              </a:endParaRPr>
            </a:p>
          </p:txBody>
        </p:sp>
        <p:pic>
          <p:nvPicPr>
            <p:cNvPr id="16" name="Picture 15">
              <a:extLst>
                <a:ext uri="{FF2B5EF4-FFF2-40B4-BE49-F238E27FC236}">
                  <a16:creationId xmlns:a16="http://schemas.microsoft.com/office/drawing/2014/main" id="{03B5DD55-F985-7D21-6D45-8025CD139AFF}"/>
                </a:ext>
              </a:extLst>
            </p:cNvPr>
            <p:cNvPicPr>
              <a:picLocks noChangeAspect="1"/>
            </p:cNvPicPr>
            <p:nvPr/>
          </p:nvPicPr>
          <p:blipFill>
            <a:blip r:embed="rId9"/>
            <a:stretch>
              <a:fillRect/>
            </a:stretch>
          </p:blipFill>
          <p:spPr>
            <a:xfrm>
              <a:off x="-1545495" y="2587209"/>
              <a:ext cx="6815470" cy="2054292"/>
            </a:xfrm>
            <a:prstGeom prst="rect">
              <a:avLst/>
            </a:prstGeom>
          </p:spPr>
        </p:pic>
      </p:grpSp>
      <p:pic>
        <p:nvPicPr>
          <p:cNvPr id="17" name="Picture 16">
            <a:extLst>
              <a:ext uri="{FF2B5EF4-FFF2-40B4-BE49-F238E27FC236}">
                <a16:creationId xmlns:a16="http://schemas.microsoft.com/office/drawing/2014/main" id="{BCB89799-FF49-99FC-54D0-A037287E9B24}"/>
              </a:ext>
            </a:extLst>
          </p:cNvPr>
          <p:cNvPicPr>
            <a:picLocks noChangeAspect="1"/>
          </p:cNvPicPr>
          <p:nvPr/>
        </p:nvPicPr>
        <p:blipFill>
          <a:blip r:embed="rId10"/>
          <a:stretch>
            <a:fillRect/>
          </a:stretch>
        </p:blipFill>
        <p:spPr>
          <a:xfrm>
            <a:off x="1206260" y="1484417"/>
            <a:ext cx="1352892" cy="607045"/>
          </a:xfrm>
          <a:prstGeom prst="rect">
            <a:avLst/>
          </a:prstGeom>
          <a:effectLst/>
        </p:spPr>
      </p:pic>
      <p:pic>
        <p:nvPicPr>
          <p:cNvPr id="18" name="Picture 17">
            <a:extLst>
              <a:ext uri="{FF2B5EF4-FFF2-40B4-BE49-F238E27FC236}">
                <a16:creationId xmlns:a16="http://schemas.microsoft.com/office/drawing/2014/main" id="{25E6C99E-622F-04C5-B709-78B496E054DC}"/>
              </a:ext>
            </a:extLst>
          </p:cNvPr>
          <p:cNvPicPr>
            <a:picLocks noChangeAspect="1"/>
          </p:cNvPicPr>
          <p:nvPr/>
        </p:nvPicPr>
        <p:blipFill>
          <a:blip r:embed="rId10"/>
          <a:stretch>
            <a:fillRect/>
          </a:stretch>
        </p:blipFill>
        <p:spPr>
          <a:xfrm>
            <a:off x="6627592" y="1504187"/>
            <a:ext cx="1232048" cy="285241"/>
          </a:xfrm>
          <a:prstGeom prst="rect">
            <a:avLst/>
          </a:prstGeom>
          <a:effectLst/>
        </p:spPr>
      </p:pic>
      <p:pic>
        <p:nvPicPr>
          <p:cNvPr id="19" name="Picture 18" descr="Logo&#10;&#10;Description automatically generated">
            <a:extLst>
              <a:ext uri="{FF2B5EF4-FFF2-40B4-BE49-F238E27FC236}">
                <a16:creationId xmlns:a16="http://schemas.microsoft.com/office/drawing/2014/main" id="{2DE52D53-3FD4-D5D3-E53B-EFCC84053328}"/>
              </a:ext>
            </a:extLst>
          </p:cNvPr>
          <p:cNvPicPr>
            <a:picLocks noChangeAspect="1"/>
          </p:cNvPicPr>
          <p:nvPr/>
        </p:nvPicPr>
        <p:blipFill rotWithShape="1">
          <a:blip r:embed="rId11">
            <a:extLst>
              <a:ext uri="{28A0092B-C50C-407E-A947-70E740481C1C}">
                <a14:useLocalDpi xmlns:a14="http://schemas.microsoft.com/office/drawing/2010/main" val="0"/>
              </a:ext>
            </a:extLst>
          </a:blip>
          <a:srcRect l="8691" t="37430" r="6821" b="37182"/>
          <a:stretch/>
        </p:blipFill>
        <p:spPr>
          <a:xfrm>
            <a:off x="1469536" y="1761517"/>
            <a:ext cx="1227480" cy="208069"/>
          </a:xfrm>
          <a:prstGeom prst="rect">
            <a:avLst/>
          </a:prstGeom>
          <a:effectLst/>
        </p:spPr>
      </p:pic>
      <p:pic>
        <p:nvPicPr>
          <p:cNvPr id="20" name="Picture 19" descr="Logo&#10;&#10;Description automatically generated">
            <a:extLst>
              <a:ext uri="{FF2B5EF4-FFF2-40B4-BE49-F238E27FC236}">
                <a16:creationId xmlns:a16="http://schemas.microsoft.com/office/drawing/2014/main" id="{D9061495-0640-A7DE-83D2-1818FC21A69C}"/>
              </a:ext>
            </a:extLst>
          </p:cNvPr>
          <p:cNvPicPr>
            <a:picLocks noChangeAspect="1"/>
          </p:cNvPicPr>
          <p:nvPr/>
        </p:nvPicPr>
        <p:blipFill rotWithShape="1">
          <a:blip r:embed="rId12">
            <a:extLst>
              <a:ext uri="{28A0092B-C50C-407E-A947-70E740481C1C}">
                <a14:useLocalDpi xmlns:a14="http://schemas.microsoft.com/office/drawing/2010/main" val="0"/>
              </a:ext>
            </a:extLst>
          </a:blip>
          <a:srcRect l="8691" t="37430" r="6821" b="37182"/>
          <a:stretch/>
        </p:blipFill>
        <p:spPr>
          <a:xfrm>
            <a:off x="6663038" y="1559510"/>
            <a:ext cx="1010216" cy="171241"/>
          </a:xfrm>
          <a:prstGeom prst="rect">
            <a:avLst/>
          </a:prstGeom>
          <a:effectLst/>
        </p:spPr>
      </p:pic>
    </p:spTree>
    <p:extLst>
      <p:ext uri="{BB962C8B-B14F-4D97-AF65-F5344CB8AC3E}">
        <p14:creationId xmlns:p14="http://schemas.microsoft.com/office/powerpoint/2010/main" val="3255208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7EF6D-D1C6-85D0-D042-5739AFEA4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8BBEC-185B-B5B0-701C-A95F8DFF5685}"/>
              </a:ext>
            </a:extLst>
          </p:cNvPr>
          <p:cNvSpPr>
            <a:spLocks noGrp="1"/>
          </p:cNvSpPr>
          <p:nvPr>
            <p:ph type="title"/>
          </p:nvPr>
        </p:nvSpPr>
        <p:spPr/>
        <p:txBody>
          <a:bodyPr/>
          <a:lstStyle/>
          <a:p>
            <a:r>
              <a:rPr lang="pt-BR" dirty="0"/>
              <a:t>PROCESSO DE INVESTIMENTOS</a:t>
            </a:r>
          </a:p>
        </p:txBody>
      </p:sp>
      <p:sp>
        <p:nvSpPr>
          <p:cNvPr id="108" name="Text Placeholder 107">
            <a:extLst>
              <a:ext uri="{FF2B5EF4-FFF2-40B4-BE49-F238E27FC236}">
                <a16:creationId xmlns:a16="http://schemas.microsoft.com/office/drawing/2014/main" id="{128E02D8-EF80-87FB-AF5C-1637A15E0BBB}"/>
              </a:ext>
            </a:extLst>
          </p:cNvPr>
          <p:cNvSpPr>
            <a:spLocks noGrp="1"/>
          </p:cNvSpPr>
          <p:nvPr>
            <p:ph type="body" sz="quarter" idx="10"/>
          </p:nvPr>
        </p:nvSpPr>
        <p:spPr/>
        <p:txBody>
          <a:bodyPr/>
          <a:lstStyle/>
          <a:p>
            <a:r>
              <a:rPr lang="pt-BR" dirty="0"/>
              <a:t>Crédito Privado | Rating Interno por Pontuação</a:t>
            </a:r>
          </a:p>
        </p:txBody>
      </p:sp>
      <p:sp>
        <p:nvSpPr>
          <p:cNvPr id="3" name="Rectangle: Rounded Corners 2">
            <a:extLst>
              <a:ext uri="{FF2B5EF4-FFF2-40B4-BE49-F238E27FC236}">
                <a16:creationId xmlns:a16="http://schemas.microsoft.com/office/drawing/2014/main" id="{D9916188-8F77-0EC7-2FD9-39E22CC4C9CE}"/>
              </a:ext>
            </a:extLst>
          </p:cNvPr>
          <p:cNvSpPr/>
          <p:nvPr/>
        </p:nvSpPr>
        <p:spPr>
          <a:xfrm>
            <a:off x="1240058" y="5768943"/>
            <a:ext cx="8969271" cy="676650"/>
          </a:xfrm>
          <a:prstGeom prst="roundRect">
            <a:avLst>
              <a:gd name="adj" fmla="val 10000"/>
            </a:avLst>
          </a:prstGeom>
          <a:solidFill>
            <a:srgbClr val="1D242C"/>
          </a:solidFill>
          <a:effectLst>
            <a:outerShdw blurRad="50800" dist="38100" dir="5400000" algn="t"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A Matriz de </a:t>
            </a:r>
            <a:r>
              <a:rPr kumimoji="0" lang="pt-BR" sz="1600" b="0" i="1"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Rating</a:t>
            </a:r>
            <a:r>
              <a:rPr kumimoji="0" lang="pt-BR" sz="1600" b="0" i="0" u="none" strike="noStrike" kern="1200" cap="none" spc="0" normalizeH="0" baseline="0" noProof="0">
                <a:ln>
                  <a:noFill/>
                </a:ln>
                <a:solidFill>
                  <a:srgbClr val="FFFFFF"/>
                </a:solidFill>
                <a:effectLst/>
                <a:uLnTx/>
                <a:uFillTx/>
                <a:latin typeface="Century Gothic" panose="020B0502020202020204" pitchFamily="34" charset="0"/>
                <a:ea typeface="+mn-ea"/>
                <a:cs typeface="+mn-cs"/>
              </a:rPr>
              <a:t> permite identificar a ‘contribuição de riscos’ de cada Fator, de modo segregado, permitindo uma observação ampla dos principais fatores de análise.</a:t>
            </a:r>
          </a:p>
        </p:txBody>
      </p:sp>
      <p:pic>
        <p:nvPicPr>
          <p:cNvPr id="4" name="Picture 3">
            <a:extLst>
              <a:ext uri="{FF2B5EF4-FFF2-40B4-BE49-F238E27FC236}">
                <a16:creationId xmlns:a16="http://schemas.microsoft.com/office/drawing/2014/main" id="{28877484-5FA4-D60A-C8BB-882848A62088}"/>
              </a:ext>
            </a:extLst>
          </p:cNvPr>
          <p:cNvPicPr>
            <a:picLocks noChangeAspect="1"/>
          </p:cNvPicPr>
          <p:nvPr/>
        </p:nvPicPr>
        <p:blipFill>
          <a:blip r:embed="rId3"/>
          <a:stretch>
            <a:fillRect/>
          </a:stretch>
        </p:blipFill>
        <p:spPr>
          <a:xfrm>
            <a:off x="1613655" y="4755711"/>
            <a:ext cx="7829550" cy="742950"/>
          </a:xfrm>
          <a:prstGeom prst="rect">
            <a:avLst/>
          </a:prstGeom>
        </p:spPr>
      </p:pic>
      <p:pic>
        <p:nvPicPr>
          <p:cNvPr id="5" name="Picture 4">
            <a:extLst>
              <a:ext uri="{FF2B5EF4-FFF2-40B4-BE49-F238E27FC236}">
                <a16:creationId xmlns:a16="http://schemas.microsoft.com/office/drawing/2014/main" id="{C72A49B0-1831-EFFC-F432-9E0ABA4882E3}"/>
              </a:ext>
            </a:extLst>
          </p:cNvPr>
          <p:cNvPicPr>
            <a:picLocks noChangeAspect="1"/>
          </p:cNvPicPr>
          <p:nvPr/>
        </p:nvPicPr>
        <p:blipFill>
          <a:blip r:embed="rId4"/>
          <a:stretch>
            <a:fillRect/>
          </a:stretch>
        </p:blipFill>
        <p:spPr>
          <a:xfrm>
            <a:off x="771050" y="1752789"/>
            <a:ext cx="6068122" cy="2372427"/>
          </a:xfrm>
          <a:prstGeom prst="rect">
            <a:avLst/>
          </a:prstGeom>
        </p:spPr>
      </p:pic>
      <p:pic>
        <p:nvPicPr>
          <p:cNvPr id="6" name="Picture 5">
            <a:extLst>
              <a:ext uri="{FF2B5EF4-FFF2-40B4-BE49-F238E27FC236}">
                <a16:creationId xmlns:a16="http://schemas.microsoft.com/office/drawing/2014/main" id="{DA6D48E9-C94A-A40C-C2CE-3D829A904B99}"/>
              </a:ext>
            </a:extLst>
          </p:cNvPr>
          <p:cNvPicPr>
            <a:picLocks noChangeAspect="1"/>
          </p:cNvPicPr>
          <p:nvPr/>
        </p:nvPicPr>
        <p:blipFill>
          <a:blip r:embed="rId5"/>
          <a:stretch>
            <a:fillRect/>
          </a:stretch>
        </p:blipFill>
        <p:spPr>
          <a:xfrm>
            <a:off x="7003204" y="1705142"/>
            <a:ext cx="4417747" cy="2596602"/>
          </a:xfrm>
          <a:prstGeom prst="rect">
            <a:avLst/>
          </a:prstGeom>
        </p:spPr>
      </p:pic>
      <p:pic>
        <p:nvPicPr>
          <p:cNvPr id="7" name="Picture 6" descr="A picture containing text, dark, light, clouds&#10;&#10;Description automatically generated">
            <a:extLst>
              <a:ext uri="{FF2B5EF4-FFF2-40B4-BE49-F238E27FC236}">
                <a16:creationId xmlns:a16="http://schemas.microsoft.com/office/drawing/2014/main" id="{584ED973-8DD6-2911-4B36-5D270361C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936" y="3987462"/>
            <a:ext cx="546931" cy="86392"/>
          </a:xfrm>
          <a:prstGeom prst="rect">
            <a:avLst/>
          </a:prstGeom>
        </p:spPr>
      </p:pic>
    </p:spTree>
    <p:extLst>
      <p:ext uri="{BB962C8B-B14F-4D97-AF65-F5344CB8AC3E}">
        <p14:creationId xmlns:p14="http://schemas.microsoft.com/office/powerpoint/2010/main" val="1137190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E4FF6-6BAF-16B3-EA1A-78741D195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BB7027-C6B6-535F-9E10-6B4ECD5AB570}"/>
              </a:ext>
            </a:extLst>
          </p:cNvPr>
          <p:cNvSpPr>
            <a:spLocks noGrp="1"/>
          </p:cNvSpPr>
          <p:nvPr>
            <p:ph type="title"/>
          </p:nvPr>
        </p:nvSpPr>
        <p:spPr/>
        <p:txBody>
          <a:bodyPr/>
          <a:lstStyle/>
          <a:p>
            <a:r>
              <a:rPr lang="pt-BR" dirty="0"/>
              <a:t>PROCESSO DE INVESTIMENTOS</a:t>
            </a:r>
          </a:p>
        </p:txBody>
      </p:sp>
      <p:sp>
        <p:nvSpPr>
          <p:cNvPr id="108" name="Text Placeholder 107">
            <a:extLst>
              <a:ext uri="{FF2B5EF4-FFF2-40B4-BE49-F238E27FC236}">
                <a16:creationId xmlns:a16="http://schemas.microsoft.com/office/drawing/2014/main" id="{810C874C-E51E-EA4F-99B1-0DF28A9103D4}"/>
              </a:ext>
            </a:extLst>
          </p:cNvPr>
          <p:cNvSpPr>
            <a:spLocks noGrp="1"/>
          </p:cNvSpPr>
          <p:nvPr>
            <p:ph type="body" sz="quarter" idx="10"/>
          </p:nvPr>
        </p:nvSpPr>
        <p:spPr/>
        <p:txBody>
          <a:bodyPr/>
          <a:lstStyle/>
          <a:p>
            <a:r>
              <a:rPr lang="pt-BR" dirty="0"/>
              <a:t>Crédito Privado | Rating Interno por Pontuação</a:t>
            </a:r>
          </a:p>
        </p:txBody>
      </p:sp>
      <p:graphicFrame>
        <p:nvGraphicFramePr>
          <p:cNvPr id="3" name="Table 2">
            <a:extLst>
              <a:ext uri="{FF2B5EF4-FFF2-40B4-BE49-F238E27FC236}">
                <a16:creationId xmlns:a16="http://schemas.microsoft.com/office/drawing/2014/main" id="{D19CEFBC-5296-F0EA-CD3D-3E2613B5AFDF}"/>
              </a:ext>
            </a:extLst>
          </p:cNvPr>
          <p:cNvGraphicFramePr>
            <a:graphicFrameLocks noGrp="1"/>
          </p:cNvGraphicFramePr>
          <p:nvPr/>
        </p:nvGraphicFramePr>
        <p:xfrm>
          <a:off x="1257096" y="1442804"/>
          <a:ext cx="9207955" cy="5181600"/>
        </p:xfrm>
        <a:graphic>
          <a:graphicData uri="http://schemas.openxmlformats.org/drawingml/2006/table">
            <a:tbl>
              <a:tblPr/>
              <a:tblGrid>
                <a:gridCol w="181565">
                  <a:extLst>
                    <a:ext uri="{9D8B030D-6E8A-4147-A177-3AD203B41FA5}">
                      <a16:colId xmlns:a16="http://schemas.microsoft.com/office/drawing/2014/main" val="3471538871"/>
                    </a:ext>
                  </a:extLst>
                </a:gridCol>
                <a:gridCol w="242087">
                  <a:extLst>
                    <a:ext uri="{9D8B030D-6E8A-4147-A177-3AD203B41FA5}">
                      <a16:colId xmlns:a16="http://schemas.microsoft.com/office/drawing/2014/main" val="1385185986"/>
                    </a:ext>
                  </a:extLst>
                </a:gridCol>
                <a:gridCol w="6519061">
                  <a:extLst>
                    <a:ext uri="{9D8B030D-6E8A-4147-A177-3AD203B41FA5}">
                      <a16:colId xmlns:a16="http://schemas.microsoft.com/office/drawing/2014/main" val="140527503"/>
                    </a:ext>
                  </a:extLst>
                </a:gridCol>
                <a:gridCol w="622509">
                  <a:extLst>
                    <a:ext uri="{9D8B030D-6E8A-4147-A177-3AD203B41FA5}">
                      <a16:colId xmlns:a16="http://schemas.microsoft.com/office/drawing/2014/main" val="1937713753"/>
                    </a:ext>
                  </a:extLst>
                </a:gridCol>
                <a:gridCol w="622509">
                  <a:extLst>
                    <a:ext uri="{9D8B030D-6E8A-4147-A177-3AD203B41FA5}">
                      <a16:colId xmlns:a16="http://schemas.microsoft.com/office/drawing/2014/main" val="337814971"/>
                    </a:ext>
                  </a:extLst>
                </a:gridCol>
                <a:gridCol w="1020224">
                  <a:extLst>
                    <a:ext uri="{9D8B030D-6E8A-4147-A177-3AD203B41FA5}">
                      <a16:colId xmlns:a16="http://schemas.microsoft.com/office/drawing/2014/main" val="1264951245"/>
                    </a:ext>
                  </a:extLst>
                </a:gridCol>
              </a:tblGrid>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1" i="0" u="none" strike="noStrike">
                          <a:solidFill>
                            <a:srgbClr val="FFFFFF"/>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a:solidFill>
                            <a:srgbClr val="FFFFFF"/>
                          </a:solidFill>
                          <a:effectLst/>
                          <a:latin typeface="Calibri" panose="020F0502020204030204" pitchFamily="34" charset="0"/>
                        </a:rPr>
                        <a:t>Operacional</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2060"/>
                    </a:solidFill>
                  </a:tcPr>
                </a:tc>
                <a:tc>
                  <a:txBody>
                    <a:bodyPr/>
                    <a:lstStyle/>
                    <a:p>
                      <a:pPr algn="ctr" fontAlgn="b"/>
                      <a:r>
                        <a:rPr lang="en-US" sz="800" b="1" i="0" u="none" strike="noStrike">
                          <a:solidFill>
                            <a:srgbClr val="FFFFFF"/>
                          </a:solidFill>
                          <a:effectLst/>
                          <a:latin typeface="Calibri" panose="020F0502020204030204" pitchFamily="34" charset="0"/>
                        </a:rPr>
                        <a:t>Nota</a:t>
                      </a:r>
                    </a:p>
                  </a:txBody>
                  <a:tcPr marL="0" marR="0" marT="0" marB="0" anchor="ctr">
                    <a:lnL w="6350" cap="flat" cmpd="sng" algn="ctr">
                      <a:solidFill>
                        <a:srgbClr val="FFFFFF"/>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2060"/>
                    </a:solidFill>
                  </a:tcPr>
                </a:tc>
                <a:tc>
                  <a:txBody>
                    <a:bodyPr/>
                    <a:lstStyle/>
                    <a:p>
                      <a:pPr algn="ctr" fontAlgn="b"/>
                      <a:r>
                        <a:rPr lang="en-US" sz="800" b="1" i="0" u="none" strike="noStrike">
                          <a:solidFill>
                            <a:srgbClr val="FFFFFF"/>
                          </a:solidFill>
                          <a:effectLst/>
                          <a:latin typeface="Calibri" panose="020F0502020204030204" pitchFamily="34" charset="0"/>
                        </a:rPr>
                        <a:t>Risco</a:t>
                      </a:r>
                    </a:p>
                  </a:txBody>
                  <a:tcPr marL="0" marR="0" marT="0" marB="0" anchor="ctr">
                    <a:lnL>
                      <a:noFill/>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b"/>
                      <a:r>
                        <a:rPr lang="en-US" sz="800" b="1" i="0" u="none" strike="noStrike">
                          <a:solidFill>
                            <a:srgbClr val="FFFFFF"/>
                          </a:solidFill>
                          <a:effectLst/>
                          <a:latin typeface="Calibri" panose="020F0502020204030204" pitchFamily="34" charset="0"/>
                        </a:rPr>
                        <a:t>Peso do subfator</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2995669534"/>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pt-BR" sz="800" b="0" i="0" u="none" strike="noStrike">
                          <a:solidFill>
                            <a:srgbClr val="000000"/>
                          </a:solidFill>
                          <a:effectLst/>
                          <a:latin typeface="Calibri" panose="020F0502020204030204" pitchFamily="34" charset="0"/>
                        </a:rPr>
                        <a:t>Diversificação da Base de Clientes</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0070C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FFFFFF"/>
                          </a:solidFill>
                          <a:effectLst/>
                          <a:latin typeface="Calibri" panose="020F0502020204030204" pitchFamily="34" charset="0"/>
                        </a:rPr>
                        <a:t>Muito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tc>
                  <a:txBody>
                    <a:bodyPr/>
                    <a:lstStyle/>
                    <a:p>
                      <a:pPr algn="ctr" fontAlgn="b"/>
                      <a:r>
                        <a:rPr lang="en-US" sz="8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796413425"/>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pt-BR" sz="800" b="0" i="0" u="none" strike="noStrike">
                          <a:solidFill>
                            <a:srgbClr val="000000"/>
                          </a:solidFill>
                          <a:effectLst/>
                          <a:latin typeface="Calibri" panose="020F0502020204030204" pitchFamily="34" charset="0"/>
                        </a:rPr>
                        <a:t>Diversificação Regional (Área de Cobertura)</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0070C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FFFFFF"/>
                          </a:solidFill>
                          <a:effectLst/>
                          <a:latin typeface="Calibri" panose="020F0502020204030204" pitchFamily="34" charset="0"/>
                        </a:rPr>
                        <a:t>Muito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tc>
                  <a:txBody>
                    <a:bodyPr/>
                    <a:lstStyle/>
                    <a:p>
                      <a:pPr algn="ctr" fontAlgn="b"/>
                      <a:r>
                        <a:rPr lang="en-US" sz="8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088371964"/>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Fornecedores</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0070C0"/>
                          </a:solidFill>
                          <a:effectLst/>
                          <a:latin typeface="Calibri" panose="020F0502020204030204" pitchFamily="34" charset="0"/>
                        </a:rPr>
                        <a:t>15</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FFFFFF"/>
                          </a:solidFill>
                          <a:effectLst/>
                          <a:latin typeface="Calibri" panose="020F0502020204030204" pitchFamily="34" charset="0"/>
                        </a:rPr>
                        <a:t>Muito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tc>
                  <a:txBody>
                    <a:bodyPr/>
                    <a:lstStyle/>
                    <a:p>
                      <a:pPr algn="ctr" fontAlgn="b"/>
                      <a:r>
                        <a:rPr lang="en-US" sz="8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0778107"/>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Experiência do Operador</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0070C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FFFFFF"/>
                          </a:solidFill>
                          <a:effectLst/>
                          <a:latin typeface="Calibri" panose="020F0502020204030204" pitchFamily="34" charset="0"/>
                        </a:rPr>
                        <a:t>Muito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tc>
                  <a:txBody>
                    <a:bodyPr/>
                    <a:lstStyle/>
                    <a:p>
                      <a:pPr algn="ctr" fontAlgn="b"/>
                      <a:r>
                        <a:rPr lang="en-US" sz="8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969444818"/>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pt-BR" sz="800" b="0" i="0" u="none" strike="noStrike">
                          <a:solidFill>
                            <a:srgbClr val="000000"/>
                          </a:solidFill>
                          <a:effectLst/>
                          <a:latin typeface="Calibri" panose="020F0502020204030204" pitchFamily="34" charset="0"/>
                        </a:rPr>
                        <a:t>Risco Técnico (tecnologia) dos Equipamentos e Sistemas de Backoffice</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0070C0"/>
                          </a:solidFill>
                          <a:effectLst/>
                          <a:latin typeface="Calibri" panose="020F0502020204030204" pitchFamily="34" charset="0"/>
                        </a:rPr>
                        <a:t>15</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err="1">
                          <a:solidFill>
                            <a:srgbClr val="FFFFFF"/>
                          </a:solidFill>
                          <a:effectLst/>
                          <a:latin typeface="Calibri" panose="020F0502020204030204" pitchFamily="34" charset="0"/>
                        </a:rPr>
                        <a:t>Muito</a:t>
                      </a:r>
                      <a:r>
                        <a:rPr lang="en-US" sz="800" b="0" i="0" u="none" strike="noStrike">
                          <a:solidFill>
                            <a:srgbClr val="FFFFFF"/>
                          </a:solidFill>
                          <a:effectLst/>
                          <a:latin typeface="Calibri" panose="020F0502020204030204" pitchFamily="34" charset="0"/>
                        </a:rPr>
                        <a:t> </a:t>
                      </a:r>
                      <a:r>
                        <a:rPr lang="en-US" sz="800" b="0" i="0" u="none" strike="noStrike" err="1">
                          <a:solidFill>
                            <a:srgbClr val="FFFFFF"/>
                          </a:solidFill>
                          <a:effectLst/>
                          <a:latin typeface="Calibri" panose="020F0502020204030204" pitchFamily="34" charset="0"/>
                        </a:rPr>
                        <a:t>Baixo</a:t>
                      </a:r>
                      <a:endParaRPr lang="en-US" sz="800" b="0" i="0" u="none" strike="noStrike">
                        <a:solidFill>
                          <a:srgbClr val="FFFFFF"/>
                        </a:solidFill>
                        <a:effectLst/>
                        <a:latin typeface="Calibri" panose="020F0502020204030204" pitchFamily="34" charset="0"/>
                      </a:endParaRP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tc>
                  <a:txBody>
                    <a:bodyPr/>
                    <a:lstStyle/>
                    <a:p>
                      <a:pPr algn="ctr" fontAlgn="b"/>
                      <a:r>
                        <a:rPr lang="en-US" sz="8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662012372"/>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800" b="0" i="0" u="none" strike="noStrike" err="1">
                          <a:solidFill>
                            <a:srgbClr val="000000"/>
                          </a:solidFill>
                          <a:effectLst/>
                          <a:latin typeface="Calibri" panose="020F0502020204030204" pitchFamily="34" charset="0"/>
                        </a:rPr>
                        <a:t>Risco</a:t>
                      </a:r>
                      <a:r>
                        <a:rPr lang="en-US" sz="800" b="0" i="0" u="none" strike="noStrike">
                          <a:solidFill>
                            <a:srgbClr val="000000"/>
                          </a:solidFill>
                          <a:effectLst/>
                          <a:latin typeface="Calibri" panose="020F0502020204030204" pitchFamily="34" charset="0"/>
                        </a:rPr>
                        <a:t> de </a:t>
                      </a:r>
                      <a:r>
                        <a:rPr lang="en-US" sz="800" b="0" i="0" u="none" strike="noStrike" err="1">
                          <a:solidFill>
                            <a:srgbClr val="000000"/>
                          </a:solidFill>
                          <a:effectLst/>
                          <a:latin typeface="Calibri" panose="020F0502020204030204" pitchFamily="34" charset="0"/>
                        </a:rPr>
                        <a:t>Receita</a:t>
                      </a:r>
                      <a:endParaRPr lang="en-US" sz="8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0070C0"/>
                          </a:solidFill>
                          <a:effectLst/>
                          <a:latin typeface="Calibri" panose="020F0502020204030204" pitchFamily="34" charset="0"/>
                        </a:rPr>
                        <a:t>20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FFFFFF"/>
                          </a:solidFill>
                          <a:effectLst/>
                          <a:latin typeface="Calibri" panose="020F0502020204030204" pitchFamily="34" charset="0"/>
                        </a:rPr>
                        <a:t>Muito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tc>
                  <a:txBody>
                    <a:bodyPr/>
                    <a:lstStyle/>
                    <a:p>
                      <a:pPr algn="ctr" fontAlgn="b"/>
                      <a:r>
                        <a:rPr lang="en-US" sz="8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284611341"/>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Custos </a:t>
                      </a:r>
                      <a:r>
                        <a:rPr lang="en-US" sz="800" b="0" i="0" u="none" strike="noStrike" err="1">
                          <a:solidFill>
                            <a:srgbClr val="000000"/>
                          </a:solidFill>
                          <a:effectLst/>
                          <a:latin typeface="Calibri" panose="020F0502020204030204" pitchFamily="34" charset="0"/>
                        </a:rPr>
                        <a:t>Operacionais</a:t>
                      </a:r>
                      <a:endParaRPr lang="en-US" sz="800" b="0"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0070C0"/>
                          </a:solidFill>
                          <a:effectLst/>
                          <a:latin typeface="Calibri" panose="020F0502020204030204" pitchFamily="34" charset="0"/>
                        </a:rPr>
                        <a:t>20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FFFFFF"/>
                          </a:solidFill>
                          <a:effectLst/>
                          <a:latin typeface="Calibri" panose="020F0502020204030204" pitchFamily="34" charset="0"/>
                        </a:rPr>
                        <a:t>Muito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tc>
                  <a:txBody>
                    <a:bodyPr/>
                    <a:lstStyle/>
                    <a:p>
                      <a:pPr algn="ctr" fontAlgn="b"/>
                      <a:r>
                        <a:rPr lang="en-US" sz="8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878718116"/>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pt-BR" sz="800" b="0" i="0" u="none" strike="noStrike">
                          <a:solidFill>
                            <a:srgbClr val="000000"/>
                          </a:solidFill>
                          <a:effectLst/>
                          <a:latin typeface="Calibri" panose="020F0502020204030204" pitchFamily="34" charset="0"/>
                        </a:rPr>
                        <a:t>Risco de correção (indexador) entre Receitas e Custos/Despesas</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0070C0"/>
                          </a:solidFill>
                          <a:effectLst/>
                          <a:latin typeface="Calibri" panose="020F0502020204030204" pitchFamily="34" charset="0"/>
                        </a:rPr>
                        <a:t>20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FFFFFF"/>
                          </a:solidFill>
                          <a:effectLst/>
                          <a:latin typeface="Calibri" panose="020F0502020204030204" pitchFamily="34" charset="0"/>
                        </a:rPr>
                        <a:t>Muito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tc>
                  <a:txBody>
                    <a:bodyPr/>
                    <a:lstStyle/>
                    <a:p>
                      <a:pPr algn="ctr" fontAlgn="b"/>
                      <a:r>
                        <a:rPr lang="en-US" sz="8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492674594"/>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Investimentos (Capex </a:t>
                      </a:r>
                      <a:r>
                        <a:rPr lang="en-US" sz="800" b="0" i="0" u="none" strike="noStrike" err="1">
                          <a:solidFill>
                            <a:srgbClr val="000000"/>
                          </a:solidFill>
                          <a:effectLst/>
                          <a:latin typeface="Calibri" panose="020F0502020204030204" pitchFamily="34" charset="0"/>
                        </a:rPr>
                        <a:t>manutenção</a:t>
                      </a:r>
                      <a:r>
                        <a:rPr lang="en-US" sz="8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0070C0"/>
                          </a:solidFill>
                          <a:effectLst/>
                          <a:latin typeface="Calibri" panose="020F0502020204030204" pitchFamily="34" charset="0"/>
                        </a:rPr>
                        <a:t>20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FFFFFF"/>
                          </a:solidFill>
                          <a:effectLst/>
                          <a:latin typeface="Calibri" panose="020F0502020204030204" pitchFamily="34" charset="0"/>
                        </a:rPr>
                        <a:t>Muito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00B050"/>
                    </a:solidFill>
                  </a:tcPr>
                </a:tc>
                <a:tc>
                  <a:txBody>
                    <a:bodyPr/>
                    <a:lstStyle/>
                    <a:p>
                      <a:pPr algn="ctr" fontAlgn="b"/>
                      <a:r>
                        <a:rPr lang="en-US" sz="8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251724959"/>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4.10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Investimentos (Capex </a:t>
                      </a:r>
                      <a:r>
                        <a:rPr lang="en-US" sz="800" b="0" i="0" u="none" strike="noStrike" err="1">
                          <a:solidFill>
                            <a:srgbClr val="000000"/>
                          </a:solidFill>
                          <a:effectLst/>
                          <a:latin typeface="Calibri" panose="020F0502020204030204" pitchFamily="34" charset="0"/>
                        </a:rPr>
                        <a:t>expansão</a:t>
                      </a:r>
                      <a:r>
                        <a:rPr lang="en-US" sz="800" b="0" i="0" u="none" strike="noStrike">
                          <a:solidFill>
                            <a:srgbClr val="000000"/>
                          </a:solidFill>
                          <a:effectLst/>
                          <a:latin typeface="Calibri" panose="020F0502020204030204" pitchFamily="34" charset="0"/>
                        </a:rPr>
                        <a:t>)</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0070C0"/>
                          </a:solidFill>
                          <a:effectLst/>
                          <a:latin typeface="Calibri" panose="020F0502020204030204" pitchFamily="34" charset="0"/>
                        </a:rPr>
                        <a:t>40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rgbClr val="A9D08E"/>
                    </a:solidFill>
                  </a:tcPr>
                </a:tc>
                <a:tc>
                  <a:txBody>
                    <a:bodyPr/>
                    <a:lstStyle/>
                    <a:p>
                      <a:pPr algn="ctr" fontAlgn="b"/>
                      <a:r>
                        <a:rPr lang="en-US" sz="800" b="0" i="0" u="none" strike="noStrike">
                          <a:solidFill>
                            <a:srgbClr val="000000"/>
                          </a:solidFill>
                          <a:effectLst/>
                          <a:latin typeface="Calibri" panose="020F0502020204030204" pitchFamily="34" charset="0"/>
                        </a:rPr>
                        <a:t>10%</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551667412"/>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8361749"/>
                  </a:ext>
                </a:extLst>
              </a:tr>
              <a:tr h="96456">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l" fontAlgn="ctr"/>
                      <a:r>
                        <a:rPr lang="en-US" sz="800" b="1" i="0" u="none" strike="noStrike" err="1">
                          <a:solidFill>
                            <a:srgbClr val="000000"/>
                          </a:solidFill>
                          <a:effectLst/>
                          <a:latin typeface="Calibri" panose="020F0502020204030204" pitchFamily="34" charset="0"/>
                        </a:rPr>
                        <a:t>Média</a:t>
                      </a:r>
                      <a:r>
                        <a:rPr lang="en-US" sz="800" b="1" i="0" u="none" strike="noStrike">
                          <a:solidFill>
                            <a:srgbClr val="000000"/>
                          </a:solidFill>
                          <a:effectLst/>
                          <a:latin typeface="Calibri" panose="020F0502020204030204" pitchFamily="34" charset="0"/>
                        </a:rPr>
                        <a:t> </a:t>
                      </a:r>
                      <a:r>
                        <a:rPr lang="en-US" sz="800" b="1" i="0" u="none" strike="noStrike" err="1">
                          <a:solidFill>
                            <a:srgbClr val="000000"/>
                          </a:solidFill>
                          <a:effectLst/>
                          <a:latin typeface="Calibri" panose="020F0502020204030204" pitchFamily="34" charset="0"/>
                        </a:rPr>
                        <a:t>Ponderada</a:t>
                      </a:r>
                      <a:endParaRPr lang="en-US" sz="800" b="1" i="0" u="none" strike="noStrike">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tc>
                  <a:txBody>
                    <a:bodyPr/>
                    <a:lstStyle/>
                    <a:p>
                      <a:pPr algn="ctr" fontAlgn="ctr"/>
                      <a:r>
                        <a:rPr lang="en-US" sz="8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8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800" b="1" i="0" u="none" strike="noStrike">
                          <a:solidFill>
                            <a:srgbClr val="000000"/>
                          </a:solidFill>
                          <a:effectLst/>
                          <a:latin typeface="Calibri" panose="020F0502020204030204" pitchFamily="34" charset="0"/>
                        </a:rPr>
                        <a:t>18,0</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08197191"/>
                  </a:ext>
                </a:extLst>
              </a:tr>
              <a:tr h="60285">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4027968"/>
                  </a:ext>
                </a:extLst>
              </a:tr>
              <a:tr h="84399">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1" i="0" u="none" strike="noStrike">
                          <a:solidFill>
                            <a:srgbClr val="FFFFFF"/>
                          </a:solidFill>
                          <a:effectLst/>
                          <a:latin typeface="Calibri" panose="020F0502020204030204" pitchFamily="34"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2060"/>
                    </a:solidFill>
                  </a:tcPr>
                </a:tc>
                <a:tc>
                  <a:txBody>
                    <a:bodyPr/>
                    <a:lstStyle/>
                    <a:p>
                      <a:pPr algn="l" fontAlgn="b"/>
                      <a:r>
                        <a:rPr lang="en-US" sz="700" b="1" i="0" u="none" strike="noStrike" err="1">
                          <a:solidFill>
                            <a:srgbClr val="FFFFFF"/>
                          </a:solidFill>
                          <a:effectLst/>
                          <a:latin typeface="Calibri" panose="020F0502020204030204" pitchFamily="34" charset="0"/>
                        </a:rPr>
                        <a:t>Definições</a:t>
                      </a:r>
                      <a:r>
                        <a:rPr lang="en-US" sz="700" b="1" i="0" u="none" strike="noStrike">
                          <a:solidFill>
                            <a:srgbClr val="FFFFFF"/>
                          </a:solidFill>
                          <a:effectLst/>
                          <a:latin typeface="Calibri" panose="020F0502020204030204" pitchFamily="34" charset="0"/>
                        </a:rPr>
                        <a:t> </a:t>
                      </a:r>
                      <a:r>
                        <a:rPr lang="en-US" sz="700" b="1" i="0" u="none" strike="noStrike" err="1">
                          <a:solidFill>
                            <a:srgbClr val="FFFFFF"/>
                          </a:solidFill>
                          <a:effectLst/>
                          <a:latin typeface="Calibri" panose="020F0502020204030204" pitchFamily="34" charset="0"/>
                        </a:rPr>
                        <a:t>sobre</a:t>
                      </a:r>
                      <a:r>
                        <a:rPr lang="en-US" sz="700" b="1" i="0" u="none" strike="noStrike">
                          <a:solidFill>
                            <a:srgbClr val="FFFFFF"/>
                          </a:solidFill>
                          <a:effectLst/>
                          <a:latin typeface="Calibri" panose="020F0502020204030204" pitchFamily="34" charset="0"/>
                        </a:rPr>
                        <a:t> </a:t>
                      </a:r>
                      <a:r>
                        <a:rPr lang="en-US" sz="700" b="1" i="0" u="none" strike="noStrike" err="1">
                          <a:solidFill>
                            <a:srgbClr val="FFFFFF"/>
                          </a:solidFill>
                          <a:effectLst/>
                          <a:latin typeface="Calibri" panose="020F0502020204030204" pitchFamily="34" charset="0"/>
                        </a:rPr>
                        <a:t>riscos</a:t>
                      </a:r>
                      <a:r>
                        <a:rPr lang="en-US" sz="700" b="1" i="0" u="none" strike="noStrike">
                          <a:solidFill>
                            <a:srgbClr val="FFFFFF"/>
                          </a:solidFill>
                          <a:effectLst/>
                          <a:latin typeface="Calibri" panose="020F0502020204030204" pitchFamily="34" charset="0"/>
                        </a:rPr>
                        <a:t> </a:t>
                      </a:r>
                      <a:r>
                        <a:rPr lang="en-US" sz="700" b="1" i="0" u="none" strike="noStrike" err="1">
                          <a:solidFill>
                            <a:srgbClr val="FFFFFF"/>
                          </a:solidFill>
                          <a:effectLst/>
                          <a:latin typeface="Calibri" panose="020F0502020204030204" pitchFamily="34" charset="0"/>
                        </a:rPr>
                        <a:t>atribuídos</a:t>
                      </a:r>
                      <a:endParaRPr lang="en-US" sz="700" b="1" i="0" u="none" strike="noStrike">
                        <a:solidFill>
                          <a:srgbClr val="FFFFFF"/>
                        </a:solidFill>
                        <a:effectLst/>
                        <a:latin typeface="Calibri" panose="020F0502020204030204" pitchFamily="34" charset="0"/>
                      </a:endParaRPr>
                    </a:p>
                  </a:txBody>
                  <a:tcPr marL="0" marR="0" marT="0" marB="0" anchor="ctr">
                    <a:lnL w="6350" cap="flat" cmpd="sng" algn="ctr">
                      <a:solidFill>
                        <a:srgbClr val="000000"/>
                      </a:solidFill>
                      <a:prstDash val="dot"/>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2060"/>
                    </a:solidFill>
                  </a:tcPr>
                </a:tc>
                <a:tc>
                  <a:txBody>
                    <a:bodyPr/>
                    <a:lstStyle/>
                    <a:p>
                      <a:pPr algn="l" fontAlgn="b"/>
                      <a:r>
                        <a:rPr lang="en-US" sz="700" b="1" i="0" u="none" strike="noStrike">
                          <a:solidFill>
                            <a:srgbClr val="FFFFFF"/>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2060"/>
                    </a:solidFill>
                  </a:tcPr>
                </a:tc>
                <a:tc>
                  <a:txBody>
                    <a:bodyPr/>
                    <a:lstStyle/>
                    <a:p>
                      <a:pPr algn="l" fontAlgn="b"/>
                      <a:r>
                        <a:rPr lang="en-US" sz="700" b="1" i="0" u="none" strike="noStrike">
                          <a:solidFill>
                            <a:srgbClr val="FFFFFF"/>
                          </a:solidFill>
                          <a:effectLst/>
                          <a:latin typeface="Calibri" panose="020F0502020204030204" pitchFamily="34" charset="0"/>
                        </a:rPr>
                        <a:t> </a:t>
                      </a:r>
                    </a:p>
                  </a:txBody>
                  <a:tcPr marL="0" marR="0" marT="0" marB="0" anchor="ctr">
                    <a:lnL>
                      <a:noFill/>
                    </a:lnL>
                    <a:lnR w="6350" cap="flat" cmpd="sng" algn="ctr">
                      <a:solidFill>
                        <a:srgbClr val="FFFFFF"/>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2060"/>
                    </a:solidFill>
                  </a:tcPr>
                </a:tc>
                <a:tc>
                  <a:txBody>
                    <a:bodyPr/>
                    <a:lstStyle/>
                    <a:p>
                      <a:pPr algn="ctr" fontAlgn="b"/>
                      <a:r>
                        <a:rPr lang="en-US" sz="700" b="1" i="0" u="none" strike="noStrike">
                          <a:solidFill>
                            <a:srgbClr val="FFFFFF"/>
                          </a:solidFill>
                          <a:effectLst/>
                          <a:latin typeface="Calibri" panose="020F0502020204030204" pitchFamily="34" charset="0"/>
                        </a:rPr>
                        <a:t>Risco</a:t>
                      </a:r>
                    </a:p>
                  </a:txBody>
                  <a:tcPr marL="0" marR="0" marT="0" marB="0" anchor="ctr">
                    <a:lnL w="6350" cap="flat" cmpd="sng" algn="ctr">
                      <a:solidFill>
                        <a:srgbClr val="FFFFFF"/>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rgbClr val="002060"/>
                    </a:solidFill>
                  </a:tcPr>
                </a:tc>
                <a:extLst>
                  <a:ext uri="{0D108BD9-81ED-4DB2-BD59-A6C34878D82A}">
                    <a16:rowId xmlns:a16="http://schemas.microsoft.com/office/drawing/2014/main" val="2030807198"/>
                  </a:ext>
                </a:extLst>
              </a:tr>
              <a:tr h="84399">
                <a:tc>
                  <a:txBody>
                    <a:bodyPr/>
                    <a:lstStyle/>
                    <a:p>
                      <a:pPr algn="ctr" fontAlgn="b"/>
                      <a:r>
                        <a:rPr lang="pt-BR" sz="700" b="0" i="0" u="none" strike="noStrike">
                          <a:solidFill>
                            <a:srgbClr val="000000"/>
                          </a:solidFill>
                          <a:effectLst/>
                          <a:latin typeface="Calibri" panose="020F0502020204030204" pitchFamily="34" charset="0"/>
                        </a:rPr>
                        <a:t>-</a:t>
                      </a:r>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Calibri" panose="020F0502020204030204" pitchFamily="34" charset="0"/>
                        </a:rPr>
                        <a:t>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pt-BR" sz="700" b="1" i="0" u="none" strike="noStrike">
                          <a:solidFill>
                            <a:srgbClr val="000000"/>
                          </a:solidFill>
                          <a:effectLst/>
                          <a:latin typeface="Calibri" panose="020F0502020204030204" pitchFamily="34" charset="0"/>
                        </a:rPr>
                        <a:t>Diversificação da Base de Clientes</a:t>
                      </a:r>
                    </a:p>
                  </a:txBody>
                  <a:tcPr marL="0" marR="0" marT="0" marB="0" anchor="ctr">
                    <a:lnL w="6350" cap="flat" cmpd="sng" algn="ctr">
                      <a:solidFill>
                        <a:srgbClr val="000000"/>
                      </a:solidFill>
                      <a:prstDash val="dot"/>
                      <a:round/>
                      <a:headEnd type="none" w="med" len="med"/>
                      <a:tailEnd type="none" w="med" len="med"/>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b"/>
                      <a:r>
                        <a:rPr lang="en-US" sz="7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extLst>
                  <a:ext uri="{0D108BD9-81ED-4DB2-BD59-A6C34878D82A}">
                    <a16:rowId xmlns:a16="http://schemas.microsoft.com/office/drawing/2014/main" val="1801973870"/>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Não depende de um cliente específico ou de um pequeno grupo de clientes. Caso dependa, clientes possuem alta qualidade de crédito, sua demanda é altamente sustentável</a:t>
                      </a:r>
                    </a:p>
                  </a:txBody>
                  <a:tcPr marL="0" marR="0" marT="0" marB="0" anchor="ctr">
                    <a:lnL w="6350" cap="flat" cmpd="sng" algn="ctr">
                      <a:solidFill>
                        <a:srgbClr val="000000"/>
                      </a:solidFill>
                      <a:prstDash val="dot"/>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Muito Baixo /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040997257"/>
                  </a:ext>
                </a:extLst>
              </a:tr>
              <a:tr h="168798">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A dependência e/ou concentração em clientes importantes não é maior que a média da indústria, e a perda de um cliente não acarreta em alto risco para a estabilidade do negócio</a:t>
                      </a:r>
                    </a:p>
                  </a:txBody>
                  <a:tcPr marL="0" marR="0" marT="0" marB="0" anchor="ctr">
                    <a:lnL w="6350" cap="flat" cmpd="sng" algn="ctr">
                      <a:solidFill>
                        <a:srgbClr val="000000"/>
                      </a:solidFill>
                      <a:prstDash val="dot"/>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Mediano / Mediano Alto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66045615"/>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tcPr>
                </a:tc>
                <a:tc>
                  <a:txBody>
                    <a:bodyPr/>
                    <a:lstStyle/>
                    <a:p>
                      <a:pPr algn="l" fontAlgn="b"/>
                      <a:r>
                        <a:rPr lang="pt-BR" sz="700" b="0" i="0" u="none" strike="noStrike">
                          <a:solidFill>
                            <a:srgbClr val="000000"/>
                          </a:solidFill>
                          <a:effectLst/>
                          <a:latin typeface="Calibri" panose="020F0502020204030204" pitchFamily="34" charset="0"/>
                        </a:rPr>
                        <a:t>A empresa depende fortemente de um cliente em particular ou pequeno grupo de clientes. Natureza de sua base de clientes não mitiga esse risco</a:t>
                      </a:r>
                    </a:p>
                  </a:txBody>
                  <a:tcPr marL="0" marR="0" marT="0" marB="0" anchor="ctr">
                    <a:lnL w="6350" cap="flat" cmpd="sng" algn="ctr">
                      <a:solidFill>
                        <a:srgbClr val="000000"/>
                      </a:solidFill>
                      <a:prstDash val="dot"/>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dot"/>
                      <a:round/>
                      <a:headEnd type="none" w="med" len="med"/>
                      <a:tailEnd type="none" w="med" len="med"/>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Elevado / Muito Elevado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713526738"/>
                  </a:ext>
                </a:extLst>
              </a:tr>
              <a:tr h="84399">
                <a:tc>
                  <a:txBody>
                    <a:bodyPr/>
                    <a:lstStyle/>
                    <a:p>
                      <a:pPr algn="ctr" fontAlgn="b"/>
                      <a:r>
                        <a:rPr lang="pt-BR" sz="700" b="0" i="0" u="none" strike="noStrike">
                          <a:solidFill>
                            <a:srgbClr val="000000"/>
                          </a:solidFill>
                          <a:effectLst/>
                          <a:latin typeface="Calibri" panose="020F0502020204030204" pitchFamily="34" charset="0"/>
                        </a:rPr>
                        <a:t>-</a:t>
                      </a:r>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Calibri" panose="020F0502020204030204" pitchFamily="34" charset="0"/>
                        </a:rPr>
                        <a:t>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pt-BR" sz="700" b="1" i="0" u="none" strike="noStrike">
                          <a:solidFill>
                            <a:srgbClr val="000000"/>
                          </a:solidFill>
                          <a:effectLst/>
                          <a:latin typeface="Calibri" panose="020F0502020204030204" pitchFamily="34" charset="0"/>
                        </a:rPr>
                        <a:t>Diversificação Regional (Área de Cobertura)</a:t>
                      </a:r>
                    </a:p>
                  </a:txBody>
                  <a:tcPr marL="0" marR="0" marT="0" marB="0" anchor="ctr">
                    <a:lnL w="6350" cap="flat" cmpd="sng" algn="ctr">
                      <a:solidFill>
                        <a:srgbClr val="000000"/>
                      </a:solidFill>
                      <a:prstDash val="dot"/>
                      <a:round/>
                      <a:headEnd type="none" w="med" len="med"/>
                      <a:tailEnd type="none" w="med" len="med"/>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b"/>
                      <a:r>
                        <a:rPr lang="en-US" sz="7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extLst>
                  <a:ext uri="{0D108BD9-81ED-4DB2-BD59-A6C34878D82A}">
                    <a16:rowId xmlns:a16="http://schemas.microsoft.com/office/drawing/2014/main" val="2329768279"/>
                  </a:ext>
                </a:extLst>
              </a:tr>
              <a:tr h="168798">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A empresa usufrui de diversificação geográfica mais ampla do que seus pares e não depende excessivamente de demanda de um mercado local ou regional. Centros de serviços/produção são diversificados em várias localidades</a:t>
                      </a:r>
                    </a:p>
                  </a:txBody>
                  <a:tcPr marL="0" marR="0" marT="0" marB="0" anchor="ctr">
                    <a:lnL w="6350" cap="flat" cmpd="sng" algn="ctr">
                      <a:solidFill>
                        <a:srgbClr val="000000"/>
                      </a:solidFill>
                      <a:prstDash val="dot"/>
                      <a:round/>
                      <a:headEnd type="none" w="med" len="med"/>
                      <a:tailEnd type="none" w="med" len="med"/>
                    </a:lnL>
                    <a:lnR>
                      <a:noFill/>
                    </a:lnR>
                    <a:lnT>
                      <a:noFill/>
                    </a:lnT>
                    <a:lnB>
                      <a:noFill/>
                    </a:lnB>
                    <a:solidFill>
                      <a:srgbClr val="FFFFFF"/>
                    </a:solidFill>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Muito Baixo /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41216261"/>
                  </a:ext>
                </a:extLst>
              </a:tr>
              <a:tr h="168798">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A empresa não depende excessivamente de um mercado local ou regional. Sua presença geográfica de produção e geração de receitas se compara com a de outros participantes da indústria</a:t>
                      </a:r>
                    </a:p>
                  </a:txBody>
                  <a:tcPr marL="0" marR="0" marT="0" marB="0" anchor="ctr">
                    <a:lnL w="6350" cap="flat" cmpd="sng" algn="ctr">
                      <a:solidFill>
                        <a:srgbClr val="000000"/>
                      </a:solidFill>
                      <a:prstDash val="dot"/>
                      <a:round/>
                      <a:headEnd type="none" w="med" len="med"/>
                      <a:tailEnd type="none" w="med" len="med"/>
                    </a:lnL>
                    <a:lnR>
                      <a:noFill/>
                    </a:lnR>
                    <a:lnT>
                      <a:noFill/>
                    </a:lnT>
                    <a:lnB>
                      <a:noFill/>
                    </a:lnB>
                    <a:solidFill>
                      <a:srgbClr val="FFFFFF"/>
                    </a:solidFill>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Mediano / Mediano Alto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67640331"/>
                  </a:ext>
                </a:extLst>
              </a:tr>
              <a:tr h="168798">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tcPr>
                </a:tc>
                <a:tc>
                  <a:txBody>
                    <a:bodyPr/>
                    <a:lstStyle/>
                    <a:p>
                      <a:pPr algn="l" fontAlgn="b"/>
                      <a:r>
                        <a:rPr lang="pt-BR" sz="700" b="0" i="0" u="none" strike="noStrike">
                          <a:solidFill>
                            <a:srgbClr val="000000"/>
                          </a:solidFill>
                          <a:effectLst/>
                          <a:latin typeface="Calibri" panose="020F0502020204030204" pitchFamily="34" charset="0"/>
                        </a:rPr>
                        <a:t>A empresa é dependente de desproporcionalmente de uma única economia local ou regional comercializar seus produtos, enquanto a indústria que opera é muito mais ampla e abrangente</a:t>
                      </a:r>
                    </a:p>
                  </a:txBody>
                  <a:tcPr marL="0" marR="0" marT="0" marB="0" anchor="ctr">
                    <a:lnL w="6350" cap="flat" cmpd="sng" algn="ctr">
                      <a:solidFill>
                        <a:srgbClr val="000000"/>
                      </a:solidFill>
                      <a:prstDash val="dot"/>
                      <a:round/>
                      <a:headEnd type="none" w="med" len="med"/>
                      <a:tailEnd type="none" w="med" len="med"/>
                    </a:lnL>
                    <a:lnR>
                      <a:noFill/>
                    </a:lnR>
                    <a:lnT>
                      <a:noFill/>
                    </a:lnT>
                    <a:lnB w="6350" cap="flat" cmpd="sng" algn="ctr">
                      <a:solidFill>
                        <a:srgbClr val="000000"/>
                      </a:solidFill>
                      <a:prstDash val="dot"/>
                      <a:round/>
                      <a:headEnd type="none" w="med" len="med"/>
                      <a:tailEnd type="none" w="med" len="med"/>
                    </a:lnB>
                    <a:solidFill>
                      <a:srgbClr val="FFFFFF"/>
                    </a:solidFill>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dot"/>
                      <a:round/>
                      <a:headEnd type="none" w="med" len="med"/>
                      <a:tailEnd type="none" w="med" len="med"/>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Elevado / Muito Elevado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062300473"/>
                  </a:ext>
                </a:extLst>
              </a:tr>
              <a:tr h="84399">
                <a:tc>
                  <a:txBody>
                    <a:bodyPr/>
                    <a:lstStyle/>
                    <a:p>
                      <a:pPr algn="ctr" fontAlgn="b"/>
                      <a:r>
                        <a:rPr lang="pt-BR" sz="700" b="0" i="0" u="none" strike="noStrike">
                          <a:solidFill>
                            <a:srgbClr val="000000"/>
                          </a:solidFill>
                          <a:effectLst/>
                          <a:latin typeface="Calibri" panose="020F0502020204030204" pitchFamily="34" charset="0"/>
                        </a:rPr>
                        <a:t>-</a:t>
                      </a:r>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Calibri" panose="020F0502020204030204" pitchFamily="34" charset="0"/>
                        </a:rPr>
                        <a:t>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Fornecedores</a:t>
                      </a:r>
                    </a:p>
                  </a:txBody>
                  <a:tcPr marL="0" marR="0" marT="0" marB="0" anchor="ctr">
                    <a:lnL w="6350" cap="flat" cmpd="sng" algn="ctr">
                      <a:solidFill>
                        <a:srgbClr val="000000"/>
                      </a:solidFill>
                      <a:prstDash val="dot"/>
                      <a:round/>
                      <a:headEnd type="none" w="med" len="med"/>
                      <a:tailEnd type="none" w="med" len="med"/>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b"/>
                      <a:r>
                        <a:rPr lang="en-US" sz="7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extLst>
                  <a:ext uri="{0D108BD9-81ED-4DB2-BD59-A6C34878D82A}">
                    <a16:rowId xmlns:a16="http://schemas.microsoft.com/office/drawing/2014/main" val="4182853172"/>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A empresa não depende de nenhum fornecedor em particular ou de um grupo de fornecedores que não possa ser substituído facilmente</a:t>
                      </a:r>
                    </a:p>
                  </a:txBody>
                  <a:tcPr marL="0" marR="0" marT="0" marB="0" anchor="ctr">
                    <a:lnL w="6350" cap="flat" cmpd="sng" algn="ctr">
                      <a:solidFill>
                        <a:srgbClr val="000000"/>
                      </a:solidFill>
                      <a:prstDash val="dot"/>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Muito Baixo /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33768815"/>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A empresa não depende excessivamente de nenhum fornecedor ou grupo de fornecedores em particular que ela não possa substituit facilmente</a:t>
                      </a:r>
                    </a:p>
                  </a:txBody>
                  <a:tcPr marL="0" marR="0" marT="0" marB="0" anchor="ctr">
                    <a:lnL w="6350" cap="flat" cmpd="sng" algn="ctr">
                      <a:solidFill>
                        <a:srgbClr val="000000"/>
                      </a:solidFill>
                      <a:prstDash val="dot"/>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Mediano / Mediano Alto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91360014"/>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tcPr>
                </a:tc>
                <a:tc gridSpan="2">
                  <a:txBody>
                    <a:bodyPr/>
                    <a:lstStyle/>
                    <a:p>
                      <a:pPr algn="l" fontAlgn="b"/>
                      <a:r>
                        <a:rPr lang="pt-BR" sz="700" b="0" i="0" u="none" strike="noStrike">
                          <a:solidFill>
                            <a:srgbClr val="000000"/>
                          </a:solidFill>
                          <a:effectLst/>
                          <a:latin typeface="Calibri" panose="020F0502020204030204" pitchFamily="34" charset="0"/>
                        </a:rPr>
                        <a:t>A empresa depende de um fornecedor em particular ou de um pequeno grupo de fornecedores que ela não seria capaz de repor facilmente sem incorrer em altos custos de substituição</a:t>
                      </a:r>
                    </a:p>
                  </a:txBody>
                  <a:tcPr marL="0" marR="0" marT="0" marB="0" anchor="ctr">
                    <a:lnL w="6350" cap="flat" cmpd="sng" algn="ctr">
                      <a:solidFill>
                        <a:srgbClr val="000000"/>
                      </a:solidFill>
                      <a:prstDash val="dot"/>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hMerge="1">
                  <a:txBody>
                    <a:bodyPr/>
                    <a:lstStyle/>
                    <a:p>
                      <a:endParaRPr lang="en-US"/>
                    </a:p>
                  </a:txBody>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Elevado / Muito Elevado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820812578"/>
                  </a:ext>
                </a:extLst>
              </a:tr>
              <a:tr h="84399">
                <a:tc>
                  <a:txBody>
                    <a:bodyPr/>
                    <a:lstStyle/>
                    <a:p>
                      <a:pPr algn="ctr" fontAlgn="b"/>
                      <a:r>
                        <a:rPr lang="pt-BR" sz="700" b="0" i="0" u="none" strike="noStrike">
                          <a:solidFill>
                            <a:srgbClr val="000000"/>
                          </a:solidFill>
                          <a:effectLst/>
                          <a:latin typeface="Calibri" panose="020F0502020204030204" pitchFamily="34" charset="0"/>
                        </a:rPr>
                        <a:t>+</a:t>
                      </a:r>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Calibri" panose="020F0502020204030204" pitchFamily="34" charset="0"/>
                        </a:rPr>
                        <a:t>4.4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Experiência do Operador</a:t>
                      </a:r>
                    </a:p>
                  </a:txBody>
                  <a:tcPr marL="0" marR="0" marT="0" marB="0" anchor="ctr">
                    <a:lnL w="6350" cap="flat" cmpd="sng" algn="ctr">
                      <a:solidFill>
                        <a:srgbClr val="000000"/>
                      </a:solidFill>
                      <a:prstDash val="dot"/>
                      <a:round/>
                      <a:headEnd type="none" w="med" len="med"/>
                      <a:tailEnd type="none" w="med" len="med"/>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b"/>
                      <a:r>
                        <a:rPr lang="en-US" sz="7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extLst>
                  <a:ext uri="{0D108BD9-81ED-4DB2-BD59-A6C34878D82A}">
                    <a16:rowId xmlns:a16="http://schemas.microsoft.com/office/drawing/2014/main" val="2423973979"/>
                  </a:ext>
                </a:extLst>
              </a:tr>
              <a:tr h="84399">
                <a:tc>
                  <a:txBody>
                    <a:bodyPr/>
                    <a:lstStyle/>
                    <a:p>
                      <a:pPr algn="ctr" fontAlgn="b"/>
                      <a:r>
                        <a:rPr lang="pt-BR" sz="700" b="0" i="0" u="none" strike="noStrike">
                          <a:solidFill>
                            <a:srgbClr val="000000"/>
                          </a:solidFill>
                          <a:effectLst/>
                          <a:latin typeface="Calibri" panose="020F0502020204030204" pitchFamily="34" charset="0"/>
                        </a:rPr>
                        <a:t>+</a:t>
                      </a:r>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Calibri" panose="020F0502020204030204" pitchFamily="34" charset="0"/>
                        </a:rPr>
                        <a:t>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noFill/>
                      <a:prstDash val="dot"/>
                      <a:round/>
                      <a:headEnd type="none" w="med" len="med"/>
                      <a:tailEnd type="none" w="med" len="med"/>
                    </a:lnT>
                    <a:lnB>
                      <a:noFill/>
                    </a:lnB>
                    <a:solidFill>
                      <a:srgbClr val="D9D9D9"/>
                    </a:solidFill>
                  </a:tcPr>
                </a:tc>
                <a:tc>
                  <a:txBody>
                    <a:bodyPr/>
                    <a:lstStyle/>
                    <a:p>
                      <a:pPr algn="l" fontAlgn="ctr"/>
                      <a:r>
                        <a:rPr lang="pt-BR" sz="700" b="1" i="0" u="none" strike="noStrike">
                          <a:solidFill>
                            <a:srgbClr val="000000"/>
                          </a:solidFill>
                          <a:effectLst/>
                          <a:latin typeface="Calibri" panose="020F0502020204030204" pitchFamily="34" charset="0"/>
                        </a:rPr>
                        <a:t>Risco Técnico (tecnologia) dos Equipamentos e Sistemas de Backoffice</a:t>
                      </a:r>
                    </a:p>
                  </a:txBody>
                  <a:tcPr marL="0" marR="0" marT="0" marB="0" anchor="ctr">
                    <a:lnL w="6350" cap="flat" cmpd="sng" algn="ctr">
                      <a:solidFill>
                        <a:srgbClr val="000000"/>
                      </a:solidFill>
                      <a:prstDash val="dot"/>
                      <a:round/>
                      <a:headEnd type="none" w="med" len="med"/>
                      <a:tailEnd type="none" w="med" len="med"/>
                    </a:lnL>
                    <a:lnR>
                      <a:noFill/>
                    </a:lnR>
                    <a:lnT w="6350" cap="flat" cmpd="sng" algn="ctr">
                      <a:no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no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w="6350" cap="flat" cmpd="sng" algn="ctr">
                      <a:solidFill>
                        <a:srgbClr val="000000"/>
                      </a:solidFill>
                      <a:prstDash val="dot"/>
                      <a:round/>
                      <a:headEnd type="none" w="med" len="med"/>
                      <a:tailEnd type="none" w="med" len="med"/>
                    </a:lnR>
                    <a:lnT w="6350" cap="flat" cmpd="sng" algn="ctr">
                      <a:noFill/>
                      <a:prstDash val="dot"/>
                      <a:round/>
                      <a:headEnd type="none" w="med" len="med"/>
                      <a:tailEnd type="none" w="med" len="med"/>
                    </a:lnT>
                    <a:lnB>
                      <a:noFill/>
                    </a:lnB>
                    <a:solidFill>
                      <a:srgbClr val="D9D9D9"/>
                    </a:solidFill>
                  </a:tcPr>
                </a:tc>
                <a:tc>
                  <a:txBody>
                    <a:bodyPr/>
                    <a:lstStyle/>
                    <a:p>
                      <a:pPr algn="l" fontAlgn="b"/>
                      <a:r>
                        <a:rPr lang="en-US" sz="7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dot"/>
                      <a:round/>
                      <a:headEnd type="none" w="med" len="med"/>
                      <a:tailEnd type="none" w="med" len="med"/>
                    </a:lnT>
                    <a:lnB>
                      <a:noFill/>
                    </a:lnB>
                    <a:solidFill>
                      <a:srgbClr val="D9D9D9"/>
                    </a:solidFill>
                  </a:tcPr>
                </a:tc>
                <a:extLst>
                  <a:ext uri="{0D108BD9-81ED-4DB2-BD59-A6C34878D82A}">
                    <a16:rowId xmlns:a16="http://schemas.microsoft.com/office/drawing/2014/main" val="2087618540"/>
                  </a:ext>
                </a:extLst>
              </a:tr>
              <a:tr h="84399">
                <a:tc>
                  <a:txBody>
                    <a:bodyPr/>
                    <a:lstStyle/>
                    <a:p>
                      <a:pPr algn="ctr" fontAlgn="b"/>
                      <a:r>
                        <a:rPr lang="pt-BR" sz="700" b="0" i="0" u="none" strike="noStrike">
                          <a:solidFill>
                            <a:srgbClr val="000000"/>
                          </a:solidFill>
                          <a:effectLst/>
                          <a:latin typeface="Calibri" panose="020F0502020204030204" pitchFamily="34" charset="0"/>
                        </a:rPr>
                        <a:t>-</a:t>
                      </a:r>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Calibri" panose="020F0502020204030204" pitchFamily="34" charset="0"/>
                        </a:rPr>
                        <a:t>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no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Risco de Receita</a:t>
                      </a:r>
                    </a:p>
                  </a:txBody>
                  <a:tcPr marL="0" marR="0" marT="0" marB="0" anchor="ctr">
                    <a:lnL w="6350" cap="flat" cmpd="sng" algn="ctr">
                      <a:solidFill>
                        <a:srgbClr val="000000"/>
                      </a:solidFill>
                      <a:prstDash val="dot"/>
                      <a:round/>
                      <a:headEnd type="none" w="med" len="med"/>
                      <a:tailEnd type="none" w="med" len="med"/>
                    </a:lnL>
                    <a:lnR>
                      <a:noFill/>
                    </a:lnR>
                    <a:lnT w="6350" cap="flat" cmpd="sng" algn="ctr">
                      <a:no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no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w="6350" cap="flat" cmpd="sng" algn="ctr">
                      <a:solidFill>
                        <a:srgbClr val="000000"/>
                      </a:solidFill>
                      <a:prstDash val="dot"/>
                      <a:round/>
                      <a:headEnd type="none" w="med" len="med"/>
                      <a:tailEnd type="none" w="med" len="med"/>
                    </a:lnR>
                    <a:lnT w="6350" cap="flat" cmpd="sng" algn="ctr">
                      <a:noFill/>
                      <a:prstDash val="dot"/>
                      <a:round/>
                      <a:headEnd type="none" w="med" len="med"/>
                      <a:tailEnd type="none" w="med" len="med"/>
                    </a:lnT>
                    <a:lnB>
                      <a:noFill/>
                    </a:lnB>
                    <a:solidFill>
                      <a:srgbClr val="D9D9D9"/>
                    </a:solidFill>
                  </a:tcPr>
                </a:tc>
                <a:tc>
                  <a:txBody>
                    <a:bodyPr/>
                    <a:lstStyle/>
                    <a:p>
                      <a:pPr algn="l" fontAlgn="b"/>
                      <a:r>
                        <a:rPr lang="en-US" sz="7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dot"/>
                      <a:round/>
                      <a:headEnd type="none" w="med" len="med"/>
                      <a:tailEnd type="none" w="med" len="med"/>
                    </a:lnT>
                    <a:lnB>
                      <a:noFill/>
                    </a:lnB>
                    <a:solidFill>
                      <a:srgbClr val="D9D9D9"/>
                    </a:solidFill>
                  </a:tcPr>
                </a:tc>
                <a:extLst>
                  <a:ext uri="{0D108BD9-81ED-4DB2-BD59-A6C34878D82A}">
                    <a16:rowId xmlns:a16="http://schemas.microsoft.com/office/drawing/2014/main" val="47926438"/>
                  </a:ext>
                </a:extLst>
              </a:tr>
              <a:tr h="95147">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0" i="0" u="none" strike="noStrike">
                          <a:solidFill>
                            <a:srgbClr val="000000"/>
                          </a:solidFill>
                          <a:effectLst/>
                          <a:latin typeface="Calibri" panose="020F0502020204030204" pitchFamily="34" charset="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Receita a base de disponibilidade, fluxo de caixa previsível. Disponibilidade do ativo consistentemente acima de 98,5%</a:t>
                      </a:r>
                    </a:p>
                  </a:txBody>
                  <a:tcPr marL="0" marR="0" marT="0" marB="0" anchor="ctr">
                    <a:lnL w="6350" cap="flat" cmpd="sng" algn="ctr">
                      <a:solidFill>
                        <a:srgbClr val="000000"/>
                      </a:solidFill>
                      <a:prstDash val="dot"/>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Muito Baixo /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835365510"/>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Receita a base de disponibilidade, fluxo de caixa previsível. Disponibilidade do ativo consistentemente entre 96% e 98,5%</a:t>
                      </a:r>
                    </a:p>
                  </a:txBody>
                  <a:tcPr marL="0" marR="0" marT="0" marB="0" anchor="ctr">
                    <a:lnL w="6350" cap="flat" cmpd="sng" algn="ctr">
                      <a:solidFill>
                        <a:srgbClr val="000000"/>
                      </a:solidFill>
                      <a:prstDash val="dot"/>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Mediano / Mediano Alto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51499290"/>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tcPr>
                </a:tc>
                <a:tc gridSpan="2">
                  <a:txBody>
                    <a:bodyPr/>
                    <a:lstStyle/>
                    <a:p>
                      <a:pPr algn="l" fontAlgn="b"/>
                      <a:r>
                        <a:rPr lang="pt-BR" sz="700" b="0" i="0" u="none" strike="noStrike">
                          <a:solidFill>
                            <a:srgbClr val="000000"/>
                          </a:solidFill>
                          <a:effectLst/>
                          <a:latin typeface="Calibri" panose="020F0502020204030204" pitchFamily="34" charset="0"/>
                        </a:rPr>
                        <a:t>Receita a base de disponibilidade porém tem sofrido deduções na receita (PV) reduzindo a previsibilidade do fluxo de caixa. Disponibilidade do ativo consistentemente abaixo de 96%</a:t>
                      </a:r>
                    </a:p>
                  </a:txBody>
                  <a:tcPr marL="0" marR="0" marT="0" marB="0" anchor="ctr">
                    <a:lnL w="6350" cap="flat" cmpd="sng" algn="ctr">
                      <a:solidFill>
                        <a:srgbClr val="000000"/>
                      </a:solidFill>
                      <a:prstDash val="dot"/>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hMerge="1">
                  <a:txBody>
                    <a:bodyPr/>
                    <a:lstStyle/>
                    <a:p>
                      <a:endParaRPr lang="en-US"/>
                    </a:p>
                  </a:txBody>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Elevado / Muito Elevado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757472370"/>
                  </a:ext>
                </a:extLst>
              </a:tr>
              <a:tr h="84399">
                <a:tc>
                  <a:txBody>
                    <a:bodyPr/>
                    <a:lstStyle/>
                    <a:p>
                      <a:pPr algn="ctr" fontAlgn="b"/>
                      <a:r>
                        <a:rPr lang="pt-BR" sz="700" b="0" i="0" u="none" strike="noStrike">
                          <a:solidFill>
                            <a:srgbClr val="000000"/>
                          </a:solidFill>
                          <a:effectLst/>
                          <a:latin typeface="Calibri" panose="020F0502020204030204" pitchFamily="34" charset="0"/>
                        </a:rPr>
                        <a:t>-</a:t>
                      </a:r>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Calibri" panose="020F0502020204030204" pitchFamily="34" charset="0"/>
                        </a:rPr>
                        <a:t>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Custos Operacionais</a:t>
                      </a:r>
                    </a:p>
                  </a:txBody>
                  <a:tcPr marL="0" marR="0" marT="0" marB="0" anchor="ctr">
                    <a:lnL w="6350" cap="flat" cmpd="sng" algn="ctr">
                      <a:solidFill>
                        <a:srgbClr val="000000"/>
                      </a:solidFill>
                      <a:prstDash val="dot"/>
                      <a:round/>
                      <a:headEnd type="none" w="med" len="med"/>
                      <a:tailEnd type="none" w="med" len="med"/>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b"/>
                      <a:r>
                        <a:rPr lang="en-US" sz="7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extLst>
                  <a:ext uri="{0D108BD9-81ED-4DB2-BD59-A6C34878D82A}">
                    <a16:rowId xmlns:a16="http://schemas.microsoft.com/office/drawing/2014/main" val="736522844"/>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Composição de custos bem identificado, custos bem distribuídos, perfil de custos previsível, baixa necessidade de investimentos em ativo fixo, baixo custo de manutenção</a:t>
                      </a:r>
                    </a:p>
                  </a:txBody>
                  <a:tcPr marL="0" marR="0" marT="0" marB="0" anchor="ctr">
                    <a:lnL w="6350" cap="flat" cmpd="sng" algn="ctr">
                      <a:solidFill>
                        <a:srgbClr val="000000"/>
                      </a:solidFill>
                      <a:prstDash val="dot"/>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Muito Baixo /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3413791"/>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Montante significativo de investimentos em ativo fixo, estrutura de custos bem identificada, composição previsivel de custos</a:t>
                      </a:r>
                    </a:p>
                  </a:txBody>
                  <a:tcPr marL="0" marR="0" marT="0" marB="0" anchor="ctr">
                    <a:lnL w="6350" cap="flat" cmpd="sng" algn="ctr">
                      <a:solidFill>
                        <a:srgbClr val="000000"/>
                      </a:solidFill>
                      <a:prstDash val="dot"/>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Mediano / Mediano Alto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564891603"/>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tcPr>
                </a:tc>
                <a:tc>
                  <a:txBody>
                    <a:bodyPr/>
                    <a:lstStyle/>
                    <a:p>
                      <a:pPr algn="l" fontAlgn="b"/>
                      <a:r>
                        <a:rPr lang="pt-BR" sz="700" b="0" i="0" u="none" strike="noStrike">
                          <a:solidFill>
                            <a:srgbClr val="000000"/>
                          </a:solidFill>
                          <a:effectLst/>
                          <a:latin typeface="Calibri" panose="020F0502020204030204" pitchFamily="34" charset="0"/>
                        </a:rPr>
                        <a:t>Elevada sensibilidade do fluxo de caixa aos custos, perfil de custo volátil, histórico ou risco de conflitos trabalhistas, custo operacional elevado</a:t>
                      </a:r>
                    </a:p>
                  </a:txBody>
                  <a:tcPr marL="0" marR="0" marT="0" marB="0" anchor="ctr">
                    <a:lnL w="6350" cap="flat" cmpd="sng" algn="ctr">
                      <a:solidFill>
                        <a:srgbClr val="000000"/>
                      </a:solidFill>
                      <a:prstDash val="dot"/>
                      <a:round/>
                      <a:headEnd type="none" w="med" len="med"/>
                      <a:tailEnd type="none" w="med" len="med"/>
                    </a:lnL>
                    <a:lnR>
                      <a:noFill/>
                    </a:lnR>
                    <a:lnT>
                      <a:noFill/>
                    </a:lnT>
                    <a:lnB w="6350" cap="flat" cmpd="sng" algn="ctr">
                      <a:solidFill>
                        <a:srgbClr val="000000"/>
                      </a:solidFill>
                      <a:prstDash val="dot"/>
                      <a:round/>
                      <a:headEnd type="none" w="med" len="med"/>
                      <a:tailEnd type="none" w="med" len="med"/>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w="6350" cap="flat" cmpd="sng" algn="ctr">
                      <a:solidFill>
                        <a:srgbClr val="000000"/>
                      </a:solidFill>
                      <a:prstDash val="dot"/>
                      <a:round/>
                      <a:headEnd type="none" w="med" len="med"/>
                      <a:tailEnd type="none" w="med" len="med"/>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0000"/>
                      </a:solidFill>
                      <a:prstDash val="dot"/>
                      <a:round/>
                      <a:headEnd type="none" w="med" len="med"/>
                      <a:tailEnd type="none" w="med" len="med"/>
                    </a:lnB>
                  </a:tcPr>
                </a:tc>
                <a:tc>
                  <a:txBody>
                    <a:bodyPr/>
                    <a:lstStyle/>
                    <a:p>
                      <a:pPr algn="ctr" fontAlgn="b"/>
                      <a:r>
                        <a:rPr lang="en-US" sz="700" b="0" i="0" u="none" strike="noStrike">
                          <a:solidFill>
                            <a:srgbClr val="000000"/>
                          </a:solidFill>
                          <a:effectLst/>
                          <a:latin typeface="Calibri" panose="020F0502020204030204" pitchFamily="34" charset="0"/>
                        </a:rPr>
                        <a:t>Elevado / Muito Elevado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191643476"/>
                  </a:ext>
                </a:extLst>
              </a:tr>
              <a:tr h="84399">
                <a:tc>
                  <a:txBody>
                    <a:bodyPr/>
                    <a:lstStyle/>
                    <a:p>
                      <a:pPr algn="ctr" fontAlgn="b"/>
                      <a:r>
                        <a:rPr lang="pt-BR" sz="700" b="0" i="0" u="none" strike="noStrike">
                          <a:solidFill>
                            <a:srgbClr val="000000"/>
                          </a:solidFill>
                          <a:effectLst/>
                          <a:latin typeface="Calibri" panose="020F0502020204030204" pitchFamily="34" charset="0"/>
                        </a:rPr>
                        <a:t>+</a:t>
                      </a:r>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Calibri" panose="020F0502020204030204" pitchFamily="34" charset="0"/>
                        </a:rPr>
                        <a:t>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pt-BR" sz="700" b="1" i="0" u="none" strike="noStrike">
                          <a:solidFill>
                            <a:srgbClr val="000000"/>
                          </a:solidFill>
                          <a:effectLst/>
                          <a:latin typeface="Calibri" panose="020F0502020204030204" pitchFamily="34" charset="0"/>
                        </a:rPr>
                        <a:t>Risco de correção (indexador) entre Receitas e Custos/Despesas</a:t>
                      </a:r>
                    </a:p>
                  </a:txBody>
                  <a:tcPr marL="0" marR="0" marT="0" marB="0" anchor="ctr">
                    <a:lnL w="6350" cap="flat" cmpd="sng" algn="ctr">
                      <a:solidFill>
                        <a:srgbClr val="000000"/>
                      </a:solidFill>
                      <a:prstDash val="dot"/>
                      <a:round/>
                      <a:headEnd type="none" w="med" len="med"/>
                      <a:tailEnd type="none" w="med" len="med"/>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tc>
                  <a:txBody>
                    <a:bodyPr/>
                    <a:lstStyle/>
                    <a:p>
                      <a:pPr algn="l" fontAlgn="b"/>
                      <a:r>
                        <a:rPr lang="en-US" sz="7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a:noFill/>
                    </a:lnB>
                    <a:solidFill>
                      <a:srgbClr val="D9D9D9"/>
                    </a:solidFill>
                  </a:tcPr>
                </a:tc>
                <a:extLst>
                  <a:ext uri="{0D108BD9-81ED-4DB2-BD59-A6C34878D82A}">
                    <a16:rowId xmlns:a16="http://schemas.microsoft.com/office/drawing/2014/main" val="3147798085"/>
                  </a:ext>
                </a:extLst>
              </a:tr>
              <a:tr h="84399">
                <a:tc>
                  <a:txBody>
                    <a:bodyPr/>
                    <a:lstStyle/>
                    <a:p>
                      <a:pPr algn="ctr" fontAlgn="b"/>
                      <a:r>
                        <a:rPr lang="pt-BR" sz="700" b="0" i="0" u="none" strike="noStrike">
                          <a:solidFill>
                            <a:srgbClr val="000000"/>
                          </a:solidFill>
                          <a:effectLst/>
                          <a:latin typeface="Calibri" panose="020F0502020204030204" pitchFamily="34" charset="0"/>
                        </a:rPr>
                        <a:t>+</a:t>
                      </a:r>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Calibri" panose="020F0502020204030204" pitchFamily="34" charset="0"/>
                        </a:rPr>
                        <a:t>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no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Investimentos (Capex manutenção)</a:t>
                      </a:r>
                    </a:p>
                  </a:txBody>
                  <a:tcPr marL="0" marR="0" marT="0" marB="0" anchor="ctr">
                    <a:lnL w="6350" cap="flat" cmpd="sng" algn="ctr">
                      <a:solidFill>
                        <a:srgbClr val="000000"/>
                      </a:solidFill>
                      <a:prstDash val="dot"/>
                      <a:round/>
                      <a:headEnd type="none" w="med" len="med"/>
                      <a:tailEnd type="none" w="med" len="med"/>
                    </a:lnL>
                    <a:lnR>
                      <a:noFill/>
                    </a:lnR>
                    <a:lnT w="6350" cap="flat" cmpd="sng" algn="ctr">
                      <a:no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no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w="6350" cap="flat" cmpd="sng" algn="ctr">
                      <a:solidFill>
                        <a:srgbClr val="000000"/>
                      </a:solidFill>
                      <a:prstDash val="dot"/>
                      <a:round/>
                      <a:headEnd type="none" w="med" len="med"/>
                      <a:tailEnd type="none" w="med" len="med"/>
                    </a:lnR>
                    <a:lnT w="6350" cap="flat" cmpd="sng" algn="ctr">
                      <a:noFill/>
                      <a:prstDash val="dot"/>
                      <a:round/>
                      <a:headEnd type="none" w="med" len="med"/>
                      <a:tailEnd type="none" w="med" len="med"/>
                    </a:lnT>
                    <a:lnB>
                      <a:noFill/>
                    </a:lnB>
                    <a:solidFill>
                      <a:srgbClr val="D9D9D9"/>
                    </a:solidFill>
                  </a:tcPr>
                </a:tc>
                <a:tc>
                  <a:txBody>
                    <a:bodyPr/>
                    <a:lstStyle/>
                    <a:p>
                      <a:pPr algn="l" fontAlgn="b"/>
                      <a:r>
                        <a:rPr lang="en-US" sz="7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dot"/>
                      <a:round/>
                      <a:headEnd type="none" w="med" len="med"/>
                      <a:tailEnd type="none" w="med" len="med"/>
                    </a:lnT>
                    <a:lnB>
                      <a:noFill/>
                    </a:lnB>
                    <a:solidFill>
                      <a:srgbClr val="D9D9D9"/>
                    </a:solidFill>
                  </a:tcPr>
                </a:tc>
                <a:extLst>
                  <a:ext uri="{0D108BD9-81ED-4DB2-BD59-A6C34878D82A}">
                    <a16:rowId xmlns:a16="http://schemas.microsoft.com/office/drawing/2014/main" val="3479965628"/>
                  </a:ext>
                </a:extLst>
              </a:tr>
              <a:tr h="84399">
                <a:tc>
                  <a:txBody>
                    <a:bodyPr/>
                    <a:lstStyle/>
                    <a:p>
                      <a:pPr algn="ctr" fontAlgn="b"/>
                      <a:r>
                        <a:rPr lang="pt-BR" sz="700" b="0" i="0" u="none" strike="noStrike">
                          <a:solidFill>
                            <a:srgbClr val="000000"/>
                          </a:solidFill>
                          <a:effectLst/>
                          <a:latin typeface="Calibri" panose="020F0502020204030204" pitchFamily="34" charset="0"/>
                        </a:rPr>
                        <a:t>-</a:t>
                      </a:r>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700" b="1" i="0" u="none" strike="noStrike">
                          <a:solidFill>
                            <a:srgbClr val="000000"/>
                          </a:solidFill>
                          <a:effectLst/>
                          <a:latin typeface="Calibri" panose="020F0502020204030204" pitchFamily="34" charset="0"/>
                        </a:rPr>
                        <a:t>4.10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no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Investimentos (Capex expansão)</a:t>
                      </a:r>
                    </a:p>
                  </a:txBody>
                  <a:tcPr marL="0" marR="0" marT="0" marB="0" anchor="ctr">
                    <a:lnL w="6350" cap="flat" cmpd="sng" algn="ctr">
                      <a:solidFill>
                        <a:srgbClr val="000000"/>
                      </a:solidFill>
                      <a:prstDash val="dot"/>
                      <a:round/>
                      <a:headEnd type="none" w="med" len="med"/>
                      <a:tailEnd type="none" w="med" len="med"/>
                    </a:lnL>
                    <a:lnR>
                      <a:noFill/>
                    </a:lnR>
                    <a:lnT w="6350" cap="flat" cmpd="sng" algn="ctr">
                      <a:no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a:noFill/>
                    </a:lnR>
                    <a:lnT w="6350" cap="flat" cmpd="sng" algn="ctr">
                      <a:noFill/>
                      <a:prstDash val="dot"/>
                      <a:round/>
                      <a:headEnd type="none" w="med" len="med"/>
                      <a:tailEnd type="none" w="med" len="med"/>
                    </a:lnT>
                    <a:lnB>
                      <a:noFill/>
                    </a:lnB>
                    <a:solidFill>
                      <a:srgbClr val="D9D9D9"/>
                    </a:solidFill>
                  </a:tcPr>
                </a:tc>
                <a:tc>
                  <a:txBody>
                    <a:bodyPr/>
                    <a:lstStyle/>
                    <a:p>
                      <a:pPr algn="l" fontAlgn="ctr"/>
                      <a:r>
                        <a:rPr lang="en-US" sz="700" b="1" i="0" u="none" strike="noStrike">
                          <a:solidFill>
                            <a:srgbClr val="000000"/>
                          </a:solidFill>
                          <a:effectLst/>
                          <a:latin typeface="Calibri" panose="020F0502020204030204" pitchFamily="34" charset="0"/>
                        </a:rPr>
                        <a:t> </a:t>
                      </a:r>
                    </a:p>
                  </a:txBody>
                  <a:tcPr marL="0" marR="0" marT="0" marB="0" anchor="ctr">
                    <a:lnL>
                      <a:noFill/>
                    </a:lnL>
                    <a:lnR w="6350" cap="flat" cmpd="sng" algn="ctr">
                      <a:solidFill>
                        <a:srgbClr val="000000"/>
                      </a:solidFill>
                      <a:prstDash val="dot"/>
                      <a:round/>
                      <a:headEnd type="none" w="med" len="med"/>
                      <a:tailEnd type="none" w="med" len="med"/>
                    </a:lnR>
                    <a:lnT w="6350" cap="flat" cmpd="sng" algn="ctr">
                      <a:noFill/>
                      <a:prstDash val="dot"/>
                      <a:round/>
                      <a:headEnd type="none" w="med" len="med"/>
                      <a:tailEnd type="none" w="med" len="med"/>
                    </a:lnT>
                    <a:lnB>
                      <a:noFill/>
                    </a:lnB>
                    <a:solidFill>
                      <a:srgbClr val="D9D9D9"/>
                    </a:solidFill>
                  </a:tcPr>
                </a:tc>
                <a:tc>
                  <a:txBody>
                    <a:bodyPr/>
                    <a:lstStyle/>
                    <a:p>
                      <a:pPr algn="l" fontAlgn="b"/>
                      <a:r>
                        <a:rPr lang="en-US" sz="700" b="1" i="0" u="none" strike="noStrike">
                          <a:solidFill>
                            <a:srgbClr val="000000"/>
                          </a:solidFill>
                          <a:effectLst/>
                          <a:latin typeface="Calibri" panose="020F0502020204030204" pitchFamily="34" charset="0"/>
                        </a:rPr>
                        <a:t> </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dot"/>
                      <a:round/>
                      <a:headEnd type="none" w="med" len="med"/>
                      <a:tailEnd type="none" w="med" len="med"/>
                    </a:lnT>
                    <a:lnB>
                      <a:noFill/>
                    </a:lnB>
                    <a:solidFill>
                      <a:srgbClr val="D9D9D9"/>
                    </a:solidFill>
                  </a:tcPr>
                </a:tc>
                <a:extLst>
                  <a:ext uri="{0D108BD9-81ED-4DB2-BD59-A6C34878D82A}">
                    <a16:rowId xmlns:a16="http://schemas.microsoft.com/office/drawing/2014/main" val="3369363650"/>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Empresa/setor não requer investimentos elevados para expandir sua operação, plantas de operação com vida útil elevada.</a:t>
                      </a:r>
                    </a:p>
                  </a:txBody>
                  <a:tcPr marL="0" marR="0" marT="0" marB="0" anchor="ctr">
                    <a:lnL w="6350" cap="flat" cmpd="sng" algn="ctr">
                      <a:solidFill>
                        <a:srgbClr val="000000"/>
                      </a:solidFill>
                      <a:prstDash val="dot"/>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Muito Baixo / Baixo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47786757"/>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a:noFill/>
                    </a:lnB>
                  </a:tcPr>
                </a:tc>
                <a:tc>
                  <a:txBody>
                    <a:bodyPr/>
                    <a:lstStyle/>
                    <a:p>
                      <a:pPr algn="l" fontAlgn="b"/>
                      <a:r>
                        <a:rPr lang="pt-BR" sz="700" b="0" i="0" u="none" strike="noStrike">
                          <a:solidFill>
                            <a:srgbClr val="000000"/>
                          </a:solidFill>
                          <a:effectLst/>
                          <a:latin typeface="Calibri" panose="020F0502020204030204" pitchFamily="34" charset="0"/>
                        </a:rPr>
                        <a:t>Empresa/setor requer algum nível de investimentos para expandir sua operação, plantas de operação com vida útil mediana.</a:t>
                      </a:r>
                    </a:p>
                  </a:txBody>
                  <a:tcPr marL="0" marR="0" marT="0" marB="0" anchor="ctr">
                    <a:lnL w="6350" cap="flat" cmpd="sng" algn="ctr">
                      <a:solidFill>
                        <a:srgbClr val="000000"/>
                      </a:solidFill>
                      <a:prstDash val="dot"/>
                      <a:round/>
                      <a:headEnd type="none" w="med" len="med"/>
                      <a:tailEnd type="none" w="med" len="med"/>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a:noFill/>
                    </a:lnR>
                    <a:lnT>
                      <a:noFill/>
                    </a:lnT>
                    <a:lnB>
                      <a:noFill/>
                    </a:lnB>
                  </a:tcPr>
                </a:tc>
                <a:tc>
                  <a:txBody>
                    <a:bodyPr/>
                    <a:lstStyle/>
                    <a:p>
                      <a:pPr algn="l"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dot"/>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Mediano / Mediano Alto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88274876"/>
                  </a:ext>
                </a:extLst>
              </a:tr>
              <a:tr h="84399">
                <a:tc>
                  <a:txBody>
                    <a:bodyPr/>
                    <a:lstStyle/>
                    <a:p>
                      <a:pPr algn="ctr" fontAlgn="b"/>
                      <a:endParaRPr lang="en-US" sz="700" b="0" i="0" u="none" strike="noStrike">
                        <a:solidFill>
                          <a:srgbClr val="000000"/>
                        </a:solidFill>
                        <a:effectLst/>
                        <a:latin typeface="Calibri" panose="020F0502020204030204" pitchFamily="34" charset="0"/>
                      </a:endParaRPr>
                    </a:p>
                  </a:txBody>
                  <a:tcPr marL="0" marR="0" marT="0" marB="0" anchor="ctr">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700" b="0" i="0" u="none" strike="noStrike">
                          <a:solidFill>
                            <a:srgbClr val="000000"/>
                          </a:solidFill>
                          <a:effectLst/>
                          <a:latin typeface="Calibri" panose="020F0502020204030204" pitchFamily="34" charset="0"/>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pt-BR" sz="700" b="0" i="0" u="none" strike="noStrike">
                          <a:solidFill>
                            <a:srgbClr val="000000"/>
                          </a:solidFill>
                          <a:effectLst/>
                          <a:latin typeface="Calibri" panose="020F0502020204030204" pitchFamily="34" charset="0"/>
                        </a:rPr>
                        <a:t>Empresa/setor requer alto nível de investimentos para expandir sua operação, plantas de operação com baixa vida útil.</a:t>
                      </a:r>
                    </a:p>
                  </a:txBody>
                  <a:tcPr marL="0" marR="0" marT="0" marB="0" anchor="ctr">
                    <a:lnL w="6350" cap="flat" cmpd="sng" algn="ctr">
                      <a:solidFill>
                        <a:srgbClr val="000000"/>
                      </a:solidFill>
                      <a:prstDash val="dot"/>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700" b="0" i="0" u="none" strike="noStrike">
                          <a:solidFill>
                            <a:srgbClr val="000000"/>
                          </a:solidFill>
                          <a:effectLst/>
                          <a:latin typeface="Calibri" panose="020F0502020204030204" pitchFamily="34" charset="0"/>
                        </a:rPr>
                        <a:t> </a:t>
                      </a:r>
                    </a:p>
                  </a:txBody>
                  <a:tcPr marL="0" marR="0" marT="0" marB="0" anchor="ctr">
                    <a:lnL>
                      <a:noFill/>
                    </a:lnL>
                    <a:lnR w="6350" cap="flat" cmpd="sng" algn="ctr">
                      <a:solidFill>
                        <a:srgbClr val="000000"/>
                      </a:solidFill>
                      <a:prstDash val="dot"/>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700" b="0" i="0" u="none" strike="noStrike" dirty="0">
                          <a:solidFill>
                            <a:srgbClr val="000000"/>
                          </a:solidFill>
                          <a:effectLst/>
                          <a:latin typeface="Calibri" panose="020F0502020204030204" pitchFamily="34" charset="0"/>
                        </a:rPr>
                        <a:t>Elevado / </a:t>
                      </a:r>
                      <a:r>
                        <a:rPr lang="en-US" sz="700" b="0" i="0" u="none" strike="noStrike" dirty="0" err="1">
                          <a:solidFill>
                            <a:srgbClr val="000000"/>
                          </a:solidFill>
                          <a:effectLst/>
                          <a:latin typeface="Calibri" panose="020F0502020204030204" pitchFamily="34" charset="0"/>
                        </a:rPr>
                        <a:t>Muito</a:t>
                      </a:r>
                      <a:r>
                        <a:rPr lang="en-US" sz="700" b="0" i="0" u="none" strike="noStrike" dirty="0">
                          <a:solidFill>
                            <a:srgbClr val="000000"/>
                          </a:solidFill>
                          <a:effectLst/>
                          <a:latin typeface="Calibri" panose="020F0502020204030204" pitchFamily="34" charset="0"/>
                        </a:rPr>
                        <a:t> Elevado</a:t>
                      </a:r>
                    </a:p>
                  </a:txBody>
                  <a:tcPr marL="0" marR="0" marT="0" marB="0" anchor="ctr">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4100376"/>
                  </a:ext>
                </a:extLst>
              </a:tr>
            </a:tbl>
          </a:graphicData>
        </a:graphic>
      </p:graphicFrame>
      <p:pic>
        <p:nvPicPr>
          <p:cNvPr id="4" name="Picture 3">
            <a:extLst>
              <a:ext uri="{FF2B5EF4-FFF2-40B4-BE49-F238E27FC236}">
                <a16:creationId xmlns:a16="http://schemas.microsoft.com/office/drawing/2014/main" id="{DEEDF675-0688-C515-5F0E-79AE9208B9D8}"/>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tretch>
            <a:fillRect/>
          </a:stretch>
        </p:blipFill>
        <p:spPr>
          <a:xfrm>
            <a:off x="1589764" y="3324615"/>
            <a:ext cx="6895751" cy="442927"/>
          </a:xfrm>
          <a:prstGeom prst="rect">
            <a:avLst/>
          </a:prstGeom>
        </p:spPr>
      </p:pic>
      <p:pic>
        <p:nvPicPr>
          <p:cNvPr id="5" name="Picture 4">
            <a:extLst>
              <a:ext uri="{FF2B5EF4-FFF2-40B4-BE49-F238E27FC236}">
                <a16:creationId xmlns:a16="http://schemas.microsoft.com/office/drawing/2014/main" id="{F7F694A9-90CE-091C-0BAB-DB4EC296D194}"/>
              </a:ext>
            </a:extLst>
          </p:cNvPr>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1579254" y="3858075"/>
            <a:ext cx="7188382" cy="638742"/>
          </a:xfrm>
          <a:prstGeom prst="rect">
            <a:avLst/>
          </a:prstGeom>
        </p:spPr>
      </p:pic>
      <p:pic>
        <p:nvPicPr>
          <p:cNvPr id="6" name="Picture 5">
            <a:extLst>
              <a:ext uri="{FF2B5EF4-FFF2-40B4-BE49-F238E27FC236}">
                <a16:creationId xmlns:a16="http://schemas.microsoft.com/office/drawing/2014/main" id="{31952B8C-B3F6-6B4F-22D7-7BD1DCAF170D}"/>
              </a:ext>
            </a:extLst>
          </p:cNvPr>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1589764" y="4628405"/>
            <a:ext cx="6759695" cy="295275"/>
          </a:xfrm>
          <a:prstGeom prst="rect">
            <a:avLst/>
          </a:prstGeom>
        </p:spPr>
      </p:pic>
      <p:pic>
        <p:nvPicPr>
          <p:cNvPr id="7" name="Picture 6">
            <a:extLst>
              <a:ext uri="{FF2B5EF4-FFF2-40B4-BE49-F238E27FC236}">
                <a16:creationId xmlns:a16="http://schemas.microsoft.com/office/drawing/2014/main" id="{84B91236-D9C2-647D-28CF-60B62C7536AD}"/>
              </a:ext>
            </a:extLst>
          </p:cNvPr>
          <p:cNvPicPr>
            <a:picLocks noChangeAspect="1"/>
          </p:cNvPicPr>
          <p:nvPr/>
        </p:nvPicPr>
        <p:blipFill>
          <a:blip r:embed="rId9">
            <a:extLst>
              <a:ext uri="{BEBA8EAE-BF5A-486C-A8C5-ECC9F3942E4B}">
                <a14:imgProps xmlns:a14="http://schemas.microsoft.com/office/drawing/2010/main">
                  <a14:imgLayer r:embed="rId10">
                    <a14:imgEffect>
                      <a14:artisticBlur/>
                    </a14:imgEffect>
                  </a14:imgLayer>
                </a14:imgProps>
              </a:ext>
            </a:extLst>
          </a:blip>
          <a:stretch>
            <a:fillRect/>
          </a:stretch>
        </p:blipFill>
        <p:spPr>
          <a:xfrm>
            <a:off x="1560204" y="5240642"/>
            <a:ext cx="6753225" cy="333375"/>
          </a:xfrm>
          <a:prstGeom prst="rect">
            <a:avLst/>
          </a:prstGeom>
        </p:spPr>
      </p:pic>
      <p:pic>
        <p:nvPicPr>
          <p:cNvPr id="8" name="Picture 7">
            <a:extLst>
              <a:ext uri="{FF2B5EF4-FFF2-40B4-BE49-F238E27FC236}">
                <a16:creationId xmlns:a16="http://schemas.microsoft.com/office/drawing/2014/main" id="{D2867C54-25A3-1193-ED98-21C7D0B7CC7E}"/>
              </a:ext>
            </a:extLst>
          </p:cNvPr>
          <p:cNvPicPr>
            <a:picLocks noChangeAspect="1"/>
          </p:cNvPicPr>
          <p:nvPr/>
        </p:nvPicPr>
        <p:blipFill>
          <a:blip r:embed="rId11">
            <a:extLst>
              <a:ext uri="{BEBA8EAE-BF5A-486C-A8C5-ECC9F3942E4B}">
                <a14:imgProps xmlns:a14="http://schemas.microsoft.com/office/drawing/2010/main">
                  <a14:imgLayer r:embed="rId12">
                    <a14:imgEffect>
                      <a14:artisticBlur/>
                    </a14:imgEffect>
                  </a14:imgLayer>
                </a14:imgProps>
              </a:ext>
            </a:extLst>
          </a:blip>
          <a:stretch>
            <a:fillRect/>
          </a:stretch>
        </p:blipFill>
        <p:spPr>
          <a:xfrm>
            <a:off x="1569729" y="5663724"/>
            <a:ext cx="6343650" cy="323850"/>
          </a:xfrm>
          <a:prstGeom prst="rect">
            <a:avLst/>
          </a:prstGeom>
        </p:spPr>
      </p:pic>
      <p:pic>
        <p:nvPicPr>
          <p:cNvPr id="9" name="Picture 8">
            <a:extLst>
              <a:ext uri="{FF2B5EF4-FFF2-40B4-BE49-F238E27FC236}">
                <a16:creationId xmlns:a16="http://schemas.microsoft.com/office/drawing/2014/main" id="{9908791B-6442-371D-4E43-765076C5F7F0}"/>
              </a:ext>
            </a:extLst>
          </p:cNvPr>
          <p:cNvPicPr>
            <a:picLocks noChangeAspect="1"/>
          </p:cNvPicPr>
          <p:nvPr/>
        </p:nvPicPr>
        <p:blipFill>
          <a:blip r:embed="rId13">
            <a:extLst>
              <a:ext uri="{BEBA8EAE-BF5A-486C-A8C5-ECC9F3942E4B}">
                <a14:imgProps xmlns:a14="http://schemas.microsoft.com/office/drawing/2010/main">
                  <a14:imgLayer r:embed="rId14">
                    <a14:imgEffect>
                      <a14:artisticBlur/>
                    </a14:imgEffect>
                  </a14:imgLayer>
                </a14:imgProps>
              </a:ext>
            </a:extLst>
          </a:blip>
          <a:stretch>
            <a:fillRect/>
          </a:stretch>
        </p:blipFill>
        <p:spPr>
          <a:xfrm>
            <a:off x="1560204" y="6319604"/>
            <a:ext cx="4648200" cy="304800"/>
          </a:xfrm>
          <a:prstGeom prst="rect">
            <a:avLst/>
          </a:prstGeom>
        </p:spPr>
      </p:pic>
    </p:spTree>
    <p:extLst>
      <p:ext uri="{BB962C8B-B14F-4D97-AF65-F5344CB8AC3E}">
        <p14:creationId xmlns:p14="http://schemas.microsoft.com/office/powerpoint/2010/main" val="288995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5E83F-63BA-D3F4-AD8F-93772E68DC1C}"/>
            </a:ext>
          </a:extLst>
        </p:cNvPr>
        <p:cNvGrpSpPr/>
        <p:nvPr/>
      </p:nvGrpSpPr>
      <p:grpSpPr>
        <a:xfrm>
          <a:off x="0" y="0"/>
          <a:ext cx="0" cy="0"/>
          <a:chOff x="0" y="0"/>
          <a:chExt cx="0" cy="0"/>
        </a:xfrm>
      </p:grpSpPr>
      <p:pic>
        <p:nvPicPr>
          <p:cNvPr id="4" name="Picture 3" descr="A blue and black logo&#10;&#10;AI-generated content may be incorrect.">
            <a:extLst>
              <a:ext uri="{FF2B5EF4-FFF2-40B4-BE49-F238E27FC236}">
                <a16:creationId xmlns:a16="http://schemas.microsoft.com/office/drawing/2014/main" id="{B4C559C5-B2F1-3CFA-7EC1-11EDAB7C6DE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6542566" y="-1690035"/>
            <a:ext cx="10238069" cy="10238069"/>
          </a:xfrm>
          <a:prstGeom prst="rect">
            <a:avLst/>
          </a:prstGeom>
        </p:spPr>
      </p:pic>
      <p:grpSp>
        <p:nvGrpSpPr>
          <p:cNvPr id="22" name="Group 21">
            <a:extLst>
              <a:ext uri="{FF2B5EF4-FFF2-40B4-BE49-F238E27FC236}">
                <a16:creationId xmlns:a16="http://schemas.microsoft.com/office/drawing/2014/main" id="{D8DAFC80-4D3F-F459-1E13-F5B141202802}"/>
              </a:ext>
            </a:extLst>
          </p:cNvPr>
          <p:cNvGrpSpPr/>
          <p:nvPr/>
        </p:nvGrpSpPr>
        <p:grpSpPr>
          <a:xfrm>
            <a:off x="4239451" y="1273717"/>
            <a:ext cx="8199286" cy="1628460"/>
            <a:chOff x="3542768" y="751887"/>
            <a:chExt cx="8199286" cy="1628460"/>
          </a:xfrm>
        </p:grpSpPr>
        <p:sp>
          <p:nvSpPr>
            <p:cNvPr id="14" name="Title 5">
              <a:extLst>
                <a:ext uri="{FF2B5EF4-FFF2-40B4-BE49-F238E27FC236}">
                  <a16:creationId xmlns:a16="http://schemas.microsoft.com/office/drawing/2014/main" id="{45F2D3F5-534E-68AE-0D79-B0F78EBE6AD9}"/>
                </a:ext>
              </a:extLst>
            </p:cNvPr>
            <p:cNvSpPr txBox="1">
              <a:spLocks/>
            </p:cNvSpPr>
            <p:nvPr/>
          </p:nvSpPr>
          <p:spPr>
            <a:xfrm>
              <a:off x="3542768" y="751887"/>
              <a:ext cx="7459059" cy="118816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6400" b="0"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t>
              </a:r>
              <a:r>
                <a:rPr kumimoji="0" lang="pt-BR" sz="64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 R$ 37 </a:t>
              </a:r>
              <a:r>
                <a:rPr kumimoji="0" lang="pt-BR" sz="6400" b="0"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bilhões</a:t>
              </a:r>
            </a:p>
          </p:txBody>
        </p:sp>
        <p:sp>
          <p:nvSpPr>
            <p:cNvPr id="15" name="Title 5">
              <a:extLst>
                <a:ext uri="{FF2B5EF4-FFF2-40B4-BE49-F238E27FC236}">
                  <a16:creationId xmlns:a16="http://schemas.microsoft.com/office/drawing/2014/main" id="{5E1E2029-69B0-B1BE-C67B-2D957A28BE89}"/>
                </a:ext>
              </a:extLst>
            </p:cNvPr>
            <p:cNvSpPr txBox="1">
              <a:spLocks/>
            </p:cNvSpPr>
            <p:nvPr/>
          </p:nvSpPr>
          <p:spPr>
            <a:xfrm>
              <a:off x="4282995" y="1780393"/>
              <a:ext cx="7459059" cy="599954"/>
            </a:xfrm>
            <a:prstGeom prst="rect">
              <a:avLst/>
            </a:prstGeom>
          </p:spPr>
          <p:txBody>
            <a:bodyPr anchor="t"/>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2800" b="0" i="0" u="none" strike="noStrike" kern="1200" cap="none" spc="0" normalizeH="0" baseline="0" noProof="0" dirty="0">
                  <a:ln>
                    <a:noFill/>
                  </a:ln>
                  <a:solidFill>
                    <a:srgbClr val="1D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sob gestão</a:t>
              </a:r>
            </a:p>
          </p:txBody>
        </p:sp>
      </p:grpSp>
      <p:grpSp>
        <p:nvGrpSpPr>
          <p:cNvPr id="21" name="Group 20">
            <a:extLst>
              <a:ext uri="{FF2B5EF4-FFF2-40B4-BE49-F238E27FC236}">
                <a16:creationId xmlns:a16="http://schemas.microsoft.com/office/drawing/2014/main" id="{1D7C612F-2B58-3905-FE80-EA36A3AA755F}"/>
              </a:ext>
            </a:extLst>
          </p:cNvPr>
          <p:cNvGrpSpPr/>
          <p:nvPr/>
        </p:nvGrpSpPr>
        <p:grpSpPr>
          <a:xfrm>
            <a:off x="4239452" y="3095838"/>
            <a:ext cx="8199286" cy="1628456"/>
            <a:chOff x="3542768" y="2574669"/>
            <a:chExt cx="8199286" cy="1628456"/>
          </a:xfrm>
        </p:grpSpPr>
        <p:sp>
          <p:nvSpPr>
            <p:cNvPr id="16" name="Title 5">
              <a:extLst>
                <a:ext uri="{FF2B5EF4-FFF2-40B4-BE49-F238E27FC236}">
                  <a16:creationId xmlns:a16="http://schemas.microsoft.com/office/drawing/2014/main" id="{720D117D-2C72-2109-C7FA-909A37F06CBF}"/>
                </a:ext>
              </a:extLst>
            </p:cNvPr>
            <p:cNvSpPr txBox="1">
              <a:spLocks/>
            </p:cNvSpPr>
            <p:nvPr/>
          </p:nvSpPr>
          <p:spPr>
            <a:xfrm>
              <a:off x="3542768" y="2574669"/>
              <a:ext cx="7459059" cy="118816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6400" b="0"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t>
              </a:r>
              <a:r>
                <a:rPr kumimoji="0" lang="pt-BR" sz="64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 300 </a:t>
              </a:r>
              <a:r>
                <a:rPr kumimoji="0" lang="pt-BR" sz="6400" b="0"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mil</a:t>
              </a:r>
            </a:p>
          </p:txBody>
        </p:sp>
        <p:sp>
          <p:nvSpPr>
            <p:cNvPr id="17" name="Title 5">
              <a:extLst>
                <a:ext uri="{FF2B5EF4-FFF2-40B4-BE49-F238E27FC236}">
                  <a16:creationId xmlns:a16="http://schemas.microsoft.com/office/drawing/2014/main" id="{ED559A06-CBED-431E-82CD-0E73D81F6797}"/>
                </a:ext>
              </a:extLst>
            </p:cNvPr>
            <p:cNvSpPr txBox="1">
              <a:spLocks/>
            </p:cNvSpPr>
            <p:nvPr/>
          </p:nvSpPr>
          <p:spPr>
            <a:xfrm>
              <a:off x="4282995" y="3603171"/>
              <a:ext cx="7459059" cy="599954"/>
            </a:xfrm>
            <a:prstGeom prst="rect">
              <a:avLst/>
            </a:prstGeom>
          </p:spPr>
          <p:txBody>
            <a:bodyPr anchor="t"/>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2800" b="0" i="0" u="none" strike="noStrike" kern="1200" cap="none" spc="0" normalizeH="0" baseline="0" noProof="0" dirty="0">
                  <a:ln>
                    <a:noFill/>
                  </a:ln>
                  <a:solidFill>
                    <a:srgbClr val="1D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cotistas</a:t>
              </a:r>
            </a:p>
          </p:txBody>
        </p:sp>
      </p:grpSp>
      <p:grpSp>
        <p:nvGrpSpPr>
          <p:cNvPr id="20" name="Group 19">
            <a:extLst>
              <a:ext uri="{FF2B5EF4-FFF2-40B4-BE49-F238E27FC236}">
                <a16:creationId xmlns:a16="http://schemas.microsoft.com/office/drawing/2014/main" id="{33C3D774-DE53-4F03-4B93-68C54A3030F2}"/>
              </a:ext>
            </a:extLst>
          </p:cNvPr>
          <p:cNvGrpSpPr/>
          <p:nvPr/>
        </p:nvGrpSpPr>
        <p:grpSpPr>
          <a:xfrm>
            <a:off x="4239452" y="4917955"/>
            <a:ext cx="8199285" cy="1628453"/>
            <a:chOff x="3542768" y="4397451"/>
            <a:chExt cx="8199285" cy="1628453"/>
          </a:xfrm>
        </p:grpSpPr>
        <p:sp>
          <p:nvSpPr>
            <p:cNvPr id="18" name="Title 5">
              <a:extLst>
                <a:ext uri="{FF2B5EF4-FFF2-40B4-BE49-F238E27FC236}">
                  <a16:creationId xmlns:a16="http://schemas.microsoft.com/office/drawing/2014/main" id="{00696362-9F15-DFFC-47C1-55D4789B7E58}"/>
                </a:ext>
              </a:extLst>
            </p:cNvPr>
            <p:cNvSpPr txBox="1">
              <a:spLocks/>
            </p:cNvSpPr>
            <p:nvPr/>
          </p:nvSpPr>
          <p:spPr>
            <a:xfrm>
              <a:off x="3542768" y="4397451"/>
              <a:ext cx="7459059" cy="118816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6400" b="0"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t>
              </a:r>
              <a:r>
                <a:rPr kumimoji="0" lang="pt-BR" sz="64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 24 </a:t>
              </a:r>
              <a:r>
                <a:rPr kumimoji="0" lang="pt-BR" sz="6400" b="0"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anos</a:t>
              </a:r>
            </a:p>
          </p:txBody>
        </p:sp>
        <p:sp>
          <p:nvSpPr>
            <p:cNvPr id="19" name="Title 5">
              <a:extLst>
                <a:ext uri="{FF2B5EF4-FFF2-40B4-BE49-F238E27FC236}">
                  <a16:creationId xmlns:a16="http://schemas.microsoft.com/office/drawing/2014/main" id="{924322E9-9FDD-B526-1BFA-471EA8DBFF88}"/>
                </a:ext>
              </a:extLst>
            </p:cNvPr>
            <p:cNvSpPr txBox="1">
              <a:spLocks/>
            </p:cNvSpPr>
            <p:nvPr/>
          </p:nvSpPr>
          <p:spPr>
            <a:xfrm>
              <a:off x="4282994" y="5425950"/>
              <a:ext cx="7459059" cy="599954"/>
            </a:xfrm>
            <a:prstGeom prst="rect">
              <a:avLst/>
            </a:prstGeom>
          </p:spPr>
          <p:txBody>
            <a:bodyPr anchor="t"/>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pt-BR" sz="2800" b="0" i="0" u="none" strike="noStrike" kern="1200" cap="none" spc="0" normalizeH="0" baseline="0" noProof="0" dirty="0">
                  <a:ln>
                    <a:noFill/>
                  </a:ln>
                  <a:solidFill>
                    <a:srgbClr val="1D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de história</a:t>
              </a:r>
            </a:p>
          </p:txBody>
        </p:sp>
      </p:grpSp>
    </p:spTree>
    <p:extLst>
      <p:ext uri="{BB962C8B-B14F-4D97-AF65-F5344CB8AC3E}">
        <p14:creationId xmlns:p14="http://schemas.microsoft.com/office/powerpoint/2010/main" val="17374282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11425-07B2-6E12-C0FC-CD96DF8F6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61DC4B-F139-2B3F-9F5A-54BC1CAE7B70}"/>
              </a:ext>
            </a:extLst>
          </p:cNvPr>
          <p:cNvSpPr>
            <a:spLocks noGrp="1"/>
          </p:cNvSpPr>
          <p:nvPr>
            <p:ph type="title"/>
          </p:nvPr>
        </p:nvSpPr>
        <p:spPr/>
        <p:txBody>
          <a:bodyPr/>
          <a:lstStyle/>
          <a:p>
            <a:r>
              <a:rPr lang="pt-BR" dirty="0"/>
              <a:t>PROCESSO DE INVESTIMENTOS</a:t>
            </a:r>
          </a:p>
        </p:txBody>
      </p:sp>
      <p:sp>
        <p:nvSpPr>
          <p:cNvPr id="108" name="Text Placeholder 107">
            <a:extLst>
              <a:ext uri="{FF2B5EF4-FFF2-40B4-BE49-F238E27FC236}">
                <a16:creationId xmlns:a16="http://schemas.microsoft.com/office/drawing/2014/main" id="{4227297A-7745-72F0-0AB9-183A96B6EDCE}"/>
              </a:ext>
            </a:extLst>
          </p:cNvPr>
          <p:cNvSpPr>
            <a:spLocks noGrp="1"/>
          </p:cNvSpPr>
          <p:nvPr>
            <p:ph type="body" sz="quarter" idx="10"/>
          </p:nvPr>
        </p:nvSpPr>
        <p:spPr/>
        <p:txBody>
          <a:bodyPr/>
          <a:lstStyle/>
          <a:p>
            <a:r>
              <a:rPr lang="pt-BR" dirty="0"/>
              <a:t>Crédito Privado | Acesso a </a:t>
            </a:r>
            <a:r>
              <a:rPr lang="pt-BR" dirty="0" err="1"/>
              <a:t>Researchs</a:t>
            </a:r>
            <a:r>
              <a:rPr lang="pt-BR" dirty="0"/>
              <a:t> Externos</a:t>
            </a:r>
          </a:p>
        </p:txBody>
      </p:sp>
      <p:grpSp>
        <p:nvGrpSpPr>
          <p:cNvPr id="3" name="Group 2">
            <a:extLst>
              <a:ext uri="{FF2B5EF4-FFF2-40B4-BE49-F238E27FC236}">
                <a16:creationId xmlns:a16="http://schemas.microsoft.com/office/drawing/2014/main" id="{50300164-BD5D-268B-2A60-FA090D672A10}"/>
              </a:ext>
            </a:extLst>
          </p:cNvPr>
          <p:cNvGrpSpPr/>
          <p:nvPr/>
        </p:nvGrpSpPr>
        <p:grpSpPr>
          <a:xfrm>
            <a:off x="1206005" y="1376361"/>
            <a:ext cx="9779991" cy="5278015"/>
            <a:chOff x="607847" y="1328736"/>
            <a:chExt cx="9779991" cy="5278015"/>
          </a:xfrm>
        </p:grpSpPr>
        <p:pic>
          <p:nvPicPr>
            <p:cNvPr id="4" name="Picture 3">
              <a:extLst>
                <a:ext uri="{FF2B5EF4-FFF2-40B4-BE49-F238E27FC236}">
                  <a16:creationId xmlns:a16="http://schemas.microsoft.com/office/drawing/2014/main" id="{909E4AA2-42C8-6DE6-485A-72171B563018}"/>
                </a:ext>
              </a:extLst>
            </p:cNvPr>
            <p:cNvPicPr>
              <a:picLocks noChangeAspect="1"/>
            </p:cNvPicPr>
            <p:nvPr/>
          </p:nvPicPr>
          <p:blipFill>
            <a:blip r:embed="rId3"/>
            <a:stretch>
              <a:fillRect/>
            </a:stretch>
          </p:blipFill>
          <p:spPr>
            <a:xfrm>
              <a:off x="607847" y="1328736"/>
              <a:ext cx="3873515" cy="3867981"/>
            </a:xfrm>
            <a:prstGeom prst="rect">
              <a:avLst/>
            </a:prstGeom>
          </p:spPr>
        </p:pic>
        <p:pic>
          <p:nvPicPr>
            <p:cNvPr id="5" name="Picture 4">
              <a:extLst>
                <a:ext uri="{FF2B5EF4-FFF2-40B4-BE49-F238E27FC236}">
                  <a16:creationId xmlns:a16="http://schemas.microsoft.com/office/drawing/2014/main" id="{6935A8C1-5C94-5CBF-B7C2-6645FBD571FD}"/>
                </a:ext>
              </a:extLst>
            </p:cNvPr>
            <p:cNvPicPr>
              <a:picLocks noChangeAspect="1"/>
            </p:cNvPicPr>
            <p:nvPr/>
          </p:nvPicPr>
          <p:blipFill>
            <a:blip r:embed="rId4"/>
            <a:stretch>
              <a:fillRect/>
            </a:stretch>
          </p:blipFill>
          <p:spPr>
            <a:xfrm>
              <a:off x="4548902" y="1444019"/>
              <a:ext cx="5838936" cy="2451417"/>
            </a:xfrm>
            <a:prstGeom prst="rect">
              <a:avLst/>
            </a:prstGeom>
          </p:spPr>
        </p:pic>
        <p:pic>
          <p:nvPicPr>
            <p:cNvPr id="6" name="Picture 5">
              <a:extLst>
                <a:ext uri="{FF2B5EF4-FFF2-40B4-BE49-F238E27FC236}">
                  <a16:creationId xmlns:a16="http://schemas.microsoft.com/office/drawing/2014/main" id="{BEE95153-D6BD-8696-3DD1-095355A896A3}"/>
                </a:ext>
              </a:extLst>
            </p:cNvPr>
            <p:cNvPicPr>
              <a:picLocks noChangeAspect="1"/>
            </p:cNvPicPr>
            <p:nvPr/>
          </p:nvPicPr>
          <p:blipFill>
            <a:blip r:embed="rId5"/>
            <a:stretch>
              <a:fillRect/>
            </a:stretch>
          </p:blipFill>
          <p:spPr>
            <a:xfrm>
              <a:off x="840040" y="4035639"/>
              <a:ext cx="5970929" cy="2571112"/>
            </a:xfrm>
            <a:prstGeom prst="rect">
              <a:avLst/>
            </a:prstGeom>
          </p:spPr>
        </p:pic>
        <p:pic>
          <p:nvPicPr>
            <p:cNvPr id="7" name="Picture 6">
              <a:extLst>
                <a:ext uri="{FF2B5EF4-FFF2-40B4-BE49-F238E27FC236}">
                  <a16:creationId xmlns:a16="http://schemas.microsoft.com/office/drawing/2014/main" id="{225446ED-3CD9-C4BA-97D6-05334F31CD38}"/>
                </a:ext>
              </a:extLst>
            </p:cNvPr>
            <p:cNvPicPr>
              <a:picLocks noChangeAspect="1"/>
            </p:cNvPicPr>
            <p:nvPr/>
          </p:nvPicPr>
          <p:blipFill>
            <a:blip r:embed="rId6"/>
            <a:stretch>
              <a:fillRect/>
            </a:stretch>
          </p:blipFill>
          <p:spPr>
            <a:xfrm>
              <a:off x="6909561" y="4282510"/>
              <a:ext cx="3043325" cy="2167293"/>
            </a:xfrm>
            <a:prstGeom prst="rect">
              <a:avLst/>
            </a:prstGeom>
          </p:spPr>
        </p:pic>
        <p:pic>
          <p:nvPicPr>
            <p:cNvPr id="8" name="Picture 7" descr="Logo&#10;&#10;Description automatically generated">
              <a:extLst>
                <a:ext uri="{FF2B5EF4-FFF2-40B4-BE49-F238E27FC236}">
                  <a16:creationId xmlns:a16="http://schemas.microsoft.com/office/drawing/2014/main" id="{013907ED-78A2-9C80-C974-A0259974D7DA}"/>
                </a:ext>
              </a:extLst>
            </p:cNvPr>
            <p:cNvPicPr>
              <a:picLocks noChangeAspect="1"/>
            </p:cNvPicPr>
            <p:nvPr/>
          </p:nvPicPr>
          <p:blipFill rotWithShape="1">
            <a:blip r:embed="rId7">
              <a:extLst>
                <a:ext uri="{28A0092B-C50C-407E-A947-70E740481C1C}">
                  <a14:useLocalDpi xmlns:a14="http://schemas.microsoft.com/office/drawing/2010/main" val="0"/>
                </a:ext>
              </a:extLst>
            </a:blip>
            <a:srcRect l="15702" t="33020" r="15466" b="33455"/>
            <a:stretch/>
          </p:blipFill>
          <p:spPr>
            <a:xfrm>
              <a:off x="1939895" y="4126370"/>
              <a:ext cx="632389" cy="173231"/>
            </a:xfrm>
            <a:prstGeom prst="rect">
              <a:avLst/>
            </a:prstGeom>
          </p:spPr>
        </p:pic>
      </p:grpSp>
    </p:spTree>
    <p:extLst>
      <p:ext uri="{BB962C8B-B14F-4D97-AF65-F5344CB8AC3E}">
        <p14:creationId xmlns:p14="http://schemas.microsoft.com/office/powerpoint/2010/main" val="3275718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06E09-A948-8684-18EA-E053368143EB}"/>
            </a:ext>
          </a:extLst>
        </p:cNvPr>
        <p:cNvGrpSpPr/>
        <p:nvPr/>
      </p:nvGrpSpPr>
      <p:grpSpPr>
        <a:xfrm>
          <a:off x="0" y="0"/>
          <a:ext cx="0" cy="0"/>
          <a:chOff x="0" y="0"/>
          <a:chExt cx="0" cy="0"/>
        </a:xfrm>
      </p:grpSpPr>
      <p:sp>
        <p:nvSpPr>
          <p:cNvPr id="21" name="Title 19">
            <a:extLst>
              <a:ext uri="{FF2B5EF4-FFF2-40B4-BE49-F238E27FC236}">
                <a16:creationId xmlns:a16="http://schemas.microsoft.com/office/drawing/2014/main" id="{DB9B4F79-403F-9578-F3F7-C0EDF850CAD5}"/>
              </a:ext>
            </a:extLst>
          </p:cNvPr>
          <p:cNvSpPr txBox="1">
            <a:spLocks/>
          </p:cNvSpPr>
          <p:nvPr/>
        </p:nvSpPr>
        <p:spPr>
          <a:xfrm>
            <a:off x="166255" y="222250"/>
            <a:ext cx="10199717" cy="918389"/>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Neurial Grotesk Extrabold" panose="020B0604020202020204" charset="0"/>
                <a:ea typeface="+mj-ea"/>
                <a:cs typeface="+mj-cs"/>
              </a:rPr>
              <a:t>ACOMPANHE A </a:t>
            </a:r>
            <a:r>
              <a:rPr kumimoji="0" lang="en-US" sz="3600" b="0" i="0" u="none" strike="noStrike" kern="1200" cap="none" spc="0" normalizeH="0" baseline="0" noProof="0" dirty="0">
                <a:ln>
                  <a:noFill/>
                </a:ln>
                <a:solidFill>
                  <a:srgbClr val="0082CE"/>
                </a:solidFill>
                <a:effectLst/>
                <a:uLnTx/>
                <a:uFillTx/>
                <a:latin typeface="Neurial Grotesk Extrabold" panose="020B0604020202020204" charset="0"/>
                <a:ea typeface="+mj-ea"/>
                <a:cs typeface="+mj-cs"/>
              </a:rPr>
              <a:t>AZ QUEST</a:t>
            </a:r>
            <a:endParaRPr kumimoji="0" lang="pt-BR" sz="4000" b="0" i="0" u="none" strike="noStrike" kern="1200" cap="none" spc="0" normalizeH="0" baseline="0" noProof="0" dirty="0">
              <a:ln>
                <a:noFill/>
              </a:ln>
              <a:solidFill>
                <a:prstClr val="black"/>
              </a:solidFill>
              <a:effectLst/>
              <a:uLnTx/>
              <a:uFillTx/>
              <a:latin typeface="Neurial Grotesk" panose="020B0604020202020204" charset="0"/>
              <a:ea typeface="+mj-ea"/>
              <a:cs typeface="+mj-cs"/>
            </a:endParaRPr>
          </a:p>
        </p:txBody>
      </p:sp>
      <p:pic>
        <p:nvPicPr>
          <p:cNvPr id="20" name="Picture 19" descr="Logo&#10;&#10;Description automatically generated">
            <a:extLst>
              <a:ext uri="{FF2B5EF4-FFF2-40B4-BE49-F238E27FC236}">
                <a16:creationId xmlns:a16="http://schemas.microsoft.com/office/drawing/2014/main" id="{3156319E-50CD-6FC2-D7AD-3EFC2D044F47}"/>
              </a:ext>
            </a:extLst>
          </p:cNvPr>
          <p:cNvPicPr>
            <a:picLocks noChangeAspect="1"/>
          </p:cNvPicPr>
          <p:nvPr/>
        </p:nvPicPr>
        <p:blipFill rotWithShape="1">
          <a:blip r:embed="rId2">
            <a:extLst>
              <a:ext uri="{28A0092B-C50C-407E-A947-70E740481C1C}">
                <a14:useLocalDpi xmlns:a14="http://schemas.microsoft.com/office/drawing/2010/main" val="0"/>
              </a:ext>
            </a:extLst>
          </a:blip>
          <a:srcRect l="7943" t="32686" r="5687" b="31610"/>
          <a:stretch/>
        </p:blipFill>
        <p:spPr>
          <a:xfrm>
            <a:off x="11001371" y="6476133"/>
            <a:ext cx="900000" cy="209244"/>
          </a:xfrm>
          <a:prstGeom prst="rect">
            <a:avLst/>
          </a:prstGeom>
        </p:spPr>
      </p:pic>
      <p:grpSp>
        <p:nvGrpSpPr>
          <p:cNvPr id="22" name="Group 21">
            <a:extLst>
              <a:ext uri="{FF2B5EF4-FFF2-40B4-BE49-F238E27FC236}">
                <a16:creationId xmlns:a16="http://schemas.microsoft.com/office/drawing/2014/main" id="{036EF8D4-FFCB-A313-308C-F00807D1B401}"/>
              </a:ext>
            </a:extLst>
          </p:cNvPr>
          <p:cNvGrpSpPr/>
          <p:nvPr/>
        </p:nvGrpSpPr>
        <p:grpSpPr>
          <a:xfrm>
            <a:off x="359400" y="1536700"/>
            <a:ext cx="11464757" cy="3784600"/>
            <a:chOff x="360522" y="1536700"/>
            <a:chExt cx="11464757" cy="3784600"/>
          </a:xfrm>
        </p:grpSpPr>
        <p:grpSp>
          <p:nvGrpSpPr>
            <p:cNvPr id="23" name="Group 22">
              <a:extLst>
                <a:ext uri="{FF2B5EF4-FFF2-40B4-BE49-F238E27FC236}">
                  <a16:creationId xmlns:a16="http://schemas.microsoft.com/office/drawing/2014/main" id="{26DEBC67-2B8E-6C8A-A020-40B34DF4C7D2}"/>
                </a:ext>
              </a:extLst>
            </p:cNvPr>
            <p:cNvGrpSpPr/>
            <p:nvPr/>
          </p:nvGrpSpPr>
          <p:grpSpPr>
            <a:xfrm>
              <a:off x="8945279" y="1536700"/>
              <a:ext cx="2880000" cy="3784600"/>
              <a:chOff x="8945279" y="1536700"/>
              <a:chExt cx="2880000" cy="3784600"/>
            </a:xfrm>
          </p:grpSpPr>
          <p:sp>
            <p:nvSpPr>
              <p:cNvPr id="61" name="Rectangle 60">
                <a:extLst>
                  <a:ext uri="{FF2B5EF4-FFF2-40B4-BE49-F238E27FC236}">
                    <a16:creationId xmlns:a16="http://schemas.microsoft.com/office/drawing/2014/main" id="{83D06E14-7863-4FFA-46EF-503BA81C9E51}"/>
                  </a:ext>
                </a:extLst>
              </p:cNvPr>
              <p:cNvSpPr/>
              <p:nvPr/>
            </p:nvSpPr>
            <p:spPr>
              <a:xfrm>
                <a:off x="8945279" y="1536700"/>
                <a:ext cx="2880000" cy="3784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62" name="Group 61">
                <a:extLst>
                  <a:ext uri="{FF2B5EF4-FFF2-40B4-BE49-F238E27FC236}">
                    <a16:creationId xmlns:a16="http://schemas.microsoft.com/office/drawing/2014/main" id="{69F5C257-39FC-25CD-0171-57CFE7F1EBD1}"/>
                  </a:ext>
                </a:extLst>
              </p:cNvPr>
              <p:cNvGrpSpPr/>
              <p:nvPr/>
            </p:nvGrpSpPr>
            <p:grpSpPr>
              <a:xfrm>
                <a:off x="8945279" y="1899000"/>
                <a:ext cx="2880000" cy="3060000"/>
                <a:chOff x="8945279" y="1899000"/>
                <a:chExt cx="2880000" cy="3060000"/>
              </a:xfrm>
            </p:grpSpPr>
            <p:pic>
              <p:nvPicPr>
                <p:cNvPr id="63" name="Picture 62" descr="A black background with a black square&#10;&#10;Description automatically generated with medium confidence">
                  <a:extLst>
                    <a:ext uri="{FF2B5EF4-FFF2-40B4-BE49-F238E27FC236}">
                      <a16:creationId xmlns:a16="http://schemas.microsoft.com/office/drawing/2014/main" id="{156C49E4-4033-6B6A-AC59-20B0BCBCE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272" y="1899000"/>
                  <a:ext cx="720000" cy="720000"/>
                </a:xfrm>
                <a:prstGeom prst="rect">
                  <a:avLst/>
                </a:prstGeom>
              </p:spPr>
            </p:pic>
            <p:pic>
              <p:nvPicPr>
                <p:cNvPr id="64" name="Graphic 63">
                  <a:extLst>
                    <a:ext uri="{FF2B5EF4-FFF2-40B4-BE49-F238E27FC236}">
                      <a16:creationId xmlns:a16="http://schemas.microsoft.com/office/drawing/2014/main" id="{1131D33D-684B-8383-5599-1A43FC06C1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5279" y="3519000"/>
                  <a:ext cx="1440000" cy="1440000"/>
                </a:xfrm>
                <a:prstGeom prst="rect">
                  <a:avLst/>
                </a:prstGeom>
              </p:spPr>
            </p:pic>
            <p:sp>
              <p:nvSpPr>
                <p:cNvPr id="65" name="Title 19">
                  <a:extLst>
                    <a:ext uri="{FF2B5EF4-FFF2-40B4-BE49-F238E27FC236}">
                      <a16:creationId xmlns:a16="http://schemas.microsoft.com/office/drawing/2014/main" id="{8AFA309D-2A44-CAB7-87C9-5FC4066693F6}"/>
                    </a:ext>
                  </a:extLst>
                </p:cNvPr>
                <p:cNvSpPr txBox="1">
                  <a:spLocks/>
                </p:cNvSpPr>
                <p:nvPr/>
              </p:nvSpPr>
              <p:spPr>
                <a:xfrm>
                  <a:off x="8945279" y="2619000"/>
                  <a:ext cx="2880000" cy="9000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j-ea"/>
                      <a:cs typeface="+mj-cs"/>
                    </a:rPr>
                    <a:t>AZ Quest Investimentos</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j-ea"/>
                      <a:cs typeface="+mj-cs"/>
                    </a:rPr>
                    <a:t>no YouTube</a:t>
                  </a:r>
                </a:p>
              </p:txBody>
            </p:sp>
          </p:grpSp>
        </p:grpSp>
        <p:grpSp>
          <p:nvGrpSpPr>
            <p:cNvPr id="24" name="Group 23">
              <a:extLst>
                <a:ext uri="{FF2B5EF4-FFF2-40B4-BE49-F238E27FC236}">
                  <a16:creationId xmlns:a16="http://schemas.microsoft.com/office/drawing/2014/main" id="{17C5C6A3-E66B-B645-9C91-EB437ADE4D2B}"/>
                </a:ext>
              </a:extLst>
            </p:cNvPr>
            <p:cNvGrpSpPr/>
            <p:nvPr/>
          </p:nvGrpSpPr>
          <p:grpSpPr>
            <a:xfrm>
              <a:off x="360522" y="1536700"/>
              <a:ext cx="2880000" cy="3784600"/>
              <a:chOff x="360522" y="1536700"/>
              <a:chExt cx="2880000" cy="3784600"/>
            </a:xfrm>
          </p:grpSpPr>
          <p:sp>
            <p:nvSpPr>
              <p:cNvPr id="47" name="Rectangle 46">
                <a:extLst>
                  <a:ext uri="{FF2B5EF4-FFF2-40B4-BE49-F238E27FC236}">
                    <a16:creationId xmlns:a16="http://schemas.microsoft.com/office/drawing/2014/main" id="{7C4BCC6B-7325-5A96-174E-AAAB5D269241}"/>
                  </a:ext>
                </a:extLst>
              </p:cNvPr>
              <p:cNvSpPr/>
              <p:nvPr/>
            </p:nvSpPr>
            <p:spPr>
              <a:xfrm>
                <a:off x="360522" y="1536700"/>
                <a:ext cx="2880000" cy="37846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8" name="Group 47">
                <a:extLst>
                  <a:ext uri="{FF2B5EF4-FFF2-40B4-BE49-F238E27FC236}">
                    <a16:creationId xmlns:a16="http://schemas.microsoft.com/office/drawing/2014/main" id="{69DD9282-8EB3-FE66-C16A-FE3B83B41140}"/>
                  </a:ext>
                </a:extLst>
              </p:cNvPr>
              <p:cNvGrpSpPr/>
              <p:nvPr/>
            </p:nvGrpSpPr>
            <p:grpSpPr>
              <a:xfrm>
                <a:off x="360522" y="1899000"/>
                <a:ext cx="2880000" cy="3060000"/>
                <a:chOff x="366721" y="1899000"/>
                <a:chExt cx="2880000" cy="3060000"/>
              </a:xfrm>
            </p:grpSpPr>
            <p:pic>
              <p:nvPicPr>
                <p:cNvPr id="49" name="Graphic 48">
                  <a:extLst>
                    <a:ext uri="{FF2B5EF4-FFF2-40B4-BE49-F238E27FC236}">
                      <a16:creationId xmlns:a16="http://schemas.microsoft.com/office/drawing/2014/main" id="{2E867AA0-3F0F-3B12-16D0-279A453982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3334" y="1899000"/>
                  <a:ext cx="720000" cy="720000"/>
                </a:xfrm>
                <a:prstGeom prst="rect">
                  <a:avLst/>
                </a:prstGeom>
              </p:spPr>
            </p:pic>
            <p:sp>
              <p:nvSpPr>
                <p:cNvPr id="50" name="Title 19">
                  <a:extLst>
                    <a:ext uri="{FF2B5EF4-FFF2-40B4-BE49-F238E27FC236}">
                      <a16:creationId xmlns:a16="http://schemas.microsoft.com/office/drawing/2014/main" id="{8B54EB0A-C5E0-E915-85AA-C3A0908DAE3F}"/>
                    </a:ext>
                  </a:extLst>
                </p:cNvPr>
                <p:cNvSpPr txBox="1">
                  <a:spLocks/>
                </p:cNvSpPr>
                <p:nvPr/>
              </p:nvSpPr>
              <p:spPr>
                <a:xfrm>
                  <a:off x="366721" y="2619000"/>
                  <a:ext cx="2880000" cy="9000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j-ea"/>
                      <a:cs typeface="+mj-cs"/>
                    </a:rPr>
                    <a:t>@azquest_</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j-ea"/>
                      <a:cs typeface="+mj-cs"/>
                    </a:rPr>
                    <a:t>no Instagram</a:t>
                  </a:r>
                </a:p>
              </p:txBody>
            </p:sp>
            <p:sp>
              <p:nvSpPr>
                <p:cNvPr id="51" name="Freeform: Shape 50">
                  <a:extLst>
                    <a:ext uri="{FF2B5EF4-FFF2-40B4-BE49-F238E27FC236}">
                      <a16:creationId xmlns:a16="http://schemas.microsoft.com/office/drawing/2014/main" id="{CCEC70D6-F646-B893-560D-27795997F7E6}"/>
                    </a:ext>
                  </a:extLst>
                </p:cNvPr>
                <p:cNvSpPr/>
                <p:nvPr/>
              </p:nvSpPr>
              <p:spPr>
                <a:xfrm>
                  <a:off x="1083334" y="3519000"/>
                  <a:ext cx="1440000" cy="1440000"/>
                </a:xfrm>
                <a:custGeom>
                  <a:avLst/>
                  <a:gdLst>
                    <a:gd name="connsiteX0" fmla="*/ 0 w 1440000"/>
                    <a:gd name="connsiteY0" fmla="*/ 0 h 1440000"/>
                    <a:gd name="connsiteX1" fmla="*/ 1440000 w 1440000"/>
                    <a:gd name="connsiteY1" fmla="*/ 0 h 1440000"/>
                    <a:gd name="connsiteX2" fmla="*/ 1440000 w 1440000"/>
                    <a:gd name="connsiteY2" fmla="*/ 1440000 h 1440000"/>
                    <a:gd name="connsiteX3" fmla="*/ 0 w 1440000"/>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1440000" h="1440000">
                      <a:moveTo>
                        <a:pt x="0" y="0"/>
                      </a:moveTo>
                      <a:lnTo>
                        <a:pt x="1440000" y="0"/>
                      </a:lnTo>
                      <a:lnTo>
                        <a:pt x="1440000" y="1440000"/>
                      </a:lnTo>
                      <a:lnTo>
                        <a:pt x="0" y="1440000"/>
                      </a:lnTo>
                      <a:close/>
                    </a:path>
                  </a:pathLst>
                </a:custGeom>
                <a:solidFill>
                  <a:schemeClr val="bg1">
                    <a:lumMod val="95000"/>
                  </a:schemeClr>
                </a:solidFill>
                <a:ln w="1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52" name="Graphic 26">
                  <a:extLst>
                    <a:ext uri="{FF2B5EF4-FFF2-40B4-BE49-F238E27FC236}">
                      <a16:creationId xmlns:a16="http://schemas.microsoft.com/office/drawing/2014/main" id="{5A10E69A-30AC-5E86-03F5-4385D0884ADD}"/>
                    </a:ext>
                  </a:extLst>
                </p:cNvPr>
                <p:cNvGrpSpPr/>
                <p:nvPr/>
              </p:nvGrpSpPr>
              <p:grpSpPr>
                <a:xfrm>
                  <a:off x="1211334" y="3647000"/>
                  <a:ext cx="1184000" cy="1184000"/>
                  <a:chOff x="1211334" y="3647000"/>
                  <a:chExt cx="1184000" cy="1184000"/>
                </a:xfrm>
                <a:solidFill>
                  <a:srgbClr val="000000"/>
                </a:solidFill>
              </p:grpSpPr>
              <p:sp>
                <p:nvSpPr>
                  <p:cNvPr id="59" name="Freeform: Shape 58">
                    <a:extLst>
                      <a:ext uri="{FF2B5EF4-FFF2-40B4-BE49-F238E27FC236}">
                        <a16:creationId xmlns:a16="http://schemas.microsoft.com/office/drawing/2014/main" id="{4DFF1F7E-4436-73B8-18FF-3C8E1DB1DC54}"/>
                      </a:ext>
                    </a:extLst>
                  </p:cNvPr>
                  <p:cNvSpPr/>
                  <p:nvPr/>
                </p:nvSpPr>
                <p:spPr>
                  <a:xfrm>
                    <a:off x="1211334" y="3647000"/>
                    <a:ext cx="1184000" cy="1184000"/>
                  </a:xfrm>
                  <a:custGeom>
                    <a:avLst/>
                    <a:gdLst>
                      <a:gd name="connsiteX0" fmla="*/ 0 w 1184000"/>
                      <a:gd name="connsiteY0" fmla="*/ 320000 h 1184000"/>
                      <a:gd name="connsiteX1" fmla="*/ 32000 w 1184000"/>
                      <a:gd name="connsiteY1" fmla="*/ 320000 h 1184000"/>
                      <a:gd name="connsiteX2" fmla="*/ 32000 w 1184000"/>
                      <a:gd name="connsiteY2" fmla="*/ 352000 h 1184000"/>
                      <a:gd name="connsiteX3" fmla="*/ 0 w 1184000"/>
                      <a:gd name="connsiteY3" fmla="*/ 352000 h 1184000"/>
                      <a:gd name="connsiteX4" fmla="*/ 0 w 1184000"/>
                      <a:gd name="connsiteY4" fmla="*/ 320000 h 1184000"/>
                      <a:gd name="connsiteX5" fmla="*/ 0 w 1184000"/>
                      <a:gd name="connsiteY5" fmla="*/ 384000 h 1184000"/>
                      <a:gd name="connsiteX6" fmla="*/ 32000 w 1184000"/>
                      <a:gd name="connsiteY6" fmla="*/ 384000 h 1184000"/>
                      <a:gd name="connsiteX7" fmla="*/ 32000 w 1184000"/>
                      <a:gd name="connsiteY7" fmla="*/ 352000 h 1184000"/>
                      <a:gd name="connsiteX8" fmla="*/ 64000 w 1184000"/>
                      <a:gd name="connsiteY8" fmla="*/ 352000 h 1184000"/>
                      <a:gd name="connsiteX9" fmla="*/ 96000 w 1184000"/>
                      <a:gd name="connsiteY9" fmla="*/ 352000 h 1184000"/>
                      <a:gd name="connsiteX10" fmla="*/ 96000 w 1184000"/>
                      <a:gd name="connsiteY10" fmla="*/ 384000 h 1184000"/>
                      <a:gd name="connsiteX11" fmla="*/ 96000 w 1184000"/>
                      <a:gd name="connsiteY11" fmla="*/ 416000 h 1184000"/>
                      <a:gd name="connsiteX12" fmla="*/ 128000 w 1184000"/>
                      <a:gd name="connsiteY12" fmla="*/ 416000 h 1184000"/>
                      <a:gd name="connsiteX13" fmla="*/ 160000 w 1184000"/>
                      <a:gd name="connsiteY13" fmla="*/ 416000 h 1184000"/>
                      <a:gd name="connsiteX14" fmla="*/ 160000 w 1184000"/>
                      <a:gd name="connsiteY14" fmla="*/ 448000 h 1184000"/>
                      <a:gd name="connsiteX15" fmla="*/ 128000 w 1184000"/>
                      <a:gd name="connsiteY15" fmla="*/ 448000 h 1184000"/>
                      <a:gd name="connsiteX16" fmla="*/ 96000 w 1184000"/>
                      <a:gd name="connsiteY16" fmla="*/ 448000 h 1184000"/>
                      <a:gd name="connsiteX17" fmla="*/ 64000 w 1184000"/>
                      <a:gd name="connsiteY17" fmla="*/ 448000 h 1184000"/>
                      <a:gd name="connsiteX18" fmla="*/ 64000 w 1184000"/>
                      <a:gd name="connsiteY18" fmla="*/ 416000 h 1184000"/>
                      <a:gd name="connsiteX19" fmla="*/ 32000 w 1184000"/>
                      <a:gd name="connsiteY19" fmla="*/ 416000 h 1184000"/>
                      <a:gd name="connsiteX20" fmla="*/ 0 w 1184000"/>
                      <a:gd name="connsiteY20" fmla="*/ 416000 h 1184000"/>
                      <a:gd name="connsiteX21" fmla="*/ 0 w 1184000"/>
                      <a:gd name="connsiteY21" fmla="*/ 384000 h 1184000"/>
                      <a:gd name="connsiteX22" fmla="*/ 0 w 1184000"/>
                      <a:gd name="connsiteY22" fmla="*/ 448000 h 1184000"/>
                      <a:gd name="connsiteX23" fmla="*/ 32000 w 1184000"/>
                      <a:gd name="connsiteY23" fmla="*/ 448000 h 1184000"/>
                      <a:gd name="connsiteX24" fmla="*/ 64000 w 1184000"/>
                      <a:gd name="connsiteY24" fmla="*/ 448000 h 1184000"/>
                      <a:gd name="connsiteX25" fmla="*/ 64000 w 1184000"/>
                      <a:gd name="connsiteY25" fmla="*/ 480000 h 1184000"/>
                      <a:gd name="connsiteX26" fmla="*/ 32000 w 1184000"/>
                      <a:gd name="connsiteY26" fmla="*/ 480000 h 1184000"/>
                      <a:gd name="connsiteX27" fmla="*/ 0 w 1184000"/>
                      <a:gd name="connsiteY27" fmla="*/ 480000 h 1184000"/>
                      <a:gd name="connsiteX28" fmla="*/ 0 w 1184000"/>
                      <a:gd name="connsiteY28" fmla="*/ 448000 h 1184000"/>
                      <a:gd name="connsiteX29" fmla="*/ 0 w 1184000"/>
                      <a:gd name="connsiteY29" fmla="*/ 576000 h 1184000"/>
                      <a:gd name="connsiteX30" fmla="*/ 32000 w 1184000"/>
                      <a:gd name="connsiteY30" fmla="*/ 576000 h 1184000"/>
                      <a:gd name="connsiteX31" fmla="*/ 32000 w 1184000"/>
                      <a:gd name="connsiteY31" fmla="*/ 608000 h 1184000"/>
                      <a:gd name="connsiteX32" fmla="*/ 64000 w 1184000"/>
                      <a:gd name="connsiteY32" fmla="*/ 608000 h 1184000"/>
                      <a:gd name="connsiteX33" fmla="*/ 64000 w 1184000"/>
                      <a:gd name="connsiteY33" fmla="*/ 576000 h 1184000"/>
                      <a:gd name="connsiteX34" fmla="*/ 32000 w 1184000"/>
                      <a:gd name="connsiteY34" fmla="*/ 576000 h 1184000"/>
                      <a:gd name="connsiteX35" fmla="*/ 32000 w 1184000"/>
                      <a:gd name="connsiteY35" fmla="*/ 544000 h 1184000"/>
                      <a:gd name="connsiteX36" fmla="*/ 64000 w 1184000"/>
                      <a:gd name="connsiteY36" fmla="*/ 544000 h 1184000"/>
                      <a:gd name="connsiteX37" fmla="*/ 64000 w 1184000"/>
                      <a:gd name="connsiteY37" fmla="*/ 512000 h 1184000"/>
                      <a:gd name="connsiteX38" fmla="*/ 64000 w 1184000"/>
                      <a:gd name="connsiteY38" fmla="*/ 480000 h 1184000"/>
                      <a:gd name="connsiteX39" fmla="*/ 96000 w 1184000"/>
                      <a:gd name="connsiteY39" fmla="*/ 480000 h 1184000"/>
                      <a:gd name="connsiteX40" fmla="*/ 96000 w 1184000"/>
                      <a:gd name="connsiteY40" fmla="*/ 512000 h 1184000"/>
                      <a:gd name="connsiteX41" fmla="*/ 128000 w 1184000"/>
                      <a:gd name="connsiteY41" fmla="*/ 512000 h 1184000"/>
                      <a:gd name="connsiteX42" fmla="*/ 128000 w 1184000"/>
                      <a:gd name="connsiteY42" fmla="*/ 480000 h 1184000"/>
                      <a:gd name="connsiteX43" fmla="*/ 160000 w 1184000"/>
                      <a:gd name="connsiteY43" fmla="*/ 480000 h 1184000"/>
                      <a:gd name="connsiteX44" fmla="*/ 160000 w 1184000"/>
                      <a:gd name="connsiteY44" fmla="*/ 512000 h 1184000"/>
                      <a:gd name="connsiteX45" fmla="*/ 160000 w 1184000"/>
                      <a:gd name="connsiteY45" fmla="*/ 544000 h 1184000"/>
                      <a:gd name="connsiteX46" fmla="*/ 160000 w 1184000"/>
                      <a:gd name="connsiteY46" fmla="*/ 576000 h 1184000"/>
                      <a:gd name="connsiteX47" fmla="*/ 128000 w 1184000"/>
                      <a:gd name="connsiteY47" fmla="*/ 576000 h 1184000"/>
                      <a:gd name="connsiteX48" fmla="*/ 128000 w 1184000"/>
                      <a:gd name="connsiteY48" fmla="*/ 544000 h 1184000"/>
                      <a:gd name="connsiteX49" fmla="*/ 96000 w 1184000"/>
                      <a:gd name="connsiteY49" fmla="*/ 544000 h 1184000"/>
                      <a:gd name="connsiteX50" fmla="*/ 96000 w 1184000"/>
                      <a:gd name="connsiteY50" fmla="*/ 576000 h 1184000"/>
                      <a:gd name="connsiteX51" fmla="*/ 96000 w 1184000"/>
                      <a:gd name="connsiteY51" fmla="*/ 608000 h 1184000"/>
                      <a:gd name="connsiteX52" fmla="*/ 128000 w 1184000"/>
                      <a:gd name="connsiteY52" fmla="*/ 608000 h 1184000"/>
                      <a:gd name="connsiteX53" fmla="*/ 160000 w 1184000"/>
                      <a:gd name="connsiteY53" fmla="*/ 608000 h 1184000"/>
                      <a:gd name="connsiteX54" fmla="*/ 192000 w 1184000"/>
                      <a:gd name="connsiteY54" fmla="*/ 608000 h 1184000"/>
                      <a:gd name="connsiteX55" fmla="*/ 192000 w 1184000"/>
                      <a:gd name="connsiteY55" fmla="*/ 640000 h 1184000"/>
                      <a:gd name="connsiteX56" fmla="*/ 160000 w 1184000"/>
                      <a:gd name="connsiteY56" fmla="*/ 640000 h 1184000"/>
                      <a:gd name="connsiteX57" fmla="*/ 160000 w 1184000"/>
                      <a:gd name="connsiteY57" fmla="*/ 672000 h 1184000"/>
                      <a:gd name="connsiteX58" fmla="*/ 128000 w 1184000"/>
                      <a:gd name="connsiteY58" fmla="*/ 672000 h 1184000"/>
                      <a:gd name="connsiteX59" fmla="*/ 96000 w 1184000"/>
                      <a:gd name="connsiteY59" fmla="*/ 672000 h 1184000"/>
                      <a:gd name="connsiteX60" fmla="*/ 96000 w 1184000"/>
                      <a:gd name="connsiteY60" fmla="*/ 640000 h 1184000"/>
                      <a:gd name="connsiteX61" fmla="*/ 64000 w 1184000"/>
                      <a:gd name="connsiteY61" fmla="*/ 640000 h 1184000"/>
                      <a:gd name="connsiteX62" fmla="*/ 64000 w 1184000"/>
                      <a:gd name="connsiteY62" fmla="*/ 672000 h 1184000"/>
                      <a:gd name="connsiteX63" fmla="*/ 32000 w 1184000"/>
                      <a:gd name="connsiteY63" fmla="*/ 672000 h 1184000"/>
                      <a:gd name="connsiteX64" fmla="*/ 0 w 1184000"/>
                      <a:gd name="connsiteY64" fmla="*/ 672000 h 1184000"/>
                      <a:gd name="connsiteX65" fmla="*/ 0 w 1184000"/>
                      <a:gd name="connsiteY65" fmla="*/ 640000 h 1184000"/>
                      <a:gd name="connsiteX66" fmla="*/ 0 w 1184000"/>
                      <a:gd name="connsiteY66" fmla="*/ 608000 h 1184000"/>
                      <a:gd name="connsiteX67" fmla="*/ 0 w 1184000"/>
                      <a:gd name="connsiteY67" fmla="*/ 576000 h 1184000"/>
                      <a:gd name="connsiteX68" fmla="*/ 0 w 1184000"/>
                      <a:gd name="connsiteY68" fmla="*/ 800000 h 1184000"/>
                      <a:gd name="connsiteX69" fmla="*/ 32000 w 1184000"/>
                      <a:gd name="connsiteY69" fmla="*/ 800000 h 1184000"/>
                      <a:gd name="connsiteX70" fmla="*/ 32000 w 1184000"/>
                      <a:gd name="connsiteY70" fmla="*/ 832000 h 1184000"/>
                      <a:gd name="connsiteX71" fmla="*/ 64000 w 1184000"/>
                      <a:gd name="connsiteY71" fmla="*/ 832000 h 1184000"/>
                      <a:gd name="connsiteX72" fmla="*/ 64000 w 1184000"/>
                      <a:gd name="connsiteY72" fmla="*/ 800000 h 1184000"/>
                      <a:gd name="connsiteX73" fmla="*/ 96000 w 1184000"/>
                      <a:gd name="connsiteY73" fmla="*/ 800000 h 1184000"/>
                      <a:gd name="connsiteX74" fmla="*/ 96000 w 1184000"/>
                      <a:gd name="connsiteY74" fmla="*/ 832000 h 1184000"/>
                      <a:gd name="connsiteX75" fmla="*/ 128000 w 1184000"/>
                      <a:gd name="connsiteY75" fmla="*/ 832000 h 1184000"/>
                      <a:gd name="connsiteX76" fmla="*/ 128000 w 1184000"/>
                      <a:gd name="connsiteY76" fmla="*/ 864000 h 1184000"/>
                      <a:gd name="connsiteX77" fmla="*/ 96000 w 1184000"/>
                      <a:gd name="connsiteY77" fmla="*/ 864000 h 1184000"/>
                      <a:gd name="connsiteX78" fmla="*/ 96000 w 1184000"/>
                      <a:gd name="connsiteY78" fmla="*/ 896000 h 1184000"/>
                      <a:gd name="connsiteX79" fmla="*/ 64000 w 1184000"/>
                      <a:gd name="connsiteY79" fmla="*/ 896000 h 1184000"/>
                      <a:gd name="connsiteX80" fmla="*/ 64000 w 1184000"/>
                      <a:gd name="connsiteY80" fmla="*/ 864000 h 1184000"/>
                      <a:gd name="connsiteX81" fmla="*/ 32000 w 1184000"/>
                      <a:gd name="connsiteY81" fmla="*/ 864000 h 1184000"/>
                      <a:gd name="connsiteX82" fmla="*/ 32000 w 1184000"/>
                      <a:gd name="connsiteY82" fmla="*/ 896000 h 1184000"/>
                      <a:gd name="connsiteX83" fmla="*/ 32000 w 1184000"/>
                      <a:gd name="connsiteY83" fmla="*/ 928000 h 1184000"/>
                      <a:gd name="connsiteX84" fmla="*/ 0 w 1184000"/>
                      <a:gd name="connsiteY84" fmla="*/ 928000 h 1184000"/>
                      <a:gd name="connsiteX85" fmla="*/ 0 w 1184000"/>
                      <a:gd name="connsiteY85" fmla="*/ 896000 h 1184000"/>
                      <a:gd name="connsiteX86" fmla="*/ 0 w 1184000"/>
                      <a:gd name="connsiteY86" fmla="*/ 864000 h 1184000"/>
                      <a:gd name="connsiteX87" fmla="*/ 0 w 1184000"/>
                      <a:gd name="connsiteY87" fmla="*/ 832000 h 1184000"/>
                      <a:gd name="connsiteX88" fmla="*/ 0 w 1184000"/>
                      <a:gd name="connsiteY88" fmla="*/ 800000 h 1184000"/>
                      <a:gd name="connsiteX89" fmla="*/ 32000 w 1184000"/>
                      <a:gd name="connsiteY89" fmla="*/ 768000 h 1184000"/>
                      <a:gd name="connsiteX90" fmla="*/ 64000 w 1184000"/>
                      <a:gd name="connsiteY90" fmla="*/ 768000 h 1184000"/>
                      <a:gd name="connsiteX91" fmla="*/ 64000 w 1184000"/>
                      <a:gd name="connsiteY91" fmla="*/ 800000 h 1184000"/>
                      <a:gd name="connsiteX92" fmla="*/ 32000 w 1184000"/>
                      <a:gd name="connsiteY92" fmla="*/ 800000 h 1184000"/>
                      <a:gd name="connsiteX93" fmla="*/ 32000 w 1184000"/>
                      <a:gd name="connsiteY93" fmla="*/ 768000 h 1184000"/>
                      <a:gd name="connsiteX94" fmla="*/ 64000 w 1184000"/>
                      <a:gd name="connsiteY94" fmla="*/ 672000 h 1184000"/>
                      <a:gd name="connsiteX95" fmla="*/ 96000 w 1184000"/>
                      <a:gd name="connsiteY95" fmla="*/ 672000 h 1184000"/>
                      <a:gd name="connsiteX96" fmla="*/ 96000 w 1184000"/>
                      <a:gd name="connsiteY96" fmla="*/ 704000 h 1184000"/>
                      <a:gd name="connsiteX97" fmla="*/ 128000 w 1184000"/>
                      <a:gd name="connsiteY97" fmla="*/ 704000 h 1184000"/>
                      <a:gd name="connsiteX98" fmla="*/ 128000 w 1184000"/>
                      <a:gd name="connsiteY98" fmla="*/ 736000 h 1184000"/>
                      <a:gd name="connsiteX99" fmla="*/ 96000 w 1184000"/>
                      <a:gd name="connsiteY99" fmla="*/ 736000 h 1184000"/>
                      <a:gd name="connsiteX100" fmla="*/ 96000 w 1184000"/>
                      <a:gd name="connsiteY100" fmla="*/ 768000 h 1184000"/>
                      <a:gd name="connsiteX101" fmla="*/ 64000 w 1184000"/>
                      <a:gd name="connsiteY101" fmla="*/ 768000 h 1184000"/>
                      <a:gd name="connsiteX102" fmla="*/ 64000 w 1184000"/>
                      <a:gd name="connsiteY102" fmla="*/ 736000 h 1184000"/>
                      <a:gd name="connsiteX103" fmla="*/ 64000 w 1184000"/>
                      <a:gd name="connsiteY103" fmla="*/ 704000 h 1184000"/>
                      <a:gd name="connsiteX104" fmla="*/ 64000 w 1184000"/>
                      <a:gd name="connsiteY104" fmla="*/ 672000 h 1184000"/>
                      <a:gd name="connsiteX105" fmla="*/ 96000 w 1184000"/>
                      <a:gd name="connsiteY105" fmla="*/ 256000 h 1184000"/>
                      <a:gd name="connsiteX106" fmla="*/ 128000 w 1184000"/>
                      <a:gd name="connsiteY106" fmla="*/ 256000 h 1184000"/>
                      <a:gd name="connsiteX107" fmla="*/ 160000 w 1184000"/>
                      <a:gd name="connsiteY107" fmla="*/ 256000 h 1184000"/>
                      <a:gd name="connsiteX108" fmla="*/ 160000 w 1184000"/>
                      <a:gd name="connsiteY108" fmla="*/ 288000 h 1184000"/>
                      <a:gd name="connsiteX109" fmla="*/ 192000 w 1184000"/>
                      <a:gd name="connsiteY109" fmla="*/ 288000 h 1184000"/>
                      <a:gd name="connsiteX110" fmla="*/ 192000 w 1184000"/>
                      <a:gd name="connsiteY110" fmla="*/ 320000 h 1184000"/>
                      <a:gd name="connsiteX111" fmla="*/ 224000 w 1184000"/>
                      <a:gd name="connsiteY111" fmla="*/ 320000 h 1184000"/>
                      <a:gd name="connsiteX112" fmla="*/ 256000 w 1184000"/>
                      <a:gd name="connsiteY112" fmla="*/ 320000 h 1184000"/>
                      <a:gd name="connsiteX113" fmla="*/ 256000 w 1184000"/>
                      <a:gd name="connsiteY113" fmla="*/ 288000 h 1184000"/>
                      <a:gd name="connsiteX114" fmla="*/ 288000 w 1184000"/>
                      <a:gd name="connsiteY114" fmla="*/ 288000 h 1184000"/>
                      <a:gd name="connsiteX115" fmla="*/ 288000 w 1184000"/>
                      <a:gd name="connsiteY115" fmla="*/ 320000 h 1184000"/>
                      <a:gd name="connsiteX116" fmla="*/ 288000 w 1184000"/>
                      <a:gd name="connsiteY116" fmla="*/ 352000 h 1184000"/>
                      <a:gd name="connsiteX117" fmla="*/ 256000 w 1184000"/>
                      <a:gd name="connsiteY117" fmla="*/ 352000 h 1184000"/>
                      <a:gd name="connsiteX118" fmla="*/ 224000 w 1184000"/>
                      <a:gd name="connsiteY118" fmla="*/ 352000 h 1184000"/>
                      <a:gd name="connsiteX119" fmla="*/ 192000 w 1184000"/>
                      <a:gd name="connsiteY119" fmla="*/ 352000 h 1184000"/>
                      <a:gd name="connsiteX120" fmla="*/ 160000 w 1184000"/>
                      <a:gd name="connsiteY120" fmla="*/ 352000 h 1184000"/>
                      <a:gd name="connsiteX121" fmla="*/ 160000 w 1184000"/>
                      <a:gd name="connsiteY121" fmla="*/ 320000 h 1184000"/>
                      <a:gd name="connsiteX122" fmla="*/ 128000 w 1184000"/>
                      <a:gd name="connsiteY122" fmla="*/ 320000 h 1184000"/>
                      <a:gd name="connsiteX123" fmla="*/ 128000 w 1184000"/>
                      <a:gd name="connsiteY123" fmla="*/ 288000 h 1184000"/>
                      <a:gd name="connsiteX124" fmla="*/ 96000 w 1184000"/>
                      <a:gd name="connsiteY124" fmla="*/ 288000 h 1184000"/>
                      <a:gd name="connsiteX125" fmla="*/ 96000 w 1184000"/>
                      <a:gd name="connsiteY125" fmla="*/ 256000 h 1184000"/>
                      <a:gd name="connsiteX126" fmla="*/ 96000 w 1184000"/>
                      <a:gd name="connsiteY126" fmla="*/ 320000 h 1184000"/>
                      <a:gd name="connsiteX127" fmla="*/ 128000 w 1184000"/>
                      <a:gd name="connsiteY127" fmla="*/ 320000 h 1184000"/>
                      <a:gd name="connsiteX128" fmla="*/ 128000 w 1184000"/>
                      <a:gd name="connsiteY128" fmla="*/ 352000 h 1184000"/>
                      <a:gd name="connsiteX129" fmla="*/ 96000 w 1184000"/>
                      <a:gd name="connsiteY129" fmla="*/ 352000 h 1184000"/>
                      <a:gd name="connsiteX130" fmla="*/ 96000 w 1184000"/>
                      <a:gd name="connsiteY130" fmla="*/ 320000 h 1184000"/>
                      <a:gd name="connsiteX131" fmla="*/ 96000 w 1184000"/>
                      <a:gd name="connsiteY131" fmla="*/ 768000 h 1184000"/>
                      <a:gd name="connsiteX132" fmla="*/ 128000 w 1184000"/>
                      <a:gd name="connsiteY132" fmla="*/ 768000 h 1184000"/>
                      <a:gd name="connsiteX133" fmla="*/ 128000 w 1184000"/>
                      <a:gd name="connsiteY133" fmla="*/ 800000 h 1184000"/>
                      <a:gd name="connsiteX134" fmla="*/ 96000 w 1184000"/>
                      <a:gd name="connsiteY134" fmla="*/ 800000 h 1184000"/>
                      <a:gd name="connsiteX135" fmla="*/ 96000 w 1184000"/>
                      <a:gd name="connsiteY135" fmla="*/ 768000 h 1184000"/>
                      <a:gd name="connsiteX136" fmla="*/ 160000 w 1184000"/>
                      <a:gd name="connsiteY136" fmla="*/ 384000 h 1184000"/>
                      <a:gd name="connsiteX137" fmla="*/ 192000 w 1184000"/>
                      <a:gd name="connsiteY137" fmla="*/ 384000 h 1184000"/>
                      <a:gd name="connsiteX138" fmla="*/ 224000 w 1184000"/>
                      <a:gd name="connsiteY138" fmla="*/ 384000 h 1184000"/>
                      <a:gd name="connsiteX139" fmla="*/ 224000 w 1184000"/>
                      <a:gd name="connsiteY139" fmla="*/ 416000 h 1184000"/>
                      <a:gd name="connsiteX140" fmla="*/ 192000 w 1184000"/>
                      <a:gd name="connsiteY140" fmla="*/ 416000 h 1184000"/>
                      <a:gd name="connsiteX141" fmla="*/ 160000 w 1184000"/>
                      <a:gd name="connsiteY141" fmla="*/ 416000 h 1184000"/>
                      <a:gd name="connsiteX142" fmla="*/ 160000 w 1184000"/>
                      <a:gd name="connsiteY142" fmla="*/ 384000 h 1184000"/>
                      <a:gd name="connsiteX143" fmla="*/ 160000 w 1184000"/>
                      <a:gd name="connsiteY143" fmla="*/ 672000 h 1184000"/>
                      <a:gd name="connsiteX144" fmla="*/ 192000 w 1184000"/>
                      <a:gd name="connsiteY144" fmla="*/ 672000 h 1184000"/>
                      <a:gd name="connsiteX145" fmla="*/ 192000 w 1184000"/>
                      <a:gd name="connsiteY145" fmla="*/ 704000 h 1184000"/>
                      <a:gd name="connsiteX146" fmla="*/ 160000 w 1184000"/>
                      <a:gd name="connsiteY146" fmla="*/ 704000 h 1184000"/>
                      <a:gd name="connsiteX147" fmla="*/ 160000 w 1184000"/>
                      <a:gd name="connsiteY147" fmla="*/ 672000 h 1184000"/>
                      <a:gd name="connsiteX148" fmla="*/ 160000 w 1184000"/>
                      <a:gd name="connsiteY148" fmla="*/ 768000 h 1184000"/>
                      <a:gd name="connsiteX149" fmla="*/ 192000 w 1184000"/>
                      <a:gd name="connsiteY149" fmla="*/ 768000 h 1184000"/>
                      <a:gd name="connsiteX150" fmla="*/ 224000 w 1184000"/>
                      <a:gd name="connsiteY150" fmla="*/ 768000 h 1184000"/>
                      <a:gd name="connsiteX151" fmla="*/ 256000 w 1184000"/>
                      <a:gd name="connsiteY151" fmla="*/ 768000 h 1184000"/>
                      <a:gd name="connsiteX152" fmla="*/ 256000 w 1184000"/>
                      <a:gd name="connsiteY152" fmla="*/ 800000 h 1184000"/>
                      <a:gd name="connsiteX153" fmla="*/ 224000 w 1184000"/>
                      <a:gd name="connsiteY153" fmla="*/ 800000 h 1184000"/>
                      <a:gd name="connsiteX154" fmla="*/ 192000 w 1184000"/>
                      <a:gd name="connsiteY154" fmla="*/ 800000 h 1184000"/>
                      <a:gd name="connsiteX155" fmla="*/ 192000 w 1184000"/>
                      <a:gd name="connsiteY155" fmla="*/ 832000 h 1184000"/>
                      <a:gd name="connsiteX156" fmla="*/ 160000 w 1184000"/>
                      <a:gd name="connsiteY156" fmla="*/ 832000 h 1184000"/>
                      <a:gd name="connsiteX157" fmla="*/ 160000 w 1184000"/>
                      <a:gd name="connsiteY157" fmla="*/ 800000 h 1184000"/>
                      <a:gd name="connsiteX158" fmla="*/ 160000 w 1184000"/>
                      <a:gd name="connsiteY158" fmla="*/ 768000 h 1184000"/>
                      <a:gd name="connsiteX159" fmla="*/ 160000 w 1184000"/>
                      <a:gd name="connsiteY159" fmla="*/ 896000 h 1184000"/>
                      <a:gd name="connsiteX160" fmla="*/ 192000 w 1184000"/>
                      <a:gd name="connsiteY160" fmla="*/ 896000 h 1184000"/>
                      <a:gd name="connsiteX161" fmla="*/ 224000 w 1184000"/>
                      <a:gd name="connsiteY161" fmla="*/ 896000 h 1184000"/>
                      <a:gd name="connsiteX162" fmla="*/ 224000 w 1184000"/>
                      <a:gd name="connsiteY162" fmla="*/ 928000 h 1184000"/>
                      <a:gd name="connsiteX163" fmla="*/ 192000 w 1184000"/>
                      <a:gd name="connsiteY163" fmla="*/ 928000 h 1184000"/>
                      <a:gd name="connsiteX164" fmla="*/ 160000 w 1184000"/>
                      <a:gd name="connsiteY164" fmla="*/ 928000 h 1184000"/>
                      <a:gd name="connsiteX165" fmla="*/ 160000 w 1184000"/>
                      <a:gd name="connsiteY165" fmla="*/ 896000 h 1184000"/>
                      <a:gd name="connsiteX166" fmla="*/ 192000 w 1184000"/>
                      <a:gd name="connsiteY166" fmla="*/ 256000 h 1184000"/>
                      <a:gd name="connsiteX167" fmla="*/ 224000 w 1184000"/>
                      <a:gd name="connsiteY167" fmla="*/ 256000 h 1184000"/>
                      <a:gd name="connsiteX168" fmla="*/ 256000 w 1184000"/>
                      <a:gd name="connsiteY168" fmla="*/ 256000 h 1184000"/>
                      <a:gd name="connsiteX169" fmla="*/ 256000 w 1184000"/>
                      <a:gd name="connsiteY169" fmla="*/ 288000 h 1184000"/>
                      <a:gd name="connsiteX170" fmla="*/ 224000 w 1184000"/>
                      <a:gd name="connsiteY170" fmla="*/ 288000 h 1184000"/>
                      <a:gd name="connsiteX171" fmla="*/ 192000 w 1184000"/>
                      <a:gd name="connsiteY171" fmla="*/ 288000 h 1184000"/>
                      <a:gd name="connsiteX172" fmla="*/ 192000 w 1184000"/>
                      <a:gd name="connsiteY172" fmla="*/ 256000 h 1184000"/>
                      <a:gd name="connsiteX173" fmla="*/ 192000 w 1184000"/>
                      <a:gd name="connsiteY173" fmla="*/ 448000 h 1184000"/>
                      <a:gd name="connsiteX174" fmla="*/ 224000 w 1184000"/>
                      <a:gd name="connsiteY174" fmla="*/ 448000 h 1184000"/>
                      <a:gd name="connsiteX175" fmla="*/ 224000 w 1184000"/>
                      <a:gd name="connsiteY175" fmla="*/ 480000 h 1184000"/>
                      <a:gd name="connsiteX176" fmla="*/ 192000 w 1184000"/>
                      <a:gd name="connsiteY176" fmla="*/ 480000 h 1184000"/>
                      <a:gd name="connsiteX177" fmla="*/ 192000 w 1184000"/>
                      <a:gd name="connsiteY177" fmla="*/ 448000 h 1184000"/>
                      <a:gd name="connsiteX178" fmla="*/ 192000 w 1184000"/>
                      <a:gd name="connsiteY178" fmla="*/ 512000 h 1184000"/>
                      <a:gd name="connsiteX179" fmla="*/ 224000 w 1184000"/>
                      <a:gd name="connsiteY179" fmla="*/ 512000 h 1184000"/>
                      <a:gd name="connsiteX180" fmla="*/ 256000 w 1184000"/>
                      <a:gd name="connsiteY180" fmla="*/ 512000 h 1184000"/>
                      <a:gd name="connsiteX181" fmla="*/ 288000 w 1184000"/>
                      <a:gd name="connsiteY181" fmla="*/ 512000 h 1184000"/>
                      <a:gd name="connsiteX182" fmla="*/ 288000 w 1184000"/>
                      <a:gd name="connsiteY182" fmla="*/ 544000 h 1184000"/>
                      <a:gd name="connsiteX183" fmla="*/ 288000 w 1184000"/>
                      <a:gd name="connsiteY183" fmla="*/ 576000 h 1184000"/>
                      <a:gd name="connsiteX184" fmla="*/ 256000 w 1184000"/>
                      <a:gd name="connsiteY184" fmla="*/ 576000 h 1184000"/>
                      <a:gd name="connsiteX185" fmla="*/ 256000 w 1184000"/>
                      <a:gd name="connsiteY185" fmla="*/ 544000 h 1184000"/>
                      <a:gd name="connsiteX186" fmla="*/ 224000 w 1184000"/>
                      <a:gd name="connsiteY186" fmla="*/ 544000 h 1184000"/>
                      <a:gd name="connsiteX187" fmla="*/ 192000 w 1184000"/>
                      <a:gd name="connsiteY187" fmla="*/ 544000 h 1184000"/>
                      <a:gd name="connsiteX188" fmla="*/ 192000 w 1184000"/>
                      <a:gd name="connsiteY188" fmla="*/ 512000 h 1184000"/>
                      <a:gd name="connsiteX189" fmla="*/ 192000 w 1184000"/>
                      <a:gd name="connsiteY189" fmla="*/ 576000 h 1184000"/>
                      <a:gd name="connsiteX190" fmla="*/ 224000 w 1184000"/>
                      <a:gd name="connsiteY190" fmla="*/ 576000 h 1184000"/>
                      <a:gd name="connsiteX191" fmla="*/ 224000 w 1184000"/>
                      <a:gd name="connsiteY191" fmla="*/ 608000 h 1184000"/>
                      <a:gd name="connsiteX192" fmla="*/ 192000 w 1184000"/>
                      <a:gd name="connsiteY192" fmla="*/ 608000 h 1184000"/>
                      <a:gd name="connsiteX193" fmla="*/ 192000 w 1184000"/>
                      <a:gd name="connsiteY193" fmla="*/ 576000 h 1184000"/>
                      <a:gd name="connsiteX194" fmla="*/ 192000 w 1184000"/>
                      <a:gd name="connsiteY194" fmla="*/ 640000 h 1184000"/>
                      <a:gd name="connsiteX195" fmla="*/ 224000 w 1184000"/>
                      <a:gd name="connsiteY195" fmla="*/ 640000 h 1184000"/>
                      <a:gd name="connsiteX196" fmla="*/ 256000 w 1184000"/>
                      <a:gd name="connsiteY196" fmla="*/ 640000 h 1184000"/>
                      <a:gd name="connsiteX197" fmla="*/ 288000 w 1184000"/>
                      <a:gd name="connsiteY197" fmla="*/ 640000 h 1184000"/>
                      <a:gd name="connsiteX198" fmla="*/ 320000 w 1184000"/>
                      <a:gd name="connsiteY198" fmla="*/ 640000 h 1184000"/>
                      <a:gd name="connsiteX199" fmla="*/ 320000 w 1184000"/>
                      <a:gd name="connsiteY199" fmla="*/ 672000 h 1184000"/>
                      <a:gd name="connsiteX200" fmla="*/ 288000 w 1184000"/>
                      <a:gd name="connsiteY200" fmla="*/ 672000 h 1184000"/>
                      <a:gd name="connsiteX201" fmla="*/ 256000 w 1184000"/>
                      <a:gd name="connsiteY201" fmla="*/ 672000 h 1184000"/>
                      <a:gd name="connsiteX202" fmla="*/ 224000 w 1184000"/>
                      <a:gd name="connsiteY202" fmla="*/ 672000 h 1184000"/>
                      <a:gd name="connsiteX203" fmla="*/ 192000 w 1184000"/>
                      <a:gd name="connsiteY203" fmla="*/ 672000 h 1184000"/>
                      <a:gd name="connsiteX204" fmla="*/ 192000 w 1184000"/>
                      <a:gd name="connsiteY204" fmla="*/ 640000 h 1184000"/>
                      <a:gd name="connsiteX205" fmla="*/ 192000 w 1184000"/>
                      <a:gd name="connsiteY205" fmla="*/ 704000 h 1184000"/>
                      <a:gd name="connsiteX206" fmla="*/ 224000 w 1184000"/>
                      <a:gd name="connsiteY206" fmla="*/ 704000 h 1184000"/>
                      <a:gd name="connsiteX207" fmla="*/ 224000 w 1184000"/>
                      <a:gd name="connsiteY207" fmla="*/ 736000 h 1184000"/>
                      <a:gd name="connsiteX208" fmla="*/ 192000 w 1184000"/>
                      <a:gd name="connsiteY208" fmla="*/ 736000 h 1184000"/>
                      <a:gd name="connsiteX209" fmla="*/ 192000 w 1184000"/>
                      <a:gd name="connsiteY209" fmla="*/ 704000 h 1184000"/>
                      <a:gd name="connsiteX210" fmla="*/ 192000 w 1184000"/>
                      <a:gd name="connsiteY210" fmla="*/ 832000 h 1184000"/>
                      <a:gd name="connsiteX211" fmla="*/ 224000 w 1184000"/>
                      <a:gd name="connsiteY211" fmla="*/ 832000 h 1184000"/>
                      <a:gd name="connsiteX212" fmla="*/ 256000 w 1184000"/>
                      <a:gd name="connsiteY212" fmla="*/ 832000 h 1184000"/>
                      <a:gd name="connsiteX213" fmla="*/ 256000 w 1184000"/>
                      <a:gd name="connsiteY213" fmla="*/ 864000 h 1184000"/>
                      <a:gd name="connsiteX214" fmla="*/ 288000 w 1184000"/>
                      <a:gd name="connsiteY214" fmla="*/ 864000 h 1184000"/>
                      <a:gd name="connsiteX215" fmla="*/ 320000 w 1184000"/>
                      <a:gd name="connsiteY215" fmla="*/ 864000 h 1184000"/>
                      <a:gd name="connsiteX216" fmla="*/ 320000 w 1184000"/>
                      <a:gd name="connsiteY216" fmla="*/ 896000 h 1184000"/>
                      <a:gd name="connsiteX217" fmla="*/ 320000 w 1184000"/>
                      <a:gd name="connsiteY217" fmla="*/ 928000 h 1184000"/>
                      <a:gd name="connsiteX218" fmla="*/ 288000 w 1184000"/>
                      <a:gd name="connsiteY218" fmla="*/ 928000 h 1184000"/>
                      <a:gd name="connsiteX219" fmla="*/ 288000 w 1184000"/>
                      <a:gd name="connsiteY219" fmla="*/ 896000 h 1184000"/>
                      <a:gd name="connsiteX220" fmla="*/ 256000 w 1184000"/>
                      <a:gd name="connsiteY220" fmla="*/ 896000 h 1184000"/>
                      <a:gd name="connsiteX221" fmla="*/ 224000 w 1184000"/>
                      <a:gd name="connsiteY221" fmla="*/ 896000 h 1184000"/>
                      <a:gd name="connsiteX222" fmla="*/ 224000 w 1184000"/>
                      <a:gd name="connsiteY222" fmla="*/ 864000 h 1184000"/>
                      <a:gd name="connsiteX223" fmla="*/ 192000 w 1184000"/>
                      <a:gd name="connsiteY223" fmla="*/ 864000 h 1184000"/>
                      <a:gd name="connsiteX224" fmla="*/ 192000 w 1184000"/>
                      <a:gd name="connsiteY224" fmla="*/ 832000 h 1184000"/>
                      <a:gd name="connsiteX225" fmla="*/ 256000 w 1184000"/>
                      <a:gd name="connsiteY225" fmla="*/ 64000 h 1184000"/>
                      <a:gd name="connsiteX226" fmla="*/ 288000 w 1184000"/>
                      <a:gd name="connsiteY226" fmla="*/ 64000 h 1184000"/>
                      <a:gd name="connsiteX227" fmla="*/ 288000 w 1184000"/>
                      <a:gd name="connsiteY227" fmla="*/ 32000 h 1184000"/>
                      <a:gd name="connsiteX228" fmla="*/ 320000 w 1184000"/>
                      <a:gd name="connsiteY228" fmla="*/ 32000 h 1184000"/>
                      <a:gd name="connsiteX229" fmla="*/ 320000 w 1184000"/>
                      <a:gd name="connsiteY229" fmla="*/ 0 h 1184000"/>
                      <a:gd name="connsiteX230" fmla="*/ 352000 w 1184000"/>
                      <a:gd name="connsiteY230" fmla="*/ 0 h 1184000"/>
                      <a:gd name="connsiteX231" fmla="*/ 384000 w 1184000"/>
                      <a:gd name="connsiteY231" fmla="*/ 0 h 1184000"/>
                      <a:gd name="connsiteX232" fmla="*/ 416000 w 1184000"/>
                      <a:gd name="connsiteY232" fmla="*/ 0 h 1184000"/>
                      <a:gd name="connsiteX233" fmla="*/ 448000 w 1184000"/>
                      <a:gd name="connsiteY233" fmla="*/ 0 h 1184000"/>
                      <a:gd name="connsiteX234" fmla="*/ 480000 w 1184000"/>
                      <a:gd name="connsiteY234" fmla="*/ 0 h 1184000"/>
                      <a:gd name="connsiteX235" fmla="*/ 512000 w 1184000"/>
                      <a:gd name="connsiteY235" fmla="*/ 0 h 1184000"/>
                      <a:gd name="connsiteX236" fmla="*/ 512000 w 1184000"/>
                      <a:gd name="connsiteY236" fmla="*/ 32000 h 1184000"/>
                      <a:gd name="connsiteX237" fmla="*/ 480000 w 1184000"/>
                      <a:gd name="connsiteY237" fmla="*/ 32000 h 1184000"/>
                      <a:gd name="connsiteX238" fmla="*/ 448000 w 1184000"/>
                      <a:gd name="connsiteY238" fmla="*/ 32000 h 1184000"/>
                      <a:gd name="connsiteX239" fmla="*/ 448000 w 1184000"/>
                      <a:gd name="connsiteY239" fmla="*/ 64000 h 1184000"/>
                      <a:gd name="connsiteX240" fmla="*/ 416000 w 1184000"/>
                      <a:gd name="connsiteY240" fmla="*/ 64000 h 1184000"/>
                      <a:gd name="connsiteX241" fmla="*/ 416000 w 1184000"/>
                      <a:gd name="connsiteY241" fmla="*/ 32000 h 1184000"/>
                      <a:gd name="connsiteX242" fmla="*/ 384000 w 1184000"/>
                      <a:gd name="connsiteY242" fmla="*/ 32000 h 1184000"/>
                      <a:gd name="connsiteX243" fmla="*/ 384000 w 1184000"/>
                      <a:gd name="connsiteY243" fmla="*/ 64000 h 1184000"/>
                      <a:gd name="connsiteX244" fmla="*/ 384000 w 1184000"/>
                      <a:gd name="connsiteY244" fmla="*/ 96000 h 1184000"/>
                      <a:gd name="connsiteX245" fmla="*/ 416000 w 1184000"/>
                      <a:gd name="connsiteY245" fmla="*/ 96000 h 1184000"/>
                      <a:gd name="connsiteX246" fmla="*/ 416000 w 1184000"/>
                      <a:gd name="connsiteY246" fmla="*/ 128000 h 1184000"/>
                      <a:gd name="connsiteX247" fmla="*/ 384000 w 1184000"/>
                      <a:gd name="connsiteY247" fmla="*/ 128000 h 1184000"/>
                      <a:gd name="connsiteX248" fmla="*/ 384000 w 1184000"/>
                      <a:gd name="connsiteY248" fmla="*/ 160000 h 1184000"/>
                      <a:gd name="connsiteX249" fmla="*/ 384000 w 1184000"/>
                      <a:gd name="connsiteY249" fmla="*/ 192000 h 1184000"/>
                      <a:gd name="connsiteX250" fmla="*/ 352000 w 1184000"/>
                      <a:gd name="connsiteY250" fmla="*/ 192000 h 1184000"/>
                      <a:gd name="connsiteX251" fmla="*/ 352000 w 1184000"/>
                      <a:gd name="connsiteY251" fmla="*/ 224000 h 1184000"/>
                      <a:gd name="connsiteX252" fmla="*/ 352000 w 1184000"/>
                      <a:gd name="connsiteY252" fmla="*/ 256000 h 1184000"/>
                      <a:gd name="connsiteX253" fmla="*/ 384000 w 1184000"/>
                      <a:gd name="connsiteY253" fmla="*/ 256000 h 1184000"/>
                      <a:gd name="connsiteX254" fmla="*/ 384000 w 1184000"/>
                      <a:gd name="connsiteY254" fmla="*/ 224000 h 1184000"/>
                      <a:gd name="connsiteX255" fmla="*/ 384000 w 1184000"/>
                      <a:gd name="connsiteY255" fmla="*/ 192000 h 1184000"/>
                      <a:gd name="connsiteX256" fmla="*/ 416000 w 1184000"/>
                      <a:gd name="connsiteY256" fmla="*/ 192000 h 1184000"/>
                      <a:gd name="connsiteX257" fmla="*/ 416000 w 1184000"/>
                      <a:gd name="connsiteY257" fmla="*/ 224000 h 1184000"/>
                      <a:gd name="connsiteX258" fmla="*/ 416000 w 1184000"/>
                      <a:gd name="connsiteY258" fmla="*/ 256000 h 1184000"/>
                      <a:gd name="connsiteX259" fmla="*/ 416000 w 1184000"/>
                      <a:gd name="connsiteY259" fmla="*/ 288000 h 1184000"/>
                      <a:gd name="connsiteX260" fmla="*/ 384000 w 1184000"/>
                      <a:gd name="connsiteY260" fmla="*/ 288000 h 1184000"/>
                      <a:gd name="connsiteX261" fmla="*/ 352000 w 1184000"/>
                      <a:gd name="connsiteY261" fmla="*/ 288000 h 1184000"/>
                      <a:gd name="connsiteX262" fmla="*/ 320000 w 1184000"/>
                      <a:gd name="connsiteY262" fmla="*/ 288000 h 1184000"/>
                      <a:gd name="connsiteX263" fmla="*/ 320000 w 1184000"/>
                      <a:gd name="connsiteY263" fmla="*/ 256000 h 1184000"/>
                      <a:gd name="connsiteX264" fmla="*/ 288000 w 1184000"/>
                      <a:gd name="connsiteY264" fmla="*/ 256000 h 1184000"/>
                      <a:gd name="connsiteX265" fmla="*/ 288000 w 1184000"/>
                      <a:gd name="connsiteY265" fmla="*/ 224000 h 1184000"/>
                      <a:gd name="connsiteX266" fmla="*/ 320000 w 1184000"/>
                      <a:gd name="connsiteY266" fmla="*/ 224000 h 1184000"/>
                      <a:gd name="connsiteX267" fmla="*/ 320000 w 1184000"/>
                      <a:gd name="connsiteY267" fmla="*/ 192000 h 1184000"/>
                      <a:gd name="connsiteX268" fmla="*/ 288000 w 1184000"/>
                      <a:gd name="connsiteY268" fmla="*/ 192000 h 1184000"/>
                      <a:gd name="connsiteX269" fmla="*/ 288000 w 1184000"/>
                      <a:gd name="connsiteY269" fmla="*/ 160000 h 1184000"/>
                      <a:gd name="connsiteX270" fmla="*/ 320000 w 1184000"/>
                      <a:gd name="connsiteY270" fmla="*/ 160000 h 1184000"/>
                      <a:gd name="connsiteX271" fmla="*/ 352000 w 1184000"/>
                      <a:gd name="connsiteY271" fmla="*/ 160000 h 1184000"/>
                      <a:gd name="connsiteX272" fmla="*/ 352000 w 1184000"/>
                      <a:gd name="connsiteY272" fmla="*/ 128000 h 1184000"/>
                      <a:gd name="connsiteX273" fmla="*/ 352000 w 1184000"/>
                      <a:gd name="connsiteY273" fmla="*/ 96000 h 1184000"/>
                      <a:gd name="connsiteX274" fmla="*/ 352000 w 1184000"/>
                      <a:gd name="connsiteY274" fmla="*/ 64000 h 1184000"/>
                      <a:gd name="connsiteX275" fmla="*/ 320000 w 1184000"/>
                      <a:gd name="connsiteY275" fmla="*/ 64000 h 1184000"/>
                      <a:gd name="connsiteX276" fmla="*/ 320000 w 1184000"/>
                      <a:gd name="connsiteY276" fmla="*/ 96000 h 1184000"/>
                      <a:gd name="connsiteX277" fmla="*/ 288000 w 1184000"/>
                      <a:gd name="connsiteY277" fmla="*/ 96000 h 1184000"/>
                      <a:gd name="connsiteX278" fmla="*/ 288000 w 1184000"/>
                      <a:gd name="connsiteY278" fmla="*/ 128000 h 1184000"/>
                      <a:gd name="connsiteX279" fmla="*/ 256000 w 1184000"/>
                      <a:gd name="connsiteY279" fmla="*/ 128000 h 1184000"/>
                      <a:gd name="connsiteX280" fmla="*/ 256000 w 1184000"/>
                      <a:gd name="connsiteY280" fmla="*/ 96000 h 1184000"/>
                      <a:gd name="connsiteX281" fmla="*/ 256000 w 1184000"/>
                      <a:gd name="connsiteY281" fmla="*/ 64000 h 1184000"/>
                      <a:gd name="connsiteX282" fmla="*/ 256000 w 1184000"/>
                      <a:gd name="connsiteY282" fmla="*/ 192000 h 1184000"/>
                      <a:gd name="connsiteX283" fmla="*/ 288000 w 1184000"/>
                      <a:gd name="connsiteY283" fmla="*/ 192000 h 1184000"/>
                      <a:gd name="connsiteX284" fmla="*/ 288000 w 1184000"/>
                      <a:gd name="connsiteY284" fmla="*/ 224000 h 1184000"/>
                      <a:gd name="connsiteX285" fmla="*/ 256000 w 1184000"/>
                      <a:gd name="connsiteY285" fmla="*/ 224000 h 1184000"/>
                      <a:gd name="connsiteX286" fmla="*/ 256000 w 1184000"/>
                      <a:gd name="connsiteY286" fmla="*/ 192000 h 1184000"/>
                      <a:gd name="connsiteX287" fmla="*/ 256000 w 1184000"/>
                      <a:gd name="connsiteY287" fmla="*/ 416000 h 1184000"/>
                      <a:gd name="connsiteX288" fmla="*/ 288000 w 1184000"/>
                      <a:gd name="connsiteY288" fmla="*/ 416000 h 1184000"/>
                      <a:gd name="connsiteX289" fmla="*/ 320000 w 1184000"/>
                      <a:gd name="connsiteY289" fmla="*/ 416000 h 1184000"/>
                      <a:gd name="connsiteX290" fmla="*/ 320000 w 1184000"/>
                      <a:gd name="connsiteY290" fmla="*/ 448000 h 1184000"/>
                      <a:gd name="connsiteX291" fmla="*/ 288000 w 1184000"/>
                      <a:gd name="connsiteY291" fmla="*/ 448000 h 1184000"/>
                      <a:gd name="connsiteX292" fmla="*/ 256000 w 1184000"/>
                      <a:gd name="connsiteY292" fmla="*/ 448000 h 1184000"/>
                      <a:gd name="connsiteX293" fmla="*/ 256000 w 1184000"/>
                      <a:gd name="connsiteY293" fmla="*/ 416000 h 1184000"/>
                      <a:gd name="connsiteX294" fmla="*/ 256000 w 1184000"/>
                      <a:gd name="connsiteY294" fmla="*/ 736000 h 1184000"/>
                      <a:gd name="connsiteX295" fmla="*/ 288000 w 1184000"/>
                      <a:gd name="connsiteY295" fmla="*/ 736000 h 1184000"/>
                      <a:gd name="connsiteX296" fmla="*/ 288000 w 1184000"/>
                      <a:gd name="connsiteY296" fmla="*/ 768000 h 1184000"/>
                      <a:gd name="connsiteX297" fmla="*/ 256000 w 1184000"/>
                      <a:gd name="connsiteY297" fmla="*/ 768000 h 1184000"/>
                      <a:gd name="connsiteX298" fmla="*/ 256000 w 1184000"/>
                      <a:gd name="connsiteY298" fmla="*/ 736000 h 1184000"/>
                      <a:gd name="connsiteX299" fmla="*/ 256000 w 1184000"/>
                      <a:gd name="connsiteY299" fmla="*/ 800000 h 1184000"/>
                      <a:gd name="connsiteX300" fmla="*/ 288000 w 1184000"/>
                      <a:gd name="connsiteY300" fmla="*/ 800000 h 1184000"/>
                      <a:gd name="connsiteX301" fmla="*/ 320000 w 1184000"/>
                      <a:gd name="connsiteY301" fmla="*/ 800000 h 1184000"/>
                      <a:gd name="connsiteX302" fmla="*/ 320000 w 1184000"/>
                      <a:gd name="connsiteY302" fmla="*/ 832000 h 1184000"/>
                      <a:gd name="connsiteX303" fmla="*/ 288000 w 1184000"/>
                      <a:gd name="connsiteY303" fmla="*/ 832000 h 1184000"/>
                      <a:gd name="connsiteX304" fmla="*/ 256000 w 1184000"/>
                      <a:gd name="connsiteY304" fmla="*/ 832000 h 1184000"/>
                      <a:gd name="connsiteX305" fmla="*/ 256000 w 1184000"/>
                      <a:gd name="connsiteY305" fmla="*/ 800000 h 1184000"/>
                      <a:gd name="connsiteX306" fmla="*/ 256000 w 1184000"/>
                      <a:gd name="connsiteY306" fmla="*/ 928000 h 1184000"/>
                      <a:gd name="connsiteX307" fmla="*/ 288000 w 1184000"/>
                      <a:gd name="connsiteY307" fmla="*/ 928000 h 1184000"/>
                      <a:gd name="connsiteX308" fmla="*/ 288000 w 1184000"/>
                      <a:gd name="connsiteY308" fmla="*/ 960000 h 1184000"/>
                      <a:gd name="connsiteX309" fmla="*/ 288000 w 1184000"/>
                      <a:gd name="connsiteY309" fmla="*/ 992000 h 1184000"/>
                      <a:gd name="connsiteX310" fmla="*/ 256000 w 1184000"/>
                      <a:gd name="connsiteY310" fmla="*/ 992000 h 1184000"/>
                      <a:gd name="connsiteX311" fmla="*/ 256000 w 1184000"/>
                      <a:gd name="connsiteY311" fmla="*/ 960000 h 1184000"/>
                      <a:gd name="connsiteX312" fmla="*/ 256000 w 1184000"/>
                      <a:gd name="connsiteY312" fmla="*/ 928000 h 1184000"/>
                      <a:gd name="connsiteX313" fmla="*/ 256000 w 1184000"/>
                      <a:gd name="connsiteY313" fmla="*/ 1024000 h 1184000"/>
                      <a:gd name="connsiteX314" fmla="*/ 288000 w 1184000"/>
                      <a:gd name="connsiteY314" fmla="*/ 1024000 h 1184000"/>
                      <a:gd name="connsiteX315" fmla="*/ 320000 w 1184000"/>
                      <a:gd name="connsiteY315" fmla="*/ 1024000 h 1184000"/>
                      <a:gd name="connsiteX316" fmla="*/ 320000 w 1184000"/>
                      <a:gd name="connsiteY316" fmla="*/ 1056000 h 1184000"/>
                      <a:gd name="connsiteX317" fmla="*/ 288000 w 1184000"/>
                      <a:gd name="connsiteY317" fmla="*/ 1056000 h 1184000"/>
                      <a:gd name="connsiteX318" fmla="*/ 288000 w 1184000"/>
                      <a:gd name="connsiteY318" fmla="*/ 1088000 h 1184000"/>
                      <a:gd name="connsiteX319" fmla="*/ 256000 w 1184000"/>
                      <a:gd name="connsiteY319" fmla="*/ 1088000 h 1184000"/>
                      <a:gd name="connsiteX320" fmla="*/ 256000 w 1184000"/>
                      <a:gd name="connsiteY320" fmla="*/ 1056000 h 1184000"/>
                      <a:gd name="connsiteX321" fmla="*/ 256000 w 1184000"/>
                      <a:gd name="connsiteY321" fmla="*/ 1024000 h 1184000"/>
                      <a:gd name="connsiteX322" fmla="*/ 288000 w 1184000"/>
                      <a:gd name="connsiteY322" fmla="*/ 352000 h 1184000"/>
                      <a:gd name="connsiteX323" fmla="*/ 320000 w 1184000"/>
                      <a:gd name="connsiteY323" fmla="*/ 352000 h 1184000"/>
                      <a:gd name="connsiteX324" fmla="*/ 320000 w 1184000"/>
                      <a:gd name="connsiteY324" fmla="*/ 384000 h 1184000"/>
                      <a:gd name="connsiteX325" fmla="*/ 288000 w 1184000"/>
                      <a:gd name="connsiteY325" fmla="*/ 384000 h 1184000"/>
                      <a:gd name="connsiteX326" fmla="*/ 288000 w 1184000"/>
                      <a:gd name="connsiteY326" fmla="*/ 352000 h 1184000"/>
                      <a:gd name="connsiteX327" fmla="*/ 288000 w 1184000"/>
                      <a:gd name="connsiteY327" fmla="*/ 480000 h 1184000"/>
                      <a:gd name="connsiteX328" fmla="*/ 320000 w 1184000"/>
                      <a:gd name="connsiteY328" fmla="*/ 480000 h 1184000"/>
                      <a:gd name="connsiteX329" fmla="*/ 320000 w 1184000"/>
                      <a:gd name="connsiteY329" fmla="*/ 512000 h 1184000"/>
                      <a:gd name="connsiteX330" fmla="*/ 288000 w 1184000"/>
                      <a:gd name="connsiteY330" fmla="*/ 512000 h 1184000"/>
                      <a:gd name="connsiteX331" fmla="*/ 288000 w 1184000"/>
                      <a:gd name="connsiteY331" fmla="*/ 480000 h 1184000"/>
                      <a:gd name="connsiteX332" fmla="*/ 288000 w 1184000"/>
                      <a:gd name="connsiteY332" fmla="*/ 1152000 h 1184000"/>
                      <a:gd name="connsiteX333" fmla="*/ 320000 w 1184000"/>
                      <a:gd name="connsiteY333" fmla="*/ 1152000 h 1184000"/>
                      <a:gd name="connsiteX334" fmla="*/ 320000 w 1184000"/>
                      <a:gd name="connsiteY334" fmla="*/ 1120000 h 1184000"/>
                      <a:gd name="connsiteX335" fmla="*/ 352000 w 1184000"/>
                      <a:gd name="connsiteY335" fmla="*/ 1120000 h 1184000"/>
                      <a:gd name="connsiteX336" fmla="*/ 352000 w 1184000"/>
                      <a:gd name="connsiteY336" fmla="*/ 1088000 h 1184000"/>
                      <a:gd name="connsiteX337" fmla="*/ 352000 w 1184000"/>
                      <a:gd name="connsiteY337" fmla="*/ 1056000 h 1184000"/>
                      <a:gd name="connsiteX338" fmla="*/ 352000 w 1184000"/>
                      <a:gd name="connsiteY338" fmla="*/ 1024000 h 1184000"/>
                      <a:gd name="connsiteX339" fmla="*/ 320000 w 1184000"/>
                      <a:gd name="connsiteY339" fmla="*/ 1024000 h 1184000"/>
                      <a:gd name="connsiteX340" fmla="*/ 320000 w 1184000"/>
                      <a:gd name="connsiteY340" fmla="*/ 992000 h 1184000"/>
                      <a:gd name="connsiteX341" fmla="*/ 352000 w 1184000"/>
                      <a:gd name="connsiteY341" fmla="*/ 992000 h 1184000"/>
                      <a:gd name="connsiteX342" fmla="*/ 352000 w 1184000"/>
                      <a:gd name="connsiteY342" fmla="*/ 960000 h 1184000"/>
                      <a:gd name="connsiteX343" fmla="*/ 384000 w 1184000"/>
                      <a:gd name="connsiteY343" fmla="*/ 960000 h 1184000"/>
                      <a:gd name="connsiteX344" fmla="*/ 384000 w 1184000"/>
                      <a:gd name="connsiteY344" fmla="*/ 992000 h 1184000"/>
                      <a:gd name="connsiteX345" fmla="*/ 384000 w 1184000"/>
                      <a:gd name="connsiteY345" fmla="*/ 1024000 h 1184000"/>
                      <a:gd name="connsiteX346" fmla="*/ 416000 w 1184000"/>
                      <a:gd name="connsiteY346" fmla="*/ 1024000 h 1184000"/>
                      <a:gd name="connsiteX347" fmla="*/ 416000 w 1184000"/>
                      <a:gd name="connsiteY347" fmla="*/ 1056000 h 1184000"/>
                      <a:gd name="connsiteX348" fmla="*/ 416000 w 1184000"/>
                      <a:gd name="connsiteY348" fmla="*/ 1088000 h 1184000"/>
                      <a:gd name="connsiteX349" fmla="*/ 384000 w 1184000"/>
                      <a:gd name="connsiteY349" fmla="*/ 1088000 h 1184000"/>
                      <a:gd name="connsiteX350" fmla="*/ 384000 w 1184000"/>
                      <a:gd name="connsiteY350" fmla="*/ 1120000 h 1184000"/>
                      <a:gd name="connsiteX351" fmla="*/ 384000 w 1184000"/>
                      <a:gd name="connsiteY351" fmla="*/ 1152000 h 1184000"/>
                      <a:gd name="connsiteX352" fmla="*/ 352000 w 1184000"/>
                      <a:gd name="connsiteY352" fmla="*/ 1152000 h 1184000"/>
                      <a:gd name="connsiteX353" fmla="*/ 352000 w 1184000"/>
                      <a:gd name="connsiteY353" fmla="*/ 1184000 h 1184000"/>
                      <a:gd name="connsiteX354" fmla="*/ 320000 w 1184000"/>
                      <a:gd name="connsiteY354" fmla="*/ 1184000 h 1184000"/>
                      <a:gd name="connsiteX355" fmla="*/ 288000 w 1184000"/>
                      <a:gd name="connsiteY355" fmla="*/ 1184000 h 1184000"/>
                      <a:gd name="connsiteX356" fmla="*/ 288000 w 1184000"/>
                      <a:gd name="connsiteY356" fmla="*/ 1152000 h 1184000"/>
                      <a:gd name="connsiteX357" fmla="*/ 320000 w 1184000"/>
                      <a:gd name="connsiteY357" fmla="*/ 320000 h 1184000"/>
                      <a:gd name="connsiteX358" fmla="*/ 352000 w 1184000"/>
                      <a:gd name="connsiteY358" fmla="*/ 320000 h 1184000"/>
                      <a:gd name="connsiteX359" fmla="*/ 384000 w 1184000"/>
                      <a:gd name="connsiteY359" fmla="*/ 320000 h 1184000"/>
                      <a:gd name="connsiteX360" fmla="*/ 416000 w 1184000"/>
                      <a:gd name="connsiteY360" fmla="*/ 320000 h 1184000"/>
                      <a:gd name="connsiteX361" fmla="*/ 416000 w 1184000"/>
                      <a:gd name="connsiteY361" fmla="*/ 352000 h 1184000"/>
                      <a:gd name="connsiteX362" fmla="*/ 384000 w 1184000"/>
                      <a:gd name="connsiteY362" fmla="*/ 352000 h 1184000"/>
                      <a:gd name="connsiteX363" fmla="*/ 352000 w 1184000"/>
                      <a:gd name="connsiteY363" fmla="*/ 352000 h 1184000"/>
                      <a:gd name="connsiteX364" fmla="*/ 320000 w 1184000"/>
                      <a:gd name="connsiteY364" fmla="*/ 352000 h 1184000"/>
                      <a:gd name="connsiteX365" fmla="*/ 320000 w 1184000"/>
                      <a:gd name="connsiteY365" fmla="*/ 320000 h 1184000"/>
                      <a:gd name="connsiteX366" fmla="*/ 320000 w 1184000"/>
                      <a:gd name="connsiteY366" fmla="*/ 576000 h 1184000"/>
                      <a:gd name="connsiteX367" fmla="*/ 352000 w 1184000"/>
                      <a:gd name="connsiteY367" fmla="*/ 576000 h 1184000"/>
                      <a:gd name="connsiteX368" fmla="*/ 352000 w 1184000"/>
                      <a:gd name="connsiteY368" fmla="*/ 544000 h 1184000"/>
                      <a:gd name="connsiteX369" fmla="*/ 384000 w 1184000"/>
                      <a:gd name="connsiteY369" fmla="*/ 544000 h 1184000"/>
                      <a:gd name="connsiteX370" fmla="*/ 416000 w 1184000"/>
                      <a:gd name="connsiteY370" fmla="*/ 544000 h 1184000"/>
                      <a:gd name="connsiteX371" fmla="*/ 416000 w 1184000"/>
                      <a:gd name="connsiteY371" fmla="*/ 576000 h 1184000"/>
                      <a:gd name="connsiteX372" fmla="*/ 384000 w 1184000"/>
                      <a:gd name="connsiteY372" fmla="*/ 576000 h 1184000"/>
                      <a:gd name="connsiteX373" fmla="*/ 384000 w 1184000"/>
                      <a:gd name="connsiteY373" fmla="*/ 608000 h 1184000"/>
                      <a:gd name="connsiteX374" fmla="*/ 352000 w 1184000"/>
                      <a:gd name="connsiteY374" fmla="*/ 608000 h 1184000"/>
                      <a:gd name="connsiteX375" fmla="*/ 352000 w 1184000"/>
                      <a:gd name="connsiteY375" fmla="*/ 640000 h 1184000"/>
                      <a:gd name="connsiteX376" fmla="*/ 320000 w 1184000"/>
                      <a:gd name="connsiteY376" fmla="*/ 640000 h 1184000"/>
                      <a:gd name="connsiteX377" fmla="*/ 320000 w 1184000"/>
                      <a:gd name="connsiteY377" fmla="*/ 608000 h 1184000"/>
                      <a:gd name="connsiteX378" fmla="*/ 320000 w 1184000"/>
                      <a:gd name="connsiteY378" fmla="*/ 576000 h 1184000"/>
                      <a:gd name="connsiteX379" fmla="*/ 320000 w 1184000"/>
                      <a:gd name="connsiteY379" fmla="*/ 704000 h 1184000"/>
                      <a:gd name="connsiteX380" fmla="*/ 352000 w 1184000"/>
                      <a:gd name="connsiteY380" fmla="*/ 704000 h 1184000"/>
                      <a:gd name="connsiteX381" fmla="*/ 352000 w 1184000"/>
                      <a:gd name="connsiteY381" fmla="*/ 736000 h 1184000"/>
                      <a:gd name="connsiteX382" fmla="*/ 320000 w 1184000"/>
                      <a:gd name="connsiteY382" fmla="*/ 736000 h 1184000"/>
                      <a:gd name="connsiteX383" fmla="*/ 320000 w 1184000"/>
                      <a:gd name="connsiteY383" fmla="*/ 704000 h 1184000"/>
                      <a:gd name="connsiteX384" fmla="*/ 320000 w 1184000"/>
                      <a:gd name="connsiteY384" fmla="*/ 768000 h 1184000"/>
                      <a:gd name="connsiteX385" fmla="*/ 352000 w 1184000"/>
                      <a:gd name="connsiteY385" fmla="*/ 768000 h 1184000"/>
                      <a:gd name="connsiteX386" fmla="*/ 352000 w 1184000"/>
                      <a:gd name="connsiteY386" fmla="*/ 800000 h 1184000"/>
                      <a:gd name="connsiteX387" fmla="*/ 320000 w 1184000"/>
                      <a:gd name="connsiteY387" fmla="*/ 800000 h 1184000"/>
                      <a:gd name="connsiteX388" fmla="*/ 320000 w 1184000"/>
                      <a:gd name="connsiteY388" fmla="*/ 768000 h 1184000"/>
                      <a:gd name="connsiteX389" fmla="*/ 320000 w 1184000"/>
                      <a:gd name="connsiteY389" fmla="*/ 928000 h 1184000"/>
                      <a:gd name="connsiteX390" fmla="*/ 352000 w 1184000"/>
                      <a:gd name="connsiteY390" fmla="*/ 928000 h 1184000"/>
                      <a:gd name="connsiteX391" fmla="*/ 352000 w 1184000"/>
                      <a:gd name="connsiteY391" fmla="*/ 960000 h 1184000"/>
                      <a:gd name="connsiteX392" fmla="*/ 320000 w 1184000"/>
                      <a:gd name="connsiteY392" fmla="*/ 960000 h 1184000"/>
                      <a:gd name="connsiteX393" fmla="*/ 320000 w 1184000"/>
                      <a:gd name="connsiteY393" fmla="*/ 928000 h 1184000"/>
                      <a:gd name="connsiteX394" fmla="*/ 352000 w 1184000"/>
                      <a:gd name="connsiteY394" fmla="*/ 448000 h 1184000"/>
                      <a:gd name="connsiteX395" fmla="*/ 384000 w 1184000"/>
                      <a:gd name="connsiteY395" fmla="*/ 448000 h 1184000"/>
                      <a:gd name="connsiteX396" fmla="*/ 384000 w 1184000"/>
                      <a:gd name="connsiteY396" fmla="*/ 480000 h 1184000"/>
                      <a:gd name="connsiteX397" fmla="*/ 352000 w 1184000"/>
                      <a:gd name="connsiteY397" fmla="*/ 480000 h 1184000"/>
                      <a:gd name="connsiteX398" fmla="*/ 352000 w 1184000"/>
                      <a:gd name="connsiteY398" fmla="*/ 448000 h 1184000"/>
                      <a:gd name="connsiteX399" fmla="*/ 352000 w 1184000"/>
                      <a:gd name="connsiteY399" fmla="*/ 640000 h 1184000"/>
                      <a:gd name="connsiteX400" fmla="*/ 384000 w 1184000"/>
                      <a:gd name="connsiteY400" fmla="*/ 640000 h 1184000"/>
                      <a:gd name="connsiteX401" fmla="*/ 416000 w 1184000"/>
                      <a:gd name="connsiteY401" fmla="*/ 640000 h 1184000"/>
                      <a:gd name="connsiteX402" fmla="*/ 416000 w 1184000"/>
                      <a:gd name="connsiteY402" fmla="*/ 672000 h 1184000"/>
                      <a:gd name="connsiteX403" fmla="*/ 384000 w 1184000"/>
                      <a:gd name="connsiteY403" fmla="*/ 672000 h 1184000"/>
                      <a:gd name="connsiteX404" fmla="*/ 352000 w 1184000"/>
                      <a:gd name="connsiteY404" fmla="*/ 672000 h 1184000"/>
                      <a:gd name="connsiteX405" fmla="*/ 352000 w 1184000"/>
                      <a:gd name="connsiteY405" fmla="*/ 640000 h 1184000"/>
                      <a:gd name="connsiteX406" fmla="*/ 352000 w 1184000"/>
                      <a:gd name="connsiteY406" fmla="*/ 736000 h 1184000"/>
                      <a:gd name="connsiteX407" fmla="*/ 384000 w 1184000"/>
                      <a:gd name="connsiteY407" fmla="*/ 736000 h 1184000"/>
                      <a:gd name="connsiteX408" fmla="*/ 384000 w 1184000"/>
                      <a:gd name="connsiteY408" fmla="*/ 704000 h 1184000"/>
                      <a:gd name="connsiteX409" fmla="*/ 416000 w 1184000"/>
                      <a:gd name="connsiteY409" fmla="*/ 704000 h 1184000"/>
                      <a:gd name="connsiteX410" fmla="*/ 448000 w 1184000"/>
                      <a:gd name="connsiteY410" fmla="*/ 704000 h 1184000"/>
                      <a:gd name="connsiteX411" fmla="*/ 448000 w 1184000"/>
                      <a:gd name="connsiteY411" fmla="*/ 672000 h 1184000"/>
                      <a:gd name="connsiteX412" fmla="*/ 480000 w 1184000"/>
                      <a:gd name="connsiteY412" fmla="*/ 672000 h 1184000"/>
                      <a:gd name="connsiteX413" fmla="*/ 480000 w 1184000"/>
                      <a:gd name="connsiteY413" fmla="*/ 704000 h 1184000"/>
                      <a:gd name="connsiteX414" fmla="*/ 512000 w 1184000"/>
                      <a:gd name="connsiteY414" fmla="*/ 704000 h 1184000"/>
                      <a:gd name="connsiteX415" fmla="*/ 512000 w 1184000"/>
                      <a:gd name="connsiteY415" fmla="*/ 736000 h 1184000"/>
                      <a:gd name="connsiteX416" fmla="*/ 544000 w 1184000"/>
                      <a:gd name="connsiteY416" fmla="*/ 736000 h 1184000"/>
                      <a:gd name="connsiteX417" fmla="*/ 544000 w 1184000"/>
                      <a:gd name="connsiteY417" fmla="*/ 768000 h 1184000"/>
                      <a:gd name="connsiteX418" fmla="*/ 576000 w 1184000"/>
                      <a:gd name="connsiteY418" fmla="*/ 768000 h 1184000"/>
                      <a:gd name="connsiteX419" fmla="*/ 576000 w 1184000"/>
                      <a:gd name="connsiteY419" fmla="*/ 736000 h 1184000"/>
                      <a:gd name="connsiteX420" fmla="*/ 608000 w 1184000"/>
                      <a:gd name="connsiteY420" fmla="*/ 736000 h 1184000"/>
                      <a:gd name="connsiteX421" fmla="*/ 608000 w 1184000"/>
                      <a:gd name="connsiteY421" fmla="*/ 768000 h 1184000"/>
                      <a:gd name="connsiteX422" fmla="*/ 640000 w 1184000"/>
                      <a:gd name="connsiteY422" fmla="*/ 768000 h 1184000"/>
                      <a:gd name="connsiteX423" fmla="*/ 640000 w 1184000"/>
                      <a:gd name="connsiteY423" fmla="*/ 800000 h 1184000"/>
                      <a:gd name="connsiteX424" fmla="*/ 672000 w 1184000"/>
                      <a:gd name="connsiteY424" fmla="*/ 800000 h 1184000"/>
                      <a:gd name="connsiteX425" fmla="*/ 704000 w 1184000"/>
                      <a:gd name="connsiteY425" fmla="*/ 800000 h 1184000"/>
                      <a:gd name="connsiteX426" fmla="*/ 736000 w 1184000"/>
                      <a:gd name="connsiteY426" fmla="*/ 800000 h 1184000"/>
                      <a:gd name="connsiteX427" fmla="*/ 736000 w 1184000"/>
                      <a:gd name="connsiteY427" fmla="*/ 832000 h 1184000"/>
                      <a:gd name="connsiteX428" fmla="*/ 768000 w 1184000"/>
                      <a:gd name="connsiteY428" fmla="*/ 832000 h 1184000"/>
                      <a:gd name="connsiteX429" fmla="*/ 800000 w 1184000"/>
                      <a:gd name="connsiteY429" fmla="*/ 832000 h 1184000"/>
                      <a:gd name="connsiteX430" fmla="*/ 800000 w 1184000"/>
                      <a:gd name="connsiteY430" fmla="*/ 864000 h 1184000"/>
                      <a:gd name="connsiteX431" fmla="*/ 768000 w 1184000"/>
                      <a:gd name="connsiteY431" fmla="*/ 864000 h 1184000"/>
                      <a:gd name="connsiteX432" fmla="*/ 768000 w 1184000"/>
                      <a:gd name="connsiteY432" fmla="*/ 896000 h 1184000"/>
                      <a:gd name="connsiteX433" fmla="*/ 736000 w 1184000"/>
                      <a:gd name="connsiteY433" fmla="*/ 896000 h 1184000"/>
                      <a:gd name="connsiteX434" fmla="*/ 736000 w 1184000"/>
                      <a:gd name="connsiteY434" fmla="*/ 864000 h 1184000"/>
                      <a:gd name="connsiteX435" fmla="*/ 704000 w 1184000"/>
                      <a:gd name="connsiteY435" fmla="*/ 864000 h 1184000"/>
                      <a:gd name="connsiteX436" fmla="*/ 704000 w 1184000"/>
                      <a:gd name="connsiteY436" fmla="*/ 896000 h 1184000"/>
                      <a:gd name="connsiteX437" fmla="*/ 672000 w 1184000"/>
                      <a:gd name="connsiteY437" fmla="*/ 896000 h 1184000"/>
                      <a:gd name="connsiteX438" fmla="*/ 640000 w 1184000"/>
                      <a:gd name="connsiteY438" fmla="*/ 896000 h 1184000"/>
                      <a:gd name="connsiteX439" fmla="*/ 608000 w 1184000"/>
                      <a:gd name="connsiteY439" fmla="*/ 896000 h 1184000"/>
                      <a:gd name="connsiteX440" fmla="*/ 608000 w 1184000"/>
                      <a:gd name="connsiteY440" fmla="*/ 864000 h 1184000"/>
                      <a:gd name="connsiteX441" fmla="*/ 640000 w 1184000"/>
                      <a:gd name="connsiteY441" fmla="*/ 864000 h 1184000"/>
                      <a:gd name="connsiteX442" fmla="*/ 640000 w 1184000"/>
                      <a:gd name="connsiteY442" fmla="*/ 832000 h 1184000"/>
                      <a:gd name="connsiteX443" fmla="*/ 608000 w 1184000"/>
                      <a:gd name="connsiteY443" fmla="*/ 832000 h 1184000"/>
                      <a:gd name="connsiteX444" fmla="*/ 576000 w 1184000"/>
                      <a:gd name="connsiteY444" fmla="*/ 832000 h 1184000"/>
                      <a:gd name="connsiteX445" fmla="*/ 544000 w 1184000"/>
                      <a:gd name="connsiteY445" fmla="*/ 832000 h 1184000"/>
                      <a:gd name="connsiteX446" fmla="*/ 512000 w 1184000"/>
                      <a:gd name="connsiteY446" fmla="*/ 832000 h 1184000"/>
                      <a:gd name="connsiteX447" fmla="*/ 512000 w 1184000"/>
                      <a:gd name="connsiteY447" fmla="*/ 864000 h 1184000"/>
                      <a:gd name="connsiteX448" fmla="*/ 480000 w 1184000"/>
                      <a:gd name="connsiteY448" fmla="*/ 864000 h 1184000"/>
                      <a:gd name="connsiteX449" fmla="*/ 480000 w 1184000"/>
                      <a:gd name="connsiteY449" fmla="*/ 896000 h 1184000"/>
                      <a:gd name="connsiteX450" fmla="*/ 480000 w 1184000"/>
                      <a:gd name="connsiteY450" fmla="*/ 928000 h 1184000"/>
                      <a:gd name="connsiteX451" fmla="*/ 448000 w 1184000"/>
                      <a:gd name="connsiteY451" fmla="*/ 928000 h 1184000"/>
                      <a:gd name="connsiteX452" fmla="*/ 448000 w 1184000"/>
                      <a:gd name="connsiteY452" fmla="*/ 960000 h 1184000"/>
                      <a:gd name="connsiteX453" fmla="*/ 480000 w 1184000"/>
                      <a:gd name="connsiteY453" fmla="*/ 960000 h 1184000"/>
                      <a:gd name="connsiteX454" fmla="*/ 512000 w 1184000"/>
                      <a:gd name="connsiteY454" fmla="*/ 960000 h 1184000"/>
                      <a:gd name="connsiteX455" fmla="*/ 512000 w 1184000"/>
                      <a:gd name="connsiteY455" fmla="*/ 992000 h 1184000"/>
                      <a:gd name="connsiteX456" fmla="*/ 480000 w 1184000"/>
                      <a:gd name="connsiteY456" fmla="*/ 992000 h 1184000"/>
                      <a:gd name="connsiteX457" fmla="*/ 480000 w 1184000"/>
                      <a:gd name="connsiteY457" fmla="*/ 1024000 h 1184000"/>
                      <a:gd name="connsiteX458" fmla="*/ 448000 w 1184000"/>
                      <a:gd name="connsiteY458" fmla="*/ 1024000 h 1184000"/>
                      <a:gd name="connsiteX459" fmla="*/ 448000 w 1184000"/>
                      <a:gd name="connsiteY459" fmla="*/ 992000 h 1184000"/>
                      <a:gd name="connsiteX460" fmla="*/ 416000 w 1184000"/>
                      <a:gd name="connsiteY460" fmla="*/ 992000 h 1184000"/>
                      <a:gd name="connsiteX461" fmla="*/ 416000 w 1184000"/>
                      <a:gd name="connsiteY461" fmla="*/ 960000 h 1184000"/>
                      <a:gd name="connsiteX462" fmla="*/ 384000 w 1184000"/>
                      <a:gd name="connsiteY462" fmla="*/ 960000 h 1184000"/>
                      <a:gd name="connsiteX463" fmla="*/ 384000 w 1184000"/>
                      <a:gd name="connsiteY463" fmla="*/ 928000 h 1184000"/>
                      <a:gd name="connsiteX464" fmla="*/ 352000 w 1184000"/>
                      <a:gd name="connsiteY464" fmla="*/ 928000 h 1184000"/>
                      <a:gd name="connsiteX465" fmla="*/ 352000 w 1184000"/>
                      <a:gd name="connsiteY465" fmla="*/ 896000 h 1184000"/>
                      <a:gd name="connsiteX466" fmla="*/ 384000 w 1184000"/>
                      <a:gd name="connsiteY466" fmla="*/ 896000 h 1184000"/>
                      <a:gd name="connsiteX467" fmla="*/ 384000 w 1184000"/>
                      <a:gd name="connsiteY467" fmla="*/ 864000 h 1184000"/>
                      <a:gd name="connsiteX468" fmla="*/ 416000 w 1184000"/>
                      <a:gd name="connsiteY468" fmla="*/ 864000 h 1184000"/>
                      <a:gd name="connsiteX469" fmla="*/ 416000 w 1184000"/>
                      <a:gd name="connsiteY469" fmla="*/ 896000 h 1184000"/>
                      <a:gd name="connsiteX470" fmla="*/ 448000 w 1184000"/>
                      <a:gd name="connsiteY470" fmla="*/ 896000 h 1184000"/>
                      <a:gd name="connsiteX471" fmla="*/ 448000 w 1184000"/>
                      <a:gd name="connsiteY471" fmla="*/ 864000 h 1184000"/>
                      <a:gd name="connsiteX472" fmla="*/ 416000 w 1184000"/>
                      <a:gd name="connsiteY472" fmla="*/ 864000 h 1184000"/>
                      <a:gd name="connsiteX473" fmla="*/ 416000 w 1184000"/>
                      <a:gd name="connsiteY473" fmla="*/ 832000 h 1184000"/>
                      <a:gd name="connsiteX474" fmla="*/ 384000 w 1184000"/>
                      <a:gd name="connsiteY474" fmla="*/ 832000 h 1184000"/>
                      <a:gd name="connsiteX475" fmla="*/ 352000 w 1184000"/>
                      <a:gd name="connsiteY475" fmla="*/ 832000 h 1184000"/>
                      <a:gd name="connsiteX476" fmla="*/ 352000 w 1184000"/>
                      <a:gd name="connsiteY476" fmla="*/ 800000 h 1184000"/>
                      <a:gd name="connsiteX477" fmla="*/ 384000 w 1184000"/>
                      <a:gd name="connsiteY477" fmla="*/ 800000 h 1184000"/>
                      <a:gd name="connsiteX478" fmla="*/ 384000 w 1184000"/>
                      <a:gd name="connsiteY478" fmla="*/ 768000 h 1184000"/>
                      <a:gd name="connsiteX479" fmla="*/ 352000 w 1184000"/>
                      <a:gd name="connsiteY479" fmla="*/ 768000 h 1184000"/>
                      <a:gd name="connsiteX480" fmla="*/ 352000 w 1184000"/>
                      <a:gd name="connsiteY480" fmla="*/ 736000 h 1184000"/>
                      <a:gd name="connsiteX481" fmla="*/ 384000 w 1184000"/>
                      <a:gd name="connsiteY481" fmla="*/ 384000 h 1184000"/>
                      <a:gd name="connsiteX482" fmla="*/ 416000 w 1184000"/>
                      <a:gd name="connsiteY482" fmla="*/ 384000 h 1184000"/>
                      <a:gd name="connsiteX483" fmla="*/ 448000 w 1184000"/>
                      <a:gd name="connsiteY483" fmla="*/ 384000 h 1184000"/>
                      <a:gd name="connsiteX484" fmla="*/ 448000 w 1184000"/>
                      <a:gd name="connsiteY484" fmla="*/ 416000 h 1184000"/>
                      <a:gd name="connsiteX485" fmla="*/ 416000 w 1184000"/>
                      <a:gd name="connsiteY485" fmla="*/ 416000 h 1184000"/>
                      <a:gd name="connsiteX486" fmla="*/ 416000 w 1184000"/>
                      <a:gd name="connsiteY486" fmla="*/ 448000 h 1184000"/>
                      <a:gd name="connsiteX487" fmla="*/ 384000 w 1184000"/>
                      <a:gd name="connsiteY487" fmla="*/ 448000 h 1184000"/>
                      <a:gd name="connsiteX488" fmla="*/ 384000 w 1184000"/>
                      <a:gd name="connsiteY488" fmla="*/ 416000 h 1184000"/>
                      <a:gd name="connsiteX489" fmla="*/ 384000 w 1184000"/>
                      <a:gd name="connsiteY489" fmla="*/ 384000 h 1184000"/>
                      <a:gd name="connsiteX490" fmla="*/ 384000 w 1184000"/>
                      <a:gd name="connsiteY490" fmla="*/ 480000 h 1184000"/>
                      <a:gd name="connsiteX491" fmla="*/ 416000 w 1184000"/>
                      <a:gd name="connsiteY491" fmla="*/ 480000 h 1184000"/>
                      <a:gd name="connsiteX492" fmla="*/ 416000 w 1184000"/>
                      <a:gd name="connsiteY492" fmla="*/ 448000 h 1184000"/>
                      <a:gd name="connsiteX493" fmla="*/ 448000 w 1184000"/>
                      <a:gd name="connsiteY493" fmla="*/ 448000 h 1184000"/>
                      <a:gd name="connsiteX494" fmla="*/ 448000 w 1184000"/>
                      <a:gd name="connsiteY494" fmla="*/ 480000 h 1184000"/>
                      <a:gd name="connsiteX495" fmla="*/ 448000 w 1184000"/>
                      <a:gd name="connsiteY495" fmla="*/ 512000 h 1184000"/>
                      <a:gd name="connsiteX496" fmla="*/ 416000 w 1184000"/>
                      <a:gd name="connsiteY496" fmla="*/ 512000 h 1184000"/>
                      <a:gd name="connsiteX497" fmla="*/ 384000 w 1184000"/>
                      <a:gd name="connsiteY497" fmla="*/ 512000 h 1184000"/>
                      <a:gd name="connsiteX498" fmla="*/ 384000 w 1184000"/>
                      <a:gd name="connsiteY498" fmla="*/ 480000 h 1184000"/>
                      <a:gd name="connsiteX499" fmla="*/ 416000 w 1184000"/>
                      <a:gd name="connsiteY499" fmla="*/ 736000 h 1184000"/>
                      <a:gd name="connsiteX500" fmla="*/ 416000 w 1184000"/>
                      <a:gd name="connsiteY500" fmla="*/ 768000 h 1184000"/>
                      <a:gd name="connsiteX501" fmla="*/ 416000 w 1184000"/>
                      <a:gd name="connsiteY501" fmla="*/ 800000 h 1184000"/>
                      <a:gd name="connsiteX502" fmla="*/ 448000 w 1184000"/>
                      <a:gd name="connsiteY502" fmla="*/ 800000 h 1184000"/>
                      <a:gd name="connsiteX503" fmla="*/ 448000 w 1184000"/>
                      <a:gd name="connsiteY503" fmla="*/ 832000 h 1184000"/>
                      <a:gd name="connsiteX504" fmla="*/ 480000 w 1184000"/>
                      <a:gd name="connsiteY504" fmla="*/ 832000 h 1184000"/>
                      <a:gd name="connsiteX505" fmla="*/ 480000 w 1184000"/>
                      <a:gd name="connsiteY505" fmla="*/ 800000 h 1184000"/>
                      <a:gd name="connsiteX506" fmla="*/ 480000 w 1184000"/>
                      <a:gd name="connsiteY506" fmla="*/ 768000 h 1184000"/>
                      <a:gd name="connsiteX507" fmla="*/ 448000 w 1184000"/>
                      <a:gd name="connsiteY507" fmla="*/ 768000 h 1184000"/>
                      <a:gd name="connsiteX508" fmla="*/ 448000 w 1184000"/>
                      <a:gd name="connsiteY508" fmla="*/ 736000 h 1184000"/>
                      <a:gd name="connsiteX509" fmla="*/ 416000 w 1184000"/>
                      <a:gd name="connsiteY509" fmla="*/ 736000 h 1184000"/>
                      <a:gd name="connsiteX510" fmla="*/ 416000 w 1184000"/>
                      <a:gd name="connsiteY510" fmla="*/ 288000 h 1184000"/>
                      <a:gd name="connsiteX511" fmla="*/ 448000 w 1184000"/>
                      <a:gd name="connsiteY511" fmla="*/ 288000 h 1184000"/>
                      <a:gd name="connsiteX512" fmla="*/ 448000 w 1184000"/>
                      <a:gd name="connsiteY512" fmla="*/ 320000 h 1184000"/>
                      <a:gd name="connsiteX513" fmla="*/ 416000 w 1184000"/>
                      <a:gd name="connsiteY513" fmla="*/ 320000 h 1184000"/>
                      <a:gd name="connsiteX514" fmla="*/ 416000 w 1184000"/>
                      <a:gd name="connsiteY514" fmla="*/ 288000 h 1184000"/>
                      <a:gd name="connsiteX515" fmla="*/ 416000 w 1184000"/>
                      <a:gd name="connsiteY515" fmla="*/ 576000 h 1184000"/>
                      <a:gd name="connsiteX516" fmla="*/ 448000 w 1184000"/>
                      <a:gd name="connsiteY516" fmla="*/ 576000 h 1184000"/>
                      <a:gd name="connsiteX517" fmla="*/ 448000 w 1184000"/>
                      <a:gd name="connsiteY517" fmla="*/ 544000 h 1184000"/>
                      <a:gd name="connsiteX518" fmla="*/ 448000 w 1184000"/>
                      <a:gd name="connsiteY518" fmla="*/ 512000 h 1184000"/>
                      <a:gd name="connsiteX519" fmla="*/ 480000 w 1184000"/>
                      <a:gd name="connsiteY519" fmla="*/ 512000 h 1184000"/>
                      <a:gd name="connsiteX520" fmla="*/ 480000 w 1184000"/>
                      <a:gd name="connsiteY520" fmla="*/ 544000 h 1184000"/>
                      <a:gd name="connsiteX521" fmla="*/ 480000 w 1184000"/>
                      <a:gd name="connsiteY521" fmla="*/ 576000 h 1184000"/>
                      <a:gd name="connsiteX522" fmla="*/ 512000 w 1184000"/>
                      <a:gd name="connsiteY522" fmla="*/ 576000 h 1184000"/>
                      <a:gd name="connsiteX523" fmla="*/ 512000 w 1184000"/>
                      <a:gd name="connsiteY523" fmla="*/ 608000 h 1184000"/>
                      <a:gd name="connsiteX524" fmla="*/ 512000 w 1184000"/>
                      <a:gd name="connsiteY524" fmla="*/ 640000 h 1184000"/>
                      <a:gd name="connsiteX525" fmla="*/ 544000 w 1184000"/>
                      <a:gd name="connsiteY525" fmla="*/ 640000 h 1184000"/>
                      <a:gd name="connsiteX526" fmla="*/ 544000 w 1184000"/>
                      <a:gd name="connsiteY526" fmla="*/ 608000 h 1184000"/>
                      <a:gd name="connsiteX527" fmla="*/ 544000 w 1184000"/>
                      <a:gd name="connsiteY527" fmla="*/ 576000 h 1184000"/>
                      <a:gd name="connsiteX528" fmla="*/ 576000 w 1184000"/>
                      <a:gd name="connsiteY528" fmla="*/ 576000 h 1184000"/>
                      <a:gd name="connsiteX529" fmla="*/ 608000 w 1184000"/>
                      <a:gd name="connsiteY529" fmla="*/ 576000 h 1184000"/>
                      <a:gd name="connsiteX530" fmla="*/ 640000 w 1184000"/>
                      <a:gd name="connsiteY530" fmla="*/ 576000 h 1184000"/>
                      <a:gd name="connsiteX531" fmla="*/ 640000 w 1184000"/>
                      <a:gd name="connsiteY531" fmla="*/ 608000 h 1184000"/>
                      <a:gd name="connsiteX532" fmla="*/ 608000 w 1184000"/>
                      <a:gd name="connsiteY532" fmla="*/ 608000 h 1184000"/>
                      <a:gd name="connsiteX533" fmla="*/ 576000 w 1184000"/>
                      <a:gd name="connsiteY533" fmla="*/ 608000 h 1184000"/>
                      <a:gd name="connsiteX534" fmla="*/ 576000 w 1184000"/>
                      <a:gd name="connsiteY534" fmla="*/ 640000 h 1184000"/>
                      <a:gd name="connsiteX535" fmla="*/ 576000 w 1184000"/>
                      <a:gd name="connsiteY535" fmla="*/ 672000 h 1184000"/>
                      <a:gd name="connsiteX536" fmla="*/ 544000 w 1184000"/>
                      <a:gd name="connsiteY536" fmla="*/ 672000 h 1184000"/>
                      <a:gd name="connsiteX537" fmla="*/ 512000 w 1184000"/>
                      <a:gd name="connsiteY537" fmla="*/ 672000 h 1184000"/>
                      <a:gd name="connsiteX538" fmla="*/ 480000 w 1184000"/>
                      <a:gd name="connsiteY538" fmla="*/ 672000 h 1184000"/>
                      <a:gd name="connsiteX539" fmla="*/ 480000 w 1184000"/>
                      <a:gd name="connsiteY539" fmla="*/ 640000 h 1184000"/>
                      <a:gd name="connsiteX540" fmla="*/ 448000 w 1184000"/>
                      <a:gd name="connsiteY540" fmla="*/ 640000 h 1184000"/>
                      <a:gd name="connsiteX541" fmla="*/ 448000 w 1184000"/>
                      <a:gd name="connsiteY541" fmla="*/ 608000 h 1184000"/>
                      <a:gd name="connsiteX542" fmla="*/ 416000 w 1184000"/>
                      <a:gd name="connsiteY542" fmla="*/ 608000 h 1184000"/>
                      <a:gd name="connsiteX543" fmla="*/ 416000 w 1184000"/>
                      <a:gd name="connsiteY543" fmla="*/ 576000 h 1184000"/>
                      <a:gd name="connsiteX544" fmla="*/ 416000 w 1184000"/>
                      <a:gd name="connsiteY544" fmla="*/ 1088000 h 1184000"/>
                      <a:gd name="connsiteX545" fmla="*/ 448000 w 1184000"/>
                      <a:gd name="connsiteY545" fmla="*/ 1088000 h 1184000"/>
                      <a:gd name="connsiteX546" fmla="*/ 480000 w 1184000"/>
                      <a:gd name="connsiteY546" fmla="*/ 1088000 h 1184000"/>
                      <a:gd name="connsiteX547" fmla="*/ 480000 w 1184000"/>
                      <a:gd name="connsiteY547" fmla="*/ 1120000 h 1184000"/>
                      <a:gd name="connsiteX548" fmla="*/ 448000 w 1184000"/>
                      <a:gd name="connsiteY548" fmla="*/ 1120000 h 1184000"/>
                      <a:gd name="connsiteX549" fmla="*/ 416000 w 1184000"/>
                      <a:gd name="connsiteY549" fmla="*/ 1120000 h 1184000"/>
                      <a:gd name="connsiteX550" fmla="*/ 416000 w 1184000"/>
                      <a:gd name="connsiteY550" fmla="*/ 1088000 h 1184000"/>
                      <a:gd name="connsiteX551" fmla="*/ 448000 w 1184000"/>
                      <a:gd name="connsiteY551" fmla="*/ 96000 h 1184000"/>
                      <a:gd name="connsiteX552" fmla="*/ 480000 w 1184000"/>
                      <a:gd name="connsiteY552" fmla="*/ 96000 h 1184000"/>
                      <a:gd name="connsiteX553" fmla="*/ 512000 w 1184000"/>
                      <a:gd name="connsiteY553" fmla="*/ 96000 h 1184000"/>
                      <a:gd name="connsiteX554" fmla="*/ 512000 w 1184000"/>
                      <a:gd name="connsiteY554" fmla="*/ 128000 h 1184000"/>
                      <a:gd name="connsiteX555" fmla="*/ 480000 w 1184000"/>
                      <a:gd name="connsiteY555" fmla="*/ 128000 h 1184000"/>
                      <a:gd name="connsiteX556" fmla="*/ 480000 w 1184000"/>
                      <a:gd name="connsiteY556" fmla="*/ 160000 h 1184000"/>
                      <a:gd name="connsiteX557" fmla="*/ 448000 w 1184000"/>
                      <a:gd name="connsiteY557" fmla="*/ 160000 h 1184000"/>
                      <a:gd name="connsiteX558" fmla="*/ 448000 w 1184000"/>
                      <a:gd name="connsiteY558" fmla="*/ 128000 h 1184000"/>
                      <a:gd name="connsiteX559" fmla="*/ 448000 w 1184000"/>
                      <a:gd name="connsiteY559" fmla="*/ 96000 h 1184000"/>
                      <a:gd name="connsiteX560" fmla="*/ 448000 w 1184000"/>
                      <a:gd name="connsiteY560" fmla="*/ 192000 h 1184000"/>
                      <a:gd name="connsiteX561" fmla="*/ 480000 w 1184000"/>
                      <a:gd name="connsiteY561" fmla="*/ 192000 h 1184000"/>
                      <a:gd name="connsiteX562" fmla="*/ 480000 w 1184000"/>
                      <a:gd name="connsiteY562" fmla="*/ 224000 h 1184000"/>
                      <a:gd name="connsiteX563" fmla="*/ 448000 w 1184000"/>
                      <a:gd name="connsiteY563" fmla="*/ 224000 h 1184000"/>
                      <a:gd name="connsiteX564" fmla="*/ 448000 w 1184000"/>
                      <a:gd name="connsiteY564" fmla="*/ 192000 h 1184000"/>
                      <a:gd name="connsiteX565" fmla="*/ 448000 w 1184000"/>
                      <a:gd name="connsiteY565" fmla="*/ 320000 h 1184000"/>
                      <a:gd name="connsiteX566" fmla="*/ 480000 w 1184000"/>
                      <a:gd name="connsiteY566" fmla="*/ 320000 h 1184000"/>
                      <a:gd name="connsiteX567" fmla="*/ 480000 w 1184000"/>
                      <a:gd name="connsiteY567" fmla="*/ 352000 h 1184000"/>
                      <a:gd name="connsiteX568" fmla="*/ 480000 w 1184000"/>
                      <a:gd name="connsiteY568" fmla="*/ 384000 h 1184000"/>
                      <a:gd name="connsiteX569" fmla="*/ 448000 w 1184000"/>
                      <a:gd name="connsiteY569" fmla="*/ 384000 h 1184000"/>
                      <a:gd name="connsiteX570" fmla="*/ 448000 w 1184000"/>
                      <a:gd name="connsiteY570" fmla="*/ 352000 h 1184000"/>
                      <a:gd name="connsiteX571" fmla="*/ 448000 w 1184000"/>
                      <a:gd name="connsiteY571" fmla="*/ 320000 h 1184000"/>
                      <a:gd name="connsiteX572" fmla="*/ 448000 w 1184000"/>
                      <a:gd name="connsiteY572" fmla="*/ 416000 h 1184000"/>
                      <a:gd name="connsiteX573" fmla="*/ 480000 w 1184000"/>
                      <a:gd name="connsiteY573" fmla="*/ 416000 h 1184000"/>
                      <a:gd name="connsiteX574" fmla="*/ 512000 w 1184000"/>
                      <a:gd name="connsiteY574" fmla="*/ 416000 h 1184000"/>
                      <a:gd name="connsiteX575" fmla="*/ 512000 w 1184000"/>
                      <a:gd name="connsiteY575" fmla="*/ 448000 h 1184000"/>
                      <a:gd name="connsiteX576" fmla="*/ 480000 w 1184000"/>
                      <a:gd name="connsiteY576" fmla="*/ 448000 h 1184000"/>
                      <a:gd name="connsiteX577" fmla="*/ 448000 w 1184000"/>
                      <a:gd name="connsiteY577" fmla="*/ 448000 h 1184000"/>
                      <a:gd name="connsiteX578" fmla="*/ 448000 w 1184000"/>
                      <a:gd name="connsiteY578" fmla="*/ 416000 h 1184000"/>
                      <a:gd name="connsiteX579" fmla="*/ 448000 w 1184000"/>
                      <a:gd name="connsiteY579" fmla="*/ 1152000 h 1184000"/>
                      <a:gd name="connsiteX580" fmla="*/ 480000 w 1184000"/>
                      <a:gd name="connsiteY580" fmla="*/ 1152000 h 1184000"/>
                      <a:gd name="connsiteX581" fmla="*/ 480000 w 1184000"/>
                      <a:gd name="connsiteY581" fmla="*/ 1184000 h 1184000"/>
                      <a:gd name="connsiteX582" fmla="*/ 448000 w 1184000"/>
                      <a:gd name="connsiteY582" fmla="*/ 1184000 h 1184000"/>
                      <a:gd name="connsiteX583" fmla="*/ 448000 w 1184000"/>
                      <a:gd name="connsiteY583" fmla="*/ 1152000 h 1184000"/>
                      <a:gd name="connsiteX584" fmla="*/ 480000 w 1184000"/>
                      <a:gd name="connsiteY584" fmla="*/ 224000 h 1184000"/>
                      <a:gd name="connsiteX585" fmla="*/ 512000 w 1184000"/>
                      <a:gd name="connsiteY585" fmla="*/ 224000 h 1184000"/>
                      <a:gd name="connsiteX586" fmla="*/ 512000 w 1184000"/>
                      <a:gd name="connsiteY586" fmla="*/ 256000 h 1184000"/>
                      <a:gd name="connsiteX587" fmla="*/ 480000 w 1184000"/>
                      <a:gd name="connsiteY587" fmla="*/ 256000 h 1184000"/>
                      <a:gd name="connsiteX588" fmla="*/ 480000 w 1184000"/>
                      <a:gd name="connsiteY588" fmla="*/ 224000 h 1184000"/>
                      <a:gd name="connsiteX589" fmla="*/ 480000 w 1184000"/>
                      <a:gd name="connsiteY589" fmla="*/ 480000 h 1184000"/>
                      <a:gd name="connsiteX590" fmla="*/ 512000 w 1184000"/>
                      <a:gd name="connsiteY590" fmla="*/ 480000 h 1184000"/>
                      <a:gd name="connsiteX591" fmla="*/ 544000 w 1184000"/>
                      <a:gd name="connsiteY591" fmla="*/ 480000 h 1184000"/>
                      <a:gd name="connsiteX592" fmla="*/ 544000 w 1184000"/>
                      <a:gd name="connsiteY592" fmla="*/ 512000 h 1184000"/>
                      <a:gd name="connsiteX593" fmla="*/ 512000 w 1184000"/>
                      <a:gd name="connsiteY593" fmla="*/ 512000 h 1184000"/>
                      <a:gd name="connsiteX594" fmla="*/ 480000 w 1184000"/>
                      <a:gd name="connsiteY594" fmla="*/ 512000 h 1184000"/>
                      <a:gd name="connsiteX595" fmla="*/ 480000 w 1184000"/>
                      <a:gd name="connsiteY595" fmla="*/ 480000 h 1184000"/>
                      <a:gd name="connsiteX596" fmla="*/ 480000 w 1184000"/>
                      <a:gd name="connsiteY596" fmla="*/ 1024000 h 1184000"/>
                      <a:gd name="connsiteX597" fmla="*/ 512000 w 1184000"/>
                      <a:gd name="connsiteY597" fmla="*/ 1024000 h 1184000"/>
                      <a:gd name="connsiteX598" fmla="*/ 512000 w 1184000"/>
                      <a:gd name="connsiteY598" fmla="*/ 992000 h 1184000"/>
                      <a:gd name="connsiteX599" fmla="*/ 544000 w 1184000"/>
                      <a:gd name="connsiteY599" fmla="*/ 992000 h 1184000"/>
                      <a:gd name="connsiteX600" fmla="*/ 544000 w 1184000"/>
                      <a:gd name="connsiteY600" fmla="*/ 1024000 h 1184000"/>
                      <a:gd name="connsiteX601" fmla="*/ 544000 w 1184000"/>
                      <a:gd name="connsiteY601" fmla="*/ 1056000 h 1184000"/>
                      <a:gd name="connsiteX602" fmla="*/ 544000 w 1184000"/>
                      <a:gd name="connsiteY602" fmla="*/ 1088000 h 1184000"/>
                      <a:gd name="connsiteX603" fmla="*/ 512000 w 1184000"/>
                      <a:gd name="connsiteY603" fmla="*/ 1088000 h 1184000"/>
                      <a:gd name="connsiteX604" fmla="*/ 480000 w 1184000"/>
                      <a:gd name="connsiteY604" fmla="*/ 1088000 h 1184000"/>
                      <a:gd name="connsiteX605" fmla="*/ 480000 w 1184000"/>
                      <a:gd name="connsiteY605" fmla="*/ 1056000 h 1184000"/>
                      <a:gd name="connsiteX606" fmla="*/ 480000 w 1184000"/>
                      <a:gd name="connsiteY606" fmla="*/ 1024000 h 1184000"/>
                      <a:gd name="connsiteX607" fmla="*/ 480000 w 1184000"/>
                      <a:gd name="connsiteY607" fmla="*/ 1120000 h 1184000"/>
                      <a:gd name="connsiteX608" fmla="*/ 512000 w 1184000"/>
                      <a:gd name="connsiteY608" fmla="*/ 1120000 h 1184000"/>
                      <a:gd name="connsiteX609" fmla="*/ 512000 w 1184000"/>
                      <a:gd name="connsiteY609" fmla="*/ 1152000 h 1184000"/>
                      <a:gd name="connsiteX610" fmla="*/ 480000 w 1184000"/>
                      <a:gd name="connsiteY610" fmla="*/ 1152000 h 1184000"/>
                      <a:gd name="connsiteX611" fmla="*/ 480000 w 1184000"/>
                      <a:gd name="connsiteY611" fmla="*/ 1120000 h 1184000"/>
                      <a:gd name="connsiteX612" fmla="*/ 512000 w 1184000"/>
                      <a:gd name="connsiteY612" fmla="*/ 64000 h 1184000"/>
                      <a:gd name="connsiteX613" fmla="*/ 544000 w 1184000"/>
                      <a:gd name="connsiteY613" fmla="*/ 64000 h 1184000"/>
                      <a:gd name="connsiteX614" fmla="*/ 576000 w 1184000"/>
                      <a:gd name="connsiteY614" fmla="*/ 64000 h 1184000"/>
                      <a:gd name="connsiteX615" fmla="*/ 576000 w 1184000"/>
                      <a:gd name="connsiteY615" fmla="*/ 96000 h 1184000"/>
                      <a:gd name="connsiteX616" fmla="*/ 576000 w 1184000"/>
                      <a:gd name="connsiteY616" fmla="*/ 128000 h 1184000"/>
                      <a:gd name="connsiteX617" fmla="*/ 544000 w 1184000"/>
                      <a:gd name="connsiteY617" fmla="*/ 128000 h 1184000"/>
                      <a:gd name="connsiteX618" fmla="*/ 544000 w 1184000"/>
                      <a:gd name="connsiteY618" fmla="*/ 96000 h 1184000"/>
                      <a:gd name="connsiteX619" fmla="*/ 512000 w 1184000"/>
                      <a:gd name="connsiteY619" fmla="*/ 96000 h 1184000"/>
                      <a:gd name="connsiteX620" fmla="*/ 512000 w 1184000"/>
                      <a:gd name="connsiteY620" fmla="*/ 64000 h 1184000"/>
                      <a:gd name="connsiteX621" fmla="*/ 512000 w 1184000"/>
                      <a:gd name="connsiteY621" fmla="*/ 128000 h 1184000"/>
                      <a:gd name="connsiteX622" fmla="*/ 544000 w 1184000"/>
                      <a:gd name="connsiteY622" fmla="*/ 128000 h 1184000"/>
                      <a:gd name="connsiteX623" fmla="*/ 544000 w 1184000"/>
                      <a:gd name="connsiteY623" fmla="*/ 160000 h 1184000"/>
                      <a:gd name="connsiteX624" fmla="*/ 576000 w 1184000"/>
                      <a:gd name="connsiteY624" fmla="*/ 160000 h 1184000"/>
                      <a:gd name="connsiteX625" fmla="*/ 576000 w 1184000"/>
                      <a:gd name="connsiteY625" fmla="*/ 192000 h 1184000"/>
                      <a:gd name="connsiteX626" fmla="*/ 544000 w 1184000"/>
                      <a:gd name="connsiteY626" fmla="*/ 192000 h 1184000"/>
                      <a:gd name="connsiteX627" fmla="*/ 544000 w 1184000"/>
                      <a:gd name="connsiteY627" fmla="*/ 224000 h 1184000"/>
                      <a:gd name="connsiteX628" fmla="*/ 512000 w 1184000"/>
                      <a:gd name="connsiteY628" fmla="*/ 224000 h 1184000"/>
                      <a:gd name="connsiteX629" fmla="*/ 512000 w 1184000"/>
                      <a:gd name="connsiteY629" fmla="*/ 192000 h 1184000"/>
                      <a:gd name="connsiteX630" fmla="*/ 512000 w 1184000"/>
                      <a:gd name="connsiteY630" fmla="*/ 160000 h 1184000"/>
                      <a:gd name="connsiteX631" fmla="*/ 512000 w 1184000"/>
                      <a:gd name="connsiteY631" fmla="*/ 128000 h 1184000"/>
                      <a:gd name="connsiteX632" fmla="*/ 512000 w 1184000"/>
                      <a:gd name="connsiteY632" fmla="*/ 320000 h 1184000"/>
                      <a:gd name="connsiteX633" fmla="*/ 544000 w 1184000"/>
                      <a:gd name="connsiteY633" fmla="*/ 320000 h 1184000"/>
                      <a:gd name="connsiteX634" fmla="*/ 544000 w 1184000"/>
                      <a:gd name="connsiteY634" fmla="*/ 288000 h 1184000"/>
                      <a:gd name="connsiteX635" fmla="*/ 576000 w 1184000"/>
                      <a:gd name="connsiteY635" fmla="*/ 288000 h 1184000"/>
                      <a:gd name="connsiteX636" fmla="*/ 576000 w 1184000"/>
                      <a:gd name="connsiteY636" fmla="*/ 256000 h 1184000"/>
                      <a:gd name="connsiteX637" fmla="*/ 608000 w 1184000"/>
                      <a:gd name="connsiteY637" fmla="*/ 256000 h 1184000"/>
                      <a:gd name="connsiteX638" fmla="*/ 608000 w 1184000"/>
                      <a:gd name="connsiteY638" fmla="*/ 288000 h 1184000"/>
                      <a:gd name="connsiteX639" fmla="*/ 640000 w 1184000"/>
                      <a:gd name="connsiteY639" fmla="*/ 288000 h 1184000"/>
                      <a:gd name="connsiteX640" fmla="*/ 672000 w 1184000"/>
                      <a:gd name="connsiteY640" fmla="*/ 288000 h 1184000"/>
                      <a:gd name="connsiteX641" fmla="*/ 672000 w 1184000"/>
                      <a:gd name="connsiteY641" fmla="*/ 320000 h 1184000"/>
                      <a:gd name="connsiteX642" fmla="*/ 672000 w 1184000"/>
                      <a:gd name="connsiteY642" fmla="*/ 352000 h 1184000"/>
                      <a:gd name="connsiteX643" fmla="*/ 672000 w 1184000"/>
                      <a:gd name="connsiteY643" fmla="*/ 384000 h 1184000"/>
                      <a:gd name="connsiteX644" fmla="*/ 704000 w 1184000"/>
                      <a:gd name="connsiteY644" fmla="*/ 384000 h 1184000"/>
                      <a:gd name="connsiteX645" fmla="*/ 704000 w 1184000"/>
                      <a:gd name="connsiteY645" fmla="*/ 416000 h 1184000"/>
                      <a:gd name="connsiteX646" fmla="*/ 704000 w 1184000"/>
                      <a:gd name="connsiteY646" fmla="*/ 448000 h 1184000"/>
                      <a:gd name="connsiteX647" fmla="*/ 672000 w 1184000"/>
                      <a:gd name="connsiteY647" fmla="*/ 448000 h 1184000"/>
                      <a:gd name="connsiteX648" fmla="*/ 672000 w 1184000"/>
                      <a:gd name="connsiteY648" fmla="*/ 416000 h 1184000"/>
                      <a:gd name="connsiteX649" fmla="*/ 640000 w 1184000"/>
                      <a:gd name="connsiteY649" fmla="*/ 416000 h 1184000"/>
                      <a:gd name="connsiteX650" fmla="*/ 640000 w 1184000"/>
                      <a:gd name="connsiteY650" fmla="*/ 384000 h 1184000"/>
                      <a:gd name="connsiteX651" fmla="*/ 640000 w 1184000"/>
                      <a:gd name="connsiteY651" fmla="*/ 352000 h 1184000"/>
                      <a:gd name="connsiteX652" fmla="*/ 608000 w 1184000"/>
                      <a:gd name="connsiteY652" fmla="*/ 352000 h 1184000"/>
                      <a:gd name="connsiteX653" fmla="*/ 608000 w 1184000"/>
                      <a:gd name="connsiteY653" fmla="*/ 384000 h 1184000"/>
                      <a:gd name="connsiteX654" fmla="*/ 576000 w 1184000"/>
                      <a:gd name="connsiteY654" fmla="*/ 384000 h 1184000"/>
                      <a:gd name="connsiteX655" fmla="*/ 576000 w 1184000"/>
                      <a:gd name="connsiteY655" fmla="*/ 416000 h 1184000"/>
                      <a:gd name="connsiteX656" fmla="*/ 608000 w 1184000"/>
                      <a:gd name="connsiteY656" fmla="*/ 416000 h 1184000"/>
                      <a:gd name="connsiteX657" fmla="*/ 608000 w 1184000"/>
                      <a:gd name="connsiteY657" fmla="*/ 448000 h 1184000"/>
                      <a:gd name="connsiteX658" fmla="*/ 640000 w 1184000"/>
                      <a:gd name="connsiteY658" fmla="*/ 448000 h 1184000"/>
                      <a:gd name="connsiteX659" fmla="*/ 672000 w 1184000"/>
                      <a:gd name="connsiteY659" fmla="*/ 448000 h 1184000"/>
                      <a:gd name="connsiteX660" fmla="*/ 672000 w 1184000"/>
                      <a:gd name="connsiteY660" fmla="*/ 480000 h 1184000"/>
                      <a:gd name="connsiteX661" fmla="*/ 704000 w 1184000"/>
                      <a:gd name="connsiteY661" fmla="*/ 480000 h 1184000"/>
                      <a:gd name="connsiteX662" fmla="*/ 736000 w 1184000"/>
                      <a:gd name="connsiteY662" fmla="*/ 480000 h 1184000"/>
                      <a:gd name="connsiteX663" fmla="*/ 768000 w 1184000"/>
                      <a:gd name="connsiteY663" fmla="*/ 480000 h 1184000"/>
                      <a:gd name="connsiteX664" fmla="*/ 768000 w 1184000"/>
                      <a:gd name="connsiteY664" fmla="*/ 448000 h 1184000"/>
                      <a:gd name="connsiteX665" fmla="*/ 800000 w 1184000"/>
                      <a:gd name="connsiteY665" fmla="*/ 448000 h 1184000"/>
                      <a:gd name="connsiteX666" fmla="*/ 800000 w 1184000"/>
                      <a:gd name="connsiteY666" fmla="*/ 416000 h 1184000"/>
                      <a:gd name="connsiteX667" fmla="*/ 832000 w 1184000"/>
                      <a:gd name="connsiteY667" fmla="*/ 416000 h 1184000"/>
                      <a:gd name="connsiteX668" fmla="*/ 864000 w 1184000"/>
                      <a:gd name="connsiteY668" fmla="*/ 416000 h 1184000"/>
                      <a:gd name="connsiteX669" fmla="*/ 896000 w 1184000"/>
                      <a:gd name="connsiteY669" fmla="*/ 416000 h 1184000"/>
                      <a:gd name="connsiteX670" fmla="*/ 896000 w 1184000"/>
                      <a:gd name="connsiteY670" fmla="*/ 384000 h 1184000"/>
                      <a:gd name="connsiteX671" fmla="*/ 928000 w 1184000"/>
                      <a:gd name="connsiteY671" fmla="*/ 384000 h 1184000"/>
                      <a:gd name="connsiteX672" fmla="*/ 928000 w 1184000"/>
                      <a:gd name="connsiteY672" fmla="*/ 416000 h 1184000"/>
                      <a:gd name="connsiteX673" fmla="*/ 960000 w 1184000"/>
                      <a:gd name="connsiteY673" fmla="*/ 416000 h 1184000"/>
                      <a:gd name="connsiteX674" fmla="*/ 960000 w 1184000"/>
                      <a:gd name="connsiteY674" fmla="*/ 448000 h 1184000"/>
                      <a:gd name="connsiteX675" fmla="*/ 960000 w 1184000"/>
                      <a:gd name="connsiteY675" fmla="*/ 480000 h 1184000"/>
                      <a:gd name="connsiteX676" fmla="*/ 960000 w 1184000"/>
                      <a:gd name="connsiteY676" fmla="*/ 512000 h 1184000"/>
                      <a:gd name="connsiteX677" fmla="*/ 928000 w 1184000"/>
                      <a:gd name="connsiteY677" fmla="*/ 512000 h 1184000"/>
                      <a:gd name="connsiteX678" fmla="*/ 928000 w 1184000"/>
                      <a:gd name="connsiteY678" fmla="*/ 544000 h 1184000"/>
                      <a:gd name="connsiteX679" fmla="*/ 896000 w 1184000"/>
                      <a:gd name="connsiteY679" fmla="*/ 544000 h 1184000"/>
                      <a:gd name="connsiteX680" fmla="*/ 864000 w 1184000"/>
                      <a:gd name="connsiteY680" fmla="*/ 544000 h 1184000"/>
                      <a:gd name="connsiteX681" fmla="*/ 864000 w 1184000"/>
                      <a:gd name="connsiteY681" fmla="*/ 512000 h 1184000"/>
                      <a:gd name="connsiteX682" fmla="*/ 896000 w 1184000"/>
                      <a:gd name="connsiteY682" fmla="*/ 512000 h 1184000"/>
                      <a:gd name="connsiteX683" fmla="*/ 896000 w 1184000"/>
                      <a:gd name="connsiteY683" fmla="*/ 480000 h 1184000"/>
                      <a:gd name="connsiteX684" fmla="*/ 928000 w 1184000"/>
                      <a:gd name="connsiteY684" fmla="*/ 480000 h 1184000"/>
                      <a:gd name="connsiteX685" fmla="*/ 928000 w 1184000"/>
                      <a:gd name="connsiteY685" fmla="*/ 448000 h 1184000"/>
                      <a:gd name="connsiteX686" fmla="*/ 896000 w 1184000"/>
                      <a:gd name="connsiteY686" fmla="*/ 448000 h 1184000"/>
                      <a:gd name="connsiteX687" fmla="*/ 896000 w 1184000"/>
                      <a:gd name="connsiteY687" fmla="*/ 480000 h 1184000"/>
                      <a:gd name="connsiteX688" fmla="*/ 864000 w 1184000"/>
                      <a:gd name="connsiteY688" fmla="*/ 480000 h 1184000"/>
                      <a:gd name="connsiteX689" fmla="*/ 832000 w 1184000"/>
                      <a:gd name="connsiteY689" fmla="*/ 480000 h 1184000"/>
                      <a:gd name="connsiteX690" fmla="*/ 800000 w 1184000"/>
                      <a:gd name="connsiteY690" fmla="*/ 480000 h 1184000"/>
                      <a:gd name="connsiteX691" fmla="*/ 800000 w 1184000"/>
                      <a:gd name="connsiteY691" fmla="*/ 512000 h 1184000"/>
                      <a:gd name="connsiteX692" fmla="*/ 768000 w 1184000"/>
                      <a:gd name="connsiteY692" fmla="*/ 512000 h 1184000"/>
                      <a:gd name="connsiteX693" fmla="*/ 768000 w 1184000"/>
                      <a:gd name="connsiteY693" fmla="*/ 544000 h 1184000"/>
                      <a:gd name="connsiteX694" fmla="*/ 768000 w 1184000"/>
                      <a:gd name="connsiteY694" fmla="*/ 576000 h 1184000"/>
                      <a:gd name="connsiteX695" fmla="*/ 736000 w 1184000"/>
                      <a:gd name="connsiteY695" fmla="*/ 576000 h 1184000"/>
                      <a:gd name="connsiteX696" fmla="*/ 704000 w 1184000"/>
                      <a:gd name="connsiteY696" fmla="*/ 576000 h 1184000"/>
                      <a:gd name="connsiteX697" fmla="*/ 704000 w 1184000"/>
                      <a:gd name="connsiteY697" fmla="*/ 544000 h 1184000"/>
                      <a:gd name="connsiteX698" fmla="*/ 736000 w 1184000"/>
                      <a:gd name="connsiteY698" fmla="*/ 544000 h 1184000"/>
                      <a:gd name="connsiteX699" fmla="*/ 736000 w 1184000"/>
                      <a:gd name="connsiteY699" fmla="*/ 512000 h 1184000"/>
                      <a:gd name="connsiteX700" fmla="*/ 704000 w 1184000"/>
                      <a:gd name="connsiteY700" fmla="*/ 512000 h 1184000"/>
                      <a:gd name="connsiteX701" fmla="*/ 704000 w 1184000"/>
                      <a:gd name="connsiteY701" fmla="*/ 544000 h 1184000"/>
                      <a:gd name="connsiteX702" fmla="*/ 672000 w 1184000"/>
                      <a:gd name="connsiteY702" fmla="*/ 544000 h 1184000"/>
                      <a:gd name="connsiteX703" fmla="*/ 672000 w 1184000"/>
                      <a:gd name="connsiteY703" fmla="*/ 512000 h 1184000"/>
                      <a:gd name="connsiteX704" fmla="*/ 640000 w 1184000"/>
                      <a:gd name="connsiteY704" fmla="*/ 512000 h 1184000"/>
                      <a:gd name="connsiteX705" fmla="*/ 640000 w 1184000"/>
                      <a:gd name="connsiteY705" fmla="*/ 480000 h 1184000"/>
                      <a:gd name="connsiteX706" fmla="*/ 608000 w 1184000"/>
                      <a:gd name="connsiteY706" fmla="*/ 480000 h 1184000"/>
                      <a:gd name="connsiteX707" fmla="*/ 608000 w 1184000"/>
                      <a:gd name="connsiteY707" fmla="*/ 512000 h 1184000"/>
                      <a:gd name="connsiteX708" fmla="*/ 576000 w 1184000"/>
                      <a:gd name="connsiteY708" fmla="*/ 512000 h 1184000"/>
                      <a:gd name="connsiteX709" fmla="*/ 576000 w 1184000"/>
                      <a:gd name="connsiteY709" fmla="*/ 480000 h 1184000"/>
                      <a:gd name="connsiteX710" fmla="*/ 576000 w 1184000"/>
                      <a:gd name="connsiteY710" fmla="*/ 448000 h 1184000"/>
                      <a:gd name="connsiteX711" fmla="*/ 544000 w 1184000"/>
                      <a:gd name="connsiteY711" fmla="*/ 448000 h 1184000"/>
                      <a:gd name="connsiteX712" fmla="*/ 544000 w 1184000"/>
                      <a:gd name="connsiteY712" fmla="*/ 416000 h 1184000"/>
                      <a:gd name="connsiteX713" fmla="*/ 544000 w 1184000"/>
                      <a:gd name="connsiteY713" fmla="*/ 384000 h 1184000"/>
                      <a:gd name="connsiteX714" fmla="*/ 544000 w 1184000"/>
                      <a:gd name="connsiteY714" fmla="*/ 352000 h 1184000"/>
                      <a:gd name="connsiteX715" fmla="*/ 512000 w 1184000"/>
                      <a:gd name="connsiteY715" fmla="*/ 352000 h 1184000"/>
                      <a:gd name="connsiteX716" fmla="*/ 512000 w 1184000"/>
                      <a:gd name="connsiteY716" fmla="*/ 320000 h 1184000"/>
                      <a:gd name="connsiteX717" fmla="*/ 512000 w 1184000"/>
                      <a:gd name="connsiteY717" fmla="*/ 544000 h 1184000"/>
                      <a:gd name="connsiteX718" fmla="*/ 544000 w 1184000"/>
                      <a:gd name="connsiteY718" fmla="*/ 544000 h 1184000"/>
                      <a:gd name="connsiteX719" fmla="*/ 544000 w 1184000"/>
                      <a:gd name="connsiteY719" fmla="*/ 576000 h 1184000"/>
                      <a:gd name="connsiteX720" fmla="*/ 512000 w 1184000"/>
                      <a:gd name="connsiteY720" fmla="*/ 576000 h 1184000"/>
                      <a:gd name="connsiteX721" fmla="*/ 512000 w 1184000"/>
                      <a:gd name="connsiteY721" fmla="*/ 544000 h 1184000"/>
                      <a:gd name="connsiteX722" fmla="*/ 512000 w 1184000"/>
                      <a:gd name="connsiteY722" fmla="*/ 896000 h 1184000"/>
                      <a:gd name="connsiteX723" fmla="*/ 544000 w 1184000"/>
                      <a:gd name="connsiteY723" fmla="*/ 896000 h 1184000"/>
                      <a:gd name="connsiteX724" fmla="*/ 544000 w 1184000"/>
                      <a:gd name="connsiteY724" fmla="*/ 928000 h 1184000"/>
                      <a:gd name="connsiteX725" fmla="*/ 512000 w 1184000"/>
                      <a:gd name="connsiteY725" fmla="*/ 928000 h 1184000"/>
                      <a:gd name="connsiteX726" fmla="*/ 512000 w 1184000"/>
                      <a:gd name="connsiteY726" fmla="*/ 896000 h 1184000"/>
                      <a:gd name="connsiteX727" fmla="*/ 544000 w 1184000"/>
                      <a:gd name="connsiteY727" fmla="*/ 0 h 1184000"/>
                      <a:gd name="connsiteX728" fmla="*/ 576000 w 1184000"/>
                      <a:gd name="connsiteY728" fmla="*/ 0 h 1184000"/>
                      <a:gd name="connsiteX729" fmla="*/ 576000 w 1184000"/>
                      <a:gd name="connsiteY729" fmla="*/ 32000 h 1184000"/>
                      <a:gd name="connsiteX730" fmla="*/ 544000 w 1184000"/>
                      <a:gd name="connsiteY730" fmla="*/ 32000 h 1184000"/>
                      <a:gd name="connsiteX731" fmla="*/ 544000 w 1184000"/>
                      <a:gd name="connsiteY731" fmla="*/ 0 h 1184000"/>
                      <a:gd name="connsiteX732" fmla="*/ 544000 w 1184000"/>
                      <a:gd name="connsiteY732" fmla="*/ 512000 h 1184000"/>
                      <a:gd name="connsiteX733" fmla="*/ 576000 w 1184000"/>
                      <a:gd name="connsiteY733" fmla="*/ 512000 h 1184000"/>
                      <a:gd name="connsiteX734" fmla="*/ 576000 w 1184000"/>
                      <a:gd name="connsiteY734" fmla="*/ 544000 h 1184000"/>
                      <a:gd name="connsiteX735" fmla="*/ 544000 w 1184000"/>
                      <a:gd name="connsiteY735" fmla="*/ 544000 h 1184000"/>
                      <a:gd name="connsiteX736" fmla="*/ 544000 w 1184000"/>
                      <a:gd name="connsiteY736" fmla="*/ 512000 h 1184000"/>
                      <a:gd name="connsiteX737" fmla="*/ 544000 w 1184000"/>
                      <a:gd name="connsiteY737" fmla="*/ 864000 h 1184000"/>
                      <a:gd name="connsiteX738" fmla="*/ 576000 w 1184000"/>
                      <a:gd name="connsiteY738" fmla="*/ 864000 h 1184000"/>
                      <a:gd name="connsiteX739" fmla="*/ 576000 w 1184000"/>
                      <a:gd name="connsiteY739" fmla="*/ 896000 h 1184000"/>
                      <a:gd name="connsiteX740" fmla="*/ 544000 w 1184000"/>
                      <a:gd name="connsiteY740" fmla="*/ 896000 h 1184000"/>
                      <a:gd name="connsiteX741" fmla="*/ 544000 w 1184000"/>
                      <a:gd name="connsiteY741" fmla="*/ 864000 h 1184000"/>
                      <a:gd name="connsiteX742" fmla="*/ 544000 w 1184000"/>
                      <a:gd name="connsiteY742" fmla="*/ 928000 h 1184000"/>
                      <a:gd name="connsiteX743" fmla="*/ 576000 w 1184000"/>
                      <a:gd name="connsiteY743" fmla="*/ 928000 h 1184000"/>
                      <a:gd name="connsiteX744" fmla="*/ 576000 w 1184000"/>
                      <a:gd name="connsiteY744" fmla="*/ 960000 h 1184000"/>
                      <a:gd name="connsiteX745" fmla="*/ 544000 w 1184000"/>
                      <a:gd name="connsiteY745" fmla="*/ 960000 h 1184000"/>
                      <a:gd name="connsiteX746" fmla="*/ 544000 w 1184000"/>
                      <a:gd name="connsiteY746" fmla="*/ 928000 h 1184000"/>
                      <a:gd name="connsiteX747" fmla="*/ 544000 w 1184000"/>
                      <a:gd name="connsiteY747" fmla="*/ 1152000 h 1184000"/>
                      <a:gd name="connsiteX748" fmla="*/ 576000 w 1184000"/>
                      <a:gd name="connsiteY748" fmla="*/ 1152000 h 1184000"/>
                      <a:gd name="connsiteX749" fmla="*/ 608000 w 1184000"/>
                      <a:gd name="connsiteY749" fmla="*/ 1152000 h 1184000"/>
                      <a:gd name="connsiteX750" fmla="*/ 608000 w 1184000"/>
                      <a:gd name="connsiteY750" fmla="*/ 1184000 h 1184000"/>
                      <a:gd name="connsiteX751" fmla="*/ 576000 w 1184000"/>
                      <a:gd name="connsiteY751" fmla="*/ 1184000 h 1184000"/>
                      <a:gd name="connsiteX752" fmla="*/ 544000 w 1184000"/>
                      <a:gd name="connsiteY752" fmla="*/ 1184000 h 1184000"/>
                      <a:gd name="connsiteX753" fmla="*/ 544000 w 1184000"/>
                      <a:gd name="connsiteY753" fmla="*/ 1152000 h 1184000"/>
                      <a:gd name="connsiteX754" fmla="*/ 576000 w 1184000"/>
                      <a:gd name="connsiteY754" fmla="*/ 32000 h 1184000"/>
                      <a:gd name="connsiteX755" fmla="*/ 608000 w 1184000"/>
                      <a:gd name="connsiteY755" fmla="*/ 32000 h 1184000"/>
                      <a:gd name="connsiteX756" fmla="*/ 608000 w 1184000"/>
                      <a:gd name="connsiteY756" fmla="*/ 0 h 1184000"/>
                      <a:gd name="connsiteX757" fmla="*/ 640000 w 1184000"/>
                      <a:gd name="connsiteY757" fmla="*/ 0 h 1184000"/>
                      <a:gd name="connsiteX758" fmla="*/ 672000 w 1184000"/>
                      <a:gd name="connsiteY758" fmla="*/ 0 h 1184000"/>
                      <a:gd name="connsiteX759" fmla="*/ 704000 w 1184000"/>
                      <a:gd name="connsiteY759" fmla="*/ 0 h 1184000"/>
                      <a:gd name="connsiteX760" fmla="*/ 736000 w 1184000"/>
                      <a:gd name="connsiteY760" fmla="*/ 0 h 1184000"/>
                      <a:gd name="connsiteX761" fmla="*/ 768000 w 1184000"/>
                      <a:gd name="connsiteY761" fmla="*/ 0 h 1184000"/>
                      <a:gd name="connsiteX762" fmla="*/ 768000 w 1184000"/>
                      <a:gd name="connsiteY762" fmla="*/ 32000 h 1184000"/>
                      <a:gd name="connsiteX763" fmla="*/ 768000 w 1184000"/>
                      <a:gd name="connsiteY763" fmla="*/ 64000 h 1184000"/>
                      <a:gd name="connsiteX764" fmla="*/ 768000 w 1184000"/>
                      <a:gd name="connsiteY764" fmla="*/ 96000 h 1184000"/>
                      <a:gd name="connsiteX765" fmla="*/ 800000 w 1184000"/>
                      <a:gd name="connsiteY765" fmla="*/ 96000 h 1184000"/>
                      <a:gd name="connsiteX766" fmla="*/ 800000 w 1184000"/>
                      <a:gd name="connsiteY766" fmla="*/ 64000 h 1184000"/>
                      <a:gd name="connsiteX767" fmla="*/ 832000 w 1184000"/>
                      <a:gd name="connsiteY767" fmla="*/ 64000 h 1184000"/>
                      <a:gd name="connsiteX768" fmla="*/ 864000 w 1184000"/>
                      <a:gd name="connsiteY768" fmla="*/ 64000 h 1184000"/>
                      <a:gd name="connsiteX769" fmla="*/ 896000 w 1184000"/>
                      <a:gd name="connsiteY769" fmla="*/ 64000 h 1184000"/>
                      <a:gd name="connsiteX770" fmla="*/ 896000 w 1184000"/>
                      <a:gd name="connsiteY770" fmla="*/ 32000 h 1184000"/>
                      <a:gd name="connsiteX771" fmla="*/ 928000 w 1184000"/>
                      <a:gd name="connsiteY771" fmla="*/ 32000 h 1184000"/>
                      <a:gd name="connsiteX772" fmla="*/ 928000 w 1184000"/>
                      <a:gd name="connsiteY772" fmla="*/ 64000 h 1184000"/>
                      <a:gd name="connsiteX773" fmla="*/ 928000 w 1184000"/>
                      <a:gd name="connsiteY773" fmla="*/ 96000 h 1184000"/>
                      <a:gd name="connsiteX774" fmla="*/ 928000 w 1184000"/>
                      <a:gd name="connsiteY774" fmla="*/ 128000 h 1184000"/>
                      <a:gd name="connsiteX775" fmla="*/ 896000 w 1184000"/>
                      <a:gd name="connsiteY775" fmla="*/ 128000 h 1184000"/>
                      <a:gd name="connsiteX776" fmla="*/ 896000 w 1184000"/>
                      <a:gd name="connsiteY776" fmla="*/ 96000 h 1184000"/>
                      <a:gd name="connsiteX777" fmla="*/ 864000 w 1184000"/>
                      <a:gd name="connsiteY777" fmla="*/ 96000 h 1184000"/>
                      <a:gd name="connsiteX778" fmla="*/ 832000 w 1184000"/>
                      <a:gd name="connsiteY778" fmla="*/ 96000 h 1184000"/>
                      <a:gd name="connsiteX779" fmla="*/ 832000 w 1184000"/>
                      <a:gd name="connsiteY779" fmla="*/ 128000 h 1184000"/>
                      <a:gd name="connsiteX780" fmla="*/ 800000 w 1184000"/>
                      <a:gd name="connsiteY780" fmla="*/ 128000 h 1184000"/>
                      <a:gd name="connsiteX781" fmla="*/ 768000 w 1184000"/>
                      <a:gd name="connsiteY781" fmla="*/ 128000 h 1184000"/>
                      <a:gd name="connsiteX782" fmla="*/ 768000 w 1184000"/>
                      <a:gd name="connsiteY782" fmla="*/ 160000 h 1184000"/>
                      <a:gd name="connsiteX783" fmla="*/ 736000 w 1184000"/>
                      <a:gd name="connsiteY783" fmla="*/ 160000 h 1184000"/>
                      <a:gd name="connsiteX784" fmla="*/ 736000 w 1184000"/>
                      <a:gd name="connsiteY784" fmla="*/ 192000 h 1184000"/>
                      <a:gd name="connsiteX785" fmla="*/ 736000 w 1184000"/>
                      <a:gd name="connsiteY785" fmla="*/ 224000 h 1184000"/>
                      <a:gd name="connsiteX786" fmla="*/ 704000 w 1184000"/>
                      <a:gd name="connsiteY786" fmla="*/ 224000 h 1184000"/>
                      <a:gd name="connsiteX787" fmla="*/ 704000 w 1184000"/>
                      <a:gd name="connsiteY787" fmla="*/ 192000 h 1184000"/>
                      <a:gd name="connsiteX788" fmla="*/ 704000 w 1184000"/>
                      <a:gd name="connsiteY788" fmla="*/ 160000 h 1184000"/>
                      <a:gd name="connsiteX789" fmla="*/ 672000 w 1184000"/>
                      <a:gd name="connsiteY789" fmla="*/ 160000 h 1184000"/>
                      <a:gd name="connsiteX790" fmla="*/ 672000 w 1184000"/>
                      <a:gd name="connsiteY790" fmla="*/ 128000 h 1184000"/>
                      <a:gd name="connsiteX791" fmla="*/ 704000 w 1184000"/>
                      <a:gd name="connsiteY791" fmla="*/ 128000 h 1184000"/>
                      <a:gd name="connsiteX792" fmla="*/ 736000 w 1184000"/>
                      <a:gd name="connsiteY792" fmla="*/ 128000 h 1184000"/>
                      <a:gd name="connsiteX793" fmla="*/ 736000 w 1184000"/>
                      <a:gd name="connsiteY793" fmla="*/ 96000 h 1184000"/>
                      <a:gd name="connsiteX794" fmla="*/ 704000 w 1184000"/>
                      <a:gd name="connsiteY794" fmla="*/ 96000 h 1184000"/>
                      <a:gd name="connsiteX795" fmla="*/ 704000 w 1184000"/>
                      <a:gd name="connsiteY795" fmla="*/ 64000 h 1184000"/>
                      <a:gd name="connsiteX796" fmla="*/ 736000 w 1184000"/>
                      <a:gd name="connsiteY796" fmla="*/ 64000 h 1184000"/>
                      <a:gd name="connsiteX797" fmla="*/ 736000 w 1184000"/>
                      <a:gd name="connsiteY797" fmla="*/ 32000 h 1184000"/>
                      <a:gd name="connsiteX798" fmla="*/ 704000 w 1184000"/>
                      <a:gd name="connsiteY798" fmla="*/ 32000 h 1184000"/>
                      <a:gd name="connsiteX799" fmla="*/ 704000 w 1184000"/>
                      <a:gd name="connsiteY799" fmla="*/ 64000 h 1184000"/>
                      <a:gd name="connsiteX800" fmla="*/ 672000 w 1184000"/>
                      <a:gd name="connsiteY800" fmla="*/ 64000 h 1184000"/>
                      <a:gd name="connsiteX801" fmla="*/ 672000 w 1184000"/>
                      <a:gd name="connsiteY801" fmla="*/ 32000 h 1184000"/>
                      <a:gd name="connsiteX802" fmla="*/ 640000 w 1184000"/>
                      <a:gd name="connsiteY802" fmla="*/ 32000 h 1184000"/>
                      <a:gd name="connsiteX803" fmla="*/ 640000 w 1184000"/>
                      <a:gd name="connsiteY803" fmla="*/ 64000 h 1184000"/>
                      <a:gd name="connsiteX804" fmla="*/ 672000 w 1184000"/>
                      <a:gd name="connsiteY804" fmla="*/ 64000 h 1184000"/>
                      <a:gd name="connsiteX805" fmla="*/ 672000 w 1184000"/>
                      <a:gd name="connsiteY805" fmla="*/ 96000 h 1184000"/>
                      <a:gd name="connsiteX806" fmla="*/ 640000 w 1184000"/>
                      <a:gd name="connsiteY806" fmla="*/ 96000 h 1184000"/>
                      <a:gd name="connsiteX807" fmla="*/ 608000 w 1184000"/>
                      <a:gd name="connsiteY807" fmla="*/ 96000 h 1184000"/>
                      <a:gd name="connsiteX808" fmla="*/ 608000 w 1184000"/>
                      <a:gd name="connsiteY808" fmla="*/ 64000 h 1184000"/>
                      <a:gd name="connsiteX809" fmla="*/ 576000 w 1184000"/>
                      <a:gd name="connsiteY809" fmla="*/ 64000 h 1184000"/>
                      <a:gd name="connsiteX810" fmla="*/ 576000 w 1184000"/>
                      <a:gd name="connsiteY810" fmla="*/ 32000 h 1184000"/>
                      <a:gd name="connsiteX811" fmla="*/ 576000 w 1184000"/>
                      <a:gd name="connsiteY811" fmla="*/ 192000 h 1184000"/>
                      <a:gd name="connsiteX812" fmla="*/ 608000 w 1184000"/>
                      <a:gd name="connsiteY812" fmla="*/ 192000 h 1184000"/>
                      <a:gd name="connsiteX813" fmla="*/ 608000 w 1184000"/>
                      <a:gd name="connsiteY813" fmla="*/ 224000 h 1184000"/>
                      <a:gd name="connsiteX814" fmla="*/ 576000 w 1184000"/>
                      <a:gd name="connsiteY814" fmla="*/ 224000 h 1184000"/>
                      <a:gd name="connsiteX815" fmla="*/ 576000 w 1184000"/>
                      <a:gd name="connsiteY815" fmla="*/ 192000 h 1184000"/>
                      <a:gd name="connsiteX816" fmla="*/ 576000 w 1184000"/>
                      <a:gd name="connsiteY816" fmla="*/ 896000 h 1184000"/>
                      <a:gd name="connsiteX817" fmla="*/ 608000 w 1184000"/>
                      <a:gd name="connsiteY817" fmla="*/ 896000 h 1184000"/>
                      <a:gd name="connsiteX818" fmla="*/ 608000 w 1184000"/>
                      <a:gd name="connsiteY818" fmla="*/ 928000 h 1184000"/>
                      <a:gd name="connsiteX819" fmla="*/ 576000 w 1184000"/>
                      <a:gd name="connsiteY819" fmla="*/ 928000 h 1184000"/>
                      <a:gd name="connsiteX820" fmla="*/ 576000 w 1184000"/>
                      <a:gd name="connsiteY820" fmla="*/ 896000 h 1184000"/>
                      <a:gd name="connsiteX821" fmla="*/ 576000 w 1184000"/>
                      <a:gd name="connsiteY821" fmla="*/ 1024000 h 1184000"/>
                      <a:gd name="connsiteX822" fmla="*/ 608000 w 1184000"/>
                      <a:gd name="connsiteY822" fmla="*/ 1024000 h 1184000"/>
                      <a:gd name="connsiteX823" fmla="*/ 608000 w 1184000"/>
                      <a:gd name="connsiteY823" fmla="*/ 1056000 h 1184000"/>
                      <a:gd name="connsiteX824" fmla="*/ 576000 w 1184000"/>
                      <a:gd name="connsiteY824" fmla="*/ 1056000 h 1184000"/>
                      <a:gd name="connsiteX825" fmla="*/ 576000 w 1184000"/>
                      <a:gd name="connsiteY825" fmla="*/ 1024000 h 1184000"/>
                      <a:gd name="connsiteX826" fmla="*/ 576000 w 1184000"/>
                      <a:gd name="connsiteY826" fmla="*/ 1088000 h 1184000"/>
                      <a:gd name="connsiteX827" fmla="*/ 608000 w 1184000"/>
                      <a:gd name="connsiteY827" fmla="*/ 1088000 h 1184000"/>
                      <a:gd name="connsiteX828" fmla="*/ 608000 w 1184000"/>
                      <a:gd name="connsiteY828" fmla="*/ 1120000 h 1184000"/>
                      <a:gd name="connsiteX829" fmla="*/ 576000 w 1184000"/>
                      <a:gd name="connsiteY829" fmla="*/ 1120000 h 1184000"/>
                      <a:gd name="connsiteX830" fmla="*/ 576000 w 1184000"/>
                      <a:gd name="connsiteY830" fmla="*/ 1088000 h 1184000"/>
                      <a:gd name="connsiteX831" fmla="*/ 608000 w 1184000"/>
                      <a:gd name="connsiteY831" fmla="*/ 160000 h 1184000"/>
                      <a:gd name="connsiteX832" fmla="*/ 640000 w 1184000"/>
                      <a:gd name="connsiteY832" fmla="*/ 160000 h 1184000"/>
                      <a:gd name="connsiteX833" fmla="*/ 640000 w 1184000"/>
                      <a:gd name="connsiteY833" fmla="*/ 192000 h 1184000"/>
                      <a:gd name="connsiteX834" fmla="*/ 608000 w 1184000"/>
                      <a:gd name="connsiteY834" fmla="*/ 192000 h 1184000"/>
                      <a:gd name="connsiteX835" fmla="*/ 608000 w 1184000"/>
                      <a:gd name="connsiteY835" fmla="*/ 160000 h 1184000"/>
                      <a:gd name="connsiteX836" fmla="*/ 608000 w 1184000"/>
                      <a:gd name="connsiteY836" fmla="*/ 224000 h 1184000"/>
                      <a:gd name="connsiteX837" fmla="*/ 640000 w 1184000"/>
                      <a:gd name="connsiteY837" fmla="*/ 224000 h 1184000"/>
                      <a:gd name="connsiteX838" fmla="*/ 640000 w 1184000"/>
                      <a:gd name="connsiteY838" fmla="*/ 192000 h 1184000"/>
                      <a:gd name="connsiteX839" fmla="*/ 672000 w 1184000"/>
                      <a:gd name="connsiteY839" fmla="*/ 192000 h 1184000"/>
                      <a:gd name="connsiteX840" fmla="*/ 672000 w 1184000"/>
                      <a:gd name="connsiteY840" fmla="*/ 224000 h 1184000"/>
                      <a:gd name="connsiteX841" fmla="*/ 672000 w 1184000"/>
                      <a:gd name="connsiteY841" fmla="*/ 256000 h 1184000"/>
                      <a:gd name="connsiteX842" fmla="*/ 640000 w 1184000"/>
                      <a:gd name="connsiteY842" fmla="*/ 256000 h 1184000"/>
                      <a:gd name="connsiteX843" fmla="*/ 608000 w 1184000"/>
                      <a:gd name="connsiteY843" fmla="*/ 256000 h 1184000"/>
                      <a:gd name="connsiteX844" fmla="*/ 608000 w 1184000"/>
                      <a:gd name="connsiteY844" fmla="*/ 224000 h 1184000"/>
                      <a:gd name="connsiteX845" fmla="*/ 608000 w 1184000"/>
                      <a:gd name="connsiteY845" fmla="*/ 512000 h 1184000"/>
                      <a:gd name="connsiteX846" fmla="*/ 640000 w 1184000"/>
                      <a:gd name="connsiteY846" fmla="*/ 512000 h 1184000"/>
                      <a:gd name="connsiteX847" fmla="*/ 640000 w 1184000"/>
                      <a:gd name="connsiteY847" fmla="*/ 544000 h 1184000"/>
                      <a:gd name="connsiteX848" fmla="*/ 608000 w 1184000"/>
                      <a:gd name="connsiteY848" fmla="*/ 544000 h 1184000"/>
                      <a:gd name="connsiteX849" fmla="*/ 608000 w 1184000"/>
                      <a:gd name="connsiteY849" fmla="*/ 512000 h 1184000"/>
                      <a:gd name="connsiteX850" fmla="*/ 608000 w 1184000"/>
                      <a:gd name="connsiteY850" fmla="*/ 640000 h 1184000"/>
                      <a:gd name="connsiteX851" fmla="*/ 640000 w 1184000"/>
                      <a:gd name="connsiteY851" fmla="*/ 640000 h 1184000"/>
                      <a:gd name="connsiteX852" fmla="*/ 672000 w 1184000"/>
                      <a:gd name="connsiteY852" fmla="*/ 640000 h 1184000"/>
                      <a:gd name="connsiteX853" fmla="*/ 672000 w 1184000"/>
                      <a:gd name="connsiteY853" fmla="*/ 608000 h 1184000"/>
                      <a:gd name="connsiteX854" fmla="*/ 704000 w 1184000"/>
                      <a:gd name="connsiteY854" fmla="*/ 608000 h 1184000"/>
                      <a:gd name="connsiteX855" fmla="*/ 736000 w 1184000"/>
                      <a:gd name="connsiteY855" fmla="*/ 608000 h 1184000"/>
                      <a:gd name="connsiteX856" fmla="*/ 768000 w 1184000"/>
                      <a:gd name="connsiteY856" fmla="*/ 608000 h 1184000"/>
                      <a:gd name="connsiteX857" fmla="*/ 768000 w 1184000"/>
                      <a:gd name="connsiteY857" fmla="*/ 640000 h 1184000"/>
                      <a:gd name="connsiteX858" fmla="*/ 800000 w 1184000"/>
                      <a:gd name="connsiteY858" fmla="*/ 640000 h 1184000"/>
                      <a:gd name="connsiteX859" fmla="*/ 800000 w 1184000"/>
                      <a:gd name="connsiteY859" fmla="*/ 672000 h 1184000"/>
                      <a:gd name="connsiteX860" fmla="*/ 832000 w 1184000"/>
                      <a:gd name="connsiteY860" fmla="*/ 672000 h 1184000"/>
                      <a:gd name="connsiteX861" fmla="*/ 832000 w 1184000"/>
                      <a:gd name="connsiteY861" fmla="*/ 640000 h 1184000"/>
                      <a:gd name="connsiteX862" fmla="*/ 800000 w 1184000"/>
                      <a:gd name="connsiteY862" fmla="*/ 640000 h 1184000"/>
                      <a:gd name="connsiteX863" fmla="*/ 800000 w 1184000"/>
                      <a:gd name="connsiteY863" fmla="*/ 608000 h 1184000"/>
                      <a:gd name="connsiteX864" fmla="*/ 832000 w 1184000"/>
                      <a:gd name="connsiteY864" fmla="*/ 608000 h 1184000"/>
                      <a:gd name="connsiteX865" fmla="*/ 832000 w 1184000"/>
                      <a:gd name="connsiteY865" fmla="*/ 576000 h 1184000"/>
                      <a:gd name="connsiteX866" fmla="*/ 864000 w 1184000"/>
                      <a:gd name="connsiteY866" fmla="*/ 576000 h 1184000"/>
                      <a:gd name="connsiteX867" fmla="*/ 896000 w 1184000"/>
                      <a:gd name="connsiteY867" fmla="*/ 576000 h 1184000"/>
                      <a:gd name="connsiteX868" fmla="*/ 928000 w 1184000"/>
                      <a:gd name="connsiteY868" fmla="*/ 576000 h 1184000"/>
                      <a:gd name="connsiteX869" fmla="*/ 928000 w 1184000"/>
                      <a:gd name="connsiteY869" fmla="*/ 544000 h 1184000"/>
                      <a:gd name="connsiteX870" fmla="*/ 960000 w 1184000"/>
                      <a:gd name="connsiteY870" fmla="*/ 544000 h 1184000"/>
                      <a:gd name="connsiteX871" fmla="*/ 960000 w 1184000"/>
                      <a:gd name="connsiteY871" fmla="*/ 512000 h 1184000"/>
                      <a:gd name="connsiteX872" fmla="*/ 992000 w 1184000"/>
                      <a:gd name="connsiteY872" fmla="*/ 512000 h 1184000"/>
                      <a:gd name="connsiteX873" fmla="*/ 992000 w 1184000"/>
                      <a:gd name="connsiteY873" fmla="*/ 544000 h 1184000"/>
                      <a:gd name="connsiteX874" fmla="*/ 992000 w 1184000"/>
                      <a:gd name="connsiteY874" fmla="*/ 576000 h 1184000"/>
                      <a:gd name="connsiteX875" fmla="*/ 992000 w 1184000"/>
                      <a:gd name="connsiteY875" fmla="*/ 608000 h 1184000"/>
                      <a:gd name="connsiteX876" fmla="*/ 960000 w 1184000"/>
                      <a:gd name="connsiteY876" fmla="*/ 608000 h 1184000"/>
                      <a:gd name="connsiteX877" fmla="*/ 960000 w 1184000"/>
                      <a:gd name="connsiteY877" fmla="*/ 640000 h 1184000"/>
                      <a:gd name="connsiteX878" fmla="*/ 992000 w 1184000"/>
                      <a:gd name="connsiteY878" fmla="*/ 640000 h 1184000"/>
                      <a:gd name="connsiteX879" fmla="*/ 992000 w 1184000"/>
                      <a:gd name="connsiteY879" fmla="*/ 672000 h 1184000"/>
                      <a:gd name="connsiteX880" fmla="*/ 960000 w 1184000"/>
                      <a:gd name="connsiteY880" fmla="*/ 672000 h 1184000"/>
                      <a:gd name="connsiteX881" fmla="*/ 960000 w 1184000"/>
                      <a:gd name="connsiteY881" fmla="*/ 704000 h 1184000"/>
                      <a:gd name="connsiteX882" fmla="*/ 928000 w 1184000"/>
                      <a:gd name="connsiteY882" fmla="*/ 704000 h 1184000"/>
                      <a:gd name="connsiteX883" fmla="*/ 896000 w 1184000"/>
                      <a:gd name="connsiteY883" fmla="*/ 704000 h 1184000"/>
                      <a:gd name="connsiteX884" fmla="*/ 896000 w 1184000"/>
                      <a:gd name="connsiteY884" fmla="*/ 736000 h 1184000"/>
                      <a:gd name="connsiteX885" fmla="*/ 928000 w 1184000"/>
                      <a:gd name="connsiteY885" fmla="*/ 736000 h 1184000"/>
                      <a:gd name="connsiteX886" fmla="*/ 960000 w 1184000"/>
                      <a:gd name="connsiteY886" fmla="*/ 736000 h 1184000"/>
                      <a:gd name="connsiteX887" fmla="*/ 960000 w 1184000"/>
                      <a:gd name="connsiteY887" fmla="*/ 768000 h 1184000"/>
                      <a:gd name="connsiteX888" fmla="*/ 928000 w 1184000"/>
                      <a:gd name="connsiteY888" fmla="*/ 768000 h 1184000"/>
                      <a:gd name="connsiteX889" fmla="*/ 896000 w 1184000"/>
                      <a:gd name="connsiteY889" fmla="*/ 768000 h 1184000"/>
                      <a:gd name="connsiteX890" fmla="*/ 864000 w 1184000"/>
                      <a:gd name="connsiteY890" fmla="*/ 768000 h 1184000"/>
                      <a:gd name="connsiteX891" fmla="*/ 864000 w 1184000"/>
                      <a:gd name="connsiteY891" fmla="*/ 736000 h 1184000"/>
                      <a:gd name="connsiteX892" fmla="*/ 864000 w 1184000"/>
                      <a:gd name="connsiteY892" fmla="*/ 704000 h 1184000"/>
                      <a:gd name="connsiteX893" fmla="*/ 832000 w 1184000"/>
                      <a:gd name="connsiteY893" fmla="*/ 704000 h 1184000"/>
                      <a:gd name="connsiteX894" fmla="*/ 832000 w 1184000"/>
                      <a:gd name="connsiteY894" fmla="*/ 736000 h 1184000"/>
                      <a:gd name="connsiteX895" fmla="*/ 832000 w 1184000"/>
                      <a:gd name="connsiteY895" fmla="*/ 768000 h 1184000"/>
                      <a:gd name="connsiteX896" fmla="*/ 832000 w 1184000"/>
                      <a:gd name="connsiteY896" fmla="*/ 800000 h 1184000"/>
                      <a:gd name="connsiteX897" fmla="*/ 864000 w 1184000"/>
                      <a:gd name="connsiteY897" fmla="*/ 800000 h 1184000"/>
                      <a:gd name="connsiteX898" fmla="*/ 864000 w 1184000"/>
                      <a:gd name="connsiteY898" fmla="*/ 832000 h 1184000"/>
                      <a:gd name="connsiteX899" fmla="*/ 832000 w 1184000"/>
                      <a:gd name="connsiteY899" fmla="*/ 832000 h 1184000"/>
                      <a:gd name="connsiteX900" fmla="*/ 800000 w 1184000"/>
                      <a:gd name="connsiteY900" fmla="*/ 832000 h 1184000"/>
                      <a:gd name="connsiteX901" fmla="*/ 800000 w 1184000"/>
                      <a:gd name="connsiteY901" fmla="*/ 800000 h 1184000"/>
                      <a:gd name="connsiteX902" fmla="*/ 768000 w 1184000"/>
                      <a:gd name="connsiteY902" fmla="*/ 800000 h 1184000"/>
                      <a:gd name="connsiteX903" fmla="*/ 768000 w 1184000"/>
                      <a:gd name="connsiteY903" fmla="*/ 768000 h 1184000"/>
                      <a:gd name="connsiteX904" fmla="*/ 800000 w 1184000"/>
                      <a:gd name="connsiteY904" fmla="*/ 768000 h 1184000"/>
                      <a:gd name="connsiteX905" fmla="*/ 800000 w 1184000"/>
                      <a:gd name="connsiteY905" fmla="*/ 736000 h 1184000"/>
                      <a:gd name="connsiteX906" fmla="*/ 800000 w 1184000"/>
                      <a:gd name="connsiteY906" fmla="*/ 704000 h 1184000"/>
                      <a:gd name="connsiteX907" fmla="*/ 768000 w 1184000"/>
                      <a:gd name="connsiteY907" fmla="*/ 704000 h 1184000"/>
                      <a:gd name="connsiteX908" fmla="*/ 768000 w 1184000"/>
                      <a:gd name="connsiteY908" fmla="*/ 736000 h 1184000"/>
                      <a:gd name="connsiteX909" fmla="*/ 768000 w 1184000"/>
                      <a:gd name="connsiteY909" fmla="*/ 768000 h 1184000"/>
                      <a:gd name="connsiteX910" fmla="*/ 736000 w 1184000"/>
                      <a:gd name="connsiteY910" fmla="*/ 768000 h 1184000"/>
                      <a:gd name="connsiteX911" fmla="*/ 704000 w 1184000"/>
                      <a:gd name="connsiteY911" fmla="*/ 768000 h 1184000"/>
                      <a:gd name="connsiteX912" fmla="*/ 672000 w 1184000"/>
                      <a:gd name="connsiteY912" fmla="*/ 768000 h 1184000"/>
                      <a:gd name="connsiteX913" fmla="*/ 672000 w 1184000"/>
                      <a:gd name="connsiteY913" fmla="*/ 736000 h 1184000"/>
                      <a:gd name="connsiteX914" fmla="*/ 640000 w 1184000"/>
                      <a:gd name="connsiteY914" fmla="*/ 736000 h 1184000"/>
                      <a:gd name="connsiteX915" fmla="*/ 608000 w 1184000"/>
                      <a:gd name="connsiteY915" fmla="*/ 736000 h 1184000"/>
                      <a:gd name="connsiteX916" fmla="*/ 608000 w 1184000"/>
                      <a:gd name="connsiteY916" fmla="*/ 704000 h 1184000"/>
                      <a:gd name="connsiteX917" fmla="*/ 608000 w 1184000"/>
                      <a:gd name="connsiteY917" fmla="*/ 672000 h 1184000"/>
                      <a:gd name="connsiteX918" fmla="*/ 608000 w 1184000"/>
                      <a:gd name="connsiteY918" fmla="*/ 640000 h 1184000"/>
                      <a:gd name="connsiteX919" fmla="*/ 608000 w 1184000"/>
                      <a:gd name="connsiteY919" fmla="*/ 1056000 h 1184000"/>
                      <a:gd name="connsiteX920" fmla="*/ 640000 w 1184000"/>
                      <a:gd name="connsiteY920" fmla="*/ 1056000 h 1184000"/>
                      <a:gd name="connsiteX921" fmla="*/ 640000 w 1184000"/>
                      <a:gd name="connsiteY921" fmla="*/ 1088000 h 1184000"/>
                      <a:gd name="connsiteX922" fmla="*/ 608000 w 1184000"/>
                      <a:gd name="connsiteY922" fmla="*/ 1088000 h 1184000"/>
                      <a:gd name="connsiteX923" fmla="*/ 608000 w 1184000"/>
                      <a:gd name="connsiteY923" fmla="*/ 1056000 h 1184000"/>
                      <a:gd name="connsiteX924" fmla="*/ 608000 w 1184000"/>
                      <a:gd name="connsiteY924" fmla="*/ 1120000 h 1184000"/>
                      <a:gd name="connsiteX925" fmla="*/ 640000 w 1184000"/>
                      <a:gd name="connsiteY925" fmla="*/ 1120000 h 1184000"/>
                      <a:gd name="connsiteX926" fmla="*/ 640000 w 1184000"/>
                      <a:gd name="connsiteY926" fmla="*/ 1152000 h 1184000"/>
                      <a:gd name="connsiteX927" fmla="*/ 608000 w 1184000"/>
                      <a:gd name="connsiteY927" fmla="*/ 1152000 h 1184000"/>
                      <a:gd name="connsiteX928" fmla="*/ 608000 w 1184000"/>
                      <a:gd name="connsiteY928" fmla="*/ 1120000 h 1184000"/>
                      <a:gd name="connsiteX929" fmla="*/ 640000 w 1184000"/>
                      <a:gd name="connsiteY929" fmla="*/ 544000 h 1184000"/>
                      <a:gd name="connsiteX930" fmla="*/ 672000 w 1184000"/>
                      <a:gd name="connsiteY930" fmla="*/ 544000 h 1184000"/>
                      <a:gd name="connsiteX931" fmla="*/ 672000 w 1184000"/>
                      <a:gd name="connsiteY931" fmla="*/ 576000 h 1184000"/>
                      <a:gd name="connsiteX932" fmla="*/ 640000 w 1184000"/>
                      <a:gd name="connsiteY932" fmla="*/ 576000 h 1184000"/>
                      <a:gd name="connsiteX933" fmla="*/ 640000 w 1184000"/>
                      <a:gd name="connsiteY933" fmla="*/ 544000 h 1184000"/>
                      <a:gd name="connsiteX934" fmla="*/ 672000 w 1184000"/>
                      <a:gd name="connsiteY934" fmla="*/ 672000 h 1184000"/>
                      <a:gd name="connsiteX935" fmla="*/ 672000 w 1184000"/>
                      <a:gd name="connsiteY935" fmla="*/ 704000 h 1184000"/>
                      <a:gd name="connsiteX936" fmla="*/ 704000 w 1184000"/>
                      <a:gd name="connsiteY936" fmla="*/ 704000 h 1184000"/>
                      <a:gd name="connsiteX937" fmla="*/ 704000 w 1184000"/>
                      <a:gd name="connsiteY937" fmla="*/ 672000 h 1184000"/>
                      <a:gd name="connsiteX938" fmla="*/ 736000 w 1184000"/>
                      <a:gd name="connsiteY938" fmla="*/ 672000 h 1184000"/>
                      <a:gd name="connsiteX939" fmla="*/ 736000 w 1184000"/>
                      <a:gd name="connsiteY939" fmla="*/ 640000 h 1184000"/>
                      <a:gd name="connsiteX940" fmla="*/ 704000 w 1184000"/>
                      <a:gd name="connsiteY940" fmla="*/ 640000 h 1184000"/>
                      <a:gd name="connsiteX941" fmla="*/ 704000 w 1184000"/>
                      <a:gd name="connsiteY941" fmla="*/ 672000 h 1184000"/>
                      <a:gd name="connsiteX942" fmla="*/ 672000 w 1184000"/>
                      <a:gd name="connsiteY942" fmla="*/ 672000 h 1184000"/>
                      <a:gd name="connsiteX943" fmla="*/ 640000 w 1184000"/>
                      <a:gd name="connsiteY943" fmla="*/ 928000 h 1184000"/>
                      <a:gd name="connsiteX944" fmla="*/ 672000 w 1184000"/>
                      <a:gd name="connsiteY944" fmla="*/ 928000 h 1184000"/>
                      <a:gd name="connsiteX945" fmla="*/ 672000 w 1184000"/>
                      <a:gd name="connsiteY945" fmla="*/ 960000 h 1184000"/>
                      <a:gd name="connsiteX946" fmla="*/ 640000 w 1184000"/>
                      <a:gd name="connsiteY946" fmla="*/ 960000 h 1184000"/>
                      <a:gd name="connsiteX947" fmla="*/ 640000 w 1184000"/>
                      <a:gd name="connsiteY947" fmla="*/ 928000 h 1184000"/>
                      <a:gd name="connsiteX948" fmla="*/ 640000 w 1184000"/>
                      <a:gd name="connsiteY948" fmla="*/ 992000 h 1184000"/>
                      <a:gd name="connsiteX949" fmla="*/ 672000 w 1184000"/>
                      <a:gd name="connsiteY949" fmla="*/ 992000 h 1184000"/>
                      <a:gd name="connsiteX950" fmla="*/ 704000 w 1184000"/>
                      <a:gd name="connsiteY950" fmla="*/ 992000 h 1184000"/>
                      <a:gd name="connsiteX951" fmla="*/ 736000 w 1184000"/>
                      <a:gd name="connsiteY951" fmla="*/ 992000 h 1184000"/>
                      <a:gd name="connsiteX952" fmla="*/ 736000 w 1184000"/>
                      <a:gd name="connsiteY952" fmla="*/ 1024000 h 1184000"/>
                      <a:gd name="connsiteX953" fmla="*/ 704000 w 1184000"/>
                      <a:gd name="connsiteY953" fmla="*/ 1024000 h 1184000"/>
                      <a:gd name="connsiteX954" fmla="*/ 704000 w 1184000"/>
                      <a:gd name="connsiteY954" fmla="*/ 1056000 h 1184000"/>
                      <a:gd name="connsiteX955" fmla="*/ 672000 w 1184000"/>
                      <a:gd name="connsiteY955" fmla="*/ 1056000 h 1184000"/>
                      <a:gd name="connsiteX956" fmla="*/ 640000 w 1184000"/>
                      <a:gd name="connsiteY956" fmla="*/ 1056000 h 1184000"/>
                      <a:gd name="connsiteX957" fmla="*/ 640000 w 1184000"/>
                      <a:gd name="connsiteY957" fmla="*/ 1024000 h 1184000"/>
                      <a:gd name="connsiteX958" fmla="*/ 640000 w 1184000"/>
                      <a:gd name="connsiteY958" fmla="*/ 992000 h 1184000"/>
                      <a:gd name="connsiteX959" fmla="*/ 640000 w 1184000"/>
                      <a:gd name="connsiteY959" fmla="*/ 1088000 h 1184000"/>
                      <a:gd name="connsiteX960" fmla="*/ 672000 w 1184000"/>
                      <a:gd name="connsiteY960" fmla="*/ 1088000 h 1184000"/>
                      <a:gd name="connsiteX961" fmla="*/ 704000 w 1184000"/>
                      <a:gd name="connsiteY961" fmla="*/ 1088000 h 1184000"/>
                      <a:gd name="connsiteX962" fmla="*/ 704000 w 1184000"/>
                      <a:gd name="connsiteY962" fmla="*/ 1120000 h 1184000"/>
                      <a:gd name="connsiteX963" fmla="*/ 736000 w 1184000"/>
                      <a:gd name="connsiteY963" fmla="*/ 1120000 h 1184000"/>
                      <a:gd name="connsiteX964" fmla="*/ 736000 w 1184000"/>
                      <a:gd name="connsiteY964" fmla="*/ 1088000 h 1184000"/>
                      <a:gd name="connsiteX965" fmla="*/ 768000 w 1184000"/>
                      <a:gd name="connsiteY965" fmla="*/ 1088000 h 1184000"/>
                      <a:gd name="connsiteX966" fmla="*/ 768000 w 1184000"/>
                      <a:gd name="connsiteY966" fmla="*/ 1120000 h 1184000"/>
                      <a:gd name="connsiteX967" fmla="*/ 800000 w 1184000"/>
                      <a:gd name="connsiteY967" fmla="*/ 1120000 h 1184000"/>
                      <a:gd name="connsiteX968" fmla="*/ 800000 w 1184000"/>
                      <a:gd name="connsiteY968" fmla="*/ 1152000 h 1184000"/>
                      <a:gd name="connsiteX969" fmla="*/ 800000 w 1184000"/>
                      <a:gd name="connsiteY969" fmla="*/ 1184000 h 1184000"/>
                      <a:gd name="connsiteX970" fmla="*/ 768000 w 1184000"/>
                      <a:gd name="connsiteY970" fmla="*/ 1184000 h 1184000"/>
                      <a:gd name="connsiteX971" fmla="*/ 736000 w 1184000"/>
                      <a:gd name="connsiteY971" fmla="*/ 1184000 h 1184000"/>
                      <a:gd name="connsiteX972" fmla="*/ 704000 w 1184000"/>
                      <a:gd name="connsiteY972" fmla="*/ 1184000 h 1184000"/>
                      <a:gd name="connsiteX973" fmla="*/ 672000 w 1184000"/>
                      <a:gd name="connsiteY973" fmla="*/ 1184000 h 1184000"/>
                      <a:gd name="connsiteX974" fmla="*/ 640000 w 1184000"/>
                      <a:gd name="connsiteY974" fmla="*/ 1184000 h 1184000"/>
                      <a:gd name="connsiteX975" fmla="*/ 640000 w 1184000"/>
                      <a:gd name="connsiteY975" fmla="*/ 1152000 h 1184000"/>
                      <a:gd name="connsiteX976" fmla="*/ 672000 w 1184000"/>
                      <a:gd name="connsiteY976" fmla="*/ 1152000 h 1184000"/>
                      <a:gd name="connsiteX977" fmla="*/ 672000 w 1184000"/>
                      <a:gd name="connsiteY977" fmla="*/ 1120000 h 1184000"/>
                      <a:gd name="connsiteX978" fmla="*/ 640000 w 1184000"/>
                      <a:gd name="connsiteY978" fmla="*/ 1120000 h 1184000"/>
                      <a:gd name="connsiteX979" fmla="*/ 640000 w 1184000"/>
                      <a:gd name="connsiteY979" fmla="*/ 1088000 h 1184000"/>
                      <a:gd name="connsiteX980" fmla="*/ 704000 w 1184000"/>
                      <a:gd name="connsiteY980" fmla="*/ 256000 h 1184000"/>
                      <a:gd name="connsiteX981" fmla="*/ 736000 w 1184000"/>
                      <a:gd name="connsiteY981" fmla="*/ 256000 h 1184000"/>
                      <a:gd name="connsiteX982" fmla="*/ 768000 w 1184000"/>
                      <a:gd name="connsiteY982" fmla="*/ 256000 h 1184000"/>
                      <a:gd name="connsiteX983" fmla="*/ 768000 w 1184000"/>
                      <a:gd name="connsiteY983" fmla="*/ 288000 h 1184000"/>
                      <a:gd name="connsiteX984" fmla="*/ 768000 w 1184000"/>
                      <a:gd name="connsiteY984" fmla="*/ 320000 h 1184000"/>
                      <a:gd name="connsiteX985" fmla="*/ 736000 w 1184000"/>
                      <a:gd name="connsiteY985" fmla="*/ 320000 h 1184000"/>
                      <a:gd name="connsiteX986" fmla="*/ 736000 w 1184000"/>
                      <a:gd name="connsiteY986" fmla="*/ 352000 h 1184000"/>
                      <a:gd name="connsiteX987" fmla="*/ 704000 w 1184000"/>
                      <a:gd name="connsiteY987" fmla="*/ 352000 h 1184000"/>
                      <a:gd name="connsiteX988" fmla="*/ 704000 w 1184000"/>
                      <a:gd name="connsiteY988" fmla="*/ 320000 h 1184000"/>
                      <a:gd name="connsiteX989" fmla="*/ 704000 w 1184000"/>
                      <a:gd name="connsiteY989" fmla="*/ 288000 h 1184000"/>
                      <a:gd name="connsiteX990" fmla="*/ 704000 w 1184000"/>
                      <a:gd name="connsiteY990" fmla="*/ 256000 h 1184000"/>
                      <a:gd name="connsiteX991" fmla="*/ 736000 w 1184000"/>
                      <a:gd name="connsiteY991" fmla="*/ 352000 h 1184000"/>
                      <a:gd name="connsiteX992" fmla="*/ 768000 w 1184000"/>
                      <a:gd name="connsiteY992" fmla="*/ 352000 h 1184000"/>
                      <a:gd name="connsiteX993" fmla="*/ 800000 w 1184000"/>
                      <a:gd name="connsiteY993" fmla="*/ 352000 h 1184000"/>
                      <a:gd name="connsiteX994" fmla="*/ 800000 w 1184000"/>
                      <a:gd name="connsiteY994" fmla="*/ 384000 h 1184000"/>
                      <a:gd name="connsiteX995" fmla="*/ 800000 w 1184000"/>
                      <a:gd name="connsiteY995" fmla="*/ 416000 h 1184000"/>
                      <a:gd name="connsiteX996" fmla="*/ 768000 w 1184000"/>
                      <a:gd name="connsiteY996" fmla="*/ 416000 h 1184000"/>
                      <a:gd name="connsiteX997" fmla="*/ 768000 w 1184000"/>
                      <a:gd name="connsiteY997" fmla="*/ 384000 h 1184000"/>
                      <a:gd name="connsiteX998" fmla="*/ 736000 w 1184000"/>
                      <a:gd name="connsiteY998" fmla="*/ 384000 h 1184000"/>
                      <a:gd name="connsiteX999" fmla="*/ 736000 w 1184000"/>
                      <a:gd name="connsiteY999" fmla="*/ 352000 h 1184000"/>
                      <a:gd name="connsiteX1000" fmla="*/ 736000 w 1184000"/>
                      <a:gd name="connsiteY1000" fmla="*/ 416000 h 1184000"/>
                      <a:gd name="connsiteX1001" fmla="*/ 768000 w 1184000"/>
                      <a:gd name="connsiteY1001" fmla="*/ 416000 h 1184000"/>
                      <a:gd name="connsiteX1002" fmla="*/ 768000 w 1184000"/>
                      <a:gd name="connsiteY1002" fmla="*/ 448000 h 1184000"/>
                      <a:gd name="connsiteX1003" fmla="*/ 736000 w 1184000"/>
                      <a:gd name="connsiteY1003" fmla="*/ 448000 h 1184000"/>
                      <a:gd name="connsiteX1004" fmla="*/ 736000 w 1184000"/>
                      <a:gd name="connsiteY1004" fmla="*/ 416000 h 1184000"/>
                      <a:gd name="connsiteX1005" fmla="*/ 736000 w 1184000"/>
                      <a:gd name="connsiteY1005" fmla="*/ 960000 h 1184000"/>
                      <a:gd name="connsiteX1006" fmla="*/ 768000 w 1184000"/>
                      <a:gd name="connsiteY1006" fmla="*/ 960000 h 1184000"/>
                      <a:gd name="connsiteX1007" fmla="*/ 768000 w 1184000"/>
                      <a:gd name="connsiteY1007" fmla="*/ 992000 h 1184000"/>
                      <a:gd name="connsiteX1008" fmla="*/ 736000 w 1184000"/>
                      <a:gd name="connsiteY1008" fmla="*/ 992000 h 1184000"/>
                      <a:gd name="connsiteX1009" fmla="*/ 736000 w 1184000"/>
                      <a:gd name="connsiteY1009" fmla="*/ 960000 h 1184000"/>
                      <a:gd name="connsiteX1010" fmla="*/ 736000 w 1184000"/>
                      <a:gd name="connsiteY1010" fmla="*/ 1024000 h 1184000"/>
                      <a:gd name="connsiteX1011" fmla="*/ 768000 w 1184000"/>
                      <a:gd name="connsiteY1011" fmla="*/ 1024000 h 1184000"/>
                      <a:gd name="connsiteX1012" fmla="*/ 768000 w 1184000"/>
                      <a:gd name="connsiteY1012" fmla="*/ 1056000 h 1184000"/>
                      <a:gd name="connsiteX1013" fmla="*/ 736000 w 1184000"/>
                      <a:gd name="connsiteY1013" fmla="*/ 1056000 h 1184000"/>
                      <a:gd name="connsiteX1014" fmla="*/ 736000 w 1184000"/>
                      <a:gd name="connsiteY1014" fmla="*/ 1024000 h 1184000"/>
                      <a:gd name="connsiteX1015" fmla="*/ 768000 w 1184000"/>
                      <a:gd name="connsiteY1015" fmla="*/ 192000 h 1184000"/>
                      <a:gd name="connsiteX1016" fmla="*/ 800000 w 1184000"/>
                      <a:gd name="connsiteY1016" fmla="*/ 192000 h 1184000"/>
                      <a:gd name="connsiteX1017" fmla="*/ 800000 w 1184000"/>
                      <a:gd name="connsiteY1017" fmla="*/ 224000 h 1184000"/>
                      <a:gd name="connsiteX1018" fmla="*/ 768000 w 1184000"/>
                      <a:gd name="connsiteY1018" fmla="*/ 224000 h 1184000"/>
                      <a:gd name="connsiteX1019" fmla="*/ 768000 w 1184000"/>
                      <a:gd name="connsiteY1019" fmla="*/ 192000 h 1184000"/>
                      <a:gd name="connsiteX1020" fmla="*/ 768000 w 1184000"/>
                      <a:gd name="connsiteY1020" fmla="*/ 576000 h 1184000"/>
                      <a:gd name="connsiteX1021" fmla="*/ 800000 w 1184000"/>
                      <a:gd name="connsiteY1021" fmla="*/ 576000 h 1184000"/>
                      <a:gd name="connsiteX1022" fmla="*/ 800000 w 1184000"/>
                      <a:gd name="connsiteY1022" fmla="*/ 608000 h 1184000"/>
                      <a:gd name="connsiteX1023" fmla="*/ 768000 w 1184000"/>
                      <a:gd name="connsiteY1023" fmla="*/ 608000 h 1184000"/>
                      <a:gd name="connsiteX1024" fmla="*/ 768000 w 1184000"/>
                      <a:gd name="connsiteY1024" fmla="*/ 576000 h 1184000"/>
                      <a:gd name="connsiteX1025" fmla="*/ 768000 w 1184000"/>
                      <a:gd name="connsiteY1025" fmla="*/ 928000 h 1184000"/>
                      <a:gd name="connsiteX1026" fmla="*/ 800000 w 1184000"/>
                      <a:gd name="connsiteY1026" fmla="*/ 928000 h 1184000"/>
                      <a:gd name="connsiteX1027" fmla="*/ 800000 w 1184000"/>
                      <a:gd name="connsiteY1027" fmla="*/ 960000 h 1184000"/>
                      <a:gd name="connsiteX1028" fmla="*/ 768000 w 1184000"/>
                      <a:gd name="connsiteY1028" fmla="*/ 960000 h 1184000"/>
                      <a:gd name="connsiteX1029" fmla="*/ 768000 w 1184000"/>
                      <a:gd name="connsiteY1029" fmla="*/ 928000 h 1184000"/>
                      <a:gd name="connsiteX1030" fmla="*/ 768000 w 1184000"/>
                      <a:gd name="connsiteY1030" fmla="*/ 1056000 h 1184000"/>
                      <a:gd name="connsiteX1031" fmla="*/ 800000 w 1184000"/>
                      <a:gd name="connsiteY1031" fmla="*/ 1056000 h 1184000"/>
                      <a:gd name="connsiteX1032" fmla="*/ 800000 w 1184000"/>
                      <a:gd name="connsiteY1032" fmla="*/ 1088000 h 1184000"/>
                      <a:gd name="connsiteX1033" fmla="*/ 768000 w 1184000"/>
                      <a:gd name="connsiteY1033" fmla="*/ 1088000 h 1184000"/>
                      <a:gd name="connsiteX1034" fmla="*/ 768000 w 1184000"/>
                      <a:gd name="connsiteY1034" fmla="*/ 1056000 h 1184000"/>
                      <a:gd name="connsiteX1035" fmla="*/ 800000 w 1184000"/>
                      <a:gd name="connsiteY1035" fmla="*/ 0 h 1184000"/>
                      <a:gd name="connsiteX1036" fmla="*/ 832000 w 1184000"/>
                      <a:gd name="connsiteY1036" fmla="*/ 0 h 1184000"/>
                      <a:gd name="connsiteX1037" fmla="*/ 832000 w 1184000"/>
                      <a:gd name="connsiteY1037" fmla="*/ 32000 h 1184000"/>
                      <a:gd name="connsiteX1038" fmla="*/ 800000 w 1184000"/>
                      <a:gd name="connsiteY1038" fmla="*/ 32000 h 1184000"/>
                      <a:gd name="connsiteX1039" fmla="*/ 800000 w 1184000"/>
                      <a:gd name="connsiteY1039" fmla="*/ 0 h 1184000"/>
                      <a:gd name="connsiteX1040" fmla="*/ 800000 w 1184000"/>
                      <a:gd name="connsiteY1040" fmla="*/ 224000 h 1184000"/>
                      <a:gd name="connsiteX1041" fmla="*/ 832000 w 1184000"/>
                      <a:gd name="connsiteY1041" fmla="*/ 224000 h 1184000"/>
                      <a:gd name="connsiteX1042" fmla="*/ 832000 w 1184000"/>
                      <a:gd name="connsiteY1042" fmla="*/ 256000 h 1184000"/>
                      <a:gd name="connsiteX1043" fmla="*/ 832000 w 1184000"/>
                      <a:gd name="connsiteY1043" fmla="*/ 288000 h 1184000"/>
                      <a:gd name="connsiteX1044" fmla="*/ 832000 w 1184000"/>
                      <a:gd name="connsiteY1044" fmla="*/ 320000 h 1184000"/>
                      <a:gd name="connsiteX1045" fmla="*/ 832000 w 1184000"/>
                      <a:gd name="connsiteY1045" fmla="*/ 352000 h 1184000"/>
                      <a:gd name="connsiteX1046" fmla="*/ 800000 w 1184000"/>
                      <a:gd name="connsiteY1046" fmla="*/ 352000 h 1184000"/>
                      <a:gd name="connsiteX1047" fmla="*/ 800000 w 1184000"/>
                      <a:gd name="connsiteY1047" fmla="*/ 320000 h 1184000"/>
                      <a:gd name="connsiteX1048" fmla="*/ 800000 w 1184000"/>
                      <a:gd name="connsiteY1048" fmla="*/ 288000 h 1184000"/>
                      <a:gd name="connsiteX1049" fmla="*/ 800000 w 1184000"/>
                      <a:gd name="connsiteY1049" fmla="*/ 256000 h 1184000"/>
                      <a:gd name="connsiteX1050" fmla="*/ 800000 w 1184000"/>
                      <a:gd name="connsiteY1050" fmla="*/ 224000 h 1184000"/>
                      <a:gd name="connsiteX1051" fmla="*/ 800000 w 1184000"/>
                      <a:gd name="connsiteY1051" fmla="*/ 512000 h 1184000"/>
                      <a:gd name="connsiteX1052" fmla="*/ 832000 w 1184000"/>
                      <a:gd name="connsiteY1052" fmla="*/ 512000 h 1184000"/>
                      <a:gd name="connsiteX1053" fmla="*/ 832000 w 1184000"/>
                      <a:gd name="connsiteY1053" fmla="*/ 544000 h 1184000"/>
                      <a:gd name="connsiteX1054" fmla="*/ 800000 w 1184000"/>
                      <a:gd name="connsiteY1054" fmla="*/ 544000 h 1184000"/>
                      <a:gd name="connsiteX1055" fmla="*/ 800000 w 1184000"/>
                      <a:gd name="connsiteY1055" fmla="*/ 512000 h 1184000"/>
                      <a:gd name="connsiteX1056" fmla="*/ 800000 w 1184000"/>
                      <a:gd name="connsiteY1056" fmla="*/ 896000 h 1184000"/>
                      <a:gd name="connsiteX1057" fmla="*/ 832000 w 1184000"/>
                      <a:gd name="connsiteY1057" fmla="*/ 896000 h 1184000"/>
                      <a:gd name="connsiteX1058" fmla="*/ 832000 w 1184000"/>
                      <a:gd name="connsiteY1058" fmla="*/ 928000 h 1184000"/>
                      <a:gd name="connsiteX1059" fmla="*/ 800000 w 1184000"/>
                      <a:gd name="connsiteY1059" fmla="*/ 928000 h 1184000"/>
                      <a:gd name="connsiteX1060" fmla="*/ 800000 w 1184000"/>
                      <a:gd name="connsiteY1060" fmla="*/ 896000 h 1184000"/>
                      <a:gd name="connsiteX1061" fmla="*/ 800000 w 1184000"/>
                      <a:gd name="connsiteY1061" fmla="*/ 960000 h 1184000"/>
                      <a:gd name="connsiteX1062" fmla="*/ 832000 w 1184000"/>
                      <a:gd name="connsiteY1062" fmla="*/ 960000 h 1184000"/>
                      <a:gd name="connsiteX1063" fmla="*/ 832000 w 1184000"/>
                      <a:gd name="connsiteY1063" fmla="*/ 992000 h 1184000"/>
                      <a:gd name="connsiteX1064" fmla="*/ 832000 w 1184000"/>
                      <a:gd name="connsiteY1064" fmla="*/ 1024000 h 1184000"/>
                      <a:gd name="connsiteX1065" fmla="*/ 800000 w 1184000"/>
                      <a:gd name="connsiteY1065" fmla="*/ 1024000 h 1184000"/>
                      <a:gd name="connsiteX1066" fmla="*/ 800000 w 1184000"/>
                      <a:gd name="connsiteY1066" fmla="*/ 992000 h 1184000"/>
                      <a:gd name="connsiteX1067" fmla="*/ 800000 w 1184000"/>
                      <a:gd name="connsiteY1067" fmla="*/ 960000 h 1184000"/>
                      <a:gd name="connsiteX1068" fmla="*/ 832000 w 1184000"/>
                      <a:gd name="connsiteY1068" fmla="*/ 192000 h 1184000"/>
                      <a:gd name="connsiteX1069" fmla="*/ 864000 w 1184000"/>
                      <a:gd name="connsiteY1069" fmla="*/ 192000 h 1184000"/>
                      <a:gd name="connsiteX1070" fmla="*/ 864000 w 1184000"/>
                      <a:gd name="connsiteY1070" fmla="*/ 224000 h 1184000"/>
                      <a:gd name="connsiteX1071" fmla="*/ 832000 w 1184000"/>
                      <a:gd name="connsiteY1071" fmla="*/ 224000 h 1184000"/>
                      <a:gd name="connsiteX1072" fmla="*/ 832000 w 1184000"/>
                      <a:gd name="connsiteY1072" fmla="*/ 192000 h 1184000"/>
                      <a:gd name="connsiteX1073" fmla="*/ 832000 w 1184000"/>
                      <a:gd name="connsiteY1073" fmla="*/ 352000 h 1184000"/>
                      <a:gd name="connsiteX1074" fmla="*/ 864000 w 1184000"/>
                      <a:gd name="connsiteY1074" fmla="*/ 352000 h 1184000"/>
                      <a:gd name="connsiteX1075" fmla="*/ 896000 w 1184000"/>
                      <a:gd name="connsiteY1075" fmla="*/ 352000 h 1184000"/>
                      <a:gd name="connsiteX1076" fmla="*/ 896000 w 1184000"/>
                      <a:gd name="connsiteY1076" fmla="*/ 384000 h 1184000"/>
                      <a:gd name="connsiteX1077" fmla="*/ 864000 w 1184000"/>
                      <a:gd name="connsiteY1077" fmla="*/ 384000 h 1184000"/>
                      <a:gd name="connsiteX1078" fmla="*/ 832000 w 1184000"/>
                      <a:gd name="connsiteY1078" fmla="*/ 384000 h 1184000"/>
                      <a:gd name="connsiteX1079" fmla="*/ 832000 w 1184000"/>
                      <a:gd name="connsiteY1079" fmla="*/ 352000 h 1184000"/>
                      <a:gd name="connsiteX1080" fmla="*/ 864000 w 1184000"/>
                      <a:gd name="connsiteY1080" fmla="*/ 640000 h 1184000"/>
                      <a:gd name="connsiteX1081" fmla="*/ 864000 w 1184000"/>
                      <a:gd name="connsiteY1081" fmla="*/ 672000 h 1184000"/>
                      <a:gd name="connsiteX1082" fmla="*/ 896000 w 1184000"/>
                      <a:gd name="connsiteY1082" fmla="*/ 672000 h 1184000"/>
                      <a:gd name="connsiteX1083" fmla="*/ 896000 w 1184000"/>
                      <a:gd name="connsiteY1083" fmla="*/ 640000 h 1184000"/>
                      <a:gd name="connsiteX1084" fmla="*/ 928000 w 1184000"/>
                      <a:gd name="connsiteY1084" fmla="*/ 640000 h 1184000"/>
                      <a:gd name="connsiteX1085" fmla="*/ 928000 w 1184000"/>
                      <a:gd name="connsiteY1085" fmla="*/ 608000 h 1184000"/>
                      <a:gd name="connsiteX1086" fmla="*/ 896000 w 1184000"/>
                      <a:gd name="connsiteY1086" fmla="*/ 608000 h 1184000"/>
                      <a:gd name="connsiteX1087" fmla="*/ 896000 w 1184000"/>
                      <a:gd name="connsiteY1087" fmla="*/ 640000 h 1184000"/>
                      <a:gd name="connsiteX1088" fmla="*/ 864000 w 1184000"/>
                      <a:gd name="connsiteY1088" fmla="*/ 640000 h 1184000"/>
                      <a:gd name="connsiteX1089" fmla="*/ 832000 w 1184000"/>
                      <a:gd name="connsiteY1089" fmla="*/ 864000 h 1184000"/>
                      <a:gd name="connsiteX1090" fmla="*/ 864000 w 1184000"/>
                      <a:gd name="connsiteY1090" fmla="*/ 864000 h 1184000"/>
                      <a:gd name="connsiteX1091" fmla="*/ 864000 w 1184000"/>
                      <a:gd name="connsiteY1091" fmla="*/ 896000 h 1184000"/>
                      <a:gd name="connsiteX1092" fmla="*/ 832000 w 1184000"/>
                      <a:gd name="connsiteY1092" fmla="*/ 896000 h 1184000"/>
                      <a:gd name="connsiteX1093" fmla="*/ 832000 w 1184000"/>
                      <a:gd name="connsiteY1093" fmla="*/ 864000 h 1184000"/>
                      <a:gd name="connsiteX1094" fmla="*/ 832000 w 1184000"/>
                      <a:gd name="connsiteY1094" fmla="*/ 1024000 h 1184000"/>
                      <a:gd name="connsiteX1095" fmla="*/ 864000 w 1184000"/>
                      <a:gd name="connsiteY1095" fmla="*/ 1024000 h 1184000"/>
                      <a:gd name="connsiteX1096" fmla="*/ 864000 w 1184000"/>
                      <a:gd name="connsiteY1096" fmla="*/ 992000 h 1184000"/>
                      <a:gd name="connsiteX1097" fmla="*/ 896000 w 1184000"/>
                      <a:gd name="connsiteY1097" fmla="*/ 992000 h 1184000"/>
                      <a:gd name="connsiteX1098" fmla="*/ 896000 w 1184000"/>
                      <a:gd name="connsiteY1098" fmla="*/ 960000 h 1184000"/>
                      <a:gd name="connsiteX1099" fmla="*/ 896000 w 1184000"/>
                      <a:gd name="connsiteY1099" fmla="*/ 928000 h 1184000"/>
                      <a:gd name="connsiteX1100" fmla="*/ 864000 w 1184000"/>
                      <a:gd name="connsiteY1100" fmla="*/ 928000 h 1184000"/>
                      <a:gd name="connsiteX1101" fmla="*/ 864000 w 1184000"/>
                      <a:gd name="connsiteY1101" fmla="*/ 896000 h 1184000"/>
                      <a:gd name="connsiteX1102" fmla="*/ 896000 w 1184000"/>
                      <a:gd name="connsiteY1102" fmla="*/ 896000 h 1184000"/>
                      <a:gd name="connsiteX1103" fmla="*/ 896000 w 1184000"/>
                      <a:gd name="connsiteY1103" fmla="*/ 864000 h 1184000"/>
                      <a:gd name="connsiteX1104" fmla="*/ 928000 w 1184000"/>
                      <a:gd name="connsiteY1104" fmla="*/ 864000 h 1184000"/>
                      <a:gd name="connsiteX1105" fmla="*/ 960000 w 1184000"/>
                      <a:gd name="connsiteY1105" fmla="*/ 864000 h 1184000"/>
                      <a:gd name="connsiteX1106" fmla="*/ 960000 w 1184000"/>
                      <a:gd name="connsiteY1106" fmla="*/ 896000 h 1184000"/>
                      <a:gd name="connsiteX1107" fmla="*/ 992000 w 1184000"/>
                      <a:gd name="connsiteY1107" fmla="*/ 896000 h 1184000"/>
                      <a:gd name="connsiteX1108" fmla="*/ 1024000 w 1184000"/>
                      <a:gd name="connsiteY1108" fmla="*/ 896000 h 1184000"/>
                      <a:gd name="connsiteX1109" fmla="*/ 1024000 w 1184000"/>
                      <a:gd name="connsiteY1109" fmla="*/ 864000 h 1184000"/>
                      <a:gd name="connsiteX1110" fmla="*/ 1056000 w 1184000"/>
                      <a:gd name="connsiteY1110" fmla="*/ 864000 h 1184000"/>
                      <a:gd name="connsiteX1111" fmla="*/ 1088000 w 1184000"/>
                      <a:gd name="connsiteY1111" fmla="*/ 864000 h 1184000"/>
                      <a:gd name="connsiteX1112" fmla="*/ 1088000 w 1184000"/>
                      <a:gd name="connsiteY1112" fmla="*/ 832000 h 1184000"/>
                      <a:gd name="connsiteX1113" fmla="*/ 1056000 w 1184000"/>
                      <a:gd name="connsiteY1113" fmla="*/ 832000 h 1184000"/>
                      <a:gd name="connsiteX1114" fmla="*/ 1024000 w 1184000"/>
                      <a:gd name="connsiteY1114" fmla="*/ 832000 h 1184000"/>
                      <a:gd name="connsiteX1115" fmla="*/ 1024000 w 1184000"/>
                      <a:gd name="connsiteY1115" fmla="*/ 800000 h 1184000"/>
                      <a:gd name="connsiteX1116" fmla="*/ 1056000 w 1184000"/>
                      <a:gd name="connsiteY1116" fmla="*/ 800000 h 1184000"/>
                      <a:gd name="connsiteX1117" fmla="*/ 1056000 w 1184000"/>
                      <a:gd name="connsiteY1117" fmla="*/ 768000 h 1184000"/>
                      <a:gd name="connsiteX1118" fmla="*/ 1056000 w 1184000"/>
                      <a:gd name="connsiteY1118" fmla="*/ 736000 h 1184000"/>
                      <a:gd name="connsiteX1119" fmla="*/ 1088000 w 1184000"/>
                      <a:gd name="connsiteY1119" fmla="*/ 736000 h 1184000"/>
                      <a:gd name="connsiteX1120" fmla="*/ 1088000 w 1184000"/>
                      <a:gd name="connsiteY1120" fmla="*/ 704000 h 1184000"/>
                      <a:gd name="connsiteX1121" fmla="*/ 1120000 w 1184000"/>
                      <a:gd name="connsiteY1121" fmla="*/ 704000 h 1184000"/>
                      <a:gd name="connsiteX1122" fmla="*/ 1120000 w 1184000"/>
                      <a:gd name="connsiteY1122" fmla="*/ 736000 h 1184000"/>
                      <a:gd name="connsiteX1123" fmla="*/ 1120000 w 1184000"/>
                      <a:gd name="connsiteY1123" fmla="*/ 768000 h 1184000"/>
                      <a:gd name="connsiteX1124" fmla="*/ 1120000 w 1184000"/>
                      <a:gd name="connsiteY1124" fmla="*/ 800000 h 1184000"/>
                      <a:gd name="connsiteX1125" fmla="*/ 1152000 w 1184000"/>
                      <a:gd name="connsiteY1125" fmla="*/ 800000 h 1184000"/>
                      <a:gd name="connsiteX1126" fmla="*/ 1152000 w 1184000"/>
                      <a:gd name="connsiteY1126" fmla="*/ 832000 h 1184000"/>
                      <a:gd name="connsiteX1127" fmla="*/ 1184000 w 1184000"/>
                      <a:gd name="connsiteY1127" fmla="*/ 832000 h 1184000"/>
                      <a:gd name="connsiteX1128" fmla="*/ 1184000 w 1184000"/>
                      <a:gd name="connsiteY1128" fmla="*/ 864000 h 1184000"/>
                      <a:gd name="connsiteX1129" fmla="*/ 1152000 w 1184000"/>
                      <a:gd name="connsiteY1129" fmla="*/ 864000 h 1184000"/>
                      <a:gd name="connsiteX1130" fmla="*/ 1152000 w 1184000"/>
                      <a:gd name="connsiteY1130" fmla="*/ 896000 h 1184000"/>
                      <a:gd name="connsiteX1131" fmla="*/ 1184000 w 1184000"/>
                      <a:gd name="connsiteY1131" fmla="*/ 896000 h 1184000"/>
                      <a:gd name="connsiteX1132" fmla="*/ 1184000 w 1184000"/>
                      <a:gd name="connsiteY1132" fmla="*/ 928000 h 1184000"/>
                      <a:gd name="connsiteX1133" fmla="*/ 1152000 w 1184000"/>
                      <a:gd name="connsiteY1133" fmla="*/ 928000 h 1184000"/>
                      <a:gd name="connsiteX1134" fmla="*/ 1120000 w 1184000"/>
                      <a:gd name="connsiteY1134" fmla="*/ 928000 h 1184000"/>
                      <a:gd name="connsiteX1135" fmla="*/ 1120000 w 1184000"/>
                      <a:gd name="connsiteY1135" fmla="*/ 960000 h 1184000"/>
                      <a:gd name="connsiteX1136" fmla="*/ 1120000 w 1184000"/>
                      <a:gd name="connsiteY1136" fmla="*/ 992000 h 1184000"/>
                      <a:gd name="connsiteX1137" fmla="*/ 1088000 w 1184000"/>
                      <a:gd name="connsiteY1137" fmla="*/ 992000 h 1184000"/>
                      <a:gd name="connsiteX1138" fmla="*/ 1088000 w 1184000"/>
                      <a:gd name="connsiteY1138" fmla="*/ 1024000 h 1184000"/>
                      <a:gd name="connsiteX1139" fmla="*/ 1056000 w 1184000"/>
                      <a:gd name="connsiteY1139" fmla="*/ 1024000 h 1184000"/>
                      <a:gd name="connsiteX1140" fmla="*/ 1056000 w 1184000"/>
                      <a:gd name="connsiteY1140" fmla="*/ 1056000 h 1184000"/>
                      <a:gd name="connsiteX1141" fmla="*/ 1024000 w 1184000"/>
                      <a:gd name="connsiteY1141" fmla="*/ 1056000 h 1184000"/>
                      <a:gd name="connsiteX1142" fmla="*/ 992000 w 1184000"/>
                      <a:gd name="connsiteY1142" fmla="*/ 1056000 h 1184000"/>
                      <a:gd name="connsiteX1143" fmla="*/ 992000 w 1184000"/>
                      <a:gd name="connsiteY1143" fmla="*/ 1088000 h 1184000"/>
                      <a:gd name="connsiteX1144" fmla="*/ 960000 w 1184000"/>
                      <a:gd name="connsiteY1144" fmla="*/ 1088000 h 1184000"/>
                      <a:gd name="connsiteX1145" fmla="*/ 960000 w 1184000"/>
                      <a:gd name="connsiteY1145" fmla="*/ 1056000 h 1184000"/>
                      <a:gd name="connsiteX1146" fmla="*/ 928000 w 1184000"/>
                      <a:gd name="connsiteY1146" fmla="*/ 1056000 h 1184000"/>
                      <a:gd name="connsiteX1147" fmla="*/ 928000 w 1184000"/>
                      <a:gd name="connsiteY1147" fmla="*/ 1088000 h 1184000"/>
                      <a:gd name="connsiteX1148" fmla="*/ 896000 w 1184000"/>
                      <a:gd name="connsiteY1148" fmla="*/ 1088000 h 1184000"/>
                      <a:gd name="connsiteX1149" fmla="*/ 896000 w 1184000"/>
                      <a:gd name="connsiteY1149" fmla="*/ 1056000 h 1184000"/>
                      <a:gd name="connsiteX1150" fmla="*/ 864000 w 1184000"/>
                      <a:gd name="connsiteY1150" fmla="*/ 1056000 h 1184000"/>
                      <a:gd name="connsiteX1151" fmla="*/ 832000 w 1184000"/>
                      <a:gd name="connsiteY1151" fmla="*/ 1056000 h 1184000"/>
                      <a:gd name="connsiteX1152" fmla="*/ 832000 w 1184000"/>
                      <a:gd name="connsiteY1152" fmla="*/ 1024000 h 1184000"/>
                      <a:gd name="connsiteX1153" fmla="*/ 832000 w 1184000"/>
                      <a:gd name="connsiteY1153" fmla="*/ 1088000 h 1184000"/>
                      <a:gd name="connsiteX1154" fmla="*/ 864000 w 1184000"/>
                      <a:gd name="connsiteY1154" fmla="*/ 1088000 h 1184000"/>
                      <a:gd name="connsiteX1155" fmla="*/ 864000 w 1184000"/>
                      <a:gd name="connsiteY1155" fmla="*/ 1120000 h 1184000"/>
                      <a:gd name="connsiteX1156" fmla="*/ 896000 w 1184000"/>
                      <a:gd name="connsiteY1156" fmla="*/ 1120000 h 1184000"/>
                      <a:gd name="connsiteX1157" fmla="*/ 928000 w 1184000"/>
                      <a:gd name="connsiteY1157" fmla="*/ 1120000 h 1184000"/>
                      <a:gd name="connsiteX1158" fmla="*/ 960000 w 1184000"/>
                      <a:gd name="connsiteY1158" fmla="*/ 1120000 h 1184000"/>
                      <a:gd name="connsiteX1159" fmla="*/ 992000 w 1184000"/>
                      <a:gd name="connsiteY1159" fmla="*/ 1120000 h 1184000"/>
                      <a:gd name="connsiteX1160" fmla="*/ 992000 w 1184000"/>
                      <a:gd name="connsiteY1160" fmla="*/ 1088000 h 1184000"/>
                      <a:gd name="connsiteX1161" fmla="*/ 1024000 w 1184000"/>
                      <a:gd name="connsiteY1161" fmla="*/ 1088000 h 1184000"/>
                      <a:gd name="connsiteX1162" fmla="*/ 1024000 w 1184000"/>
                      <a:gd name="connsiteY1162" fmla="*/ 1120000 h 1184000"/>
                      <a:gd name="connsiteX1163" fmla="*/ 1024000 w 1184000"/>
                      <a:gd name="connsiteY1163" fmla="*/ 1152000 h 1184000"/>
                      <a:gd name="connsiteX1164" fmla="*/ 1024000 w 1184000"/>
                      <a:gd name="connsiteY1164" fmla="*/ 1184000 h 1184000"/>
                      <a:gd name="connsiteX1165" fmla="*/ 992000 w 1184000"/>
                      <a:gd name="connsiteY1165" fmla="*/ 1184000 h 1184000"/>
                      <a:gd name="connsiteX1166" fmla="*/ 960000 w 1184000"/>
                      <a:gd name="connsiteY1166" fmla="*/ 1184000 h 1184000"/>
                      <a:gd name="connsiteX1167" fmla="*/ 960000 w 1184000"/>
                      <a:gd name="connsiteY1167" fmla="*/ 1152000 h 1184000"/>
                      <a:gd name="connsiteX1168" fmla="*/ 928000 w 1184000"/>
                      <a:gd name="connsiteY1168" fmla="*/ 1152000 h 1184000"/>
                      <a:gd name="connsiteX1169" fmla="*/ 928000 w 1184000"/>
                      <a:gd name="connsiteY1169" fmla="*/ 1184000 h 1184000"/>
                      <a:gd name="connsiteX1170" fmla="*/ 896000 w 1184000"/>
                      <a:gd name="connsiteY1170" fmla="*/ 1184000 h 1184000"/>
                      <a:gd name="connsiteX1171" fmla="*/ 896000 w 1184000"/>
                      <a:gd name="connsiteY1171" fmla="*/ 1152000 h 1184000"/>
                      <a:gd name="connsiteX1172" fmla="*/ 864000 w 1184000"/>
                      <a:gd name="connsiteY1172" fmla="*/ 1152000 h 1184000"/>
                      <a:gd name="connsiteX1173" fmla="*/ 832000 w 1184000"/>
                      <a:gd name="connsiteY1173" fmla="*/ 1152000 h 1184000"/>
                      <a:gd name="connsiteX1174" fmla="*/ 832000 w 1184000"/>
                      <a:gd name="connsiteY1174" fmla="*/ 1120000 h 1184000"/>
                      <a:gd name="connsiteX1175" fmla="*/ 832000 w 1184000"/>
                      <a:gd name="connsiteY1175" fmla="*/ 1088000 h 1184000"/>
                      <a:gd name="connsiteX1176" fmla="*/ 864000 w 1184000"/>
                      <a:gd name="connsiteY1176" fmla="*/ 224000 h 1184000"/>
                      <a:gd name="connsiteX1177" fmla="*/ 896000 w 1184000"/>
                      <a:gd name="connsiteY1177" fmla="*/ 224000 h 1184000"/>
                      <a:gd name="connsiteX1178" fmla="*/ 896000 w 1184000"/>
                      <a:gd name="connsiteY1178" fmla="*/ 192000 h 1184000"/>
                      <a:gd name="connsiteX1179" fmla="*/ 928000 w 1184000"/>
                      <a:gd name="connsiteY1179" fmla="*/ 192000 h 1184000"/>
                      <a:gd name="connsiteX1180" fmla="*/ 928000 w 1184000"/>
                      <a:gd name="connsiteY1180" fmla="*/ 224000 h 1184000"/>
                      <a:gd name="connsiteX1181" fmla="*/ 928000 w 1184000"/>
                      <a:gd name="connsiteY1181" fmla="*/ 256000 h 1184000"/>
                      <a:gd name="connsiteX1182" fmla="*/ 928000 w 1184000"/>
                      <a:gd name="connsiteY1182" fmla="*/ 288000 h 1184000"/>
                      <a:gd name="connsiteX1183" fmla="*/ 896000 w 1184000"/>
                      <a:gd name="connsiteY1183" fmla="*/ 288000 h 1184000"/>
                      <a:gd name="connsiteX1184" fmla="*/ 896000 w 1184000"/>
                      <a:gd name="connsiteY1184" fmla="*/ 256000 h 1184000"/>
                      <a:gd name="connsiteX1185" fmla="*/ 864000 w 1184000"/>
                      <a:gd name="connsiteY1185" fmla="*/ 256000 h 1184000"/>
                      <a:gd name="connsiteX1186" fmla="*/ 864000 w 1184000"/>
                      <a:gd name="connsiteY1186" fmla="*/ 224000 h 1184000"/>
                      <a:gd name="connsiteX1187" fmla="*/ 864000 w 1184000"/>
                      <a:gd name="connsiteY1187" fmla="*/ 832000 h 1184000"/>
                      <a:gd name="connsiteX1188" fmla="*/ 896000 w 1184000"/>
                      <a:gd name="connsiteY1188" fmla="*/ 832000 h 1184000"/>
                      <a:gd name="connsiteX1189" fmla="*/ 896000 w 1184000"/>
                      <a:gd name="connsiteY1189" fmla="*/ 864000 h 1184000"/>
                      <a:gd name="connsiteX1190" fmla="*/ 864000 w 1184000"/>
                      <a:gd name="connsiteY1190" fmla="*/ 864000 h 1184000"/>
                      <a:gd name="connsiteX1191" fmla="*/ 864000 w 1184000"/>
                      <a:gd name="connsiteY1191" fmla="*/ 832000 h 1184000"/>
                      <a:gd name="connsiteX1192" fmla="*/ 928000 w 1184000"/>
                      <a:gd name="connsiteY1192" fmla="*/ 928000 h 1184000"/>
                      <a:gd name="connsiteX1193" fmla="*/ 928000 w 1184000"/>
                      <a:gd name="connsiteY1193" fmla="*/ 960000 h 1184000"/>
                      <a:gd name="connsiteX1194" fmla="*/ 928000 w 1184000"/>
                      <a:gd name="connsiteY1194" fmla="*/ 992000 h 1184000"/>
                      <a:gd name="connsiteX1195" fmla="*/ 928000 w 1184000"/>
                      <a:gd name="connsiteY1195" fmla="*/ 1024000 h 1184000"/>
                      <a:gd name="connsiteX1196" fmla="*/ 960000 w 1184000"/>
                      <a:gd name="connsiteY1196" fmla="*/ 1024000 h 1184000"/>
                      <a:gd name="connsiteX1197" fmla="*/ 992000 w 1184000"/>
                      <a:gd name="connsiteY1197" fmla="*/ 1024000 h 1184000"/>
                      <a:gd name="connsiteX1198" fmla="*/ 1024000 w 1184000"/>
                      <a:gd name="connsiteY1198" fmla="*/ 1024000 h 1184000"/>
                      <a:gd name="connsiteX1199" fmla="*/ 1024000 w 1184000"/>
                      <a:gd name="connsiteY1199" fmla="*/ 992000 h 1184000"/>
                      <a:gd name="connsiteX1200" fmla="*/ 1024000 w 1184000"/>
                      <a:gd name="connsiteY1200" fmla="*/ 960000 h 1184000"/>
                      <a:gd name="connsiteX1201" fmla="*/ 1024000 w 1184000"/>
                      <a:gd name="connsiteY1201" fmla="*/ 928000 h 1184000"/>
                      <a:gd name="connsiteX1202" fmla="*/ 992000 w 1184000"/>
                      <a:gd name="connsiteY1202" fmla="*/ 928000 h 1184000"/>
                      <a:gd name="connsiteX1203" fmla="*/ 960000 w 1184000"/>
                      <a:gd name="connsiteY1203" fmla="*/ 928000 h 1184000"/>
                      <a:gd name="connsiteX1204" fmla="*/ 928000 w 1184000"/>
                      <a:gd name="connsiteY1204" fmla="*/ 928000 h 1184000"/>
                      <a:gd name="connsiteX1205" fmla="*/ 928000 w 1184000"/>
                      <a:gd name="connsiteY1205" fmla="*/ 320000 h 1184000"/>
                      <a:gd name="connsiteX1206" fmla="*/ 960000 w 1184000"/>
                      <a:gd name="connsiteY1206" fmla="*/ 320000 h 1184000"/>
                      <a:gd name="connsiteX1207" fmla="*/ 960000 w 1184000"/>
                      <a:gd name="connsiteY1207" fmla="*/ 288000 h 1184000"/>
                      <a:gd name="connsiteX1208" fmla="*/ 992000 w 1184000"/>
                      <a:gd name="connsiteY1208" fmla="*/ 288000 h 1184000"/>
                      <a:gd name="connsiteX1209" fmla="*/ 992000 w 1184000"/>
                      <a:gd name="connsiteY1209" fmla="*/ 320000 h 1184000"/>
                      <a:gd name="connsiteX1210" fmla="*/ 992000 w 1184000"/>
                      <a:gd name="connsiteY1210" fmla="*/ 352000 h 1184000"/>
                      <a:gd name="connsiteX1211" fmla="*/ 992000 w 1184000"/>
                      <a:gd name="connsiteY1211" fmla="*/ 384000 h 1184000"/>
                      <a:gd name="connsiteX1212" fmla="*/ 992000 w 1184000"/>
                      <a:gd name="connsiteY1212" fmla="*/ 416000 h 1184000"/>
                      <a:gd name="connsiteX1213" fmla="*/ 960000 w 1184000"/>
                      <a:gd name="connsiteY1213" fmla="*/ 416000 h 1184000"/>
                      <a:gd name="connsiteX1214" fmla="*/ 960000 w 1184000"/>
                      <a:gd name="connsiteY1214" fmla="*/ 384000 h 1184000"/>
                      <a:gd name="connsiteX1215" fmla="*/ 928000 w 1184000"/>
                      <a:gd name="connsiteY1215" fmla="*/ 384000 h 1184000"/>
                      <a:gd name="connsiteX1216" fmla="*/ 928000 w 1184000"/>
                      <a:gd name="connsiteY1216" fmla="*/ 352000 h 1184000"/>
                      <a:gd name="connsiteX1217" fmla="*/ 928000 w 1184000"/>
                      <a:gd name="connsiteY1217" fmla="*/ 320000 h 1184000"/>
                      <a:gd name="connsiteX1218" fmla="*/ 960000 w 1184000"/>
                      <a:gd name="connsiteY1218" fmla="*/ 800000 h 1184000"/>
                      <a:gd name="connsiteX1219" fmla="*/ 992000 w 1184000"/>
                      <a:gd name="connsiteY1219" fmla="*/ 800000 h 1184000"/>
                      <a:gd name="connsiteX1220" fmla="*/ 992000 w 1184000"/>
                      <a:gd name="connsiteY1220" fmla="*/ 832000 h 1184000"/>
                      <a:gd name="connsiteX1221" fmla="*/ 992000 w 1184000"/>
                      <a:gd name="connsiteY1221" fmla="*/ 864000 h 1184000"/>
                      <a:gd name="connsiteX1222" fmla="*/ 960000 w 1184000"/>
                      <a:gd name="connsiteY1222" fmla="*/ 864000 h 1184000"/>
                      <a:gd name="connsiteX1223" fmla="*/ 960000 w 1184000"/>
                      <a:gd name="connsiteY1223" fmla="*/ 832000 h 1184000"/>
                      <a:gd name="connsiteX1224" fmla="*/ 960000 w 1184000"/>
                      <a:gd name="connsiteY1224" fmla="*/ 800000 h 1184000"/>
                      <a:gd name="connsiteX1225" fmla="*/ 960000 w 1184000"/>
                      <a:gd name="connsiteY1225" fmla="*/ 960000 h 1184000"/>
                      <a:gd name="connsiteX1226" fmla="*/ 992000 w 1184000"/>
                      <a:gd name="connsiteY1226" fmla="*/ 960000 h 1184000"/>
                      <a:gd name="connsiteX1227" fmla="*/ 992000 w 1184000"/>
                      <a:gd name="connsiteY1227" fmla="*/ 992000 h 1184000"/>
                      <a:gd name="connsiteX1228" fmla="*/ 960000 w 1184000"/>
                      <a:gd name="connsiteY1228" fmla="*/ 992000 h 1184000"/>
                      <a:gd name="connsiteX1229" fmla="*/ 960000 w 1184000"/>
                      <a:gd name="connsiteY1229" fmla="*/ 960000 h 1184000"/>
                      <a:gd name="connsiteX1230" fmla="*/ 992000 w 1184000"/>
                      <a:gd name="connsiteY1230" fmla="*/ 448000 h 1184000"/>
                      <a:gd name="connsiteX1231" fmla="*/ 1024000 w 1184000"/>
                      <a:gd name="connsiteY1231" fmla="*/ 448000 h 1184000"/>
                      <a:gd name="connsiteX1232" fmla="*/ 1024000 w 1184000"/>
                      <a:gd name="connsiteY1232" fmla="*/ 416000 h 1184000"/>
                      <a:gd name="connsiteX1233" fmla="*/ 1056000 w 1184000"/>
                      <a:gd name="connsiteY1233" fmla="*/ 416000 h 1184000"/>
                      <a:gd name="connsiteX1234" fmla="*/ 1056000 w 1184000"/>
                      <a:gd name="connsiteY1234" fmla="*/ 448000 h 1184000"/>
                      <a:gd name="connsiteX1235" fmla="*/ 1088000 w 1184000"/>
                      <a:gd name="connsiteY1235" fmla="*/ 448000 h 1184000"/>
                      <a:gd name="connsiteX1236" fmla="*/ 1088000 w 1184000"/>
                      <a:gd name="connsiteY1236" fmla="*/ 416000 h 1184000"/>
                      <a:gd name="connsiteX1237" fmla="*/ 1120000 w 1184000"/>
                      <a:gd name="connsiteY1237" fmla="*/ 416000 h 1184000"/>
                      <a:gd name="connsiteX1238" fmla="*/ 1120000 w 1184000"/>
                      <a:gd name="connsiteY1238" fmla="*/ 448000 h 1184000"/>
                      <a:gd name="connsiteX1239" fmla="*/ 1120000 w 1184000"/>
                      <a:gd name="connsiteY1239" fmla="*/ 480000 h 1184000"/>
                      <a:gd name="connsiteX1240" fmla="*/ 1120000 w 1184000"/>
                      <a:gd name="connsiteY1240" fmla="*/ 512000 h 1184000"/>
                      <a:gd name="connsiteX1241" fmla="*/ 1120000 w 1184000"/>
                      <a:gd name="connsiteY1241" fmla="*/ 544000 h 1184000"/>
                      <a:gd name="connsiteX1242" fmla="*/ 1088000 w 1184000"/>
                      <a:gd name="connsiteY1242" fmla="*/ 544000 h 1184000"/>
                      <a:gd name="connsiteX1243" fmla="*/ 1088000 w 1184000"/>
                      <a:gd name="connsiteY1243" fmla="*/ 512000 h 1184000"/>
                      <a:gd name="connsiteX1244" fmla="*/ 1056000 w 1184000"/>
                      <a:gd name="connsiteY1244" fmla="*/ 512000 h 1184000"/>
                      <a:gd name="connsiteX1245" fmla="*/ 1056000 w 1184000"/>
                      <a:gd name="connsiteY1245" fmla="*/ 480000 h 1184000"/>
                      <a:gd name="connsiteX1246" fmla="*/ 1024000 w 1184000"/>
                      <a:gd name="connsiteY1246" fmla="*/ 480000 h 1184000"/>
                      <a:gd name="connsiteX1247" fmla="*/ 1024000 w 1184000"/>
                      <a:gd name="connsiteY1247" fmla="*/ 512000 h 1184000"/>
                      <a:gd name="connsiteX1248" fmla="*/ 992000 w 1184000"/>
                      <a:gd name="connsiteY1248" fmla="*/ 512000 h 1184000"/>
                      <a:gd name="connsiteX1249" fmla="*/ 992000 w 1184000"/>
                      <a:gd name="connsiteY1249" fmla="*/ 480000 h 1184000"/>
                      <a:gd name="connsiteX1250" fmla="*/ 992000 w 1184000"/>
                      <a:gd name="connsiteY1250" fmla="*/ 448000 h 1184000"/>
                      <a:gd name="connsiteX1251" fmla="*/ 992000 w 1184000"/>
                      <a:gd name="connsiteY1251" fmla="*/ 608000 h 1184000"/>
                      <a:gd name="connsiteX1252" fmla="*/ 1024000 w 1184000"/>
                      <a:gd name="connsiteY1252" fmla="*/ 608000 h 1184000"/>
                      <a:gd name="connsiteX1253" fmla="*/ 1024000 w 1184000"/>
                      <a:gd name="connsiteY1253" fmla="*/ 640000 h 1184000"/>
                      <a:gd name="connsiteX1254" fmla="*/ 992000 w 1184000"/>
                      <a:gd name="connsiteY1254" fmla="*/ 640000 h 1184000"/>
                      <a:gd name="connsiteX1255" fmla="*/ 992000 w 1184000"/>
                      <a:gd name="connsiteY1255" fmla="*/ 608000 h 1184000"/>
                      <a:gd name="connsiteX1256" fmla="*/ 992000 w 1184000"/>
                      <a:gd name="connsiteY1256" fmla="*/ 672000 h 1184000"/>
                      <a:gd name="connsiteX1257" fmla="*/ 1024000 w 1184000"/>
                      <a:gd name="connsiteY1257" fmla="*/ 672000 h 1184000"/>
                      <a:gd name="connsiteX1258" fmla="*/ 1024000 w 1184000"/>
                      <a:gd name="connsiteY1258" fmla="*/ 640000 h 1184000"/>
                      <a:gd name="connsiteX1259" fmla="*/ 1056000 w 1184000"/>
                      <a:gd name="connsiteY1259" fmla="*/ 640000 h 1184000"/>
                      <a:gd name="connsiteX1260" fmla="*/ 1056000 w 1184000"/>
                      <a:gd name="connsiteY1260" fmla="*/ 608000 h 1184000"/>
                      <a:gd name="connsiteX1261" fmla="*/ 1024000 w 1184000"/>
                      <a:gd name="connsiteY1261" fmla="*/ 608000 h 1184000"/>
                      <a:gd name="connsiteX1262" fmla="*/ 1024000 w 1184000"/>
                      <a:gd name="connsiteY1262" fmla="*/ 576000 h 1184000"/>
                      <a:gd name="connsiteX1263" fmla="*/ 1056000 w 1184000"/>
                      <a:gd name="connsiteY1263" fmla="*/ 576000 h 1184000"/>
                      <a:gd name="connsiteX1264" fmla="*/ 1056000 w 1184000"/>
                      <a:gd name="connsiteY1264" fmla="*/ 544000 h 1184000"/>
                      <a:gd name="connsiteX1265" fmla="*/ 1088000 w 1184000"/>
                      <a:gd name="connsiteY1265" fmla="*/ 544000 h 1184000"/>
                      <a:gd name="connsiteX1266" fmla="*/ 1088000 w 1184000"/>
                      <a:gd name="connsiteY1266" fmla="*/ 576000 h 1184000"/>
                      <a:gd name="connsiteX1267" fmla="*/ 1088000 w 1184000"/>
                      <a:gd name="connsiteY1267" fmla="*/ 608000 h 1184000"/>
                      <a:gd name="connsiteX1268" fmla="*/ 1088000 w 1184000"/>
                      <a:gd name="connsiteY1268" fmla="*/ 640000 h 1184000"/>
                      <a:gd name="connsiteX1269" fmla="*/ 1088000 w 1184000"/>
                      <a:gd name="connsiteY1269" fmla="*/ 672000 h 1184000"/>
                      <a:gd name="connsiteX1270" fmla="*/ 1088000 w 1184000"/>
                      <a:gd name="connsiteY1270" fmla="*/ 704000 h 1184000"/>
                      <a:gd name="connsiteX1271" fmla="*/ 1056000 w 1184000"/>
                      <a:gd name="connsiteY1271" fmla="*/ 704000 h 1184000"/>
                      <a:gd name="connsiteX1272" fmla="*/ 1056000 w 1184000"/>
                      <a:gd name="connsiteY1272" fmla="*/ 736000 h 1184000"/>
                      <a:gd name="connsiteX1273" fmla="*/ 1024000 w 1184000"/>
                      <a:gd name="connsiteY1273" fmla="*/ 736000 h 1184000"/>
                      <a:gd name="connsiteX1274" fmla="*/ 1024000 w 1184000"/>
                      <a:gd name="connsiteY1274" fmla="*/ 704000 h 1184000"/>
                      <a:gd name="connsiteX1275" fmla="*/ 992000 w 1184000"/>
                      <a:gd name="connsiteY1275" fmla="*/ 704000 h 1184000"/>
                      <a:gd name="connsiteX1276" fmla="*/ 992000 w 1184000"/>
                      <a:gd name="connsiteY1276" fmla="*/ 672000 h 1184000"/>
                      <a:gd name="connsiteX1277" fmla="*/ 992000 w 1184000"/>
                      <a:gd name="connsiteY1277" fmla="*/ 736000 h 1184000"/>
                      <a:gd name="connsiteX1278" fmla="*/ 1024000 w 1184000"/>
                      <a:gd name="connsiteY1278" fmla="*/ 736000 h 1184000"/>
                      <a:gd name="connsiteX1279" fmla="*/ 1024000 w 1184000"/>
                      <a:gd name="connsiteY1279" fmla="*/ 768000 h 1184000"/>
                      <a:gd name="connsiteX1280" fmla="*/ 992000 w 1184000"/>
                      <a:gd name="connsiteY1280" fmla="*/ 768000 h 1184000"/>
                      <a:gd name="connsiteX1281" fmla="*/ 992000 w 1184000"/>
                      <a:gd name="connsiteY1281" fmla="*/ 736000 h 1184000"/>
                      <a:gd name="connsiteX1282" fmla="*/ 1024000 w 1184000"/>
                      <a:gd name="connsiteY1282" fmla="*/ 288000 h 1184000"/>
                      <a:gd name="connsiteX1283" fmla="*/ 1056000 w 1184000"/>
                      <a:gd name="connsiteY1283" fmla="*/ 288000 h 1184000"/>
                      <a:gd name="connsiteX1284" fmla="*/ 1056000 w 1184000"/>
                      <a:gd name="connsiteY1284" fmla="*/ 320000 h 1184000"/>
                      <a:gd name="connsiteX1285" fmla="*/ 1024000 w 1184000"/>
                      <a:gd name="connsiteY1285" fmla="*/ 320000 h 1184000"/>
                      <a:gd name="connsiteX1286" fmla="*/ 1024000 w 1184000"/>
                      <a:gd name="connsiteY1286" fmla="*/ 288000 h 1184000"/>
                      <a:gd name="connsiteX1287" fmla="*/ 1056000 w 1184000"/>
                      <a:gd name="connsiteY1287" fmla="*/ 896000 h 1184000"/>
                      <a:gd name="connsiteX1288" fmla="*/ 1056000 w 1184000"/>
                      <a:gd name="connsiteY1288" fmla="*/ 928000 h 1184000"/>
                      <a:gd name="connsiteX1289" fmla="*/ 1088000 w 1184000"/>
                      <a:gd name="connsiteY1289" fmla="*/ 928000 h 1184000"/>
                      <a:gd name="connsiteX1290" fmla="*/ 1088000 w 1184000"/>
                      <a:gd name="connsiteY1290" fmla="*/ 896000 h 1184000"/>
                      <a:gd name="connsiteX1291" fmla="*/ 1056000 w 1184000"/>
                      <a:gd name="connsiteY1291" fmla="*/ 896000 h 1184000"/>
                      <a:gd name="connsiteX1292" fmla="*/ 1056000 w 1184000"/>
                      <a:gd name="connsiteY1292" fmla="*/ 256000 h 1184000"/>
                      <a:gd name="connsiteX1293" fmla="*/ 1088000 w 1184000"/>
                      <a:gd name="connsiteY1293" fmla="*/ 256000 h 1184000"/>
                      <a:gd name="connsiteX1294" fmla="*/ 1120000 w 1184000"/>
                      <a:gd name="connsiteY1294" fmla="*/ 256000 h 1184000"/>
                      <a:gd name="connsiteX1295" fmla="*/ 1120000 w 1184000"/>
                      <a:gd name="connsiteY1295" fmla="*/ 288000 h 1184000"/>
                      <a:gd name="connsiteX1296" fmla="*/ 1152000 w 1184000"/>
                      <a:gd name="connsiteY1296" fmla="*/ 288000 h 1184000"/>
                      <a:gd name="connsiteX1297" fmla="*/ 1184000 w 1184000"/>
                      <a:gd name="connsiteY1297" fmla="*/ 288000 h 1184000"/>
                      <a:gd name="connsiteX1298" fmla="*/ 1184000 w 1184000"/>
                      <a:gd name="connsiteY1298" fmla="*/ 320000 h 1184000"/>
                      <a:gd name="connsiteX1299" fmla="*/ 1184000 w 1184000"/>
                      <a:gd name="connsiteY1299" fmla="*/ 352000 h 1184000"/>
                      <a:gd name="connsiteX1300" fmla="*/ 1184000 w 1184000"/>
                      <a:gd name="connsiteY1300" fmla="*/ 384000 h 1184000"/>
                      <a:gd name="connsiteX1301" fmla="*/ 1184000 w 1184000"/>
                      <a:gd name="connsiteY1301" fmla="*/ 416000 h 1184000"/>
                      <a:gd name="connsiteX1302" fmla="*/ 1152000 w 1184000"/>
                      <a:gd name="connsiteY1302" fmla="*/ 416000 h 1184000"/>
                      <a:gd name="connsiteX1303" fmla="*/ 1152000 w 1184000"/>
                      <a:gd name="connsiteY1303" fmla="*/ 384000 h 1184000"/>
                      <a:gd name="connsiteX1304" fmla="*/ 1120000 w 1184000"/>
                      <a:gd name="connsiteY1304" fmla="*/ 384000 h 1184000"/>
                      <a:gd name="connsiteX1305" fmla="*/ 1088000 w 1184000"/>
                      <a:gd name="connsiteY1305" fmla="*/ 384000 h 1184000"/>
                      <a:gd name="connsiteX1306" fmla="*/ 1088000 w 1184000"/>
                      <a:gd name="connsiteY1306" fmla="*/ 352000 h 1184000"/>
                      <a:gd name="connsiteX1307" fmla="*/ 1056000 w 1184000"/>
                      <a:gd name="connsiteY1307" fmla="*/ 352000 h 1184000"/>
                      <a:gd name="connsiteX1308" fmla="*/ 1056000 w 1184000"/>
                      <a:gd name="connsiteY1308" fmla="*/ 320000 h 1184000"/>
                      <a:gd name="connsiteX1309" fmla="*/ 1088000 w 1184000"/>
                      <a:gd name="connsiteY1309" fmla="*/ 320000 h 1184000"/>
                      <a:gd name="connsiteX1310" fmla="*/ 1088000 w 1184000"/>
                      <a:gd name="connsiteY1310" fmla="*/ 288000 h 1184000"/>
                      <a:gd name="connsiteX1311" fmla="*/ 1056000 w 1184000"/>
                      <a:gd name="connsiteY1311" fmla="*/ 288000 h 1184000"/>
                      <a:gd name="connsiteX1312" fmla="*/ 1056000 w 1184000"/>
                      <a:gd name="connsiteY1312" fmla="*/ 256000 h 1184000"/>
                      <a:gd name="connsiteX1313" fmla="*/ 1056000 w 1184000"/>
                      <a:gd name="connsiteY1313" fmla="*/ 1056000 h 1184000"/>
                      <a:gd name="connsiteX1314" fmla="*/ 1088000 w 1184000"/>
                      <a:gd name="connsiteY1314" fmla="*/ 1056000 h 1184000"/>
                      <a:gd name="connsiteX1315" fmla="*/ 1088000 w 1184000"/>
                      <a:gd name="connsiteY1315" fmla="*/ 1088000 h 1184000"/>
                      <a:gd name="connsiteX1316" fmla="*/ 1056000 w 1184000"/>
                      <a:gd name="connsiteY1316" fmla="*/ 1088000 h 1184000"/>
                      <a:gd name="connsiteX1317" fmla="*/ 1056000 w 1184000"/>
                      <a:gd name="connsiteY1317" fmla="*/ 1056000 h 1184000"/>
                      <a:gd name="connsiteX1318" fmla="*/ 1120000 w 1184000"/>
                      <a:gd name="connsiteY1318" fmla="*/ 320000 h 1184000"/>
                      <a:gd name="connsiteX1319" fmla="*/ 1120000 w 1184000"/>
                      <a:gd name="connsiteY1319" fmla="*/ 352000 h 1184000"/>
                      <a:gd name="connsiteX1320" fmla="*/ 1152000 w 1184000"/>
                      <a:gd name="connsiteY1320" fmla="*/ 352000 h 1184000"/>
                      <a:gd name="connsiteX1321" fmla="*/ 1152000 w 1184000"/>
                      <a:gd name="connsiteY1321" fmla="*/ 320000 h 1184000"/>
                      <a:gd name="connsiteX1322" fmla="*/ 1120000 w 1184000"/>
                      <a:gd name="connsiteY1322" fmla="*/ 320000 h 1184000"/>
                      <a:gd name="connsiteX1323" fmla="*/ 1120000 w 1184000"/>
                      <a:gd name="connsiteY1323" fmla="*/ 544000 h 1184000"/>
                      <a:gd name="connsiteX1324" fmla="*/ 1152000 w 1184000"/>
                      <a:gd name="connsiteY1324" fmla="*/ 544000 h 1184000"/>
                      <a:gd name="connsiteX1325" fmla="*/ 1152000 w 1184000"/>
                      <a:gd name="connsiteY1325" fmla="*/ 576000 h 1184000"/>
                      <a:gd name="connsiteX1326" fmla="*/ 1120000 w 1184000"/>
                      <a:gd name="connsiteY1326" fmla="*/ 576000 h 1184000"/>
                      <a:gd name="connsiteX1327" fmla="*/ 1120000 w 1184000"/>
                      <a:gd name="connsiteY1327" fmla="*/ 544000 h 1184000"/>
                      <a:gd name="connsiteX1328" fmla="*/ 1120000 w 1184000"/>
                      <a:gd name="connsiteY1328" fmla="*/ 608000 h 1184000"/>
                      <a:gd name="connsiteX1329" fmla="*/ 1152000 w 1184000"/>
                      <a:gd name="connsiteY1329" fmla="*/ 608000 h 1184000"/>
                      <a:gd name="connsiteX1330" fmla="*/ 1152000 w 1184000"/>
                      <a:gd name="connsiteY1330" fmla="*/ 576000 h 1184000"/>
                      <a:gd name="connsiteX1331" fmla="*/ 1184000 w 1184000"/>
                      <a:gd name="connsiteY1331" fmla="*/ 576000 h 1184000"/>
                      <a:gd name="connsiteX1332" fmla="*/ 1184000 w 1184000"/>
                      <a:gd name="connsiteY1332" fmla="*/ 608000 h 1184000"/>
                      <a:gd name="connsiteX1333" fmla="*/ 1184000 w 1184000"/>
                      <a:gd name="connsiteY1333" fmla="*/ 640000 h 1184000"/>
                      <a:gd name="connsiteX1334" fmla="*/ 1184000 w 1184000"/>
                      <a:gd name="connsiteY1334" fmla="*/ 672000 h 1184000"/>
                      <a:gd name="connsiteX1335" fmla="*/ 1152000 w 1184000"/>
                      <a:gd name="connsiteY1335" fmla="*/ 672000 h 1184000"/>
                      <a:gd name="connsiteX1336" fmla="*/ 1152000 w 1184000"/>
                      <a:gd name="connsiteY1336" fmla="*/ 704000 h 1184000"/>
                      <a:gd name="connsiteX1337" fmla="*/ 1120000 w 1184000"/>
                      <a:gd name="connsiteY1337" fmla="*/ 704000 h 1184000"/>
                      <a:gd name="connsiteX1338" fmla="*/ 1120000 w 1184000"/>
                      <a:gd name="connsiteY1338" fmla="*/ 672000 h 1184000"/>
                      <a:gd name="connsiteX1339" fmla="*/ 1120000 w 1184000"/>
                      <a:gd name="connsiteY1339" fmla="*/ 640000 h 1184000"/>
                      <a:gd name="connsiteX1340" fmla="*/ 1120000 w 1184000"/>
                      <a:gd name="connsiteY1340" fmla="*/ 608000 h 1184000"/>
                      <a:gd name="connsiteX1341" fmla="*/ 1120000 w 1184000"/>
                      <a:gd name="connsiteY1341" fmla="*/ 992000 h 1184000"/>
                      <a:gd name="connsiteX1342" fmla="*/ 1152000 w 1184000"/>
                      <a:gd name="connsiteY1342" fmla="*/ 992000 h 1184000"/>
                      <a:gd name="connsiteX1343" fmla="*/ 1152000 w 1184000"/>
                      <a:gd name="connsiteY1343" fmla="*/ 960000 h 1184000"/>
                      <a:gd name="connsiteX1344" fmla="*/ 1184000 w 1184000"/>
                      <a:gd name="connsiteY1344" fmla="*/ 960000 h 1184000"/>
                      <a:gd name="connsiteX1345" fmla="*/ 1184000 w 1184000"/>
                      <a:gd name="connsiteY1345" fmla="*/ 992000 h 1184000"/>
                      <a:gd name="connsiteX1346" fmla="*/ 1184000 w 1184000"/>
                      <a:gd name="connsiteY1346" fmla="*/ 1024000 h 1184000"/>
                      <a:gd name="connsiteX1347" fmla="*/ 1152000 w 1184000"/>
                      <a:gd name="connsiteY1347" fmla="*/ 1024000 h 1184000"/>
                      <a:gd name="connsiteX1348" fmla="*/ 1120000 w 1184000"/>
                      <a:gd name="connsiteY1348" fmla="*/ 1024000 h 1184000"/>
                      <a:gd name="connsiteX1349" fmla="*/ 1120000 w 1184000"/>
                      <a:gd name="connsiteY1349" fmla="*/ 992000 h 1184000"/>
                      <a:gd name="connsiteX1350" fmla="*/ 1152000 w 1184000"/>
                      <a:gd name="connsiteY1350" fmla="*/ 448000 h 1184000"/>
                      <a:gd name="connsiteX1351" fmla="*/ 1184000 w 1184000"/>
                      <a:gd name="connsiteY1351" fmla="*/ 448000 h 1184000"/>
                      <a:gd name="connsiteX1352" fmla="*/ 1184000 w 1184000"/>
                      <a:gd name="connsiteY1352" fmla="*/ 480000 h 1184000"/>
                      <a:gd name="connsiteX1353" fmla="*/ 1184000 w 1184000"/>
                      <a:gd name="connsiteY1353" fmla="*/ 512000 h 1184000"/>
                      <a:gd name="connsiteX1354" fmla="*/ 1184000 w 1184000"/>
                      <a:gd name="connsiteY1354" fmla="*/ 544000 h 1184000"/>
                      <a:gd name="connsiteX1355" fmla="*/ 1152000 w 1184000"/>
                      <a:gd name="connsiteY1355" fmla="*/ 544000 h 1184000"/>
                      <a:gd name="connsiteX1356" fmla="*/ 1152000 w 1184000"/>
                      <a:gd name="connsiteY1356" fmla="*/ 512000 h 1184000"/>
                      <a:gd name="connsiteX1357" fmla="*/ 1152000 w 1184000"/>
                      <a:gd name="connsiteY1357" fmla="*/ 480000 h 1184000"/>
                      <a:gd name="connsiteX1358" fmla="*/ 1152000 w 1184000"/>
                      <a:gd name="connsiteY1358" fmla="*/ 448000 h 1184000"/>
                      <a:gd name="connsiteX1359" fmla="*/ 1152000 w 1184000"/>
                      <a:gd name="connsiteY1359" fmla="*/ 704000 h 1184000"/>
                      <a:gd name="connsiteX1360" fmla="*/ 1184000 w 1184000"/>
                      <a:gd name="connsiteY1360" fmla="*/ 704000 h 1184000"/>
                      <a:gd name="connsiteX1361" fmla="*/ 1184000 w 1184000"/>
                      <a:gd name="connsiteY1361" fmla="*/ 736000 h 1184000"/>
                      <a:gd name="connsiteX1362" fmla="*/ 1152000 w 1184000"/>
                      <a:gd name="connsiteY1362" fmla="*/ 736000 h 1184000"/>
                      <a:gd name="connsiteX1363" fmla="*/ 1152000 w 1184000"/>
                      <a:gd name="connsiteY1363" fmla="*/ 704000 h 118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Lst>
                    <a:rect l="l" t="t" r="r" b="b"/>
                    <a:pathLst>
                      <a:path w="1184000" h="1184000">
                        <a:moveTo>
                          <a:pt x="0" y="320000"/>
                        </a:moveTo>
                        <a:lnTo>
                          <a:pt x="32000" y="320000"/>
                        </a:lnTo>
                        <a:lnTo>
                          <a:pt x="32000" y="352000"/>
                        </a:lnTo>
                        <a:lnTo>
                          <a:pt x="0" y="352000"/>
                        </a:lnTo>
                        <a:lnTo>
                          <a:pt x="0" y="320000"/>
                        </a:lnTo>
                        <a:moveTo>
                          <a:pt x="0" y="384000"/>
                        </a:moveTo>
                        <a:lnTo>
                          <a:pt x="32000" y="384000"/>
                        </a:lnTo>
                        <a:lnTo>
                          <a:pt x="32000" y="352000"/>
                        </a:lnTo>
                        <a:lnTo>
                          <a:pt x="64000" y="352000"/>
                        </a:lnTo>
                        <a:lnTo>
                          <a:pt x="96000" y="352000"/>
                        </a:lnTo>
                        <a:lnTo>
                          <a:pt x="96000" y="384000"/>
                        </a:lnTo>
                        <a:lnTo>
                          <a:pt x="96000" y="416000"/>
                        </a:lnTo>
                        <a:lnTo>
                          <a:pt x="128000" y="416000"/>
                        </a:lnTo>
                        <a:lnTo>
                          <a:pt x="160000" y="416000"/>
                        </a:lnTo>
                        <a:lnTo>
                          <a:pt x="160000" y="448000"/>
                        </a:lnTo>
                        <a:lnTo>
                          <a:pt x="128000" y="448000"/>
                        </a:lnTo>
                        <a:lnTo>
                          <a:pt x="96000" y="448000"/>
                        </a:lnTo>
                        <a:lnTo>
                          <a:pt x="64000" y="448000"/>
                        </a:lnTo>
                        <a:lnTo>
                          <a:pt x="64000" y="416000"/>
                        </a:lnTo>
                        <a:lnTo>
                          <a:pt x="32000" y="416000"/>
                        </a:lnTo>
                        <a:lnTo>
                          <a:pt x="0" y="416000"/>
                        </a:lnTo>
                        <a:lnTo>
                          <a:pt x="0" y="384000"/>
                        </a:lnTo>
                        <a:moveTo>
                          <a:pt x="0" y="448000"/>
                        </a:moveTo>
                        <a:lnTo>
                          <a:pt x="32000" y="448000"/>
                        </a:lnTo>
                        <a:lnTo>
                          <a:pt x="64000" y="448000"/>
                        </a:lnTo>
                        <a:lnTo>
                          <a:pt x="64000" y="480000"/>
                        </a:lnTo>
                        <a:lnTo>
                          <a:pt x="32000" y="480000"/>
                        </a:lnTo>
                        <a:lnTo>
                          <a:pt x="0" y="480000"/>
                        </a:lnTo>
                        <a:lnTo>
                          <a:pt x="0" y="448000"/>
                        </a:lnTo>
                        <a:moveTo>
                          <a:pt x="0" y="576000"/>
                        </a:moveTo>
                        <a:lnTo>
                          <a:pt x="32000" y="576000"/>
                        </a:lnTo>
                        <a:lnTo>
                          <a:pt x="32000" y="608000"/>
                        </a:lnTo>
                        <a:lnTo>
                          <a:pt x="64000" y="608000"/>
                        </a:lnTo>
                        <a:lnTo>
                          <a:pt x="64000" y="576000"/>
                        </a:lnTo>
                        <a:lnTo>
                          <a:pt x="32000" y="576000"/>
                        </a:lnTo>
                        <a:lnTo>
                          <a:pt x="32000" y="544000"/>
                        </a:lnTo>
                        <a:lnTo>
                          <a:pt x="64000" y="544000"/>
                        </a:lnTo>
                        <a:lnTo>
                          <a:pt x="64000" y="512000"/>
                        </a:lnTo>
                        <a:lnTo>
                          <a:pt x="64000" y="480000"/>
                        </a:lnTo>
                        <a:lnTo>
                          <a:pt x="96000" y="480000"/>
                        </a:lnTo>
                        <a:lnTo>
                          <a:pt x="96000" y="512000"/>
                        </a:lnTo>
                        <a:lnTo>
                          <a:pt x="128000" y="512000"/>
                        </a:lnTo>
                        <a:lnTo>
                          <a:pt x="128000" y="480000"/>
                        </a:lnTo>
                        <a:lnTo>
                          <a:pt x="160000" y="480000"/>
                        </a:lnTo>
                        <a:lnTo>
                          <a:pt x="160000" y="512000"/>
                        </a:lnTo>
                        <a:lnTo>
                          <a:pt x="160000" y="544000"/>
                        </a:lnTo>
                        <a:lnTo>
                          <a:pt x="160000" y="576000"/>
                        </a:lnTo>
                        <a:lnTo>
                          <a:pt x="128000" y="576000"/>
                        </a:lnTo>
                        <a:lnTo>
                          <a:pt x="128000" y="544000"/>
                        </a:lnTo>
                        <a:lnTo>
                          <a:pt x="96000" y="544000"/>
                        </a:lnTo>
                        <a:lnTo>
                          <a:pt x="96000" y="576000"/>
                        </a:lnTo>
                        <a:lnTo>
                          <a:pt x="96000" y="608000"/>
                        </a:lnTo>
                        <a:lnTo>
                          <a:pt x="128000" y="608000"/>
                        </a:lnTo>
                        <a:lnTo>
                          <a:pt x="160000" y="608000"/>
                        </a:lnTo>
                        <a:lnTo>
                          <a:pt x="192000" y="608000"/>
                        </a:lnTo>
                        <a:lnTo>
                          <a:pt x="192000" y="640000"/>
                        </a:lnTo>
                        <a:lnTo>
                          <a:pt x="160000" y="640000"/>
                        </a:lnTo>
                        <a:lnTo>
                          <a:pt x="160000" y="672000"/>
                        </a:lnTo>
                        <a:lnTo>
                          <a:pt x="128000" y="672000"/>
                        </a:lnTo>
                        <a:lnTo>
                          <a:pt x="96000" y="672000"/>
                        </a:lnTo>
                        <a:lnTo>
                          <a:pt x="96000" y="640000"/>
                        </a:lnTo>
                        <a:lnTo>
                          <a:pt x="64000" y="640000"/>
                        </a:lnTo>
                        <a:lnTo>
                          <a:pt x="64000" y="672000"/>
                        </a:lnTo>
                        <a:lnTo>
                          <a:pt x="32000" y="672000"/>
                        </a:lnTo>
                        <a:lnTo>
                          <a:pt x="0" y="672000"/>
                        </a:lnTo>
                        <a:lnTo>
                          <a:pt x="0" y="640000"/>
                        </a:lnTo>
                        <a:lnTo>
                          <a:pt x="0" y="608000"/>
                        </a:lnTo>
                        <a:lnTo>
                          <a:pt x="0" y="576000"/>
                        </a:lnTo>
                        <a:moveTo>
                          <a:pt x="0" y="800000"/>
                        </a:moveTo>
                        <a:lnTo>
                          <a:pt x="32000" y="800000"/>
                        </a:lnTo>
                        <a:lnTo>
                          <a:pt x="32000" y="832000"/>
                        </a:lnTo>
                        <a:lnTo>
                          <a:pt x="64000" y="832000"/>
                        </a:lnTo>
                        <a:lnTo>
                          <a:pt x="64000" y="800000"/>
                        </a:lnTo>
                        <a:lnTo>
                          <a:pt x="96000" y="800000"/>
                        </a:lnTo>
                        <a:lnTo>
                          <a:pt x="96000" y="832000"/>
                        </a:lnTo>
                        <a:lnTo>
                          <a:pt x="128000" y="832000"/>
                        </a:lnTo>
                        <a:lnTo>
                          <a:pt x="128000" y="864000"/>
                        </a:lnTo>
                        <a:lnTo>
                          <a:pt x="96000" y="864000"/>
                        </a:lnTo>
                        <a:lnTo>
                          <a:pt x="96000" y="896000"/>
                        </a:lnTo>
                        <a:lnTo>
                          <a:pt x="64000" y="896000"/>
                        </a:lnTo>
                        <a:lnTo>
                          <a:pt x="64000" y="864000"/>
                        </a:lnTo>
                        <a:lnTo>
                          <a:pt x="32000" y="864000"/>
                        </a:lnTo>
                        <a:lnTo>
                          <a:pt x="32000" y="896000"/>
                        </a:lnTo>
                        <a:lnTo>
                          <a:pt x="32000" y="928000"/>
                        </a:lnTo>
                        <a:lnTo>
                          <a:pt x="0" y="928000"/>
                        </a:lnTo>
                        <a:lnTo>
                          <a:pt x="0" y="896000"/>
                        </a:lnTo>
                        <a:lnTo>
                          <a:pt x="0" y="864000"/>
                        </a:lnTo>
                        <a:lnTo>
                          <a:pt x="0" y="832000"/>
                        </a:lnTo>
                        <a:lnTo>
                          <a:pt x="0" y="800000"/>
                        </a:lnTo>
                        <a:moveTo>
                          <a:pt x="32000" y="768000"/>
                        </a:moveTo>
                        <a:lnTo>
                          <a:pt x="64000" y="768000"/>
                        </a:lnTo>
                        <a:lnTo>
                          <a:pt x="64000" y="800000"/>
                        </a:lnTo>
                        <a:lnTo>
                          <a:pt x="32000" y="800000"/>
                        </a:lnTo>
                        <a:lnTo>
                          <a:pt x="32000" y="768000"/>
                        </a:lnTo>
                        <a:moveTo>
                          <a:pt x="64000" y="672000"/>
                        </a:moveTo>
                        <a:lnTo>
                          <a:pt x="96000" y="672000"/>
                        </a:lnTo>
                        <a:lnTo>
                          <a:pt x="96000" y="704000"/>
                        </a:lnTo>
                        <a:lnTo>
                          <a:pt x="128000" y="704000"/>
                        </a:lnTo>
                        <a:lnTo>
                          <a:pt x="128000" y="736000"/>
                        </a:lnTo>
                        <a:lnTo>
                          <a:pt x="96000" y="736000"/>
                        </a:lnTo>
                        <a:lnTo>
                          <a:pt x="96000" y="768000"/>
                        </a:lnTo>
                        <a:lnTo>
                          <a:pt x="64000" y="768000"/>
                        </a:lnTo>
                        <a:lnTo>
                          <a:pt x="64000" y="736000"/>
                        </a:lnTo>
                        <a:lnTo>
                          <a:pt x="64000" y="704000"/>
                        </a:lnTo>
                        <a:lnTo>
                          <a:pt x="64000" y="672000"/>
                        </a:lnTo>
                        <a:moveTo>
                          <a:pt x="96000" y="256000"/>
                        </a:moveTo>
                        <a:lnTo>
                          <a:pt x="128000" y="256000"/>
                        </a:lnTo>
                        <a:lnTo>
                          <a:pt x="160000" y="256000"/>
                        </a:lnTo>
                        <a:lnTo>
                          <a:pt x="160000" y="288000"/>
                        </a:lnTo>
                        <a:lnTo>
                          <a:pt x="192000" y="288000"/>
                        </a:lnTo>
                        <a:lnTo>
                          <a:pt x="192000" y="320000"/>
                        </a:lnTo>
                        <a:lnTo>
                          <a:pt x="224000" y="320000"/>
                        </a:lnTo>
                        <a:lnTo>
                          <a:pt x="256000" y="320000"/>
                        </a:lnTo>
                        <a:lnTo>
                          <a:pt x="256000" y="288000"/>
                        </a:lnTo>
                        <a:lnTo>
                          <a:pt x="288000" y="288000"/>
                        </a:lnTo>
                        <a:lnTo>
                          <a:pt x="288000" y="320000"/>
                        </a:lnTo>
                        <a:lnTo>
                          <a:pt x="288000" y="352000"/>
                        </a:lnTo>
                        <a:lnTo>
                          <a:pt x="256000" y="352000"/>
                        </a:lnTo>
                        <a:lnTo>
                          <a:pt x="224000" y="352000"/>
                        </a:lnTo>
                        <a:lnTo>
                          <a:pt x="192000" y="352000"/>
                        </a:lnTo>
                        <a:lnTo>
                          <a:pt x="160000" y="352000"/>
                        </a:lnTo>
                        <a:lnTo>
                          <a:pt x="160000" y="320000"/>
                        </a:lnTo>
                        <a:lnTo>
                          <a:pt x="128000" y="320000"/>
                        </a:lnTo>
                        <a:lnTo>
                          <a:pt x="128000" y="288000"/>
                        </a:lnTo>
                        <a:lnTo>
                          <a:pt x="96000" y="288000"/>
                        </a:lnTo>
                        <a:lnTo>
                          <a:pt x="96000" y="256000"/>
                        </a:lnTo>
                        <a:moveTo>
                          <a:pt x="96000" y="320000"/>
                        </a:moveTo>
                        <a:lnTo>
                          <a:pt x="128000" y="320000"/>
                        </a:lnTo>
                        <a:lnTo>
                          <a:pt x="128000" y="352000"/>
                        </a:lnTo>
                        <a:lnTo>
                          <a:pt x="96000" y="352000"/>
                        </a:lnTo>
                        <a:lnTo>
                          <a:pt x="96000" y="320000"/>
                        </a:lnTo>
                        <a:moveTo>
                          <a:pt x="96000" y="768000"/>
                        </a:moveTo>
                        <a:lnTo>
                          <a:pt x="128000" y="768000"/>
                        </a:lnTo>
                        <a:lnTo>
                          <a:pt x="128000" y="800000"/>
                        </a:lnTo>
                        <a:lnTo>
                          <a:pt x="96000" y="800000"/>
                        </a:lnTo>
                        <a:lnTo>
                          <a:pt x="96000" y="768000"/>
                        </a:lnTo>
                        <a:moveTo>
                          <a:pt x="160000" y="384000"/>
                        </a:moveTo>
                        <a:lnTo>
                          <a:pt x="192000" y="384000"/>
                        </a:lnTo>
                        <a:lnTo>
                          <a:pt x="224000" y="384000"/>
                        </a:lnTo>
                        <a:lnTo>
                          <a:pt x="224000" y="416000"/>
                        </a:lnTo>
                        <a:lnTo>
                          <a:pt x="192000" y="416000"/>
                        </a:lnTo>
                        <a:lnTo>
                          <a:pt x="160000" y="416000"/>
                        </a:lnTo>
                        <a:lnTo>
                          <a:pt x="160000" y="384000"/>
                        </a:lnTo>
                        <a:moveTo>
                          <a:pt x="160000" y="672000"/>
                        </a:moveTo>
                        <a:lnTo>
                          <a:pt x="192000" y="672000"/>
                        </a:lnTo>
                        <a:lnTo>
                          <a:pt x="192000" y="704000"/>
                        </a:lnTo>
                        <a:lnTo>
                          <a:pt x="160000" y="704000"/>
                        </a:lnTo>
                        <a:lnTo>
                          <a:pt x="160000" y="672000"/>
                        </a:lnTo>
                        <a:moveTo>
                          <a:pt x="160000" y="768000"/>
                        </a:moveTo>
                        <a:lnTo>
                          <a:pt x="192000" y="768000"/>
                        </a:lnTo>
                        <a:lnTo>
                          <a:pt x="224000" y="768000"/>
                        </a:lnTo>
                        <a:lnTo>
                          <a:pt x="256000" y="768000"/>
                        </a:lnTo>
                        <a:lnTo>
                          <a:pt x="256000" y="800000"/>
                        </a:lnTo>
                        <a:lnTo>
                          <a:pt x="224000" y="800000"/>
                        </a:lnTo>
                        <a:lnTo>
                          <a:pt x="192000" y="800000"/>
                        </a:lnTo>
                        <a:lnTo>
                          <a:pt x="192000" y="832000"/>
                        </a:lnTo>
                        <a:lnTo>
                          <a:pt x="160000" y="832000"/>
                        </a:lnTo>
                        <a:lnTo>
                          <a:pt x="160000" y="800000"/>
                        </a:lnTo>
                        <a:lnTo>
                          <a:pt x="160000" y="768000"/>
                        </a:lnTo>
                        <a:moveTo>
                          <a:pt x="160000" y="896000"/>
                        </a:moveTo>
                        <a:lnTo>
                          <a:pt x="192000" y="896000"/>
                        </a:lnTo>
                        <a:lnTo>
                          <a:pt x="224000" y="896000"/>
                        </a:lnTo>
                        <a:lnTo>
                          <a:pt x="224000" y="928000"/>
                        </a:lnTo>
                        <a:lnTo>
                          <a:pt x="192000" y="928000"/>
                        </a:lnTo>
                        <a:lnTo>
                          <a:pt x="160000" y="928000"/>
                        </a:lnTo>
                        <a:lnTo>
                          <a:pt x="160000" y="896000"/>
                        </a:lnTo>
                        <a:moveTo>
                          <a:pt x="192000" y="256000"/>
                        </a:moveTo>
                        <a:lnTo>
                          <a:pt x="224000" y="256000"/>
                        </a:lnTo>
                        <a:lnTo>
                          <a:pt x="256000" y="256000"/>
                        </a:lnTo>
                        <a:lnTo>
                          <a:pt x="256000" y="288000"/>
                        </a:lnTo>
                        <a:lnTo>
                          <a:pt x="224000" y="288000"/>
                        </a:lnTo>
                        <a:lnTo>
                          <a:pt x="192000" y="288000"/>
                        </a:lnTo>
                        <a:lnTo>
                          <a:pt x="192000" y="256000"/>
                        </a:lnTo>
                        <a:moveTo>
                          <a:pt x="192000" y="448000"/>
                        </a:moveTo>
                        <a:lnTo>
                          <a:pt x="224000" y="448000"/>
                        </a:lnTo>
                        <a:lnTo>
                          <a:pt x="224000" y="480000"/>
                        </a:lnTo>
                        <a:lnTo>
                          <a:pt x="192000" y="480000"/>
                        </a:lnTo>
                        <a:lnTo>
                          <a:pt x="192000" y="448000"/>
                        </a:lnTo>
                        <a:moveTo>
                          <a:pt x="192000" y="512000"/>
                        </a:moveTo>
                        <a:lnTo>
                          <a:pt x="224000" y="512000"/>
                        </a:lnTo>
                        <a:lnTo>
                          <a:pt x="256000" y="512000"/>
                        </a:lnTo>
                        <a:lnTo>
                          <a:pt x="288000" y="512000"/>
                        </a:lnTo>
                        <a:lnTo>
                          <a:pt x="288000" y="544000"/>
                        </a:lnTo>
                        <a:lnTo>
                          <a:pt x="288000" y="576000"/>
                        </a:lnTo>
                        <a:lnTo>
                          <a:pt x="256000" y="576000"/>
                        </a:lnTo>
                        <a:lnTo>
                          <a:pt x="256000" y="544000"/>
                        </a:lnTo>
                        <a:lnTo>
                          <a:pt x="224000" y="544000"/>
                        </a:lnTo>
                        <a:lnTo>
                          <a:pt x="192000" y="544000"/>
                        </a:lnTo>
                        <a:lnTo>
                          <a:pt x="192000" y="512000"/>
                        </a:lnTo>
                        <a:moveTo>
                          <a:pt x="192000" y="576000"/>
                        </a:moveTo>
                        <a:lnTo>
                          <a:pt x="224000" y="576000"/>
                        </a:lnTo>
                        <a:lnTo>
                          <a:pt x="224000" y="608000"/>
                        </a:lnTo>
                        <a:lnTo>
                          <a:pt x="192000" y="608000"/>
                        </a:lnTo>
                        <a:lnTo>
                          <a:pt x="192000" y="576000"/>
                        </a:lnTo>
                        <a:moveTo>
                          <a:pt x="192000" y="640000"/>
                        </a:moveTo>
                        <a:lnTo>
                          <a:pt x="224000" y="640000"/>
                        </a:lnTo>
                        <a:lnTo>
                          <a:pt x="256000" y="640000"/>
                        </a:lnTo>
                        <a:lnTo>
                          <a:pt x="288000" y="640000"/>
                        </a:lnTo>
                        <a:lnTo>
                          <a:pt x="320000" y="640000"/>
                        </a:lnTo>
                        <a:lnTo>
                          <a:pt x="320000" y="672000"/>
                        </a:lnTo>
                        <a:lnTo>
                          <a:pt x="288000" y="672000"/>
                        </a:lnTo>
                        <a:lnTo>
                          <a:pt x="256000" y="672000"/>
                        </a:lnTo>
                        <a:lnTo>
                          <a:pt x="224000" y="672000"/>
                        </a:lnTo>
                        <a:lnTo>
                          <a:pt x="192000" y="672000"/>
                        </a:lnTo>
                        <a:lnTo>
                          <a:pt x="192000" y="640000"/>
                        </a:lnTo>
                        <a:moveTo>
                          <a:pt x="192000" y="704000"/>
                        </a:moveTo>
                        <a:lnTo>
                          <a:pt x="224000" y="704000"/>
                        </a:lnTo>
                        <a:lnTo>
                          <a:pt x="224000" y="736000"/>
                        </a:lnTo>
                        <a:lnTo>
                          <a:pt x="192000" y="736000"/>
                        </a:lnTo>
                        <a:lnTo>
                          <a:pt x="192000" y="704000"/>
                        </a:lnTo>
                        <a:moveTo>
                          <a:pt x="192000" y="832000"/>
                        </a:moveTo>
                        <a:lnTo>
                          <a:pt x="224000" y="832000"/>
                        </a:lnTo>
                        <a:lnTo>
                          <a:pt x="256000" y="832000"/>
                        </a:lnTo>
                        <a:lnTo>
                          <a:pt x="256000" y="864000"/>
                        </a:lnTo>
                        <a:lnTo>
                          <a:pt x="288000" y="864000"/>
                        </a:lnTo>
                        <a:lnTo>
                          <a:pt x="320000" y="864000"/>
                        </a:lnTo>
                        <a:lnTo>
                          <a:pt x="320000" y="896000"/>
                        </a:lnTo>
                        <a:lnTo>
                          <a:pt x="320000" y="928000"/>
                        </a:lnTo>
                        <a:lnTo>
                          <a:pt x="288000" y="928000"/>
                        </a:lnTo>
                        <a:lnTo>
                          <a:pt x="288000" y="896000"/>
                        </a:lnTo>
                        <a:lnTo>
                          <a:pt x="256000" y="896000"/>
                        </a:lnTo>
                        <a:lnTo>
                          <a:pt x="224000" y="896000"/>
                        </a:lnTo>
                        <a:lnTo>
                          <a:pt x="224000" y="864000"/>
                        </a:lnTo>
                        <a:lnTo>
                          <a:pt x="192000" y="864000"/>
                        </a:lnTo>
                        <a:lnTo>
                          <a:pt x="192000" y="832000"/>
                        </a:lnTo>
                        <a:moveTo>
                          <a:pt x="256000" y="64000"/>
                        </a:moveTo>
                        <a:lnTo>
                          <a:pt x="288000" y="64000"/>
                        </a:lnTo>
                        <a:lnTo>
                          <a:pt x="288000" y="32000"/>
                        </a:lnTo>
                        <a:lnTo>
                          <a:pt x="320000" y="32000"/>
                        </a:lnTo>
                        <a:lnTo>
                          <a:pt x="320000" y="0"/>
                        </a:lnTo>
                        <a:lnTo>
                          <a:pt x="352000" y="0"/>
                        </a:lnTo>
                        <a:lnTo>
                          <a:pt x="384000" y="0"/>
                        </a:lnTo>
                        <a:lnTo>
                          <a:pt x="416000" y="0"/>
                        </a:lnTo>
                        <a:lnTo>
                          <a:pt x="448000" y="0"/>
                        </a:lnTo>
                        <a:lnTo>
                          <a:pt x="480000" y="0"/>
                        </a:lnTo>
                        <a:lnTo>
                          <a:pt x="512000" y="0"/>
                        </a:lnTo>
                        <a:lnTo>
                          <a:pt x="512000" y="32000"/>
                        </a:lnTo>
                        <a:lnTo>
                          <a:pt x="480000" y="32000"/>
                        </a:lnTo>
                        <a:lnTo>
                          <a:pt x="448000" y="32000"/>
                        </a:lnTo>
                        <a:lnTo>
                          <a:pt x="448000" y="64000"/>
                        </a:lnTo>
                        <a:lnTo>
                          <a:pt x="416000" y="64000"/>
                        </a:lnTo>
                        <a:lnTo>
                          <a:pt x="416000" y="32000"/>
                        </a:lnTo>
                        <a:lnTo>
                          <a:pt x="384000" y="32000"/>
                        </a:lnTo>
                        <a:lnTo>
                          <a:pt x="384000" y="64000"/>
                        </a:lnTo>
                        <a:lnTo>
                          <a:pt x="384000" y="96000"/>
                        </a:lnTo>
                        <a:lnTo>
                          <a:pt x="416000" y="96000"/>
                        </a:lnTo>
                        <a:lnTo>
                          <a:pt x="416000" y="128000"/>
                        </a:lnTo>
                        <a:lnTo>
                          <a:pt x="384000" y="128000"/>
                        </a:lnTo>
                        <a:lnTo>
                          <a:pt x="384000" y="160000"/>
                        </a:lnTo>
                        <a:lnTo>
                          <a:pt x="384000" y="192000"/>
                        </a:lnTo>
                        <a:lnTo>
                          <a:pt x="352000" y="192000"/>
                        </a:lnTo>
                        <a:lnTo>
                          <a:pt x="352000" y="224000"/>
                        </a:lnTo>
                        <a:lnTo>
                          <a:pt x="352000" y="256000"/>
                        </a:lnTo>
                        <a:lnTo>
                          <a:pt x="384000" y="256000"/>
                        </a:lnTo>
                        <a:lnTo>
                          <a:pt x="384000" y="224000"/>
                        </a:lnTo>
                        <a:lnTo>
                          <a:pt x="384000" y="192000"/>
                        </a:lnTo>
                        <a:lnTo>
                          <a:pt x="416000" y="192000"/>
                        </a:lnTo>
                        <a:lnTo>
                          <a:pt x="416000" y="224000"/>
                        </a:lnTo>
                        <a:lnTo>
                          <a:pt x="416000" y="256000"/>
                        </a:lnTo>
                        <a:lnTo>
                          <a:pt x="416000" y="288000"/>
                        </a:lnTo>
                        <a:lnTo>
                          <a:pt x="384000" y="288000"/>
                        </a:lnTo>
                        <a:lnTo>
                          <a:pt x="352000" y="288000"/>
                        </a:lnTo>
                        <a:lnTo>
                          <a:pt x="320000" y="288000"/>
                        </a:lnTo>
                        <a:lnTo>
                          <a:pt x="320000" y="256000"/>
                        </a:lnTo>
                        <a:lnTo>
                          <a:pt x="288000" y="256000"/>
                        </a:lnTo>
                        <a:lnTo>
                          <a:pt x="288000" y="224000"/>
                        </a:lnTo>
                        <a:lnTo>
                          <a:pt x="320000" y="224000"/>
                        </a:lnTo>
                        <a:lnTo>
                          <a:pt x="320000" y="192000"/>
                        </a:lnTo>
                        <a:lnTo>
                          <a:pt x="288000" y="192000"/>
                        </a:lnTo>
                        <a:lnTo>
                          <a:pt x="288000" y="160000"/>
                        </a:lnTo>
                        <a:lnTo>
                          <a:pt x="320000" y="160000"/>
                        </a:lnTo>
                        <a:lnTo>
                          <a:pt x="352000" y="160000"/>
                        </a:lnTo>
                        <a:lnTo>
                          <a:pt x="352000" y="128000"/>
                        </a:lnTo>
                        <a:lnTo>
                          <a:pt x="352000" y="96000"/>
                        </a:lnTo>
                        <a:lnTo>
                          <a:pt x="352000" y="64000"/>
                        </a:lnTo>
                        <a:lnTo>
                          <a:pt x="320000" y="64000"/>
                        </a:lnTo>
                        <a:lnTo>
                          <a:pt x="320000" y="96000"/>
                        </a:lnTo>
                        <a:lnTo>
                          <a:pt x="288000" y="96000"/>
                        </a:lnTo>
                        <a:lnTo>
                          <a:pt x="288000" y="128000"/>
                        </a:lnTo>
                        <a:lnTo>
                          <a:pt x="256000" y="128000"/>
                        </a:lnTo>
                        <a:lnTo>
                          <a:pt x="256000" y="96000"/>
                        </a:lnTo>
                        <a:lnTo>
                          <a:pt x="256000" y="64000"/>
                        </a:lnTo>
                        <a:moveTo>
                          <a:pt x="256000" y="192000"/>
                        </a:moveTo>
                        <a:lnTo>
                          <a:pt x="288000" y="192000"/>
                        </a:lnTo>
                        <a:lnTo>
                          <a:pt x="288000" y="224000"/>
                        </a:lnTo>
                        <a:lnTo>
                          <a:pt x="256000" y="224000"/>
                        </a:lnTo>
                        <a:lnTo>
                          <a:pt x="256000" y="192000"/>
                        </a:lnTo>
                        <a:moveTo>
                          <a:pt x="256000" y="416000"/>
                        </a:moveTo>
                        <a:lnTo>
                          <a:pt x="288000" y="416000"/>
                        </a:lnTo>
                        <a:lnTo>
                          <a:pt x="320000" y="416000"/>
                        </a:lnTo>
                        <a:lnTo>
                          <a:pt x="320000" y="448000"/>
                        </a:lnTo>
                        <a:lnTo>
                          <a:pt x="288000" y="448000"/>
                        </a:lnTo>
                        <a:lnTo>
                          <a:pt x="256000" y="448000"/>
                        </a:lnTo>
                        <a:lnTo>
                          <a:pt x="256000" y="416000"/>
                        </a:lnTo>
                        <a:moveTo>
                          <a:pt x="256000" y="736000"/>
                        </a:moveTo>
                        <a:lnTo>
                          <a:pt x="288000" y="736000"/>
                        </a:lnTo>
                        <a:lnTo>
                          <a:pt x="288000" y="768000"/>
                        </a:lnTo>
                        <a:lnTo>
                          <a:pt x="256000" y="768000"/>
                        </a:lnTo>
                        <a:lnTo>
                          <a:pt x="256000" y="736000"/>
                        </a:lnTo>
                        <a:moveTo>
                          <a:pt x="256000" y="800000"/>
                        </a:moveTo>
                        <a:lnTo>
                          <a:pt x="288000" y="800000"/>
                        </a:lnTo>
                        <a:lnTo>
                          <a:pt x="320000" y="800000"/>
                        </a:lnTo>
                        <a:lnTo>
                          <a:pt x="320000" y="832000"/>
                        </a:lnTo>
                        <a:lnTo>
                          <a:pt x="288000" y="832000"/>
                        </a:lnTo>
                        <a:lnTo>
                          <a:pt x="256000" y="832000"/>
                        </a:lnTo>
                        <a:lnTo>
                          <a:pt x="256000" y="800000"/>
                        </a:lnTo>
                        <a:moveTo>
                          <a:pt x="256000" y="928000"/>
                        </a:moveTo>
                        <a:lnTo>
                          <a:pt x="288000" y="928000"/>
                        </a:lnTo>
                        <a:lnTo>
                          <a:pt x="288000" y="960000"/>
                        </a:lnTo>
                        <a:lnTo>
                          <a:pt x="288000" y="992000"/>
                        </a:lnTo>
                        <a:lnTo>
                          <a:pt x="256000" y="992000"/>
                        </a:lnTo>
                        <a:lnTo>
                          <a:pt x="256000" y="960000"/>
                        </a:lnTo>
                        <a:lnTo>
                          <a:pt x="256000" y="928000"/>
                        </a:lnTo>
                        <a:moveTo>
                          <a:pt x="256000" y="1024000"/>
                        </a:moveTo>
                        <a:lnTo>
                          <a:pt x="288000" y="1024000"/>
                        </a:lnTo>
                        <a:lnTo>
                          <a:pt x="320000" y="1024000"/>
                        </a:lnTo>
                        <a:lnTo>
                          <a:pt x="320000" y="1056000"/>
                        </a:lnTo>
                        <a:lnTo>
                          <a:pt x="288000" y="1056000"/>
                        </a:lnTo>
                        <a:lnTo>
                          <a:pt x="288000" y="1088000"/>
                        </a:lnTo>
                        <a:lnTo>
                          <a:pt x="256000" y="1088000"/>
                        </a:lnTo>
                        <a:lnTo>
                          <a:pt x="256000" y="1056000"/>
                        </a:lnTo>
                        <a:lnTo>
                          <a:pt x="256000" y="1024000"/>
                        </a:lnTo>
                        <a:moveTo>
                          <a:pt x="288000" y="352000"/>
                        </a:moveTo>
                        <a:lnTo>
                          <a:pt x="320000" y="352000"/>
                        </a:lnTo>
                        <a:lnTo>
                          <a:pt x="320000" y="384000"/>
                        </a:lnTo>
                        <a:lnTo>
                          <a:pt x="288000" y="384000"/>
                        </a:lnTo>
                        <a:lnTo>
                          <a:pt x="288000" y="352000"/>
                        </a:lnTo>
                        <a:moveTo>
                          <a:pt x="288000" y="480000"/>
                        </a:moveTo>
                        <a:lnTo>
                          <a:pt x="320000" y="480000"/>
                        </a:lnTo>
                        <a:lnTo>
                          <a:pt x="320000" y="512000"/>
                        </a:lnTo>
                        <a:lnTo>
                          <a:pt x="288000" y="512000"/>
                        </a:lnTo>
                        <a:lnTo>
                          <a:pt x="288000" y="480000"/>
                        </a:lnTo>
                        <a:moveTo>
                          <a:pt x="288000" y="1152000"/>
                        </a:moveTo>
                        <a:lnTo>
                          <a:pt x="320000" y="1152000"/>
                        </a:lnTo>
                        <a:lnTo>
                          <a:pt x="320000" y="1120000"/>
                        </a:lnTo>
                        <a:lnTo>
                          <a:pt x="352000" y="1120000"/>
                        </a:lnTo>
                        <a:lnTo>
                          <a:pt x="352000" y="1088000"/>
                        </a:lnTo>
                        <a:lnTo>
                          <a:pt x="352000" y="1056000"/>
                        </a:lnTo>
                        <a:lnTo>
                          <a:pt x="352000" y="1024000"/>
                        </a:lnTo>
                        <a:lnTo>
                          <a:pt x="320000" y="1024000"/>
                        </a:lnTo>
                        <a:lnTo>
                          <a:pt x="320000" y="992000"/>
                        </a:lnTo>
                        <a:lnTo>
                          <a:pt x="352000" y="992000"/>
                        </a:lnTo>
                        <a:lnTo>
                          <a:pt x="352000" y="960000"/>
                        </a:lnTo>
                        <a:lnTo>
                          <a:pt x="384000" y="960000"/>
                        </a:lnTo>
                        <a:lnTo>
                          <a:pt x="384000" y="992000"/>
                        </a:lnTo>
                        <a:lnTo>
                          <a:pt x="384000" y="1024000"/>
                        </a:lnTo>
                        <a:lnTo>
                          <a:pt x="416000" y="1024000"/>
                        </a:lnTo>
                        <a:lnTo>
                          <a:pt x="416000" y="1056000"/>
                        </a:lnTo>
                        <a:lnTo>
                          <a:pt x="416000" y="1088000"/>
                        </a:lnTo>
                        <a:lnTo>
                          <a:pt x="384000" y="1088000"/>
                        </a:lnTo>
                        <a:lnTo>
                          <a:pt x="384000" y="1120000"/>
                        </a:lnTo>
                        <a:lnTo>
                          <a:pt x="384000" y="1152000"/>
                        </a:lnTo>
                        <a:lnTo>
                          <a:pt x="352000" y="1152000"/>
                        </a:lnTo>
                        <a:lnTo>
                          <a:pt x="352000" y="1184000"/>
                        </a:lnTo>
                        <a:lnTo>
                          <a:pt x="320000" y="1184000"/>
                        </a:lnTo>
                        <a:lnTo>
                          <a:pt x="288000" y="1184000"/>
                        </a:lnTo>
                        <a:lnTo>
                          <a:pt x="288000" y="1152000"/>
                        </a:lnTo>
                        <a:moveTo>
                          <a:pt x="320000" y="320000"/>
                        </a:moveTo>
                        <a:lnTo>
                          <a:pt x="352000" y="320000"/>
                        </a:lnTo>
                        <a:lnTo>
                          <a:pt x="384000" y="320000"/>
                        </a:lnTo>
                        <a:lnTo>
                          <a:pt x="416000" y="320000"/>
                        </a:lnTo>
                        <a:lnTo>
                          <a:pt x="416000" y="352000"/>
                        </a:lnTo>
                        <a:lnTo>
                          <a:pt x="384000" y="352000"/>
                        </a:lnTo>
                        <a:lnTo>
                          <a:pt x="352000" y="352000"/>
                        </a:lnTo>
                        <a:lnTo>
                          <a:pt x="320000" y="352000"/>
                        </a:lnTo>
                        <a:lnTo>
                          <a:pt x="320000" y="320000"/>
                        </a:lnTo>
                        <a:moveTo>
                          <a:pt x="320000" y="576000"/>
                        </a:moveTo>
                        <a:lnTo>
                          <a:pt x="352000" y="576000"/>
                        </a:lnTo>
                        <a:lnTo>
                          <a:pt x="352000" y="544000"/>
                        </a:lnTo>
                        <a:lnTo>
                          <a:pt x="384000" y="544000"/>
                        </a:lnTo>
                        <a:lnTo>
                          <a:pt x="416000" y="544000"/>
                        </a:lnTo>
                        <a:lnTo>
                          <a:pt x="416000" y="576000"/>
                        </a:lnTo>
                        <a:lnTo>
                          <a:pt x="384000" y="576000"/>
                        </a:lnTo>
                        <a:lnTo>
                          <a:pt x="384000" y="608000"/>
                        </a:lnTo>
                        <a:lnTo>
                          <a:pt x="352000" y="608000"/>
                        </a:lnTo>
                        <a:lnTo>
                          <a:pt x="352000" y="640000"/>
                        </a:lnTo>
                        <a:lnTo>
                          <a:pt x="320000" y="640000"/>
                        </a:lnTo>
                        <a:lnTo>
                          <a:pt x="320000" y="608000"/>
                        </a:lnTo>
                        <a:lnTo>
                          <a:pt x="320000" y="576000"/>
                        </a:lnTo>
                        <a:moveTo>
                          <a:pt x="320000" y="704000"/>
                        </a:moveTo>
                        <a:lnTo>
                          <a:pt x="352000" y="704000"/>
                        </a:lnTo>
                        <a:lnTo>
                          <a:pt x="352000" y="736000"/>
                        </a:lnTo>
                        <a:lnTo>
                          <a:pt x="320000" y="736000"/>
                        </a:lnTo>
                        <a:lnTo>
                          <a:pt x="320000" y="704000"/>
                        </a:lnTo>
                        <a:moveTo>
                          <a:pt x="320000" y="768000"/>
                        </a:moveTo>
                        <a:lnTo>
                          <a:pt x="352000" y="768000"/>
                        </a:lnTo>
                        <a:lnTo>
                          <a:pt x="352000" y="800000"/>
                        </a:lnTo>
                        <a:lnTo>
                          <a:pt x="320000" y="800000"/>
                        </a:lnTo>
                        <a:lnTo>
                          <a:pt x="320000" y="768000"/>
                        </a:lnTo>
                        <a:moveTo>
                          <a:pt x="320000" y="928000"/>
                        </a:moveTo>
                        <a:lnTo>
                          <a:pt x="352000" y="928000"/>
                        </a:lnTo>
                        <a:lnTo>
                          <a:pt x="352000" y="960000"/>
                        </a:lnTo>
                        <a:lnTo>
                          <a:pt x="320000" y="960000"/>
                        </a:lnTo>
                        <a:lnTo>
                          <a:pt x="320000" y="928000"/>
                        </a:lnTo>
                        <a:moveTo>
                          <a:pt x="352000" y="448000"/>
                        </a:moveTo>
                        <a:lnTo>
                          <a:pt x="384000" y="448000"/>
                        </a:lnTo>
                        <a:lnTo>
                          <a:pt x="384000" y="480000"/>
                        </a:lnTo>
                        <a:lnTo>
                          <a:pt x="352000" y="480000"/>
                        </a:lnTo>
                        <a:lnTo>
                          <a:pt x="352000" y="448000"/>
                        </a:lnTo>
                        <a:moveTo>
                          <a:pt x="352000" y="640000"/>
                        </a:moveTo>
                        <a:lnTo>
                          <a:pt x="384000" y="640000"/>
                        </a:lnTo>
                        <a:lnTo>
                          <a:pt x="416000" y="640000"/>
                        </a:lnTo>
                        <a:lnTo>
                          <a:pt x="416000" y="672000"/>
                        </a:lnTo>
                        <a:lnTo>
                          <a:pt x="384000" y="672000"/>
                        </a:lnTo>
                        <a:lnTo>
                          <a:pt x="352000" y="672000"/>
                        </a:lnTo>
                        <a:lnTo>
                          <a:pt x="352000" y="640000"/>
                        </a:lnTo>
                        <a:moveTo>
                          <a:pt x="352000" y="736000"/>
                        </a:moveTo>
                        <a:lnTo>
                          <a:pt x="384000" y="736000"/>
                        </a:lnTo>
                        <a:lnTo>
                          <a:pt x="384000" y="704000"/>
                        </a:lnTo>
                        <a:lnTo>
                          <a:pt x="416000" y="704000"/>
                        </a:lnTo>
                        <a:lnTo>
                          <a:pt x="448000" y="704000"/>
                        </a:lnTo>
                        <a:lnTo>
                          <a:pt x="448000" y="672000"/>
                        </a:lnTo>
                        <a:lnTo>
                          <a:pt x="480000" y="672000"/>
                        </a:lnTo>
                        <a:lnTo>
                          <a:pt x="480000" y="704000"/>
                        </a:lnTo>
                        <a:lnTo>
                          <a:pt x="512000" y="704000"/>
                        </a:lnTo>
                        <a:lnTo>
                          <a:pt x="512000" y="736000"/>
                        </a:lnTo>
                        <a:lnTo>
                          <a:pt x="544000" y="736000"/>
                        </a:lnTo>
                        <a:lnTo>
                          <a:pt x="544000" y="768000"/>
                        </a:lnTo>
                        <a:lnTo>
                          <a:pt x="576000" y="768000"/>
                        </a:lnTo>
                        <a:lnTo>
                          <a:pt x="576000" y="736000"/>
                        </a:lnTo>
                        <a:lnTo>
                          <a:pt x="608000" y="736000"/>
                        </a:lnTo>
                        <a:lnTo>
                          <a:pt x="608000" y="768000"/>
                        </a:lnTo>
                        <a:lnTo>
                          <a:pt x="640000" y="768000"/>
                        </a:lnTo>
                        <a:lnTo>
                          <a:pt x="640000" y="800000"/>
                        </a:lnTo>
                        <a:lnTo>
                          <a:pt x="672000" y="800000"/>
                        </a:lnTo>
                        <a:lnTo>
                          <a:pt x="704000" y="800000"/>
                        </a:lnTo>
                        <a:lnTo>
                          <a:pt x="736000" y="800000"/>
                        </a:lnTo>
                        <a:lnTo>
                          <a:pt x="736000" y="832000"/>
                        </a:lnTo>
                        <a:lnTo>
                          <a:pt x="768000" y="832000"/>
                        </a:lnTo>
                        <a:lnTo>
                          <a:pt x="800000" y="832000"/>
                        </a:lnTo>
                        <a:lnTo>
                          <a:pt x="800000" y="864000"/>
                        </a:lnTo>
                        <a:lnTo>
                          <a:pt x="768000" y="864000"/>
                        </a:lnTo>
                        <a:lnTo>
                          <a:pt x="768000" y="896000"/>
                        </a:lnTo>
                        <a:lnTo>
                          <a:pt x="736000" y="896000"/>
                        </a:lnTo>
                        <a:lnTo>
                          <a:pt x="736000" y="864000"/>
                        </a:lnTo>
                        <a:lnTo>
                          <a:pt x="704000" y="864000"/>
                        </a:lnTo>
                        <a:lnTo>
                          <a:pt x="704000" y="896000"/>
                        </a:lnTo>
                        <a:lnTo>
                          <a:pt x="672000" y="896000"/>
                        </a:lnTo>
                        <a:lnTo>
                          <a:pt x="640000" y="896000"/>
                        </a:lnTo>
                        <a:lnTo>
                          <a:pt x="608000" y="896000"/>
                        </a:lnTo>
                        <a:lnTo>
                          <a:pt x="608000" y="864000"/>
                        </a:lnTo>
                        <a:lnTo>
                          <a:pt x="640000" y="864000"/>
                        </a:lnTo>
                        <a:lnTo>
                          <a:pt x="640000" y="832000"/>
                        </a:lnTo>
                        <a:lnTo>
                          <a:pt x="608000" y="832000"/>
                        </a:lnTo>
                        <a:lnTo>
                          <a:pt x="576000" y="832000"/>
                        </a:lnTo>
                        <a:lnTo>
                          <a:pt x="544000" y="832000"/>
                        </a:lnTo>
                        <a:lnTo>
                          <a:pt x="512000" y="832000"/>
                        </a:lnTo>
                        <a:lnTo>
                          <a:pt x="512000" y="864000"/>
                        </a:lnTo>
                        <a:lnTo>
                          <a:pt x="480000" y="864000"/>
                        </a:lnTo>
                        <a:lnTo>
                          <a:pt x="480000" y="896000"/>
                        </a:lnTo>
                        <a:lnTo>
                          <a:pt x="480000" y="928000"/>
                        </a:lnTo>
                        <a:lnTo>
                          <a:pt x="448000" y="928000"/>
                        </a:lnTo>
                        <a:lnTo>
                          <a:pt x="448000" y="960000"/>
                        </a:lnTo>
                        <a:lnTo>
                          <a:pt x="480000" y="960000"/>
                        </a:lnTo>
                        <a:lnTo>
                          <a:pt x="512000" y="960000"/>
                        </a:lnTo>
                        <a:lnTo>
                          <a:pt x="512000" y="992000"/>
                        </a:lnTo>
                        <a:lnTo>
                          <a:pt x="480000" y="992000"/>
                        </a:lnTo>
                        <a:lnTo>
                          <a:pt x="480000" y="1024000"/>
                        </a:lnTo>
                        <a:lnTo>
                          <a:pt x="448000" y="1024000"/>
                        </a:lnTo>
                        <a:lnTo>
                          <a:pt x="448000" y="992000"/>
                        </a:lnTo>
                        <a:lnTo>
                          <a:pt x="416000" y="992000"/>
                        </a:lnTo>
                        <a:lnTo>
                          <a:pt x="416000" y="960000"/>
                        </a:lnTo>
                        <a:lnTo>
                          <a:pt x="384000" y="960000"/>
                        </a:lnTo>
                        <a:lnTo>
                          <a:pt x="384000" y="928000"/>
                        </a:lnTo>
                        <a:lnTo>
                          <a:pt x="352000" y="928000"/>
                        </a:lnTo>
                        <a:lnTo>
                          <a:pt x="352000" y="896000"/>
                        </a:lnTo>
                        <a:lnTo>
                          <a:pt x="384000" y="896000"/>
                        </a:lnTo>
                        <a:lnTo>
                          <a:pt x="384000" y="864000"/>
                        </a:lnTo>
                        <a:lnTo>
                          <a:pt x="416000" y="864000"/>
                        </a:lnTo>
                        <a:lnTo>
                          <a:pt x="416000" y="896000"/>
                        </a:lnTo>
                        <a:lnTo>
                          <a:pt x="448000" y="896000"/>
                        </a:lnTo>
                        <a:lnTo>
                          <a:pt x="448000" y="864000"/>
                        </a:lnTo>
                        <a:lnTo>
                          <a:pt x="416000" y="864000"/>
                        </a:lnTo>
                        <a:lnTo>
                          <a:pt x="416000" y="832000"/>
                        </a:lnTo>
                        <a:lnTo>
                          <a:pt x="384000" y="832000"/>
                        </a:lnTo>
                        <a:lnTo>
                          <a:pt x="352000" y="832000"/>
                        </a:lnTo>
                        <a:lnTo>
                          <a:pt x="352000" y="800000"/>
                        </a:lnTo>
                        <a:lnTo>
                          <a:pt x="384000" y="800000"/>
                        </a:lnTo>
                        <a:lnTo>
                          <a:pt x="384000" y="768000"/>
                        </a:lnTo>
                        <a:lnTo>
                          <a:pt x="352000" y="768000"/>
                        </a:lnTo>
                        <a:lnTo>
                          <a:pt x="352000" y="736000"/>
                        </a:lnTo>
                        <a:moveTo>
                          <a:pt x="384000" y="384000"/>
                        </a:moveTo>
                        <a:lnTo>
                          <a:pt x="416000" y="384000"/>
                        </a:lnTo>
                        <a:lnTo>
                          <a:pt x="448000" y="384000"/>
                        </a:lnTo>
                        <a:lnTo>
                          <a:pt x="448000" y="416000"/>
                        </a:lnTo>
                        <a:lnTo>
                          <a:pt x="416000" y="416000"/>
                        </a:lnTo>
                        <a:lnTo>
                          <a:pt x="416000" y="448000"/>
                        </a:lnTo>
                        <a:lnTo>
                          <a:pt x="384000" y="448000"/>
                        </a:lnTo>
                        <a:lnTo>
                          <a:pt x="384000" y="416000"/>
                        </a:lnTo>
                        <a:lnTo>
                          <a:pt x="384000" y="384000"/>
                        </a:lnTo>
                        <a:moveTo>
                          <a:pt x="384000" y="480000"/>
                        </a:moveTo>
                        <a:lnTo>
                          <a:pt x="416000" y="480000"/>
                        </a:lnTo>
                        <a:lnTo>
                          <a:pt x="416000" y="448000"/>
                        </a:lnTo>
                        <a:lnTo>
                          <a:pt x="448000" y="448000"/>
                        </a:lnTo>
                        <a:lnTo>
                          <a:pt x="448000" y="480000"/>
                        </a:lnTo>
                        <a:lnTo>
                          <a:pt x="448000" y="512000"/>
                        </a:lnTo>
                        <a:lnTo>
                          <a:pt x="416000" y="512000"/>
                        </a:lnTo>
                        <a:lnTo>
                          <a:pt x="384000" y="512000"/>
                        </a:lnTo>
                        <a:lnTo>
                          <a:pt x="384000" y="480000"/>
                        </a:lnTo>
                        <a:moveTo>
                          <a:pt x="416000" y="736000"/>
                        </a:moveTo>
                        <a:lnTo>
                          <a:pt x="416000" y="768000"/>
                        </a:lnTo>
                        <a:lnTo>
                          <a:pt x="416000" y="800000"/>
                        </a:lnTo>
                        <a:lnTo>
                          <a:pt x="448000" y="800000"/>
                        </a:lnTo>
                        <a:lnTo>
                          <a:pt x="448000" y="832000"/>
                        </a:lnTo>
                        <a:lnTo>
                          <a:pt x="480000" y="832000"/>
                        </a:lnTo>
                        <a:lnTo>
                          <a:pt x="480000" y="800000"/>
                        </a:lnTo>
                        <a:lnTo>
                          <a:pt x="480000" y="768000"/>
                        </a:lnTo>
                        <a:lnTo>
                          <a:pt x="448000" y="768000"/>
                        </a:lnTo>
                        <a:lnTo>
                          <a:pt x="448000" y="736000"/>
                        </a:lnTo>
                        <a:lnTo>
                          <a:pt x="416000" y="736000"/>
                        </a:lnTo>
                        <a:moveTo>
                          <a:pt x="416000" y="288000"/>
                        </a:moveTo>
                        <a:lnTo>
                          <a:pt x="448000" y="288000"/>
                        </a:lnTo>
                        <a:lnTo>
                          <a:pt x="448000" y="320000"/>
                        </a:lnTo>
                        <a:lnTo>
                          <a:pt x="416000" y="320000"/>
                        </a:lnTo>
                        <a:lnTo>
                          <a:pt x="416000" y="288000"/>
                        </a:lnTo>
                        <a:moveTo>
                          <a:pt x="416000" y="576000"/>
                        </a:moveTo>
                        <a:lnTo>
                          <a:pt x="448000" y="576000"/>
                        </a:lnTo>
                        <a:lnTo>
                          <a:pt x="448000" y="544000"/>
                        </a:lnTo>
                        <a:lnTo>
                          <a:pt x="448000" y="512000"/>
                        </a:lnTo>
                        <a:lnTo>
                          <a:pt x="480000" y="512000"/>
                        </a:lnTo>
                        <a:lnTo>
                          <a:pt x="480000" y="544000"/>
                        </a:lnTo>
                        <a:lnTo>
                          <a:pt x="480000" y="576000"/>
                        </a:lnTo>
                        <a:lnTo>
                          <a:pt x="512000" y="576000"/>
                        </a:lnTo>
                        <a:lnTo>
                          <a:pt x="512000" y="608000"/>
                        </a:lnTo>
                        <a:lnTo>
                          <a:pt x="512000" y="640000"/>
                        </a:lnTo>
                        <a:lnTo>
                          <a:pt x="544000" y="640000"/>
                        </a:lnTo>
                        <a:lnTo>
                          <a:pt x="544000" y="608000"/>
                        </a:lnTo>
                        <a:lnTo>
                          <a:pt x="544000" y="576000"/>
                        </a:lnTo>
                        <a:lnTo>
                          <a:pt x="576000" y="576000"/>
                        </a:lnTo>
                        <a:lnTo>
                          <a:pt x="608000" y="576000"/>
                        </a:lnTo>
                        <a:lnTo>
                          <a:pt x="640000" y="576000"/>
                        </a:lnTo>
                        <a:lnTo>
                          <a:pt x="640000" y="608000"/>
                        </a:lnTo>
                        <a:lnTo>
                          <a:pt x="608000" y="608000"/>
                        </a:lnTo>
                        <a:lnTo>
                          <a:pt x="576000" y="608000"/>
                        </a:lnTo>
                        <a:lnTo>
                          <a:pt x="576000" y="640000"/>
                        </a:lnTo>
                        <a:lnTo>
                          <a:pt x="576000" y="672000"/>
                        </a:lnTo>
                        <a:lnTo>
                          <a:pt x="544000" y="672000"/>
                        </a:lnTo>
                        <a:lnTo>
                          <a:pt x="512000" y="672000"/>
                        </a:lnTo>
                        <a:lnTo>
                          <a:pt x="480000" y="672000"/>
                        </a:lnTo>
                        <a:lnTo>
                          <a:pt x="480000" y="640000"/>
                        </a:lnTo>
                        <a:lnTo>
                          <a:pt x="448000" y="640000"/>
                        </a:lnTo>
                        <a:lnTo>
                          <a:pt x="448000" y="608000"/>
                        </a:lnTo>
                        <a:lnTo>
                          <a:pt x="416000" y="608000"/>
                        </a:lnTo>
                        <a:lnTo>
                          <a:pt x="416000" y="576000"/>
                        </a:lnTo>
                        <a:moveTo>
                          <a:pt x="416000" y="1088000"/>
                        </a:moveTo>
                        <a:lnTo>
                          <a:pt x="448000" y="1088000"/>
                        </a:lnTo>
                        <a:lnTo>
                          <a:pt x="480000" y="1088000"/>
                        </a:lnTo>
                        <a:lnTo>
                          <a:pt x="480000" y="1120000"/>
                        </a:lnTo>
                        <a:lnTo>
                          <a:pt x="448000" y="1120000"/>
                        </a:lnTo>
                        <a:lnTo>
                          <a:pt x="416000" y="1120000"/>
                        </a:lnTo>
                        <a:lnTo>
                          <a:pt x="416000" y="1088000"/>
                        </a:lnTo>
                        <a:moveTo>
                          <a:pt x="448000" y="96000"/>
                        </a:moveTo>
                        <a:lnTo>
                          <a:pt x="480000" y="96000"/>
                        </a:lnTo>
                        <a:lnTo>
                          <a:pt x="512000" y="96000"/>
                        </a:lnTo>
                        <a:lnTo>
                          <a:pt x="512000" y="128000"/>
                        </a:lnTo>
                        <a:lnTo>
                          <a:pt x="480000" y="128000"/>
                        </a:lnTo>
                        <a:lnTo>
                          <a:pt x="480000" y="160000"/>
                        </a:lnTo>
                        <a:lnTo>
                          <a:pt x="448000" y="160000"/>
                        </a:lnTo>
                        <a:lnTo>
                          <a:pt x="448000" y="128000"/>
                        </a:lnTo>
                        <a:lnTo>
                          <a:pt x="448000" y="96000"/>
                        </a:lnTo>
                        <a:moveTo>
                          <a:pt x="448000" y="192000"/>
                        </a:moveTo>
                        <a:lnTo>
                          <a:pt x="480000" y="192000"/>
                        </a:lnTo>
                        <a:lnTo>
                          <a:pt x="480000" y="224000"/>
                        </a:lnTo>
                        <a:lnTo>
                          <a:pt x="448000" y="224000"/>
                        </a:lnTo>
                        <a:lnTo>
                          <a:pt x="448000" y="192000"/>
                        </a:lnTo>
                        <a:moveTo>
                          <a:pt x="448000" y="320000"/>
                        </a:moveTo>
                        <a:lnTo>
                          <a:pt x="480000" y="320000"/>
                        </a:lnTo>
                        <a:lnTo>
                          <a:pt x="480000" y="352000"/>
                        </a:lnTo>
                        <a:lnTo>
                          <a:pt x="480000" y="384000"/>
                        </a:lnTo>
                        <a:lnTo>
                          <a:pt x="448000" y="384000"/>
                        </a:lnTo>
                        <a:lnTo>
                          <a:pt x="448000" y="352000"/>
                        </a:lnTo>
                        <a:lnTo>
                          <a:pt x="448000" y="320000"/>
                        </a:lnTo>
                        <a:moveTo>
                          <a:pt x="448000" y="416000"/>
                        </a:moveTo>
                        <a:lnTo>
                          <a:pt x="480000" y="416000"/>
                        </a:lnTo>
                        <a:lnTo>
                          <a:pt x="512000" y="416000"/>
                        </a:lnTo>
                        <a:lnTo>
                          <a:pt x="512000" y="448000"/>
                        </a:lnTo>
                        <a:lnTo>
                          <a:pt x="480000" y="448000"/>
                        </a:lnTo>
                        <a:lnTo>
                          <a:pt x="448000" y="448000"/>
                        </a:lnTo>
                        <a:lnTo>
                          <a:pt x="448000" y="416000"/>
                        </a:lnTo>
                        <a:moveTo>
                          <a:pt x="448000" y="1152000"/>
                        </a:moveTo>
                        <a:lnTo>
                          <a:pt x="480000" y="1152000"/>
                        </a:lnTo>
                        <a:lnTo>
                          <a:pt x="480000" y="1184000"/>
                        </a:lnTo>
                        <a:lnTo>
                          <a:pt x="448000" y="1184000"/>
                        </a:lnTo>
                        <a:lnTo>
                          <a:pt x="448000" y="1152000"/>
                        </a:lnTo>
                        <a:moveTo>
                          <a:pt x="480000" y="224000"/>
                        </a:moveTo>
                        <a:lnTo>
                          <a:pt x="512000" y="224000"/>
                        </a:lnTo>
                        <a:lnTo>
                          <a:pt x="512000" y="256000"/>
                        </a:lnTo>
                        <a:lnTo>
                          <a:pt x="480000" y="256000"/>
                        </a:lnTo>
                        <a:lnTo>
                          <a:pt x="480000" y="224000"/>
                        </a:lnTo>
                        <a:moveTo>
                          <a:pt x="480000" y="480000"/>
                        </a:moveTo>
                        <a:lnTo>
                          <a:pt x="512000" y="480000"/>
                        </a:lnTo>
                        <a:lnTo>
                          <a:pt x="544000" y="480000"/>
                        </a:lnTo>
                        <a:lnTo>
                          <a:pt x="544000" y="512000"/>
                        </a:lnTo>
                        <a:lnTo>
                          <a:pt x="512000" y="512000"/>
                        </a:lnTo>
                        <a:lnTo>
                          <a:pt x="480000" y="512000"/>
                        </a:lnTo>
                        <a:lnTo>
                          <a:pt x="480000" y="480000"/>
                        </a:lnTo>
                        <a:moveTo>
                          <a:pt x="480000" y="1024000"/>
                        </a:moveTo>
                        <a:lnTo>
                          <a:pt x="512000" y="1024000"/>
                        </a:lnTo>
                        <a:lnTo>
                          <a:pt x="512000" y="992000"/>
                        </a:lnTo>
                        <a:lnTo>
                          <a:pt x="544000" y="992000"/>
                        </a:lnTo>
                        <a:lnTo>
                          <a:pt x="544000" y="1024000"/>
                        </a:lnTo>
                        <a:lnTo>
                          <a:pt x="544000" y="1056000"/>
                        </a:lnTo>
                        <a:lnTo>
                          <a:pt x="544000" y="1088000"/>
                        </a:lnTo>
                        <a:lnTo>
                          <a:pt x="512000" y="1088000"/>
                        </a:lnTo>
                        <a:lnTo>
                          <a:pt x="480000" y="1088000"/>
                        </a:lnTo>
                        <a:lnTo>
                          <a:pt x="480000" y="1056000"/>
                        </a:lnTo>
                        <a:lnTo>
                          <a:pt x="480000" y="1024000"/>
                        </a:lnTo>
                        <a:moveTo>
                          <a:pt x="480000" y="1120000"/>
                        </a:moveTo>
                        <a:lnTo>
                          <a:pt x="512000" y="1120000"/>
                        </a:lnTo>
                        <a:lnTo>
                          <a:pt x="512000" y="1152000"/>
                        </a:lnTo>
                        <a:lnTo>
                          <a:pt x="480000" y="1152000"/>
                        </a:lnTo>
                        <a:lnTo>
                          <a:pt x="480000" y="1120000"/>
                        </a:lnTo>
                        <a:moveTo>
                          <a:pt x="512000" y="64000"/>
                        </a:moveTo>
                        <a:lnTo>
                          <a:pt x="544000" y="64000"/>
                        </a:lnTo>
                        <a:lnTo>
                          <a:pt x="576000" y="64000"/>
                        </a:lnTo>
                        <a:lnTo>
                          <a:pt x="576000" y="96000"/>
                        </a:lnTo>
                        <a:lnTo>
                          <a:pt x="576000" y="128000"/>
                        </a:lnTo>
                        <a:lnTo>
                          <a:pt x="544000" y="128000"/>
                        </a:lnTo>
                        <a:lnTo>
                          <a:pt x="544000" y="96000"/>
                        </a:lnTo>
                        <a:lnTo>
                          <a:pt x="512000" y="96000"/>
                        </a:lnTo>
                        <a:lnTo>
                          <a:pt x="512000" y="64000"/>
                        </a:lnTo>
                        <a:moveTo>
                          <a:pt x="512000" y="128000"/>
                        </a:moveTo>
                        <a:lnTo>
                          <a:pt x="544000" y="128000"/>
                        </a:lnTo>
                        <a:lnTo>
                          <a:pt x="544000" y="160000"/>
                        </a:lnTo>
                        <a:lnTo>
                          <a:pt x="576000" y="160000"/>
                        </a:lnTo>
                        <a:lnTo>
                          <a:pt x="576000" y="192000"/>
                        </a:lnTo>
                        <a:lnTo>
                          <a:pt x="544000" y="192000"/>
                        </a:lnTo>
                        <a:lnTo>
                          <a:pt x="544000" y="224000"/>
                        </a:lnTo>
                        <a:lnTo>
                          <a:pt x="512000" y="224000"/>
                        </a:lnTo>
                        <a:lnTo>
                          <a:pt x="512000" y="192000"/>
                        </a:lnTo>
                        <a:lnTo>
                          <a:pt x="512000" y="160000"/>
                        </a:lnTo>
                        <a:lnTo>
                          <a:pt x="512000" y="128000"/>
                        </a:lnTo>
                        <a:moveTo>
                          <a:pt x="512000" y="320000"/>
                        </a:moveTo>
                        <a:lnTo>
                          <a:pt x="544000" y="320000"/>
                        </a:lnTo>
                        <a:lnTo>
                          <a:pt x="544000" y="288000"/>
                        </a:lnTo>
                        <a:lnTo>
                          <a:pt x="576000" y="288000"/>
                        </a:lnTo>
                        <a:lnTo>
                          <a:pt x="576000" y="256000"/>
                        </a:lnTo>
                        <a:lnTo>
                          <a:pt x="608000" y="256000"/>
                        </a:lnTo>
                        <a:lnTo>
                          <a:pt x="608000" y="288000"/>
                        </a:lnTo>
                        <a:lnTo>
                          <a:pt x="640000" y="288000"/>
                        </a:lnTo>
                        <a:lnTo>
                          <a:pt x="672000" y="288000"/>
                        </a:lnTo>
                        <a:lnTo>
                          <a:pt x="672000" y="320000"/>
                        </a:lnTo>
                        <a:lnTo>
                          <a:pt x="672000" y="352000"/>
                        </a:lnTo>
                        <a:lnTo>
                          <a:pt x="672000" y="384000"/>
                        </a:lnTo>
                        <a:lnTo>
                          <a:pt x="704000" y="384000"/>
                        </a:lnTo>
                        <a:lnTo>
                          <a:pt x="704000" y="416000"/>
                        </a:lnTo>
                        <a:lnTo>
                          <a:pt x="704000" y="448000"/>
                        </a:lnTo>
                        <a:lnTo>
                          <a:pt x="672000" y="448000"/>
                        </a:lnTo>
                        <a:lnTo>
                          <a:pt x="672000" y="416000"/>
                        </a:lnTo>
                        <a:lnTo>
                          <a:pt x="640000" y="416000"/>
                        </a:lnTo>
                        <a:lnTo>
                          <a:pt x="640000" y="384000"/>
                        </a:lnTo>
                        <a:lnTo>
                          <a:pt x="640000" y="352000"/>
                        </a:lnTo>
                        <a:lnTo>
                          <a:pt x="608000" y="352000"/>
                        </a:lnTo>
                        <a:lnTo>
                          <a:pt x="608000" y="384000"/>
                        </a:lnTo>
                        <a:lnTo>
                          <a:pt x="576000" y="384000"/>
                        </a:lnTo>
                        <a:lnTo>
                          <a:pt x="576000" y="416000"/>
                        </a:lnTo>
                        <a:lnTo>
                          <a:pt x="608000" y="416000"/>
                        </a:lnTo>
                        <a:lnTo>
                          <a:pt x="608000" y="448000"/>
                        </a:lnTo>
                        <a:lnTo>
                          <a:pt x="640000" y="448000"/>
                        </a:lnTo>
                        <a:lnTo>
                          <a:pt x="672000" y="448000"/>
                        </a:lnTo>
                        <a:lnTo>
                          <a:pt x="672000" y="480000"/>
                        </a:lnTo>
                        <a:lnTo>
                          <a:pt x="704000" y="480000"/>
                        </a:lnTo>
                        <a:lnTo>
                          <a:pt x="736000" y="480000"/>
                        </a:lnTo>
                        <a:lnTo>
                          <a:pt x="768000" y="480000"/>
                        </a:lnTo>
                        <a:lnTo>
                          <a:pt x="768000" y="448000"/>
                        </a:lnTo>
                        <a:lnTo>
                          <a:pt x="800000" y="448000"/>
                        </a:lnTo>
                        <a:lnTo>
                          <a:pt x="800000" y="416000"/>
                        </a:lnTo>
                        <a:lnTo>
                          <a:pt x="832000" y="416000"/>
                        </a:lnTo>
                        <a:lnTo>
                          <a:pt x="864000" y="416000"/>
                        </a:lnTo>
                        <a:lnTo>
                          <a:pt x="896000" y="416000"/>
                        </a:lnTo>
                        <a:lnTo>
                          <a:pt x="896000" y="384000"/>
                        </a:lnTo>
                        <a:lnTo>
                          <a:pt x="928000" y="384000"/>
                        </a:lnTo>
                        <a:lnTo>
                          <a:pt x="928000" y="416000"/>
                        </a:lnTo>
                        <a:lnTo>
                          <a:pt x="960000" y="416000"/>
                        </a:lnTo>
                        <a:lnTo>
                          <a:pt x="960000" y="448000"/>
                        </a:lnTo>
                        <a:lnTo>
                          <a:pt x="960000" y="480000"/>
                        </a:lnTo>
                        <a:lnTo>
                          <a:pt x="960000" y="512000"/>
                        </a:lnTo>
                        <a:lnTo>
                          <a:pt x="928000" y="512000"/>
                        </a:lnTo>
                        <a:lnTo>
                          <a:pt x="928000" y="544000"/>
                        </a:lnTo>
                        <a:lnTo>
                          <a:pt x="896000" y="544000"/>
                        </a:lnTo>
                        <a:lnTo>
                          <a:pt x="864000" y="544000"/>
                        </a:lnTo>
                        <a:lnTo>
                          <a:pt x="864000" y="512000"/>
                        </a:lnTo>
                        <a:lnTo>
                          <a:pt x="896000" y="512000"/>
                        </a:lnTo>
                        <a:lnTo>
                          <a:pt x="896000" y="480000"/>
                        </a:lnTo>
                        <a:lnTo>
                          <a:pt x="928000" y="480000"/>
                        </a:lnTo>
                        <a:lnTo>
                          <a:pt x="928000" y="448000"/>
                        </a:lnTo>
                        <a:lnTo>
                          <a:pt x="896000" y="448000"/>
                        </a:lnTo>
                        <a:lnTo>
                          <a:pt x="896000" y="480000"/>
                        </a:lnTo>
                        <a:lnTo>
                          <a:pt x="864000" y="480000"/>
                        </a:lnTo>
                        <a:lnTo>
                          <a:pt x="832000" y="480000"/>
                        </a:lnTo>
                        <a:lnTo>
                          <a:pt x="800000" y="480000"/>
                        </a:lnTo>
                        <a:lnTo>
                          <a:pt x="800000" y="512000"/>
                        </a:lnTo>
                        <a:lnTo>
                          <a:pt x="768000" y="512000"/>
                        </a:lnTo>
                        <a:lnTo>
                          <a:pt x="768000" y="544000"/>
                        </a:lnTo>
                        <a:lnTo>
                          <a:pt x="768000" y="576000"/>
                        </a:lnTo>
                        <a:lnTo>
                          <a:pt x="736000" y="576000"/>
                        </a:lnTo>
                        <a:lnTo>
                          <a:pt x="704000" y="576000"/>
                        </a:lnTo>
                        <a:lnTo>
                          <a:pt x="704000" y="544000"/>
                        </a:lnTo>
                        <a:lnTo>
                          <a:pt x="736000" y="544000"/>
                        </a:lnTo>
                        <a:lnTo>
                          <a:pt x="736000" y="512000"/>
                        </a:lnTo>
                        <a:lnTo>
                          <a:pt x="704000" y="512000"/>
                        </a:lnTo>
                        <a:lnTo>
                          <a:pt x="704000" y="544000"/>
                        </a:lnTo>
                        <a:lnTo>
                          <a:pt x="672000" y="544000"/>
                        </a:lnTo>
                        <a:lnTo>
                          <a:pt x="672000" y="512000"/>
                        </a:lnTo>
                        <a:lnTo>
                          <a:pt x="640000" y="512000"/>
                        </a:lnTo>
                        <a:lnTo>
                          <a:pt x="640000" y="480000"/>
                        </a:lnTo>
                        <a:lnTo>
                          <a:pt x="608000" y="480000"/>
                        </a:lnTo>
                        <a:lnTo>
                          <a:pt x="608000" y="512000"/>
                        </a:lnTo>
                        <a:lnTo>
                          <a:pt x="576000" y="512000"/>
                        </a:lnTo>
                        <a:lnTo>
                          <a:pt x="576000" y="480000"/>
                        </a:lnTo>
                        <a:lnTo>
                          <a:pt x="576000" y="448000"/>
                        </a:lnTo>
                        <a:lnTo>
                          <a:pt x="544000" y="448000"/>
                        </a:lnTo>
                        <a:lnTo>
                          <a:pt x="544000" y="416000"/>
                        </a:lnTo>
                        <a:lnTo>
                          <a:pt x="544000" y="384000"/>
                        </a:lnTo>
                        <a:lnTo>
                          <a:pt x="544000" y="352000"/>
                        </a:lnTo>
                        <a:lnTo>
                          <a:pt x="512000" y="352000"/>
                        </a:lnTo>
                        <a:lnTo>
                          <a:pt x="512000" y="320000"/>
                        </a:lnTo>
                        <a:moveTo>
                          <a:pt x="512000" y="544000"/>
                        </a:moveTo>
                        <a:lnTo>
                          <a:pt x="544000" y="544000"/>
                        </a:lnTo>
                        <a:lnTo>
                          <a:pt x="544000" y="576000"/>
                        </a:lnTo>
                        <a:lnTo>
                          <a:pt x="512000" y="576000"/>
                        </a:lnTo>
                        <a:lnTo>
                          <a:pt x="512000" y="544000"/>
                        </a:lnTo>
                        <a:moveTo>
                          <a:pt x="512000" y="896000"/>
                        </a:moveTo>
                        <a:lnTo>
                          <a:pt x="544000" y="896000"/>
                        </a:lnTo>
                        <a:lnTo>
                          <a:pt x="544000" y="928000"/>
                        </a:lnTo>
                        <a:lnTo>
                          <a:pt x="512000" y="928000"/>
                        </a:lnTo>
                        <a:lnTo>
                          <a:pt x="512000" y="896000"/>
                        </a:lnTo>
                        <a:moveTo>
                          <a:pt x="544000" y="0"/>
                        </a:moveTo>
                        <a:lnTo>
                          <a:pt x="576000" y="0"/>
                        </a:lnTo>
                        <a:lnTo>
                          <a:pt x="576000" y="32000"/>
                        </a:lnTo>
                        <a:lnTo>
                          <a:pt x="544000" y="32000"/>
                        </a:lnTo>
                        <a:lnTo>
                          <a:pt x="544000" y="0"/>
                        </a:lnTo>
                        <a:moveTo>
                          <a:pt x="544000" y="512000"/>
                        </a:moveTo>
                        <a:lnTo>
                          <a:pt x="576000" y="512000"/>
                        </a:lnTo>
                        <a:lnTo>
                          <a:pt x="576000" y="544000"/>
                        </a:lnTo>
                        <a:lnTo>
                          <a:pt x="544000" y="544000"/>
                        </a:lnTo>
                        <a:lnTo>
                          <a:pt x="544000" y="512000"/>
                        </a:lnTo>
                        <a:moveTo>
                          <a:pt x="544000" y="864000"/>
                        </a:moveTo>
                        <a:lnTo>
                          <a:pt x="576000" y="864000"/>
                        </a:lnTo>
                        <a:lnTo>
                          <a:pt x="576000" y="896000"/>
                        </a:lnTo>
                        <a:lnTo>
                          <a:pt x="544000" y="896000"/>
                        </a:lnTo>
                        <a:lnTo>
                          <a:pt x="544000" y="864000"/>
                        </a:lnTo>
                        <a:moveTo>
                          <a:pt x="544000" y="928000"/>
                        </a:moveTo>
                        <a:lnTo>
                          <a:pt x="576000" y="928000"/>
                        </a:lnTo>
                        <a:lnTo>
                          <a:pt x="576000" y="960000"/>
                        </a:lnTo>
                        <a:lnTo>
                          <a:pt x="544000" y="960000"/>
                        </a:lnTo>
                        <a:lnTo>
                          <a:pt x="544000" y="928000"/>
                        </a:lnTo>
                        <a:moveTo>
                          <a:pt x="544000" y="1152000"/>
                        </a:moveTo>
                        <a:lnTo>
                          <a:pt x="576000" y="1152000"/>
                        </a:lnTo>
                        <a:lnTo>
                          <a:pt x="608000" y="1152000"/>
                        </a:lnTo>
                        <a:lnTo>
                          <a:pt x="608000" y="1184000"/>
                        </a:lnTo>
                        <a:lnTo>
                          <a:pt x="576000" y="1184000"/>
                        </a:lnTo>
                        <a:lnTo>
                          <a:pt x="544000" y="1184000"/>
                        </a:lnTo>
                        <a:lnTo>
                          <a:pt x="544000" y="1152000"/>
                        </a:lnTo>
                        <a:moveTo>
                          <a:pt x="576000" y="32000"/>
                        </a:moveTo>
                        <a:lnTo>
                          <a:pt x="608000" y="32000"/>
                        </a:lnTo>
                        <a:lnTo>
                          <a:pt x="608000" y="0"/>
                        </a:lnTo>
                        <a:lnTo>
                          <a:pt x="640000" y="0"/>
                        </a:lnTo>
                        <a:lnTo>
                          <a:pt x="672000" y="0"/>
                        </a:lnTo>
                        <a:lnTo>
                          <a:pt x="704000" y="0"/>
                        </a:lnTo>
                        <a:lnTo>
                          <a:pt x="736000" y="0"/>
                        </a:lnTo>
                        <a:lnTo>
                          <a:pt x="768000" y="0"/>
                        </a:lnTo>
                        <a:lnTo>
                          <a:pt x="768000" y="32000"/>
                        </a:lnTo>
                        <a:lnTo>
                          <a:pt x="768000" y="64000"/>
                        </a:lnTo>
                        <a:lnTo>
                          <a:pt x="768000" y="96000"/>
                        </a:lnTo>
                        <a:lnTo>
                          <a:pt x="800000" y="96000"/>
                        </a:lnTo>
                        <a:lnTo>
                          <a:pt x="800000" y="64000"/>
                        </a:lnTo>
                        <a:lnTo>
                          <a:pt x="832000" y="64000"/>
                        </a:lnTo>
                        <a:lnTo>
                          <a:pt x="864000" y="64000"/>
                        </a:lnTo>
                        <a:lnTo>
                          <a:pt x="896000" y="64000"/>
                        </a:lnTo>
                        <a:lnTo>
                          <a:pt x="896000" y="32000"/>
                        </a:lnTo>
                        <a:lnTo>
                          <a:pt x="928000" y="32000"/>
                        </a:lnTo>
                        <a:lnTo>
                          <a:pt x="928000" y="64000"/>
                        </a:lnTo>
                        <a:lnTo>
                          <a:pt x="928000" y="96000"/>
                        </a:lnTo>
                        <a:lnTo>
                          <a:pt x="928000" y="128000"/>
                        </a:lnTo>
                        <a:lnTo>
                          <a:pt x="896000" y="128000"/>
                        </a:lnTo>
                        <a:lnTo>
                          <a:pt x="896000" y="96000"/>
                        </a:lnTo>
                        <a:lnTo>
                          <a:pt x="864000" y="96000"/>
                        </a:lnTo>
                        <a:lnTo>
                          <a:pt x="832000" y="96000"/>
                        </a:lnTo>
                        <a:lnTo>
                          <a:pt x="832000" y="128000"/>
                        </a:lnTo>
                        <a:lnTo>
                          <a:pt x="800000" y="128000"/>
                        </a:lnTo>
                        <a:lnTo>
                          <a:pt x="768000" y="128000"/>
                        </a:lnTo>
                        <a:lnTo>
                          <a:pt x="768000" y="160000"/>
                        </a:lnTo>
                        <a:lnTo>
                          <a:pt x="736000" y="160000"/>
                        </a:lnTo>
                        <a:lnTo>
                          <a:pt x="736000" y="192000"/>
                        </a:lnTo>
                        <a:lnTo>
                          <a:pt x="736000" y="224000"/>
                        </a:lnTo>
                        <a:lnTo>
                          <a:pt x="704000" y="224000"/>
                        </a:lnTo>
                        <a:lnTo>
                          <a:pt x="704000" y="192000"/>
                        </a:lnTo>
                        <a:lnTo>
                          <a:pt x="704000" y="160000"/>
                        </a:lnTo>
                        <a:lnTo>
                          <a:pt x="672000" y="160000"/>
                        </a:lnTo>
                        <a:lnTo>
                          <a:pt x="672000" y="128000"/>
                        </a:lnTo>
                        <a:lnTo>
                          <a:pt x="704000" y="128000"/>
                        </a:lnTo>
                        <a:lnTo>
                          <a:pt x="736000" y="128000"/>
                        </a:lnTo>
                        <a:lnTo>
                          <a:pt x="736000" y="96000"/>
                        </a:lnTo>
                        <a:lnTo>
                          <a:pt x="704000" y="96000"/>
                        </a:lnTo>
                        <a:lnTo>
                          <a:pt x="704000" y="64000"/>
                        </a:lnTo>
                        <a:lnTo>
                          <a:pt x="736000" y="64000"/>
                        </a:lnTo>
                        <a:lnTo>
                          <a:pt x="736000" y="32000"/>
                        </a:lnTo>
                        <a:lnTo>
                          <a:pt x="704000" y="32000"/>
                        </a:lnTo>
                        <a:lnTo>
                          <a:pt x="704000" y="64000"/>
                        </a:lnTo>
                        <a:lnTo>
                          <a:pt x="672000" y="64000"/>
                        </a:lnTo>
                        <a:lnTo>
                          <a:pt x="672000" y="32000"/>
                        </a:lnTo>
                        <a:lnTo>
                          <a:pt x="640000" y="32000"/>
                        </a:lnTo>
                        <a:lnTo>
                          <a:pt x="640000" y="64000"/>
                        </a:lnTo>
                        <a:lnTo>
                          <a:pt x="672000" y="64000"/>
                        </a:lnTo>
                        <a:lnTo>
                          <a:pt x="672000" y="96000"/>
                        </a:lnTo>
                        <a:lnTo>
                          <a:pt x="640000" y="96000"/>
                        </a:lnTo>
                        <a:lnTo>
                          <a:pt x="608000" y="96000"/>
                        </a:lnTo>
                        <a:lnTo>
                          <a:pt x="608000" y="64000"/>
                        </a:lnTo>
                        <a:lnTo>
                          <a:pt x="576000" y="64000"/>
                        </a:lnTo>
                        <a:lnTo>
                          <a:pt x="576000" y="32000"/>
                        </a:lnTo>
                        <a:moveTo>
                          <a:pt x="576000" y="192000"/>
                        </a:moveTo>
                        <a:lnTo>
                          <a:pt x="608000" y="192000"/>
                        </a:lnTo>
                        <a:lnTo>
                          <a:pt x="608000" y="224000"/>
                        </a:lnTo>
                        <a:lnTo>
                          <a:pt x="576000" y="224000"/>
                        </a:lnTo>
                        <a:lnTo>
                          <a:pt x="576000" y="192000"/>
                        </a:lnTo>
                        <a:moveTo>
                          <a:pt x="576000" y="896000"/>
                        </a:moveTo>
                        <a:lnTo>
                          <a:pt x="608000" y="896000"/>
                        </a:lnTo>
                        <a:lnTo>
                          <a:pt x="608000" y="928000"/>
                        </a:lnTo>
                        <a:lnTo>
                          <a:pt x="576000" y="928000"/>
                        </a:lnTo>
                        <a:lnTo>
                          <a:pt x="576000" y="896000"/>
                        </a:lnTo>
                        <a:moveTo>
                          <a:pt x="576000" y="1024000"/>
                        </a:moveTo>
                        <a:lnTo>
                          <a:pt x="608000" y="1024000"/>
                        </a:lnTo>
                        <a:lnTo>
                          <a:pt x="608000" y="1056000"/>
                        </a:lnTo>
                        <a:lnTo>
                          <a:pt x="576000" y="1056000"/>
                        </a:lnTo>
                        <a:lnTo>
                          <a:pt x="576000" y="1024000"/>
                        </a:lnTo>
                        <a:moveTo>
                          <a:pt x="576000" y="1088000"/>
                        </a:moveTo>
                        <a:lnTo>
                          <a:pt x="608000" y="1088000"/>
                        </a:lnTo>
                        <a:lnTo>
                          <a:pt x="608000" y="1120000"/>
                        </a:lnTo>
                        <a:lnTo>
                          <a:pt x="576000" y="1120000"/>
                        </a:lnTo>
                        <a:lnTo>
                          <a:pt x="576000" y="1088000"/>
                        </a:lnTo>
                        <a:moveTo>
                          <a:pt x="608000" y="160000"/>
                        </a:moveTo>
                        <a:lnTo>
                          <a:pt x="640000" y="160000"/>
                        </a:lnTo>
                        <a:lnTo>
                          <a:pt x="640000" y="192000"/>
                        </a:lnTo>
                        <a:lnTo>
                          <a:pt x="608000" y="192000"/>
                        </a:lnTo>
                        <a:lnTo>
                          <a:pt x="608000" y="160000"/>
                        </a:lnTo>
                        <a:moveTo>
                          <a:pt x="608000" y="224000"/>
                        </a:moveTo>
                        <a:lnTo>
                          <a:pt x="640000" y="224000"/>
                        </a:lnTo>
                        <a:lnTo>
                          <a:pt x="640000" y="192000"/>
                        </a:lnTo>
                        <a:lnTo>
                          <a:pt x="672000" y="192000"/>
                        </a:lnTo>
                        <a:lnTo>
                          <a:pt x="672000" y="224000"/>
                        </a:lnTo>
                        <a:lnTo>
                          <a:pt x="672000" y="256000"/>
                        </a:lnTo>
                        <a:lnTo>
                          <a:pt x="640000" y="256000"/>
                        </a:lnTo>
                        <a:lnTo>
                          <a:pt x="608000" y="256000"/>
                        </a:lnTo>
                        <a:lnTo>
                          <a:pt x="608000" y="224000"/>
                        </a:lnTo>
                        <a:moveTo>
                          <a:pt x="608000" y="512000"/>
                        </a:moveTo>
                        <a:lnTo>
                          <a:pt x="640000" y="512000"/>
                        </a:lnTo>
                        <a:lnTo>
                          <a:pt x="640000" y="544000"/>
                        </a:lnTo>
                        <a:lnTo>
                          <a:pt x="608000" y="544000"/>
                        </a:lnTo>
                        <a:lnTo>
                          <a:pt x="608000" y="512000"/>
                        </a:lnTo>
                        <a:moveTo>
                          <a:pt x="608000" y="640000"/>
                        </a:moveTo>
                        <a:lnTo>
                          <a:pt x="640000" y="640000"/>
                        </a:lnTo>
                        <a:lnTo>
                          <a:pt x="672000" y="640000"/>
                        </a:lnTo>
                        <a:lnTo>
                          <a:pt x="672000" y="608000"/>
                        </a:lnTo>
                        <a:lnTo>
                          <a:pt x="704000" y="608000"/>
                        </a:lnTo>
                        <a:lnTo>
                          <a:pt x="736000" y="608000"/>
                        </a:lnTo>
                        <a:lnTo>
                          <a:pt x="768000" y="608000"/>
                        </a:lnTo>
                        <a:lnTo>
                          <a:pt x="768000" y="640000"/>
                        </a:lnTo>
                        <a:lnTo>
                          <a:pt x="800000" y="640000"/>
                        </a:lnTo>
                        <a:lnTo>
                          <a:pt x="800000" y="672000"/>
                        </a:lnTo>
                        <a:lnTo>
                          <a:pt x="832000" y="672000"/>
                        </a:lnTo>
                        <a:lnTo>
                          <a:pt x="832000" y="640000"/>
                        </a:lnTo>
                        <a:lnTo>
                          <a:pt x="800000" y="640000"/>
                        </a:lnTo>
                        <a:lnTo>
                          <a:pt x="800000" y="608000"/>
                        </a:lnTo>
                        <a:lnTo>
                          <a:pt x="832000" y="608000"/>
                        </a:lnTo>
                        <a:lnTo>
                          <a:pt x="832000" y="576000"/>
                        </a:lnTo>
                        <a:lnTo>
                          <a:pt x="864000" y="576000"/>
                        </a:lnTo>
                        <a:lnTo>
                          <a:pt x="896000" y="576000"/>
                        </a:lnTo>
                        <a:lnTo>
                          <a:pt x="928000" y="576000"/>
                        </a:lnTo>
                        <a:lnTo>
                          <a:pt x="928000" y="544000"/>
                        </a:lnTo>
                        <a:lnTo>
                          <a:pt x="960000" y="544000"/>
                        </a:lnTo>
                        <a:lnTo>
                          <a:pt x="960000" y="512000"/>
                        </a:lnTo>
                        <a:lnTo>
                          <a:pt x="992000" y="512000"/>
                        </a:lnTo>
                        <a:lnTo>
                          <a:pt x="992000" y="544000"/>
                        </a:lnTo>
                        <a:lnTo>
                          <a:pt x="992000" y="576000"/>
                        </a:lnTo>
                        <a:lnTo>
                          <a:pt x="992000" y="608000"/>
                        </a:lnTo>
                        <a:lnTo>
                          <a:pt x="960000" y="608000"/>
                        </a:lnTo>
                        <a:lnTo>
                          <a:pt x="960000" y="640000"/>
                        </a:lnTo>
                        <a:lnTo>
                          <a:pt x="992000" y="640000"/>
                        </a:lnTo>
                        <a:lnTo>
                          <a:pt x="992000" y="672000"/>
                        </a:lnTo>
                        <a:lnTo>
                          <a:pt x="960000" y="672000"/>
                        </a:lnTo>
                        <a:lnTo>
                          <a:pt x="960000" y="704000"/>
                        </a:lnTo>
                        <a:lnTo>
                          <a:pt x="928000" y="704000"/>
                        </a:lnTo>
                        <a:lnTo>
                          <a:pt x="896000" y="704000"/>
                        </a:lnTo>
                        <a:lnTo>
                          <a:pt x="896000" y="736000"/>
                        </a:lnTo>
                        <a:lnTo>
                          <a:pt x="928000" y="736000"/>
                        </a:lnTo>
                        <a:lnTo>
                          <a:pt x="960000" y="736000"/>
                        </a:lnTo>
                        <a:lnTo>
                          <a:pt x="960000" y="768000"/>
                        </a:lnTo>
                        <a:lnTo>
                          <a:pt x="928000" y="768000"/>
                        </a:lnTo>
                        <a:lnTo>
                          <a:pt x="896000" y="768000"/>
                        </a:lnTo>
                        <a:lnTo>
                          <a:pt x="864000" y="768000"/>
                        </a:lnTo>
                        <a:lnTo>
                          <a:pt x="864000" y="736000"/>
                        </a:lnTo>
                        <a:lnTo>
                          <a:pt x="864000" y="704000"/>
                        </a:lnTo>
                        <a:lnTo>
                          <a:pt x="832000" y="704000"/>
                        </a:lnTo>
                        <a:lnTo>
                          <a:pt x="832000" y="736000"/>
                        </a:lnTo>
                        <a:lnTo>
                          <a:pt x="832000" y="768000"/>
                        </a:lnTo>
                        <a:lnTo>
                          <a:pt x="832000" y="800000"/>
                        </a:lnTo>
                        <a:lnTo>
                          <a:pt x="864000" y="800000"/>
                        </a:lnTo>
                        <a:lnTo>
                          <a:pt x="864000" y="832000"/>
                        </a:lnTo>
                        <a:lnTo>
                          <a:pt x="832000" y="832000"/>
                        </a:lnTo>
                        <a:lnTo>
                          <a:pt x="800000" y="832000"/>
                        </a:lnTo>
                        <a:lnTo>
                          <a:pt x="800000" y="800000"/>
                        </a:lnTo>
                        <a:lnTo>
                          <a:pt x="768000" y="800000"/>
                        </a:lnTo>
                        <a:lnTo>
                          <a:pt x="768000" y="768000"/>
                        </a:lnTo>
                        <a:lnTo>
                          <a:pt x="800000" y="768000"/>
                        </a:lnTo>
                        <a:lnTo>
                          <a:pt x="800000" y="736000"/>
                        </a:lnTo>
                        <a:lnTo>
                          <a:pt x="800000" y="704000"/>
                        </a:lnTo>
                        <a:lnTo>
                          <a:pt x="768000" y="704000"/>
                        </a:lnTo>
                        <a:lnTo>
                          <a:pt x="768000" y="736000"/>
                        </a:lnTo>
                        <a:lnTo>
                          <a:pt x="768000" y="768000"/>
                        </a:lnTo>
                        <a:lnTo>
                          <a:pt x="736000" y="768000"/>
                        </a:lnTo>
                        <a:lnTo>
                          <a:pt x="704000" y="768000"/>
                        </a:lnTo>
                        <a:lnTo>
                          <a:pt x="672000" y="768000"/>
                        </a:lnTo>
                        <a:lnTo>
                          <a:pt x="672000" y="736000"/>
                        </a:lnTo>
                        <a:lnTo>
                          <a:pt x="640000" y="736000"/>
                        </a:lnTo>
                        <a:lnTo>
                          <a:pt x="608000" y="736000"/>
                        </a:lnTo>
                        <a:lnTo>
                          <a:pt x="608000" y="704000"/>
                        </a:lnTo>
                        <a:lnTo>
                          <a:pt x="608000" y="672000"/>
                        </a:lnTo>
                        <a:lnTo>
                          <a:pt x="608000" y="640000"/>
                        </a:lnTo>
                        <a:moveTo>
                          <a:pt x="608000" y="1056000"/>
                        </a:moveTo>
                        <a:lnTo>
                          <a:pt x="640000" y="1056000"/>
                        </a:lnTo>
                        <a:lnTo>
                          <a:pt x="640000" y="1088000"/>
                        </a:lnTo>
                        <a:lnTo>
                          <a:pt x="608000" y="1088000"/>
                        </a:lnTo>
                        <a:lnTo>
                          <a:pt x="608000" y="1056000"/>
                        </a:lnTo>
                        <a:moveTo>
                          <a:pt x="608000" y="1120000"/>
                        </a:moveTo>
                        <a:lnTo>
                          <a:pt x="640000" y="1120000"/>
                        </a:lnTo>
                        <a:lnTo>
                          <a:pt x="640000" y="1152000"/>
                        </a:lnTo>
                        <a:lnTo>
                          <a:pt x="608000" y="1152000"/>
                        </a:lnTo>
                        <a:lnTo>
                          <a:pt x="608000" y="1120000"/>
                        </a:lnTo>
                        <a:moveTo>
                          <a:pt x="640000" y="544000"/>
                        </a:moveTo>
                        <a:lnTo>
                          <a:pt x="672000" y="544000"/>
                        </a:lnTo>
                        <a:lnTo>
                          <a:pt x="672000" y="576000"/>
                        </a:lnTo>
                        <a:lnTo>
                          <a:pt x="640000" y="576000"/>
                        </a:lnTo>
                        <a:lnTo>
                          <a:pt x="640000" y="544000"/>
                        </a:lnTo>
                        <a:moveTo>
                          <a:pt x="672000" y="672000"/>
                        </a:moveTo>
                        <a:lnTo>
                          <a:pt x="672000" y="704000"/>
                        </a:lnTo>
                        <a:lnTo>
                          <a:pt x="704000" y="704000"/>
                        </a:lnTo>
                        <a:lnTo>
                          <a:pt x="704000" y="672000"/>
                        </a:lnTo>
                        <a:lnTo>
                          <a:pt x="736000" y="672000"/>
                        </a:lnTo>
                        <a:lnTo>
                          <a:pt x="736000" y="640000"/>
                        </a:lnTo>
                        <a:lnTo>
                          <a:pt x="704000" y="640000"/>
                        </a:lnTo>
                        <a:lnTo>
                          <a:pt x="704000" y="672000"/>
                        </a:lnTo>
                        <a:lnTo>
                          <a:pt x="672000" y="672000"/>
                        </a:lnTo>
                        <a:moveTo>
                          <a:pt x="640000" y="928000"/>
                        </a:moveTo>
                        <a:lnTo>
                          <a:pt x="672000" y="928000"/>
                        </a:lnTo>
                        <a:lnTo>
                          <a:pt x="672000" y="960000"/>
                        </a:lnTo>
                        <a:lnTo>
                          <a:pt x="640000" y="960000"/>
                        </a:lnTo>
                        <a:lnTo>
                          <a:pt x="640000" y="928000"/>
                        </a:lnTo>
                        <a:moveTo>
                          <a:pt x="640000" y="992000"/>
                        </a:moveTo>
                        <a:lnTo>
                          <a:pt x="672000" y="992000"/>
                        </a:lnTo>
                        <a:lnTo>
                          <a:pt x="704000" y="992000"/>
                        </a:lnTo>
                        <a:lnTo>
                          <a:pt x="736000" y="992000"/>
                        </a:lnTo>
                        <a:lnTo>
                          <a:pt x="736000" y="1024000"/>
                        </a:lnTo>
                        <a:lnTo>
                          <a:pt x="704000" y="1024000"/>
                        </a:lnTo>
                        <a:lnTo>
                          <a:pt x="704000" y="1056000"/>
                        </a:lnTo>
                        <a:lnTo>
                          <a:pt x="672000" y="1056000"/>
                        </a:lnTo>
                        <a:lnTo>
                          <a:pt x="640000" y="1056000"/>
                        </a:lnTo>
                        <a:lnTo>
                          <a:pt x="640000" y="1024000"/>
                        </a:lnTo>
                        <a:lnTo>
                          <a:pt x="640000" y="992000"/>
                        </a:lnTo>
                        <a:moveTo>
                          <a:pt x="640000" y="1088000"/>
                        </a:moveTo>
                        <a:lnTo>
                          <a:pt x="672000" y="1088000"/>
                        </a:lnTo>
                        <a:lnTo>
                          <a:pt x="704000" y="1088000"/>
                        </a:lnTo>
                        <a:lnTo>
                          <a:pt x="704000" y="1120000"/>
                        </a:lnTo>
                        <a:lnTo>
                          <a:pt x="736000" y="1120000"/>
                        </a:lnTo>
                        <a:lnTo>
                          <a:pt x="736000" y="1088000"/>
                        </a:lnTo>
                        <a:lnTo>
                          <a:pt x="768000" y="1088000"/>
                        </a:lnTo>
                        <a:lnTo>
                          <a:pt x="768000" y="1120000"/>
                        </a:lnTo>
                        <a:lnTo>
                          <a:pt x="800000" y="1120000"/>
                        </a:lnTo>
                        <a:lnTo>
                          <a:pt x="800000" y="1152000"/>
                        </a:lnTo>
                        <a:lnTo>
                          <a:pt x="800000" y="1184000"/>
                        </a:lnTo>
                        <a:lnTo>
                          <a:pt x="768000" y="1184000"/>
                        </a:lnTo>
                        <a:lnTo>
                          <a:pt x="736000" y="1184000"/>
                        </a:lnTo>
                        <a:lnTo>
                          <a:pt x="704000" y="1184000"/>
                        </a:lnTo>
                        <a:lnTo>
                          <a:pt x="672000" y="1184000"/>
                        </a:lnTo>
                        <a:lnTo>
                          <a:pt x="640000" y="1184000"/>
                        </a:lnTo>
                        <a:lnTo>
                          <a:pt x="640000" y="1152000"/>
                        </a:lnTo>
                        <a:lnTo>
                          <a:pt x="672000" y="1152000"/>
                        </a:lnTo>
                        <a:lnTo>
                          <a:pt x="672000" y="1120000"/>
                        </a:lnTo>
                        <a:lnTo>
                          <a:pt x="640000" y="1120000"/>
                        </a:lnTo>
                        <a:lnTo>
                          <a:pt x="640000" y="1088000"/>
                        </a:lnTo>
                        <a:moveTo>
                          <a:pt x="704000" y="256000"/>
                        </a:moveTo>
                        <a:lnTo>
                          <a:pt x="736000" y="256000"/>
                        </a:lnTo>
                        <a:lnTo>
                          <a:pt x="768000" y="256000"/>
                        </a:lnTo>
                        <a:lnTo>
                          <a:pt x="768000" y="288000"/>
                        </a:lnTo>
                        <a:lnTo>
                          <a:pt x="768000" y="320000"/>
                        </a:lnTo>
                        <a:lnTo>
                          <a:pt x="736000" y="320000"/>
                        </a:lnTo>
                        <a:lnTo>
                          <a:pt x="736000" y="352000"/>
                        </a:lnTo>
                        <a:lnTo>
                          <a:pt x="704000" y="352000"/>
                        </a:lnTo>
                        <a:lnTo>
                          <a:pt x="704000" y="320000"/>
                        </a:lnTo>
                        <a:lnTo>
                          <a:pt x="704000" y="288000"/>
                        </a:lnTo>
                        <a:lnTo>
                          <a:pt x="704000" y="256000"/>
                        </a:lnTo>
                        <a:moveTo>
                          <a:pt x="736000" y="352000"/>
                        </a:moveTo>
                        <a:lnTo>
                          <a:pt x="768000" y="352000"/>
                        </a:lnTo>
                        <a:lnTo>
                          <a:pt x="800000" y="352000"/>
                        </a:lnTo>
                        <a:lnTo>
                          <a:pt x="800000" y="384000"/>
                        </a:lnTo>
                        <a:lnTo>
                          <a:pt x="800000" y="416000"/>
                        </a:lnTo>
                        <a:lnTo>
                          <a:pt x="768000" y="416000"/>
                        </a:lnTo>
                        <a:lnTo>
                          <a:pt x="768000" y="384000"/>
                        </a:lnTo>
                        <a:lnTo>
                          <a:pt x="736000" y="384000"/>
                        </a:lnTo>
                        <a:lnTo>
                          <a:pt x="736000" y="352000"/>
                        </a:lnTo>
                        <a:moveTo>
                          <a:pt x="736000" y="416000"/>
                        </a:moveTo>
                        <a:lnTo>
                          <a:pt x="768000" y="416000"/>
                        </a:lnTo>
                        <a:lnTo>
                          <a:pt x="768000" y="448000"/>
                        </a:lnTo>
                        <a:lnTo>
                          <a:pt x="736000" y="448000"/>
                        </a:lnTo>
                        <a:lnTo>
                          <a:pt x="736000" y="416000"/>
                        </a:lnTo>
                        <a:moveTo>
                          <a:pt x="736000" y="960000"/>
                        </a:moveTo>
                        <a:lnTo>
                          <a:pt x="768000" y="960000"/>
                        </a:lnTo>
                        <a:lnTo>
                          <a:pt x="768000" y="992000"/>
                        </a:lnTo>
                        <a:lnTo>
                          <a:pt x="736000" y="992000"/>
                        </a:lnTo>
                        <a:lnTo>
                          <a:pt x="736000" y="960000"/>
                        </a:lnTo>
                        <a:moveTo>
                          <a:pt x="736000" y="1024000"/>
                        </a:moveTo>
                        <a:lnTo>
                          <a:pt x="768000" y="1024000"/>
                        </a:lnTo>
                        <a:lnTo>
                          <a:pt x="768000" y="1056000"/>
                        </a:lnTo>
                        <a:lnTo>
                          <a:pt x="736000" y="1056000"/>
                        </a:lnTo>
                        <a:lnTo>
                          <a:pt x="736000" y="1024000"/>
                        </a:lnTo>
                        <a:moveTo>
                          <a:pt x="768000" y="192000"/>
                        </a:moveTo>
                        <a:lnTo>
                          <a:pt x="800000" y="192000"/>
                        </a:lnTo>
                        <a:lnTo>
                          <a:pt x="800000" y="224000"/>
                        </a:lnTo>
                        <a:lnTo>
                          <a:pt x="768000" y="224000"/>
                        </a:lnTo>
                        <a:lnTo>
                          <a:pt x="768000" y="192000"/>
                        </a:lnTo>
                        <a:moveTo>
                          <a:pt x="768000" y="576000"/>
                        </a:moveTo>
                        <a:lnTo>
                          <a:pt x="800000" y="576000"/>
                        </a:lnTo>
                        <a:lnTo>
                          <a:pt x="800000" y="608000"/>
                        </a:lnTo>
                        <a:lnTo>
                          <a:pt x="768000" y="608000"/>
                        </a:lnTo>
                        <a:lnTo>
                          <a:pt x="768000" y="576000"/>
                        </a:lnTo>
                        <a:moveTo>
                          <a:pt x="768000" y="928000"/>
                        </a:moveTo>
                        <a:lnTo>
                          <a:pt x="800000" y="928000"/>
                        </a:lnTo>
                        <a:lnTo>
                          <a:pt x="800000" y="960000"/>
                        </a:lnTo>
                        <a:lnTo>
                          <a:pt x="768000" y="960000"/>
                        </a:lnTo>
                        <a:lnTo>
                          <a:pt x="768000" y="928000"/>
                        </a:lnTo>
                        <a:moveTo>
                          <a:pt x="768000" y="1056000"/>
                        </a:moveTo>
                        <a:lnTo>
                          <a:pt x="800000" y="1056000"/>
                        </a:lnTo>
                        <a:lnTo>
                          <a:pt x="800000" y="1088000"/>
                        </a:lnTo>
                        <a:lnTo>
                          <a:pt x="768000" y="1088000"/>
                        </a:lnTo>
                        <a:lnTo>
                          <a:pt x="768000" y="1056000"/>
                        </a:lnTo>
                        <a:moveTo>
                          <a:pt x="800000" y="0"/>
                        </a:moveTo>
                        <a:lnTo>
                          <a:pt x="832000" y="0"/>
                        </a:lnTo>
                        <a:lnTo>
                          <a:pt x="832000" y="32000"/>
                        </a:lnTo>
                        <a:lnTo>
                          <a:pt x="800000" y="32000"/>
                        </a:lnTo>
                        <a:lnTo>
                          <a:pt x="800000" y="0"/>
                        </a:lnTo>
                        <a:moveTo>
                          <a:pt x="800000" y="224000"/>
                        </a:moveTo>
                        <a:lnTo>
                          <a:pt x="832000" y="224000"/>
                        </a:lnTo>
                        <a:lnTo>
                          <a:pt x="832000" y="256000"/>
                        </a:lnTo>
                        <a:lnTo>
                          <a:pt x="832000" y="288000"/>
                        </a:lnTo>
                        <a:lnTo>
                          <a:pt x="832000" y="320000"/>
                        </a:lnTo>
                        <a:lnTo>
                          <a:pt x="832000" y="352000"/>
                        </a:lnTo>
                        <a:lnTo>
                          <a:pt x="800000" y="352000"/>
                        </a:lnTo>
                        <a:lnTo>
                          <a:pt x="800000" y="320000"/>
                        </a:lnTo>
                        <a:lnTo>
                          <a:pt x="800000" y="288000"/>
                        </a:lnTo>
                        <a:lnTo>
                          <a:pt x="800000" y="256000"/>
                        </a:lnTo>
                        <a:lnTo>
                          <a:pt x="800000" y="224000"/>
                        </a:lnTo>
                        <a:moveTo>
                          <a:pt x="800000" y="512000"/>
                        </a:moveTo>
                        <a:lnTo>
                          <a:pt x="832000" y="512000"/>
                        </a:lnTo>
                        <a:lnTo>
                          <a:pt x="832000" y="544000"/>
                        </a:lnTo>
                        <a:lnTo>
                          <a:pt x="800000" y="544000"/>
                        </a:lnTo>
                        <a:lnTo>
                          <a:pt x="800000" y="512000"/>
                        </a:lnTo>
                        <a:moveTo>
                          <a:pt x="800000" y="896000"/>
                        </a:moveTo>
                        <a:lnTo>
                          <a:pt x="832000" y="896000"/>
                        </a:lnTo>
                        <a:lnTo>
                          <a:pt x="832000" y="928000"/>
                        </a:lnTo>
                        <a:lnTo>
                          <a:pt x="800000" y="928000"/>
                        </a:lnTo>
                        <a:lnTo>
                          <a:pt x="800000" y="896000"/>
                        </a:lnTo>
                        <a:moveTo>
                          <a:pt x="800000" y="960000"/>
                        </a:moveTo>
                        <a:lnTo>
                          <a:pt x="832000" y="960000"/>
                        </a:lnTo>
                        <a:lnTo>
                          <a:pt x="832000" y="992000"/>
                        </a:lnTo>
                        <a:lnTo>
                          <a:pt x="832000" y="1024000"/>
                        </a:lnTo>
                        <a:lnTo>
                          <a:pt x="800000" y="1024000"/>
                        </a:lnTo>
                        <a:lnTo>
                          <a:pt x="800000" y="992000"/>
                        </a:lnTo>
                        <a:lnTo>
                          <a:pt x="800000" y="960000"/>
                        </a:lnTo>
                        <a:moveTo>
                          <a:pt x="832000" y="192000"/>
                        </a:moveTo>
                        <a:lnTo>
                          <a:pt x="864000" y="192000"/>
                        </a:lnTo>
                        <a:lnTo>
                          <a:pt x="864000" y="224000"/>
                        </a:lnTo>
                        <a:lnTo>
                          <a:pt x="832000" y="224000"/>
                        </a:lnTo>
                        <a:lnTo>
                          <a:pt x="832000" y="192000"/>
                        </a:lnTo>
                        <a:moveTo>
                          <a:pt x="832000" y="352000"/>
                        </a:moveTo>
                        <a:lnTo>
                          <a:pt x="864000" y="352000"/>
                        </a:lnTo>
                        <a:lnTo>
                          <a:pt x="896000" y="352000"/>
                        </a:lnTo>
                        <a:lnTo>
                          <a:pt x="896000" y="384000"/>
                        </a:lnTo>
                        <a:lnTo>
                          <a:pt x="864000" y="384000"/>
                        </a:lnTo>
                        <a:lnTo>
                          <a:pt x="832000" y="384000"/>
                        </a:lnTo>
                        <a:lnTo>
                          <a:pt x="832000" y="352000"/>
                        </a:lnTo>
                        <a:moveTo>
                          <a:pt x="864000" y="640000"/>
                        </a:moveTo>
                        <a:lnTo>
                          <a:pt x="864000" y="672000"/>
                        </a:lnTo>
                        <a:lnTo>
                          <a:pt x="896000" y="672000"/>
                        </a:lnTo>
                        <a:lnTo>
                          <a:pt x="896000" y="640000"/>
                        </a:lnTo>
                        <a:lnTo>
                          <a:pt x="928000" y="640000"/>
                        </a:lnTo>
                        <a:lnTo>
                          <a:pt x="928000" y="608000"/>
                        </a:lnTo>
                        <a:lnTo>
                          <a:pt x="896000" y="608000"/>
                        </a:lnTo>
                        <a:lnTo>
                          <a:pt x="896000" y="640000"/>
                        </a:lnTo>
                        <a:lnTo>
                          <a:pt x="864000" y="640000"/>
                        </a:lnTo>
                        <a:moveTo>
                          <a:pt x="832000" y="864000"/>
                        </a:moveTo>
                        <a:lnTo>
                          <a:pt x="864000" y="864000"/>
                        </a:lnTo>
                        <a:lnTo>
                          <a:pt x="864000" y="896000"/>
                        </a:lnTo>
                        <a:lnTo>
                          <a:pt x="832000" y="896000"/>
                        </a:lnTo>
                        <a:lnTo>
                          <a:pt x="832000" y="864000"/>
                        </a:lnTo>
                        <a:moveTo>
                          <a:pt x="832000" y="1024000"/>
                        </a:moveTo>
                        <a:lnTo>
                          <a:pt x="864000" y="1024000"/>
                        </a:lnTo>
                        <a:lnTo>
                          <a:pt x="864000" y="992000"/>
                        </a:lnTo>
                        <a:lnTo>
                          <a:pt x="896000" y="992000"/>
                        </a:lnTo>
                        <a:lnTo>
                          <a:pt x="896000" y="960000"/>
                        </a:lnTo>
                        <a:lnTo>
                          <a:pt x="896000" y="928000"/>
                        </a:lnTo>
                        <a:lnTo>
                          <a:pt x="864000" y="928000"/>
                        </a:lnTo>
                        <a:lnTo>
                          <a:pt x="864000" y="896000"/>
                        </a:lnTo>
                        <a:lnTo>
                          <a:pt x="896000" y="896000"/>
                        </a:lnTo>
                        <a:lnTo>
                          <a:pt x="896000" y="864000"/>
                        </a:lnTo>
                        <a:lnTo>
                          <a:pt x="928000" y="864000"/>
                        </a:lnTo>
                        <a:lnTo>
                          <a:pt x="960000" y="864000"/>
                        </a:lnTo>
                        <a:lnTo>
                          <a:pt x="960000" y="896000"/>
                        </a:lnTo>
                        <a:lnTo>
                          <a:pt x="992000" y="896000"/>
                        </a:lnTo>
                        <a:lnTo>
                          <a:pt x="1024000" y="896000"/>
                        </a:lnTo>
                        <a:lnTo>
                          <a:pt x="1024000" y="864000"/>
                        </a:lnTo>
                        <a:lnTo>
                          <a:pt x="1056000" y="864000"/>
                        </a:lnTo>
                        <a:lnTo>
                          <a:pt x="1088000" y="864000"/>
                        </a:lnTo>
                        <a:lnTo>
                          <a:pt x="1088000" y="832000"/>
                        </a:lnTo>
                        <a:lnTo>
                          <a:pt x="1056000" y="832000"/>
                        </a:lnTo>
                        <a:lnTo>
                          <a:pt x="1024000" y="832000"/>
                        </a:lnTo>
                        <a:lnTo>
                          <a:pt x="1024000" y="800000"/>
                        </a:lnTo>
                        <a:lnTo>
                          <a:pt x="1056000" y="800000"/>
                        </a:lnTo>
                        <a:lnTo>
                          <a:pt x="1056000" y="768000"/>
                        </a:lnTo>
                        <a:lnTo>
                          <a:pt x="1056000" y="736000"/>
                        </a:lnTo>
                        <a:lnTo>
                          <a:pt x="1088000" y="736000"/>
                        </a:lnTo>
                        <a:lnTo>
                          <a:pt x="1088000" y="704000"/>
                        </a:lnTo>
                        <a:lnTo>
                          <a:pt x="1120000" y="704000"/>
                        </a:lnTo>
                        <a:lnTo>
                          <a:pt x="1120000" y="736000"/>
                        </a:lnTo>
                        <a:lnTo>
                          <a:pt x="1120000" y="768000"/>
                        </a:lnTo>
                        <a:lnTo>
                          <a:pt x="1120000" y="800000"/>
                        </a:lnTo>
                        <a:lnTo>
                          <a:pt x="1152000" y="800000"/>
                        </a:lnTo>
                        <a:lnTo>
                          <a:pt x="1152000" y="832000"/>
                        </a:lnTo>
                        <a:lnTo>
                          <a:pt x="1184000" y="832000"/>
                        </a:lnTo>
                        <a:lnTo>
                          <a:pt x="1184000" y="864000"/>
                        </a:lnTo>
                        <a:lnTo>
                          <a:pt x="1152000" y="864000"/>
                        </a:lnTo>
                        <a:lnTo>
                          <a:pt x="1152000" y="896000"/>
                        </a:lnTo>
                        <a:lnTo>
                          <a:pt x="1184000" y="896000"/>
                        </a:lnTo>
                        <a:lnTo>
                          <a:pt x="1184000" y="928000"/>
                        </a:lnTo>
                        <a:lnTo>
                          <a:pt x="1152000" y="928000"/>
                        </a:lnTo>
                        <a:lnTo>
                          <a:pt x="1120000" y="928000"/>
                        </a:lnTo>
                        <a:lnTo>
                          <a:pt x="1120000" y="960000"/>
                        </a:lnTo>
                        <a:lnTo>
                          <a:pt x="1120000" y="992000"/>
                        </a:lnTo>
                        <a:lnTo>
                          <a:pt x="1088000" y="992000"/>
                        </a:lnTo>
                        <a:lnTo>
                          <a:pt x="1088000" y="1024000"/>
                        </a:lnTo>
                        <a:lnTo>
                          <a:pt x="1056000" y="1024000"/>
                        </a:lnTo>
                        <a:lnTo>
                          <a:pt x="1056000" y="1056000"/>
                        </a:lnTo>
                        <a:lnTo>
                          <a:pt x="1024000" y="1056000"/>
                        </a:lnTo>
                        <a:lnTo>
                          <a:pt x="992000" y="1056000"/>
                        </a:lnTo>
                        <a:lnTo>
                          <a:pt x="992000" y="1088000"/>
                        </a:lnTo>
                        <a:lnTo>
                          <a:pt x="960000" y="1088000"/>
                        </a:lnTo>
                        <a:lnTo>
                          <a:pt x="960000" y="1056000"/>
                        </a:lnTo>
                        <a:lnTo>
                          <a:pt x="928000" y="1056000"/>
                        </a:lnTo>
                        <a:lnTo>
                          <a:pt x="928000" y="1088000"/>
                        </a:lnTo>
                        <a:lnTo>
                          <a:pt x="896000" y="1088000"/>
                        </a:lnTo>
                        <a:lnTo>
                          <a:pt x="896000" y="1056000"/>
                        </a:lnTo>
                        <a:lnTo>
                          <a:pt x="864000" y="1056000"/>
                        </a:lnTo>
                        <a:lnTo>
                          <a:pt x="832000" y="1056000"/>
                        </a:lnTo>
                        <a:lnTo>
                          <a:pt x="832000" y="1024000"/>
                        </a:lnTo>
                        <a:moveTo>
                          <a:pt x="832000" y="1088000"/>
                        </a:moveTo>
                        <a:lnTo>
                          <a:pt x="864000" y="1088000"/>
                        </a:lnTo>
                        <a:lnTo>
                          <a:pt x="864000" y="1120000"/>
                        </a:lnTo>
                        <a:lnTo>
                          <a:pt x="896000" y="1120000"/>
                        </a:lnTo>
                        <a:lnTo>
                          <a:pt x="928000" y="1120000"/>
                        </a:lnTo>
                        <a:lnTo>
                          <a:pt x="960000" y="1120000"/>
                        </a:lnTo>
                        <a:lnTo>
                          <a:pt x="992000" y="1120000"/>
                        </a:lnTo>
                        <a:lnTo>
                          <a:pt x="992000" y="1088000"/>
                        </a:lnTo>
                        <a:lnTo>
                          <a:pt x="1024000" y="1088000"/>
                        </a:lnTo>
                        <a:lnTo>
                          <a:pt x="1024000" y="1120000"/>
                        </a:lnTo>
                        <a:lnTo>
                          <a:pt x="1024000" y="1152000"/>
                        </a:lnTo>
                        <a:lnTo>
                          <a:pt x="1024000" y="1184000"/>
                        </a:lnTo>
                        <a:lnTo>
                          <a:pt x="992000" y="1184000"/>
                        </a:lnTo>
                        <a:lnTo>
                          <a:pt x="960000" y="1184000"/>
                        </a:lnTo>
                        <a:lnTo>
                          <a:pt x="960000" y="1152000"/>
                        </a:lnTo>
                        <a:lnTo>
                          <a:pt x="928000" y="1152000"/>
                        </a:lnTo>
                        <a:lnTo>
                          <a:pt x="928000" y="1184000"/>
                        </a:lnTo>
                        <a:lnTo>
                          <a:pt x="896000" y="1184000"/>
                        </a:lnTo>
                        <a:lnTo>
                          <a:pt x="896000" y="1152000"/>
                        </a:lnTo>
                        <a:lnTo>
                          <a:pt x="864000" y="1152000"/>
                        </a:lnTo>
                        <a:lnTo>
                          <a:pt x="832000" y="1152000"/>
                        </a:lnTo>
                        <a:lnTo>
                          <a:pt x="832000" y="1120000"/>
                        </a:lnTo>
                        <a:lnTo>
                          <a:pt x="832000" y="1088000"/>
                        </a:lnTo>
                        <a:moveTo>
                          <a:pt x="864000" y="224000"/>
                        </a:moveTo>
                        <a:lnTo>
                          <a:pt x="896000" y="224000"/>
                        </a:lnTo>
                        <a:lnTo>
                          <a:pt x="896000" y="192000"/>
                        </a:lnTo>
                        <a:lnTo>
                          <a:pt x="928000" y="192000"/>
                        </a:lnTo>
                        <a:lnTo>
                          <a:pt x="928000" y="224000"/>
                        </a:lnTo>
                        <a:lnTo>
                          <a:pt x="928000" y="256000"/>
                        </a:lnTo>
                        <a:lnTo>
                          <a:pt x="928000" y="288000"/>
                        </a:lnTo>
                        <a:lnTo>
                          <a:pt x="896000" y="288000"/>
                        </a:lnTo>
                        <a:lnTo>
                          <a:pt x="896000" y="256000"/>
                        </a:lnTo>
                        <a:lnTo>
                          <a:pt x="864000" y="256000"/>
                        </a:lnTo>
                        <a:lnTo>
                          <a:pt x="864000" y="224000"/>
                        </a:lnTo>
                        <a:moveTo>
                          <a:pt x="864000" y="832000"/>
                        </a:moveTo>
                        <a:lnTo>
                          <a:pt x="896000" y="832000"/>
                        </a:lnTo>
                        <a:lnTo>
                          <a:pt x="896000" y="864000"/>
                        </a:lnTo>
                        <a:lnTo>
                          <a:pt x="864000" y="864000"/>
                        </a:lnTo>
                        <a:lnTo>
                          <a:pt x="864000" y="832000"/>
                        </a:lnTo>
                        <a:moveTo>
                          <a:pt x="928000" y="928000"/>
                        </a:moveTo>
                        <a:lnTo>
                          <a:pt x="928000" y="960000"/>
                        </a:lnTo>
                        <a:lnTo>
                          <a:pt x="928000" y="992000"/>
                        </a:lnTo>
                        <a:lnTo>
                          <a:pt x="928000" y="1024000"/>
                        </a:lnTo>
                        <a:lnTo>
                          <a:pt x="960000" y="1024000"/>
                        </a:lnTo>
                        <a:lnTo>
                          <a:pt x="992000" y="1024000"/>
                        </a:lnTo>
                        <a:lnTo>
                          <a:pt x="1024000" y="1024000"/>
                        </a:lnTo>
                        <a:lnTo>
                          <a:pt x="1024000" y="992000"/>
                        </a:lnTo>
                        <a:lnTo>
                          <a:pt x="1024000" y="960000"/>
                        </a:lnTo>
                        <a:lnTo>
                          <a:pt x="1024000" y="928000"/>
                        </a:lnTo>
                        <a:lnTo>
                          <a:pt x="992000" y="928000"/>
                        </a:lnTo>
                        <a:lnTo>
                          <a:pt x="960000" y="928000"/>
                        </a:lnTo>
                        <a:lnTo>
                          <a:pt x="928000" y="928000"/>
                        </a:lnTo>
                        <a:moveTo>
                          <a:pt x="928000" y="320000"/>
                        </a:moveTo>
                        <a:lnTo>
                          <a:pt x="960000" y="320000"/>
                        </a:lnTo>
                        <a:lnTo>
                          <a:pt x="960000" y="288000"/>
                        </a:lnTo>
                        <a:lnTo>
                          <a:pt x="992000" y="288000"/>
                        </a:lnTo>
                        <a:lnTo>
                          <a:pt x="992000" y="320000"/>
                        </a:lnTo>
                        <a:lnTo>
                          <a:pt x="992000" y="352000"/>
                        </a:lnTo>
                        <a:lnTo>
                          <a:pt x="992000" y="384000"/>
                        </a:lnTo>
                        <a:lnTo>
                          <a:pt x="992000" y="416000"/>
                        </a:lnTo>
                        <a:lnTo>
                          <a:pt x="960000" y="416000"/>
                        </a:lnTo>
                        <a:lnTo>
                          <a:pt x="960000" y="384000"/>
                        </a:lnTo>
                        <a:lnTo>
                          <a:pt x="928000" y="384000"/>
                        </a:lnTo>
                        <a:lnTo>
                          <a:pt x="928000" y="352000"/>
                        </a:lnTo>
                        <a:lnTo>
                          <a:pt x="928000" y="320000"/>
                        </a:lnTo>
                        <a:moveTo>
                          <a:pt x="960000" y="800000"/>
                        </a:moveTo>
                        <a:lnTo>
                          <a:pt x="992000" y="800000"/>
                        </a:lnTo>
                        <a:lnTo>
                          <a:pt x="992000" y="832000"/>
                        </a:lnTo>
                        <a:lnTo>
                          <a:pt x="992000" y="864000"/>
                        </a:lnTo>
                        <a:lnTo>
                          <a:pt x="960000" y="864000"/>
                        </a:lnTo>
                        <a:lnTo>
                          <a:pt x="960000" y="832000"/>
                        </a:lnTo>
                        <a:lnTo>
                          <a:pt x="960000" y="800000"/>
                        </a:lnTo>
                        <a:moveTo>
                          <a:pt x="960000" y="960000"/>
                        </a:moveTo>
                        <a:lnTo>
                          <a:pt x="992000" y="960000"/>
                        </a:lnTo>
                        <a:lnTo>
                          <a:pt x="992000" y="992000"/>
                        </a:lnTo>
                        <a:lnTo>
                          <a:pt x="960000" y="992000"/>
                        </a:lnTo>
                        <a:lnTo>
                          <a:pt x="960000" y="960000"/>
                        </a:lnTo>
                        <a:moveTo>
                          <a:pt x="992000" y="448000"/>
                        </a:moveTo>
                        <a:lnTo>
                          <a:pt x="1024000" y="448000"/>
                        </a:lnTo>
                        <a:lnTo>
                          <a:pt x="1024000" y="416000"/>
                        </a:lnTo>
                        <a:lnTo>
                          <a:pt x="1056000" y="416000"/>
                        </a:lnTo>
                        <a:lnTo>
                          <a:pt x="1056000" y="448000"/>
                        </a:lnTo>
                        <a:lnTo>
                          <a:pt x="1088000" y="448000"/>
                        </a:lnTo>
                        <a:lnTo>
                          <a:pt x="1088000" y="416000"/>
                        </a:lnTo>
                        <a:lnTo>
                          <a:pt x="1120000" y="416000"/>
                        </a:lnTo>
                        <a:lnTo>
                          <a:pt x="1120000" y="448000"/>
                        </a:lnTo>
                        <a:lnTo>
                          <a:pt x="1120000" y="480000"/>
                        </a:lnTo>
                        <a:lnTo>
                          <a:pt x="1120000" y="512000"/>
                        </a:lnTo>
                        <a:lnTo>
                          <a:pt x="1120000" y="544000"/>
                        </a:lnTo>
                        <a:lnTo>
                          <a:pt x="1088000" y="544000"/>
                        </a:lnTo>
                        <a:lnTo>
                          <a:pt x="1088000" y="512000"/>
                        </a:lnTo>
                        <a:lnTo>
                          <a:pt x="1056000" y="512000"/>
                        </a:lnTo>
                        <a:lnTo>
                          <a:pt x="1056000" y="480000"/>
                        </a:lnTo>
                        <a:lnTo>
                          <a:pt x="1024000" y="480000"/>
                        </a:lnTo>
                        <a:lnTo>
                          <a:pt x="1024000" y="512000"/>
                        </a:lnTo>
                        <a:lnTo>
                          <a:pt x="992000" y="512000"/>
                        </a:lnTo>
                        <a:lnTo>
                          <a:pt x="992000" y="480000"/>
                        </a:lnTo>
                        <a:lnTo>
                          <a:pt x="992000" y="448000"/>
                        </a:lnTo>
                        <a:moveTo>
                          <a:pt x="992000" y="608000"/>
                        </a:moveTo>
                        <a:lnTo>
                          <a:pt x="1024000" y="608000"/>
                        </a:lnTo>
                        <a:lnTo>
                          <a:pt x="1024000" y="640000"/>
                        </a:lnTo>
                        <a:lnTo>
                          <a:pt x="992000" y="640000"/>
                        </a:lnTo>
                        <a:lnTo>
                          <a:pt x="992000" y="608000"/>
                        </a:lnTo>
                        <a:moveTo>
                          <a:pt x="992000" y="672000"/>
                        </a:moveTo>
                        <a:lnTo>
                          <a:pt x="1024000" y="672000"/>
                        </a:lnTo>
                        <a:lnTo>
                          <a:pt x="1024000" y="640000"/>
                        </a:lnTo>
                        <a:lnTo>
                          <a:pt x="1056000" y="640000"/>
                        </a:lnTo>
                        <a:lnTo>
                          <a:pt x="1056000" y="608000"/>
                        </a:lnTo>
                        <a:lnTo>
                          <a:pt x="1024000" y="608000"/>
                        </a:lnTo>
                        <a:lnTo>
                          <a:pt x="1024000" y="576000"/>
                        </a:lnTo>
                        <a:lnTo>
                          <a:pt x="1056000" y="576000"/>
                        </a:lnTo>
                        <a:lnTo>
                          <a:pt x="1056000" y="544000"/>
                        </a:lnTo>
                        <a:lnTo>
                          <a:pt x="1088000" y="544000"/>
                        </a:lnTo>
                        <a:lnTo>
                          <a:pt x="1088000" y="576000"/>
                        </a:lnTo>
                        <a:lnTo>
                          <a:pt x="1088000" y="608000"/>
                        </a:lnTo>
                        <a:lnTo>
                          <a:pt x="1088000" y="640000"/>
                        </a:lnTo>
                        <a:lnTo>
                          <a:pt x="1088000" y="672000"/>
                        </a:lnTo>
                        <a:lnTo>
                          <a:pt x="1088000" y="704000"/>
                        </a:lnTo>
                        <a:lnTo>
                          <a:pt x="1056000" y="704000"/>
                        </a:lnTo>
                        <a:lnTo>
                          <a:pt x="1056000" y="736000"/>
                        </a:lnTo>
                        <a:lnTo>
                          <a:pt x="1024000" y="736000"/>
                        </a:lnTo>
                        <a:lnTo>
                          <a:pt x="1024000" y="704000"/>
                        </a:lnTo>
                        <a:lnTo>
                          <a:pt x="992000" y="704000"/>
                        </a:lnTo>
                        <a:lnTo>
                          <a:pt x="992000" y="672000"/>
                        </a:lnTo>
                        <a:moveTo>
                          <a:pt x="992000" y="736000"/>
                        </a:moveTo>
                        <a:lnTo>
                          <a:pt x="1024000" y="736000"/>
                        </a:lnTo>
                        <a:lnTo>
                          <a:pt x="1024000" y="768000"/>
                        </a:lnTo>
                        <a:lnTo>
                          <a:pt x="992000" y="768000"/>
                        </a:lnTo>
                        <a:lnTo>
                          <a:pt x="992000" y="736000"/>
                        </a:lnTo>
                        <a:moveTo>
                          <a:pt x="1024000" y="288000"/>
                        </a:moveTo>
                        <a:lnTo>
                          <a:pt x="1056000" y="288000"/>
                        </a:lnTo>
                        <a:lnTo>
                          <a:pt x="1056000" y="320000"/>
                        </a:lnTo>
                        <a:lnTo>
                          <a:pt x="1024000" y="320000"/>
                        </a:lnTo>
                        <a:lnTo>
                          <a:pt x="1024000" y="288000"/>
                        </a:lnTo>
                        <a:moveTo>
                          <a:pt x="1056000" y="896000"/>
                        </a:moveTo>
                        <a:lnTo>
                          <a:pt x="1056000" y="928000"/>
                        </a:lnTo>
                        <a:lnTo>
                          <a:pt x="1088000" y="928000"/>
                        </a:lnTo>
                        <a:lnTo>
                          <a:pt x="1088000" y="896000"/>
                        </a:lnTo>
                        <a:lnTo>
                          <a:pt x="1056000" y="896000"/>
                        </a:lnTo>
                        <a:moveTo>
                          <a:pt x="1056000" y="256000"/>
                        </a:moveTo>
                        <a:lnTo>
                          <a:pt x="1088000" y="256000"/>
                        </a:lnTo>
                        <a:lnTo>
                          <a:pt x="1120000" y="256000"/>
                        </a:lnTo>
                        <a:lnTo>
                          <a:pt x="1120000" y="288000"/>
                        </a:lnTo>
                        <a:lnTo>
                          <a:pt x="1152000" y="288000"/>
                        </a:lnTo>
                        <a:lnTo>
                          <a:pt x="1184000" y="288000"/>
                        </a:lnTo>
                        <a:lnTo>
                          <a:pt x="1184000" y="320000"/>
                        </a:lnTo>
                        <a:lnTo>
                          <a:pt x="1184000" y="352000"/>
                        </a:lnTo>
                        <a:lnTo>
                          <a:pt x="1184000" y="384000"/>
                        </a:lnTo>
                        <a:lnTo>
                          <a:pt x="1184000" y="416000"/>
                        </a:lnTo>
                        <a:lnTo>
                          <a:pt x="1152000" y="416000"/>
                        </a:lnTo>
                        <a:lnTo>
                          <a:pt x="1152000" y="384000"/>
                        </a:lnTo>
                        <a:lnTo>
                          <a:pt x="1120000" y="384000"/>
                        </a:lnTo>
                        <a:lnTo>
                          <a:pt x="1088000" y="384000"/>
                        </a:lnTo>
                        <a:lnTo>
                          <a:pt x="1088000" y="352000"/>
                        </a:lnTo>
                        <a:lnTo>
                          <a:pt x="1056000" y="352000"/>
                        </a:lnTo>
                        <a:lnTo>
                          <a:pt x="1056000" y="320000"/>
                        </a:lnTo>
                        <a:lnTo>
                          <a:pt x="1088000" y="320000"/>
                        </a:lnTo>
                        <a:lnTo>
                          <a:pt x="1088000" y="288000"/>
                        </a:lnTo>
                        <a:lnTo>
                          <a:pt x="1056000" y="288000"/>
                        </a:lnTo>
                        <a:lnTo>
                          <a:pt x="1056000" y="256000"/>
                        </a:lnTo>
                        <a:moveTo>
                          <a:pt x="1056000" y="1056000"/>
                        </a:moveTo>
                        <a:lnTo>
                          <a:pt x="1088000" y="1056000"/>
                        </a:lnTo>
                        <a:lnTo>
                          <a:pt x="1088000" y="1088000"/>
                        </a:lnTo>
                        <a:lnTo>
                          <a:pt x="1056000" y="1088000"/>
                        </a:lnTo>
                        <a:lnTo>
                          <a:pt x="1056000" y="1056000"/>
                        </a:lnTo>
                        <a:moveTo>
                          <a:pt x="1120000" y="320000"/>
                        </a:moveTo>
                        <a:lnTo>
                          <a:pt x="1120000" y="352000"/>
                        </a:lnTo>
                        <a:lnTo>
                          <a:pt x="1152000" y="352000"/>
                        </a:lnTo>
                        <a:lnTo>
                          <a:pt x="1152000" y="320000"/>
                        </a:lnTo>
                        <a:lnTo>
                          <a:pt x="1120000" y="320000"/>
                        </a:lnTo>
                        <a:moveTo>
                          <a:pt x="1120000" y="544000"/>
                        </a:moveTo>
                        <a:lnTo>
                          <a:pt x="1152000" y="544000"/>
                        </a:lnTo>
                        <a:lnTo>
                          <a:pt x="1152000" y="576000"/>
                        </a:lnTo>
                        <a:lnTo>
                          <a:pt x="1120000" y="576000"/>
                        </a:lnTo>
                        <a:lnTo>
                          <a:pt x="1120000" y="544000"/>
                        </a:lnTo>
                        <a:moveTo>
                          <a:pt x="1120000" y="608000"/>
                        </a:moveTo>
                        <a:lnTo>
                          <a:pt x="1152000" y="608000"/>
                        </a:lnTo>
                        <a:lnTo>
                          <a:pt x="1152000" y="576000"/>
                        </a:lnTo>
                        <a:lnTo>
                          <a:pt x="1184000" y="576000"/>
                        </a:lnTo>
                        <a:lnTo>
                          <a:pt x="1184000" y="608000"/>
                        </a:lnTo>
                        <a:lnTo>
                          <a:pt x="1184000" y="640000"/>
                        </a:lnTo>
                        <a:lnTo>
                          <a:pt x="1184000" y="672000"/>
                        </a:lnTo>
                        <a:lnTo>
                          <a:pt x="1152000" y="672000"/>
                        </a:lnTo>
                        <a:lnTo>
                          <a:pt x="1152000" y="704000"/>
                        </a:lnTo>
                        <a:lnTo>
                          <a:pt x="1120000" y="704000"/>
                        </a:lnTo>
                        <a:lnTo>
                          <a:pt x="1120000" y="672000"/>
                        </a:lnTo>
                        <a:lnTo>
                          <a:pt x="1120000" y="640000"/>
                        </a:lnTo>
                        <a:lnTo>
                          <a:pt x="1120000" y="608000"/>
                        </a:lnTo>
                        <a:moveTo>
                          <a:pt x="1120000" y="992000"/>
                        </a:moveTo>
                        <a:lnTo>
                          <a:pt x="1152000" y="992000"/>
                        </a:lnTo>
                        <a:lnTo>
                          <a:pt x="1152000" y="960000"/>
                        </a:lnTo>
                        <a:lnTo>
                          <a:pt x="1184000" y="960000"/>
                        </a:lnTo>
                        <a:lnTo>
                          <a:pt x="1184000" y="992000"/>
                        </a:lnTo>
                        <a:lnTo>
                          <a:pt x="1184000" y="1024000"/>
                        </a:lnTo>
                        <a:lnTo>
                          <a:pt x="1152000" y="1024000"/>
                        </a:lnTo>
                        <a:lnTo>
                          <a:pt x="1120000" y="1024000"/>
                        </a:lnTo>
                        <a:lnTo>
                          <a:pt x="1120000" y="992000"/>
                        </a:lnTo>
                        <a:moveTo>
                          <a:pt x="1152000" y="448000"/>
                        </a:moveTo>
                        <a:lnTo>
                          <a:pt x="1184000" y="448000"/>
                        </a:lnTo>
                        <a:lnTo>
                          <a:pt x="1184000" y="480000"/>
                        </a:lnTo>
                        <a:lnTo>
                          <a:pt x="1184000" y="512000"/>
                        </a:lnTo>
                        <a:lnTo>
                          <a:pt x="1184000" y="544000"/>
                        </a:lnTo>
                        <a:lnTo>
                          <a:pt x="1152000" y="544000"/>
                        </a:lnTo>
                        <a:lnTo>
                          <a:pt x="1152000" y="512000"/>
                        </a:lnTo>
                        <a:lnTo>
                          <a:pt x="1152000" y="480000"/>
                        </a:lnTo>
                        <a:lnTo>
                          <a:pt x="1152000" y="448000"/>
                        </a:lnTo>
                        <a:moveTo>
                          <a:pt x="1152000" y="704000"/>
                        </a:moveTo>
                        <a:lnTo>
                          <a:pt x="1184000" y="704000"/>
                        </a:lnTo>
                        <a:lnTo>
                          <a:pt x="1184000" y="736000"/>
                        </a:lnTo>
                        <a:lnTo>
                          <a:pt x="1152000" y="736000"/>
                        </a:lnTo>
                        <a:lnTo>
                          <a:pt x="1152000" y="704000"/>
                        </a:lnTo>
                        <a:close/>
                      </a:path>
                    </a:pathLst>
                  </a:custGeom>
                  <a:solidFill>
                    <a:srgbClr val="000000"/>
                  </a:solidFill>
                  <a:ln w="1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0" name="Freeform: Shape 59">
                    <a:extLst>
                      <a:ext uri="{FF2B5EF4-FFF2-40B4-BE49-F238E27FC236}">
                        <a16:creationId xmlns:a16="http://schemas.microsoft.com/office/drawing/2014/main" id="{7689E7EA-6CA5-3D88-6450-75CB4986CF2A}"/>
                      </a:ext>
                    </a:extLst>
                  </p:cNvPr>
                  <p:cNvSpPr/>
                  <p:nvPr/>
                </p:nvSpPr>
                <p:spPr>
                  <a:xfrm>
                    <a:off x="2251333" y="4759000"/>
                    <a:ext cx="144000" cy="71999"/>
                  </a:xfrm>
                  <a:custGeom>
                    <a:avLst/>
                    <a:gdLst>
                      <a:gd name="connsiteX0" fmla="*/ 21869 w 144000"/>
                      <a:gd name="connsiteY0" fmla="*/ 41440 h 71999"/>
                      <a:gd name="connsiteX1" fmla="*/ 29472 w 144000"/>
                      <a:gd name="connsiteY1" fmla="*/ 31090 h 71999"/>
                      <a:gd name="connsiteX2" fmla="*/ 23105 w 144000"/>
                      <a:gd name="connsiteY2" fmla="*/ 23130 h 71999"/>
                      <a:gd name="connsiteX3" fmla="*/ 15255 w 144000"/>
                      <a:gd name="connsiteY3" fmla="*/ 33302 h 71999"/>
                      <a:gd name="connsiteX4" fmla="*/ 15237 w 144000"/>
                      <a:gd name="connsiteY4" fmla="*/ 36520 h 71999"/>
                      <a:gd name="connsiteX5" fmla="*/ 21869 w 144000"/>
                      <a:gd name="connsiteY5" fmla="*/ 41440 h 71999"/>
                      <a:gd name="connsiteX6" fmla="*/ 55706 w 144000"/>
                      <a:gd name="connsiteY6" fmla="*/ 49260 h 71999"/>
                      <a:gd name="connsiteX7" fmla="*/ 45875 w 144000"/>
                      <a:gd name="connsiteY7" fmla="*/ 40998 h 71999"/>
                      <a:gd name="connsiteX8" fmla="*/ 21869 w 144000"/>
                      <a:gd name="connsiteY8" fmla="*/ 49313 h 71999"/>
                      <a:gd name="connsiteX9" fmla="*/ 6887 w 144000"/>
                      <a:gd name="connsiteY9" fmla="*/ 36496 h 71999"/>
                      <a:gd name="connsiteX10" fmla="*/ 6639 w 144000"/>
                      <a:gd name="connsiteY10" fmla="*/ 9339 h 71999"/>
                      <a:gd name="connsiteX11" fmla="*/ 6625 w 144000"/>
                      <a:gd name="connsiteY11" fmla="*/ 9083 h 71999"/>
                      <a:gd name="connsiteX12" fmla="*/ 6623 w 144000"/>
                      <a:gd name="connsiteY12" fmla="*/ 9034 h 71999"/>
                      <a:gd name="connsiteX13" fmla="*/ 5879 w 144000"/>
                      <a:gd name="connsiteY13" fmla="*/ 7187 h 71999"/>
                      <a:gd name="connsiteX14" fmla="*/ 4704 w 144000"/>
                      <a:gd name="connsiteY14" fmla="*/ 7872 h 71999"/>
                      <a:gd name="connsiteX15" fmla="*/ 1628 w 144000"/>
                      <a:gd name="connsiteY15" fmla="*/ 8701 h 71999"/>
                      <a:gd name="connsiteX16" fmla="*/ 896 w 144000"/>
                      <a:gd name="connsiteY16" fmla="*/ 5443 h 71999"/>
                      <a:gd name="connsiteX17" fmla="*/ 8086 w 144000"/>
                      <a:gd name="connsiteY17" fmla="*/ 631 h 71999"/>
                      <a:gd name="connsiteX18" fmla="*/ 15337 w 144000"/>
                      <a:gd name="connsiteY18" fmla="*/ 8988 h 71999"/>
                      <a:gd name="connsiteX19" fmla="*/ 15212 w 144000"/>
                      <a:gd name="connsiteY19" fmla="*/ 19340 h 71999"/>
                      <a:gd name="connsiteX20" fmla="*/ 25025 w 144000"/>
                      <a:gd name="connsiteY20" fmla="*/ 15974 h 71999"/>
                      <a:gd name="connsiteX21" fmla="*/ 35031 w 144000"/>
                      <a:gd name="connsiteY21" fmla="*/ 40646 h 71999"/>
                      <a:gd name="connsiteX22" fmla="*/ 45655 w 144000"/>
                      <a:gd name="connsiteY22" fmla="*/ 23237 h 71999"/>
                      <a:gd name="connsiteX23" fmla="*/ 45624 w 144000"/>
                      <a:gd name="connsiteY23" fmla="*/ 20971 h 71999"/>
                      <a:gd name="connsiteX24" fmla="*/ 49817 w 144000"/>
                      <a:gd name="connsiteY24" fmla="*/ 16275 h 71999"/>
                      <a:gd name="connsiteX25" fmla="*/ 53975 w 144000"/>
                      <a:gd name="connsiteY25" fmla="*/ 21002 h 71999"/>
                      <a:gd name="connsiteX26" fmla="*/ 53545 w 144000"/>
                      <a:gd name="connsiteY26" fmla="*/ 37405 h 71999"/>
                      <a:gd name="connsiteX27" fmla="*/ 57105 w 144000"/>
                      <a:gd name="connsiteY27" fmla="*/ 41578 h 71999"/>
                      <a:gd name="connsiteX28" fmla="*/ 64432 w 144000"/>
                      <a:gd name="connsiteY28" fmla="*/ 27897 h 71999"/>
                      <a:gd name="connsiteX29" fmla="*/ 64472 w 144000"/>
                      <a:gd name="connsiteY29" fmla="*/ 21328 h 71999"/>
                      <a:gd name="connsiteX30" fmla="*/ 60947 w 144000"/>
                      <a:gd name="connsiteY30" fmla="*/ 18537 h 71999"/>
                      <a:gd name="connsiteX31" fmla="*/ 64199 w 144000"/>
                      <a:gd name="connsiteY31" fmla="*/ 15553 h 71999"/>
                      <a:gd name="connsiteX32" fmla="*/ 64203 w 144000"/>
                      <a:gd name="connsiteY32" fmla="*/ 7929 h 71999"/>
                      <a:gd name="connsiteX33" fmla="*/ 68729 w 144000"/>
                      <a:gd name="connsiteY33" fmla="*/ 3277 h 71999"/>
                      <a:gd name="connsiteX34" fmla="*/ 73310 w 144000"/>
                      <a:gd name="connsiteY34" fmla="*/ 7929 h 71999"/>
                      <a:gd name="connsiteX35" fmla="*/ 73242 w 144000"/>
                      <a:gd name="connsiteY35" fmla="*/ 10842 h 71999"/>
                      <a:gd name="connsiteX36" fmla="*/ 73149 w 144000"/>
                      <a:gd name="connsiteY36" fmla="*/ 15439 h 71999"/>
                      <a:gd name="connsiteX37" fmla="*/ 73519 w 144000"/>
                      <a:gd name="connsiteY37" fmla="*/ 15437 h 71999"/>
                      <a:gd name="connsiteX38" fmla="*/ 73519 w 144000"/>
                      <a:gd name="connsiteY38" fmla="*/ 15437 h 71999"/>
                      <a:gd name="connsiteX39" fmla="*/ 77861 w 144000"/>
                      <a:gd name="connsiteY39" fmla="*/ 15405 h 71999"/>
                      <a:gd name="connsiteX40" fmla="*/ 81355 w 144000"/>
                      <a:gd name="connsiteY40" fmla="*/ 18499 h 71999"/>
                      <a:gd name="connsiteX41" fmla="*/ 78276 w 144000"/>
                      <a:gd name="connsiteY41" fmla="*/ 21454 h 71999"/>
                      <a:gd name="connsiteX42" fmla="*/ 73092 w 144000"/>
                      <a:gd name="connsiteY42" fmla="*/ 21441 h 71999"/>
                      <a:gd name="connsiteX43" fmla="*/ 72777 w 144000"/>
                      <a:gd name="connsiteY43" fmla="*/ 37743 h 71999"/>
                      <a:gd name="connsiteX44" fmla="*/ 77000 w 144000"/>
                      <a:gd name="connsiteY44" fmla="*/ 41577 h 71999"/>
                      <a:gd name="connsiteX45" fmla="*/ 85733 w 144000"/>
                      <a:gd name="connsiteY45" fmla="*/ 26054 h 71999"/>
                      <a:gd name="connsiteX46" fmla="*/ 85549 w 144000"/>
                      <a:gd name="connsiteY46" fmla="*/ 11783 h 71999"/>
                      <a:gd name="connsiteX47" fmla="*/ 85549 w 144000"/>
                      <a:gd name="connsiteY47" fmla="*/ 11783 h 71999"/>
                      <a:gd name="connsiteX48" fmla="*/ 85470 w 144000"/>
                      <a:gd name="connsiteY48" fmla="*/ 6094 h 71999"/>
                      <a:gd name="connsiteX49" fmla="*/ 90140 w 144000"/>
                      <a:gd name="connsiteY49" fmla="*/ 1279 h 71999"/>
                      <a:gd name="connsiteX50" fmla="*/ 94577 w 144000"/>
                      <a:gd name="connsiteY50" fmla="*/ 5862 h 71999"/>
                      <a:gd name="connsiteX51" fmla="*/ 94391 w 144000"/>
                      <a:gd name="connsiteY51" fmla="*/ 13234 h 71999"/>
                      <a:gd name="connsiteX52" fmla="*/ 94391 w 144000"/>
                      <a:gd name="connsiteY52" fmla="*/ 13234 h 71999"/>
                      <a:gd name="connsiteX53" fmla="*/ 94391 w 144000"/>
                      <a:gd name="connsiteY53" fmla="*/ 13234 h 71999"/>
                      <a:gd name="connsiteX54" fmla="*/ 93843 w 144000"/>
                      <a:gd name="connsiteY54" fmla="*/ 38657 h 71999"/>
                      <a:gd name="connsiteX55" fmla="*/ 96791 w 144000"/>
                      <a:gd name="connsiteY55" fmla="*/ 41487 h 71999"/>
                      <a:gd name="connsiteX56" fmla="*/ 104640 w 144000"/>
                      <a:gd name="connsiteY56" fmla="*/ 26561 h 71999"/>
                      <a:gd name="connsiteX57" fmla="*/ 104651 w 144000"/>
                      <a:gd name="connsiteY57" fmla="*/ 25331 h 71999"/>
                      <a:gd name="connsiteX58" fmla="*/ 104651 w 144000"/>
                      <a:gd name="connsiteY58" fmla="*/ 25329 h 71999"/>
                      <a:gd name="connsiteX59" fmla="*/ 104666 w 144000"/>
                      <a:gd name="connsiteY59" fmla="*/ 22932 h 71999"/>
                      <a:gd name="connsiteX60" fmla="*/ 108914 w 144000"/>
                      <a:gd name="connsiteY60" fmla="*/ 18331 h 71999"/>
                      <a:gd name="connsiteX61" fmla="*/ 112967 w 144000"/>
                      <a:gd name="connsiteY61" fmla="*/ 22983 h 71999"/>
                      <a:gd name="connsiteX62" fmla="*/ 112847 w 144000"/>
                      <a:gd name="connsiteY62" fmla="*/ 28236 h 71999"/>
                      <a:gd name="connsiteX63" fmla="*/ 112721 w 144000"/>
                      <a:gd name="connsiteY63" fmla="*/ 33109 h 71999"/>
                      <a:gd name="connsiteX64" fmla="*/ 117945 w 144000"/>
                      <a:gd name="connsiteY64" fmla="*/ 41541 h 71999"/>
                      <a:gd name="connsiteX65" fmla="*/ 125566 w 144000"/>
                      <a:gd name="connsiteY65" fmla="*/ 32332 h 71999"/>
                      <a:gd name="connsiteX66" fmla="*/ 125532 w 144000"/>
                      <a:gd name="connsiteY66" fmla="*/ 26897 h 71999"/>
                      <a:gd name="connsiteX67" fmla="*/ 125532 w 144000"/>
                      <a:gd name="connsiteY67" fmla="*/ 26896 h 71999"/>
                      <a:gd name="connsiteX68" fmla="*/ 125532 w 144000"/>
                      <a:gd name="connsiteY68" fmla="*/ 26896 h 71999"/>
                      <a:gd name="connsiteX69" fmla="*/ 125532 w 144000"/>
                      <a:gd name="connsiteY69" fmla="*/ 26895 h 71999"/>
                      <a:gd name="connsiteX70" fmla="*/ 125486 w 144000"/>
                      <a:gd name="connsiteY70" fmla="*/ 22983 h 71999"/>
                      <a:gd name="connsiteX71" fmla="*/ 129811 w 144000"/>
                      <a:gd name="connsiteY71" fmla="*/ 18331 h 71999"/>
                      <a:gd name="connsiteX72" fmla="*/ 134137 w 144000"/>
                      <a:gd name="connsiteY72" fmla="*/ 22983 h 71999"/>
                      <a:gd name="connsiteX73" fmla="*/ 134020 w 144000"/>
                      <a:gd name="connsiteY73" fmla="*/ 27695 h 71999"/>
                      <a:gd name="connsiteX74" fmla="*/ 134020 w 144000"/>
                      <a:gd name="connsiteY74" fmla="*/ 27695 h 71999"/>
                      <a:gd name="connsiteX75" fmla="*/ 134020 w 144000"/>
                      <a:gd name="connsiteY75" fmla="*/ 27695 h 71999"/>
                      <a:gd name="connsiteX76" fmla="*/ 134020 w 144000"/>
                      <a:gd name="connsiteY76" fmla="*/ 27695 h 71999"/>
                      <a:gd name="connsiteX77" fmla="*/ 133858 w 144000"/>
                      <a:gd name="connsiteY77" fmla="*/ 35044 h 71999"/>
                      <a:gd name="connsiteX78" fmla="*/ 134075 w 144000"/>
                      <a:gd name="connsiteY78" fmla="*/ 48050 h 71999"/>
                      <a:gd name="connsiteX79" fmla="*/ 138726 w 144000"/>
                      <a:gd name="connsiteY79" fmla="*/ 43741 h 71999"/>
                      <a:gd name="connsiteX80" fmla="*/ 143146 w 144000"/>
                      <a:gd name="connsiteY80" fmla="*/ 42448 h 71999"/>
                      <a:gd name="connsiteX81" fmla="*/ 144181 w 144000"/>
                      <a:gd name="connsiteY81" fmla="*/ 46923 h 71999"/>
                      <a:gd name="connsiteX82" fmla="*/ 134726 w 144000"/>
                      <a:gd name="connsiteY82" fmla="*/ 54897 h 71999"/>
                      <a:gd name="connsiteX83" fmla="*/ 122495 w 144000"/>
                      <a:gd name="connsiteY83" fmla="*/ 72403 h 71999"/>
                      <a:gd name="connsiteX84" fmla="*/ 107800 w 144000"/>
                      <a:gd name="connsiteY84" fmla="*/ 63010 h 71999"/>
                      <a:gd name="connsiteX85" fmla="*/ 127009 w 144000"/>
                      <a:gd name="connsiteY85" fmla="*/ 49979 h 71999"/>
                      <a:gd name="connsiteX86" fmla="*/ 126644 w 144000"/>
                      <a:gd name="connsiteY86" fmla="*/ 46075 h 71999"/>
                      <a:gd name="connsiteX87" fmla="*/ 117702 w 144000"/>
                      <a:gd name="connsiteY87" fmla="*/ 49233 h 71999"/>
                      <a:gd name="connsiteX88" fmla="*/ 107290 w 144000"/>
                      <a:gd name="connsiteY88" fmla="*/ 43476 h 71999"/>
                      <a:gd name="connsiteX89" fmla="*/ 95557 w 144000"/>
                      <a:gd name="connsiteY89" fmla="*/ 49277 h 71999"/>
                      <a:gd name="connsiteX90" fmla="*/ 86578 w 144000"/>
                      <a:gd name="connsiteY90" fmla="*/ 44485 h 71999"/>
                      <a:gd name="connsiteX91" fmla="*/ 75578 w 144000"/>
                      <a:gd name="connsiteY91" fmla="*/ 49236 h 71999"/>
                      <a:gd name="connsiteX92" fmla="*/ 66399 w 144000"/>
                      <a:gd name="connsiteY92" fmla="*/ 45515 h 71999"/>
                      <a:gd name="connsiteX93" fmla="*/ 55706 w 144000"/>
                      <a:gd name="connsiteY93" fmla="*/ 49260 h 71999"/>
                      <a:gd name="connsiteX94" fmla="*/ 127752 w 144000"/>
                      <a:gd name="connsiteY94" fmla="*/ 56263 h 71999"/>
                      <a:gd name="connsiteX95" fmla="*/ 114897 w 144000"/>
                      <a:gd name="connsiteY95" fmla="*/ 62849 h 71999"/>
                      <a:gd name="connsiteX96" fmla="*/ 121255 w 144000"/>
                      <a:gd name="connsiteY96" fmla="*/ 66179 h 71999"/>
                      <a:gd name="connsiteX97" fmla="*/ 127752 w 144000"/>
                      <a:gd name="connsiteY97" fmla="*/ 56263 h 71999"/>
                      <a:gd name="connsiteX98" fmla="*/ 54472 w 144000"/>
                      <a:gd name="connsiteY98" fmla="*/ 7942 h 71999"/>
                      <a:gd name="connsiteX99" fmla="*/ 49811 w 144000"/>
                      <a:gd name="connsiteY99" fmla="*/ 3299 h 71999"/>
                      <a:gd name="connsiteX100" fmla="*/ 45150 w 144000"/>
                      <a:gd name="connsiteY100" fmla="*/ 7942 h 71999"/>
                      <a:gd name="connsiteX101" fmla="*/ 49811 w 144000"/>
                      <a:gd name="connsiteY101" fmla="*/ 12584 h 71999"/>
                      <a:gd name="connsiteX102" fmla="*/ 54472 w 144000"/>
                      <a:gd name="connsiteY102" fmla="*/ 7942 h 7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44000" h="71999">
                        <a:moveTo>
                          <a:pt x="21869" y="41440"/>
                        </a:moveTo>
                        <a:cubicBezTo>
                          <a:pt x="28410" y="41326"/>
                          <a:pt x="29472" y="34899"/>
                          <a:pt x="29472" y="31090"/>
                        </a:cubicBezTo>
                        <a:cubicBezTo>
                          <a:pt x="29472" y="25453"/>
                          <a:pt x="26592" y="23484"/>
                          <a:pt x="23105" y="23130"/>
                        </a:cubicBezTo>
                        <a:cubicBezTo>
                          <a:pt x="18796" y="25039"/>
                          <a:pt x="15636" y="28287"/>
                          <a:pt x="15255" y="33302"/>
                        </a:cubicBezTo>
                        <a:cubicBezTo>
                          <a:pt x="15192" y="34129"/>
                          <a:pt x="15171" y="35232"/>
                          <a:pt x="15237" y="36520"/>
                        </a:cubicBezTo>
                        <a:cubicBezTo>
                          <a:pt x="15413" y="39952"/>
                          <a:pt x="17927" y="41509"/>
                          <a:pt x="21869" y="41440"/>
                        </a:cubicBezTo>
                        <a:moveTo>
                          <a:pt x="55706" y="49260"/>
                        </a:moveTo>
                        <a:cubicBezTo>
                          <a:pt x="51026" y="49260"/>
                          <a:pt x="46108" y="46383"/>
                          <a:pt x="45875" y="40998"/>
                        </a:cubicBezTo>
                        <a:cubicBezTo>
                          <a:pt x="40553" y="46630"/>
                          <a:pt x="32347" y="49313"/>
                          <a:pt x="21869" y="49313"/>
                        </a:cubicBezTo>
                        <a:cubicBezTo>
                          <a:pt x="11301" y="49313"/>
                          <a:pt x="6887" y="42108"/>
                          <a:pt x="6887" y="36496"/>
                        </a:cubicBezTo>
                        <a:cubicBezTo>
                          <a:pt x="7154" y="17786"/>
                          <a:pt x="6727" y="10777"/>
                          <a:pt x="6639" y="9339"/>
                        </a:cubicBezTo>
                        <a:cubicBezTo>
                          <a:pt x="6632" y="9211"/>
                          <a:pt x="6626" y="9127"/>
                          <a:pt x="6625" y="9083"/>
                        </a:cubicBezTo>
                        <a:lnTo>
                          <a:pt x="6623" y="9034"/>
                        </a:lnTo>
                        <a:cubicBezTo>
                          <a:pt x="6596" y="8323"/>
                          <a:pt x="6556" y="7260"/>
                          <a:pt x="5879" y="7187"/>
                        </a:cubicBezTo>
                        <a:cubicBezTo>
                          <a:pt x="5459" y="7142"/>
                          <a:pt x="5187" y="7270"/>
                          <a:pt x="4704" y="7872"/>
                        </a:cubicBezTo>
                        <a:cubicBezTo>
                          <a:pt x="3980" y="8835"/>
                          <a:pt x="2517" y="9216"/>
                          <a:pt x="1628" y="8701"/>
                        </a:cubicBezTo>
                        <a:cubicBezTo>
                          <a:pt x="553" y="8079"/>
                          <a:pt x="352" y="6707"/>
                          <a:pt x="896" y="5443"/>
                        </a:cubicBezTo>
                        <a:cubicBezTo>
                          <a:pt x="2406" y="2075"/>
                          <a:pt x="4825" y="585"/>
                          <a:pt x="8086" y="631"/>
                        </a:cubicBezTo>
                        <a:cubicBezTo>
                          <a:pt x="13721" y="712"/>
                          <a:pt x="15337" y="4391"/>
                          <a:pt x="15337" y="8988"/>
                        </a:cubicBezTo>
                        <a:cubicBezTo>
                          <a:pt x="15337" y="8988"/>
                          <a:pt x="15212" y="15611"/>
                          <a:pt x="15212" y="19340"/>
                        </a:cubicBezTo>
                        <a:cubicBezTo>
                          <a:pt x="17205" y="17716"/>
                          <a:pt x="20134" y="15974"/>
                          <a:pt x="25025" y="15974"/>
                        </a:cubicBezTo>
                        <a:cubicBezTo>
                          <a:pt x="35209" y="15974"/>
                          <a:pt x="41675" y="28583"/>
                          <a:pt x="35031" y="40646"/>
                        </a:cubicBezTo>
                        <a:cubicBezTo>
                          <a:pt x="43547" y="36718"/>
                          <a:pt x="45325" y="29953"/>
                          <a:pt x="45655" y="23237"/>
                        </a:cubicBezTo>
                        <a:lnTo>
                          <a:pt x="45624" y="20971"/>
                        </a:lnTo>
                        <a:cubicBezTo>
                          <a:pt x="45624" y="18428"/>
                          <a:pt x="47264" y="16275"/>
                          <a:pt x="49817" y="16275"/>
                        </a:cubicBezTo>
                        <a:cubicBezTo>
                          <a:pt x="52370" y="16275"/>
                          <a:pt x="54066" y="18574"/>
                          <a:pt x="53975" y="21002"/>
                        </a:cubicBezTo>
                        <a:cubicBezTo>
                          <a:pt x="53668" y="29177"/>
                          <a:pt x="53545" y="34557"/>
                          <a:pt x="53545" y="37405"/>
                        </a:cubicBezTo>
                        <a:cubicBezTo>
                          <a:pt x="53545" y="39052"/>
                          <a:pt x="54444" y="41578"/>
                          <a:pt x="57105" y="41578"/>
                        </a:cubicBezTo>
                        <a:cubicBezTo>
                          <a:pt x="62315" y="41578"/>
                          <a:pt x="64028" y="37495"/>
                          <a:pt x="64432" y="27897"/>
                        </a:cubicBezTo>
                        <a:cubicBezTo>
                          <a:pt x="64453" y="24319"/>
                          <a:pt x="64472" y="21328"/>
                          <a:pt x="64472" y="21328"/>
                        </a:cubicBezTo>
                        <a:cubicBezTo>
                          <a:pt x="62110" y="21328"/>
                          <a:pt x="60947" y="20088"/>
                          <a:pt x="60947" y="18537"/>
                        </a:cubicBezTo>
                        <a:cubicBezTo>
                          <a:pt x="60947" y="16987"/>
                          <a:pt x="62178" y="15553"/>
                          <a:pt x="64199" y="15553"/>
                        </a:cubicBezTo>
                        <a:cubicBezTo>
                          <a:pt x="64199" y="15553"/>
                          <a:pt x="64203" y="10162"/>
                          <a:pt x="64203" y="7929"/>
                        </a:cubicBezTo>
                        <a:cubicBezTo>
                          <a:pt x="64203" y="5386"/>
                          <a:pt x="66177" y="3277"/>
                          <a:pt x="68729" y="3277"/>
                        </a:cubicBezTo>
                        <a:cubicBezTo>
                          <a:pt x="71283" y="3277"/>
                          <a:pt x="73310" y="5386"/>
                          <a:pt x="73310" y="7929"/>
                        </a:cubicBezTo>
                        <a:cubicBezTo>
                          <a:pt x="73310" y="8772"/>
                          <a:pt x="73278" y="9756"/>
                          <a:pt x="73242" y="10842"/>
                        </a:cubicBezTo>
                        <a:cubicBezTo>
                          <a:pt x="73197" y="12232"/>
                          <a:pt x="73145" y="13790"/>
                          <a:pt x="73149" y="15439"/>
                        </a:cubicBezTo>
                        <a:lnTo>
                          <a:pt x="73519" y="15437"/>
                        </a:lnTo>
                        <a:lnTo>
                          <a:pt x="73519" y="15437"/>
                        </a:lnTo>
                        <a:cubicBezTo>
                          <a:pt x="74211" y="15435"/>
                          <a:pt x="75778" y="15429"/>
                          <a:pt x="77861" y="15405"/>
                        </a:cubicBezTo>
                        <a:cubicBezTo>
                          <a:pt x="80344" y="15376"/>
                          <a:pt x="81355" y="16763"/>
                          <a:pt x="81355" y="18499"/>
                        </a:cubicBezTo>
                        <a:cubicBezTo>
                          <a:pt x="81355" y="20235"/>
                          <a:pt x="80019" y="21447"/>
                          <a:pt x="78276" y="21454"/>
                        </a:cubicBezTo>
                        <a:cubicBezTo>
                          <a:pt x="76660" y="21461"/>
                          <a:pt x="73092" y="21441"/>
                          <a:pt x="73092" y="21441"/>
                        </a:cubicBezTo>
                        <a:cubicBezTo>
                          <a:pt x="72930" y="26583"/>
                          <a:pt x="72777" y="32783"/>
                          <a:pt x="72777" y="37743"/>
                        </a:cubicBezTo>
                        <a:cubicBezTo>
                          <a:pt x="72777" y="39533"/>
                          <a:pt x="74012" y="41577"/>
                          <a:pt x="77000" y="41577"/>
                        </a:cubicBezTo>
                        <a:cubicBezTo>
                          <a:pt x="83028" y="41577"/>
                          <a:pt x="85280" y="36221"/>
                          <a:pt x="85733" y="26054"/>
                        </a:cubicBezTo>
                        <a:cubicBezTo>
                          <a:pt x="85698" y="18974"/>
                          <a:pt x="85613" y="14874"/>
                          <a:pt x="85549" y="11783"/>
                        </a:cubicBezTo>
                        <a:lnTo>
                          <a:pt x="85549" y="11783"/>
                        </a:lnTo>
                        <a:cubicBezTo>
                          <a:pt x="85505" y="9616"/>
                          <a:pt x="85470" y="7946"/>
                          <a:pt x="85470" y="6094"/>
                        </a:cubicBezTo>
                        <a:cubicBezTo>
                          <a:pt x="85470" y="3552"/>
                          <a:pt x="87588" y="1279"/>
                          <a:pt x="90140" y="1279"/>
                        </a:cubicBezTo>
                        <a:cubicBezTo>
                          <a:pt x="92693" y="1279"/>
                          <a:pt x="94577" y="3319"/>
                          <a:pt x="94577" y="5862"/>
                        </a:cubicBezTo>
                        <a:cubicBezTo>
                          <a:pt x="94577" y="7821"/>
                          <a:pt x="94498" y="10111"/>
                          <a:pt x="94391" y="13234"/>
                        </a:cubicBezTo>
                        <a:lnTo>
                          <a:pt x="94391" y="13234"/>
                        </a:lnTo>
                        <a:lnTo>
                          <a:pt x="94391" y="13234"/>
                        </a:lnTo>
                        <a:cubicBezTo>
                          <a:pt x="94209" y="18516"/>
                          <a:pt x="93946" y="26180"/>
                          <a:pt x="93843" y="38657"/>
                        </a:cubicBezTo>
                        <a:cubicBezTo>
                          <a:pt x="93829" y="40317"/>
                          <a:pt x="94640" y="41487"/>
                          <a:pt x="96791" y="41487"/>
                        </a:cubicBezTo>
                        <a:cubicBezTo>
                          <a:pt x="102541" y="41487"/>
                          <a:pt x="104135" y="35259"/>
                          <a:pt x="104640" y="26561"/>
                        </a:cubicBezTo>
                        <a:cubicBezTo>
                          <a:pt x="104644" y="26142"/>
                          <a:pt x="104647" y="25733"/>
                          <a:pt x="104651" y="25331"/>
                        </a:cubicBezTo>
                        <a:lnTo>
                          <a:pt x="104651" y="25329"/>
                        </a:lnTo>
                        <a:cubicBezTo>
                          <a:pt x="104659" y="24504"/>
                          <a:pt x="104666" y="23710"/>
                          <a:pt x="104666" y="22932"/>
                        </a:cubicBezTo>
                        <a:cubicBezTo>
                          <a:pt x="104666" y="20389"/>
                          <a:pt x="106360" y="18331"/>
                          <a:pt x="108914" y="18331"/>
                        </a:cubicBezTo>
                        <a:cubicBezTo>
                          <a:pt x="111466" y="18331"/>
                          <a:pt x="112967" y="20440"/>
                          <a:pt x="112967" y="22983"/>
                        </a:cubicBezTo>
                        <a:cubicBezTo>
                          <a:pt x="112967" y="24794"/>
                          <a:pt x="112908" y="26488"/>
                          <a:pt x="112847" y="28236"/>
                        </a:cubicBezTo>
                        <a:cubicBezTo>
                          <a:pt x="112793" y="29779"/>
                          <a:pt x="112738" y="31364"/>
                          <a:pt x="112721" y="33109"/>
                        </a:cubicBezTo>
                        <a:cubicBezTo>
                          <a:pt x="112676" y="37598"/>
                          <a:pt x="114210" y="41552"/>
                          <a:pt x="117945" y="41541"/>
                        </a:cubicBezTo>
                        <a:cubicBezTo>
                          <a:pt x="121532" y="41531"/>
                          <a:pt x="125470" y="40021"/>
                          <a:pt x="125566" y="32332"/>
                        </a:cubicBezTo>
                        <a:cubicBezTo>
                          <a:pt x="125593" y="30195"/>
                          <a:pt x="125562" y="28554"/>
                          <a:pt x="125532" y="26897"/>
                        </a:cubicBezTo>
                        <a:lnTo>
                          <a:pt x="125532" y="26896"/>
                        </a:lnTo>
                        <a:lnTo>
                          <a:pt x="125532" y="26896"/>
                        </a:lnTo>
                        <a:lnTo>
                          <a:pt x="125532" y="26895"/>
                        </a:lnTo>
                        <a:cubicBezTo>
                          <a:pt x="125509" y="25669"/>
                          <a:pt x="125486" y="24433"/>
                          <a:pt x="125486" y="22983"/>
                        </a:cubicBezTo>
                        <a:cubicBezTo>
                          <a:pt x="125486" y="20440"/>
                          <a:pt x="127258" y="18331"/>
                          <a:pt x="129811" y="18331"/>
                        </a:cubicBezTo>
                        <a:cubicBezTo>
                          <a:pt x="132363" y="18331"/>
                          <a:pt x="134137" y="20440"/>
                          <a:pt x="134137" y="22983"/>
                        </a:cubicBezTo>
                        <a:cubicBezTo>
                          <a:pt x="134137" y="24503"/>
                          <a:pt x="134081" y="26016"/>
                          <a:pt x="134020" y="27695"/>
                        </a:cubicBezTo>
                        <a:lnTo>
                          <a:pt x="134020" y="27695"/>
                        </a:lnTo>
                        <a:lnTo>
                          <a:pt x="134020" y="27695"/>
                        </a:lnTo>
                        <a:lnTo>
                          <a:pt x="134020" y="27695"/>
                        </a:lnTo>
                        <a:cubicBezTo>
                          <a:pt x="133943" y="29782"/>
                          <a:pt x="133858" y="32122"/>
                          <a:pt x="133858" y="35044"/>
                        </a:cubicBezTo>
                        <a:cubicBezTo>
                          <a:pt x="133858" y="35044"/>
                          <a:pt x="133701" y="45693"/>
                          <a:pt x="134075" y="48050"/>
                        </a:cubicBezTo>
                        <a:cubicBezTo>
                          <a:pt x="135246" y="47660"/>
                          <a:pt x="136936" y="46515"/>
                          <a:pt x="138726" y="43741"/>
                        </a:cubicBezTo>
                        <a:cubicBezTo>
                          <a:pt x="139807" y="42066"/>
                          <a:pt x="141872" y="41707"/>
                          <a:pt x="143146" y="42448"/>
                        </a:cubicBezTo>
                        <a:cubicBezTo>
                          <a:pt x="144899" y="43470"/>
                          <a:pt x="144836" y="45465"/>
                          <a:pt x="144181" y="46923"/>
                        </a:cubicBezTo>
                        <a:cubicBezTo>
                          <a:pt x="142489" y="50687"/>
                          <a:pt x="140289" y="52991"/>
                          <a:pt x="134726" y="54897"/>
                        </a:cubicBezTo>
                        <a:cubicBezTo>
                          <a:pt x="134744" y="61282"/>
                          <a:pt x="134299" y="70701"/>
                          <a:pt x="122495" y="72403"/>
                        </a:cubicBezTo>
                        <a:cubicBezTo>
                          <a:pt x="112387" y="73860"/>
                          <a:pt x="107815" y="67998"/>
                          <a:pt x="107800" y="63010"/>
                        </a:cubicBezTo>
                        <a:cubicBezTo>
                          <a:pt x="107776" y="55134"/>
                          <a:pt x="115647" y="52840"/>
                          <a:pt x="127009" y="49979"/>
                        </a:cubicBezTo>
                        <a:lnTo>
                          <a:pt x="126644" y="46075"/>
                        </a:lnTo>
                        <a:cubicBezTo>
                          <a:pt x="126644" y="46075"/>
                          <a:pt x="124114" y="49393"/>
                          <a:pt x="117702" y="49233"/>
                        </a:cubicBezTo>
                        <a:cubicBezTo>
                          <a:pt x="112755" y="49110"/>
                          <a:pt x="109353" y="46774"/>
                          <a:pt x="107290" y="43476"/>
                        </a:cubicBezTo>
                        <a:cubicBezTo>
                          <a:pt x="104909" y="47385"/>
                          <a:pt x="101178" y="49277"/>
                          <a:pt x="95557" y="49277"/>
                        </a:cubicBezTo>
                        <a:cubicBezTo>
                          <a:pt x="91854" y="49277"/>
                          <a:pt x="88325" y="47321"/>
                          <a:pt x="86578" y="44485"/>
                        </a:cubicBezTo>
                        <a:cubicBezTo>
                          <a:pt x="84001" y="47568"/>
                          <a:pt x="80407" y="49236"/>
                          <a:pt x="75578" y="49236"/>
                        </a:cubicBezTo>
                        <a:cubicBezTo>
                          <a:pt x="71370" y="49236"/>
                          <a:pt x="68261" y="47783"/>
                          <a:pt x="66399" y="45515"/>
                        </a:cubicBezTo>
                        <a:cubicBezTo>
                          <a:pt x="63996" y="48200"/>
                          <a:pt x="60536" y="49260"/>
                          <a:pt x="55706" y="49260"/>
                        </a:cubicBezTo>
                        <a:close/>
                        <a:moveTo>
                          <a:pt x="127752" y="56263"/>
                        </a:moveTo>
                        <a:cubicBezTo>
                          <a:pt x="122009" y="57503"/>
                          <a:pt x="114814" y="59313"/>
                          <a:pt x="114897" y="62849"/>
                        </a:cubicBezTo>
                        <a:cubicBezTo>
                          <a:pt x="114976" y="66166"/>
                          <a:pt x="118400" y="66769"/>
                          <a:pt x="121255" y="66179"/>
                        </a:cubicBezTo>
                        <a:cubicBezTo>
                          <a:pt x="127184" y="64954"/>
                          <a:pt x="127872" y="61386"/>
                          <a:pt x="127752" y="56263"/>
                        </a:cubicBezTo>
                        <a:close/>
                        <a:moveTo>
                          <a:pt x="54472" y="7942"/>
                        </a:moveTo>
                        <a:cubicBezTo>
                          <a:pt x="54472" y="5374"/>
                          <a:pt x="52388" y="3299"/>
                          <a:pt x="49811" y="3299"/>
                        </a:cubicBezTo>
                        <a:cubicBezTo>
                          <a:pt x="47233" y="3299"/>
                          <a:pt x="45150" y="5374"/>
                          <a:pt x="45150" y="7942"/>
                        </a:cubicBezTo>
                        <a:cubicBezTo>
                          <a:pt x="45150" y="10509"/>
                          <a:pt x="47233" y="12584"/>
                          <a:pt x="49811" y="12584"/>
                        </a:cubicBezTo>
                        <a:cubicBezTo>
                          <a:pt x="52388" y="12584"/>
                          <a:pt x="54472" y="10509"/>
                          <a:pt x="54472" y="7942"/>
                        </a:cubicBezTo>
                        <a:close/>
                      </a:path>
                    </a:pathLst>
                  </a:custGeom>
                  <a:solidFill>
                    <a:srgbClr val="000000"/>
                  </a:solidFill>
                  <a:ln w="4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53" name="Freeform: Shape 52">
                  <a:extLst>
                    <a:ext uri="{FF2B5EF4-FFF2-40B4-BE49-F238E27FC236}">
                      <a16:creationId xmlns:a16="http://schemas.microsoft.com/office/drawing/2014/main" id="{1F348BE7-9EDB-6309-2AE2-BC0E09D74F68}"/>
                    </a:ext>
                  </a:extLst>
                </p:cNvPr>
                <p:cNvSpPr/>
                <p:nvPr/>
              </p:nvSpPr>
              <p:spPr>
                <a:xfrm>
                  <a:off x="1211334" y="3647000"/>
                  <a:ext cx="224000" cy="224000"/>
                </a:xfrm>
                <a:custGeom>
                  <a:avLst/>
                  <a:gdLst>
                    <a:gd name="connsiteX0" fmla="*/ 0 w 224000"/>
                    <a:gd name="connsiteY0" fmla="*/ 0 h 224000"/>
                    <a:gd name="connsiteX1" fmla="*/ 32000 w 224000"/>
                    <a:gd name="connsiteY1" fmla="*/ 0 h 224000"/>
                    <a:gd name="connsiteX2" fmla="*/ 64000 w 224000"/>
                    <a:gd name="connsiteY2" fmla="*/ 0 h 224000"/>
                    <a:gd name="connsiteX3" fmla="*/ 96000 w 224000"/>
                    <a:gd name="connsiteY3" fmla="*/ 0 h 224000"/>
                    <a:gd name="connsiteX4" fmla="*/ 128000 w 224000"/>
                    <a:gd name="connsiteY4" fmla="*/ 0 h 224000"/>
                    <a:gd name="connsiteX5" fmla="*/ 160000 w 224000"/>
                    <a:gd name="connsiteY5" fmla="*/ 0 h 224000"/>
                    <a:gd name="connsiteX6" fmla="*/ 192000 w 224000"/>
                    <a:gd name="connsiteY6" fmla="*/ 0 h 224000"/>
                    <a:gd name="connsiteX7" fmla="*/ 224000 w 224000"/>
                    <a:gd name="connsiteY7" fmla="*/ 0 h 224000"/>
                    <a:gd name="connsiteX8" fmla="*/ 224000 w 224000"/>
                    <a:gd name="connsiteY8" fmla="*/ 32000 h 224000"/>
                    <a:gd name="connsiteX9" fmla="*/ 224000 w 224000"/>
                    <a:gd name="connsiteY9" fmla="*/ 64000 h 224000"/>
                    <a:gd name="connsiteX10" fmla="*/ 224000 w 224000"/>
                    <a:gd name="connsiteY10" fmla="*/ 96000 h 224000"/>
                    <a:gd name="connsiteX11" fmla="*/ 224000 w 224000"/>
                    <a:gd name="connsiteY11" fmla="*/ 128000 h 224000"/>
                    <a:gd name="connsiteX12" fmla="*/ 224000 w 224000"/>
                    <a:gd name="connsiteY12" fmla="*/ 160000 h 224000"/>
                    <a:gd name="connsiteX13" fmla="*/ 224000 w 224000"/>
                    <a:gd name="connsiteY13" fmla="*/ 192000 h 224000"/>
                    <a:gd name="connsiteX14" fmla="*/ 224000 w 224000"/>
                    <a:gd name="connsiteY14" fmla="*/ 224000 h 224000"/>
                    <a:gd name="connsiteX15" fmla="*/ 192000 w 224000"/>
                    <a:gd name="connsiteY15" fmla="*/ 224000 h 224000"/>
                    <a:gd name="connsiteX16" fmla="*/ 160000 w 224000"/>
                    <a:gd name="connsiteY16" fmla="*/ 224000 h 224000"/>
                    <a:gd name="connsiteX17" fmla="*/ 128000 w 224000"/>
                    <a:gd name="connsiteY17" fmla="*/ 224000 h 224000"/>
                    <a:gd name="connsiteX18" fmla="*/ 96000 w 224000"/>
                    <a:gd name="connsiteY18" fmla="*/ 224000 h 224000"/>
                    <a:gd name="connsiteX19" fmla="*/ 64000 w 224000"/>
                    <a:gd name="connsiteY19" fmla="*/ 224000 h 224000"/>
                    <a:gd name="connsiteX20" fmla="*/ 32000 w 224000"/>
                    <a:gd name="connsiteY20" fmla="*/ 224000 h 224000"/>
                    <a:gd name="connsiteX21" fmla="*/ 0 w 224000"/>
                    <a:gd name="connsiteY21" fmla="*/ 224000 h 224000"/>
                    <a:gd name="connsiteX22" fmla="*/ 0 w 224000"/>
                    <a:gd name="connsiteY22" fmla="*/ 192000 h 224000"/>
                    <a:gd name="connsiteX23" fmla="*/ 0 w 224000"/>
                    <a:gd name="connsiteY23" fmla="*/ 160000 h 224000"/>
                    <a:gd name="connsiteX24" fmla="*/ 0 w 224000"/>
                    <a:gd name="connsiteY24" fmla="*/ 128000 h 224000"/>
                    <a:gd name="connsiteX25" fmla="*/ 0 w 224000"/>
                    <a:gd name="connsiteY25" fmla="*/ 96000 h 224000"/>
                    <a:gd name="connsiteX26" fmla="*/ 0 w 224000"/>
                    <a:gd name="connsiteY26" fmla="*/ 64000 h 224000"/>
                    <a:gd name="connsiteX27" fmla="*/ 0 w 224000"/>
                    <a:gd name="connsiteY27" fmla="*/ 32000 h 224000"/>
                    <a:gd name="connsiteX28" fmla="*/ 0 w 224000"/>
                    <a:gd name="connsiteY28" fmla="*/ 0 h 224000"/>
                    <a:gd name="connsiteX29" fmla="*/ 32000 w 224000"/>
                    <a:gd name="connsiteY29" fmla="*/ 32000 h 224000"/>
                    <a:gd name="connsiteX30" fmla="*/ 32000 w 224000"/>
                    <a:gd name="connsiteY30" fmla="*/ 64000 h 224000"/>
                    <a:gd name="connsiteX31" fmla="*/ 32000 w 224000"/>
                    <a:gd name="connsiteY31" fmla="*/ 96000 h 224000"/>
                    <a:gd name="connsiteX32" fmla="*/ 32000 w 224000"/>
                    <a:gd name="connsiteY32" fmla="*/ 128000 h 224000"/>
                    <a:gd name="connsiteX33" fmla="*/ 32000 w 224000"/>
                    <a:gd name="connsiteY33" fmla="*/ 160000 h 224000"/>
                    <a:gd name="connsiteX34" fmla="*/ 32000 w 224000"/>
                    <a:gd name="connsiteY34" fmla="*/ 192000 h 224000"/>
                    <a:gd name="connsiteX35" fmla="*/ 64000 w 224000"/>
                    <a:gd name="connsiteY35" fmla="*/ 192000 h 224000"/>
                    <a:gd name="connsiteX36" fmla="*/ 96000 w 224000"/>
                    <a:gd name="connsiteY36" fmla="*/ 192000 h 224000"/>
                    <a:gd name="connsiteX37" fmla="*/ 128000 w 224000"/>
                    <a:gd name="connsiteY37" fmla="*/ 192000 h 224000"/>
                    <a:gd name="connsiteX38" fmla="*/ 160000 w 224000"/>
                    <a:gd name="connsiteY38" fmla="*/ 192000 h 224000"/>
                    <a:gd name="connsiteX39" fmla="*/ 192000 w 224000"/>
                    <a:gd name="connsiteY39" fmla="*/ 192000 h 224000"/>
                    <a:gd name="connsiteX40" fmla="*/ 192000 w 224000"/>
                    <a:gd name="connsiteY40" fmla="*/ 160000 h 224000"/>
                    <a:gd name="connsiteX41" fmla="*/ 192000 w 224000"/>
                    <a:gd name="connsiteY41" fmla="*/ 128000 h 224000"/>
                    <a:gd name="connsiteX42" fmla="*/ 192000 w 224000"/>
                    <a:gd name="connsiteY42" fmla="*/ 96000 h 224000"/>
                    <a:gd name="connsiteX43" fmla="*/ 192000 w 224000"/>
                    <a:gd name="connsiteY43" fmla="*/ 64000 h 224000"/>
                    <a:gd name="connsiteX44" fmla="*/ 192000 w 224000"/>
                    <a:gd name="connsiteY44" fmla="*/ 32000 h 224000"/>
                    <a:gd name="connsiteX45" fmla="*/ 160000 w 224000"/>
                    <a:gd name="connsiteY45" fmla="*/ 32000 h 224000"/>
                    <a:gd name="connsiteX46" fmla="*/ 128000 w 224000"/>
                    <a:gd name="connsiteY46" fmla="*/ 32000 h 224000"/>
                    <a:gd name="connsiteX47" fmla="*/ 96000 w 224000"/>
                    <a:gd name="connsiteY47" fmla="*/ 32000 h 224000"/>
                    <a:gd name="connsiteX48" fmla="*/ 64000 w 224000"/>
                    <a:gd name="connsiteY48" fmla="*/ 32000 h 224000"/>
                    <a:gd name="connsiteX49" fmla="*/ 32000 w 224000"/>
                    <a:gd name="connsiteY49" fmla="*/ 32000 h 2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24000" h="224000">
                      <a:moveTo>
                        <a:pt x="0" y="0"/>
                      </a:moveTo>
                      <a:lnTo>
                        <a:pt x="32000" y="0"/>
                      </a:lnTo>
                      <a:lnTo>
                        <a:pt x="64000" y="0"/>
                      </a:lnTo>
                      <a:lnTo>
                        <a:pt x="96000" y="0"/>
                      </a:lnTo>
                      <a:lnTo>
                        <a:pt x="128000" y="0"/>
                      </a:lnTo>
                      <a:lnTo>
                        <a:pt x="160000" y="0"/>
                      </a:lnTo>
                      <a:lnTo>
                        <a:pt x="192000" y="0"/>
                      </a:lnTo>
                      <a:lnTo>
                        <a:pt x="224000" y="0"/>
                      </a:lnTo>
                      <a:lnTo>
                        <a:pt x="224000" y="32000"/>
                      </a:lnTo>
                      <a:lnTo>
                        <a:pt x="224000" y="64000"/>
                      </a:lnTo>
                      <a:lnTo>
                        <a:pt x="224000" y="96000"/>
                      </a:lnTo>
                      <a:lnTo>
                        <a:pt x="224000" y="128000"/>
                      </a:lnTo>
                      <a:lnTo>
                        <a:pt x="224000" y="160000"/>
                      </a:lnTo>
                      <a:lnTo>
                        <a:pt x="224000" y="192000"/>
                      </a:lnTo>
                      <a:lnTo>
                        <a:pt x="224000" y="224000"/>
                      </a:lnTo>
                      <a:lnTo>
                        <a:pt x="192000" y="224000"/>
                      </a:lnTo>
                      <a:lnTo>
                        <a:pt x="160000" y="224000"/>
                      </a:lnTo>
                      <a:lnTo>
                        <a:pt x="128000" y="224000"/>
                      </a:lnTo>
                      <a:lnTo>
                        <a:pt x="96000" y="224000"/>
                      </a:lnTo>
                      <a:lnTo>
                        <a:pt x="64000" y="224000"/>
                      </a:lnTo>
                      <a:lnTo>
                        <a:pt x="32000" y="224000"/>
                      </a:lnTo>
                      <a:lnTo>
                        <a:pt x="0" y="224000"/>
                      </a:lnTo>
                      <a:lnTo>
                        <a:pt x="0" y="192000"/>
                      </a:lnTo>
                      <a:lnTo>
                        <a:pt x="0" y="160000"/>
                      </a:lnTo>
                      <a:lnTo>
                        <a:pt x="0" y="128000"/>
                      </a:lnTo>
                      <a:lnTo>
                        <a:pt x="0" y="96000"/>
                      </a:lnTo>
                      <a:lnTo>
                        <a:pt x="0" y="64000"/>
                      </a:lnTo>
                      <a:lnTo>
                        <a:pt x="0" y="32000"/>
                      </a:lnTo>
                      <a:lnTo>
                        <a:pt x="0" y="0"/>
                      </a:lnTo>
                      <a:moveTo>
                        <a:pt x="32000" y="32000"/>
                      </a:moveTo>
                      <a:lnTo>
                        <a:pt x="32000" y="64000"/>
                      </a:lnTo>
                      <a:lnTo>
                        <a:pt x="32000" y="96000"/>
                      </a:lnTo>
                      <a:lnTo>
                        <a:pt x="32000" y="128000"/>
                      </a:lnTo>
                      <a:lnTo>
                        <a:pt x="32000" y="160000"/>
                      </a:lnTo>
                      <a:lnTo>
                        <a:pt x="32000" y="192000"/>
                      </a:lnTo>
                      <a:lnTo>
                        <a:pt x="64000" y="192000"/>
                      </a:lnTo>
                      <a:lnTo>
                        <a:pt x="96000" y="192000"/>
                      </a:lnTo>
                      <a:lnTo>
                        <a:pt x="128000" y="192000"/>
                      </a:lnTo>
                      <a:lnTo>
                        <a:pt x="160000" y="192000"/>
                      </a:lnTo>
                      <a:lnTo>
                        <a:pt x="192000" y="192000"/>
                      </a:lnTo>
                      <a:lnTo>
                        <a:pt x="192000" y="160000"/>
                      </a:lnTo>
                      <a:lnTo>
                        <a:pt x="192000" y="128000"/>
                      </a:lnTo>
                      <a:lnTo>
                        <a:pt x="192000" y="96000"/>
                      </a:lnTo>
                      <a:lnTo>
                        <a:pt x="192000" y="64000"/>
                      </a:lnTo>
                      <a:lnTo>
                        <a:pt x="192000" y="32000"/>
                      </a:lnTo>
                      <a:lnTo>
                        <a:pt x="160000" y="32000"/>
                      </a:lnTo>
                      <a:lnTo>
                        <a:pt x="128000" y="32000"/>
                      </a:lnTo>
                      <a:lnTo>
                        <a:pt x="96000" y="32000"/>
                      </a:lnTo>
                      <a:lnTo>
                        <a:pt x="64000" y="32000"/>
                      </a:lnTo>
                      <a:lnTo>
                        <a:pt x="32000" y="32000"/>
                      </a:lnTo>
                      <a:close/>
                    </a:path>
                  </a:pathLst>
                </a:custGeom>
                <a:solidFill>
                  <a:srgbClr val="000000"/>
                </a:solidFill>
                <a:ln w="1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4" name="Freeform: Shape 53">
                  <a:extLst>
                    <a:ext uri="{FF2B5EF4-FFF2-40B4-BE49-F238E27FC236}">
                      <a16:creationId xmlns:a16="http://schemas.microsoft.com/office/drawing/2014/main" id="{F90C486F-BB5D-17A0-A4B9-804AD89E1D62}"/>
                    </a:ext>
                  </a:extLst>
                </p:cNvPr>
                <p:cNvSpPr/>
                <p:nvPr/>
              </p:nvSpPr>
              <p:spPr>
                <a:xfrm>
                  <a:off x="1275334" y="3711000"/>
                  <a:ext cx="96000" cy="96000"/>
                </a:xfrm>
                <a:custGeom>
                  <a:avLst/>
                  <a:gdLst>
                    <a:gd name="connsiteX0" fmla="*/ 0 w 96000"/>
                    <a:gd name="connsiteY0" fmla="*/ 0 h 96000"/>
                    <a:gd name="connsiteX1" fmla="*/ 32000 w 96000"/>
                    <a:gd name="connsiteY1" fmla="*/ 0 h 96000"/>
                    <a:gd name="connsiteX2" fmla="*/ 64000 w 96000"/>
                    <a:gd name="connsiteY2" fmla="*/ 0 h 96000"/>
                    <a:gd name="connsiteX3" fmla="*/ 96000 w 96000"/>
                    <a:gd name="connsiteY3" fmla="*/ 0 h 96000"/>
                    <a:gd name="connsiteX4" fmla="*/ 96000 w 96000"/>
                    <a:gd name="connsiteY4" fmla="*/ 32000 h 96000"/>
                    <a:gd name="connsiteX5" fmla="*/ 96000 w 96000"/>
                    <a:gd name="connsiteY5" fmla="*/ 64000 h 96000"/>
                    <a:gd name="connsiteX6" fmla="*/ 96000 w 96000"/>
                    <a:gd name="connsiteY6" fmla="*/ 96000 h 96000"/>
                    <a:gd name="connsiteX7" fmla="*/ 64000 w 96000"/>
                    <a:gd name="connsiteY7" fmla="*/ 96000 h 96000"/>
                    <a:gd name="connsiteX8" fmla="*/ 32000 w 96000"/>
                    <a:gd name="connsiteY8" fmla="*/ 96000 h 96000"/>
                    <a:gd name="connsiteX9" fmla="*/ 0 w 96000"/>
                    <a:gd name="connsiteY9" fmla="*/ 96000 h 96000"/>
                    <a:gd name="connsiteX10" fmla="*/ 0 w 96000"/>
                    <a:gd name="connsiteY10" fmla="*/ 64000 h 96000"/>
                    <a:gd name="connsiteX11" fmla="*/ 0 w 96000"/>
                    <a:gd name="connsiteY11" fmla="*/ 32000 h 96000"/>
                    <a:gd name="connsiteX12" fmla="*/ 0 w 96000"/>
                    <a:gd name="connsiteY12" fmla="*/ 0 h 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00" h="96000">
                      <a:moveTo>
                        <a:pt x="0" y="0"/>
                      </a:moveTo>
                      <a:lnTo>
                        <a:pt x="32000" y="0"/>
                      </a:lnTo>
                      <a:lnTo>
                        <a:pt x="64000" y="0"/>
                      </a:lnTo>
                      <a:lnTo>
                        <a:pt x="96000" y="0"/>
                      </a:lnTo>
                      <a:lnTo>
                        <a:pt x="96000" y="32000"/>
                      </a:lnTo>
                      <a:lnTo>
                        <a:pt x="96000" y="64000"/>
                      </a:lnTo>
                      <a:lnTo>
                        <a:pt x="96000" y="96000"/>
                      </a:lnTo>
                      <a:lnTo>
                        <a:pt x="64000" y="96000"/>
                      </a:lnTo>
                      <a:lnTo>
                        <a:pt x="32000" y="96000"/>
                      </a:lnTo>
                      <a:lnTo>
                        <a:pt x="0" y="96000"/>
                      </a:lnTo>
                      <a:lnTo>
                        <a:pt x="0" y="64000"/>
                      </a:lnTo>
                      <a:lnTo>
                        <a:pt x="0" y="32000"/>
                      </a:lnTo>
                      <a:lnTo>
                        <a:pt x="0" y="0"/>
                      </a:lnTo>
                      <a:close/>
                    </a:path>
                  </a:pathLst>
                </a:custGeom>
                <a:solidFill>
                  <a:srgbClr val="000000"/>
                </a:solidFill>
                <a:ln w="1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5" name="Freeform: Shape 54">
                  <a:extLst>
                    <a:ext uri="{FF2B5EF4-FFF2-40B4-BE49-F238E27FC236}">
                      <a16:creationId xmlns:a16="http://schemas.microsoft.com/office/drawing/2014/main" id="{D3F325C6-DA6A-CB38-0C65-B707D62D971D}"/>
                    </a:ext>
                  </a:extLst>
                </p:cNvPr>
                <p:cNvSpPr/>
                <p:nvPr/>
              </p:nvSpPr>
              <p:spPr>
                <a:xfrm>
                  <a:off x="2171334" y="3647000"/>
                  <a:ext cx="224000" cy="224000"/>
                </a:xfrm>
                <a:custGeom>
                  <a:avLst/>
                  <a:gdLst>
                    <a:gd name="connsiteX0" fmla="*/ 0 w 224000"/>
                    <a:gd name="connsiteY0" fmla="*/ 0 h 224000"/>
                    <a:gd name="connsiteX1" fmla="*/ 32000 w 224000"/>
                    <a:gd name="connsiteY1" fmla="*/ 0 h 224000"/>
                    <a:gd name="connsiteX2" fmla="*/ 64000 w 224000"/>
                    <a:gd name="connsiteY2" fmla="*/ 0 h 224000"/>
                    <a:gd name="connsiteX3" fmla="*/ 96000 w 224000"/>
                    <a:gd name="connsiteY3" fmla="*/ 0 h 224000"/>
                    <a:gd name="connsiteX4" fmla="*/ 128000 w 224000"/>
                    <a:gd name="connsiteY4" fmla="*/ 0 h 224000"/>
                    <a:gd name="connsiteX5" fmla="*/ 160000 w 224000"/>
                    <a:gd name="connsiteY5" fmla="*/ 0 h 224000"/>
                    <a:gd name="connsiteX6" fmla="*/ 192000 w 224000"/>
                    <a:gd name="connsiteY6" fmla="*/ 0 h 224000"/>
                    <a:gd name="connsiteX7" fmla="*/ 224000 w 224000"/>
                    <a:gd name="connsiteY7" fmla="*/ 0 h 224000"/>
                    <a:gd name="connsiteX8" fmla="*/ 224000 w 224000"/>
                    <a:gd name="connsiteY8" fmla="*/ 32000 h 224000"/>
                    <a:gd name="connsiteX9" fmla="*/ 224000 w 224000"/>
                    <a:gd name="connsiteY9" fmla="*/ 64000 h 224000"/>
                    <a:gd name="connsiteX10" fmla="*/ 224000 w 224000"/>
                    <a:gd name="connsiteY10" fmla="*/ 96000 h 224000"/>
                    <a:gd name="connsiteX11" fmla="*/ 224000 w 224000"/>
                    <a:gd name="connsiteY11" fmla="*/ 128000 h 224000"/>
                    <a:gd name="connsiteX12" fmla="*/ 224000 w 224000"/>
                    <a:gd name="connsiteY12" fmla="*/ 160000 h 224000"/>
                    <a:gd name="connsiteX13" fmla="*/ 224000 w 224000"/>
                    <a:gd name="connsiteY13" fmla="*/ 192000 h 224000"/>
                    <a:gd name="connsiteX14" fmla="*/ 224000 w 224000"/>
                    <a:gd name="connsiteY14" fmla="*/ 224000 h 224000"/>
                    <a:gd name="connsiteX15" fmla="*/ 192000 w 224000"/>
                    <a:gd name="connsiteY15" fmla="*/ 224000 h 224000"/>
                    <a:gd name="connsiteX16" fmla="*/ 160000 w 224000"/>
                    <a:gd name="connsiteY16" fmla="*/ 224000 h 224000"/>
                    <a:gd name="connsiteX17" fmla="*/ 128000 w 224000"/>
                    <a:gd name="connsiteY17" fmla="*/ 224000 h 224000"/>
                    <a:gd name="connsiteX18" fmla="*/ 96000 w 224000"/>
                    <a:gd name="connsiteY18" fmla="*/ 224000 h 224000"/>
                    <a:gd name="connsiteX19" fmla="*/ 64000 w 224000"/>
                    <a:gd name="connsiteY19" fmla="*/ 224000 h 224000"/>
                    <a:gd name="connsiteX20" fmla="*/ 32000 w 224000"/>
                    <a:gd name="connsiteY20" fmla="*/ 224000 h 224000"/>
                    <a:gd name="connsiteX21" fmla="*/ 0 w 224000"/>
                    <a:gd name="connsiteY21" fmla="*/ 224000 h 224000"/>
                    <a:gd name="connsiteX22" fmla="*/ 0 w 224000"/>
                    <a:gd name="connsiteY22" fmla="*/ 192000 h 224000"/>
                    <a:gd name="connsiteX23" fmla="*/ 0 w 224000"/>
                    <a:gd name="connsiteY23" fmla="*/ 160000 h 224000"/>
                    <a:gd name="connsiteX24" fmla="*/ 0 w 224000"/>
                    <a:gd name="connsiteY24" fmla="*/ 128000 h 224000"/>
                    <a:gd name="connsiteX25" fmla="*/ 0 w 224000"/>
                    <a:gd name="connsiteY25" fmla="*/ 96000 h 224000"/>
                    <a:gd name="connsiteX26" fmla="*/ 0 w 224000"/>
                    <a:gd name="connsiteY26" fmla="*/ 64000 h 224000"/>
                    <a:gd name="connsiteX27" fmla="*/ 0 w 224000"/>
                    <a:gd name="connsiteY27" fmla="*/ 32000 h 224000"/>
                    <a:gd name="connsiteX28" fmla="*/ 0 w 224000"/>
                    <a:gd name="connsiteY28" fmla="*/ 0 h 224000"/>
                    <a:gd name="connsiteX29" fmla="*/ 32000 w 224000"/>
                    <a:gd name="connsiteY29" fmla="*/ 32000 h 224000"/>
                    <a:gd name="connsiteX30" fmla="*/ 32000 w 224000"/>
                    <a:gd name="connsiteY30" fmla="*/ 64000 h 224000"/>
                    <a:gd name="connsiteX31" fmla="*/ 32000 w 224000"/>
                    <a:gd name="connsiteY31" fmla="*/ 96000 h 224000"/>
                    <a:gd name="connsiteX32" fmla="*/ 32000 w 224000"/>
                    <a:gd name="connsiteY32" fmla="*/ 128000 h 224000"/>
                    <a:gd name="connsiteX33" fmla="*/ 32000 w 224000"/>
                    <a:gd name="connsiteY33" fmla="*/ 160000 h 224000"/>
                    <a:gd name="connsiteX34" fmla="*/ 32000 w 224000"/>
                    <a:gd name="connsiteY34" fmla="*/ 192000 h 224000"/>
                    <a:gd name="connsiteX35" fmla="*/ 64000 w 224000"/>
                    <a:gd name="connsiteY35" fmla="*/ 192000 h 224000"/>
                    <a:gd name="connsiteX36" fmla="*/ 96000 w 224000"/>
                    <a:gd name="connsiteY36" fmla="*/ 192000 h 224000"/>
                    <a:gd name="connsiteX37" fmla="*/ 128000 w 224000"/>
                    <a:gd name="connsiteY37" fmla="*/ 192000 h 224000"/>
                    <a:gd name="connsiteX38" fmla="*/ 160000 w 224000"/>
                    <a:gd name="connsiteY38" fmla="*/ 192000 h 224000"/>
                    <a:gd name="connsiteX39" fmla="*/ 192000 w 224000"/>
                    <a:gd name="connsiteY39" fmla="*/ 192000 h 224000"/>
                    <a:gd name="connsiteX40" fmla="*/ 192000 w 224000"/>
                    <a:gd name="connsiteY40" fmla="*/ 160000 h 224000"/>
                    <a:gd name="connsiteX41" fmla="*/ 192000 w 224000"/>
                    <a:gd name="connsiteY41" fmla="*/ 128000 h 224000"/>
                    <a:gd name="connsiteX42" fmla="*/ 192000 w 224000"/>
                    <a:gd name="connsiteY42" fmla="*/ 96000 h 224000"/>
                    <a:gd name="connsiteX43" fmla="*/ 192000 w 224000"/>
                    <a:gd name="connsiteY43" fmla="*/ 64000 h 224000"/>
                    <a:gd name="connsiteX44" fmla="*/ 192000 w 224000"/>
                    <a:gd name="connsiteY44" fmla="*/ 32000 h 224000"/>
                    <a:gd name="connsiteX45" fmla="*/ 160000 w 224000"/>
                    <a:gd name="connsiteY45" fmla="*/ 32000 h 224000"/>
                    <a:gd name="connsiteX46" fmla="*/ 128000 w 224000"/>
                    <a:gd name="connsiteY46" fmla="*/ 32000 h 224000"/>
                    <a:gd name="connsiteX47" fmla="*/ 96000 w 224000"/>
                    <a:gd name="connsiteY47" fmla="*/ 32000 h 224000"/>
                    <a:gd name="connsiteX48" fmla="*/ 64000 w 224000"/>
                    <a:gd name="connsiteY48" fmla="*/ 32000 h 224000"/>
                    <a:gd name="connsiteX49" fmla="*/ 32000 w 224000"/>
                    <a:gd name="connsiteY49" fmla="*/ 32000 h 2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24000" h="224000">
                      <a:moveTo>
                        <a:pt x="0" y="0"/>
                      </a:moveTo>
                      <a:lnTo>
                        <a:pt x="32000" y="0"/>
                      </a:lnTo>
                      <a:lnTo>
                        <a:pt x="64000" y="0"/>
                      </a:lnTo>
                      <a:lnTo>
                        <a:pt x="96000" y="0"/>
                      </a:lnTo>
                      <a:lnTo>
                        <a:pt x="128000" y="0"/>
                      </a:lnTo>
                      <a:lnTo>
                        <a:pt x="160000" y="0"/>
                      </a:lnTo>
                      <a:lnTo>
                        <a:pt x="192000" y="0"/>
                      </a:lnTo>
                      <a:lnTo>
                        <a:pt x="224000" y="0"/>
                      </a:lnTo>
                      <a:lnTo>
                        <a:pt x="224000" y="32000"/>
                      </a:lnTo>
                      <a:lnTo>
                        <a:pt x="224000" y="64000"/>
                      </a:lnTo>
                      <a:lnTo>
                        <a:pt x="224000" y="96000"/>
                      </a:lnTo>
                      <a:lnTo>
                        <a:pt x="224000" y="128000"/>
                      </a:lnTo>
                      <a:lnTo>
                        <a:pt x="224000" y="160000"/>
                      </a:lnTo>
                      <a:lnTo>
                        <a:pt x="224000" y="192000"/>
                      </a:lnTo>
                      <a:lnTo>
                        <a:pt x="224000" y="224000"/>
                      </a:lnTo>
                      <a:lnTo>
                        <a:pt x="192000" y="224000"/>
                      </a:lnTo>
                      <a:lnTo>
                        <a:pt x="160000" y="224000"/>
                      </a:lnTo>
                      <a:lnTo>
                        <a:pt x="128000" y="224000"/>
                      </a:lnTo>
                      <a:lnTo>
                        <a:pt x="96000" y="224000"/>
                      </a:lnTo>
                      <a:lnTo>
                        <a:pt x="64000" y="224000"/>
                      </a:lnTo>
                      <a:lnTo>
                        <a:pt x="32000" y="224000"/>
                      </a:lnTo>
                      <a:lnTo>
                        <a:pt x="0" y="224000"/>
                      </a:lnTo>
                      <a:lnTo>
                        <a:pt x="0" y="192000"/>
                      </a:lnTo>
                      <a:lnTo>
                        <a:pt x="0" y="160000"/>
                      </a:lnTo>
                      <a:lnTo>
                        <a:pt x="0" y="128000"/>
                      </a:lnTo>
                      <a:lnTo>
                        <a:pt x="0" y="96000"/>
                      </a:lnTo>
                      <a:lnTo>
                        <a:pt x="0" y="64000"/>
                      </a:lnTo>
                      <a:lnTo>
                        <a:pt x="0" y="32000"/>
                      </a:lnTo>
                      <a:lnTo>
                        <a:pt x="0" y="0"/>
                      </a:lnTo>
                      <a:moveTo>
                        <a:pt x="32000" y="32000"/>
                      </a:moveTo>
                      <a:lnTo>
                        <a:pt x="32000" y="64000"/>
                      </a:lnTo>
                      <a:lnTo>
                        <a:pt x="32000" y="96000"/>
                      </a:lnTo>
                      <a:lnTo>
                        <a:pt x="32000" y="128000"/>
                      </a:lnTo>
                      <a:lnTo>
                        <a:pt x="32000" y="160000"/>
                      </a:lnTo>
                      <a:lnTo>
                        <a:pt x="32000" y="192000"/>
                      </a:lnTo>
                      <a:lnTo>
                        <a:pt x="64000" y="192000"/>
                      </a:lnTo>
                      <a:lnTo>
                        <a:pt x="96000" y="192000"/>
                      </a:lnTo>
                      <a:lnTo>
                        <a:pt x="128000" y="192000"/>
                      </a:lnTo>
                      <a:lnTo>
                        <a:pt x="160000" y="192000"/>
                      </a:lnTo>
                      <a:lnTo>
                        <a:pt x="192000" y="192000"/>
                      </a:lnTo>
                      <a:lnTo>
                        <a:pt x="192000" y="160000"/>
                      </a:lnTo>
                      <a:lnTo>
                        <a:pt x="192000" y="128000"/>
                      </a:lnTo>
                      <a:lnTo>
                        <a:pt x="192000" y="96000"/>
                      </a:lnTo>
                      <a:lnTo>
                        <a:pt x="192000" y="64000"/>
                      </a:lnTo>
                      <a:lnTo>
                        <a:pt x="192000" y="32000"/>
                      </a:lnTo>
                      <a:lnTo>
                        <a:pt x="160000" y="32000"/>
                      </a:lnTo>
                      <a:lnTo>
                        <a:pt x="128000" y="32000"/>
                      </a:lnTo>
                      <a:lnTo>
                        <a:pt x="96000" y="32000"/>
                      </a:lnTo>
                      <a:lnTo>
                        <a:pt x="64000" y="32000"/>
                      </a:lnTo>
                      <a:lnTo>
                        <a:pt x="32000" y="32000"/>
                      </a:lnTo>
                      <a:close/>
                    </a:path>
                  </a:pathLst>
                </a:custGeom>
                <a:solidFill>
                  <a:srgbClr val="000000"/>
                </a:solidFill>
                <a:ln w="1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6" name="Freeform: Shape 55">
                  <a:extLst>
                    <a:ext uri="{FF2B5EF4-FFF2-40B4-BE49-F238E27FC236}">
                      <a16:creationId xmlns:a16="http://schemas.microsoft.com/office/drawing/2014/main" id="{3A6FC6CC-0A49-E143-25E6-8995B4479372}"/>
                    </a:ext>
                  </a:extLst>
                </p:cNvPr>
                <p:cNvSpPr/>
                <p:nvPr/>
              </p:nvSpPr>
              <p:spPr>
                <a:xfrm>
                  <a:off x="2235334" y="3711000"/>
                  <a:ext cx="96000" cy="96000"/>
                </a:xfrm>
                <a:custGeom>
                  <a:avLst/>
                  <a:gdLst>
                    <a:gd name="connsiteX0" fmla="*/ 0 w 96000"/>
                    <a:gd name="connsiteY0" fmla="*/ 0 h 96000"/>
                    <a:gd name="connsiteX1" fmla="*/ 32000 w 96000"/>
                    <a:gd name="connsiteY1" fmla="*/ 0 h 96000"/>
                    <a:gd name="connsiteX2" fmla="*/ 64000 w 96000"/>
                    <a:gd name="connsiteY2" fmla="*/ 0 h 96000"/>
                    <a:gd name="connsiteX3" fmla="*/ 96000 w 96000"/>
                    <a:gd name="connsiteY3" fmla="*/ 0 h 96000"/>
                    <a:gd name="connsiteX4" fmla="*/ 96000 w 96000"/>
                    <a:gd name="connsiteY4" fmla="*/ 32000 h 96000"/>
                    <a:gd name="connsiteX5" fmla="*/ 96000 w 96000"/>
                    <a:gd name="connsiteY5" fmla="*/ 64000 h 96000"/>
                    <a:gd name="connsiteX6" fmla="*/ 96000 w 96000"/>
                    <a:gd name="connsiteY6" fmla="*/ 96000 h 96000"/>
                    <a:gd name="connsiteX7" fmla="*/ 64000 w 96000"/>
                    <a:gd name="connsiteY7" fmla="*/ 96000 h 96000"/>
                    <a:gd name="connsiteX8" fmla="*/ 32000 w 96000"/>
                    <a:gd name="connsiteY8" fmla="*/ 96000 h 96000"/>
                    <a:gd name="connsiteX9" fmla="*/ 0 w 96000"/>
                    <a:gd name="connsiteY9" fmla="*/ 96000 h 96000"/>
                    <a:gd name="connsiteX10" fmla="*/ 0 w 96000"/>
                    <a:gd name="connsiteY10" fmla="*/ 64000 h 96000"/>
                    <a:gd name="connsiteX11" fmla="*/ 0 w 96000"/>
                    <a:gd name="connsiteY11" fmla="*/ 32000 h 96000"/>
                    <a:gd name="connsiteX12" fmla="*/ 0 w 96000"/>
                    <a:gd name="connsiteY12" fmla="*/ 0 h 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00" h="96000">
                      <a:moveTo>
                        <a:pt x="0" y="0"/>
                      </a:moveTo>
                      <a:lnTo>
                        <a:pt x="32000" y="0"/>
                      </a:lnTo>
                      <a:lnTo>
                        <a:pt x="64000" y="0"/>
                      </a:lnTo>
                      <a:lnTo>
                        <a:pt x="96000" y="0"/>
                      </a:lnTo>
                      <a:lnTo>
                        <a:pt x="96000" y="32000"/>
                      </a:lnTo>
                      <a:lnTo>
                        <a:pt x="96000" y="64000"/>
                      </a:lnTo>
                      <a:lnTo>
                        <a:pt x="96000" y="96000"/>
                      </a:lnTo>
                      <a:lnTo>
                        <a:pt x="64000" y="96000"/>
                      </a:lnTo>
                      <a:lnTo>
                        <a:pt x="32000" y="96000"/>
                      </a:lnTo>
                      <a:lnTo>
                        <a:pt x="0" y="96000"/>
                      </a:lnTo>
                      <a:lnTo>
                        <a:pt x="0" y="64000"/>
                      </a:lnTo>
                      <a:lnTo>
                        <a:pt x="0" y="32000"/>
                      </a:lnTo>
                      <a:lnTo>
                        <a:pt x="0" y="0"/>
                      </a:lnTo>
                      <a:close/>
                    </a:path>
                  </a:pathLst>
                </a:custGeom>
                <a:solidFill>
                  <a:srgbClr val="000000"/>
                </a:solidFill>
                <a:ln w="1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7" name="Freeform: Shape 56">
                  <a:extLst>
                    <a:ext uri="{FF2B5EF4-FFF2-40B4-BE49-F238E27FC236}">
                      <a16:creationId xmlns:a16="http://schemas.microsoft.com/office/drawing/2014/main" id="{B245832C-1ADB-32B0-A0D4-B74CD2E5D9D3}"/>
                    </a:ext>
                  </a:extLst>
                </p:cNvPr>
                <p:cNvSpPr/>
                <p:nvPr/>
              </p:nvSpPr>
              <p:spPr>
                <a:xfrm>
                  <a:off x="1211334" y="4607000"/>
                  <a:ext cx="224000" cy="224000"/>
                </a:xfrm>
                <a:custGeom>
                  <a:avLst/>
                  <a:gdLst>
                    <a:gd name="connsiteX0" fmla="*/ 0 w 224000"/>
                    <a:gd name="connsiteY0" fmla="*/ 0 h 224000"/>
                    <a:gd name="connsiteX1" fmla="*/ 32000 w 224000"/>
                    <a:gd name="connsiteY1" fmla="*/ 0 h 224000"/>
                    <a:gd name="connsiteX2" fmla="*/ 64000 w 224000"/>
                    <a:gd name="connsiteY2" fmla="*/ 0 h 224000"/>
                    <a:gd name="connsiteX3" fmla="*/ 96000 w 224000"/>
                    <a:gd name="connsiteY3" fmla="*/ 0 h 224000"/>
                    <a:gd name="connsiteX4" fmla="*/ 128000 w 224000"/>
                    <a:gd name="connsiteY4" fmla="*/ 0 h 224000"/>
                    <a:gd name="connsiteX5" fmla="*/ 160000 w 224000"/>
                    <a:gd name="connsiteY5" fmla="*/ 0 h 224000"/>
                    <a:gd name="connsiteX6" fmla="*/ 192000 w 224000"/>
                    <a:gd name="connsiteY6" fmla="*/ 0 h 224000"/>
                    <a:gd name="connsiteX7" fmla="*/ 224000 w 224000"/>
                    <a:gd name="connsiteY7" fmla="*/ 0 h 224000"/>
                    <a:gd name="connsiteX8" fmla="*/ 224000 w 224000"/>
                    <a:gd name="connsiteY8" fmla="*/ 32000 h 224000"/>
                    <a:gd name="connsiteX9" fmla="*/ 224000 w 224000"/>
                    <a:gd name="connsiteY9" fmla="*/ 64000 h 224000"/>
                    <a:gd name="connsiteX10" fmla="*/ 224000 w 224000"/>
                    <a:gd name="connsiteY10" fmla="*/ 96000 h 224000"/>
                    <a:gd name="connsiteX11" fmla="*/ 224000 w 224000"/>
                    <a:gd name="connsiteY11" fmla="*/ 128000 h 224000"/>
                    <a:gd name="connsiteX12" fmla="*/ 224000 w 224000"/>
                    <a:gd name="connsiteY12" fmla="*/ 160000 h 224000"/>
                    <a:gd name="connsiteX13" fmla="*/ 224000 w 224000"/>
                    <a:gd name="connsiteY13" fmla="*/ 192000 h 224000"/>
                    <a:gd name="connsiteX14" fmla="*/ 224000 w 224000"/>
                    <a:gd name="connsiteY14" fmla="*/ 224000 h 224000"/>
                    <a:gd name="connsiteX15" fmla="*/ 192000 w 224000"/>
                    <a:gd name="connsiteY15" fmla="*/ 224000 h 224000"/>
                    <a:gd name="connsiteX16" fmla="*/ 160000 w 224000"/>
                    <a:gd name="connsiteY16" fmla="*/ 224000 h 224000"/>
                    <a:gd name="connsiteX17" fmla="*/ 128000 w 224000"/>
                    <a:gd name="connsiteY17" fmla="*/ 224000 h 224000"/>
                    <a:gd name="connsiteX18" fmla="*/ 96000 w 224000"/>
                    <a:gd name="connsiteY18" fmla="*/ 224000 h 224000"/>
                    <a:gd name="connsiteX19" fmla="*/ 64000 w 224000"/>
                    <a:gd name="connsiteY19" fmla="*/ 224000 h 224000"/>
                    <a:gd name="connsiteX20" fmla="*/ 32000 w 224000"/>
                    <a:gd name="connsiteY20" fmla="*/ 224000 h 224000"/>
                    <a:gd name="connsiteX21" fmla="*/ 0 w 224000"/>
                    <a:gd name="connsiteY21" fmla="*/ 224000 h 224000"/>
                    <a:gd name="connsiteX22" fmla="*/ 0 w 224000"/>
                    <a:gd name="connsiteY22" fmla="*/ 192000 h 224000"/>
                    <a:gd name="connsiteX23" fmla="*/ 0 w 224000"/>
                    <a:gd name="connsiteY23" fmla="*/ 160000 h 224000"/>
                    <a:gd name="connsiteX24" fmla="*/ 0 w 224000"/>
                    <a:gd name="connsiteY24" fmla="*/ 128000 h 224000"/>
                    <a:gd name="connsiteX25" fmla="*/ 0 w 224000"/>
                    <a:gd name="connsiteY25" fmla="*/ 96000 h 224000"/>
                    <a:gd name="connsiteX26" fmla="*/ 0 w 224000"/>
                    <a:gd name="connsiteY26" fmla="*/ 64000 h 224000"/>
                    <a:gd name="connsiteX27" fmla="*/ 0 w 224000"/>
                    <a:gd name="connsiteY27" fmla="*/ 32000 h 224000"/>
                    <a:gd name="connsiteX28" fmla="*/ 0 w 224000"/>
                    <a:gd name="connsiteY28" fmla="*/ 0 h 224000"/>
                    <a:gd name="connsiteX29" fmla="*/ 32000 w 224000"/>
                    <a:gd name="connsiteY29" fmla="*/ 32000 h 224000"/>
                    <a:gd name="connsiteX30" fmla="*/ 32000 w 224000"/>
                    <a:gd name="connsiteY30" fmla="*/ 64000 h 224000"/>
                    <a:gd name="connsiteX31" fmla="*/ 32000 w 224000"/>
                    <a:gd name="connsiteY31" fmla="*/ 96000 h 224000"/>
                    <a:gd name="connsiteX32" fmla="*/ 32000 w 224000"/>
                    <a:gd name="connsiteY32" fmla="*/ 128000 h 224000"/>
                    <a:gd name="connsiteX33" fmla="*/ 32000 w 224000"/>
                    <a:gd name="connsiteY33" fmla="*/ 160000 h 224000"/>
                    <a:gd name="connsiteX34" fmla="*/ 32000 w 224000"/>
                    <a:gd name="connsiteY34" fmla="*/ 192000 h 224000"/>
                    <a:gd name="connsiteX35" fmla="*/ 64000 w 224000"/>
                    <a:gd name="connsiteY35" fmla="*/ 192000 h 224000"/>
                    <a:gd name="connsiteX36" fmla="*/ 96000 w 224000"/>
                    <a:gd name="connsiteY36" fmla="*/ 192000 h 224000"/>
                    <a:gd name="connsiteX37" fmla="*/ 128000 w 224000"/>
                    <a:gd name="connsiteY37" fmla="*/ 192000 h 224000"/>
                    <a:gd name="connsiteX38" fmla="*/ 160000 w 224000"/>
                    <a:gd name="connsiteY38" fmla="*/ 192000 h 224000"/>
                    <a:gd name="connsiteX39" fmla="*/ 192000 w 224000"/>
                    <a:gd name="connsiteY39" fmla="*/ 192000 h 224000"/>
                    <a:gd name="connsiteX40" fmla="*/ 192000 w 224000"/>
                    <a:gd name="connsiteY40" fmla="*/ 160000 h 224000"/>
                    <a:gd name="connsiteX41" fmla="*/ 192000 w 224000"/>
                    <a:gd name="connsiteY41" fmla="*/ 128000 h 224000"/>
                    <a:gd name="connsiteX42" fmla="*/ 192000 w 224000"/>
                    <a:gd name="connsiteY42" fmla="*/ 96000 h 224000"/>
                    <a:gd name="connsiteX43" fmla="*/ 192000 w 224000"/>
                    <a:gd name="connsiteY43" fmla="*/ 64000 h 224000"/>
                    <a:gd name="connsiteX44" fmla="*/ 192000 w 224000"/>
                    <a:gd name="connsiteY44" fmla="*/ 32000 h 224000"/>
                    <a:gd name="connsiteX45" fmla="*/ 160000 w 224000"/>
                    <a:gd name="connsiteY45" fmla="*/ 32000 h 224000"/>
                    <a:gd name="connsiteX46" fmla="*/ 128000 w 224000"/>
                    <a:gd name="connsiteY46" fmla="*/ 32000 h 224000"/>
                    <a:gd name="connsiteX47" fmla="*/ 96000 w 224000"/>
                    <a:gd name="connsiteY47" fmla="*/ 32000 h 224000"/>
                    <a:gd name="connsiteX48" fmla="*/ 64000 w 224000"/>
                    <a:gd name="connsiteY48" fmla="*/ 32000 h 224000"/>
                    <a:gd name="connsiteX49" fmla="*/ 32000 w 224000"/>
                    <a:gd name="connsiteY49" fmla="*/ 32000 h 2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24000" h="224000">
                      <a:moveTo>
                        <a:pt x="0" y="0"/>
                      </a:moveTo>
                      <a:lnTo>
                        <a:pt x="32000" y="0"/>
                      </a:lnTo>
                      <a:lnTo>
                        <a:pt x="64000" y="0"/>
                      </a:lnTo>
                      <a:lnTo>
                        <a:pt x="96000" y="0"/>
                      </a:lnTo>
                      <a:lnTo>
                        <a:pt x="128000" y="0"/>
                      </a:lnTo>
                      <a:lnTo>
                        <a:pt x="160000" y="0"/>
                      </a:lnTo>
                      <a:lnTo>
                        <a:pt x="192000" y="0"/>
                      </a:lnTo>
                      <a:lnTo>
                        <a:pt x="224000" y="0"/>
                      </a:lnTo>
                      <a:lnTo>
                        <a:pt x="224000" y="32000"/>
                      </a:lnTo>
                      <a:lnTo>
                        <a:pt x="224000" y="64000"/>
                      </a:lnTo>
                      <a:lnTo>
                        <a:pt x="224000" y="96000"/>
                      </a:lnTo>
                      <a:lnTo>
                        <a:pt x="224000" y="128000"/>
                      </a:lnTo>
                      <a:lnTo>
                        <a:pt x="224000" y="160000"/>
                      </a:lnTo>
                      <a:lnTo>
                        <a:pt x="224000" y="192000"/>
                      </a:lnTo>
                      <a:lnTo>
                        <a:pt x="224000" y="224000"/>
                      </a:lnTo>
                      <a:lnTo>
                        <a:pt x="192000" y="224000"/>
                      </a:lnTo>
                      <a:lnTo>
                        <a:pt x="160000" y="224000"/>
                      </a:lnTo>
                      <a:lnTo>
                        <a:pt x="128000" y="224000"/>
                      </a:lnTo>
                      <a:lnTo>
                        <a:pt x="96000" y="224000"/>
                      </a:lnTo>
                      <a:lnTo>
                        <a:pt x="64000" y="224000"/>
                      </a:lnTo>
                      <a:lnTo>
                        <a:pt x="32000" y="224000"/>
                      </a:lnTo>
                      <a:lnTo>
                        <a:pt x="0" y="224000"/>
                      </a:lnTo>
                      <a:lnTo>
                        <a:pt x="0" y="192000"/>
                      </a:lnTo>
                      <a:lnTo>
                        <a:pt x="0" y="160000"/>
                      </a:lnTo>
                      <a:lnTo>
                        <a:pt x="0" y="128000"/>
                      </a:lnTo>
                      <a:lnTo>
                        <a:pt x="0" y="96000"/>
                      </a:lnTo>
                      <a:lnTo>
                        <a:pt x="0" y="64000"/>
                      </a:lnTo>
                      <a:lnTo>
                        <a:pt x="0" y="32000"/>
                      </a:lnTo>
                      <a:lnTo>
                        <a:pt x="0" y="0"/>
                      </a:lnTo>
                      <a:moveTo>
                        <a:pt x="32000" y="32000"/>
                      </a:moveTo>
                      <a:lnTo>
                        <a:pt x="32000" y="64000"/>
                      </a:lnTo>
                      <a:lnTo>
                        <a:pt x="32000" y="96000"/>
                      </a:lnTo>
                      <a:lnTo>
                        <a:pt x="32000" y="128000"/>
                      </a:lnTo>
                      <a:lnTo>
                        <a:pt x="32000" y="160000"/>
                      </a:lnTo>
                      <a:lnTo>
                        <a:pt x="32000" y="192000"/>
                      </a:lnTo>
                      <a:lnTo>
                        <a:pt x="64000" y="192000"/>
                      </a:lnTo>
                      <a:lnTo>
                        <a:pt x="96000" y="192000"/>
                      </a:lnTo>
                      <a:lnTo>
                        <a:pt x="128000" y="192000"/>
                      </a:lnTo>
                      <a:lnTo>
                        <a:pt x="160000" y="192000"/>
                      </a:lnTo>
                      <a:lnTo>
                        <a:pt x="192000" y="192000"/>
                      </a:lnTo>
                      <a:lnTo>
                        <a:pt x="192000" y="160000"/>
                      </a:lnTo>
                      <a:lnTo>
                        <a:pt x="192000" y="128000"/>
                      </a:lnTo>
                      <a:lnTo>
                        <a:pt x="192000" y="96000"/>
                      </a:lnTo>
                      <a:lnTo>
                        <a:pt x="192000" y="64000"/>
                      </a:lnTo>
                      <a:lnTo>
                        <a:pt x="192000" y="32000"/>
                      </a:lnTo>
                      <a:lnTo>
                        <a:pt x="160000" y="32000"/>
                      </a:lnTo>
                      <a:lnTo>
                        <a:pt x="128000" y="32000"/>
                      </a:lnTo>
                      <a:lnTo>
                        <a:pt x="96000" y="32000"/>
                      </a:lnTo>
                      <a:lnTo>
                        <a:pt x="64000" y="32000"/>
                      </a:lnTo>
                      <a:lnTo>
                        <a:pt x="32000" y="32000"/>
                      </a:lnTo>
                      <a:close/>
                    </a:path>
                  </a:pathLst>
                </a:custGeom>
                <a:solidFill>
                  <a:srgbClr val="000000"/>
                </a:solidFill>
                <a:ln w="1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8" name="Freeform: Shape 57">
                  <a:extLst>
                    <a:ext uri="{FF2B5EF4-FFF2-40B4-BE49-F238E27FC236}">
                      <a16:creationId xmlns:a16="http://schemas.microsoft.com/office/drawing/2014/main" id="{1211C044-3249-B76C-31B6-BF6C9A0C2F33}"/>
                    </a:ext>
                  </a:extLst>
                </p:cNvPr>
                <p:cNvSpPr/>
                <p:nvPr/>
              </p:nvSpPr>
              <p:spPr>
                <a:xfrm>
                  <a:off x="1275334" y="4671000"/>
                  <a:ext cx="96000" cy="96000"/>
                </a:xfrm>
                <a:custGeom>
                  <a:avLst/>
                  <a:gdLst>
                    <a:gd name="connsiteX0" fmla="*/ 0 w 96000"/>
                    <a:gd name="connsiteY0" fmla="*/ 0 h 96000"/>
                    <a:gd name="connsiteX1" fmla="*/ 32000 w 96000"/>
                    <a:gd name="connsiteY1" fmla="*/ 0 h 96000"/>
                    <a:gd name="connsiteX2" fmla="*/ 64000 w 96000"/>
                    <a:gd name="connsiteY2" fmla="*/ 0 h 96000"/>
                    <a:gd name="connsiteX3" fmla="*/ 96000 w 96000"/>
                    <a:gd name="connsiteY3" fmla="*/ 0 h 96000"/>
                    <a:gd name="connsiteX4" fmla="*/ 96000 w 96000"/>
                    <a:gd name="connsiteY4" fmla="*/ 32000 h 96000"/>
                    <a:gd name="connsiteX5" fmla="*/ 96000 w 96000"/>
                    <a:gd name="connsiteY5" fmla="*/ 64000 h 96000"/>
                    <a:gd name="connsiteX6" fmla="*/ 96000 w 96000"/>
                    <a:gd name="connsiteY6" fmla="*/ 96000 h 96000"/>
                    <a:gd name="connsiteX7" fmla="*/ 64000 w 96000"/>
                    <a:gd name="connsiteY7" fmla="*/ 96000 h 96000"/>
                    <a:gd name="connsiteX8" fmla="*/ 32000 w 96000"/>
                    <a:gd name="connsiteY8" fmla="*/ 96000 h 96000"/>
                    <a:gd name="connsiteX9" fmla="*/ 0 w 96000"/>
                    <a:gd name="connsiteY9" fmla="*/ 96000 h 96000"/>
                    <a:gd name="connsiteX10" fmla="*/ 0 w 96000"/>
                    <a:gd name="connsiteY10" fmla="*/ 64000 h 96000"/>
                    <a:gd name="connsiteX11" fmla="*/ 0 w 96000"/>
                    <a:gd name="connsiteY11" fmla="*/ 32000 h 96000"/>
                    <a:gd name="connsiteX12" fmla="*/ 0 w 96000"/>
                    <a:gd name="connsiteY12" fmla="*/ 0 h 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00" h="96000">
                      <a:moveTo>
                        <a:pt x="0" y="0"/>
                      </a:moveTo>
                      <a:lnTo>
                        <a:pt x="32000" y="0"/>
                      </a:lnTo>
                      <a:lnTo>
                        <a:pt x="64000" y="0"/>
                      </a:lnTo>
                      <a:lnTo>
                        <a:pt x="96000" y="0"/>
                      </a:lnTo>
                      <a:lnTo>
                        <a:pt x="96000" y="32000"/>
                      </a:lnTo>
                      <a:lnTo>
                        <a:pt x="96000" y="64000"/>
                      </a:lnTo>
                      <a:lnTo>
                        <a:pt x="96000" y="96000"/>
                      </a:lnTo>
                      <a:lnTo>
                        <a:pt x="64000" y="96000"/>
                      </a:lnTo>
                      <a:lnTo>
                        <a:pt x="32000" y="96000"/>
                      </a:lnTo>
                      <a:lnTo>
                        <a:pt x="0" y="96000"/>
                      </a:lnTo>
                      <a:lnTo>
                        <a:pt x="0" y="64000"/>
                      </a:lnTo>
                      <a:lnTo>
                        <a:pt x="0" y="32000"/>
                      </a:lnTo>
                      <a:lnTo>
                        <a:pt x="0" y="0"/>
                      </a:lnTo>
                      <a:close/>
                    </a:path>
                  </a:pathLst>
                </a:custGeom>
                <a:solidFill>
                  <a:srgbClr val="000000"/>
                </a:solidFill>
                <a:ln w="19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grpSp>
          <p:nvGrpSpPr>
            <p:cNvPr id="26" name="Group 25">
              <a:extLst>
                <a:ext uri="{FF2B5EF4-FFF2-40B4-BE49-F238E27FC236}">
                  <a16:creationId xmlns:a16="http://schemas.microsoft.com/office/drawing/2014/main" id="{2A319016-2064-957C-3B47-25D6A665612D}"/>
                </a:ext>
              </a:extLst>
            </p:cNvPr>
            <p:cNvGrpSpPr/>
            <p:nvPr/>
          </p:nvGrpSpPr>
          <p:grpSpPr>
            <a:xfrm>
              <a:off x="3222108" y="1536700"/>
              <a:ext cx="2880000" cy="3784600"/>
              <a:chOff x="3233220" y="1536700"/>
              <a:chExt cx="2880000" cy="3784600"/>
            </a:xfrm>
          </p:grpSpPr>
          <p:sp>
            <p:nvSpPr>
              <p:cNvPr id="42" name="Rectangle 41">
                <a:extLst>
                  <a:ext uri="{FF2B5EF4-FFF2-40B4-BE49-F238E27FC236}">
                    <a16:creationId xmlns:a16="http://schemas.microsoft.com/office/drawing/2014/main" id="{19204E18-5D14-CF9F-EC2B-526B28804436}"/>
                  </a:ext>
                </a:extLst>
              </p:cNvPr>
              <p:cNvSpPr/>
              <p:nvPr/>
            </p:nvSpPr>
            <p:spPr>
              <a:xfrm>
                <a:off x="3233220" y="1536700"/>
                <a:ext cx="2880000" cy="3784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3" name="Group 42">
                <a:extLst>
                  <a:ext uri="{FF2B5EF4-FFF2-40B4-BE49-F238E27FC236}">
                    <a16:creationId xmlns:a16="http://schemas.microsoft.com/office/drawing/2014/main" id="{0FF63B5D-5A3E-3B31-0A69-A05D75DF7954}"/>
                  </a:ext>
                </a:extLst>
              </p:cNvPr>
              <p:cNvGrpSpPr/>
              <p:nvPr/>
            </p:nvGrpSpPr>
            <p:grpSpPr>
              <a:xfrm>
                <a:off x="3233220" y="1899000"/>
                <a:ext cx="2880000" cy="3060000"/>
                <a:chOff x="3229305" y="1899000"/>
                <a:chExt cx="2880000" cy="3060000"/>
              </a:xfrm>
            </p:grpSpPr>
            <p:pic>
              <p:nvPicPr>
                <p:cNvPr id="44" name="Graphic 43">
                  <a:extLst>
                    <a:ext uri="{FF2B5EF4-FFF2-40B4-BE49-F238E27FC236}">
                      <a16:creationId xmlns:a16="http://schemas.microsoft.com/office/drawing/2014/main" id="{763EC51E-1C56-95CD-8E09-B4EF02A19F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5313" y="1899000"/>
                  <a:ext cx="720000" cy="720000"/>
                </a:xfrm>
                <a:prstGeom prst="rect">
                  <a:avLst/>
                </a:prstGeom>
              </p:spPr>
            </p:pic>
            <p:pic>
              <p:nvPicPr>
                <p:cNvPr id="45" name="Graphic 44">
                  <a:extLst>
                    <a:ext uri="{FF2B5EF4-FFF2-40B4-BE49-F238E27FC236}">
                      <a16:creationId xmlns:a16="http://schemas.microsoft.com/office/drawing/2014/main" id="{B1063FA0-48E1-7714-95D4-12EEECD9C89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9305" y="3519000"/>
                  <a:ext cx="1440000" cy="1440000"/>
                </a:xfrm>
                <a:prstGeom prst="rect">
                  <a:avLst/>
                </a:prstGeom>
              </p:spPr>
            </p:pic>
            <p:sp>
              <p:nvSpPr>
                <p:cNvPr id="46" name="Title 19">
                  <a:extLst>
                    <a:ext uri="{FF2B5EF4-FFF2-40B4-BE49-F238E27FC236}">
                      <a16:creationId xmlns:a16="http://schemas.microsoft.com/office/drawing/2014/main" id="{346B0668-BDD0-13B7-F233-3A66D29FE2B0}"/>
                    </a:ext>
                  </a:extLst>
                </p:cNvPr>
                <p:cNvSpPr txBox="1">
                  <a:spLocks/>
                </p:cNvSpPr>
                <p:nvPr/>
              </p:nvSpPr>
              <p:spPr>
                <a:xfrm>
                  <a:off x="3229305" y="2619000"/>
                  <a:ext cx="2880000" cy="9000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j-ea"/>
                      <a:cs typeface="+mj-cs"/>
                    </a:rPr>
                    <a:t>AZ Quest Investimentos</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j-ea"/>
                      <a:cs typeface="+mj-cs"/>
                    </a:rPr>
                    <a:t>no LinkedIn</a:t>
                  </a:r>
                </a:p>
              </p:txBody>
            </p:sp>
          </p:grpSp>
        </p:grpSp>
        <p:grpSp>
          <p:nvGrpSpPr>
            <p:cNvPr id="27" name="Group 26">
              <a:extLst>
                <a:ext uri="{FF2B5EF4-FFF2-40B4-BE49-F238E27FC236}">
                  <a16:creationId xmlns:a16="http://schemas.microsoft.com/office/drawing/2014/main" id="{57D2D26A-FDF1-C8F8-3AEE-B241410E8A2B}"/>
                </a:ext>
              </a:extLst>
            </p:cNvPr>
            <p:cNvGrpSpPr/>
            <p:nvPr/>
          </p:nvGrpSpPr>
          <p:grpSpPr>
            <a:xfrm>
              <a:off x="6083694" y="1536700"/>
              <a:ext cx="2880000" cy="3784600"/>
              <a:chOff x="6096605" y="1536700"/>
              <a:chExt cx="2880000" cy="3784600"/>
            </a:xfrm>
          </p:grpSpPr>
          <p:sp>
            <p:nvSpPr>
              <p:cNvPr id="28" name="Rectangle 27">
                <a:extLst>
                  <a:ext uri="{FF2B5EF4-FFF2-40B4-BE49-F238E27FC236}">
                    <a16:creationId xmlns:a16="http://schemas.microsoft.com/office/drawing/2014/main" id="{A5374594-E707-0125-0CD0-14F71FD61C21}"/>
                  </a:ext>
                </a:extLst>
              </p:cNvPr>
              <p:cNvSpPr/>
              <p:nvPr/>
            </p:nvSpPr>
            <p:spPr>
              <a:xfrm>
                <a:off x="6096605" y="1536700"/>
                <a:ext cx="2880000" cy="37846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9" name="Group 28">
                <a:extLst>
                  <a:ext uri="{FF2B5EF4-FFF2-40B4-BE49-F238E27FC236}">
                    <a16:creationId xmlns:a16="http://schemas.microsoft.com/office/drawing/2014/main" id="{3442E2B7-C796-1090-D7EC-12AF9FDC53CD}"/>
                  </a:ext>
                </a:extLst>
              </p:cNvPr>
              <p:cNvGrpSpPr/>
              <p:nvPr/>
            </p:nvGrpSpPr>
            <p:grpSpPr>
              <a:xfrm>
                <a:off x="6096605" y="1899000"/>
                <a:ext cx="2880000" cy="3060000"/>
                <a:chOff x="6083905" y="1899000"/>
                <a:chExt cx="2880000" cy="3060000"/>
              </a:xfrm>
            </p:grpSpPr>
            <p:pic>
              <p:nvPicPr>
                <p:cNvPr id="30" name="Graphic 29">
                  <a:extLst>
                    <a:ext uri="{FF2B5EF4-FFF2-40B4-BE49-F238E27FC236}">
                      <a16:creationId xmlns:a16="http://schemas.microsoft.com/office/drawing/2014/main" id="{CA45464B-55DC-D30F-DAF4-81EBA87876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67292" y="1899000"/>
                  <a:ext cx="720000" cy="720000"/>
                </a:xfrm>
                <a:prstGeom prst="rect">
                  <a:avLst/>
                </a:prstGeom>
              </p:spPr>
            </p:pic>
            <p:sp>
              <p:nvSpPr>
                <p:cNvPr id="31" name="Title 19">
                  <a:extLst>
                    <a:ext uri="{FF2B5EF4-FFF2-40B4-BE49-F238E27FC236}">
                      <a16:creationId xmlns:a16="http://schemas.microsoft.com/office/drawing/2014/main" id="{5F734A9B-DDFF-9A28-6A63-7F0DCE56E920}"/>
                    </a:ext>
                  </a:extLst>
                </p:cNvPr>
                <p:cNvSpPr txBox="1">
                  <a:spLocks/>
                </p:cNvSpPr>
                <p:nvPr/>
              </p:nvSpPr>
              <p:spPr>
                <a:xfrm>
                  <a:off x="6083905" y="2619000"/>
                  <a:ext cx="2880000" cy="900000"/>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j-ea"/>
                      <a:cs typeface="+mj-cs"/>
                    </a:rPr>
                    <a:t>Canal Oficial</a:t>
                  </a: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j-ea"/>
                      <a:cs typeface="+mj-cs"/>
                    </a:rPr>
                    <a:t>no WhatsApp</a:t>
                  </a:r>
                </a:p>
              </p:txBody>
            </p:sp>
            <p:sp>
              <p:nvSpPr>
                <p:cNvPr id="32" name="Freeform: Shape 31">
                  <a:extLst>
                    <a:ext uri="{FF2B5EF4-FFF2-40B4-BE49-F238E27FC236}">
                      <a16:creationId xmlns:a16="http://schemas.microsoft.com/office/drawing/2014/main" id="{A8F06617-5703-32F0-535A-F9DB5FD9DB60}"/>
                    </a:ext>
                  </a:extLst>
                </p:cNvPr>
                <p:cNvSpPr/>
                <p:nvPr/>
              </p:nvSpPr>
              <p:spPr>
                <a:xfrm>
                  <a:off x="6806687" y="3519000"/>
                  <a:ext cx="1440000" cy="1440000"/>
                </a:xfrm>
                <a:custGeom>
                  <a:avLst/>
                  <a:gdLst>
                    <a:gd name="connsiteX0" fmla="*/ 0 w 1440000"/>
                    <a:gd name="connsiteY0" fmla="*/ 0 h 1440000"/>
                    <a:gd name="connsiteX1" fmla="*/ 1440000 w 1440000"/>
                    <a:gd name="connsiteY1" fmla="*/ 0 h 1440000"/>
                    <a:gd name="connsiteX2" fmla="*/ 1440000 w 1440000"/>
                    <a:gd name="connsiteY2" fmla="*/ 1440000 h 1440000"/>
                    <a:gd name="connsiteX3" fmla="*/ 0 w 1440000"/>
                    <a:gd name="connsiteY3" fmla="*/ 1440000 h 1440000"/>
                  </a:gdLst>
                  <a:ahLst/>
                  <a:cxnLst>
                    <a:cxn ang="0">
                      <a:pos x="connsiteX0" y="connsiteY0"/>
                    </a:cxn>
                    <a:cxn ang="0">
                      <a:pos x="connsiteX1" y="connsiteY1"/>
                    </a:cxn>
                    <a:cxn ang="0">
                      <a:pos x="connsiteX2" y="connsiteY2"/>
                    </a:cxn>
                    <a:cxn ang="0">
                      <a:pos x="connsiteX3" y="connsiteY3"/>
                    </a:cxn>
                  </a:cxnLst>
                  <a:rect l="l" t="t" r="r" b="b"/>
                  <a:pathLst>
                    <a:path w="1440000" h="1440000">
                      <a:moveTo>
                        <a:pt x="0" y="0"/>
                      </a:moveTo>
                      <a:lnTo>
                        <a:pt x="1440000" y="0"/>
                      </a:lnTo>
                      <a:lnTo>
                        <a:pt x="1440000" y="1440000"/>
                      </a:lnTo>
                      <a:lnTo>
                        <a:pt x="0" y="1440000"/>
                      </a:lnTo>
                      <a:close/>
                    </a:path>
                  </a:pathLst>
                </a:custGeom>
                <a:solidFill>
                  <a:schemeClr val="bg1">
                    <a:lumMod val="95000"/>
                  </a:schemeClr>
                </a:solidFill>
                <a:ln w="21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33" name="Graphic 34">
                  <a:extLst>
                    <a:ext uri="{FF2B5EF4-FFF2-40B4-BE49-F238E27FC236}">
                      <a16:creationId xmlns:a16="http://schemas.microsoft.com/office/drawing/2014/main" id="{64355903-3756-FC2E-82A7-B4309E41D902}"/>
                    </a:ext>
                  </a:extLst>
                </p:cNvPr>
                <p:cNvGrpSpPr/>
                <p:nvPr/>
              </p:nvGrpSpPr>
              <p:grpSpPr>
                <a:xfrm>
                  <a:off x="6947174" y="3659487"/>
                  <a:ext cx="1159024" cy="1159024"/>
                  <a:chOff x="6947174" y="3659487"/>
                  <a:chExt cx="1159024" cy="1159024"/>
                </a:xfrm>
                <a:solidFill>
                  <a:srgbClr val="000000"/>
                </a:solidFill>
              </p:grpSpPr>
              <p:sp>
                <p:nvSpPr>
                  <p:cNvPr id="40" name="Freeform: Shape 39">
                    <a:extLst>
                      <a:ext uri="{FF2B5EF4-FFF2-40B4-BE49-F238E27FC236}">
                        <a16:creationId xmlns:a16="http://schemas.microsoft.com/office/drawing/2014/main" id="{1BD544B9-CAA3-C4E5-2589-42EA8A8A2A9C}"/>
                      </a:ext>
                    </a:extLst>
                  </p:cNvPr>
                  <p:cNvSpPr/>
                  <p:nvPr/>
                </p:nvSpPr>
                <p:spPr>
                  <a:xfrm>
                    <a:off x="6947174" y="3659487"/>
                    <a:ext cx="1159024" cy="1159024"/>
                  </a:xfrm>
                  <a:custGeom>
                    <a:avLst/>
                    <a:gdLst>
                      <a:gd name="connsiteX0" fmla="*/ 0 w 1159024"/>
                      <a:gd name="connsiteY0" fmla="*/ 351220 h 1159024"/>
                      <a:gd name="connsiteX1" fmla="*/ 35122 w 1159024"/>
                      <a:gd name="connsiteY1" fmla="*/ 351220 h 1159024"/>
                      <a:gd name="connsiteX2" fmla="*/ 35122 w 1159024"/>
                      <a:gd name="connsiteY2" fmla="*/ 386341 h 1159024"/>
                      <a:gd name="connsiteX3" fmla="*/ 0 w 1159024"/>
                      <a:gd name="connsiteY3" fmla="*/ 386341 h 1159024"/>
                      <a:gd name="connsiteX4" fmla="*/ 0 w 1159024"/>
                      <a:gd name="connsiteY4" fmla="*/ 351220 h 1159024"/>
                      <a:gd name="connsiteX5" fmla="*/ 0 w 1159024"/>
                      <a:gd name="connsiteY5" fmla="*/ 526829 h 1159024"/>
                      <a:gd name="connsiteX6" fmla="*/ 35122 w 1159024"/>
                      <a:gd name="connsiteY6" fmla="*/ 526829 h 1159024"/>
                      <a:gd name="connsiteX7" fmla="*/ 35122 w 1159024"/>
                      <a:gd name="connsiteY7" fmla="*/ 491707 h 1159024"/>
                      <a:gd name="connsiteX8" fmla="*/ 35122 w 1159024"/>
                      <a:gd name="connsiteY8" fmla="*/ 456585 h 1159024"/>
                      <a:gd name="connsiteX9" fmla="*/ 35122 w 1159024"/>
                      <a:gd name="connsiteY9" fmla="*/ 421463 h 1159024"/>
                      <a:gd name="connsiteX10" fmla="*/ 35122 w 1159024"/>
                      <a:gd name="connsiteY10" fmla="*/ 386341 h 1159024"/>
                      <a:gd name="connsiteX11" fmla="*/ 70244 w 1159024"/>
                      <a:gd name="connsiteY11" fmla="*/ 386341 h 1159024"/>
                      <a:gd name="connsiteX12" fmla="*/ 70244 w 1159024"/>
                      <a:gd name="connsiteY12" fmla="*/ 351220 h 1159024"/>
                      <a:gd name="connsiteX13" fmla="*/ 105366 w 1159024"/>
                      <a:gd name="connsiteY13" fmla="*/ 351220 h 1159024"/>
                      <a:gd name="connsiteX14" fmla="*/ 105366 w 1159024"/>
                      <a:gd name="connsiteY14" fmla="*/ 386341 h 1159024"/>
                      <a:gd name="connsiteX15" fmla="*/ 140488 w 1159024"/>
                      <a:gd name="connsiteY15" fmla="*/ 386341 h 1159024"/>
                      <a:gd name="connsiteX16" fmla="*/ 140488 w 1159024"/>
                      <a:gd name="connsiteY16" fmla="*/ 351220 h 1159024"/>
                      <a:gd name="connsiteX17" fmla="*/ 140488 w 1159024"/>
                      <a:gd name="connsiteY17" fmla="*/ 316098 h 1159024"/>
                      <a:gd name="connsiteX18" fmla="*/ 140488 w 1159024"/>
                      <a:gd name="connsiteY18" fmla="*/ 280976 h 1159024"/>
                      <a:gd name="connsiteX19" fmla="*/ 175610 w 1159024"/>
                      <a:gd name="connsiteY19" fmla="*/ 280976 h 1159024"/>
                      <a:gd name="connsiteX20" fmla="*/ 210732 w 1159024"/>
                      <a:gd name="connsiteY20" fmla="*/ 280976 h 1159024"/>
                      <a:gd name="connsiteX21" fmla="*/ 245854 w 1159024"/>
                      <a:gd name="connsiteY21" fmla="*/ 280976 h 1159024"/>
                      <a:gd name="connsiteX22" fmla="*/ 245854 w 1159024"/>
                      <a:gd name="connsiteY22" fmla="*/ 316098 h 1159024"/>
                      <a:gd name="connsiteX23" fmla="*/ 210732 w 1159024"/>
                      <a:gd name="connsiteY23" fmla="*/ 316098 h 1159024"/>
                      <a:gd name="connsiteX24" fmla="*/ 210732 w 1159024"/>
                      <a:gd name="connsiteY24" fmla="*/ 351220 h 1159024"/>
                      <a:gd name="connsiteX25" fmla="*/ 245854 w 1159024"/>
                      <a:gd name="connsiteY25" fmla="*/ 351220 h 1159024"/>
                      <a:gd name="connsiteX26" fmla="*/ 280976 w 1159024"/>
                      <a:gd name="connsiteY26" fmla="*/ 351220 h 1159024"/>
                      <a:gd name="connsiteX27" fmla="*/ 280976 w 1159024"/>
                      <a:gd name="connsiteY27" fmla="*/ 386341 h 1159024"/>
                      <a:gd name="connsiteX28" fmla="*/ 280976 w 1159024"/>
                      <a:gd name="connsiteY28" fmla="*/ 421463 h 1159024"/>
                      <a:gd name="connsiteX29" fmla="*/ 245854 w 1159024"/>
                      <a:gd name="connsiteY29" fmla="*/ 421463 h 1159024"/>
                      <a:gd name="connsiteX30" fmla="*/ 245854 w 1159024"/>
                      <a:gd name="connsiteY30" fmla="*/ 386341 h 1159024"/>
                      <a:gd name="connsiteX31" fmla="*/ 210732 w 1159024"/>
                      <a:gd name="connsiteY31" fmla="*/ 386341 h 1159024"/>
                      <a:gd name="connsiteX32" fmla="*/ 210732 w 1159024"/>
                      <a:gd name="connsiteY32" fmla="*/ 421463 h 1159024"/>
                      <a:gd name="connsiteX33" fmla="*/ 175610 w 1159024"/>
                      <a:gd name="connsiteY33" fmla="*/ 421463 h 1159024"/>
                      <a:gd name="connsiteX34" fmla="*/ 175610 w 1159024"/>
                      <a:gd name="connsiteY34" fmla="*/ 456585 h 1159024"/>
                      <a:gd name="connsiteX35" fmla="*/ 140488 w 1159024"/>
                      <a:gd name="connsiteY35" fmla="*/ 456585 h 1159024"/>
                      <a:gd name="connsiteX36" fmla="*/ 140488 w 1159024"/>
                      <a:gd name="connsiteY36" fmla="*/ 491707 h 1159024"/>
                      <a:gd name="connsiteX37" fmla="*/ 105366 w 1159024"/>
                      <a:gd name="connsiteY37" fmla="*/ 491707 h 1159024"/>
                      <a:gd name="connsiteX38" fmla="*/ 70244 w 1159024"/>
                      <a:gd name="connsiteY38" fmla="*/ 491707 h 1159024"/>
                      <a:gd name="connsiteX39" fmla="*/ 70244 w 1159024"/>
                      <a:gd name="connsiteY39" fmla="*/ 526829 h 1159024"/>
                      <a:gd name="connsiteX40" fmla="*/ 70244 w 1159024"/>
                      <a:gd name="connsiteY40" fmla="*/ 561951 h 1159024"/>
                      <a:gd name="connsiteX41" fmla="*/ 35122 w 1159024"/>
                      <a:gd name="connsiteY41" fmla="*/ 561951 h 1159024"/>
                      <a:gd name="connsiteX42" fmla="*/ 0 w 1159024"/>
                      <a:gd name="connsiteY42" fmla="*/ 561951 h 1159024"/>
                      <a:gd name="connsiteX43" fmla="*/ 0 w 1159024"/>
                      <a:gd name="connsiteY43" fmla="*/ 526829 h 1159024"/>
                      <a:gd name="connsiteX44" fmla="*/ 0 w 1159024"/>
                      <a:gd name="connsiteY44" fmla="*/ 597073 h 1159024"/>
                      <a:gd name="connsiteX45" fmla="*/ 35122 w 1159024"/>
                      <a:gd name="connsiteY45" fmla="*/ 597073 h 1159024"/>
                      <a:gd name="connsiteX46" fmla="*/ 70244 w 1159024"/>
                      <a:gd name="connsiteY46" fmla="*/ 597073 h 1159024"/>
                      <a:gd name="connsiteX47" fmla="*/ 70244 w 1159024"/>
                      <a:gd name="connsiteY47" fmla="*/ 632195 h 1159024"/>
                      <a:gd name="connsiteX48" fmla="*/ 35122 w 1159024"/>
                      <a:gd name="connsiteY48" fmla="*/ 632195 h 1159024"/>
                      <a:gd name="connsiteX49" fmla="*/ 35122 w 1159024"/>
                      <a:gd name="connsiteY49" fmla="*/ 667317 h 1159024"/>
                      <a:gd name="connsiteX50" fmla="*/ 70244 w 1159024"/>
                      <a:gd name="connsiteY50" fmla="*/ 667317 h 1159024"/>
                      <a:gd name="connsiteX51" fmla="*/ 105366 w 1159024"/>
                      <a:gd name="connsiteY51" fmla="*/ 667317 h 1159024"/>
                      <a:gd name="connsiteX52" fmla="*/ 105366 w 1159024"/>
                      <a:gd name="connsiteY52" fmla="*/ 702439 h 1159024"/>
                      <a:gd name="connsiteX53" fmla="*/ 70244 w 1159024"/>
                      <a:gd name="connsiteY53" fmla="*/ 702439 h 1159024"/>
                      <a:gd name="connsiteX54" fmla="*/ 35122 w 1159024"/>
                      <a:gd name="connsiteY54" fmla="*/ 702439 h 1159024"/>
                      <a:gd name="connsiteX55" fmla="*/ 0 w 1159024"/>
                      <a:gd name="connsiteY55" fmla="*/ 702439 h 1159024"/>
                      <a:gd name="connsiteX56" fmla="*/ 0 w 1159024"/>
                      <a:gd name="connsiteY56" fmla="*/ 667317 h 1159024"/>
                      <a:gd name="connsiteX57" fmla="*/ 0 w 1159024"/>
                      <a:gd name="connsiteY57" fmla="*/ 632195 h 1159024"/>
                      <a:gd name="connsiteX58" fmla="*/ 0 w 1159024"/>
                      <a:gd name="connsiteY58" fmla="*/ 597073 h 1159024"/>
                      <a:gd name="connsiteX59" fmla="*/ 0 w 1159024"/>
                      <a:gd name="connsiteY59" fmla="*/ 772683 h 1159024"/>
                      <a:gd name="connsiteX60" fmla="*/ 35122 w 1159024"/>
                      <a:gd name="connsiteY60" fmla="*/ 772683 h 1159024"/>
                      <a:gd name="connsiteX61" fmla="*/ 35122 w 1159024"/>
                      <a:gd name="connsiteY61" fmla="*/ 807805 h 1159024"/>
                      <a:gd name="connsiteX62" fmla="*/ 0 w 1159024"/>
                      <a:gd name="connsiteY62" fmla="*/ 807805 h 1159024"/>
                      <a:gd name="connsiteX63" fmla="*/ 0 w 1159024"/>
                      <a:gd name="connsiteY63" fmla="*/ 772683 h 1159024"/>
                      <a:gd name="connsiteX64" fmla="*/ 0 w 1159024"/>
                      <a:gd name="connsiteY64" fmla="*/ 842927 h 1159024"/>
                      <a:gd name="connsiteX65" fmla="*/ 35122 w 1159024"/>
                      <a:gd name="connsiteY65" fmla="*/ 842927 h 1159024"/>
                      <a:gd name="connsiteX66" fmla="*/ 35122 w 1159024"/>
                      <a:gd name="connsiteY66" fmla="*/ 878049 h 1159024"/>
                      <a:gd name="connsiteX67" fmla="*/ 0 w 1159024"/>
                      <a:gd name="connsiteY67" fmla="*/ 878049 h 1159024"/>
                      <a:gd name="connsiteX68" fmla="*/ 0 w 1159024"/>
                      <a:gd name="connsiteY68" fmla="*/ 842927 h 1159024"/>
                      <a:gd name="connsiteX69" fmla="*/ 35122 w 1159024"/>
                      <a:gd name="connsiteY69" fmla="*/ 316098 h 1159024"/>
                      <a:gd name="connsiteX70" fmla="*/ 70244 w 1159024"/>
                      <a:gd name="connsiteY70" fmla="*/ 316098 h 1159024"/>
                      <a:gd name="connsiteX71" fmla="*/ 70244 w 1159024"/>
                      <a:gd name="connsiteY71" fmla="*/ 351220 h 1159024"/>
                      <a:gd name="connsiteX72" fmla="*/ 35122 w 1159024"/>
                      <a:gd name="connsiteY72" fmla="*/ 351220 h 1159024"/>
                      <a:gd name="connsiteX73" fmla="*/ 35122 w 1159024"/>
                      <a:gd name="connsiteY73" fmla="*/ 316098 h 1159024"/>
                      <a:gd name="connsiteX74" fmla="*/ 35122 w 1159024"/>
                      <a:gd name="connsiteY74" fmla="*/ 807805 h 1159024"/>
                      <a:gd name="connsiteX75" fmla="*/ 70244 w 1159024"/>
                      <a:gd name="connsiteY75" fmla="*/ 807805 h 1159024"/>
                      <a:gd name="connsiteX76" fmla="*/ 70244 w 1159024"/>
                      <a:gd name="connsiteY76" fmla="*/ 842927 h 1159024"/>
                      <a:gd name="connsiteX77" fmla="*/ 35122 w 1159024"/>
                      <a:gd name="connsiteY77" fmla="*/ 842927 h 1159024"/>
                      <a:gd name="connsiteX78" fmla="*/ 35122 w 1159024"/>
                      <a:gd name="connsiteY78" fmla="*/ 807805 h 1159024"/>
                      <a:gd name="connsiteX79" fmla="*/ 70244 w 1159024"/>
                      <a:gd name="connsiteY79" fmla="*/ 280976 h 1159024"/>
                      <a:gd name="connsiteX80" fmla="*/ 105366 w 1159024"/>
                      <a:gd name="connsiteY80" fmla="*/ 280976 h 1159024"/>
                      <a:gd name="connsiteX81" fmla="*/ 105366 w 1159024"/>
                      <a:gd name="connsiteY81" fmla="*/ 316098 h 1159024"/>
                      <a:gd name="connsiteX82" fmla="*/ 70244 w 1159024"/>
                      <a:gd name="connsiteY82" fmla="*/ 316098 h 1159024"/>
                      <a:gd name="connsiteX83" fmla="*/ 70244 w 1159024"/>
                      <a:gd name="connsiteY83" fmla="*/ 280976 h 1159024"/>
                      <a:gd name="connsiteX84" fmla="*/ 70244 w 1159024"/>
                      <a:gd name="connsiteY84" fmla="*/ 737561 h 1159024"/>
                      <a:gd name="connsiteX85" fmla="*/ 105366 w 1159024"/>
                      <a:gd name="connsiteY85" fmla="*/ 737561 h 1159024"/>
                      <a:gd name="connsiteX86" fmla="*/ 105366 w 1159024"/>
                      <a:gd name="connsiteY86" fmla="*/ 772683 h 1159024"/>
                      <a:gd name="connsiteX87" fmla="*/ 70244 w 1159024"/>
                      <a:gd name="connsiteY87" fmla="*/ 772683 h 1159024"/>
                      <a:gd name="connsiteX88" fmla="*/ 70244 w 1159024"/>
                      <a:gd name="connsiteY88" fmla="*/ 737561 h 1159024"/>
                      <a:gd name="connsiteX89" fmla="*/ 70244 w 1159024"/>
                      <a:gd name="connsiteY89" fmla="*/ 842927 h 1159024"/>
                      <a:gd name="connsiteX90" fmla="*/ 105366 w 1159024"/>
                      <a:gd name="connsiteY90" fmla="*/ 842927 h 1159024"/>
                      <a:gd name="connsiteX91" fmla="*/ 105366 w 1159024"/>
                      <a:gd name="connsiteY91" fmla="*/ 878049 h 1159024"/>
                      <a:gd name="connsiteX92" fmla="*/ 70244 w 1159024"/>
                      <a:gd name="connsiteY92" fmla="*/ 878049 h 1159024"/>
                      <a:gd name="connsiteX93" fmla="*/ 70244 w 1159024"/>
                      <a:gd name="connsiteY93" fmla="*/ 842927 h 1159024"/>
                      <a:gd name="connsiteX94" fmla="*/ 105366 w 1159024"/>
                      <a:gd name="connsiteY94" fmla="*/ 561951 h 1159024"/>
                      <a:gd name="connsiteX95" fmla="*/ 140488 w 1159024"/>
                      <a:gd name="connsiteY95" fmla="*/ 561951 h 1159024"/>
                      <a:gd name="connsiteX96" fmla="*/ 140488 w 1159024"/>
                      <a:gd name="connsiteY96" fmla="*/ 526829 h 1159024"/>
                      <a:gd name="connsiteX97" fmla="*/ 140488 w 1159024"/>
                      <a:gd name="connsiteY97" fmla="*/ 491707 h 1159024"/>
                      <a:gd name="connsiteX98" fmla="*/ 175610 w 1159024"/>
                      <a:gd name="connsiteY98" fmla="*/ 491707 h 1159024"/>
                      <a:gd name="connsiteX99" fmla="*/ 175610 w 1159024"/>
                      <a:gd name="connsiteY99" fmla="*/ 526829 h 1159024"/>
                      <a:gd name="connsiteX100" fmla="*/ 210732 w 1159024"/>
                      <a:gd name="connsiteY100" fmla="*/ 526829 h 1159024"/>
                      <a:gd name="connsiteX101" fmla="*/ 210732 w 1159024"/>
                      <a:gd name="connsiteY101" fmla="*/ 561951 h 1159024"/>
                      <a:gd name="connsiteX102" fmla="*/ 245854 w 1159024"/>
                      <a:gd name="connsiteY102" fmla="*/ 561951 h 1159024"/>
                      <a:gd name="connsiteX103" fmla="*/ 245854 w 1159024"/>
                      <a:gd name="connsiteY103" fmla="*/ 597073 h 1159024"/>
                      <a:gd name="connsiteX104" fmla="*/ 210732 w 1159024"/>
                      <a:gd name="connsiteY104" fmla="*/ 597073 h 1159024"/>
                      <a:gd name="connsiteX105" fmla="*/ 210732 w 1159024"/>
                      <a:gd name="connsiteY105" fmla="*/ 632195 h 1159024"/>
                      <a:gd name="connsiteX106" fmla="*/ 245854 w 1159024"/>
                      <a:gd name="connsiteY106" fmla="*/ 632195 h 1159024"/>
                      <a:gd name="connsiteX107" fmla="*/ 245854 w 1159024"/>
                      <a:gd name="connsiteY107" fmla="*/ 597073 h 1159024"/>
                      <a:gd name="connsiteX108" fmla="*/ 280976 w 1159024"/>
                      <a:gd name="connsiteY108" fmla="*/ 597073 h 1159024"/>
                      <a:gd name="connsiteX109" fmla="*/ 280976 w 1159024"/>
                      <a:gd name="connsiteY109" fmla="*/ 632195 h 1159024"/>
                      <a:gd name="connsiteX110" fmla="*/ 316098 w 1159024"/>
                      <a:gd name="connsiteY110" fmla="*/ 632195 h 1159024"/>
                      <a:gd name="connsiteX111" fmla="*/ 316098 w 1159024"/>
                      <a:gd name="connsiteY111" fmla="*/ 597073 h 1159024"/>
                      <a:gd name="connsiteX112" fmla="*/ 316098 w 1159024"/>
                      <a:gd name="connsiteY112" fmla="*/ 561951 h 1159024"/>
                      <a:gd name="connsiteX113" fmla="*/ 351220 w 1159024"/>
                      <a:gd name="connsiteY113" fmla="*/ 561951 h 1159024"/>
                      <a:gd name="connsiteX114" fmla="*/ 351220 w 1159024"/>
                      <a:gd name="connsiteY114" fmla="*/ 526829 h 1159024"/>
                      <a:gd name="connsiteX115" fmla="*/ 316098 w 1159024"/>
                      <a:gd name="connsiteY115" fmla="*/ 526829 h 1159024"/>
                      <a:gd name="connsiteX116" fmla="*/ 316098 w 1159024"/>
                      <a:gd name="connsiteY116" fmla="*/ 561951 h 1159024"/>
                      <a:gd name="connsiteX117" fmla="*/ 280976 w 1159024"/>
                      <a:gd name="connsiteY117" fmla="*/ 561951 h 1159024"/>
                      <a:gd name="connsiteX118" fmla="*/ 280976 w 1159024"/>
                      <a:gd name="connsiteY118" fmla="*/ 526829 h 1159024"/>
                      <a:gd name="connsiteX119" fmla="*/ 245854 w 1159024"/>
                      <a:gd name="connsiteY119" fmla="*/ 526829 h 1159024"/>
                      <a:gd name="connsiteX120" fmla="*/ 210732 w 1159024"/>
                      <a:gd name="connsiteY120" fmla="*/ 526829 h 1159024"/>
                      <a:gd name="connsiteX121" fmla="*/ 210732 w 1159024"/>
                      <a:gd name="connsiteY121" fmla="*/ 491707 h 1159024"/>
                      <a:gd name="connsiteX122" fmla="*/ 245854 w 1159024"/>
                      <a:gd name="connsiteY122" fmla="*/ 491707 h 1159024"/>
                      <a:gd name="connsiteX123" fmla="*/ 245854 w 1159024"/>
                      <a:gd name="connsiteY123" fmla="*/ 456585 h 1159024"/>
                      <a:gd name="connsiteX124" fmla="*/ 280976 w 1159024"/>
                      <a:gd name="connsiteY124" fmla="*/ 456585 h 1159024"/>
                      <a:gd name="connsiteX125" fmla="*/ 316098 w 1159024"/>
                      <a:gd name="connsiteY125" fmla="*/ 456585 h 1159024"/>
                      <a:gd name="connsiteX126" fmla="*/ 316098 w 1159024"/>
                      <a:gd name="connsiteY126" fmla="*/ 491707 h 1159024"/>
                      <a:gd name="connsiteX127" fmla="*/ 351220 w 1159024"/>
                      <a:gd name="connsiteY127" fmla="*/ 491707 h 1159024"/>
                      <a:gd name="connsiteX128" fmla="*/ 351220 w 1159024"/>
                      <a:gd name="connsiteY128" fmla="*/ 456585 h 1159024"/>
                      <a:gd name="connsiteX129" fmla="*/ 386341 w 1159024"/>
                      <a:gd name="connsiteY129" fmla="*/ 456585 h 1159024"/>
                      <a:gd name="connsiteX130" fmla="*/ 421463 w 1159024"/>
                      <a:gd name="connsiteY130" fmla="*/ 456585 h 1159024"/>
                      <a:gd name="connsiteX131" fmla="*/ 456585 w 1159024"/>
                      <a:gd name="connsiteY131" fmla="*/ 456585 h 1159024"/>
                      <a:gd name="connsiteX132" fmla="*/ 491707 w 1159024"/>
                      <a:gd name="connsiteY132" fmla="*/ 456585 h 1159024"/>
                      <a:gd name="connsiteX133" fmla="*/ 491707 w 1159024"/>
                      <a:gd name="connsiteY133" fmla="*/ 491707 h 1159024"/>
                      <a:gd name="connsiteX134" fmla="*/ 456585 w 1159024"/>
                      <a:gd name="connsiteY134" fmla="*/ 491707 h 1159024"/>
                      <a:gd name="connsiteX135" fmla="*/ 456585 w 1159024"/>
                      <a:gd name="connsiteY135" fmla="*/ 526829 h 1159024"/>
                      <a:gd name="connsiteX136" fmla="*/ 456585 w 1159024"/>
                      <a:gd name="connsiteY136" fmla="*/ 561951 h 1159024"/>
                      <a:gd name="connsiteX137" fmla="*/ 421463 w 1159024"/>
                      <a:gd name="connsiteY137" fmla="*/ 561951 h 1159024"/>
                      <a:gd name="connsiteX138" fmla="*/ 421463 w 1159024"/>
                      <a:gd name="connsiteY138" fmla="*/ 526829 h 1159024"/>
                      <a:gd name="connsiteX139" fmla="*/ 421463 w 1159024"/>
                      <a:gd name="connsiteY139" fmla="*/ 491707 h 1159024"/>
                      <a:gd name="connsiteX140" fmla="*/ 386341 w 1159024"/>
                      <a:gd name="connsiteY140" fmla="*/ 491707 h 1159024"/>
                      <a:gd name="connsiteX141" fmla="*/ 386341 w 1159024"/>
                      <a:gd name="connsiteY141" fmla="*/ 526829 h 1159024"/>
                      <a:gd name="connsiteX142" fmla="*/ 386341 w 1159024"/>
                      <a:gd name="connsiteY142" fmla="*/ 561951 h 1159024"/>
                      <a:gd name="connsiteX143" fmla="*/ 421463 w 1159024"/>
                      <a:gd name="connsiteY143" fmla="*/ 561951 h 1159024"/>
                      <a:gd name="connsiteX144" fmla="*/ 421463 w 1159024"/>
                      <a:gd name="connsiteY144" fmla="*/ 597073 h 1159024"/>
                      <a:gd name="connsiteX145" fmla="*/ 386341 w 1159024"/>
                      <a:gd name="connsiteY145" fmla="*/ 597073 h 1159024"/>
                      <a:gd name="connsiteX146" fmla="*/ 386341 w 1159024"/>
                      <a:gd name="connsiteY146" fmla="*/ 632195 h 1159024"/>
                      <a:gd name="connsiteX147" fmla="*/ 386341 w 1159024"/>
                      <a:gd name="connsiteY147" fmla="*/ 667317 h 1159024"/>
                      <a:gd name="connsiteX148" fmla="*/ 351220 w 1159024"/>
                      <a:gd name="connsiteY148" fmla="*/ 667317 h 1159024"/>
                      <a:gd name="connsiteX149" fmla="*/ 351220 w 1159024"/>
                      <a:gd name="connsiteY149" fmla="*/ 702439 h 1159024"/>
                      <a:gd name="connsiteX150" fmla="*/ 316098 w 1159024"/>
                      <a:gd name="connsiteY150" fmla="*/ 702439 h 1159024"/>
                      <a:gd name="connsiteX151" fmla="*/ 316098 w 1159024"/>
                      <a:gd name="connsiteY151" fmla="*/ 667317 h 1159024"/>
                      <a:gd name="connsiteX152" fmla="*/ 280976 w 1159024"/>
                      <a:gd name="connsiteY152" fmla="*/ 667317 h 1159024"/>
                      <a:gd name="connsiteX153" fmla="*/ 280976 w 1159024"/>
                      <a:gd name="connsiteY153" fmla="*/ 702439 h 1159024"/>
                      <a:gd name="connsiteX154" fmla="*/ 245854 w 1159024"/>
                      <a:gd name="connsiteY154" fmla="*/ 702439 h 1159024"/>
                      <a:gd name="connsiteX155" fmla="*/ 245854 w 1159024"/>
                      <a:gd name="connsiteY155" fmla="*/ 667317 h 1159024"/>
                      <a:gd name="connsiteX156" fmla="*/ 210732 w 1159024"/>
                      <a:gd name="connsiteY156" fmla="*/ 667317 h 1159024"/>
                      <a:gd name="connsiteX157" fmla="*/ 210732 w 1159024"/>
                      <a:gd name="connsiteY157" fmla="*/ 702439 h 1159024"/>
                      <a:gd name="connsiteX158" fmla="*/ 175610 w 1159024"/>
                      <a:gd name="connsiteY158" fmla="*/ 702439 h 1159024"/>
                      <a:gd name="connsiteX159" fmla="*/ 175610 w 1159024"/>
                      <a:gd name="connsiteY159" fmla="*/ 667317 h 1159024"/>
                      <a:gd name="connsiteX160" fmla="*/ 140488 w 1159024"/>
                      <a:gd name="connsiteY160" fmla="*/ 667317 h 1159024"/>
                      <a:gd name="connsiteX161" fmla="*/ 140488 w 1159024"/>
                      <a:gd name="connsiteY161" fmla="*/ 632195 h 1159024"/>
                      <a:gd name="connsiteX162" fmla="*/ 105366 w 1159024"/>
                      <a:gd name="connsiteY162" fmla="*/ 632195 h 1159024"/>
                      <a:gd name="connsiteX163" fmla="*/ 105366 w 1159024"/>
                      <a:gd name="connsiteY163" fmla="*/ 597073 h 1159024"/>
                      <a:gd name="connsiteX164" fmla="*/ 105366 w 1159024"/>
                      <a:gd name="connsiteY164" fmla="*/ 561951 h 1159024"/>
                      <a:gd name="connsiteX165" fmla="*/ 105366 w 1159024"/>
                      <a:gd name="connsiteY165" fmla="*/ 702439 h 1159024"/>
                      <a:gd name="connsiteX166" fmla="*/ 140488 w 1159024"/>
                      <a:gd name="connsiteY166" fmla="*/ 702439 h 1159024"/>
                      <a:gd name="connsiteX167" fmla="*/ 175610 w 1159024"/>
                      <a:gd name="connsiteY167" fmla="*/ 702439 h 1159024"/>
                      <a:gd name="connsiteX168" fmla="*/ 175610 w 1159024"/>
                      <a:gd name="connsiteY168" fmla="*/ 737561 h 1159024"/>
                      <a:gd name="connsiteX169" fmla="*/ 210732 w 1159024"/>
                      <a:gd name="connsiteY169" fmla="*/ 737561 h 1159024"/>
                      <a:gd name="connsiteX170" fmla="*/ 210732 w 1159024"/>
                      <a:gd name="connsiteY170" fmla="*/ 772683 h 1159024"/>
                      <a:gd name="connsiteX171" fmla="*/ 245854 w 1159024"/>
                      <a:gd name="connsiteY171" fmla="*/ 772683 h 1159024"/>
                      <a:gd name="connsiteX172" fmla="*/ 245854 w 1159024"/>
                      <a:gd name="connsiteY172" fmla="*/ 807805 h 1159024"/>
                      <a:gd name="connsiteX173" fmla="*/ 210732 w 1159024"/>
                      <a:gd name="connsiteY173" fmla="*/ 807805 h 1159024"/>
                      <a:gd name="connsiteX174" fmla="*/ 175610 w 1159024"/>
                      <a:gd name="connsiteY174" fmla="*/ 807805 h 1159024"/>
                      <a:gd name="connsiteX175" fmla="*/ 175610 w 1159024"/>
                      <a:gd name="connsiteY175" fmla="*/ 772683 h 1159024"/>
                      <a:gd name="connsiteX176" fmla="*/ 140488 w 1159024"/>
                      <a:gd name="connsiteY176" fmla="*/ 772683 h 1159024"/>
                      <a:gd name="connsiteX177" fmla="*/ 140488 w 1159024"/>
                      <a:gd name="connsiteY177" fmla="*/ 737561 h 1159024"/>
                      <a:gd name="connsiteX178" fmla="*/ 105366 w 1159024"/>
                      <a:gd name="connsiteY178" fmla="*/ 737561 h 1159024"/>
                      <a:gd name="connsiteX179" fmla="*/ 105366 w 1159024"/>
                      <a:gd name="connsiteY179" fmla="*/ 702439 h 1159024"/>
                      <a:gd name="connsiteX180" fmla="*/ 105366 w 1159024"/>
                      <a:gd name="connsiteY180" fmla="*/ 772683 h 1159024"/>
                      <a:gd name="connsiteX181" fmla="*/ 140488 w 1159024"/>
                      <a:gd name="connsiteY181" fmla="*/ 772683 h 1159024"/>
                      <a:gd name="connsiteX182" fmla="*/ 140488 w 1159024"/>
                      <a:gd name="connsiteY182" fmla="*/ 807805 h 1159024"/>
                      <a:gd name="connsiteX183" fmla="*/ 105366 w 1159024"/>
                      <a:gd name="connsiteY183" fmla="*/ 807805 h 1159024"/>
                      <a:gd name="connsiteX184" fmla="*/ 105366 w 1159024"/>
                      <a:gd name="connsiteY184" fmla="*/ 772683 h 1159024"/>
                      <a:gd name="connsiteX185" fmla="*/ 140488 w 1159024"/>
                      <a:gd name="connsiteY185" fmla="*/ 842927 h 1159024"/>
                      <a:gd name="connsiteX186" fmla="*/ 175610 w 1159024"/>
                      <a:gd name="connsiteY186" fmla="*/ 842927 h 1159024"/>
                      <a:gd name="connsiteX187" fmla="*/ 210732 w 1159024"/>
                      <a:gd name="connsiteY187" fmla="*/ 842927 h 1159024"/>
                      <a:gd name="connsiteX188" fmla="*/ 245854 w 1159024"/>
                      <a:gd name="connsiteY188" fmla="*/ 842927 h 1159024"/>
                      <a:gd name="connsiteX189" fmla="*/ 245854 w 1159024"/>
                      <a:gd name="connsiteY189" fmla="*/ 807805 h 1159024"/>
                      <a:gd name="connsiteX190" fmla="*/ 280976 w 1159024"/>
                      <a:gd name="connsiteY190" fmla="*/ 807805 h 1159024"/>
                      <a:gd name="connsiteX191" fmla="*/ 280976 w 1159024"/>
                      <a:gd name="connsiteY191" fmla="*/ 842927 h 1159024"/>
                      <a:gd name="connsiteX192" fmla="*/ 316098 w 1159024"/>
                      <a:gd name="connsiteY192" fmla="*/ 842927 h 1159024"/>
                      <a:gd name="connsiteX193" fmla="*/ 316098 w 1159024"/>
                      <a:gd name="connsiteY193" fmla="*/ 878049 h 1159024"/>
                      <a:gd name="connsiteX194" fmla="*/ 316098 w 1159024"/>
                      <a:gd name="connsiteY194" fmla="*/ 913171 h 1159024"/>
                      <a:gd name="connsiteX195" fmla="*/ 280976 w 1159024"/>
                      <a:gd name="connsiteY195" fmla="*/ 913171 h 1159024"/>
                      <a:gd name="connsiteX196" fmla="*/ 280976 w 1159024"/>
                      <a:gd name="connsiteY196" fmla="*/ 878049 h 1159024"/>
                      <a:gd name="connsiteX197" fmla="*/ 245854 w 1159024"/>
                      <a:gd name="connsiteY197" fmla="*/ 878049 h 1159024"/>
                      <a:gd name="connsiteX198" fmla="*/ 210732 w 1159024"/>
                      <a:gd name="connsiteY198" fmla="*/ 878049 h 1159024"/>
                      <a:gd name="connsiteX199" fmla="*/ 175610 w 1159024"/>
                      <a:gd name="connsiteY199" fmla="*/ 878049 h 1159024"/>
                      <a:gd name="connsiteX200" fmla="*/ 140488 w 1159024"/>
                      <a:gd name="connsiteY200" fmla="*/ 878049 h 1159024"/>
                      <a:gd name="connsiteX201" fmla="*/ 140488 w 1159024"/>
                      <a:gd name="connsiteY201" fmla="*/ 842927 h 1159024"/>
                      <a:gd name="connsiteX202" fmla="*/ 175610 w 1159024"/>
                      <a:gd name="connsiteY202" fmla="*/ 456585 h 1159024"/>
                      <a:gd name="connsiteX203" fmla="*/ 210732 w 1159024"/>
                      <a:gd name="connsiteY203" fmla="*/ 456585 h 1159024"/>
                      <a:gd name="connsiteX204" fmla="*/ 210732 w 1159024"/>
                      <a:gd name="connsiteY204" fmla="*/ 491707 h 1159024"/>
                      <a:gd name="connsiteX205" fmla="*/ 175610 w 1159024"/>
                      <a:gd name="connsiteY205" fmla="*/ 491707 h 1159024"/>
                      <a:gd name="connsiteX206" fmla="*/ 175610 w 1159024"/>
                      <a:gd name="connsiteY206" fmla="*/ 456585 h 1159024"/>
                      <a:gd name="connsiteX207" fmla="*/ 210732 w 1159024"/>
                      <a:gd name="connsiteY207" fmla="*/ 421463 h 1159024"/>
                      <a:gd name="connsiteX208" fmla="*/ 245854 w 1159024"/>
                      <a:gd name="connsiteY208" fmla="*/ 421463 h 1159024"/>
                      <a:gd name="connsiteX209" fmla="*/ 245854 w 1159024"/>
                      <a:gd name="connsiteY209" fmla="*/ 456585 h 1159024"/>
                      <a:gd name="connsiteX210" fmla="*/ 210732 w 1159024"/>
                      <a:gd name="connsiteY210" fmla="*/ 456585 h 1159024"/>
                      <a:gd name="connsiteX211" fmla="*/ 210732 w 1159024"/>
                      <a:gd name="connsiteY211" fmla="*/ 421463 h 1159024"/>
                      <a:gd name="connsiteX212" fmla="*/ 210732 w 1159024"/>
                      <a:gd name="connsiteY212" fmla="*/ 702439 h 1159024"/>
                      <a:gd name="connsiteX213" fmla="*/ 245854 w 1159024"/>
                      <a:gd name="connsiteY213" fmla="*/ 702439 h 1159024"/>
                      <a:gd name="connsiteX214" fmla="*/ 245854 w 1159024"/>
                      <a:gd name="connsiteY214" fmla="*/ 737561 h 1159024"/>
                      <a:gd name="connsiteX215" fmla="*/ 210732 w 1159024"/>
                      <a:gd name="connsiteY215" fmla="*/ 737561 h 1159024"/>
                      <a:gd name="connsiteX216" fmla="*/ 210732 w 1159024"/>
                      <a:gd name="connsiteY216" fmla="*/ 702439 h 1159024"/>
                      <a:gd name="connsiteX217" fmla="*/ 280976 w 1159024"/>
                      <a:gd name="connsiteY217" fmla="*/ 0 h 1159024"/>
                      <a:gd name="connsiteX218" fmla="*/ 316098 w 1159024"/>
                      <a:gd name="connsiteY218" fmla="*/ 0 h 1159024"/>
                      <a:gd name="connsiteX219" fmla="*/ 351220 w 1159024"/>
                      <a:gd name="connsiteY219" fmla="*/ 0 h 1159024"/>
                      <a:gd name="connsiteX220" fmla="*/ 351220 w 1159024"/>
                      <a:gd name="connsiteY220" fmla="*/ 35122 h 1159024"/>
                      <a:gd name="connsiteX221" fmla="*/ 316098 w 1159024"/>
                      <a:gd name="connsiteY221" fmla="*/ 35122 h 1159024"/>
                      <a:gd name="connsiteX222" fmla="*/ 280976 w 1159024"/>
                      <a:gd name="connsiteY222" fmla="*/ 35122 h 1159024"/>
                      <a:gd name="connsiteX223" fmla="*/ 280976 w 1159024"/>
                      <a:gd name="connsiteY223" fmla="*/ 0 h 1159024"/>
                      <a:gd name="connsiteX224" fmla="*/ 280976 w 1159024"/>
                      <a:gd name="connsiteY224" fmla="*/ 105366 h 1159024"/>
                      <a:gd name="connsiteX225" fmla="*/ 316098 w 1159024"/>
                      <a:gd name="connsiteY225" fmla="*/ 105366 h 1159024"/>
                      <a:gd name="connsiteX226" fmla="*/ 316098 w 1159024"/>
                      <a:gd name="connsiteY226" fmla="*/ 140488 h 1159024"/>
                      <a:gd name="connsiteX227" fmla="*/ 280976 w 1159024"/>
                      <a:gd name="connsiteY227" fmla="*/ 140488 h 1159024"/>
                      <a:gd name="connsiteX228" fmla="*/ 280976 w 1159024"/>
                      <a:gd name="connsiteY228" fmla="*/ 105366 h 1159024"/>
                      <a:gd name="connsiteX229" fmla="*/ 280976 w 1159024"/>
                      <a:gd name="connsiteY229" fmla="*/ 210732 h 1159024"/>
                      <a:gd name="connsiteX230" fmla="*/ 316098 w 1159024"/>
                      <a:gd name="connsiteY230" fmla="*/ 210732 h 1159024"/>
                      <a:gd name="connsiteX231" fmla="*/ 316098 w 1159024"/>
                      <a:gd name="connsiteY231" fmla="*/ 245854 h 1159024"/>
                      <a:gd name="connsiteX232" fmla="*/ 280976 w 1159024"/>
                      <a:gd name="connsiteY232" fmla="*/ 245854 h 1159024"/>
                      <a:gd name="connsiteX233" fmla="*/ 280976 w 1159024"/>
                      <a:gd name="connsiteY233" fmla="*/ 210732 h 1159024"/>
                      <a:gd name="connsiteX234" fmla="*/ 280976 w 1159024"/>
                      <a:gd name="connsiteY234" fmla="*/ 280976 h 1159024"/>
                      <a:gd name="connsiteX235" fmla="*/ 316098 w 1159024"/>
                      <a:gd name="connsiteY235" fmla="*/ 280976 h 1159024"/>
                      <a:gd name="connsiteX236" fmla="*/ 316098 w 1159024"/>
                      <a:gd name="connsiteY236" fmla="*/ 316098 h 1159024"/>
                      <a:gd name="connsiteX237" fmla="*/ 316098 w 1159024"/>
                      <a:gd name="connsiteY237" fmla="*/ 351220 h 1159024"/>
                      <a:gd name="connsiteX238" fmla="*/ 280976 w 1159024"/>
                      <a:gd name="connsiteY238" fmla="*/ 351220 h 1159024"/>
                      <a:gd name="connsiteX239" fmla="*/ 280976 w 1159024"/>
                      <a:gd name="connsiteY239" fmla="*/ 316098 h 1159024"/>
                      <a:gd name="connsiteX240" fmla="*/ 280976 w 1159024"/>
                      <a:gd name="connsiteY240" fmla="*/ 280976 h 1159024"/>
                      <a:gd name="connsiteX241" fmla="*/ 280976 w 1159024"/>
                      <a:gd name="connsiteY241" fmla="*/ 702439 h 1159024"/>
                      <a:gd name="connsiteX242" fmla="*/ 316098 w 1159024"/>
                      <a:gd name="connsiteY242" fmla="*/ 702439 h 1159024"/>
                      <a:gd name="connsiteX243" fmla="*/ 316098 w 1159024"/>
                      <a:gd name="connsiteY243" fmla="*/ 737561 h 1159024"/>
                      <a:gd name="connsiteX244" fmla="*/ 280976 w 1159024"/>
                      <a:gd name="connsiteY244" fmla="*/ 737561 h 1159024"/>
                      <a:gd name="connsiteX245" fmla="*/ 280976 w 1159024"/>
                      <a:gd name="connsiteY245" fmla="*/ 702439 h 1159024"/>
                      <a:gd name="connsiteX246" fmla="*/ 280976 w 1159024"/>
                      <a:gd name="connsiteY246" fmla="*/ 772683 h 1159024"/>
                      <a:gd name="connsiteX247" fmla="*/ 316098 w 1159024"/>
                      <a:gd name="connsiteY247" fmla="*/ 772683 h 1159024"/>
                      <a:gd name="connsiteX248" fmla="*/ 316098 w 1159024"/>
                      <a:gd name="connsiteY248" fmla="*/ 737561 h 1159024"/>
                      <a:gd name="connsiteX249" fmla="*/ 351220 w 1159024"/>
                      <a:gd name="connsiteY249" fmla="*/ 737561 h 1159024"/>
                      <a:gd name="connsiteX250" fmla="*/ 351220 w 1159024"/>
                      <a:gd name="connsiteY250" fmla="*/ 772683 h 1159024"/>
                      <a:gd name="connsiteX251" fmla="*/ 351220 w 1159024"/>
                      <a:gd name="connsiteY251" fmla="*/ 807805 h 1159024"/>
                      <a:gd name="connsiteX252" fmla="*/ 316098 w 1159024"/>
                      <a:gd name="connsiteY252" fmla="*/ 807805 h 1159024"/>
                      <a:gd name="connsiteX253" fmla="*/ 280976 w 1159024"/>
                      <a:gd name="connsiteY253" fmla="*/ 807805 h 1159024"/>
                      <a:gd name="connsiteX254" fmla="*/ 280976 w 1159024"/>
                      <a:gd name="connsiteY254" fmla="*/ 772683 h 1159024"/>
                      <a:gd name="connsiteX255" fmla="*/ 280976 w 1159024"/>
                      <a:gd name="connsiteY255" fmla="*/ 948293 h 1159024"/>
                      <a:gd name="connsiteX256" fmla="*/ 316098 w 1159024"/>
                      <a:gd name="connsiteY256" fmla="*/ 948293 h 1159024"/>
                      <a:gd name="connsiteX257" fmla="*/ 316098 w 1159024"/>
                      <a:gd name="connsiteY257" fmla="*/ 913171 h 1159024"/>
                      <a:gd name="connsiteX258" fmla="*/ 351220 w 1159024"/>
                      <a:gd name="connsiteY258" fmla="*/ 913171 h 1159024"/>
                      <a:gd name="connsiteX259" fmla="*/ 386341 w 1159024"/>
                      <a:gd name="connsiteY259" fmla="*/ 913171 h 1159024"/>
                      <a:gd name="connsiteX260" fmla="*/ 386341 w 1159024"/>
                      <a:gd name="connsiteY260" fmla="*/ 948293 h 1159024"/>
                      <a:gd name="connsiteX261" fmla="*/ 421463 w 1159024"/>
                      <a:gd name="connsiteY261" fmla="*/ 948293 h 1159024"/>
                      <a:gd name="connsiteX262" fmla="*/ 421463 w 1159024"/>
                      <a:gd name="connsiteY262" fmla="*/ 913171 h 1159024"/>
                      <a:gd name="connsiteX263" fmla="*/ 421463 w 1159024"/>
                      <a:gd name="connsiteY263" fmla="*/ 878049 h 1159024"/>
                      <a:gd name="connsiteX264" fmla="*/ 456585 w 1159024"/>
                      <a:gd name="connsiteY264" fmla="*/ 878049 h 1159024"/>
                      <a:gd name="connsiteX265" fmla="*/ 456585 w 1159024"/>
                      <a:gd name="connsiteY265" fmla="*/ 842927 h 1159024"/>
                      <a:gd name="connsiteX266" fmla="*/ 491707 w 1159024"/>
                      <a:gd name="connsiteY266" fmla="*/ 842927 h 1159024"/>
                      <a:gd name="connsiteX267" fmla="*/ 491707 w 1159024"/>
                      <a:gd name="connsiteY267" fmla="*/ 807805 h 1159024"/>
                      <a:gd name="connsiteX268" fmla="*/ 456585 w 1159024"/>
                      <a:gd name="connsiteY268" fmla="*/ 807805 h 1159024"/>
                      <a:gd name="connsiteX269" fmla="*/ 456585 w 1159024"/>
                      <a:gd name="connsiteY269" fmla="*/ 842927 h 1159024"/>
                      <a:gd name="connsiteX270" fmla="*/ 421463 w 1159024"/>
                      <a:gd name="connsiteY270" fmla="*/ 842927 h 1159024"/>
                      <a:gd name="connsiteX271" fmla="*/ 421463 w 1159024"/>
                      <a:gd name="connsiteY271" fmla="*/ 807805 h 1159024"/>
                      <a:gd name="connsiteX272" fmla="*/ 386341 w 1159024"/>
                      <a:gd name="connsiteY272" fmla="*/ 807805 h 1159024"/>
                      <a:gd name="connsiteX273" fmla="*/ 386341 w 1159024"/>
                      <a:gd name="connsiteY273" fmla="*/ 772683 h 1159024"/>
                      <a:gd name="connsiteX274" fmla="*/ 421463 w 1159024"/>
                      <a:gd name="connsiteY274" fmla="*/ 772683 h 1159024"/>
                      <a:gd name="connsiteX275" fmla="*/ 421463 w 1159024"/>
                      <a:gd name="connsiteY275" fmla="*/ 737561 h 1159024"/>
                      <a:gd name="connsiteX276" fmla="*/ 456585 w 1159024"/>
                      <a:gd name="connsiteY276" fmla="*/ 737561 h 1159024"/>
                      <a:gd name="connsiteX277" fmla="*/ 456585 w 1159024"/>
                      <a:gd name="connsiteY277" fmla="*/ 772683 h 1159024"/>
                      <a:gd name="connsiteX278" fmla="*/ 491707 w 1159024"/>
                      <a:gd name="connsiteY278" fmla="*/ 772683 h 1159024"/>
                      <a:gd name="connsiteX279" fmla="*/ 526829 w 1159024"/>
                      <a:gd name="connsiteY279" fmla="*/ 772683 h 1159024"/>
                      <a:gd name="connsiteX280" fmla="*/ 526829 w 1159024"/>
                      <a:gd name="connsiteY280" fmla="*/ 807805 h 1159024"/>
                      <a:gd name="connsiteX281" fmla="*/ 561951 w 1159024"/>
                      <a:gd name="connsiteY281" fmla="*/ 807805 h 1159024"/>
                      <a:gd name="connsiteX282" fmla="*/ 561951 w 1159024"/>
                      <a:gd name="connsiteY282" fmla="*/ 772683 h 1159024"/>
                      <a:gd name="connsiteX283" fmla="*/ 526829 w 1159024"/>
                      <a:gd name="connsiteY283" fmla="*/ 772683 h 1159024"/>
                      <a:gd name="connsiteX284" fmla="*/ 526829 w 1159024"/>
                      <a:gd name="connsiteY284" fmla="*/ 737561 h 1159024"/>
                      <a:gd name="connsiteX285" fmla="*/ 491707 w 1159024"/>
                      <a:gd name="connsiteY285" fmla="*/ 737561 h 1159024"/>
                      <a:gd name="connsiteX286" fmla="*/ 456585 w 1159024"/>
                      <a:gd name="connsiteY286" fmla="*/ 737561 h 1159024"/>
                      <a:gd name="connsiteX287" fmla="*/ 456585 w 1159024"/>
                      <a:gd name="connsiteY287" fmla="*/ 702439 h 1159024"/>
                      <a:gd name="connsiteX288" fmla="*/ 491707 w 1159024"/>
                      <a:gd name="connsiteY288" fmla="*/ 702439 h 1159024"/>
                      <a:gd name="connsiteX289" fmla="*/ 526829 w 1159024"/>
                      <a:gd name="connsiteY289" fmla="*/ 702439 h 1159024"/>
                      <a:gd name="connsiteX290" fmla="*/ 561951 w 1159024"/>
                      <a:gd name="connsiteY290" fmla="*/ 702439 h 1159024"/>
                      <a:gd name="connsiteX291" fmla="*/ 561951 w 1159024"/>
                      <a:gd name="connsiteY291" fmla="*/ 737561 h 1159024"/>
                      <a:gd name="connsiteX292" fmla="*/ 597073 w 1159024"/>
                      <a:gd name="connsiteY292" fmla="*/ 737561 h 1159024"/>
                      <a:gd name="connsiteX293" fmla="*/ 597073 w 1159024"/>
                      <a:gd name="connsiteY293" fmla="*/ 772683 h 1159024"/>
                      <a:gd name="connsiteX294" fmla="*/ 597073 w 1159024"/>
                      <a:gd name="connsiteY294" fmla="*/ 807805 h 1159024"/>
                      <a:gd name="connsiteX295" fmla="*/ 597073 w 1159024"/>
                      <a:gd name="connsiteY295" fmla="*/ 842927 h 1159024"/>
                      <a:gd name="connsiteX296" fmla="*/ 597073 w 1159024"/>
                      <a:gd name="connsiteY296" fmla="*/ 878049 h 1159024"/>
                      <a:gd name="connsiteX297" fmla="*/ 632195 w 1159024"/>
                      <a:gd name="connsiteY297" fmla="*/ 878049 h 1159024"/>
                      <a:gd name="connsiteX298" fmla="*/ 632195 w 1159024"/>
                      <a:gd name="connsiteY298" fmla="*/ 913171 h 1159024"/>
                      <a:gd name="connsiteX299" fmla="*/ 632195 w 1159024"/>
                      <a:gd name="connsiteY299" fmla="*/ 948293 h 1159024"/>
                      <a:gd name="connsiteX300" fmla="*/ 597073 w 1159024"/>
                      <a:gd name="connsiteY300" fmla="*/ 948293 h 1159024"/>
                      <a:gd name="connsiteX301" fmla="*/ 561951 w 1159024"/>
                      <a:gd name="connsiteY301" fmla="*/ 948293 h 1159024"/>
                      <a:gd name="connsiteX302" fmla="*/ 561951 w 1159024"/>
                      <a:gd name="connsiteY302" fmla="*/ 913171 h 1159024"/>
                      <a:gd name="connsiteX303" fmla="*/ 561951 w 1159024"/>
                      <a:gd name="connsiteY303" fmla="*/ 878049 h 1159024"/>
                      <a:gd name="connsiteX304" fmla="*/ 561951 w 1159024"/>
                      <a:gd name="connsiteY304" fmla="*/ 842927 h 1159024"/>
                      <a:gd name="connsiteX305" fmla="*/ 526829 w 1159024"/>
                      <a:gd name="connsiteY305" fmla="*/ 842927 h 1159024"/>
                      <a:gd name="connsiteX306" fmla="*/ 526829 w 1159024"/>
                      <a:gd name="connsiteY306" fmla="*/ 878049 h 1159024"/>
                      <a:gd name="connsiteX307" fmla="*/ 491707 w 1159024"/>
                      <a:gd name="connsiteY307" fmla="*/ 878049 h 1159024"/>
                      <a:gd name="connsiteX308" fmla="*/ 491707 w 1159024"/>
                      <a:gd name="connsiteY308" fmla="*/ 913171 h 1159024"/>
                      <a:gd name="connsiteX309" fmla="*/ 526829 w 1159024"/>
                      <a:gd name="connsiteY309" fmla="*/ 913171 h 1159024"/>
                      <a:gd name="connsiteX310" fmla="*/ 526829 w 1159024"/>
                      <a:gd name="connsiteY310" fmla="*/ 948293 h 1159024"/>
                      <a:gd name="connsiteX311" fmla="*/ 491707 w 1159024"/>
                      <a:gd name="connsiteY311" fmla="*/ 948293 h 1159024"/>
                      <a:gd name="connsiteX312" fmla="*/ 456585 w 1159024"/>
                      <a:gd name="connsiteY312" fmla="*/ 948293 h 1159024"/>
                      <a:gd name="connsiteX313" fmla="*/ 456585 w 1159024"/>
                      <a:gd name="connsiteY313" fmla="*/ 983415 h 1159024"/>
                      <a:gd name="connsiteX314" fmla="*/ 421463 w 1159024"/>
                      <a:gd name="connsiteY314" fmla="*/ 983415 h 1159024"/>
                      <a:gd name="connsiteX315" fmla="*/ 421463 w 1159024"/>
                      <a:gd name="connsiteY315" fmla="*/ 1018537 h 1159024"/>
                      <a:gd name="connsiteX316" fmla="*/ 386341 w 1159024"/>
                      <a:gd name="connsiteY316" fmla="*/ 1018537 h 1159024"/>
                      <a:gd name="connsiteX317" fmla="*/ 386341 w 1159024"/>
                      <a:gd name="connsiteY317" fmla="*/ 983415 h 1159024"/>
                      <a:gd name="connsiteX318" fmla="*/ 351220 w 1159024"/>
                      <a:gd name="connsiteY318" fmla="*/ 983415 h 1159024"/>
                      <a:gd name="connsiteX319" fmla="*/ 351220 w 1159024"/>
                      <a:gd name="connsiteY319" fmla="*/ 1018537 h 1159024"/>
                      <a:gd name="connsiteX320" fmla="*/ 316098 w 1159024"/>
                      <a:gd name="connsiteY320" fmla="*/ 1018537 h 1159024"/>
                      <a:gd name="connsiteX321" fmla="*/ 280976 w 1159024"/>
                      <a:gd name="connsiteY321" fmla="*/ 1018537 h 1159024"/>
                      <a:gd name="connsiteX322" fmla="*/ 280976 w 1159024"/>
                      <a:gd name="connsiteY322" fmla="*/ 983415 h 1159024"/>
                      <a:gd name="connsiteX323" fmla="*/ 280976 w 1159024"/>
                      <a:gd name="connsiteY323" fmla="*/ 948293 h 1159024"/>
                      <a:gd name="connsiteX324" fmla="*/ 280976 w 1159024"/>
                      <a:gd name="connsiteY324" fmla="*/ 1053659 h 1159024"/>
                      <a:gd name="connsiteX325" fmla="*/ 316098 w 1159024"/>
                      <a:gd name="connsiteY325" fmla="*/ 1053659 h 1159024"/>
                      <a:gd name="connsiteX326" fmla="*/ 316098 w 1159024"/>
                      <a:gd name="connsiteY326" fmla="*/ 1088781 h 1159024"/>
                      <a:gd name="connsiteX327" fmla="*/ 280976 w 1159024"/>
                      <a:gd name="connsiteY327" fmla="*/ 1088781 h 1159024"/>
                      <a:gd name="connsiteX328" fmla="*/ 280976 w 1159024"/>
                      <a:gd name="connsiteY328" fmla="*/ 1053659 h 1159024"/>
                      <a:gd name="connsiteX329" fmla="*/ 316098 w 1159024"/>
                      <a:gd name="connsiteY329" fmla="*/ 175610 h 1159024"/>
                      <a:gd name="connsiteX330" fmla="*/ 351220 w 1159024"/>
                      <a:gd name="connsiteY330" fmla="*/ 175610 h 1159024"/>
                      <a:gd name="connsiteX331" fmla="*/ 386341 w 1159024"/>
                      <a:gd name="connsiteY331" fmla="*/ 175610 h 1159024"/>
                      <a:gd name="connsiteX332" fmla="*/ 386341 w 1159024"/>
                      <a:gd name="connsiteY332" fmla="*/ 210732 h 1159024"/>
                      <a:gd name="connsiteX333" fmla="*/ 386341 w 1159024"/>
                      <a:gd name="connsiteY333" fmla="*/ 245854 h 1159024"/>
                      <a:gd name="connsiteX334" fmla="*/ 421463 w 1159024"/>
                      <a:gd name="connsiteY334" fmla="*/ 245854 h 1159024"/>
                      <a:gd name="connsiteX335" fmla="*/ 421463 w 1159024"/>
                      <a:gd name="connsiteY335" fmla="*/ 210732 h 1159024"/>
                      <a:gd name="connsiteX336" fmla="*/ 421463 w 1159024"/>
                      <a:gd name="connsiteY336" fmla="*/ 175610 h 1159024"/>
                      <a:gd name="connsiteX337" fmla="*/ 386341 w 1159024"/>
                      <a:gd name="connsiteY337" fmla="*/ 175610 h 1159024"/>
                      <a:gd name="connsiteX338" fmla="*/ 386341 w 1159024"/>
                      <a:gd name="connsiteY338" fmla="*/ 140488 h 1159024"/>
                      <a:gd name="connsiteX339" fmla="*/ 386341 w 1159024"/>
                      <a:gd name="connsiteY339" fmla="*/ 105366 h 1159024"/>
                      <a:gd name="connsiteX340" fmla="*/ 421463 w 1159024"/>
                      <a:gd name="connsiteY340" fmla="*/ 105366 h 1159024"/>
                      <a:gd name="connsiteX341" fmla="*/ 421463 w 1159024"/>
                      <a:gd name="connsiteY341" fmla="*/ 140488 h 1159024"/>
                      <a:gd name="connsiteX342" fmla="*/ 456585 w 1159024"/>
                      <a:gd name="connsiteY342" fmla="*/ 140488 h 1159024"/>
                      <a:gd name="connsiteX343" fmla="*/ 456585 w 1159024"/>
                      <a:gd name="connsiteY343" fmla="*/ 105366 h 1159024"/>
                      <a:gd name="connsiteX344" fmla="*/ 491707 w 1159024"/>
                      <a:gd name="connsiteY344" fmla="*/ 105366 h 1159024"/>
                      <a:gd name="connsiteX345" fmla="*/ 491707 w 1159024"/>
                      <a:gd name="connsiteY345" fmla="*/ 140488 h 1159024"/>
                      <a:gd name="connsiteX346" fmla="*/ 526829 w 1159024"/>
                      <a:gd name="connsiteY346" fmla="*/ 140488 h 1159024"/>
                      <a:gd name="connsiteX347" fmla="*/ 526829 w 1159024"/>
                      <a:gd name="connsiteY347" fmla="*/ 105366 h 1159024"/>
                      <a:gd name="connsiteX348" fmla="*/ 526829 w 1159024"/>
                      <a:gd name="connsiteY348" fmla="*/ 70244 h 1159024"/>
                      <a:gd name="connsiteX349" fmla="*/ 561951 w 1159024"/>
                      <a:gd name="connsiteY349" fmla="*/ 70244 h 1159024"/>
                      <a:gd name="connsiteX350" fmla="*/ 561951 w 1159024"/>
                      <a:gd name="connsiteY350" fmla="*/ 105366 h 1159024"/>
                      <a:gd name="connsiteX351" fmla="*/ 597073 w 1159024"/>
                      <a:gd name="connsiteY351" fmla="*/ 105366 h 1159024"/>
                      <a:gd name="connsiteX352" fmla="*/ 632195 w 1159024"/>
                      <a:gd name="connsiteY352" fmla="*/ 105366 h 1159024"/>
                      <a:gd name="connsiteX353" fmla="*/ 667317 w 1159024"/>
                      <a:gd name="connsiteY353" fmla="*/ 105366 h 1159024"/>
                      <a:gd name="connsiteX354" fmla="*/ 667317 w 1159024"/>
                      <a:gd name="connsiteY354" fmla="*/ 140488 h 1159024"/>
                      <a:gd name="connsiteX355" fmla="*/ 632195 w 1159024"/>
                      <a:gd name="connsiteY355" fmla="*/ 140488 h 1159024"/>
                      <a:gd name="connsiteX356" fmla="*/ 632195 w 1159024"/>
                      <a:gd name="connsiteY356" fmla="*/ 175610 h 1159024"/>
                      <a:gd name="connsiteX357" fmla="*/ 597073 w 1159024"/>
                      <a:gd name="connsiteY357" fmla="*/ 175610 h 1159024"/>
                      <a:gd name="connsiteX358" fmla="*/ 597073 w 1159024"/>
                      <a:gd name="connsiteY358" fmla="*/ 140488 h 1159024"/>
                      <a:gd name="connsiteX359" fmla="*/ 561951 w 1159024"/>
                      <a:gd name="connsiteY359" fmla="*/ 140488 h 1159024"/>
                      <a:gd name="connsiteX360" fmla="*/ 561951 w 1159024"/>
                      <a:gd name="connsiteY360" fmla="*/ 175610 h 1159024"/>
                      <a:gd name="connsiteX361" fmla="*/ 597073 w 1159024"/>
                      <a:gd name="connsiteY361" fmla="*/ 175610 h 1159024"/>
                      <a:gd name="connsiteX362" fmla="*/ 597073 w 1159024"/>
                      <a:gd name="connsiteY362" fmla="*/ 210732 h 1159024"/>
                      <a:gd name="connsiteX363" fmla="*/ 597073 w 1159024"/>
                      <a:gd name="connsiteY363" fmla="*/ 245854 h 1159024"/>
                      <a:gd name="connsiteX364" fmla="*/ 561951 w 1159024"/>
                      <a:gd name="connsiteY364" fmla="*/ 245854 h 1159024"/>
                      <a:gd name="connsiteX365" fmla="*/ 561951 w 1159024"/>
                      <a:gd name="connsiteY365" fmla="*/ 210732 h 1159024"/>
                      <a:gd name="connsiteX366" fmla="*/ 526829 w 1159024"/>
                      <a:gd name="connsiteY366" fmla="*/ 210732 h 1159024"/>
                      <a:gd name="connsiteX367" fmla="*/ 526829 w 1159024"/>
                      <a:gd name="connsiteY367" fmla="*/ 175610 h 1159024"/>
                      <a:gd name="connsiteX368" fmla="*/ 491707 w 1159024"/>
                      <a:gd name="connsiteY368" fmla="*/ 175610 h 1159024"/>
                      <a:gd name="connsiteX369" fmla="*/ 456585 w 1159024"/>
                      <a:gd name="connsiteY369" fmla="*/ 175610 h 1159024"/>
                      <a:gd name="connsiteX370" fmla="*/ 456585 w 1159024"/>
                      <a:gd name="connsiteY370" fmla="*/ 210732 h 1159024"/>
                      <a:gd name="connsiteX371" fmla="*/ 456585 w 1159024"/>
                      <a:gd name="connsiteY371" fmla="*/ 245854 h 1159024"/>
                      <a:gd name="connsiteX372" fmla="*/ 456585 w 1159024"/>
                      <a:gd name="connsiteY372" fmla="*/ 280976 h 1159024"/>
                      <a:gd name="connsiteX373" fmla="*/ 421463 w 1159024"/>
                      <a:gd name="connsiteY373" fmla="*/ 280976 h 1159024"/>
                      <a:gd name="connsiteX374" fmla="*/ 421463 w 1159024"/>
                      <a:gd name="connsiteY374" fmla="*/ 316098 h 1159024"/>
                      <a:gd name="connsiteX375" fmla="*/ 456585 w 1159024"/>
                      <a:gd name="connsiteY375" fmla="*/ 316098 h 1159024"/>
                      <a:gd name="connsiteX376" fmla="*/ 456585 w 1159024"/>
                      <a:gd name="connsiteY376" fmla="*/ 351220 h 1159024"/>
                      <a:gd name="connsiteX377" fmla="*/ 456585 w 1159024"/>
                      <a:gd name="connsiteY377" fmla="*/ 386341 h 1159024"/>
                      <a:gd name="connsiteX378" fmla="*/ 421463 w 1159024"/>
                      <a:gd name="connsiteY378" fmla="*/ 386341 h 1159024"/>
                      <a:gd name="connsiteX379" fmla="*/ 421463 w 1159024"/>
                      <a:gd name="connsiteY379" fmla="*/ 351220 h 1159024"/>
                      <a:gd name="connsiteX380" fmla="*/ 386341 w 1159024"/>
                      <a:gd name="connsiteY380" fmla="*/ 351220 h 1159024"/>
                      <a:gd name="connsiteX381" fmla="*/ 386341 w 1159024"/>
                      <a:gd name="connsiteY381" fmla="*/ 316098 h 1159024"/>
                      <a:gd name="connsiteX382" fmla="*/ 351220 w 1159024"/>
                      <a:gd name="connsiteY382" fmla="*/ 316098 h 1159024"/>
                      <a:gd name="connsiteX383" fmla="*/ 351220 w 1159024"/>
                      <a:gd name="connsiteY383" fmla="*/ 280976 h 1159024"/>
                      <a:gd name="connsiteX384" fmla="*/ 316098 w 1159024"/>
                      <a:gd name="connsiteY384" fmla="*/ 280976 h 1159024"/>
                      <a:gd name="connsiteX385" fmla="*/ 316098 w 1159024"/>
                      <a:gd name="connsiteY385" fmla="*/ 245854 h 1159024"/>
                      <a:gd name="connsiteX386" fmla="*/ 351220 w 1159024"/>
                      <a:gd name="connsiteY386" fmla="*/ 245854 h 1159024"/>
                      <a:gd name="connsiteX387" fmla="*/ 351220 w 1159024"/>
                      <a:gd name="connsiteY387" fmla="*/ 210732 h 1159024"/>
                      <a:gd name="connsiteX388" fmla="*/ 316098 w 1159024"/>
                      <a:gd name="connsiteY388" fmla="*/ 210732 h 1159024"/>
                      <a:gd name="connsiteX389" fmla="*/ 316098 w 1159024"/>
                      <a:gd name="connsiteY389" fmla="*/ 175610 h 1159024"/>
                      <a:gd name="connsiteX390" fmla="*/ 316098 w 1159024"/>
                      <a:gd name="connsiteY390" fmla="*/ 351220 h 1159024"/>
                      <a:gd name="connsiteX391" fmla="*/ 351220 w 1159024"/>
                      <a:gd name="connsiteY391" fmla="*/ 351220 h 1159024"/>
                      <a:gd name="connsiteX392" fmla="*/ 351220 w 1159024"/>
                      <a:gd name="connsiteY392" fmla="*/ 386341 h 1159024"/>
                      <a:gd name="connsiteX393" fmla="*/ 316098 w 1159024"/>
                      <a:gd name="connsiteY393" fmla="*/ 386341 h 1159024"/>
                      <a:gd name="connsiteX394" fmla="*/ 316098 w 1159024"/>
                      <a:gd name="connsiteY394" fmla="*/ 351220 h 1159024"/>
                      <a:gd name="connsiteX395" fmla="*/ 351220 w 1159024"/>
                      <a:gd name="connsiteY395" fmla="*/ 35122 h 1159024"/>
                      <a:gd name="connsiteX396" fmla="*/ 386341 w 1159024"/>
                      <a:gd name="connsiteY396" fmla="*/ 35122 h 1159024"/>
                      <a:gd name="connsiteX397" fmla="*/ 421463 w 1159024"/>
                      <a:gd name="connsiteY397" fmla="*/ 35122 h 1159024"/>
                      <a:gd name="connsiteX398" fmla="*/ 421463 w 1159024"/>
                      <a:gd name="connsiteY398" fmla="*/ 70244 h 1159024"/>
                      <a:gd name="connsiteX399" fmla="*/ 386341 w 1159024"/>
                      <a:gd name="connsiteY399" fmla="*/ 70244 h 1159024"/>
                      <a:gd name="connsiteX400" fmla="*/ 351220 w 1159024"/>
                      <a:gd name="connsiteY400" fmla="*/ 70244 h 1159024"/>
                      <a:gd name="connsiteX401" fmla="*/ 351220 w 1159024"/>
                      <a:gd name="connsiteY401" fmla="*/ 35122 h 1159024"/>
                      <a:gd name="connsiteX402" fmla="*/ 351220 w 1159024"/>
                      <a:gd name="connsiteY402" fmla="*/ 807805 h 1159024"/>
                      <a:gd name="connsiteX403" fmla="*/ 386341 w 1159024"/>
                      <a:gd name="connsiteY403" fmla="*/ 807805 h 1159024"/>
                      <a:gd name="connsiteX404" fmla="*/ 386341 w 1159024"/>
                      <a:gd name="connsiteY404" fmla="*/ 842927 h 1159024"/>
                      <a:gd name="connsiteX405" fmla="*/ 386341 w 1159024"/>
                      <a:gd name="connsiteY405" fmla="*/ 878049 h 1159024"/>
                      <a:gd name="connsiteX406" fmla="*/ 351220 w 1159024"/>
                      <a:gd name="connsiteY406" fmla="*/ 878049 h 1159024"/>
                      <a:gd name="connsiteX407" fmla="*/ 351220 w 1159024"/>
                      <a:gd name="connsiteY407" fmla="*/ 842927 h 1159024"/>
                      <a:gd name="connsiteX408" fmla="*/ 351220 w 1159024"/>
                      <a:gd name="connsiteY408" fmla="*/ 807805 h 1159024"/>
                      <a:gd name="connsiteX409" fmla="*/ 351220 w 1159024"/>
                      <a:gd name="connsiteY409" fmla="*/ 1018537 h 1159024"/>
                      <a:gd name="connsiteX410" fmla="*/ 386341 w 1159024"/>
                      <a:gd name="connsiteY410" fmla="*/ 1018537 h 1159024"/>
                      <a:gd name="connsiteX411" fmla="*/ 386341 w 1159024"/>
                      <a:gd name="connsiteY411" fmla="*/ 1053659 h 1159024"/>
                      <a:gd name="connsiteX412" fmla="*/ 351220 w 1159024"/>
                      <a:gd name="connsiteY412" fmla="*/ 1053659 h 1159024"/>
                      <a:gd name="connsiteX413" fmla="*/ 351220 w 1159024"/>
                      <a:gd name="connsiteY413" fmla="*/ 1018537 h 1159024"/>
                      <a:gd name="connsiteX414" fmla="*/ 386341 w 1159024"/>
                      <a:gd name="connsiteY414" fmla="*/ 386341 h 1159024"/>
                      <a:gd name="connsiteX415" fmla="*/ 421463 w 1159024"/>
                      <a:gd name="connsiteY415" fmla="*/ 386341 h 1159024"/>
                      <a:gd name="connsiteX416" fmla="*/ 421463 w 1159024"/>
                      <a:gd name="connsiteY416" fmla="*/ 421463 h 1159024"/>
                      <a:gd name="connsiteX417" fmla="*/ 386341 w 1159024"/>
                      <a:gd name="connsiteY417" fmla="*/ 421463 h 1159024"/>
                      <a:gd name="connsiteX418" fmla="*/ 386341 w 1159024"/>
                      <a:gd name="connsiteY418" fmla="*/ 386341 h 1159024"/>
                      <a:gd name="connsiteX419" fmla="*/ 386341 w 1159024"/>
                      <a:gd name="connsiteY419" fmla="*/ 667317 h 1159024"/>
                      <a:gd name="connsiteX420" fmla="*/ 421463 w 1159024"/>
                      <a:gd name="connsiteY420" fmla="*/ 667317 h 1159024"/>
                      <a:gd name="connsiteX421" fmla="*/ 421463 w 1159024"/>
                      <a:gd name="connsiteY421" fmla="*/ 702439 h 1159024"/>
                      <a:gd name="connsiteX422" fmla="*/ 386341 w 1159024"/>
                      <a:gd name="connsiteY422" fmla="*/ 702439 h 1159024"/>
                      <a:gd name="connsiteX423" fmla="*/ 386341 w 1159024"/>
                      <a:gd name="connsiteY423" fmla="*/ 667317 h 1159024"/>
                      <a:gd name="connsiteX424" fmla="*/ 386341 w 1159024"/>
                      <a:gd name="connsiteY424" fmla="*/ 1053659 h 1159024"/>
                      <a:gd name="connsiteX425" fmla="*/ 421463 w 1159024"/>
                      <a:gd name="connsiteY425" fmla="*/ 1053659 h 1159024"/>
                      <a:gd name="connsiteX426" fmla="*/ 421463 w 1159024"/>
                      <a:gd name="connsiteY426" fmla="*/ 1088781 h 1159024"/>
                      <a:gd name="connsiteX427" fmla="*/ 421463 w 1159024"/>
                      <a:gd name="connsiteY427" fmla="*/ 1123903 h 1159024"/>
                      <a:gd name="connsiteX428" fmla="*/ 421463 w 1159024"/>
                      <a:gd name="connsiteY428" fmla="*/ 1159024 h 1159024"/>
                      <a:gd name="connsiteX429" fmla="*/ 386341 w 1159024"/>
                      <a:gd name="connsiteY429" fmla="*/ 1159024 h 1159024"/>
                      <a:gd name="connsiteX430" fmla="*/ 386341 w 1159024"/>
                      <a:gd name="connsiteY430" fmla="*/ 1123903 h 1159024"/>
                      <a:gd name="connsiteX431" fmla="*/ 386341 w 1159024"/>
                      <a:gd name="connsiteY431" fmla="*/ 1088781 h 1159024"/>
                      <a:gd name="connsiteX432" fmla="*/ 386341 w 1159024"/>
                      <a:gd name="connsiteY432" fmla="*/ 1053659 h 1159024"/>
                      <a:gd name="connsiteX433" fmla="*/ 421463 w 1159024"/>
                      <a:gd name="connsiteY433" fmla="*/ 70244 h 1159024"/>
                      <a:gd name="connsiteX434" fmla="*/ 456585 w 1159024"/>
                      <a:gd name="connsiteY434" fmla="*/ 70244 h 1159024"/>
                      <a:gd name="connsiteX435" fmla="*/ 456585 w 1159024"/>
                      <a:gd name="connsiteY435" fmla="*/ 105366 h 1159024"/>
                      <a:gd name="connsiteX436" fmla="*/ 421463 w 1159024"/>
                      <a:gd name="connsiteY436" fmla="*/ 105366 h 1159024"/>
                      <a:gd name="connsiteX437" fmla="*/ 421463 w 1159024"/>
                      <a:gd name="connsiteY437" fmla="*/ 70244 h 1159024"/>
                      <a:gd name="connsiteX438" fmla="*/ 421463 w 1159024"/>
                      <a:gd name="connsiteY438" fmla="*/ 597073 h 1159024"/>
                      <a:gd name="connsiteX439" fmla="*/ 456585 w 1159024"/>
                      <a:gd name="connsiteY439" fmla="*/ 597073 h 1159024"/>
                      <a:gd name="connsiteX440" fmla="*/ 491707 w 1159024"/>
                      <a:gd name="connsiteY440" fmla="*/ 597073 h 1159024"/>
                      <a:gd name="connsiteX441" fmla="*/ 491707 w 1159024"/>
                      <a:gd name="connsiteY441" fmla="*/ 632195 h 1159024"/>
                      <a:gd name="connsiteX442" fmla="*/ 491707 w 1159024"/>
                      <a:gd name="connsiteY442" fmla="*/ 667317 h 1159024"/>
                      <a:gd name="connsiteX443" fmla="*/ 456585 w 1159024"/>
                      <a:gd name="connsiteY443" fmla="*/ 667317 h 1159024"/>
                      <a:gd name="connsiteX444" fmla="*/ 421463 w 1159024"/>
                      <a:gd name="connsiteY444" fmla="*/ 667317 h 1159024"/>
                      <a:gd name="connsiteX445" fmla="*/ 421463 w 1159024"/>
                      <a:gd name="connsiteY445" fmla="*/ 632195 h 1159024"/>
                      <a:gd name="connsiteX446" fmla="*/ 421463 w 1159024"/>
                      <a:gd name="connsiteY446" fmla="*/ 597073 h 1159024"/>
                      <a:gd name="connsiteX447" fmla="*/ 421463 w 1159024"/>
                      <a:gd name="connsiteY447" fmla="*/ 1018537 h 1159024"/>
                      <a:gd name="connsiteX448" fmla="*/ 456585 w 1159024"/>
                      <a:gd name="connsiteY448" fmla="*/ 1018537 h 1159024"/>
                      <a:gd name="connsiteX449" fmla="*/ 491707 w 1159024"/>
                      <a:gd name="connsiteY449" fmla="*/ 1018537 h 1159024"/>
                      <a:gd name="connsiteX450" fmla="*/ 491707 w 1159024"/>
                      <a:gd name="connsiteY450" fmla="*/ 1053659 h 1159024"/>
                      <a:gd name="connsiteX451" fmla="*/ 491707 w 1159024"/>
                      <a:gd name="connsiteY451" fmla="*/ 1088781 h 1159024"/>
                      <a:gd name="connsiteX452" fmla="*/ 491707 w 1159024"/>
                      <a:gd name="connsiteY452" fmla="*/ 1123903 h 1159024"/>
                      <a:gd name="connsiteX453" fmla="*/ 526829 w 1159024"/>
                      <a:gd name="connsiteY453" fmla="*/ 1123903 h 1159024"/>
                      <a:gd name="connsiteX454" fmla="*/ 561951 w 1159024"/>
                      <a:gd name="connsiteY454" fmla="*/ 1123903 h 1159024"/>
                      <a:gd name="connsiteX455" fmla="*/ 561951 w 1159024"/>
                      <a:gd name="connsiteY455" fmla="*/ 1159024 h 1159024"/>
                      <a:gd name="connsiteX456" fmla="*/ 526829 w 1159024"/>
                      <a:gd name="connsiteY456" fmla="*/ 1159024 h 1159024"/>
                      <a:gd name="connsiteX457" fmla="*/ 491707 w 1159024"/>
                      <a:gd name="connsiteY457" fmla="*/ 1159024 h 1159024"/>
                      <a:gd name="connsiteX458" fmla="*/ 456585 w 1159024"/>
                      <a:gd name="connsiteY458" fmla="*/ 1159024 h 1159024"/>
                      <a:gd name="connsiteX459" fmla="*/ 456585 w 1159024"/>
                      <a:gd name="connsiteY459" fmla="*/ 1123903 h 1159024"/>
                      <a:gd name="connsiteX460" fmla="*/ 456585 w 1159024"/>
                      <a:gd name="connsiteY460" fmla="*/ 1088781 h 1159024"/>
                      <a:gd name="connsiteX461" fmla="*/ 456585 w 1159024"/>
                      <a:gd name="connsiteY461" fmla="*/ 1053659 h 1159024"/>
                      <a:gd name="connsiteX462" fmla="*/ 421463 w 1159024"/>
                      <a:gd name="connsiteY462" fmla="*/ 1053659 h 1159024"/>
                      <a:gd name="connsiteX463" fmla="*/ 421463 w 1159024"/>
                      <a:gd name="connsiteY463" fmla="*/ 1018537 h 1159024"/>
                      <a:gd name="connsiteX464" fmla="*/ 491707 w 1159024"/>
                      <a:gd name="connsiteY464" fmla="*/ 0 h 1159024"/>
                      <a:gd name="connsiteX465" fmla="*/ 526829 w 1159024"/>
                      <a:gd name="connsiteY465" fmla="*/ 0 h 1159024"/>
                      <a:gd name="connsiteX466" fmla="*/ 561951 w 1159024"/>
                      <a:gd name="connsiteY466" fmla="*/ 0 h 1159024"/>
                      <a:gd name="connsiteX467" fmla="*/ 561951 w 1159024"/>
                      <a:gd name="connsiteY467" fmla="*/ 35122 h 1159024"/>
                      <a:gd name="connsiteX468" fmla="*/ 526829 w 1159024"/>
                      <a:gd name="connsiteY468" fmla="*/ 35122 h 1159024"/>
                      <a:gd name="connsiteX469" fmla="*/ 491707 w 1159024"/>
                      <a:gd name="connsiteY469" fmla="*/ 35122 h 1159024"/>
                      <a:gd name="connsiteX470" fmla="*/ 491707 w 1159024"/>
                      <a:gd name="connsiteY470" fmla="*/ 0 h 1159024"/>
                      <a:gd name="connsiteX471" fmla="*/ 491707 w 1159024"/>
                      <a:gd name="connsiteY471" fmla="*/ 210732 h 1159024"/>
                      <a:gd name="connsiteX472" fmla="*/ 526829 w 1159024"/>
                      <a:gd name="connsiteY472" fmla="*/ 210732 h 1159024"/>
                      <a:gd name="connsiteX473" fmla="*/ 526829 w 1159024"/>
                      <a:gd name="connsiteY473" fmla="*/ 245854 h 1159024"/>
                      <a:gd name="connsiteX474" fmla="*/ 491707 w 1159024"/>
                      <a:gd name="connsiteY474" fmla="*/ 245854 h 1159024"/>
                      <a:gd name="connsiteX475" fmla="*/ 491707 w 1159024"/>
                      <a:gd name="connsiteY475" fmla="*/ 210732 h 1159024"/>
                      <a:gd name="connsiteX476" fmla="*/ 491707 w 1159024"/>
                      <a:gd name="connsiteY476" fmla="*/ 316098 h 1159024"/>
                      <a:gd name="connsiteX477" fmla="*/ 526829 w 1159024"/>
                      <a:gd name="connsiteY477" fmla="*/ 316098 h 1159024"/>
                      <a:gd name="connsiteX478" fmla="*/ 526829 w 1159024"/>
                      <a:gd name="connsiteY478" fmla="*/ 280976 h 1159024"/>
                      <a:gd name="connsiteX479" fmla="*/ 561951 w 1159024"/>
                      <a:gd name="connsiteY479" fmla="*/ 280976 h 1159024"/>
                      <a:gd name="connsiteX480" fmla="*/ 561951 w 1159024"/>
                      <a:gd name="connsiteY480" fmla="*/ 316098 h 1159024"/>
                      <a:gd name="connsiteX481" fmla="*/ 597073 w 1159024"/>
                      <a:gd name="connsiteY481" fmla="*/ 316098 h 1159024"/>
                      <a:gd name="connsiteX482" fmla="*/ 632195 w 1159024"/>
                      <a:gd name="connsiteY482" fmla="*/ 316098 h 1159024"/>
                      <a:gd name="connsiteX483" fmla="*/ 632195 w 1159024"/>
                      <a:gd name="connsiteY483" fmla="*/ 280976 h 1159024"/>
                      <a:gd name="connsiteX484" fmla="*/ 632195 w 1159024"/>
                      <a:gd name="connsiteY484" fmla="*/ 245854 h 1159024"/>
                      <a:gd name="connsiteX485" fmla="*/ 632195 w 1159024"/>
                      <a:gd name="connsiteY485" fmla="*/ 210732 h 1159024"/>
                      <a:gd name="connsiteX486" fmla="*/ 632195 w 1159024"/>
                      <a:gd name="connsiteY486" fmla="*/ 175610 h 1159024"/>
                      <a:gd name="connsiteX487" fmla="*/ 667317 w 1159024"/>
                      <a:gd name="connsiteY487" fmla="*/ 175610 h 1159024"/>
                      <a:gd name="connsiteX488" fmla="*/ 702439 w 1159024"/>
                      <a:gd name="connsiteY488" fmla="*/ 175610 h 1159024"/>
                      <a:gd name="connsiteX489" fmla="*/ 737561 w 1159024"/>
                      <a:gd name="connsiteY489" fmla="*/ 175610 h 1159024"/>
                      <a:gd name="connsiteX490" fmla="*/ 737561 w 1159024"/>
                      <a:gd name="connsiteY490" fmla="*/ 210732 h 1159024"/>
                      <a:gd name="connsiteX491" fmla="*/ 737561 w 1159024"/>
                      <a:gd name="connsiteY491" fmla="*/ 245854 h 1159024"/>
                      <a:gd name="connsiteX492" fmla="*/ 772683 w 1159024"/>
                      <a:gd name="connsiteY492" fmla="*/ 245854 h 1159024"/>
                      <a:gd name="connsiteX493" fmla="*/ 772683 w 1159024"/>
                      <a:gd name="connsiteY493" fmla="*/ 210732 h 1159024"/>
                      <a:gd name="connsiteX494" fmla="*/ 772683 w 1159024"/>
                      <a:gd name="connsiteY494" fmla="*/ 175610 h 1159024"/>
                      <a:gd name="connsiteX495" fmla="*/ 737561 w 1159024"/>
                      <a:gd name="connsiteY495" fmla="*/ 175610 h 1159024"/>
                      <a:gd name="connsiteX496" fmla="*/ 737561 w 1159024"/>
                      <a:gd name="connsiteY496" fmla="*/ 140488 h 1159024"/>
                      <a:gd name="connsiteX497" fmla="*/ 702439 w 1159024"/>
                      <a:gd name="connsiteY497" fmla="*/ 140488 h 1159024"/>
                      <a:gd name="connsiteX498" fmla="*/ 702439 w 1159024"/>
                      <a:gd name="connsiteY498" fmla="*/ 105366 h 1159024"/>
                      <a:gd name="connsiteX499" fmla="*/ 702439 w 1159024"/>
                      <a:gd name="connsiteY499" fmla="*/ 70244 h 1159024"/>
                      <a:gd name="connsiteX500" fmla="*/ 737561 w 1159024"/>
                      <a:gd name="connsiteY500" fmla="*/ 70244 h 1159024"/>
                      <a:gd name="connsiteX501" fmla="*/ 737561 w 1159024"/>
                      <a:gd name="connsiteY501" fmla="*/ 105366 h 1159024"/>
                      <a:gd name="connsiteX502" fmla="*/ 772683 w 1159024"/>
                      <a:gd name="connsiteY502" fmla="*/ 105366 h 1159024"/>
                      <a:gd name="connsiteX503" fmla="*/ 807805 w 1159024"/>
                      <a:gd name="connsiteY503" fmla="*/ 105366 h 1159024"/>
                      <a:gd name="connsiteX504" fmla="*/ 807805 w 1159024"/>
                      <a:gd name="connsiteY504" fmla="*/ 140488 h 1159024"/>
                      <a:gd name="connsiteX505" fmla="*/ 807805 w 1159024"/>
                      <a:gd name="connsiteY505" fmla="*/ 175610 h 1159024"/>
                      <a:gd name="connsiteX506" fmla="*/ 842927 w 1159024"/>
                      <a:gd name="connsiteY506" fmla="*/ 175610 h 1159024"/>
                      <a:gd name="connsiteX507" fmla="*/ 842927 w 1159024"/>
                      <a:gd name="connsiteY507" fmla="*/ 210732 h 1159024"/>
                      <a:gd name="connsiteX508" fmla="*/ 807805 w 1159024"/>
                      <a:gd name="connsiteY508" fmla="*/ 210732 h 1159024"/>
                      <a:gd name="connsiteX509" fmla="*/ 807805 w 1159024"/>
                      <a:gd name="connsiteY509" fmla="*/ 245854 h 1159024"/>
                      <a:gd name="connsiteX510" fmla="*/ 807805 w 1159024"/>
                      <a:gd name="connsiteY510" fmla="*/ 280976 h 1159024"/>
                      <a:gd name="connsiteX511" fmla="*/ 772683 w 1159024"/>
                      <a:gd name="connsiteY511" fmla="*/ 280976 h 1159024"/>
                      <a:gd name="connsiteX512" fmla="*/ 737561 w 1159024"/>
                      <a:gd name="connsiteY512" fmla="*/ 280976 h 1159024"/>
                      <a:gd name="connsiteX513" fmla="*/ 702439 w 1159024"/>
                      <a:gd name="connsiteY513" fmla="*/ 280976 h 1159024"/>
                      <a:gd name="connsiteX514" fmla="*/ 702439 w 1159024"/>
                      <a:gd name="connsiteY514" fmla="*/ 316098 h 1159024"/>
                      <a:gd name="connsiteX515" fmla="*/ 737561 w 1159024"/>
                      <a:gd name="connsiteY515" fmla="*/ 316098 h 1159024"/>
                      <a:gd name="connsiteX516" fmla="*/ 737561 w 1159024"/>
                      <a:gd name="connsiteY516" fmla="*/ 351220 h 1159024"/>
                      <a:gd name="connsiteX517" fmla="*/ 702439 w 1159024"/>
                      <a:gd name="connsiteY517" fmla="*/ 351220 h 1159024"/>
                      <a:gd name="connsiteX518" fmla="*/ 667317 w 1159024"/>
                      <a:gd name="connsiteY518" fmla="*/ 351220 h 1159024"/>
                      <a:gd name="connsiteX519" fmla="*/ 632195 w 1159024"/>
                      <a:gd name="connsiteY519" fmla="*/ 351220 h 1159024"/>
                      <a:gd name="connsiteX520" fmla="*/ 597073 w 1159024"/>
                      <a:gd name="connsiteY520" fmla="*/ 351220 h 1159024"/>
                      <a:gd name="connsiteX521" fmla="*/ 597073 w 1159024"/>
                      <a:gd name="connsiteY521" fmla="*/ 386341 h 1159024"/>
                      <a:gd name="connsiteX522" fmla="*/ 561951 w 1159024"/>
                      <a:gd name="connsiteY522" fmla="*/ 386341 h 1159024"/>
                      <a:gd name="connsiteX523" fmla="*/ 561951 w 1159024"/>
                      <a:gd name="connsiteY523" fmla="*/ 351220 h 1159024"/>
                      <a:gd name="connsiteX524" fmla="*/ 526829 w 1159024"/>
                      <a:gd name="connsiteY524" fmla="*/ 351220 h 1159024"/>
                      <a:gd name="connsiteX525" fmla="*/ 526829 w 1159024"/>
                      <a:gd name="connsiteY525" fmla="*/ 386341 h 1159024"/>
                      <a:gd name="connsiteX526" fmla="*/ 561951 w 1159024"/>
                      <a:gd name="connsiteY526" fmla="*/ 386341 h 1159024"/>
                      <a:gd name="connsiteX527" fmla="*/ 561951 w 1159024"/>
                      <a:gd name="connsiteY527" fmla="*/ 421463 h 1159024"/>
                      <a:gd name="connsiteX528" fmla="*/ 597073 w 1159024"/>
                      <a:gd name="connsiteY528" fmla="*/ 421463 h 1159024"/>
                      <a:gd name="connsiteX529" fmla="*/ 597073 w 1159024"/>
                      <a:gd name="connsiteY529" fmla="*/ 386341 h 1159024"/>
                      <a:gd name="connsiteX530" fmla="*/ 632195 w 1159024"/>
                      <a:gd name="connsiteY530" fmla="*/ 386341 h 1159024"/>
                      <a:gd name="connsiteX531" fmla="*/ 632195 w 1159024"/>
                      <a:gd name="connsiteY531" fmla="*/ 421463 h 1159024"/>
                      <a:gd name="connsiteX532" fmla="*/ 632195 w 1159024"/>
                      <a:gd name="connsiteY532" fmla="*/ 456585 h 1159024"/>
                      <a:gd name="connsiteX533" fmla="*/ 597073 w 1159024"/>
                      <a:gd name="connsiteY533" fmla="*/ 456585 h 1159024"/>
                      <a:gd name="connsiteX534" fmla="*/ 561951 w 1159024"/>
                      <a:gd name="connsiteY534" fmla="*/ 456585 h 1159024"/>
                      <a:gd name="connsiteX535" fmla="*/ 561951 w 1159024"/>
                      <a:gd name="connsiteY535" fmla="*/ 491707 h 1159024"/>
                      <a:gd name="connsiteX536" fmla="*/ 526829 w 1159024"/>
                      <a:gd name="connsiteY536" fmla="*/ 491707 h 1159024"/>
                      <a:gd name="connsiteX537" fmla="*/ 526829 w 1159024"/>
                      <a:gd name="connsiteY537" fmla="*/ 456585 h 1159024"/>
                      <a:gd name="connsiteX538" fmla="*/ 526829 w 1159024"/>
                      <a:gd name="connsiteY538" fmla="*/ 421463 h 1159024"/>
                      <a:gd name="connsiteX539" fmla="*/ 491707 w 1159024"/>
                      <a:gd name="connsiteY539" fmla="*/ 421463 h 1159024"/>
                      <a:gd name="connsiteX540" fmla="*/ 491707 w 1159024"/>
                      <a:gd name="connsiteY540" fmla="*/ 386341 h 1159024"/>
                      <a:gd name="connsiteX541" fmla="*/ 491707 w 1159024"/>
                      <a:gd name="connsiteY541" fmla="*/ 351220 h 1159024"/>
                      <a:gd name="connsiteX542" fmla="*/ 491707 w 1159024"/>
                      <a:gd name="connsiteY542" fmla="*/ 316098 h 1159024"/>
                      <a:gd name="connsiteX543" fmla="*/ 491707 w 1159024"/>
                      <a:gd name="connsiteY543" fmla="*/ 526829 h 1159024"/>
                      <a:gd name="connsiteX544" fmla="*/ 526829 w 1159024"/>
                      <a:gd name="connsiteY544" fmla="*/ 526829 h 1159024"/>
                      <a:gd name="connsiteX545" fmla="*/ 561951 w 1159024"/>
                      <a:gd name="connsiteY545" fmla="*/ 526829 h 1159024"/>
                      <a:gd name="connsiteX546" fmla="*/ 561951 w 1159024"/>
                      <a:gd name="connsiteY546" fmla="*/ 491707 h 1159024"/>
                      <a:gd name="connsiteX547" fmla="*/ 597073 w 1159024"/>
                      <a:gd name="connsiteY547" fmla="*/ 491707 h 1159024"/>
                      <a:gd name="connsiteX548" fmla="*/ 597073 w 1159024"/>
                      <a:gd name="connsiteY548" fmla="*/ 526829 h 1159024"/>
                      <a:gd name="connsiteX549" fmla="*/ 632195 w 1159024"/>
                      <a:gd name="connsiteY549" fmla="*/ 526829 h 1159024"/>
                      <a:gd name="connsiteX550" fmla="*/ 632195 w 1159024"/>
                      <a:gd name="connsiteY550" fmla="*/ 561951 h 1159024"/>
                      <a:gd name="connsiteX551" fmla="*/ 597073 w 1159024"/>
                      <a:gd name="connsiteY551" fmla="*/ 561951 h 1159024"/>
                      <a:gd name="connsiteX552" fmla="*/ 597073 w 1159024"/>
                      <a:gd name="connsiteY552" fmla="*/ 597073 h 1159024"/>
                      <a:gd name="connsiteX553" fmla="*/ 561951 w 1159024"/>
                      <a:gd name="connsiteY553" fmla="*/ 597073 h 1159024"/>
                      <a:gd name="connsiteX554" fmla="*/ 561951 w 1159024"/>
                      <a:gd name="connsiteY554" fmla="*/ 561951 h 1159024"/>
                      <a:gd name="connsiteX555" fmla="*/ 526829 w 1159024"/>
                      <a:gd name="connsiteY555" fmla="*/ 561951 h 1159024"/>
                      <a:gd name="connsiteX556" fmla="*/ 491707 w 1159024"/>
                      <a:gd name="connsiteY556" fmla="*/ 561951 h 1159024"/>
                      <a:gd name="connsiteX557" fmla="*/ 491707 w 1159024"/>
                      <a:gd name="connsiteY557" fmla="*/ 526829 h 1159024"/>
                      <a:gd name="connsiteX558" fmla="*/ 491707 w 1159024"/>
                      <a:gd name="connsiteY558" fmla="*/ 983415 h 1159024"/>
                      <a:gd name="connsiteX559" fmla="*/ 526829 w 1159024"/>
                      <a:gd name="connsiteY559" fmla="*/ 983415 h 1159024"/>
                      <a:gd name="connsiteX560" fmla="*/ 526829 w 1159024"/>
                      <a:gd name="connsiteY560" fmla="*/ 948293 h 1159024"/>
                      <a:gd name="connsiteX561" fmla="*/ 561951 w 1159024"/>
                      <a:gd name="connsiteY561" fmla="*/ 948293 h 1159024"/>
                      <a:gd name="connsiteX562" fmla="*/ 561951 w 1159024"/>
                      <a:gd name="connsiteY562" fmla="*/ 983415 h 1159024"/>
                      <a:gd name="connsiteX563" fmla="*/ 597073 w 1159024"/>
                      <a:gd name="connsiteY563" fmla="*/ 983415 h 1159024"/>
                      <a:gd name="connsiteX564" fmla="*/ 597073 w 1159024"/>
                      <a:gd name="connsiteY564" fmla="*/ 1018537 h 1159024"/>
                      <a:gd name="connsiteX565" fmla="*/ 597073 w 1159024"/>
                      <a:gd name="connsiteY565" fmla="*/ 1053659 h 1159024"/>
                      <a:gd name="connsiteX566" fmla="*/ 597073 w 1159024"/>
                      <a:gd name="connsiteY566" fmla="*/ 1088781 h 1159024"/>
                      <a:gd name="connsiteX567" fmla="*/ 561951 w 1159024"/>
                      <a:gd name="connsiteY567" fmla="*/ 1088781 h 1159024"/>
                      <a:gd name="connsiteX568" fmla="*/ 561951 w 1159024"/>
                      <a:gd name="connsiteY568" fmla="*/ 1053659 h 1159024"/>
                      <a:gd name="connsiteX569" fmla="*/ 526829 w 1159024"/>
                      <a:gd name="connsiteY569" fmla="*/ 1053659 h 1159024"/>
                      <a:gd name="connsiteX570" fmla="*/ 526829 w 1159024"/>
                      <a:gd name="connsiteY570" fmla="*/ 1018537 h 1159024"/>
                      <a:gd name="connsiteX571" fmla="*/ 491707 w 1159024"/>
                      <a:gd name="connsiteY571" fmla="*/ 1018537 h 1159024"/>
                      <a:gd name="connsiteX572" fmla="*/ 491707 w 1159024"/>
                      <a:gd name="connsiteY572" fmla="*/ 983415 h 1159024"/>
                      <a:gd name="connsiteX573" fmla="*/ 526829 w 1159024"/>
                      <a:gd name="connsiteY573" fmla="*/ 597073 h 1159024"/>
                      <a:gd name="connsiteX574" fmla="*/ 561951 w 1159024"/>
                      <a:gd name="connsiteY574" fmla="*/ 597073 h 1159024"/>
                      <a:gd name="connsiteX575" fmla="*/ 561951 w 1159024"/>
                      <a:gd name="connsiteY575" fmla="*/ 632195 h 1159024"/>
                      <a:gd name="connsiteX576" fmla="*/ 561951 w 1159024"/>
                      <a:gd name="connsiteY576" fmla="*/ 667317 h 1159024"/>
                      <a:gd name="connsiteX577" fmla="*/ 526829 w 1159024"/>
                      <a:gd name="connsiteY577" fmla="*/ 667317 h 1159024"/>
                      <a:gd name="connsiteX578" fmla="*/ 526829 w 1159024"/>
                      <a:gd name="connsiteY578" fmla="*/ 632195 h 1159024"/>
                      <a:gd name="connsiteX579" fmla="*/ 526829 w 1159024"/>
                      <a:gd name="connsiteY579" fmla="*/ 597073 h 1159024"/>
                      <a:gd name="connsiteX580" fmla="*/ 561951 w 1159024"/>
                      <a:gd name="connsiteY580" fmla="*/ 35122 h 1159024"/>
                      <a:gd name="connsiteX581" fmla="*/ 597073 w 1159024"/>
                      <a:gd name="connsiteY581" fmla="*/ 35122 h 1159024"/>
                      <a:gd name="connsiteX582" fmla="*/ 597073 w 1159024"/>
                      <a:gd name="connsiteY582" fmla="*/ 0 h 1159024"/>
                      <a:gd name="connsiteX583" fmla="*/ 632195 w 1159024"/>
                      <a:gd name="connsiteY583" fmla="*/ 0 h 1159024"/>
                      <a:gd name="connsiteX584" fmla="*/ 667317 w 1159024"/>
                      <a:gd name="connsiteY584" fmla="*/ 0 h 1159024"/>
                      <a:gd name="connsiteX585" fmla="*/ 702439 w 1159024"/>
                      <a:gd name="connsiteY585" fmla="*/ 0 h 1159024"/>
                      <a:gd name="connsiteX586" fmla="*/ 702439 w 1159024"/>
                      <a:gd name="connsiteY586" fmla="*/ 35122 h 1159024"/>
                      <a:gd name="connsiteX587" fmla="*/ 667317 w 1159024"/>
                      <a:gd name="connsiteY587" fmla="*/ 35122 h 1159024"/>
                      <a:gd name="connsiteX588" fmla="*/ 667317 w 1159024"/>
                      <a:gd name="connsiteY588" fmla="*/ 70244 h 1159024"/>
                      <a:gd name="connsiteX589" fmla="*/ 632195 w 1159024"/>
                      <a:gd name="connsiteY589" fmla="*/ 70244 h 1159024"/>
                      <a:gd name="connsiteX590" fmla="*/ 597073 w 1159024"/>
                      <a:gd name="connsiteY590" fmla="*/ 70244 h 1159024"/>
                      <a:gd name="connsiteX591" fmla="*/ 561951 w 1159024"/>
                      <a:gd name="connsiteY591" fmla="*/ 70244 h 1159024"/>
                      <a:gd name="connsiteX592" fmla="*/ 561951 w 1159024"/>
                      <a:gd name="connsiteY592" fmla="*/ 35122 h 1159024"/>
                      <a:gd name="connsiteX593" fmla="*/ 597073 w 1159024"/>
                      <a:gd name="connsiteY593" fmla="*/ 632195 h 1159024"/>
                      <a:gd name="connsiteX594" fmla="*/ 632195 w 1159024"/>
                      <a:gd name="connsiteY594" fmla="*/ 632195 h 1159024"/>
                      <a:gd name="connsiteX595" fmla="*/ 632195 w 1159024"/>
                      <a:gd name="connsiteY595" fmla="*/ 597073 h 1159024"/>
                      <a:gd name="connsiteX596" fmla="*/ 667317 w 1159024"/>
                      <a:gd name="connsiteY596" fmla="*/ 597073 h 1159024"/>
                      <a:gd name="connsiteX597" fmla="*/ 667317 w 1159024"/>
                      <a:gd name="connsiteY597" fmla="*/ 561951 h 1159024"/>
                      <a:gd name="connsiteX598" fmla="*/ 667317 w 1159024"/>
                      <a:gd name="connsiteY598" fmla="*/ 526829 h 1159024"/>
                      <a:gd name="connsiteX599" fmla="*/ 667317 w 1159024"/>
                      <a:gd name="connsiteY599" fmla="*/ 491707 h 1159024"/>
                      <a:gd name="connsiteX600" fmla="*/ 702439 w 1159024"/>
                      <a:gd name="connsiteY600" fmla="*/ 491707 h 1159024"/>
                      <a:gd name="connsiteX601" fmla="*/ 702439 w 1159024"/>
                      <a:gd name="connsiteY601" fmla="*/ 526829 h 1159024"/>
                      <a:gd name="connsiteX602" fmla="*/ 702439 w 1159024"/>
                      <a:gd name="connsiteY602" fmla="*/ 561951 h 1159024"/>
                      <a:gd name="connsiteX603" fmla="*/ 702439 w 1159024"/>
                      <a:gd name="connsiteY603" fmla="*/ 597073 h 1159024"/>
                      <a:gd name="connsiteX604" fmla="*/ 702439 w 1159024"/>
                      <a:gd name="connsiteY604" fmla="*/ 632195 h 1159024"/>
                      <a:gd name="connsiteX605" fmla="*/ 667317 w 1159024"/>
                      <a:gd name="connsiteY605" fmla="*/ 632195 h 1159024"/>
                      <a:gd name="connsiteX606" fmla="*/ 667317 w 1159024"/>
                      <a:gd name="connsiteY606" fmla="*/ 667317 h 1159024"/>
                      <a:gd name="connsiteX607" fmla="*/ 667317 w 1159024"/>
                      <a:gd name="connsiteY607" fmla="*/ 702439 h 1159024"/>
                      <a:gd name="connsiteX608" fmla="*/ 632195 w 1159024"/>
                      <a:gd name="connsiteY608" fmla="*/ 702439 h 1159024"/>
                      <a:gd name="connsiteX609" fmla="*/ 632195 w 1159024"/>
                      <a:gd name="connsiteY609" fmla="*/ 667317 h 1159024"/>
                      <a:gd name="connsiteX610" fmla="*/ 597073 w 1159024"/>
                      <a:gd name="connsiteY610" fmla="*/ 667317 h 1159024"/>
                      <a:gd name="connsiteX611" fmla="*/ 597073 w 1159024"/>
                      <a:gd name="connsiteY611" fmla="*/ 632195 h 1159024"/>
                      <a:gd name="connsiteX612" fmla="*/ 597073 w 1159024"/>
                      <a:gd name="connsiteY612" fmla="*/ 702439 h 1159024"/>
                      <a:gd name="connsiteX613" fmla="*/ 632195 w 1159024"/>
                      <a:gd name="connsiteY613" fmla="*/ 702439 h 1159024"/>
                      <a:gd name="connsiteX614" fmla="*/ 632195 w 1159024"/>
                      <a:gd name="connsiteY614" fmla="*/ 737561 h 1159024"/>
                      <a:gd name="connsiteX615" fmla="*/ 597073 w 1159024"/>
                      <a:gd name="connsiteY615" fmla="*/ 737561 h 1159024"/>
                      <a:gd name="connsiteX616" fmla="*/ 597073 w 1159024"/>
                      <a:gd name="connsiteY616" fmla="*/ 702439 h 1159024"/>
                      <a:gd name="connsiteX617" fmla="*/ 597073 w 1159024"/>
                      <a:gd name="connsiteY617" fmla="*/ 1123903 h 1159024"/>
                      <a:gd name="connsiteX618" fmla="*/ 632195 w 1159024"/>
                      <a:gd name="connsiteY618" fmla="*/ 1123903 h 1159024"/>
                      <a:gd name="connsiteX619" fmla="*/ 632195 w 1159024"/>
                      <a:gd name="connsiteY619" fmla="*/ 1159024 h 1159024"/>
                      <a:gd name="connsiteX620" fmla="*/ 597073 w 1159024"/>
                      <a:gd name="connsiteY620" fmla="*/ 1159024 h 1159024"/>
                      <a:gd name="connsiteX621" fmla="*/ 597073 w 1159024"/>
                      <a:gd name="connsiteY621" fmla="*/ 1123903 h 1159024"/>
                      <a:gd name="connsiteX622" fmla="*/ 667317 w 1159024"/>
                      <a:gd name="connsiteY622" fmla="*/ 210732 h 1159024"/>
                      <a:gd name="connsiteX623" fmla="*/ 667317 w 1159024"/>
                      <a:gd name="connsiteY623" fmla="*/ 245854 h 1159024"/>
                      <a:gd name="connsiteX624" fmla="*/ 702439 w 1159024"/>
                      <a:gd name="connsiteY624" fmla="*/ 245854 h 1159024"/>
                      <a:gd name="connsiteX625" fmla="*/ 702439 w 1159024"/>
                      <a:gd name="connsiteY625" fmla="*/ 210732 h 1159024"/>
                      <a:gd name="connsiteX626" fmla="*/ 667317 w 1159024"/>
                      <a:gd name="connsiteY626" fmla="*/ 210732 h 1159024"/>
                      <a:gd name="connsiteX627" fmla="*/ 632195 w 1159024"/>
                      <a:gd name="connsiteY627" fmla="*/ 737561 h 1159024"/>
                      <a:gd name="connsiteX628" fmla="*/ 667317 w 1159024"/>
                      <a:gd name="connsiteY628" fmla="*/ 737561 h 1159024"/>
                      <a:gd name="connsiteX629" fmla="*/ 667317 w 1159024"/>
                      <a:gd name="connsiteY629" fmla="*/ 772683 h 1159024"/>
                      <a:gd name="connsiteX630" fmla="*/ 632195 w 1159024"/>
                      <a:gd name="connsiteY630" fmla="*/ 772683 h 1159024"/>
                      <a:gd name="connsiteX631" fmla="*/ 632195 w 1159024"/>
                      <a:gd name="connsiteY631" fmla="*/ 737561 h 1159024"/>
                      <a:gd name="connsiteX632" fmla="*/ 632195 w 1159024"/>
                      <a:gd name="connsiteY632" fmla="*/ 842927 h 1159024"/>
                      <a:gd name="connsiteX633" fmla="*/ 667317 w 1159024"/>
                      <a:gd name="connsiteY633" fmla="*/ 842927 h 1159024"/>
                      <a:gd name="connsiteX634" fmla="*/ 667317 w 1159024"/>
                      <a:gd name="connsiteY634" fmla="*/ 878049 h 1159024"/>
                      <a:gd name="connsiteX635" fmla="*/ 632195 w 1159024"/>
                      <a:gd name="connsiteY635" fmla="*/ 878049 h 1159024"/>
                      <a:gd name="connsiteX636" fmla="*/ 632195 w 1159024"/>
                      <a:gd name="connsiteY636" fmla="*/ 842927 h 1159024"/>
                      <a:gd name="connsiteX637" fmla="*/ 632195 w 1159024"/>
                      <a:gd name="connsiteY637" fmla="*/ 1018537 h 1159024"/>
                      <a:gd name="connsiteX638" fmla="*/ 667317 w 1159024"/>
                      <a:gd name="connsiteY638" fmla="*/ 1018537 h 1159024"/>
                      <a:gd name="connsiteX639" fmla="*/ 667317 w 1159024"/>
                      <a:gd name="connsiteY639" fmla="*/ 1053659 h 1159024"/>
                      <a:gd name="connsiteX640" fmla="*/ 632195 w 1159024"/>
                      <a:gd name="connsiteY640" fmla="*/ 1053659 h 1159024"/>
                      <a:gd name="connsiteX641" fmla="*/ 632195 w 1159024"/>
                      <a:gd name="connsiteY641" fmla="*/ 1018537 h 1159024"/>
                      <a:gd name="connsiteX642" fmla="*/ 632195 w 1159024"/>
                      <a:gd name="connsiteY642" fmla="*/ 1088781 h 1159024"/>
                      <a:gd name="connsiteX643" fmla="*/ 667317 w 1159024"/>
                      <a:gd name="connsiteY643" fmla="*/ 1088781 h 1159024"/>
                      <a:gd name="connsiteX644" fmla="*/ 667317 w 1159024"/>
                      <a:gd name="connsiteY644" fmla="*/ 1123903 h 1159024"/>
                      <a:gd name="connsiteX645" fmla="*/ 632195 w 1159024"/>
                      <a:gd name="connsiteY645" fmla="*/ 1123903 h 1159024"/>
                      <a:gd name="connsiteX646" fmla="*/ 632195 w 1159024"/>
                      <a:gd name="connsiteY646" fmla="*/ 1088781 h 1159024"/>
                      <a:gd name="connsiteX647" fmla="*/ 667317 w 1159024"/>
                      <a:gd name="connsiteY647" fmla="*/ 386341 h 1159024"/>
                      <a:gd name="connsiteX648" fmla="*/ 702439 w 1159024"/>
                      <a:gd name="connsiteY648" fmla="*/ 386341 h 1159024"/>
                      <a:gd name="connsiteX649" fmla="*/ 702439 w 1159024"/>
                      <a:gd name="connsiteY649" fmla="*/ 421463 h 1159024"/>
                      <a:gd name="connsiteX650" fmla="*/ 702439 w 1159024"/>
                      <a:gd name="connsiteY650" fmla="*/ 456585 h 1159024"/>
                      <a:gd name="connsiteX651" fmla="*/ 667317 w 1159024"/>
                      <a:gd name="connsiteY651" fmla="*/ 456585 h 1159024"/>
                      <a:gd name="connsiteX652" fmla="*/ 667317 w 1159024"/>
                      <a:gd name="connsiteY652" fmla="*/ 421463 h 1159024"/>
                      <a:gd name="connsiteX653" fmla="*/ 667317 w 1159024"/>
                      <a:gd name="connsiteY653" fmla="*/ 386341 h 1159024"/>
                      <a:gd name="connsiteX654" fmla="*/ 667317 w 1159024"/>
                      <a:gd name="connsiteY654" fmla="*/ 913171 h 1159024"/>
                      <a:gd name="connsiteX655" fmla="*/ 702439 w 1159024"/>
                      <a:gd name="connsiteY655" fmla="*/ 913171 h 1159024"/>
                      <a:gd name="connsiteX656" fmla="*/ 702439 w 1159024"/>
                      <a:gd name="connsiteY656" fmla="*/ 948293 h 1159024"/>
                      <a:gd name="connsiteX657" fmla="*/ 667317 w 1159024"/>
                      <a:gd name="connsiteY657" fmla="*/ 948293 h 1159024"/>
                      <a:gd name="connsiteX658" fmla="*/ 667317 w 1159024"/>
                      <a:gd name="connsiteY658" fmla="*/ 913171 h 1159024"/>
                      <a:gd name="connsiteX659" fmla="*/ 667317 w 1159024"/>
                      <a:gd name="connsiteY659" fmla="*/ 1123903 h 1159024"/>
                      <a:gd name="connsiteX660" fmla="*/ 702439 w 1159024"/>
                      <a:gd name="connsiteY660" fmla="*/ 1123903 h 1159024"/>
                      <a:gd name="connsiteX661" fmla="*/ 737561 w 1159024"/>
                      <a:gd name="connsiteY661" fmla="*/ 1123903 h 1159024"/>
                      <a:gd name="connsiteX662" fmla="*/ 737561 w 1159024"/>
                      <a:gd name="connsiteY662" fmla="*/ 1159024 h 1159024"/>
                      <a:gd name="connsiteX663" fmla="*/ 702439 w 1159024"/>
                      <a:gd name="connsiteY663" fmla="*/ 1159024 h 1159024"/>
                      <a:gd name="connsiteX664" fmla="*/ 667317 w 1159024"/>
                      <a:gd name="connsiteY664" fmla="*/ 1159024 h 1159024"/>
                      <a:gd name="connsiteX665" fmla="*/ 667317 w 1159024"/>
                      <a:gd name="connsiteY665" fmla="*/ 1123903 h 1159024"/>
                      <a:gd name="connsiteX666" fmla="*/ 702439 w 1159024"/>
                      <a:gd name="connsiteY666" fmla="*/ 456585 h 1159024"/>
                      <a:gd name="connsiteX667" fmla="*/ 737561 w 1159024"/>
                      <a:gd name="connsiteY667" fmla="*/ 456585 h 1159024"/>
                      <a:gd name="connsiteX668" fmla="*/ 737561 w 1159024"/>
                      <a:gd name="connsiteY668" fmla="*/ 491707 h 1159024"/>
                      <a:gd name="connsiteX669" fmla="*/ 702439 w 1159024"/>
                      <a:gd name="connsiteY669" fmla="*/ 491707 h 1159024"/>
                      <a:gd name="connsiteX670" fmla="*/ 702439 w 1159024"/>
                      <a:gd name="connsiteY670" fmla="*/ 456585 h 1159024"/>
                      <a:gd name="connsiteX671" fmla="*/ 702439 w 1159024"/>
                      <a:gd name="connsiteY671" fmla="*/ 632195 h 1159024"/>
                      <a:gd name="connsiteX672" fmla="*/ 737561 w 1159024"/>
                      <a:gd name="connsiteY672" fmla="*/ 632195 h 1159024"/>
                      <a:gd name="connsiteX673" fmla="*/ 737561 w 1159024"/>
                      <a:gd name="connsiteY673" fmla="*/ 667317 h 1159024"/>
                      <a:gd name="connsiteX674" fmla="*/ 702439 w 1159024"/>
                      <a:gd name="connsiteY674" fmla="*/ 667317 h 1159024"/>
                      <a:gd name="connsiteX675" fmla="*/ 702439 w 1159024"/>
                      <a:gd name="connsiteY675" fmla="*/ 632195 h 1159024"/>
                      <a:gd name="connsiteX676" fmla="*/ 702439 w 1159024"/>
                      <a:gd name="connsiteY676" fmla="*/ 737561 h 1159024"/>
                      <a:gd name="connsiteX677" fmla="*/ 737561 w 1159024"/>
                      <a:gd name="connsiteY677" fmla="*/ 737561 h 1159024"/>
                      <a:gd name="connsiteX678" fmla="*/ 772683 w 1159024"/>
                      <a:gd name="connsiteY678" fmla="*/ 737561 h 1159024"/>
                      <a:gd name="connsiteX679" fmla="*/ 807805 w 1159024"/>
                      <a:gd name="connsiteY679" fmla="*/ 737561 h 1159024"/>
                      <a:gd name="connsiteX680" fmla="*/ 807805 w 1159024"/>
                      <a:gd name="connsiteY680" fmla="*/ 772683 h 1159024"/>
                      <a:gd name="connsiteX681" fmla="*/ 772683 w 1159024"/>
                      <a:gd name="connsiteY681" fmla="*/ 772683 h 1159024"/>
                      <a:gd name="connsiteX682" fmla="*/ 772683 w 1159024"/>
                      <a:gd name="connsiteY682" fmla="*/ 807805 h 1159024"/>
                      <a:gd name="connsiteX683" fmla="*/ 807805 w 1159024"/>
                      <a:gd name="connsiteY683" fmla="*/ 807805 h 1159024"/>
                      <a:gd name="connsiteX684" fmla="*/ 842927 w 1159024"/>
                      <a:gd name="connsiteY684" fmla="*/ 807805 h 1159024"/>
                      <a:gd name="connsiteX685" fmla="*/ 842927 w 1159024"/>
                      <a:gd name="connsiteY685" fmla="*/ 842927 h 1159024"/>
                      <a:gd name="connsiteX686" fmla="*/ 807805 w 1159024"/>
                      <a:gd name="connsiteY686" fmla="*/ 842927 h 1159024"/>
                      <a:gd name="connsiteX687" fmla="*/ 772683 w 1159024"/>
                      <a:gd name="connsiteY687" fmla="*/ 842927 h 1159024"/>
                      <a:gd name="connsiteX688" fmla="*/ 772683 w 1159024"/>
                      <a:gd name="connsiteY688" fmla="*/ 878049 h 1159024"/>
                      <a:gd name="connsiteX689" fmla="*/ 807805 w 1159024"/>
                      <a:gd name="connsiteY689" fmla="*/ 878049 h 1159024"/>
                      <a:gd name="connsiteX690" fmla="*/ 842927 w 1159024"/>
                      <a:gd name="connsiteY690" fmla="*/ 878049 h 1159024"/>
                      <a:gd name="connsiteX691" fmla="*/ 842927 w 1159024"/>
                      <a:gd name="connsiteY691" fmla="*/ 842927 h 1159024"/>
                      <a:gd name="connsiteX692" fmla="*/ 878049 w 1159024"/>
                      <a:gd name="connsiteY692" fmla="*/ 842927 h 1159024"/>
                      <a:gd name="connsiteX693" fmla="*/ 878049 w 1159024"/>
                      <a:gd name="connsiteY693" fmla="*/ 807805 h 1159024"/>
                      <a:gd name="connsiteX694" fmla="*/ 913171 w 1159024"/>
                      <a:gd name="connsiteY694" fmla="*/ 807805 h 1159024"/>
                      <a:gd name="connsiteX695" fmla="*/ 913171 w 1159024"/>
                      <a:gd name="connsiteY695" fmla="*/ 842927 h 1159024"/>
                      <a:gd name="connsiteX696" fmla="*/ 948293 w 1159024"/>
                      <a:gd name="connsiteY696" fmla="*/ 842927 h 1159024"/>
                      <a:gd name="connsiteX697" fmla="*/ 983415 w 1159024"/>
                      <a:gd name="connsiteY697" fmla="*/ 842927 h 1159024"/>
                      <a:gd name="connsiteX698" fmla="*/ 1018537 w 1159024"/>
                      <a:gd name="connsiteY698" fmla="*/ 842927 h 1159024"/>
                      <a:gd name="connsiteX699" fmla="*/ 1053659 w 1159024"/>
                      <a:gd name="connsiteY699" fmla="*/ 842927 h 1159024"/>
                      <a:gd name="connsiteX700" fmla="*/ 1053659 w 1159024"/>
                      <a:gd name="connsiteY700" fmla="*/ 878049 h 1159024"/>
                      <a:gd name="connsiteX701" fmla="*/ 1018537 w 1159024"/>
                      <a:gd name="connsiteY701" fmla="*/ 878049 h 1159024"/>
                      <a:gd name="connsiteX702" fmla="*/ 1018537 w 1159024"/>
                      <a:gd name="connsiteY702" fmla="*/ 913171 h 1159024"/>
                      <a:gd name="connsiteX703" fmla="*/ 1053659 w 1159024"/>
                      <a:gd name="connsiteY703" fmla="*/ 913171 h 1159024"/>
                      <a:gd name="connsiteX704" fmla="*/ 1088781 w 1159024"/>
                      <a:gd name="connsiteY704" fmla="*/ 913171 h 1159024"/>
                      <a:gd name="connsiteX705" fmla="*/ 1088781 w 1159024"/>
                      <a:gd name="connsiteY705" fmla="*/ 878049 h 1159024"/>
                      <a:gd name="connsiteX706" fmla="*/ 1123903 w 1159024"/>
                      <a:gd name="connsiteY706" fmla="*/ 878049 h 1159024"/>
                      <a:gd name="connsiteX707" fmla="*/ 1159024 w 1159024"/>
                      <a:gd name="connsiteY707" fmla="*/ 878049 h 1159024"/>
                      <a:gd name="connsiteX708" fmla="*/ 1159024 w 1159024"/>
                      <a:gd name="connsiteY708" fmla="*/ 913171 h 1159024"/>
                      <a:gd name="connsiteX709" fmla="*/ 1159024 w 1159024"/>
                      <a:gd name="connsiteY709" fmla="*/ 948293 h 1159024"/>
                      <a:gd name="connsiteX710" fmla="*/ 1159024 w 1159024"/>
                      <a:gd name="connsiteY710" fmla="*/ 983415 h 1159024"/>
                      <a:gd name="connsiteX711" fmla="*/ 1123903 w 1159024"/>
                      <a:gd name="connsiteY711" fmla="*/ 983415 h 1159024"/>
                      <a:gd name="connsiteX712" fmla="*/ 1123903 w 1159024"/>
                      <a:gd name="connsiteY712" fmla="*/ 948293 h 1159024"/>
                      <a:gd name="connsiteX713" fmla="*/ 1088781 w 1159024"/>
                      <a:gd name="connsiteY713" fmla="*/ 948293 h 1159024"/>
                      <a:gd name="connsiteX714" fmla="*/ 1053659 w 1159024"/>
                      <a:gd name="connsiteY714" fmla="*/ 948293 h 1159024"/>
                      <a:gd name="connsiteX715" fmla="*/ 1018537 w 1159024"/>
                      <a:gd name="connsiteY715" fmla="*/ 948293 h 1159024"/>
                      <a:gd name="connsiteX716" fmla="*/ 1018537 w 1159024"/>
                      <a:gd name="connsiteY716" fmla="*/ 983415 h 1159024"/>
                      <a:gd name="connsiteX717" fmla="*/ 1018537 w 1159024"/>
                      <a:gd name="connsiteY717" fmla="*/ 1018537 h 1159024"/>
                      <a:gd name="connsiteX718" fmla="*/ 1018537 w 1159024"/>
                      <a:gd name="connsiteY718" fmla="*/ 1053659 h 1159024"/>
                      <a:gd name="connsiteX719" fmla="*/ 983415 w 1159024"/>
                      <a:gd name="connsiteY719" fmla="*/ 1053659 h 1159024"/>
                      <a:gd name="connsiteX720" fmla="*/ 983415 w 1159024"/>
                      <a:gd name="connsiteY720" fmla="*/ 1018537 h 1159024"/>
                      <a:gd name="connsiteX721" fmla="*/ 948293 w 1159024"/>
                      <a:gd name="connsiteY721" fmla="*/ 1018537 h 1159024"/>
                      <a:gd name="connsiteX722" fmla="*/ 913171 w 1159024"/>
                      <a:gd name="connsiteY722" fmla="*/ 1018537 h 1159024"/>
                      <a:gd name="connsiteX723" fmla="*/ 878049 w 1159024"/>
                      <a:gd name="connsiteY723" fmla="*/ 1018537 h 1159024"/>
                      <a:gd name="connsiteX724" fmla="*/ 842927 w 1159024"/>
                      <a:gd name="connsiteY724" fmla="*/ 1018537 h 1159024"/>
                      <a:gd name="connsiteX725" fmla="*/ 842927 w 1159024"/>
                      <a:gd name="connsiteY725" fmla="*/ 983415 h 1159024"/>
                      <a:gd name="connsiteX726" fmla="*/ 842927 w 1159024"/>
                      <a:gd name="connsiteY726" fmla="*/ 948293 h 1159024"/>
                      <a:gd name="connsiteX727" fmla="*/ 807805 w 1159024"/>
                      <a:gd name="connsiteY727" fmla="*/ 948293 h 1159024"/>
                      <a:gd name="connsiteX728" fmla="*/ 807805 w 1159024"/>
                      <a:gd name="connsiteY728" fmla="*/ 983415 h 1159024"/>
                      <a:gd name="connsiteX729" fmla="*/ 807805 w 1159024"/>
                      <a:gd name="connsiteY729" fmla="*/ 1018537 h 1159024"/>
                      <a:gd name="connsiteX730" fmla="*/ 842927 w 1159024"/>
                      <a:gd name="connsiteY730" fmla="*/ 1018537 h 1159024"/>
                      <a:gd name="connsiteX731" fmla="*/ 842927 w 1159024"/>
                      <a:gd name="connsiteY731" fmla="*/ 1053659 h 1159024"/>
                      <a:gd name="connsiteX732" fmla="*/ 878049 w 1159024"/>
                      <a:gd name="connsiteY732" fmla="*/ 1053659 h 1159024"/>
                      <a:gd name="connsiteX733" fmla="*/ 913171 w 1159024"/>
                      <a:gd name="connsiteY733" fmla="*/ 1053659 h 1159024"/>
                      <a:gd name="connsiteX734" fmla="*/ 913171 w 1159024"/>
                      <a:gd name="connsiteY734" fmla="*/ 1088781 h 1159024"/>
                      <a:gd name="connsiteX735" fmla="*/ 878049 w 1159024"/>
                      <a:gd name="connsiteY735" fmla="*/ 1088781 h 1159024"/>
                      <a:gd name="connsiteX736" fmla="*/ 878049 w 1159024"/>
                      <a:gd name="connsiteY736" fmla="*/ 1123903 h 1159024"/>
                      <a:gd name="connsiteX737" fmla="*/ 878049 w 1159024"/>
                      <a:gd name="connsiteY737" fmla="*/ 1159024 h 1159024"/>
                      <a:gd name="connsiteX738" fmla="*/ 842927 w 1159024"/>
                      <a:gd name="connsiteY738" fmla="*/ 1159024 h 1159024"/>
                      <a:gd name="connsiteX739" fmla="*/ 807805 w 1159024"/>
                      <a:gd name="connsiteY739" fmla="*/ 1159024 h 1159024"/>
                      <a:gd name="connsiteX740" fmla="*/ 772683 w 1159024"/>
                      <a:gd name="connsiteY740" fmla="*/ 1159024 h 1159024"/>
                      <a:gd name="connsiteX741" fmla="*/ 772683 w 1159024"/>
                      <a:gd name="connsiteY741" fmla="*/ 1123903 h 1159024"/>
                      <a:gd name="connsiteX742" fmla="*/ 737561 w 1159024"/>
                      <a:gd name="connsiteY742" fmla="*/ 1123903 h 1159024"/>
                      <a:gd name="connsiteX743" fmla="*/ 737561 w 1159024"/>
                      <a:gd name="connsiteY743" fmla="*/ 1088781 h 1159024"/>
                      <a:gd name="connsiteX744" fmla="*/ 772683 w 1159024"/>
                      <a:gd name="connsiteY744" fmla="*/ 1088781 h 1159024"/>
                      <a:gd name="connsiteX745" fmla="*/ 807805 w 1159024"/>
                      <a:gd name="connsiteY745" fmla="*/ 1088781 h 1159024"/>
                      <a:gd name="connsiteX746" fmla="*/ 807805 w 1159024"/>
                      <a:gd name="connsiteY746" fmla="*/ 1123903 h 1159024"/>
                      <a:gd name="connsiteX747" fmla="*/ 842927 w 1159024"/>
                      <a:gd name="connsiteY747" fmla="*/ 1123903 h 1159024"/>
                      <a:gd name="connsiteX748" fmla="*/ 842927 w 1159024"/>
                      <a:gd name="connsiteY748" fmla="*/ 1088781 h 1159024"/>
                      <a:gd name="connsiteX749" fmla="*/ 807805 w 1159024"/>
                      <a:gd name="connsiteY749" fmla="*/ 1088781 h 1159024"/>
                      <a:gd name="connsiteX750" fmla="*/ 807805 w 1159024"/>
                      <a:gd name="connsiteY750" fmla="*/ 1053659 h 1159024"/>
                      <a:gd name="connsiteX751" fmla="*/ 772683 w 1159024"/>
                      <a:gd name="connsiteY751" fmla="*/ 1053659 h 1159024"/>
                      <a:gd name="connsiteX752" fmla="*/ 737561 w 1159024"/>
                      <a:gd name="connsiteY752" fmla="*/ 1053659 h 1159024"/>
                      <a:gd name="connsiteX753" fmla="*/ 737561 w 1159024"/>
                      <a:gd name="connsiteY753" fmla="*/ 1018537 h 1159024"/>
                      <a:gd name="connsiteX754" fmla="*/ 772683 w 1159024"/>
                      <a:gd name="connsiteY754" fmla="*/ 1018537 h 1159024"/>
                      <a:gd name="connsiteX755" fmla="*/ 772683 w 1159024"/>
                      <a:gd name="connsiteY755" fmla="*/ 983415 h 1159024"/>
                      <a:gd name="connsiteX756" fmla="*/ 737561 w 1159024"/>
                      <a:gd name="connsiteY756" fmla="*/ 983415 h 1159024"/>
                      <a:gd name="connsiteX757" fmla="*/ 737561 w 1159024"/>
                      <a:gd name="connsiteY757" fmla="*/ 1018537 h 1159024"/>
                      <a:gd name="connsiteX758" fmla="*/ 702439 w 1159024"/>
                      <a:gd name="connsiteY758" fmla="*/ 1018537 h 1159024"/>
                      <a:gd name="connsiteX759" fmla="*/ 702439 w 1159024"/>
                      <a:gd name="connsiteY759" fmla="*/ 983415 h 1159024"/>
                      <a:gd name="connsiteX760" fmla="*/ 702439 w 1159024"/>
                      <a:gd name="connsiteY760" fmla="*/ 948293 h 1159024"/>
                      <a:gd name="connsiteX761" fmla="*/ 737561 w 1159024"/>
                      <a:gd name="connsiteY761" fmla="*/ 948293 h 1159024"/>
                      <a:gd name="connsiteX762" fmla="*/ 772683 w 1159024"/>
                      <a:gd name="connsiteY762" fmla="*/ 948293 h 1159024"/>
                      <a:gd name="connsiteX763" fmla="*/ 772683 w 1159024"/>
                      <a:gd name="connsiteY763" fmla="*/ 913171 h 1159024"/>
                      <a:gd name="connsiteX764" fmla="*/ 737561 w 1159024"/>
                      <a:gd name="connsiteY764" fmla="*/ 913171 h 1159024"/>
                      <a:gd name="connsiteX765" fmla="*/ 737561 w 1159024"/>
                      <a:gd name="connsiteY765" fmla="*/ 878049 h 1159024"/>
                      <a:gd name="connsiteX766" fmla="*/ 702439 w 1159024"/>
                      <a:gd name="connsiteY766" fmla="*/ 878049 h 1159024"/>
                      <a:gd name="connsiteX767" fmla="*/ 702439 w 1159024"/>
                      <a:gd name="connsiteY767" fmla="*/ 842927 h 1159024"/>
                      <a:gd name="connsiteX768" fmla="*/ 702439 w 1159024"/>
                      <a:gd name="connsiteY768" fmla="*/ 807805 h 1159024"/>
                      <a:gd name="connsiteX769" fmla="*/ 737561 w 1159024"/>
                      <a:gd name="connsiteY769" fmla="*/ 807805 h 1159024"/>
                      <a:gd name="connsiteX770" fmla="*/ 737561 w 1159024"/>
                      <a:gd name="connsiteY770" fmla="*/ 772683 h 1159024"/>
                      <a:gd name="connsiteX771" fmla="*/ 702439 w 1159024"/>
                      <a:gd name="connsiteY771" fmla="*/ 772683 h 1159024"/>
                      <a:gd name="connsiteX772" fmla="*/ 702439 w 1159024"/>
                      <a:gd name="connsiteY772" fmla="*/ 737561 h 1159024"/>
                      <a:gd name="connsiteX773" fmla="*/ 702439 w 1159024"/>
                      <a:gd name="connsiteY773" fmla="*/ 1053659 h 1159024"/>
                      <a:gd name="connsiteX774" fmla="*/ 737561 w 1159024"/>
                      <a:gd name="connsiteY774" fmla="*/ 1053659 h 1159024"/>
                      <a:gd name="connsiteX775" fmla="*/ 737561 w 1159024"/>
                      <a:gd name="connsiteY775" fmla="*/ 1088781 h 1159024"/>
                      <a:gd name="connsiteX776" fmla="*/ 702439 w 1159024"/>
                      <a:gd name="connsiteY776" fmla="*/ 1088781 h 1159024"/>
                      <a:gd name="connsiteX777" fmla="*/ 702439 w 1159024"/>
                      <a:gd name="connsiteY777" fmla="*/ 1053659 h 1159024"/>
                      <a:gd name="connsiteX778" fmla="*/ 737561 w 1159024"/>
                      <a:gd name="connsiteY778" fmla="*/ 0 h 1159024"/>
                      <a:gd name="connsiteX779" fmla="*/ 772683 w 1159024"/>
                      <a:gd name="connsiteY779" fmla="*/ 0 h 1159024"/>
                      <a:gd name="connsiteX780" fmla="*/ 807805 w 1159024"/>
                      <a:gd name="connsiteY780" fmla="*/ 0 h 1159024"/>
                      <a:gd name="connsiteX781" fmla="*/ 842927 w 1159024"/>
                      <a:gd name="connsiteY781" fmla="*/ 0 h 1159024"/>
                      <a:gd name="connsiteX782" fmla="*/ 878049 w 1159024"/>
                      <a:gd name="connsiteY782" fmla="*/ 0 h 1159024"/>
                      <a:gd name="connsiteX783" fmla="*/ 878049 w 1159024"/>
                      <a:gd name="connsiteY783" fmla="*/ 35122 h 1159024"/>
                      <a:gd name="connsiteX784" fmla="*/ 842927 w 1159024"/>
                      <a:gd name="connsiteY784" fmla="*/ 35122 h 1159024"/>
                      <a:gd name="connsiteX785" fmla="*/ 842927 w 1159024"/>
                      <a:gd name="connsiteY785" fmla="*/ 70244 h 1159024"/>
                      <a:gd name="connsiteX786" fmla="*/ 878049 w 1159024"/>
                      <a:gd name="connsiteY786" fmla="*/ 70244 h 1159024"/>
                      <a:gd name="connsiteX787" fmla="*/ 878049 w 1159024"/>
                      <a:gd name="connsiteY787" fmla="*/ 105366 h 1159024"/>
                      <a:gd name="connsiteX788" fmla="*/ 842927 w 1159024"/>
                      <a:gd name="connsiteY788" fmla="*/ 105366 h 1159024"/>
                      <a:gd name="connsiteX789" fmla="*/ 807805 w 1159024"/>
                      <a:gd name="connsiteY789" fmla="*/ 105366 h 1159024"/>
                      <a:gd name="connsiteX790" fmla="*/ 807805 w 1159024"/>
                      <a:gd name="connsiteY790" fmla="*/ 70244 h 1159024"/>
                      <a:gd name="connsiteX791" fmla="*/ 772683 w 1159024"/>
                      <a:gd name="connsiteY791" fmla="*/ 70244 h 1159024"/>
                      <a:gd name="connsiteX792" fmla="*/ 772683 w 1159024"/>
                      <a:gd name="connsiteY792" fmla="*/ 35122 h 1159024"/>
                      <a:gd name="connsiteX793" fmla="*/ 737561 w 1159024"/>
                      <a:gd name="connsiteY793" fmla="*/ 35122 h 1159024"/>
                      <a:gd name="connsiteX794" fmla="*/ 737561 w 1159024"/>
                      <a:gd name="connsiteY794" fmla="*/ 0 h 1159024"/>
                      <a:gd name="connsiteX795" fmla="*/ 737561 w 1159024"/>
                      <a:gd name="connsiteY795" fmla="*/ 351220 h 1159024"/>
                      <a:gd name="connsiteX796" fmla="*/ 772683 w 1159024"/>
                      <a:gd name="connsiteY796" fmla="*/ 351220 h 1159024"/>
                      <a:gd name="connsiteX797" fmla="*/ 772683 w 1159024"/>
                      <a:gd name="connsiteY797" fmla="*/ 386341 h 1159024"/>
                      <a:gd name="connsiteX798" fmla="*/ 737561 w 1159024"/>
                      <a:gd name="connsiteY798" fmla="*/ 386341 h 1159024"/>
                      <a:gd name="connsiteX799" fmla="*/ 737561 w 1159024"/>
                      <a:gd name="connsiteY799" fmla="*/ 351220 h 1159024"/>
                      <a:gd name="connsiteX800" fmla="*/ 737561 w 1159024"/>
                      <a:gd name="connsiteY800" fmla="*/ 491707 h 1159024"/>
                      <a:gd name="connsiteX801" fmla="*/ 772683 w 1159024"/>
                      <a:gd name="connsiteY801" fmla="*/ 491707 h 1159024"/>
                      <a:gd name="connsiteX802" fmla="*/ 772683 w 1159024"/>
                      <a:gd name="connsiteY802" fmla="*/ 526829 h 1159024"/>
                      <a:gd name="connsiteX803" fmla="*/ 807805 w 1159024"/>
                      <a:gd name="connsiteY803" fmla="*/ 526829 h 1159024"/>
                      <a:gd name="connsiteX804" fmla="*/ 842927 w 1159024"/>
                      <a:gd name="connsiteY804" fmla="*/ 526829 h 1159024"/>
                      <a:gd name="connsiteX805" fmla="*/ 842927 w 1159024"/>
                      <a:gd name="connsiteY805" fmla="*/ 561951 h 1159024"/>
                      <a:gd name="connsiteX806" fmla="*/ 842927 w 1159024"/>
                      <a:gd name="connsiteY806" fmla="*/ 597073 h 1159024"/>
                      <a:gd name="connsiteX807" fmla="*/ 807805 w 1159024"/>
                      <a:gd name="connsiteY807" fmla="*/ 597073 h 1159024"/>
                      <a:gd name="connsiteX808" fmla="*/ 772683 w 1159024"/>
                      <a:gd name="connsiteY808" fmla="*/ 597073 h 1159024"/>
                      <a:gd name="connsiteX809" fmla="*/ 772683 w 1159024"/>
                      <a:gd name="connsiteY809" fmla="*/ 632195 h 1159024"/>
                      <a:gd name="connsiteX810" fmla="*/ 737561 w 1159024"/>
                      <a:gd name="connsiteY810" fmla="*/ 632195 h 1159024"/>
                      <a:gd name="connsiteX811" fmla="*/ 737561 w 1159024"/>
                      <a:gd name="connsiteY811" fmla="*/ 597073 h 1159024"/>
                      <a:gd name="connsiteX812" fmla="*/ 737561 w 1159024"/>
                      <a:gd name="connsiteY812" fmla="*/ 561951 h 1159024"/>
                      <a:gd name="connsiteX813" fmla="*/ 737561 w 1159024"/>
                      <a:gd name="connsiteY813" fmla="*/ 526829 h 1159024"/>
                      <a:gd name="connsiteX814" fmla="*/ 737561 w 1159024"/>
                      <a:gd name="connsiteY814" fmla="*/ 491707 h 1159024"/>
                      <a:gd name="connsiteX815" fmla="*/ 737561 w 1159024"/>
                      <a:gd name="connsiteY815" fmla="*/ 667317 h 1159024"/>
                      <a:gd name="connsiteX816" fmla="*/ 772683 w 1159024"/>
                      <a:gd name="connsiteY816" fmla="*/ 667317 h 1159024"/>
                      <a:gd name="connsiteX817" fmla="*/ 772683 w 1159024"/>
                      <a:gd name="connsiteY817" fmla="*/ 632195 h 1159024"/>
                      <a:gd name="connsiteX818" fmla="*/ 807805 w 1159024"/>
                      <a:gd name="connsiteY818" fmla="*/ 632195 h 1159024"/>
                      <a:gd name="connsiteX819" fmla="*/ 807805 w 1159024"/>
                      <a:gd name="connsiteY819" fmla="*/ 667317 h 1159024"/>
                      <a:gd name="connsiteX820" fmla="*/ 807805 w 1159024"/>
                      <a:gd name="connsiteY820" fmla="*/ 702439 h 1159024"/>
                      <a:gd name="connsiteX821" fmla="*/ 772683 w 1159024"/>
                      <a:gd name="connsiteY821" fmla="*/ 702439 h 1159024"/>
                      <a:gd name="connsiteX822" fmla="*/ 737561 w 1159024"/>
                      <a:gd name="connsiteY822" fmla="*/ 702439 h 1159024"/>
                      <a:gd name="connsiteX823" fmla="*/ 737561 w 1159024"/>
                      <a:gd name="connsiteY823" fmla="*/ 667317 h 1159024"/>
                      <a:gd name="connsiteX824" fmla="*/ 772683 w 1159024"/>
                      <a:gd name="connsiteY824" fmla="*/ 316098 h 1159024"/>
                      <a:gd name="connsiteX825" fmla="*/ 807805 w 1159024"/>
                      <a:gd name="connsiteY825" fmla="*/ 316098 h 1159024"/>
                      <a:gd name="connsiteX826" fmla="*/ 807805 w 1159024"/>
                      <a:gd name="connsiteY826" fmla="*/ 351220 h 1159024"/>
                      <a:gd name="connsiteX827" fmla="*/ 772683 w 1159024"/>
                      <a:gd name="connsiteY827" fmla="*/ 351220 h 1159024"/>
                      <a:gd name="connsiteX828" fmla="*/ 772683 w 1159024"/>
                      <a:gd name="connsiteY828" fmla="*/ 316098 h 1159024"/>
                      <a:gd name="connsiteX829" fmla="*/ 807805 w 1159024"/>
                      <a:gd name="connsiteY829" fmla="*/ 421463 h 1159024"/>
                      <a:gd name="connsiteX830" fmla="*/ 842927 w 1159024"/>
                      <a:gd name="connsiteY830" fmla="*/ 421463 h 1159024"/>
                      <a:gd name="connsiteX831" fmla="*/ 842927 w 1159024"/>
                      <a:gd name="connsiteY831" fmla="*/ 386341 h 1159024"/>
                      <a:gd name="connsiteX832" fmla="*/ 842927 w 1159024"/>
                      <a:gd name="connsiteY832" fmla="*/ 351220 h 1159024"/>
                      <a:gd name="connsiteX833" fmla="*/ 842927 w 1159024"/>
                      <a:gd name="connsiteY833" fmla="*/ 316098 h 1159024"/>
                      <a:gd name="connsiteX834" fmla="*/ 842927 w 1159024"/>
                      <a:gd name="connsiteY834" fmla="*/ 280976 h 1159024"/>
                      <a:gd name="connsiteX835" fmla="*/ 878049 w 1159024"/>
                      <a:gd name="connsiteY835" fmla="*/ 280976 h 1159024"/>
                      <a:gd name="connsiteX836" fmla="*/ 913171 w 1159024"/>
                      <a:gd name="connsiteY836" fmla="*/ 280976 h 1159024"/>
                      <a:gd name="connsiteX837" fmla="*/ 913171 w 1159024"/>
                      <a:gd name="connsiteY837" fmla="*/ 316098 h 1159024"/>
                      <a:gd name="connsiteX838" fmla="*/ 878049 w 1159024"/>
                      <a:gd name="connsiteY838" fmla="*/ 316098 h 1159024"/>
                      <a:gd name="connsiteX839" fmla="*/ 878049 w 1159024"/>
                      <a:gd name="connsiteY839" fmla="*/ 351220 h 1159024"/>
                      <a:gd name="connsiteX840" fmla="*/ 913171 w 1159024"/>
                      <a:gd name="connsiteY840" fmla="*/ 351220 h 1159024"/>
                      <a:gd name="connsiteX841" fmla="*/ 913171 w 1159024"/>
                      <a:gd name="connsiteY841" fmla="*/ 386341 h 1159024"/>
                      <a:gd name="connsiteX842" fmla="*/ 948293 w 1159024"/>
                      <a:gd name="connsiteY842" fmla="*/ 386341 h 1159024"/>
                      <a:gd name="connsiteX843" fmla="*/ 948293 w 1159024"/>
                      <a:gd name="connsiteY843" fmla="*/ 421463 h 1159024"/>
                      <a:gd name="connsiteX844" fmla="*/ 983415 w 1159024"/>
                      <a:gd name="connsiteY844" fmla="*/ 421463 h 1159024"/>
                      <a:gd name="connsiteX845" fmla="*/ 983415 w 1159024"/>
                      <a:gd name="connsiteY845" fmla="*/ 456585 h 1159024"/>
                      <a:gd name="connsiteX846" fmla="*/ 983415 w 1159024"/>
                      <a:gd name="connsiteY846" fmla="*/ 491707 h 1159024"/>
                      <a:gd name="connsiteX847" fmla="*/ 948293 w 1159024"/>
                      <a:gd name="connsiteY847" fmla="*/ 491707 h 1159024"/>
                      <a:gd name="connsiteX848" fmla="*/ 948293 w 1159024"/>
                      <a:gd name="connsiteY848" fmla="*/ 526829 h 1159024"/>
                      <a:gd name="connsiteX849" fmla="*/ 983415 w 1159024"/>
                      <a:gd name="connsiteY849" fmla="*/ 526829 h 1159024"/>
                      <a:gd name="connsiteX850" fmla="*/ 983415 w 1159024"/>
                      <a:gd name="connsiteY850" fmla="*/ 561951 h 1159024"/>
                      <a:gd name="connsiteX851" fmla="*/ 983415 w 1159024"/>
                      <a:gd name="connsiteY851" fmla="*/ 597073 h 1159024"/>
                      <a:gd name="connsiteX852" fmla="*/ 948293 w 1159024"/>
                      <a:gd name="connsiteY852" fmla="*/ 597073 h 1159024"/>
                      <a:gd name="connsiteX853" fmla="*/ 948293 w 1159024"/>
                      <a:gd name="connsiteY853" fmla="*/ 632195 h 1159024"/>
                      <a:gd name="connsiteX854" fmla="*/ 913171 w 1159024"/>
                      <a:gd name="connsiteY854" fmla="*/ 632195 h 1159024"/>
                      <a:gd name="connsiteX855" fmla="*/ 913171 w 1159024"/>
                      <a:gd name="connsiteY855" fmla="*/ 597073 h 1159024"/>
                      <a:gd name="connsiteX856" fmla="*/ 878049 w 1159024"/>
                      <a:gd name="connsiteY856" fmla="*/ 597073 h 1159024"/>
                      <a:gd name="connsiteX857" fmla="*/ 878049 w 1159024"/>
                      <a:gd name="connsiteY857" fmla="*/ 561951 h 1159024"/>
                      <a:gd name="connsiteX858" fmla="*/ 913171 w 1159024"/>
                      <a:gd name="connsiteY858" fmla="*/ 561951 h 1159024"/>
                      <a:gd name="connsiteX859" fmla="*/ 913171 w 1159024"/>
                      <a:gd name="connsiteY859" fmla="*/ 526829 h 1159024"/>
                      <a:gd name="connsiteX860" fmla="*/ 913171 w 1159024"/>
                      <a:gd name="connsiteY860" fmla="*/ 491707 h 1159024"/>
                      <a:gd name="connsiteX861" fmla="*/ 878049 w 1159024"/>
                      <a:gd name="connsiteY861" fmla="*/ 491707 h 1159024"/>
                      <a:gd name="connsiteX862" fmla="*/ 878049 w 1159024"/>
                      <a:gd name="connsiteY862" fmla="*/ 456585 h 1159024"/>
                      <a:gd name="connsiteX863" fmla="*/ 842927 w 1159024"/>
                      <a:gd name="connsiteY863" fmla="*/ 456585 h 1159024"/>
                      <a:gd name="connsiteX864" fmla="*/ 807805 w 1159024"/>
                      <a:gd name="connsiteY864" fmla="*/ 456585 h 1159024"/>
                      <a:gd name="connsiteX865" fmla="*/ 807805 w 1159024"/>
                      <a:gd name="connsiteY865" fmla="*/ 421463 h 1159024"/>
                      <a:gd name="connsiteX866" fmla="*/ 842927 w 1159024"/>
                      <a:gd name="connsiteY866" fmla="*/ 140488 h 1159024"/>
                      <a:gd name="connsiteX867" fmla="*/ 878049 w 1159024"/>
                      <a:gd name="connsiteY867" fmla="*/ 140488 h 1159024"/>
                      <a:gd name="connsiteX868" fmla="*/ 878049 w 1159024"/>
                      <a:gd name="connsiteY868" fmla="*/ 175610 h 1159024"/>
                      <a:gd name="connsiteX869" fmla="*/ 842927 w 1159024"/>
                      <a:gd name="connsiteY869" fmla="*/ 175610 h 1159024"/>
                      <a:gd name="connsiteX870" fmla="*/ 842927 w 1159024"/>
                      <a:gd name="connsiteY870" fmla="*/ 140488 h 1159024"/>
                      <a:gd name="connsiteX871" fmla="*/ 842927 w 1159024"/>
                      <a:gd name="connsiteY871" fmla="*/ 210732 h 1159024"/>
                      <a:gd name="connsiteX872" fmla="*/ 878049 w 1159024"/>
                      <a:gd name="connsiteY872" fmla="*/ 210732 h 1159024"/>
                      <a:gd name="connsiteX873" fmla="*/ 878049 w 1159024"/>
                      <a:gd name="connsiteY873" fmla="*/ 245854 h 1159024"/>
                      <a:gd name="connsiteX874" fmla="*/ 842927 w 1159024"/>
                      <a:gd name="connsiteY874" fmla="*/ 245854 h 1159024"/>
                      <a:gd name="connsiteX875" fmla="*/ 842927 w 1159024"/>
                      <a:gd name="connsiteY875" fmla="*/ 210732 h 1159024"/>
                      <a:gd name="connsiteX876" fmla="*/ 842927 w 1159024"/>
                      <a:gd name="connsiteY876" fmla="*/ 737561 h 1159024"/>
                      <a:gd name="connsiteX877" fmla="*/ 878049 w 1159024"/>
                      <a:gd name="connsiteY877" fmla="*/ 737561 h 1159024"/>
                      <a:gd name="connsiteX878" fmla="*/ 878049 w 1159024"/>
                      <a:gd name="connsiteY878" fmla="*/ 772683 h 1159024"/>
                      <a:gd name="connsiteX879" fmla="*/ 842927 w 1159024"/>
                      <a:gd name="connsiteY879" fmla="*/ 772683 h 1159024"/>
                      <a:gd name="connsiteX880" fmla="*/ 842927 w 1159024"/>
                      <a:gd name="connsiteY880" fmla="*/ 737561 h 1159024"/>
                      <a:gd name="connsiteX881" fmla="*/ 878049 w 1159024"/>
                      <a:gd name="connsiteY881" fmla="*/ 878049 h 1159024"/>
                      <a:gd name="connsiteX882" fmla="*/ 878049 w 1159024"/>
                      <a:gd name="connsiteY882" fmla="*/ 913171 h 1159024"/>
                      <a:gd name="connsiteX883" fmla="*/ 878049 w 1159024"/>
                      <a:gd name="connsiteY883" fmla="*/ 948293 h 1159024"/>
                      <a:gd name="connsiteX884" fmla="*/ 878049 w 1159024"/>
                      <a:gd name="connsiteY884" fmla="*/ 983415 h 1159024"/>
                      <a:gd name="connsiteX885" fmla="*/ 913171 w 1159024"/>
                      <a:gd name="connsiteY885" fmla="*/ 983415 h 1159024"/>
                      <a:gd name="connsiteX886" fmla="*/ 948293 w 1159024"/>
                      <a:gd name="connsiteY886" fmla="*/ 983415 h 1159024"/>
                      <a:gd name="connsiteX887" fmla="*/ 983415 w 1159024"/>
                      <a:gd name="connsiteY887" fmla="*/ 983415 h 1159024"/>
                      <a:gd name="connsiteX888" fmla="*/ 983415 w 1159024"/>
                      <a:gd name="connsiteY888" fmla="*/ 948293 h 1159024"/>
                      <a:gd name="connsiteX889" fmla="*/ 983415 w 1159024"/>
                      <a:gd name="connsiteY889" fmla="*/ 913171 h 1159024"/>
                      <a:gd name="connsiteX890" fmla="*/ 983415 w 1159024"/>
                      <a:gd name="connsiteY890" fmla="*/ 878049 h 1159024"/>
                      <a:gd name="connsiteX891" fmla="*/ 948293 w 1159024"/>
                      <a:gd name="connsiteY891" fmla="*/ 878049 h 1159024"/>
                      <a:gd name="connsiteX892" fmla="*/ 913171 w 1159024"/>
                      <a:gd name="connsiteY892" fmla="*/ 878049 h 1159024"/>
                      <a:gd name="connsiteX893" fmla="*/ 878049 w 1159024"/>
                      <a:gd name="connsiteY893" fmla="*/ 878049 h 1159024"/>
                      <a:gd name="connsiteX894" fmla="*/ 878049 w 1159024"/>
                      <a:gd name="connsiteY894" fmla="*/ 632195 h 1159024"/>
                      <a:gd name="connsiteX895" fmla="*/ 913171 w 1159024"/>
                      <a:gd name="connsiteY895" fmla="*/ 632195 h 1159024"/>
                      <a:gd name="connsiteX896" fmla="*/ 913171 w 1159024"/>
                      <a:gd name="connsiteY896" fmla="*/ 667317 h 1159024"/>
                      <a:gd name="connsiteX897" fmla="*/ 878049 w 1159024"/>
                      <a:gd name="connsiteY897" fmla="*/ 667317 h 1159024"/>
                      <a:gd name="connsiteX898" fmla="*/ 878049 w 1159024"/>
                      <a:gd name="connsiteY898" fmla="*/ 632195 h 1159024"/>
                      <a:gd name="connsiteX899" fmla="*/ 878049 w 1159024"/>
                      <a:gd name="connsiteY899" fmla="*/ 702439 h 1159024"/>
                      <a:gd name="connsiteX900" fmla="*/ 913171 w 1159024"/>
                      <a:gd name="connsiteY900" fmla="*/ 702439 h 1159024"/>
                      <a:gd name="connsiteX901" fmla="*/ 948293 w 1159024"/>
                      <a:gd name="connsiteY901" fmla="*/ 702439 h 1159024"/>
                      <a:gd name="connsiteX902" fmla="*/ 948293 w 1159024"/>
                      <a:gd name="connsiteY902" fmla="*/ 737561 h 1159024"/>
                      <a:gd name="connsiteX903" fmla="*/ 983415 w 1159024"/>
                      <a:gd name="connsiteY903" fmla="*/ 737561 h 1159024"/>
                      <a:gd name="connsiteX904" fmla="*/ 983415 w 1159024"/>
                      <a:gd name="connsiteY904" fmla="*/ 772683 h 1159024"/>
                      <a:gd name="connsiteX905" fmla="*/ 948293 w 1159024"/>
                      <a:gd name="connsiteY905" fmla="*/ 772683 h 1159024"/>
                      <a:gd name="connsiteX906" fmla="*/ 948293 w 1159024"/>
                      <a:gd name="connsiteY906" fmla="*/ 807805 h 1159024"/>
                      <a:gd name="connsiteX907" fmla="*/ 913171 w 1159024"/>
                      <a:gd name="connsiteY907" fmla="*/ 807805 h 1159024"/>
                      <a:gd name="connsiteX908" fmla="*/ 913171 w 1159024"/>
                      <a:gd name="connsiteY908" fmla="*/ 772683 h 1159024"/>
                      <a:gd name="connsiteX909" fmla="*/ 913171 w 1159024"/>
                      <a:gd name="connsiteY909" fmla="*/ 737561 h 1159024"/>
                      <a:gd name="connsiteX910" fmla="*/ 878049 w 1159024"/>
                      <a:gd name="connsiteY910" fmla="*/ 737561 h 1159024"/>
                      <a:gd name="connsiteX911" fmla="*/ 878049 w 1159024"/>
                      <a:gd name="connsiteY911" fmla="*/ 702439 h 1159024"/>
                      <a:gd name="connsiteX912" fmla="*/ 913171 w 1159024"/>
                      <a:gd name="connsiteY912" fmla="*/ 316098 h 1159024"/>
                      <a:gd name="connsiteX913" fmla="*/ 948293 w 1159024"/>
                      <a:gd name="connsiteY913" fmla="*/ 316098 h 1159024"/>
                      <a:gd name="connsiteX914" fmla="*/ 948293 w 1159024"/>
                      <a:gd name="connsiteY914" fmla="*/ 351220 h 1159024"/>
                      <a:gd name="connsiteX915" fmla="*/ 913171 w 1159024"/>
                      <a:gd name="connsiteY915" fmla="*/ 351220 h 1159024"/>
                      <a:gd name="connsiteX916" fmla="*/ 913171 w 1159024"/>
                      <a:gd name="connsiteY916" fmla="*/ 316098 h 1159024"/>
                      <a:gd name="connsiteX917" fmla="*/ 913171 w 1159024"/>
                      <a:gd name="connsiteY917" fmla="*/ 913171 h 1159024"/>
                      <a:gd name="connsiteX918" fmla="*/ 948293 w 1159024"/>
                      <a:gd name="connsiteY918" fmla="*/ 913171 h 1159024"/>
                      <a:gd name="connsiteX919" fmla="*/ 948293 w 1159024"/>
                      <a:gd name="connsiteY919" fmla="*/ 948293 h 1159024"/>
                      <a:gd name="connsiteX920" fmla="*/ 913171 w 1159024"/>
                      <a:gd name="connsiteY920" fmla="*/ 948293 h 1159024"/>
                      <a:gd name="connsiteX921" fmla="*/ 913171 w 1159024"/>
                      <a:gd name="connsiteY921" fmla="*/ 913171 h 1159024"/>
                      <a:gd name="connsiteX922" fmla="*/ 913171 w 1159024"/>
                      <a:gd name="connsiteY922" fmla="*/ 1088781 h 1159024"/>
                      <a:gd name="connsiteX923" fmla="*/ 948293 w 1159024"/>
                      <a:gd name="connsiteY923" fmla="*/ 1088781 h 1159024"/>
                      <a:gd name="connsiteX924" fmla="*/ 948293 w 1159024"/>
                      <a:gd name="connsiteY924" fmla="*/ 1053659 h 1159024"/>
                      <a:gd name="connsiteX925" fmla="*/ 983415 w 1159024"/>
                      <a:gd name="connsiteY925" fmla="*/ 1053659 h 1159024"/>
                      <a:gd name="connsiteX926" fmla="*/ 983415 w 1159024"/>
                      <a:gd name="connsiteY926" fmla="*/ 1088781 h 1159024"/>
                      <a:gd name="connsiteX927" fmla="*/ 983415 w 1159024"/>
                      <a:gd name="connsiteY927" fmla="*/ 1123903 h 1159024"/>
                      <a:gd name="connsiteX928" fmla="*/ 983415 w 1159024"/>
                      <a:gd name="connsiteY928" fmla="*/ 1159024 h 1159024"/>
                      <a:gd name="connsiteX929" fmla="*/ 948293 w 1159024"/>
                      <a:gd name="connsiteY929" fmla="*/ 1159024 h 1159024"/>
                      <a:gd name="connsiteX930" fmla="*/ 913171 w 1159024"/>
                      <a:gd name="connsiteY930" fmla="*/ 1159024 h 1159024"/>
                      <a:gd name="connsiteX931" fmla="*/ 913171 w 1159024"/>
                      <a:gd name="connsiteY931" fmla="*/ 1123903 h 1159024"/>
                      <a:gd name="connsiteX932" fmla="*/ 913171 w 1159024"/>
                      <a:gd name="connsiteY932" fmla="*/ 1088781 h 1159024"/>
                      <a:gd name="connsiteX933" fmla="*/ 948293 w 1159024"/>
                      <a:gd name="connsiteY933" fmla="*/ 632195 h 1159024"/>
                      <a:gd name="connsiteX934" fmla="*/ 983415 w 1159024"/>
                      <a:gd name="connsiteY934" fmla="*/ 632195 h 1159024"/>
                      <a:gd name="connsiteX935" fmla="*/ 1018537 w 1159024"/>
                      <a:gd name="connsiteY935" fmla="*/ 632195 h 1159024"/>
                      <a:gd name="connsiteX936" fmla="*/ 1018537 w 1159024"/>
                      <a:gd name="connsiteY936" fmla="*/ 667317 h 1159024"/>
                      <a:gd name="connsiteX937" fmla="*/ 983415 w 1159024"/>
                      <a:gd name="connsiteY937" fmla="*/ 667317 h 1159024"/>
                      <a:gd name="connsiteX938" fmla="*/ 948293 w 1159024"/>
                      <a:gd name="connsiteY938" fmla="*/ 667317 h 1159024"/>
                      <a:gd name="connsiteX939" fmla="*/ 948293 w 1159024"/>
                      <a:gd name="connsiteY939" fmla="*/ 632195 h 1159024"/>
                      <a:gd name="connsiteX940" fmla="*/ 983415 w 1159024"/>
                      <a:gd name="connsiteY940" fmla="*/ 351220 h 1159024"/>
                      <a:gd name="connsiteX941" fmla="*/ 1018537 w 1159024"/>
                      <a:gd name="connsiteY941" fmla="*/ 351220 h 1159024"/>
                      <a:gd name="connsiteX942" fmla="*/ 1018537 w 1159024"/>
                      <a:gd name="connsiteY942" fmla="*/ 316098 h 1159024"/>
                      <a:gd name="connsiteX943" fmla="*/ 1018537 w 1159024"/>
                      <a:gd name="connsiteY943" fmla="*/ 280976 h 1159024"/>
                      <a:gd name="connsiteX944" fmla="*/ 1053659 w 1159024"/>
                      <a:gd name="connsiteY944" fmla="*/ 280976 h 1159024"/>
                      <a:gd name="connsiteX945" fmla="*/ 1053659 w 1159024"/>
                      <a:gd name="connsiteY945" fmla="*/ 316098 h 1159024"/>
                      <a:gd name="connsiteX946" fmla="*/ 1053659 w 1159024"/>
                      <a:gd name="connsiteY946" fmla="*/ 351220 h 1159024"/>
                      <a:gd name="connsiteX947" fmla="*/ 1088781 w 1159024"/>
                      <a:gd name="connsiteY947" fmla="*/ 351220 h 1159024"/>
                      <a:gd name="connsiteX948" fmla="*/ 1088781 w 1159024"/>
                      <a:gd name="connsiteY948" fmla="*/ 316098 h 1159024"/>
                      <a:gd name="connsiteX949" fmla="*/ 1123903 w 1159024"/>
                      <a:gd name="connsiteY949" fmla="*/ 316098 h 1159024"/>
                      <a:gd name="connsiteX950" fmla="*/ 1123903 w 1159024"/>
                      <a:gd name="connsiteY950" fmla="*/ 280976 h 1159024"/>
                      <a:gd name="connsiteX951" fmla="*/ 1159024 w 1159024"/>
                      <a:gd name="connsiteY951" fmla="*/ 280976 h 1159024"/>
                      <a:gd name="connsiteX952" fmla="*/ 1159024 w 1159024"/>
                      <a:gd name="connsiteY952" fmla="*/ 316098 h 1159024"/>
                      <a:gd name="connsiteX953" fmla="*/ 1159024 w 1159024"/>
                      <a:gd name="connsiteY953" fmla="*/ 351220 h 1159024"/>
                      <a:gd name="connsiteX954" fmla="*/ 1159024 w 1159024"/>
                      <a:gd name="connsiteY954" fmla="*/ 386341 h 1159024"/>
                      <a:gd name="connsiteX955" fmla="*/ 1159024 w 1159024"/>
                      <a:gd name="connsiteY955" fmla="*/ 421463 h 1159024"/>
                      <a:gd name="connsiteX956" fmla="*/ 1159024 w 1159024"/>
                      <a:gd name="connsiteY956" fmla="*/ 456585 h 1159024"/>
                      <a:gd name="connsiteX957" fmla="*/ 1159024 w 1159024"/>
                      <a:gd name="connsiteY957" fmla="*/ 491707 h 1159024"/>
                      <a:gd name="connsiteX958" fmla="*/ 1159024 w 1159024"/>
                      <a:gd name="connsiteY958" fmla="*/ 526829 h 1159024"/>
                      <a:gd name="connsiteX959" fmla="*/ 1123903 w 1159024"/>
                      <a:gd name="connsiteY959" fmla="*/ 526829 h 1159024"/>
                      <a:gd name="connsiteX960" fmla="*/ 1123903 w 1159024"/>
                      <a:gd name="connsiteY960" fmla="*/ 561951 h 1159024"/>
                      <a:gd name="connsiteX961" fmla="*/ 1088781 w 1159024"/>
                      <a:gd name="connsiteY961" fmla="*/ 561951 h 1159024"/>
                      <a:gd name="connsiteX962" fmla="*/ 1088781 w 1159024"/>
                      <a:gd name="connsiteY962" fmla="*/ 526829 h 1159024"/>
                      <a:gd name="connsiteX963" fmla="*/ 1053659 w 1159024"/>
                      <a:gd name="connsiteY963" fmla="*/ 526829 h 1159024"/>
                      <a:gd name="connsiteX964" fmla="*/ 1053659 w 1159024"/>
                      <a:gd name="connsiteY964" fmla="*/ 491707 h 1159024"/>
                      <a:gd name="connsiteX965" fmla="*/ 1088781 w 1159024"/>
                      <a:gd name="connsiteY965" fmla="*/ 491707 h 1159024"/>
                      <a:gd name="connsiteX966" fmla="*/ 1088781 w 1159024"/>
                      <a:gd name="connsiteY966" fmla="*/ 456585 h 1159024"/>
                      <a:gd name="connsiteX967" fmla="*/ 1123903 w 1159024"/>
                      <a:gd name="connsiteY967" fmla="*/ 456585 h 1159024"/>
                      <a:gd name="connsiteX968" fmla="*/ 1123903 w 1159024"/>
                      <a:gd name="connsiteY968" fmla="*/ 421463 h 1159024"/>
                      <a:gd name="connsiteX969" fmla="*/ 1088781 w 1159024"/>
                      <a:gd name="connsiteY969" fmla="*/ 421463 h 1159024"/>
                      <a:gd name="connsiteX970" fmla="*/ 1088781 w 1159024"/>
                      <a:gd name="connsiteY970" fmla="*/ 386341 h 1159024"/>
                      <a:gd name="connsiteX971" fmla="*/ 1053659 w 1159024"/>
                      <a:gd name="connsiteY971" fmla="*/ 386341 h 1159024"/>
                      <a:gd name="connsiteX972" fmla="*/ 1018537 w 1159024"/>
                      <a:gd name="connsiteY972" fmla="*/ 386341 h 1159024"/>
                      <a:gd name="connsiteX973" fmla="*/ 983415 w 1159024"/>
                      <a:gd name="connsiteY973" fmla="*/ 386341 h 1159024"/>
                      <a:gd name="connsiteX974" fmla="*/ 983415 w 1159024"/>
                      <a:gd name="connsiteY974" fmla="*/ 351220 h 1159024"/>
                      <a:gd name="connsiteX975" fmla="*/ 983415 w 1159024"/>
                      <a:gd name="connsiteY975" fmla="*/ 772683 h 1159024"/>
                      <a:gd name="connsiteX976" fmla="*/ 1018537 w 1159024"/>
                      <a:gd name="connsiteY976" fmla="*/ 772683 h 1159024"/>
                      <a:gd name="connsiteX977" fmla="*/ 1018537 w 1159024"/>
                      <a:gd name="connsiteY977" fmla="*/ 737561 h 1159024"/>
                      <a:gd name="connsiteX978" fmla="*/ 1018537 w 1159024"/>
                      <a:gd name="connsiteY978" fmla="*/ 702439 h 1159024"/>
                      <a:gd name="connsiteX979" fmla="*/ 1053659 w 1159024"/>
                      <a:gd name="connsiteY979" fmla="*/ 702439 h 1159024"/>
                      <a:gd name="connsiteX980" fmla="*/ 1053659 w 1159024"/>
                      <a:gd name="connsiteY980" fmla="*/ 737561 h 1159024"/>
                      <a:gd name="connsiteX981" fmla="*/ 1088781 w 1159024"/>
                      <a:gd name="connsiteY981" fmla="*/ 737561 h 1159024"/>
                      <a:gd name="connsiteX982" fmla="*/ 1088781 w 1159024"/>
                      <a:gd name="connsiteY982" fmla="*/ 772683 h 1159024"/>
                      <a:gd name="connsiteX983" fmla="*/ 1123903 w 1159024"/>
                      <a:gd name="connsiteY983" fmla="*/ 772683 h 1159024"/>
                      <a:gd name="connsiteX984" fmla="*/ 1159024 w 1159024"/>
                      <a:gd name="connsiteY984" fmla="*/ 772683 h 1159024"/>
                      <a:gd name="connsiteX985" fmla="*/ 1159024 w 1159024"/>
                      <a:gd name="connsiteY985" fmla="*/ 807805 h 1159024"/>
                      <a:gd name="connsiteX986" fmla="*/ 1159024 w 1159024"/>
                      <a:gd name="connsiteY986" fmla="*/ 842927 h 1159024"/>
                      <a:gd name="connsiteX987" fmla="*/ 1123903 w 1159024"/>
                      <a:gd name="connsiteY987" fmla="*/ 842927 h 1159024"/>
                      <a:gd name="connsiteX988" fmla="*/ 1088781 w 1159024"/>
                      <a:gd name="connsiteY988" fmla="*/ 842927 h 1159024"/>
                      <a:gd name="connsiteX989" fmla="*/ 1088781 w 1159024"/>
                      <a:gd name="connsiteY989" fmla="*/ 807805 h 1159024"/>
                      <a:gd name="connsiteX990" fmla="*/ 1053659 w 1159024"/>
                      <a:gd name="connsiteY990" fmla="*/ 807805 h 1159024"/>
                      <a:gd name="connsiteX991" fmla="*/ 1018537 w 1159024"/>
                      <a:gd name="connsiteY991" fmla="*/ 807805 h 1159024"/>
                      <a:gd name="connsiteX992" fmla="*/ 983415 w 1159024"/>
                      <a:gd name="connsiteY992" fmla="*/ 807805 h 1159024"/>
                      <a:gd name="connsiteX993" fmla="*/ 983415 w 1159024"/>
                      <a:gd name="connsiteY993" fmla="*/ 772683 h 1159024"/>
                      <a:gd name="connsiteX994" fmla="*/ 1018537 w 1159024"/>
                      <a:gd name="connsiteY994" fmla="*/ 421463 h 1159024"/>
                      <a:gd name="connsiteX995" fmla="*/ 1053659 w 1159024"/>
                      <a:gd name="connsiteY995" fmla="*/ 421463 h 1159024"/>
                      <a:gd name="connsiteX996" fmla="*/ 1053659 w 1159024"/>
                      <a:gd name="connsiteY996" fmla="*/ 456585 h 1159024"/>
                      <a:gd name="connsiteX997" fmla="*/ 1053659 w 1159024"/>
                      <a:gd name="connsiteY997" fmla="*/ 491707 h 1159024"/>
                      <a:gd name="connsiteX998" fmla="*/ 1018537 w 1159024"/>
                      <a:gd name="connsiteY998" fmla="*/ 491707 h 1159024"/>
                      <a:gd name="connsiteX999" fmla="*/ 1018537 w 1159024"/>
                      <a:gd name="connsiteY999" fmla="*/ 456585 h 1159024"/>
                      <a:gd name="connsiteX1000" fmla="*/ 1018537 w 1159024"/>
                      <a:gd name="connsiteY1000" fmla="*/ 421463 h 1159024"/>
                      <a:gd name="connsiteX1001" fmla="*/ 1018537 w 1159024"/>
                      <a:gd name="connsiteY1001" fmla="*/ 526829 h 1159024"/>
                      <a:gd name="connsiteX1002" fmla="*/ 1053659 w 1159024"/>
                      <a:gd name="connsiteY1002" fmla="*/ 526829 h 1159024"/>
                      <a:gd name="connsiteX1003" fmla="*/ 1053659 w 1159024"/>
                      <a:gd name="connsiteY1003" fmla="*/ 561951 h 1159024"/>
                      <a:gd name="connsiteX1004" fmla="*/ 1053659 w 1159024"/>
                      <a:gd name="connsiteY1004" fmla="*/ 597073 h 1159024"/>
                      <a:gd name="connsiteX1005" fmla="*/ 1088781 w 1159024"/>
                      <a:gd name="connsiteY1005" fmla="*/ 597073 h 1159024"/>
                      <a:gd name="connsiteX1006" fmla="*/ 1088781 w 1159024"/>
                      <a:gd name="connsiteY1006" fmla="*/ 632195 h 1159024"/>
                      <a:gd name="connsiteX1007" fmla="*/ 1123903 w 1159024"/>
                      <a:gd name="connsiteY1007" fmla="*/ 632195 h 1159024"/>
                      <a:gd name="connsiteX1008" fmla="*/ 1123903 w 1159024"/>
                      <a:gd name="connsiteY1008" fmla="*/ 597073 h 1159024"/>
                      <a:gd name="connsiteX1009" fmla="*/ 1123903 w 1159024"/>
                      <a:gd name="connsiteY1009" fmla="*/ 561951 h 1159024"/>
                      <a:gd name="connsiteX1010" fmla="*/ 1159024 w 1159024"/>
                      <a:gd name="connsiteY1010" fmla="*/ 561951 h 1159024"/>
                      <a:gd name="connsiteX1011" fmla="*/ 1159024 w 1159024"/>
                      <a:gd name="connsiteY1011" fmla="*/ 597073 h 1159024"/>
                      <a:gd name="connsiteX1012" fmla="*/ 1159024 w 1159024"/>
                      <a:gd name="connsiteY1012" fmla="*/ 632195 h 1159024"/>
                      <a:gd name="connsiteX1013" fmla="*/ 1159024 w 1159024"/>
                      <a:gd name="connsiteY1013" fmla="*/ 667317 h 1159024"/>
                      <a:gd name="connsiteX1014" fmla="*/ 1123903 w 1159024"/>
                      <a:gd name="connsiteY1014" fmla="*/ 667317 h 1159024"/>
                      <a:gd name="connsiteX1015" fmla="*/ 1123903 w 1159024"/>
                      <a:gd name="connsiteY1015" fmla="*/ 702439 h 1159024"/>
                      <a:gd name="connsiteX1016" fmla="*/ 1088781 w 1159024"/>
                      <a:gd name="connsiteY1016" fmla="*/ 702439 h 1159024"/>
                      <a:gd name="connsiteX1017" fmla="*/ 1088781 w 1159024"/>
                      <a:gd name="connsiteY1017" fmla="*/ 667317 h 1159024"/>
                      <a:gd name="connsiteX1018" fmla="*/ 1053659 w 1159024"/>
                      <a:gd name="connsiteY1018" fmla="*/ 667317 h 1159024"/>
                      <a:gd name="connsiteX1019" fmla="*/ 1053659 w 1159024"/>
                      <a:gd name="connsiteY1019" fmla="*/ 632195 h 1159024"/>
                      <a:gd name="connsiteX1020" fmla="*/ 1018537 w 1159024"/>
                      <a:gd name="connsiteY1020" fmla="*/ 632195 h 1159024"/>
                      <a:gd name="connsiteX1021" fmla="*/ 1018537 w 1159024"/>
                      <a:gd name="connsiteY1021" fmla="*/ 597073 h 1159024"/>
                      <a:gd name="connsiteX1022" fmla="*/ 1018537 w 1159024"/>
                      <a:gd name="connsiteY1022" fmla="*/ 561951 h 1159024"/>
                      <a:gd name="connsiteX1023" fmla="*/ 1018537 w 1159024"/>
                      <a:gd name="connsiteY1023" fmla="*/ 526829 h 1159024"/>
                      <a:gd name="connsiteX1024" fmla="*/ 1053659 w 1159024"/>
                      <a:gd name="connsiteY1024" fmla="*/ 1018537 h 1159024"/>
                      <a:gd name="connsiteX1025" fmla="*/ 1088781 w 1159024"/>
                      <a:gd name="connsiteY1025" fmla="*/ 1018537 h 1159024"/>
                      <a:gd name="connsiteX1026" fmla="*/ 1088781 w 1159024"/>
                      <a:gd name="connsiteY1026" fmla="*/ 983415 h 1159024"/>
                      <a:gd name="connsiteX1027" fmla="*/ 1123903 w 1159024"/>
                      <a:gd name="connsiteY1027" fmla="*/ 983415 h 1159024"/>
                      <a:gd name="connsiteX1028" fmla="*/ 1123903 w 1159024"/>
                      <a:gd name="connsiteY1028" fmla="*/ 1018537 h 1159024"/>
                      <a:gd name="connsiteX1029" fmla="*/ 1159024 w 1159024"/>
                      <a:gd name="connsiteY1029" fmla="*/ 1018537 h 1159024"/>
                      <a:gd name="connsiteX1030" fmla="*/ 1159024 w 1159024"/>
                      <a:gd name="connsiteY1030" fmla="*/ 1053659 h 1159024"/>
                      <a:gd name="connsiteX1031" fmla="*/ 1123903 w 1159024"/>
                      <a:gd name="connsiteY1031" fmla="*/ 1053659 h 1159024"/>
                      <a:gd name="connsiteX1032" fmla="*/ 1088781 w 1159024"/>
                      <a:gd name="connsiteY1032" fmla="*/ 1053659 h 1159024"/>
                      <a:gd name="connsiteX1033" fmla="*/ 1053659 w 1159024"/>
                      <a:gd name="connsiteY1033" fmla="*/ 1053659 h 1159024"/>
                      <a:gd name="connsiteX1034" fmla="*/ 1053659 w 1159024"/>
                      <a:gd name="connsiteY1034" fmla="*/ 1018537 h 1159024"/>
                      <a:gd name="connsiteX1035" fmla="*/ 1123903 w 1159024"/>
                      <a:gd name="connsiteY1035" fmla="*/ 702439 h 1159024"/>
                      <a:gd name="connsiteX1036" fmla="*/ 1159024 w 1159024"/>
                      <a:gd name="connsiteY1036" fmla="*/ 702439 h 1159024"/>
                      <a:gd name="connsiteX1037" fmla="*/ 1159024 w 1159024"/>
                      <a:gd name="connsiteY1037" fmla="*/ 737561 h 1159024"/>
                      <a:gd name="connsiteX1038" fmla="*/ 1123903 w 1159024"/>
                      <a:gd name="connsiteY1038" fmla="*/ 737561 h 1159024"/>
                      <a:gd name="connsiteX1039" fmla="*/ 1123903 w 1159024"/>
                      <a:gd name="connsiteY1039" fmla="*/ 702439 h 115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Lst>
                    <a:rect l="l" t="t" r="r" b="b"/>
                    <a:pathLst>
                      <a:path w="1159024" h="1159024">
                        <a:moveTo>
                          <a:pt x="0" y="351220"/>
                        </a:moveTo>
                        <a:lnTo>
                          <a:pt x="35122" y="351220"/>
                        </a:lnTo>
                        <a:lnTo>
                          <a:pt x="35122" y="386341"/>
                        </a:lnTo>
                        <a:lnTo>
                          <a:pt x="0" y="386341"/>
                        </a:lnTo>
                        <a:lnTo>
                          <a:pt x="0" y="351220"/>
                        </a:lnTo>
                        <a:moveTo>
                          <a:pt x="0" y="526829"/>
                        </a:moveTo>
                        <a:lnTo>
                          <a:pt x="35122" y="526829"/>
                        </a:lnTo>
                        <a:lnTo>
                          <a:pt x="35122" y="491707"/>
                        </a:lnTo>
                        <a:lnTo>
                          <a:pt x="35122" y="456585"/>
                        </a:lnTo>
                        <a:lnTo>
                          <a:pt x="35122" y="421463"/>
                        </a:lnTo>
                        <a:lnTo>
                          <a:pt x="35122" y="386341"/>
                        </a:lnTo>
                        <a:lnTo>
                          <a:pt x="70244" y="386341"/>
                        </a:lnTo>
                        <a:lnTo>
                          <a:pt x="70244" y="351220"/>
                        </a:lnTo>
                        <a:lnTo>
                          <a:pt x="105366" y="351220"/>
                        </a:lnTo>
                        <a:lnTo>
                          <a:pt x="105366" y="386341"/>
                        </a:lnTo>
                        <a:lnTo>
                          <a:pt x="140488" y="386341"/>
                        </a:lnTo>
                        <a:lnTo>
                          <a:pt x="140488" y="351220"/>
                        </a:lnTo>
                        <a:lnTo>
                          <a:pt x="140488" y="316098"/>
                        </a:lnTo>
                        <a:lnTo>
                          <a:pt x="140488" y="280976"/>
                        </a:lnTo>
                        <a:lnTo>
                          <a:pt x="175610" y="280976"/>
                        </a:lnTo>
                        <a:lnTo>
                          <a:pt x="210732" y="280976"/>
                        </a:lnTo>
                        <a:lnTo>
                          <a:pt x="245854" y="280976"/>
                        </a:lnTo>
                        <a:lnTo>
                          <a:pt x="245854" y="316098"/>
                        </a:lnTo>
                        <a:lnTo>
                          <a:pt x="210732" y="316098"/>
                        </a:lnTo>
                        <a:lnTo>
                          <a:pt x="210732" y="351220"/>
                        </a:lnTo>
                        <a:lnTo>
                          <a:pt x="245854" y="351220"/>
                        </a:lnTo>
                        <a:lnTo>
                          <a:pt x="280976" y="351220"/>
                        </a:lnTo>
                        <a:lnTo>
                          <a:pt x="280976" y="386341"/>
                        </a:lnTo>
                        <a:lnTo>
                          <a:pt x="280976" y="421463"/>
                        </a:lnTo>
                        <a:lnTo>
                          <a:pt x="245854" y="421463"/>
                        </a:lnTo>
                        <a:lnTo>
                          <a:pt x="245854" y="386341"/>
                        </a:lnTo>
                        <a:lnTo>
                          <a:pt x="210732" y="386341"/>
                        </a:lnTo>
                        <a:lnTo>
                          <a:pt x="210732" y="421463"/>
                        </a:lnTo>
                        <a:lnTo>
                          <a:pt x="175610" y="421463"/>
                        </a:lnTo>
                        <a:lnTo>
                          <a:pt x="175610" y="456585"/>
                        </a:lnTo>
                        <a:lnTo>
                          <a:pt x="140488" y="456585"/>
                        </a:lnTo>
                        <a:lnTo>
                          <a:pt x="140488" y="491707"/>
                        </a:lnTo>
                        <a:lnTo>
                          <a:pt x="105366" y="491707"/>
                        </a:lnTo>
                        <a:lnTo>
                          <a:pt x="70244" y="491707"/>
                        </a:lnTo>
                        <a:lnTo>
                          <a:pt x="70244" y="526829"/>
                        </a:lnTo>
                        <a:lnTo>
                          <a:pt x="70244" y="561951"/>
                        </a:lnTo>
                        <a:lnTo>
                          <a:pt x="35122" y="561951"/>
                        </a:lnTo>
                        <a:lnTo>
                          <a:pt x="0" y="561951"/>
                        </a:lnTo>
                        <a:lnTo>
                          <a:pt x="0" y="526829"/>
                        </a:lnTo>
                        <a:moveTo>
                          <a:pt x="0" y="597073"/>
                        </a:moveTo>
                        <a:lnTo>
                          <a:pt x="35122" y="597073"/>
                        </a:lnTo>
                        <a:lnTo>
                          <a:pt x="70244" y="597073"/>
                        </a:lnTo>
                        <a:lnTo>
                          <a:pt x="70244" y="632195"/>
                        </a:lnTo>
                        <a:lnTo>
                          <a:pt x="35122" y="632195"/>
                        </a:lnTo>
                        <a:lnTo>
                          <a:pt x="35122" y="667317"/>
                        </a:lnTo>
                        <a:lnTo>
                          <a:pt x="70244" y="667317"/>
                        </a:lnTo>
                        <a:lnTo>
                          <a:pt x="105366" y="667317"/>
                        </a:lnTo>
                        <a:lnTo>
                          <a:pt x="105366" y="702439"/>
                        </a:lnTo>
                        <a:lnTo>
                          <a:pt x="70244" y="702439"/>
                        </a:lnTo>
                        <a:lnTo>
                          <a:pt x="35122" y="702439"/>
                        </a:lnTo>
                        <a:lnTo>
                          <a:pt x="0" y="702439"/>
                        </a:lnTo>
                        <a:lnTo>
                          <a:pt x="0" y="667317"/>
                        </a:lnTo>
                        <a:lnTo>
                          <a:pt x="0" y="632195"/>
                        </a:lnTo>
                        <a:lnTo>
                          <a:pt x="0" y="597073"/>
                        </a:lnTo>
                        <a:moveTo>
                          <a:pt x="0" y="772683"/>
                        </a:moveTo>
                        <a:lnTo>
                          <a:pt x="35122" y="772683"/>
                        </a:lnTo>
                        <a:lnTo>
                          <a:pt x="35122" y="807805"/>
                        </a:lnTo>
                        <a:lnTo>
                          <a:pt x="0" y="807805"/>
                        </a:lnTo>
                        <a:lnTo>
                          <a:pt x="0" y="772683"/>
                        </a:lnTo>
                        <a:moveTo>
                          <a:pt x="0" y="842927"/>
                        </a:moveTo>
                        <a:lnTo>
                          <a:pt x="35122" y="842927"/>
                        </a:lnTo>
                        <a:lnTo>
                          <a:pt x="35122" y="878049"/>
                        </a:lnTo>
                        <a:lnTo>
                          <a:pt x="0" y="878049"/>
                        </a:lnTo>
                        <a:lnTo>
                          <a:pt x="0" y="842927"/>
                        </a:lnTo>
                        <a:moveTo>
                          <a:pt x="35122" y="316098"/>
                        </a:moveTo>
                        <a:lnTo>
                          <a:pt x="70244" y="316098"/>
                        </a:lnTo>
                        <a:lnTo>
                          <a:pt x="70244" y="351220"/>
                        </a:lnTo>
                        <a:lnTo>
                          <a:pt x="35122" y="351220"/>
                        </a:lnTo>
                        <a:lnTo>
                          <a:pt x="35122" y="316098"/>
                        </a:lnTo>
                        <a:moveTo>
                          <a:pt x="35122" y="807805"/>
                        </a:moveTo>
                        <a:lnTo>
                          <a:pt x="70244" y="807805"/>
                        </a:lnTo>
                        <a:lnTo>
                          <a:pt x="70244" y="842927"/>
                        </a:lnTo>
                        <a:lnTo>
                          <a:pt x="35122" y="842927"/>
                        </a:lnTo>
                        <a:lnTo>
                          <a:pt x="35122" y="807805"/>
                        </a:lnTo>
                        <a:moveTo>
                          <a:pt x="70244" y="280976"/>
                        </a:moveTo>
                        <a:lnTo>
                          <a:pt x="105366" y="280976"/>
                        </a:lnTo>
                        <a:lnTo>
                          <a:pt x="105366" y="316098"/>
                        </a:lnTo>
                        <a:lnTo>
                          <a:pt x="70244" y="316098"/>
                        </a:lnTo>
                        <a:lnTo>
                          <a:pt x="70244" y="280976"/>
                        </a:lnTo>
                        <a:moveTo>
                          <a:pt x="70244" y="737561"/>
                        </a:moveTo>
                        <a:lnTo>
                          <a:pt x="105366" y="737561"/>
                        </a:lnTo>
                        <a:lnTo>
                          <a:pt x="105366" y="772683"/>
                        </a:lnTo>
                        <a:lnTo>
                          <a:pt x="70244" y="772683"/>
                        </a:lnTo>
                        <a:lnTo>
                          <a:pt x="70244" y="737561"/>
                        </a:lnTo>
                        <a:moveTo>
                          <a:pt x="70244" y="842927"/>
                        </a:moveTo>
                        <a:lnTo>
                          <a:pt x="105366" y="842927"/>
                        </a:lnTo>
                        <a:lnTo>
                          <a:pt x="105366" y="878049"/>
                        </a:lnTo>
                        <a:lnTo>
                          <a:pt x="70244" y="878049"/>
                        </a:lnTo>
                        <a:lnTo>
                          <a:pt x="70244" y="842927"/>
                        </a:lnTo>
                        <a:moveTo>
                          <a:pt x="105366" y="561951"/>
                        </a:moveTo>
                        <a:lnTo>
                          <a:pt x="140488" y="561951"/>
                        </a:lnTo>
                        <a:lnTo>
                          <a:pt x="140488" y="526829"/>
                        </a:lnTo>
                        <a:lnTo>
                          <a:pt x="140488" y="491707"/>
                        </a:lnTo>
                        <a:lnTo>
                          <a:pt x="175610" y="491707"/>
                        </a:lnTo>
                        <a:lnTo>
                          <a:pt x="175610" y="526829"/>
                        </a:lnTo>
                        <a:lnTo>
                          <a:pt x="210732" y="526829"/>
                        </a:lnTo>
                        <a:lnTo>
                          <a:pt x="210732" y="561951"/>
                        </a:lnTo>
                        <a:lnTo>
                          <a:pt x="245854" y="561951"/>
                        </a:lnTo>
                        <a:lnTo>
                          <a:pt x="245854" y="597073"/>
                        </a:lnTo>
                        <a:lnTo>
                          <a:pt x="210732" y="597073"/>
                        </a:lnTo>
                        <a:lnTo>
                          <a:pt x="210732" y="632195"/>
                        </a:lnTo>
                        <a:lnTo>
                          <a:pt x="245854" y="632195"/>
                        </a:lnTo>
                        <a:lnTo>
                          <a:pt x="245854" y="597073"/>
                        </a:lnTo>
                        <a:lnTo>
                          <a:pt x="280976" y="597073"/>
                        </a:lnTo>
                        <a:lnTo>
                          <a:pt x="280976" y="632195"/>
                        </a:lnTo>
                        <a:lnTo>
                          <a:pt x="316098" y="632195"/>
                        </a:lnTo>
                        <a:lnTo>
                          <a:pt x="316098" y="597073"/>
                        </a:lnTo>
                        <a:lnTo>
                          <a:pt x="316098" y="561951"/>
                        </a:lnTo>
                        <a:lnTo>
                          <a:pt x="351220" y="561951"/>
                        </a:lnTo>
                        <a:lnTo>
                          <a:pt x="351220" y="526829"/>
                        </a:lnTo>
                        <a:lnTo>
                          <a:pt x="316098" y="526829"/>
                        </a:lnTo>
                        <a:lnTo>
                          <a:pt x="316098" y="561951"/>
                        </a:lnTo>
                        <a:lnTo>
                          <a:pt x="280976" y="561951"/>
                        </a:lnTo>
                        <a:lnTo>
                          <a:pt x="280976" y="526829"/>
                        </a:lnTo>
                        <a:lnTo>
                          <a:pt x="245854" y="526829"/>
                        </a:lnTo>
                        <a:lnTo>
                          <a:pt x="210732" y="526829"/>
                        </a:lnTo>
                        <a:lnTo>
                          <a:pt x="210732" y="491707"/>
                        </a:lnTo>
                        <a:lnTo>
                          <a:pt x="245854" y="491707"/>
                        </a:lnTo>
                        <a:lnTo>
                          <a:pt x="245854" y="456585"/>
                        </a:lnTo>
                        <a:lnTo>
                          <a:pt x="280976" y="456585"/>
                        </a:lnTo>
                        <a:lnTo>
                          <a:pt x="316098" y="456585"/>
                        </a:lnTo>
                        <a:lnTo>
                          <a:pt x="316098" y="491707"/>
                        </a:lnTo>
                        <a:lnTo>
                          <a:pt x="351220" y="491707"/>
                        </a:lnTo>
                        <a:lnTo>
                          <a:pt x="351220" y="456585"/>
                        </a:lnTo>
                        <a:lnTo>
                          <a:pt x="386341" y="456585"/>
                        </a:lnTo>
                        <a:lnTo>
                          <a:pt x="421463" y="456585"/>
                        </a:lnTo>
                        <a:lnTo>
                          <a:pt x="456585" y="456585"/>
                        </a:lnTo>
                        <a:lnTo>
                          <a:pt x="491707" y="456585"/>
                        </a:lnTo>
                        <a:lnTo>
                          <a:pt x="491707" y="491707"/>
                        </a:lnTo>
                        <a:lnTo>
                          <a:pt x="456585" y="491707"/>
                        </a:lnTo>
                        <a:lnTo>
                          <a:pt x="456585" y="526829"/>
                        </a:lnTo>
                        <a:lnTo>
                          <a:pt x="456585" y="561951"/>
                        </a:lnTo>
                        <a:lnTo>
                          <a:pt x="421463" y="561951"/>
                        </a:lnTo>
                        <a:lnTo>
                          <a:pt x="421463" y="526829"/>
                        </a:lnTo>
                        <a:lnTo>
                          <a:pt x="421463" y="491707"/>
                        </a:lnTo>
                        <a:lnTo>
                          <a:pt x="386341" y="491707"/>
                        </a:lnTo>
                        <a:lnTo>
                          <a:pt x="386341" y="526829"/>
                        </a:lnTo>
                        <a:lnTo>
                          <a:pt x="386341" y="561951"/>
                        </a:lnTo>
                        <a:lnTo>
                          <a:pt x="421463" y="561951"/>
                        </a:lnTo>
                        <a:lnTo>
                          <a:pt x="421463" y="597073"/>
                        </a:lnTo>
                        <a:lnTo>
                          <a:pt x="386341" y="597073"/>
                        </a:lnTo>
                        <a:lnTo>
                          <a:pt x="386341" y="632195"/>
                        </a:lnTo>
                        <a:lnTo>
                          <a:pt x="386341" y="667317"/>
                        </a:lnTo>
                        <a:lnTo>
                          <a:pt x="351220" y="667317"/>
                        </a:lnTo>
                        <a:lnTo>
                          <a:pt x="351220" y="702439"/>
                        </a:lnTo>
                        <a:lnTo>
                          <a:pt x="316098" y="702439"/>
                        </a:lnTo>
                        <a:lnTo>
                          <a:pt x="316098" y="667317"/>
                        </a:lnTo>
                        <a:lnTo>
                          <a:pt x="280976" y="667317"/>
                        </a:lnTo>
                        <a:lnTo>
                          <a:pt x="280976" y="702439"/>
                        </a:lnTo>
                        <a:lnTo>
                          <a:pt x="245854" y="702439"/>
                        </a:lnTo>
                        <a:lnTo>
                          <a:pt x="245854" y="667317"/>
                        </a:lnTo>
                        <a:lnTo>
                          <a:pt x="210732" y="667317"/>
                        </a:lnTo>
                        <a:lnTo>
                          <a:pt x="210732" y="702439"/>
                        </a:lnTo>
                        <a:lnTo>
                          <a:pt x="175610" y="702439"/>
                        </a:lnTo>
                        <a:lnTo>
                          <a:pt x="175610" y="667317"/>
                        </a:lnTo>
                        <a:lnTo>
                          <a:pt x="140488" y="667317"/>
                        </a:lnTo>
                        <a:lnTo>
                          <a:pt x="140488" y="632195"/>
                        </a:lnTo>
                        <a:lnTo>
                          <a:pt x="105366" y="632195"/>
                        </a:lnTo>
                        <a:lnTo>
                          <a:pt x="105366" y="597073"/>
                        </a:lnTo>
                        <a:lnTo>
                          <a:pt x="105366" y="561951"/>
                        </a:lnTo>
                        <a:moveTo>
                          <a:pt x="105366" y="702439"/>
                        </a:moveTo>
                        <a:lnTo>
                          <a:pt x="140488" y="702439"/>
                        </a:lnTo>
                        <a:lnTo>
                          <a:pt x="175610" y="702439"/>
                        </a:lnTo>
                        <a:lnTo>
                          <a:pt x="175610" y="737561"/>
                        </a:lnTo>
                        <a:lnTo>
                          <a:pt x="210732" y="737561"/>
                        </a:lnTo>
                        <a:lnTo>
                          <a:pt x="210732" y="772683"/>
                        </a:lnTo>
                        <a:lnTo>
                          <a:pt x="245854" y="772683"/>
                        </a:lnTo>
                        <a:lnTo>
                          <a:pt x="245854" y="807805"/>
                        </a:lnTo>
                        <a:lnTo>
                          <a:pt x="210732" y="807805"/>
                        </a:lnTo>
                        <a:lnTo>
                          <a:pt x="175610" y="807805"/>
                        </a:lnTo>
                        <a:lnTo>
                          <a:pt x="175610" y="772683"/>
                        </a:lnTo>
                        <a:lnTo>
                          <a:pt x="140488" y="772683"/>
                        </a:lnTo>
                        <a:lnTo>
                          <a:pt x="140488" y="737561"/>
                        </a:lnTo>
                        <a:lnTo>
                          <a:pt x="105366" y="737561"/>
                        </a:lnTo>
                        <a:lnTo>
                          <a:pt x="105366" y="702439"/>
                        </a:lnTo>
                        <a:moveTo>
                          <a:pt x="105366" y="772683"/>
                        </a:moveTo>
                        <a:lnTo>
                          <a:pt x="140488" y="772683"/>
                        </a:lnTo>
                        <a:lnTo>
                          <a:pt x="140488" y="807805"/>
                        </a:lnTo>
                        <a:lnTo>
                          <a:pt x="105366" y="807805"/>
                        </a:lnTo>
                        <a:lnTo>
                          <a:pt x="105366" y="772683"/>
                        </a:lnTo>
                        <a:moveTo>
                          <a:pt x="140488" y="842927"/>
                        </a:moveTo>
                        <a:lnTo>
                          <a:pt x="175610" y="842927"/>
                        </a:lnTo>
                        <a:lnTo>
                          <a:pt x="210732" y="842927"/>
                        </a:lnTo>
                        <a:lnTo>
                          <a:pt x="245854" y="842927"/>
                        </a:lnTo>
                        <a:lnTo>
                          <a:pt x="245854" y="807805"/>
                        </a:lnTo>
                        <a:lnTo>
                          <a:pt x="280976" y="807805"/>
                        </a:lnTo>
                        <a:lnTo>
                          <a:pt x="280976" y="842927"/>
                        </a:lnTo>
                        <a:lnTo>
                          <a:pt x="316098" y="842927"/>
                        </a:lnTo>
                        <a:lnTo>
                          <a:pt x="316098" y="878049"/>
                        </a:lnTo>
                        <a:lnTo>
                          <a:pt x="316098" y="913171"/>
                        </a:lnTo>
                        <a:lnTo>
                          <a:pt x="280976" y="913171"/>
                        </a:lnTo>
                        <a:lnTo>
                          <a:pt x="280976" y="878049"/>
                        </a:lnTo>
                        <a:lnTo>
                          <a:pt x="245854" y="878049"/>
                        </a:lnTo>
                        <a:lnTo>
                          <a:pt x="210732" y="878049"/>
                        </a:lnTo>
                        <a:lnTo>
                          <a:pt x="175610" y="878049"/>
                        </a:lnTo>
                        <a:lnTo>
                          <a:pt x="140488" y="878049"/>
                        </a:lnTo>
                        <a:lnTo>
                          <a:pt x="140488" y="842927"/>
                        </a:lnTo>
                        <a:moveTo>
                          <a:pt x="175610" y="456585"/>
                        </a:moveTo>
                        <a:lnTo>
                          <a:pt x="210732" y="456585"/>
                        </a:lnTo>
                        <a:lnTo>
                          <a:pt x="210732" y="491707"/>
                        </a:lnTo>
                        <a:lnTo>
                          <a:pt x="175610" y="491707"/>
                        </a:lnTo>
                        <a:lnTo>
                          <a:pt x="175610" y="456585"/>
                        </a:lnTo>
                        <a:moveTo>
                          <a:pt x="210732" y="421463"/>
                        </a:moveTo>
                        <a:lnTo>
                          <a:pt x="245854" y="421463"/>
                        </a:lnTo>
                        <a:lnTo>
                          <a:pt x="245854" y="456585"/>
                        </a:lnTo>
                        <a:lnTo>
                          <a:pt x="210732" y="456585"/>
                        </a:lnTo>
                        <a:lnTo>
                          <a:pt x="210732" y="421463"/>
                        </a:lnTo>
                        <a:moveTo>
                          <a:pt x="210732" y="702439"/>
                        </a:moveTo>
                        <a:lnTo>
                          <a:pt x="245854" y="702439"/>
                        </a:lnTo>
                        <a:lnTo>
                          <a:pt x="245854" y="737561"/>
                        </a:lnTo>
                        <a:lnTo>
                          <a:pt x="210732" y="737561"/>
                        </a:lnTo>
                        <a:lnTo>
                          <a:pt x="210732" y="702439"/>
                        </a:lnTo>
                        <a:moveTo>
                          <a:pt x="280976" y="0"/>
                        </a:moveTo>
                        <a:lnTo>
                          <a:pt x="316098" y="0"/>
                        </a:lnTo>
                        <a:lnTo>
                          <a:pt x="351220" y="0"/>
                        </a:lnTo>
                        <a:lnTo>
                          <a:pt x="351220" y="35122"/>
                        </a:lnTo>
                        <a:lnTo>
                          <a:pt x="316098" y="35122"/>
                        </a:lnTo>
                        <a:lnTo>
                          <a:pt x="280976" y="35122"/>
                        </a:lnTo>
                        <a:lnTo>
                          <a:pt x="280976" y="0"/>
                        </a:lnTo>
                        <a:moveTo>
                          <a:pt x="280976" y="105366"/>
                        </a:moveTo>
                        <a:lnTo>
                          <a:pt x="316098" y="105366"/>
                        </a:lnTo>
                        <a:lnTo>
                          <a:pt x="316098" y="140488"/>
                        </a:lnTo>
                        <a:lnTo>
                          <a:pt x="280976" y="140488"/>
                        </a:lnTo>
                        <a:lnTo>
                          <a:pt x="280976" y="105366"/>
                        </a:lnTo>
                        <a:moveTo>
                          <a:pt x="280976" y="210732"/>
                        </a:moveTo>
                        <a:lnTo>
                          <a:pt x="316098" y="210732"/>
                        </a:lnTo>
                        <a:lnTo>
                          <a:pt x="316098" y="245854"/>
                        </a:lnTo>
                        <a:lnTo>
                          <a:pt x="280976" y="245854"/>
                        </a:lnTo>
                        <a:lnTo>
                          <a:pt x="280976" y="210732"/>
                        </a:lnTo>
                        <a:moveTo>
                          <a:pt x="280976" y="280976"/>
                        </a:moveTo>
                        <a:lnTo>
                          <a:pt x="316098" y="280976"/>
                        </a:lnTo>
                        <a:lnTo>
                          <a:pt x="316098" y="316098"/>
                        </a:lnTo>
                        <a:lnTo>
                          <a:pt x="316098" y="351220"/>
                        </a:lnTo>
                        <a:lnTo>
                          <a:pt x="280976" y="351220"/>
                        </a:lnTo>
                        <a:lnTo>
                          <a:pt x="280976" y="316098"/>
                        </a:lnTo>
                        <a:lnTo>
                          <a:pt x="280976" y="280976"/>
                        </a:lnTo>
                        <a:moveTo>
                          <a:pt x="280976" y="702439"/>
                        </a:moveTo>
                        <a:lnTo>
                          <a:pt x="316098" y="702439"/>
                        </a:lnTo>
                        <a:lnTo>
                          <a:pt x="316098" y="737561"/>
                        </a:lnTo>
                        <a:lnTo>
                          <a:pt x="280976" y="737561"/>
                        </a:lnTo>
                        <a:lnTo>
                          <a:pt x="280976" y="702439"/>
                        </a:lnTo>
                        <a:moveTo>
                          <a:pt x="280976" y="772683"/>
                        </a:moveTo>
                        <a:lnTo>
                          <a:pt x="316098" y="772683"/>
                        </a:lnTo>
                        <a:lnTo>
                          <a:pt x="316098" y="737561"/>
                        </a:lnTo>
                        <a:lnTo>
                          <a:pt x="351220" y="737561"/>
                        </a:lnTo>
                        <a:lnTo>
                          <a:pt x="351220" y="772683"/>
                        </a:lnTo>
                        <a:lnTo>
                          <a:pt x="351220" y="807805"/>
                        </a:lnTo>
                        <a:lnTo>
                          <a:pt x="316098" y="807805"/>
                        </a:lnTo>
                        <a:lnTo>
                          <a:pt x="280976" y="807805"/>
                        </a:lnTo>
                        <a:lnTo>
                          <a:pt x="280976" y="772683"/>
                        </a:lnTo>
                        <a:moveTo>
                          <a:pt x="280976" y="948293"/>
                        </a:moveTo>
                        <a:lnTo>
                          <a:pt x="316098" y="948293"/>
                        </a:lnTo>
                        <a:lnTo>
                          <a:pt x="316098" y="913171"/>
                        </a:lnTo>
                        <a:lnTo>
                          <a:pt x="351220" y="913171"/>
                        </a:lnTo>
                        <a:lnTo>
                          <a:pt x="386341" y="913171"/>
                        </a:lnTo>
                        <a:lnTo>
                          <a:pt x="386341" y="948293"/>
                        </a:lnTo>
                        <a:lnTo>
                          <a:pt x="421463" y="948293"/>
                        </a:lnTo>
                        <a:lnTo>
                          <a:pt x="421463" y="913171"/>
                        </a:lnTo>
                        <a:lnTo>
                          <a:pt x="421463" y="878049"/>
                        </a:lnTo>
                        <a:lnTo>
                          <a:pt x="456585" y="878049"/>
                        </a:lnTo>
                        <a:lnTo>
                          <a:pt x="456585" y="842927"/>
                        </a:lnTo>
                        <a:lnTo>
                          <a:pt x="491707" y="842927"/>
                        </a:lnTo>
                        <a:lnTo>
                          <a:pt x="491707" y="807805"/>
                        </a:lnTo>
                        <a:lnTo>
                          <a:pt x="456585" y="807805"/>
                        </a:lnTo>
                        <a:lnTo>
                          <a:pt x="456585" y="842927"/>
                        </a:lnTo>
                        <a:lnTo>
                          <a:pt x="421463" y="842927"/>
                        </a:lnTo>
                        <a:lnTo>
                          <a:pt x="421463" y="807805"/>
                        </a:lnTo>
                        <a:lnTo>
                          <a:pt x="386341" y="807805"/>
                        </a:lnTo>
                        <a:lnTo>
                          <a:pt x="386341" y="772683"/>
                        </a:lnTo>
                        <a:lnTo>
                          <a:pt x="421463" y="772683"/>
                        </a:lnTo>
                        <a:lnTo>
                          <a:pt x="421463" y="737561"/>
                        </a:lnTo>
                        <a:lnTo>
                          <a:pt x="456585" y="737561"/>
                        </a:lnTo>
                        <a:lnTo>
                          <a:pt x="456585" y="772683"/>
                        </a:lnTo>
                        <a:lnTo>
                          <a:pt x="491707" y="772683"/>
                        </a:lnTo>
                        <a:lnTo>
                          <a:pt x="526829" y="772683"/>
                        </a:lnTo>
                        <a:lnTo>
                          <a:pt x="526829" y="807805"/>
                        </a:lnTo>
                        <a:lnTo>
                          <a:pt x="561951" y="807805"/>
                        </a:lnTo>
                        <a:lnTo>
                          <a:pt x="561951" y="772683"/>
                        </a:lnTo>
                        <a:lnTo>
                          <a:pt x="526829" y="772683"/>
                        </a:lnTo>
                        <a:lnTo>
                          <a:pt x="526829" y="737561"/>
                        </a:lnTo>
                        <a:lnTo>
                          <a:pt x="491707" y="737561"/>
                        </a:lnTo>
                        <a:lnTo>
                          <a:pt x="456585" y="737561"/>
                        </a:lnTo>
                        <a:lnTo>
                          <a:pt x="456585" y="702439"/>
                        </a:lnTo>
                        <a:lnTo>
                          <a:pt x="491707" y="702439"/>
                        </a:lnTo>
                        <a:lnTo>
                          <a:pt x="526829" y="702439"/>
                        </a:lnTo>
                        <a:lnTo>
                          <a:pt x="561951" y="702439"/>
                        </a:lnTo>
                        <a:lnTo>
                          <a:pt x="561951" y="737561"/>
                        </a:lnTo>
                        <a:lnTo>
                          <a:pt x="597073" y="737561"/>
                        </a:lnTo>
                        <a:lnTo>
                          <a:pt x="597073" y="772683"/>
                        </a:lnTo>
                        <a:lnTo>
                          <a:pt x="597073" y="807805"/>
                        </a:lnTo>
                        <a:lnTo>
                          <a:pt x="597073" y="842927"/>
                        </a:lnTo>
                        <a:lnTo>
                          <a:pt x="597073" y="878049"/>
                        </a:lnTo>
                        <a:lnTo>
                          <a:pt x="632195" y="878049"/>
                        </a:lnTo>
                        <a:lnTo>
                          <a:pt x="632195" y="913171"/>
                        </a:lnTo>
                        <a:lnTo>
                          <a:pt x="632195" y="948293"/>
                        </a:lnTo>
                        <a:lnTo>
                          <a:pt x="597073" y="948293"/>
                        </a:lnTo>
                        <a:lnTo>
                          <a:pt x="561951" y="948293"/>
                        </a:lnTo>
                        <a:lnTo>
                          <a:pt x="561951" y="913171"/>
                        </a:lnTo>
                        <a:lnTo>
                          <a:pt x="561951" y="878049"/>
                        </a:lnTo>
                        <a:lnTo>
                          <a:pt x="561951" y="842927"/>
                        </a:lnTo>
                        <a:lnTo>
                          <a:pt x="526829" y="842927"/>
                        </a:lnTo>
                        <a:lnTo>
                          <a:pt x="526829" y="878049"/>
                        </a:lnTo>
                        <a:lnTo>
                          <a:pt x="491707" y="878049"/>
                        </a:lnTo>
                        <a:lnTo>
                          <a:pt x="491707" y="913171"/>
                        </a:lnTo>
                        <a:lnTo>
                          <a:pt x="526829" y="913171"/>
                        </a:lnTo>
                        <a:lnTo>
                          <a:pt x="526829" y="948293"/>
                        </a:lnTo>
                        <a:lnTo>
                          <a:pt x="491707" y="948293"/>
                        </a:lnTo>
                        <a:lnTo>
                          <a:pt x="456585" y="948293"/>
                        </a:lnTo>
                        <a:lnTo>
                          <a:pt x="456585" y="983415"/>
                        </a:lnTo>
                        <a:lnTo>
                          <a:pt x="421463" y="983415"/>
                        </a:lnTo>
                        <a:lnTo>
                          <a:pt x="421463" y="1018537"/>
                        </a:lnTo>
                        <a:lnTo>
                          <a:pt x="386341" y="1018537"/>
                        </a:lnTo>
                        <a:lnTo>
                          <a:pt x="386341" y="983415"/>
                        </a:lnTo>
                        <a:lnTo>
                          <a:pt x="351220" y="983415"/>
                        </a:lnTo>
                        <a:lnTo>
                          <a:pt x="351220" y="1018537"/>
                        </a:lnTo>
                        <a:lnTo>
                          <a:pt x="316098" y="1018537"/>
                        </a:lnTo>
                        <a:lnTo>
                          <a:pt x="280976" y="1018537"/>
                        </a:lnTo>
                        <a:lnTo>
                          <a:pt x="280976" y="983415"/>
                        </a:lnTo>
                        <a:lnTo>
                          <a:pt x="280976" y="948293"/>
                        </a:lnTo>
                        <a:moveTo>
                          <a:pt x="280976" y="1053659"/>
                        </a:moveTo>
                        <a:lnTo>
                          <a:pt x="316098" y="1053659"/>
                        </a:lnTo>
                        <a:lnTo>
                          <a:pt x="316098" y="1088781"/>
                        </a:lnTo>
                        <a:lnTo>
                          <a:pt x="280976" y="1088781"/>
                        </a:lnTo>
                        <a:lnTo>
                          <a:pt x="280976" y="1053659"/>
                        </a:lnTo>
                        <a:moveTo>
                          <a:pt x="316098" y="175610"/>
                        </a:moveTo>
                        <a:lnTo>
                          <a:pt x="351220" y="175610"/>
                        </a:lnTo>
                        <a:lnTo>
                          <a:pt x="386341" y="175610"/>
                        </a:lnTo>
                        <a:lnTo>
                          <a:pt x="386341" y="210732"/>
                        </a:lnTo>
                        <a:lnTo>
                          <a:pt x="386341" y="245854"/>
                        </a:lnTo>
                        <a:lnTo>
                          <a:pt x="421463" y="245854"/>
                        </a:lnTo>
                        <a:lnTo>
                          <a:pt x="421463" y="210732"/>
                        </a:lnTo>
                        <a:lnTo>
                          <a:pt x="421463" y="175610"/>
                        </a:lnTo>
                        <a:lnTo>
                          <a:pt x="386341" y="175610"/>
                        </a:lnTo>
                        <a:lnTo>
                          <a:pt x="386341" y="140488"/>
                        </a:lnTo>
                        <a:lnTo>
                          <a:pt x="386341" y="105366"/>
                        </a:lnTo>
                        <a:lnTo>
                          <a:pt x="421463" y="105366"/>
                        </a:lnTo>
                        <a:lnTo>
                          <a:pt x="421463" y="140488"/>
                        </a:lnTo>
                        <a:lnTo>
                          <a:pt x="456585" y="140488"/>
                        </a:lnTo>
                        <a:lnTo>
                          <a:pt x="456585" y="105366"/>
                        </a:lnTo>
                        <a:lnTo>
                          <a:pt x="491707" y="105366"/>
                        </a:lnTo>
                        <a:lnTo>
                          <a:pt x="491707" y="140488"/>
                        </a:lnTo>
                        <a:lnTo>
                          <a:pt x="526829" y="140488"/>
                        </a:lnTo>
                        <a:lnTo>
                          <a:pt x="526829" y="105366"/>
                        </a:lnTo>
                        <a:lnTo>
                          <a:pt x="526829" y="70244"/>
                        </a:lnTo>
                        <a:lnTo>
                          <a:pt x="561951" y="70244"/>
                        </a:lnTo>
                        <a:lnTo>
                          <a:pt x="561951" y="105366"/>
                        </a:lnTo>
                        <a:lnTo>
                          <a:pt x="597073" y="105366"/>
                        </a:lnTo>
                        <a:lnTo>
                          <a:pt x="632195" y="105366"/>
                        </a:lnTo>
                        <a:lnTo>
                          <a:pt x="667317" y="105366"/>
                        </a:lnTo>
                        <a:lnTo>
                          <a:pt x="667317" y="140488"/>
                        </a:lnTo>
                        <a:lnTo>
                          <a:pt x="632195" y="140488"/>
                        </a:lnTo>
                        <a:lnTo>
                          <a:pt x="632195" y="175610"/>
                        </a:lnTo>
                        <a:lnTo>
                          <a:pt x="597073" y="175610"/>
                        </a:lnTo>
                        <a:lnTo>
                          <a:pt x="597073" y="140488"/>
                        </a:lnTo>
                        <a:lnTo>
                          <a:pt x="561951" y="140488"/>
                        </a:lnTo>
                        <a:lnTo>
                          <a:pt x="561951" y="175610"/>
                        </a:lnTo>
                        <a:lnTo>
                          <a:pt x="597073" y="175610"/>
                        </a:lnTo>
                        <a:lnTo>
                          <a:pt x="597073" y="210732"/>
                        </a:lnTo>
                        <a:lnTo>
                          <a:pt x="597073" y="245854"/>
                        </a:lnTo>
                        <a:lnTo>
                          <a:pt x="561951" y="245854"/>
                        </a:lnTo>
                        <a:lnTo>
                          <a:pt x="561951" y="210732"/>
                        </a:lnTo>
                        <a:lnTo>
                          <a:pt x="526829" y="210732"/>
                        </a:lnTo>
                        <a:lnTo>
                          <a:pt x="526829" y="175610"/>
                        </a:lnTo>
                        <a:lnTo>
                          <a:pt x="491707" y="175610"/>
                        </a:lnTo>
                        <a:lnTo>
                          <a:pt x="456585" y="175610"/>
                        </a:lnTo>
                        <a:lnTo>
                          <a:pt x="456585" y="210732"/>
                        </a:lnTo>
                        <a:lnTo>
                          <a:pt x="456585" y="245854"/>
                        </a:lnTo>
                        <a:lnTo>
                          <a:pt x="456585" y="280976"/>
                        </a:lnTo>
                        <a:lnTo>
                          <a:pt x="421463" y="280976"/>
                        </a:lnTo>
                        <a:lnTo>
                          <a:pt x="421463" y="316098"/>
                        </a:lnTo>
                        <a:lnTo>
                          <a:pt x="456585" y="316098"/>
                        </a:lnTo>
                        <a:lnTo>
                          <a:pt x="456585" y="351220"/>
                        </a:lnTo>
                        <a:lnTo>
                          <a:pt x="456585" y="386341"/>
                        </a:lnTo>
                        <a:lnTo>
                          <a:pt x="421463" y="386341"/>
                        </a:lnTo>
                        <a:lnTo>
                          <a:pt x="421463" y="351220"/>
                        </a:lnTo>
                        <a:lnTo>
                          <a:pt x="386341" y="351220"/>
                        </a:lnTo>
                        <a:lnTo>
                          <a:pt x="386341" y="316098"/>
                        </a:lnTo>
                        <a:lnTo>
                          <a:pt x="351220" y="316098"/>
                        </a:lnTo>
                        <a:lnTo>
                          <a:pt x="351220" y="280976"/>
                        </a:lnTo>
                        <a:lnTo>
                          <a:pt x="316098" y="280976"/>
                        </a:lnTo>
                        <a:lnTo>
                          <a:pt x="316098" y="245854"/>
                        </a:lnTo>
                        <a:lnTo>
                          <a:pt x="351220" y="245854"/>
                        </a:lnTo>
                        <a:lnTo>
                          <a:pt x="351220" y="210732"/>
                        </a:lnTo>
                        <a:lnTo>
                          <a:pt x="316098" y="210732"/>
                        </a:lnTo>
                        <a:lnTo>
                          <a:pt x="316098" y="175610"/>
                        </a:lnTo>
                        <a:moveTo>
                          <a:pt x="316098" y="351220"/>
                        </a:moveTo>
                        <a:lnTo>
                          <a:pt x="351220" y="351220"/>
                        </a:lnTo>
                        <a:lnTo>
                          <a:pt x="351220" y="386341"/>
                        </a:lnTo>
                        <a:lnTo>
                          <a:pt x="316098" y="386341"/>
                        </a:lnTo>
                        <a:lnTo>
                          <a:pt x="316098" y="351220"/>
                        </a:lnTo>
                        <a:moveTo>
                          <a:pt x="351220" y="35122"/>
                        </a:moveTo>
                        <a:lnTo>
                          <a:pt x="386341" y="35122"/>
                        </a:lnTo>
                        <a:lnTo>
                          <a:pt x="421463" y="35122"/>
                        </a:lnTo>
                        <a:lnTo>
                          <a:pt x="421463" y="70244"/>
                        </a:lnTo>
                        <a:lnTo>
                          <a:pt x="386341" y="70244"/>
                        </a:lnTo>
                        <a:lnTo>
                          <a:pt x="351220" y="70244"/>
                        </a:lnTo>
                        <a:lnTo>
                          <a:pt x="351220" y="35122"/>
                        </a:lnTo>
                        <a:moveTo>
                          <a:pt x="351220" y="807805"/>
                        </a:moveTo>
                        <a:lnTo>
                          <a:pt x="386341" y="807805"/>
                        </a:lnTo>
                        <a:lnTo>
                          <a:pt x="386341" y="842927"/>
                        </a:lnTo>
                        <a:lnTo>
                          <a:pt x="386341" y="878049"/>
                        </a:lnTo>
                        <a:lnTo>
                          <a:pt x="351220" y="878049"/>
                        </a:lnTo>
                        <a:lnTo>
                          <a:pt x="351220" y="842927"/>
                        </a:lnTo>
                        <a:lnTo>
                          <a:pt x="351220" y="807805"/>
                        </a:lnTo>
                        <a:moveTo>
                          <a:pt x="351220" y="1018537"/>
                        </a:moveTo>
                        <a:lnTo>
                          <a:pt x="386341" y="1018537"/>
                        </a:lnTo>
                        <a:lnTo>
                          <a:pt x="386341" y="1053659"/>
                        </a:lnTo>
                        <a:lnTo>
                          <a:pt x="351220" y="1053659"/>
                        </a:lnTo>
                        <a:lnTo>
                          <a:pt x="351220" y="1018537"/>
                        </a:lnTo>
                        <a:moveTo>
                          <a:pt x="386341" y="386341"/>
                        </a:moveTo>
                        <a:lnTo>
                          <a:pt x="421463" y="386341"/>
                        </a:lnTo>
                        <a:lnTo>
                          <a:pt x="421463" y="421463"/>
                        </a:lnTo>
                        <a:lnTo>
                          <a:pt x="386341" y="421463"/>
                        </a:lnTo>
                        <a:lnTo>
                          <a:pt x="386341" y="386341"/>
                        </a:lnTo>
                        <a:moveTo>
                          <a:pt x="386341" y="667317"/>
                        </a:moveTo>
                        <a:lnTo>
                          <a:pt x="421463" y="667317"/>
                        </a:lnTo>
                        <a:lnTo>
                          <a:pt x="421463" y="702439"/>
                        </a:lnTo>
                        <a:lnTo>
                          <a:pt x="386341" y="702439"/>
                        </a:lnTo>
                        <a:lnTo>
                          <a:pt x="386341" y="667317"/>
                        </a:lnTo>
                        <a:moveTo>
                          <a:pt x="386341" y="1053659"/>
                        </a:moveTo>
                        <a:lnTo>
                          <a:pt x="421463" y="1053659"/>
                        </a:lnTo>
                        <a:lnTo>
                          <a:pt x="421463" y="1088781"/>
                        </a:lnTo>
                        <a:lnTo>
                          <a:pt x="421463" y="1123903"/>
                        </a:lnTo>
                        <a:lnTo>
                          <a:pt x="421463" y="1159024"/>
                        </a:lnTo>
                        <a:lnTo>
                          <a:pt x="386341" y="1159024"/>
                        </a:lnTo>
                        <a:lnTo>
                          <a:pt x="386341" y="1123903"/>
                        </a:lnTo>
                        <a:lnTo>
                          <a:pt x="386341" y="1088781"/>
                        </a:lnTo>
                        <a:lnTo>
                          <a:pt x="386341" y="1053659"/>
                        </a:lnTo>
                        <a:moveTo>
                          <a:pt x="421463" y="70244"/>
                        </a:moveTo>
                        <a:lnTo>
                          <a:pt x="456585" y="70244"/>
                        </a:lnTo>
                        <a:lnTo>
                          <a:pt x="456585" y="105366"/>
                        </a:lnTo>
                        <a:lnTo>
                          <a:pt x="421463" y="105366"/>
                        </a:lnTo>
                        <a:lnTo>
                          <a:pt x="421463" y="70244"/>
                        </a:lnTo>
                        <a:moveTo>
                          <a:pt x="421463" y="597073"/>
                        </a:moveTo>
                        <a:lnTo>
                          <a:pt x="456585" y="597073"/>
                        </a:lnTo>
                        <a:lnTo>
                          <a:pt x="491707" y="597073"/>
                        </a:lnTo>
                        <a:lnTo>
                          <a:pt x="491707" y="632195"/>
                        </a:lnTo>
                        <a:lnTo>
                          <a:pt x="491707" y="667317"/>
                        </a:lnTo>
                        <a:lnTo>
                          <a:pt x="456585" y="667317"/>
                        </a:lnTo>
                        <a:lnTo>
                          <a:pt x="421463" y="667317"/>
                        </a:lnTo>
                        <a:lnTo>
                          <a:pt x="421463" y="632195"/>
                        </a:lnTo>
                        <a:lnTo>
                          <a:pt x="421463" y="597073"/>
                        </a:lnTo>
                        <a:moveTo>
                          <a:pt x="421463" y="1018537"/>
                        </a:moveTo>
                        <a:lnTo>
                          <a:pt x="456585" y="1018537"/>
                        </a:lnTo>
                        <a:lnTo>
                          <a:pt x="491707" y="1018537"/>
                        </a:lnTo>
                        <a:lnTo>
                          <a:pt x="491707" y="1053659"/>
                        </a:lnTo>
                        <a:lnTo>
                          <a:pt x="491707" y="1088781"/>
                        </a:lnTo>
                        <a:lnTo>
                          <a:pt x="491707" y="1123903"/>
                        </a:lnTo>
                        <a:lnTo>
                          <a:pt x="526829" y="1123903"/>
                        </a:lnTo>
                        <a:lnTo>
                          <a:pt x="561951" y="1123903"/>
                        </a:lnTo>
                        <a:lnTo>
                          <a:pt x="561951" y="1159024"/>
                        </a:lnTo>
                        <a:lnTo>
                          <a:pt x="526829" y="1159024"/>
                        </a:lnTo>
                        <a:lnTo>
                          <a:pt x="491707" y="1159024"/>
                        </a:lnTo>
                        <a:lnTo>
                          <a:pt x="456585" y="1159024"/>
                        </a:lnTo>
                        <a:lnTo>
                          <a:pt x="456585" y="1123903"/>
                        </a:lnTo>
                        <a:lnTo>
                          <a:pt x="456585" y="1088781"/>
                        </a:lnTo>
                        <a:lnTo>
                          <a:pt x="456585" y="1053659"/>
                        </a:lnTo>
                        <a:lnTo>
                          <a:pt x="421463" y="1053659"/>
                        </a:lnTo>
                        <a:lnTo>
                          <a:pt x="421463" y="1018537"/>
                        </a:lnTo>
                        <a:moveTo>
                          <a:pt x="491707" y="0"/>
                        </a:moveTo>
                        <a:lnTo>
                          <a:pt x="526829" y="0"/>
                        </a:lnTo>
                        <a:lnTo>
                          <a:pt x="561951" y="0"/>
                        </a:lnTo>
                        <a:lnTo>
                          <a:pt x="561951" y="35122"/>
                        </a:lnTo>
                        <a:lnTo>
                          <a:pt x="526829" y="35122"/>
                        </a:lnTo>
                        <a:lnTo>
                          <a:pt x="491707" y="35122"/>
                        </a:lnTo>
                        <a:lnTo>
                          <a:pt x="491707" y="0"/>
                        </a:lnTo>
                        <a:moveTo>
                          <a:pt x="491707" y="210732"/>
                        </a:moveTo>
                        <a:lnTo>
                          <a:pt x="526829" y="210732"/>
                        </a:lnTo>
                        <a:lnTo>
                          <a:pt x="526829" y="245854"/>
                        </a:lnTo>
                        <a:lnTo>
                          <a:pt x="491707" y="245854"/>
                        </a:lnTo>
                        <a:lnTo>
                          <a:pt x="491707" y="210732"/>
                        </a:lnTo>
                        <a:moveTo>
                          <a:pt x="491707" y="316098"/>
                        </a:moveTo>
                        <a:lnTo>
                          <a:pt x="526829" y="316098"/>
                        </a:lnTo>
                        <a:lnTo>
                          <a:pt x="526829" y="280976"/>
                        </a:lnTo>
                        <a:lnTo>
                          <a:pt x="561951" y="280976"/>
                        </a:lnTo>
                        <a:lnTo>
                          <a:pt x="561951" y="316098"/>
                        </a:lnTo>
                        <a:lnTo>
                          <a:pt x="597073" y="316098"/>
                        </a:lnTo>
                        <a:lnTo>
                          <a:pt x="632195" y="316098"/>
                        </a:lnTo>
                        <a:lnTo>
                          <a:pt x="632195" y="280976"/>
                        </a:lnTo>
                        <a:lnTo>
                          <a:pt x="632195" y="245854"/>
                        </a:lnTo>
                        <a:lnTo>
                          <a:pt x="632195" y="210732"/>
                        </a:lnTo>
                        <a:lnTo>
                          <a:pt x="632195" y="175610"/>
                        </a:lnTo>
                        <a:lnTo>
                          <a:pt x="667317" y="175610"/>
                        </a:lnTo>
                        <a:lnTo>
                          <a:pt x="702439" y="175610"/>
                        </a:lnTo>
                        <a:lnTo>
                          <a:pt x="737561" y="175610"/>
                        </a:lnTo>
                        <a:lnTo>
                          <a:pt x="737561" y="210732"/>
                        </a:lnTo>
                        <a:lnTo>
                          <a:pt x="737561" y="245854"/>
                        </a:lnTo>
                        <a:lnTo>
                          <a:pt x="772683" y="245854"/>
                        </a:lnTo>
                        <a:lnTo>
                          <a:pt x="772683" y="210732"/>
                        </a:lnTo>
                        <a:lnTo>
                          <a:pt x="772683" y="175610"/>
                        </a:lnTo>
                        <a:lnTo>
                          <a:pt x="737561" y="175610"/>
                        </a:lnTo>
                        <a:lnTo>
                          <a:pt x="737561" y="140488"/>
                        </a:lnTo>
                        <a:lnTo>
                          <a:pt x="702439" y="140488"/>
                        </a:lnTo>
                        <a:lnTo>
                          <a:pt x="702439" y="105366"/>
                        </a:lnTo>
                        <a:lnTo>
                          <a:pt x="702439" y="70244"/>
                        </a:lnTo>
                        <a:lnTo>
                          <a:pt x="737561" y="70244"/>
                        </a:lnTo>
                        <a:lnTo>
                          <a:pt x="737561" y="105366"/>
                        </a:lnTo>
                        <a:lnTo>
                          <a:pt x="772683" y="105366"/>
                        </a:lnTo>
                        <a:lnTo>
                          <a:pt x="807805" y="105366"/>
                        </a:lnTo>
                        <a:lnTo>
                          <a:pt x="807805" y="140488"/>
                        </a:lnTo>
                        <a:lnTo>
                          <a:pt x="807805" y="175610"/>
                        </a:lnTo>
                        <a:lnTo>
                          <a:pt x="842927" y="175610"/>
                        </a:lnTo>
                        <a:lnTo>
                          <a:pt x="842927" y="210732"/>
                        </a:lnTo>
                        <a:lnTo>
                          <a:pt x="807805" y="210732"/>
                        </a:lnTo>
                        <a:lnTo>
                          <a:pt x="807805" y="245854"/>
                        </a:lnTo>
                        <a:lnTo>
                          <a:pt x="807805" y="280976"/>
                        </a:lnTo>
                        <a:lnTo>
                          <a:pt x="772683" y="280976"/>
                        </a:lnTo>
                        <a:lnTo>
                          <a:pt x="737561" y="280976"/>
                        </a:lnTo>
                        <a:lnTo>
                          <a:pt x="702439" y="280976"/>
                        </a:lnTo>
                        <a:lnTo>
                          <a:pt x="702439" y="316098"/>
                        </a:lnTo>
                        <a:lnTo>
                          <a:pt x="737561" y="316098"/>
                        </a:lnTo>
                        <a:lnTo>
                          <a:pt x="737561" y="351220"/>
                        </a:lnTo>
                        <a:lnTo>
                          <a:pt x="702439" y="351220"/>
                        </a:lnTo>
                        <a:lnTo>
                          <a:pt x="667317" y="351220"/>
                        </a:lnTo>
                        <a:lnTo>
                          <a:pt x="632195" y="351220"/>
                        </a:lnTo>
                        <a:lnTo>
                          <a:pt x="597073" y="351220"/>
                        </a:lnTo>
                        <a:lnTo>
                          <a:pt x="597073" y="386341"/>
                        </a:lnTo>
                        <a:lnTo>
                          <a:pt x="561951" y="386341"/>
                        </a:lnTo>
                        <a:lnTo>
                          <a:pt x="561951" y="351220"/>
                        </a:lnTo>
                        <a:lnTo>
                          <a:pt x="526829" y="351220"/>
                        </a:lnTo>
                        <a:lnTo>
                          <a:pt x="526829" y="386341"/>
                        </a:lnTo>
                        <a:lnTo>
                          <a:pt x="561951" y="386341"/>
                        </a:lnTo>
                        <a:lnTo>
                          <a:pt x="561951" y="421463"/>
                        </a:lnTo>
                        <a:lnTo>
                          <a:pt x="597073" y="421463"/>
                        </a:lnTo>
                        <a:lnTo>
                          <a:pt x="597073" y="386341"/>
                        </a:lnTo>
                        <a:lnTo>
                          <a:pt x="632195" y="386341"/>
                        </a:lnTo>
                        <a:lnTo>
                          <a:pt x="632195" y="421463"/>
                        </a:lnTo>
                        <a:lnTo>
                          <a:pt x="632195" y="456585"/>
                        </a:lnTo>
                        <a:lnTo>
                          <a:pt x="597073" y="456585"/>
                        </a:lnTo>
                        <a:lnTo>
                          <a:pt x="561951" y="456585"/>
                        </a:lnTo>
                        <a:lnTo>
                          <a:pt x="561951" y="491707"/>
                        </a:lnTo>
                        <a:lnTo>
                          <a:pt x="526829" y="491707"/>
                        </a:lnTo>
                        <a:lnTo>
                          <a:pt x="526829" y="456585"/>
                        </a:lnTo>
                        <a:lnTo>
                          <a:pt x="526829" y="421463"/>
                        </a:lnTo>
                        <a:lnTo>
                          <a:pt x="491707" y="421463"/>
                        </a:lnTo>
                        <a:lnTo>
                          <a:pt x="491707" y="386341"/>
                        </a:lnTo>
                        <a:lnTo>
                          <a:pt x="491707" y="351220"/>
                        </a:lnTo>
                        <a:lnTo>
                          <a:pt x="491707" y="316098"/>
                        </a:lnTo>
                        <a:moveTo>
                          <a:pt x="491707" y="526829"/>
                        </a:moveTo>
                        <a:lnTo>
                          <a:pt x="526829" y="526829"/>
                        </a:lnTo>
                        <a:lnTo>
                          <a:pt x="561951" y="526829"/>
                        </a:lnTo>
                        <a:lnTo>
                          <a:pt x="561951" y="491707"/>
                        </a:lnTo>
                        <a:lnTo>
                          <a:pt x="597073" y="491707"/>
                        </a:lnTo>
                        <a:lnTo>
                          <a:pt x="597073" y="526829"/>
                        </a:lnTo>
                        <a:lnTo>
                          <a:pt x="632195" y="526829"/>
                        </a:lnTo>
                        <a:lnTo>
                          <a:pt x="632195" y="561951"/>
                        </a:lnTo>
                        <a:lnTo>
                          <a:pt x="597073" y="561951"/>
                        </a:lnTo>
                        <a:lnTo>
                          <a:pt x="597073" y="597073"/>
                        </a:lnTo>
                        <a:lnTo>
                          <a:pt x="561951" y="597073"/>
                        </a:lnTo>
                        <a:lnTo>
                          <a:pt x="561951" y="561951"/>
                        </a:lnTo>
                        <a:lnTo>
                          <a:pt x="526829" y="561951"/>
                        </a:lnTo>
                        <a:lnTo>
                          <a:pt x="491707" y="561951"/>
                        </a:lnTo>
                        <a:lnTo>
                          <a:pt x="491707" y="526829"/>
                        </a:lnTo>
                        <a:moveTo>
                          <a:pt x="491707" y="983415"/>
                        </a:moveTo>
                        <a:lnTo>
                          <a:pt x="526829" y="983415"/>
                        </a:lnTo>
                        <a:lnTo>
                          <a:pt x="526829" y="948293"/>
                        </a:lnTo>
                        <a:lnTo>
                          <a:pt x="561951" y="948293"/>
                        </a:lnTo>
                        <a:lnTo>
                          <a:pt x="561951" y="983415"/>
                        </a:lnTo>
                        <a:lnTo>
                          <a:pt x="597073" y="983415"/>
                        </a:lnTo>
                        <a:lnTo>
                          <a:pt x="597073" y="1018537"/>
                        </a:lnTo>
                        <a:lnTo>
                          <a:pt x="597073" y="1053659"/>
                        </a:lnTo>
                        <a:lnTo>
                          <a:pt x="597073" y="1088781"/>
                        </a:lnTo>
                        <a:lnTo>
                          <a:pt x="561951" y="1088781"/>
                        </a:lnTo>
                        <a:lnTo>
                          <a:pt x="561951" y="1053659"/>
                        </a:lnTo>
                        <a:lnTo>
                          <a:pt x="526829" y="1053659"/>
                        </a:lnTo>
                        <a:lnTo>
                          <a:pt x="526829" y="1018537"/>
                        </a:lnTo>
                        <a:lnTo>
                          <a:pt x="491707" y="1018537"/>
                        </a:lnTo>
                        <a:lnTo>
                          <a:pt x="491707" y="983415"/>
                        </a:lnTo>
                        <a:moveTo>
                          <a:pt x="526829" y="597073"/>
                        </a:moveTo>
                        <a:lnTo>
                          <a:pt x="561951" y="597073"/>
                        </a:lnTo>
                        <a:lnTo>
                          <a:pt x="561951" y="632195"/>
                        </a:lnTo>
                        <a:lnTo>
                          <a:pt x="561951" y="667317"/>
                        </a:lnTo>
                        <a:lnTo>
                          <a:pt x="526829" y="667317"/>
                        </a:lnTo>
                        <a:lnTo>
                          <a:pt x="526829" y="632195"/>
                        </a:lnTo>
                        <a:lnTo>
                          <a:pt x="526829" y="597073"/>
                        </a:lnTo>
                        <a:moveTo>
                          <a:pt x="561951" y="35122"/>
                        </a:moveTo>
                        <a:lnTo>
                          <a:pt x="597073" y="35122"/>
                        </a:lnTo>
                        <a:lnTo>
                          <a:pt x="597073" y="0"/>
                        </a:lnTo>
                        <a:lnTo>
                          <a:pt x="632195" y="0"/>
                        </a:lnTo>
                        <a:lnTo>
                          <a:pt x="667317" y="0"/>
                        </a:lnTo>
                        <a:lnTo>
                          <a:pt x="702439" y="0"/>
                        </a:lnTo>
                        <a:lnTo>
                          <a:pt x="702439" y="35122"/>
                        </a:lnTo>
                        <a:lnTo>
                          <a:pt x="667317" y="35122"/>
                        </a:lnTo>
                        <a:lnTo>
                          <a:pt x="667317" y="70244"/>
                        </a:lnTo>
                        <a:lnTo>
                          <a:pt x="632195" y="70244"/>
                        </a:lnTo>
                        <a:lnTo>
                          <a:pt x="597073" y="70244"/>
                        </a:lnTo>
                        <a:lnTo>
                          <a:pt x="561951" y="70244"/>
                        </a:lnTo>
                        <a:lnTo>
                          <a:pt x="561951" y="35122"/>
                        </a:lnTo>
                        <a:moveTo>
                          <a:pt x="597073" y="632195"/>
                        </a:moveTo>
                        <a:lnTo>
                          <a:pt x="632195" y="632195"/>
                        </a:lnTo>
                        <a:lnTo>
                          <a:pt x="632195" y="597073"/>
                        </a:lnTo>
                        <a:lnTo>
                          <a:pt x="667317" y="597073"/>
                        </a:lnTo>
                        <a:lnTo>
                          <a:pt x="667317" y="561951"/>
                        </a:lnTo>
                        <a:lnTo>
                          <a:pt x="667317" y="526829"/>
                        </a:lnTo>
                        <a:lnTo>
                          <a:pt x="667317" y="491707"/>
                        </a:lnTo>
                        <a:lnTo>
                          <a:pt x="702439" y="491707"/>
                        </a:lnTo>
                        <a:lnTo>
                          <a:pt x="702439" y="526829"/>
                        </a:lnTo>
                        <a:lnTo>
                          <a:pt x="702439" y="561951"/>
                        </a:lnTo>
                        <a:lnTo>
                          <a:pt x="702439" y="597073"/>
                        </a:lnTo>
                        <a:lnTo>
                          <a:pt x="702439" y="632195"/>
                        </a:lnTo>
                        <a:lnTo>
                          <a:pt x="667317" y="632195"/>
                        </a:lnTo>
                        <a:lnTo>
                          <a:pt x="667317" y="667317"/>
                        </a:lnTo>
                        <a:lnTo>
                          <a:pt x="667317" y="702439"/>
                        </a:lnTo>
                        <a:lnTo>
                          <a:pt x="632195" y="702439"/>
                        </a:lnTo>
                        <a:lnTo>
                          <a:pt x="632195" y="667317"/>
                        </a:lnTo>
                        <a:lnTo>
                          <a:pt x="597073" y="667317"/>
                        </a:lnTo>
                        <a:lnTo>
                          <a:pt x="597073" y="632195"/>
                        </a:lnTo>
                        <a:moveTo>
                          <a:pt x="597073" y="702439"/>
                        </a:moveTo>
                        <a:lnTo>
                          <a:pt x="632195" y="702439"/>
                        </a:lnTo>
                        <a:lnTo>
                          <a:pt x="632195" y="737561"/>
                        </a:lnTo>
                        <a:lnTo>
                          <a:pt x="597073" y="737561"/>
                        </a:lnTo>
                        <a:lnTo>
                          <a:pt x="597073" y="702439"/>
                        </a:lnTo>
                        <a:moveTo>
                          <a:pt x="597073" y="1123903"/>
                        </a:moveTo>
                        <a:lnTo>
                          <a:pt x="632195" y="1123903"/>
                        </a:lnTo>
                        <a:lnTo>
                          <a:pt x="632195" y="1159024"/>
                        </a:lnTo>
                        <a:lnTo>
                          <a:pt x="597073" y="1159024"/>
                        </a:lnTo>
                        <a:lnTo>
                          <a:pt x="597073" y="1123903"/>
                        </a:lnTo>
                        <a:moveTo>
                          <a:pt x="667317" y="210732"/>
                        </a:moveTo>
                        <a:lnTo>
                          <a:pt x="667317" y="245854"/>
                        </a:lnTo>
                        <a:lnTo>
                          <a:pt x="702439" y="245854"/>
                        </a:lnTo>
                        <a:lnTo>
                          <a:pt x="702439" y="210732"/>
                        </a:lnTo>
                        <a:lnTo>
                          <a:pt x="667317" y="210732"/>
                        </a:lnTo>
                        <a:moveTo>
                          <a:pt x="632195" y="737561"/>
                        </a:moveTo>
                        <a:lnTo>
                          <a:pt x="667317" y="737561"/>
                        </a:lnTo>
                        <a:lnTo>
                          <a:pt x="667317" y="772683"/>
                        </a:lnTo>
                        <a:lnTo>
                          <a:pt x="632195" y="772683"/>
                        </a:lnTo>
                        <a:lnTo>
                          <a:pt x="632195" y="737561"/>
                        </a:lnTo>
                        <a:moveTo>
                          <a:pt x="632195" y="842927"/>
                        </a:moveTo>
                        <a:lnTo>
                          <a:pt x="667317" y="842927"/>
                        </a:lnTo>
                        <a:lnTo>
                          <a:pt x="667317" y="878049"/>
                        </a:lnTo>
                        <a:lnTo>
                          <a:pt x="632195" y="878049"/>
                        </a:lnTo>
                        <a:lnTo>
                          <a:pt x="632195" y="842927"/>
                        </a:lnTo>
                        <a:moveTo>
                          <a:pt x="632195" y="1018537"/>
                        </a:moveTo>
                        <a:lnTo>
                          <a:pt x="667317" y="1018537"/>
                        </a:lnTo>
                        <a:lnTo>
                          <a:pt x="667317" y="1053659"/>
                        </a:lnTo>
                        <a:lnTo>
                          <a:pt x="632195" y="1053659"/>
                        </a:lnTo>
                        <a:lnTo>
                          <a:pt x="632195" y="1018537"/>
                        </a:lnTo>
                        <a:moveTo>
                          <a:pt x="632195" y="1088781"/>
                        </a:moveTo>
                        <a:lnTo>
                          <a:pt x="667317" y="1088781"/>
                        </a:lnTo>
                        <a:lnTo>
                          <a:pt x="667317" y="1123903"/>
                        </a:lnTo>
                        <a:lnTo>
                          <a:pt x="632195" y="1123903"/>
                        </a:lnTo>
                        <a:lnTo>
                          <a:pt x="632195" y="1088781"/>
                        </a:lnTo>
                        <a:moveTo>
                          <a:pt x="667317" y="386341"/>
                        </a:moveTo>
                        <a:lnTo>
                          <a:pt x="702439" y="386341"/>
                        </a:lnTo>
                        <a:lnTo>
                          <a:pt x="702439" y="421463"/>
                        </a:lnTo>
                        <a:lnTo>
                          <a:pt x="702439" y="456585"/>
                        </a:lnTo>
                        <a:lnTo>
                          <a:pt x="667317" y="456585"/>
                        </a:lnTo>
                        <a:lnTo>
                          <a:pt x="667317" y="421463"/>
                        </a:lnTo>
                        <a:lnTo>
                          <a:pt x="667317" y="386341"/>
                        </a:lnTo>
                        <a:moveTo>
                          <a:pt x="667317" y="913171"/>
                        </a:moveTo>
                        <a:lnTo>
                          <a:pt x="702439" y="913171"/>
                        </a:lnTo>
                        <a:lnTo>
                          <a:pt x="702439" y="948293"/>
                        </a:lnTo>
                        <a:lnTo>
                          <a:pt x="667317" y="948293"/>
                        </a:lnTo>
                        <a:lnTo>
                          <a:pt x="667317" y="913171"/>
                        </a:lnTo>
                        <a:moveTo>
                          <a:pt x="667317" y="1123903"/>
                        </a:moveTo>
                        <a:lnTo>
                          <a:pt x="702439" y="1123903"/>
                        </a:lnTo>
                        <a:lnTo>
                          <a:pt x="737561" y="1123903"/>
                        </a:lnTo>
                        <a:lnTo>
                          <a:pt x="737561" y="1159024"/>
                        </a:lnTo>
                        <a:lnTo>
                          <a:pt x="702439" y="1159024"/>
                        </a:lnTo>
                        <a:lnTo>
                          <a:pt x="667317" y="1159024"/>
                        </a:lnTo>
                        <a:lnTo>
                          <a:pt x="667317" y="1123903"/>
                        </a:lnTo>
                        <a:moveTo>
                          <a:pt x="702439" y="456585"/>
                        </a:moveTo>
                        <a:lnTo>
                          <a:pt x="737561" y="456585"/>
                        </a:lnTo>
                        <a:lnTo>
                          <a:pt x="737561" y="491707"/>
                        </a:lnTo>
                        <a:lnTo>
                          <a:pt x="702439" y="491707"/>
                        </a:lnTo>
                        <a:lnTo>
                          <a:pt x="702439" y="456585"/>
                        </a:lnTo>
                        <a:moveTo>
                          <a:pt x="702439" y="632195"/>
                        </a:moveTo>
                        <a:lnTo>
                          <a:pt x="737561" y="632195"/>
                        </a:lnTo>
                        <a:lnTo>
                          <a:pt x="737561" y="667317"/>
                        </a:lnTo>
                        <a:lnTo>
                          <a:pt x="702439" y="667317"/>
                        </a:lnTo>
                        <a:lnTo>
                          <a:pt x="702439" y="632195"/>
                        </a:lnTo>
                        <a:moveTo>
                          <a:pt x="702439" y="737561"/>
                        </a:moveTo>
                        <a:lnTo>
                          <a:pt x="737561" y="737561"/>
                        </a:lnTo>
                        <a:lnTo>
                          <a:pt x="772683" y="737561"/>
                        </a:lnTo>
                        <a:lnTo>
                          <a:pt x="807805" y="737561"/>
                        </a:lnTo>
                        <a:lnTo>
                          <a:pt x="807805" y="772683"/>
                        </a:lnTo>
                        <a:lnTo>
                          <a:pt x="772683" y="772683"/>
                        </a:lnTo>
                        <a:lnTo>
                          <a:pt x="772683" y="807805"/>
                        </a:lnTo>
                        <a:lnTo>
                          <a:pt x="807805" y="807805"/>
                        </a:lnTo>
                        <a:lnTo>
                          <a:pt x="842927" y="807805"/>
                        </a:lnTo>
                        <a:lnTo>
                          <a:pt x="842927" y="842927"/>
                        </a:lnTo>
                        <a:lnTo>
                          <a:pt x="807805" y="842927"/>
                        </a:lnTo>
                        <a:lnTo>
                          <a:pt x="772683" y="842927"/>
                        </a:lnTo>
                        <a:lnTo>
                          <a:pt x="772683" y="878049"/>
                        </a:lnTo>
                        <a:lnTo>
                          <a:pt x="807805" y="878049"/>
                        </a:lnTo>
                        <a:lnTo>
                          <a:pt x="842927" y="878049"/>
                        </a:lnTo>
                        <a:lnTo>
                          <a:pt x="842927" y="842927"/>
                        </a:lnTo>
                        <a:lnTo>
                          <a:pt x="878049" y="842927"/>
                        </a:lnTo>
                        <a:lnTo>
                          <a:pt x="878049" y="807805"/>
                        </a:lnTo>
                        <a:lnTo>
                          <a:pt x="913171" y="807805"/>
                        </a:lnTo>
                        <a:lnTo>
                          <a:pt x="913171" y="842927"/>
                        </a:lnTo>
                        <a:lnTo>
                          <a:pt x="948293" y="842927"/>
                        </a:lnTo>
                        <a:lnTo>
                          <a:pt x="983415" y="842927"/>
                        </a:lnTo>
                        <a:lnTo>
                          <a:pt x="1018537" y="842927"/>
                        </a:lnTo>
                        <a:lnTo>
                          <a:pt x="1053659" y="842927"/>
                        </a:lnTo>
                        <a:lnTo>
                          <a:pt x="1053659" y="878049"/>
                        </a:lnTo>
                        <a:lnTo>
                          <a:pt x="1018537" y="878049"/>
                        </a:lnTo>
                        <a:lnTo>
                          <a:pt x="1018537" y="913171"/>
                        </a:lnTo>
                        <a:lnTo>
                          <a:pt x="1053659" y="913171"/>
                        </a:lnTo>
                        <a:lnTo>
                          <a:pt x="1088781" y="913171"/>
                        </a:lnTo>
                        <a:lnTo>
                          <a:pt x="1088781" y="878049"/>
                        </a:lnTo>
                        <a:lnTo>
                          <a:pt x="1123903" y="878049"/>
                        </a:lnTo>
                        <a:lnTo>
                          <a:pt x="1159024" y="878049"/>
                        </a:lnTo>
                        <a:lnTo>
                          <a:pt x="1159024" y="913171"/>
                        </a:lnTo>
                        <a:lnTo>
                          <a:pt x="1159024" y="948293"/>
                        </a:lnTo>
                        <a:lnTo>
                          <a:pt x="1159024" y="983415"/>
                        </a:lnTo>
                        <a:lnTo>
                          <a:pt x="1123903" y="983415"/>
                        </a:lnTo>
                        <a:lnTo>
                          <a:pt x="1123903" y="948293"/>
                        </a:lnTo>
                        <a:lnTo>
                          <a:pt x="1088781" y="948293"/>
                        </a:lnTo>
                        <a:lnTo>
                          <a:pt x="1053659" y="948293"/>
                        </a:lnTo>
                        <a:lnTo>
                          <a:pt x="1018537" y="948293"/>
                        </a:lnTo>
                        <a:lnTo>
                          <a:pt x="1018537" y="983415"/>
                        </a:lnTo>
                        <a:lnTo>
                          <a:pt x="1018537" y="1018537"/>
                        </a:lnTo>
                        <a:lnTo>
                          <a:pt x="1018537" y="1053659"/>
                        </a:lnTo>
                        <a:lnTo>
                          <a:pt x="983415" y="1053659"/>
                        </a:lnTo>
                        <a:lnTo>
                          <a:pt x="983415" y="1018537"/>
                        </a:lnTo>
                        <a:lnTo>
                          <a:pt x="948293" y="1018537"/>
                        </a:lnTo>
                        <a:lnTo>
                          <a:pt x="913171" y="1018537"/>
                        </a:lnTo>
                        <a:lnTo>
                          <a:pt x="878049" y="1018537"/>
                        </a:lnTo>
                        <a:lnTo>
                          <a:pt x="842927" y="1018537"/>
                        </a:lnTo>
                        <a:lnTo>
                          <a:pt x="842927" y="983415"/>
                        </a:lnTo>
                        <a:lnTo>
                          <a:pt x="842927" y="948293"/>
                        </a:lnTo>
                        <a:lnTo>
                          <a:pt x="807805" y="948293"/>
                        </a:lnTo>
                        <a:lnTo>
                          <a:pt x="807805" y="983415"/>
                        </a:lnTo>
                        <a:lnTo>
                          <a:pt x="807805" y="1018537"/>
                        </a:lnTo>
                        <a:lnTo>
                          <a:pt x="842927" y="1018537"/>
                        </a:lnTo>
                        <a:lnTo>
                          <a:pt x="842927" y="1053659"/>
                        </a:lnTo>
                        <a:lnTo>
                          <a:pt x="878049" y="1053659"/>
                        </a:lnTo>
                        <a:lnTo>
                          <a:pt x="913171" y="1053659"/>
                        </a:lnTo>
                        <a:lnTo>
                          <a:pt x="913171" y="1088781"/>
                        </a:lnTo>
                        <a:lnTo>
                          <a:pt x="878049" y="1088781"/>
                        </a:lnTo>
                        <a:lnTo>
                          <a:pt x="878049" y="1123903"/>
                        </a:lnTo>
                        <a:lnTo>
                          <a:pt x="878049" y="1159024"/>
                        </a:lnTo>
                        <a:lnTo>
                          <a:pt x="842927" y="1159024"/>
                        </a:lnTo>
                        <a:lnTo>
                          <a:pt x="807805" y="1159024"/>
                        </a:lnTo>
                        <a:lnTo>
                          <a:pt x="772683" y="1159024"/>
                        </a:lnTo>
                        <a:lnTo>
                          <a:pt x="772683" y="1123903"/>
                        </a:lnTo>
                        <a:lnTo>
                          <a:pt x="737561" y="1123903"/>
                        </a:lnTo>
                        <a:lnTo>
                          <a:pt x="737561" y="1088781"/>
                        </a:lnTo>
                        <a:lnTo>
                          <a:pt x="772683" y="1088781"/>
                        </a:lnTo>
                        <a:lnTo>
                          <a:pt x="807805" y="1088781"/>
                        </a:lnTo>
                        <a:lnTo>
                          <a:pt x="807805" y="1123903"/>
                        </a:lnTo>
                        <a:lnTo>
                          <a:pt x="842927" y="1123903"/>
                        </a:lnTo>
                        <a:lnTo>
                          <a:pt x="842927" y="1088781"/>
                        </a:lnTo>
                        <a:lnTo>
                          <a:pt x="807805" y="1088781"/>
                        </a:lnTo>
                        <a:lnTo>
                          <a:pt x="807805" y="1053659"/>
                        </a:lnTo>
                        <a:lnTo>
                          <a:pt x="772683" y="1053659"/>
                        </a:lnTo>
                        <a:lnTo>
                          <a:pt x="737561" y="1053659"/>
                        </a:lnTo>
                        <a:lnTo>
                          <a:pt x="737561" y="1018537"/>
                        </a:lnTo>
                        <a:lnTo>
                          <a:pt x="772683" y="1018537"/>
                        </a:lnTo>
                        <a:lnTo>
                          <a:pt x="772683" y="983415"/>
                        </a:lnTo>
                        <a:lnTo>
                          <a:pt x="737561" y="983415"/>
                        </a:lnTo>
                        <a:lnTo>
                          <a:pt x="737561" y="1018537"/>
                        </a:lnTo>
                        <a:lnTo>
                          <a:pt x="702439" y="1018537"/>
                        </a:lnTo>
                        <a:lnTo>
                          <a:pt x="702439" y="983415"/>
                        </a:lnTo>
                        <a:lnTo>
                          <a:pt x="702439" y="948293"/>
                        </a:lnTo>
                        <a:lnTo>
                          <a:pt x="737561" y="948293"/>
                        </a:lnTo>
                        <a:lnTo>
                          <a:pt x="772683" y="948293"/>
                        </a:lnTo>
                        <a:lnTo>
                          <a:pt x="772683" y="913171"/>
                        </a:lnTo>
                        <a:lnTo>
                          <a:pt x="737561" y="913171"/>
                        </a:lnTo>
                        <a:lnTo>
                          <a:pt x="737561" y="878049"/>
                        </a:lnTo>
                        <a:lnTo>
                          <a:pt x="702439" y="878049"/>
                        </a:lnTo>
                        <a:lnTo>
                          <a:pt x="702439" y="842927"/>
                        </a:lnTo>
                        <a:lnTo>
                          <a:pt x="702439" y="807805"/>
                        </a:lnTo>
                        <a:lnTo>
                          <a:pt x="737561" y="807805"/>
                        </a:lnTo>
                        <a:lnTo>
                          <a:pt x="737561" y="772683"/>
                        </a:lnTo>
                        <a:lnTo>
                          <a:pt x="702439" y="772683"/>
                        </a:lnTo>
                        <a:lnTo>
                          <a:pt x="702439" y="737561"/>
                        </a:lnTo>
                        <a:moveTo>
                          <a:pt x="702439" y="1053659"/>
                        </a:moveTo>
                        <a:lnTo>
                          <a:pt x="737561" y="1053659"/>
                        </a:lnTo>
                        <a:lnTo>
                          <a:pt x="737561" y="1088781"/>
                        </a:lnTo>
                        <a:lnTo>
                          <a:pt x="702439" y="1088781"/>
                        </a:lnTo>
                        <a:lnTo>
                          <a:pt x="702439" y="1053659"/>
                        </a:lnTo>
                        <a:moveTo>
                          <a:pt x="737561" y="0"/>
                        </a:moveTo>
                        <a:lnTo>
                          <a:pt x="772683" y="0"/>
                        </a:lnTo>
                        <a:lnTo>
                          <a:pt x="807805" y="0"/>
                        </a:lnTo>
                        <a:lnTo>
                          <a:pt x="842927" y="0"/>
                        </a:lnTo>
                        <a:lnTo>
                          <a:pt x="878049" y="0"/>
                        </a:lnTo>
                        <a:lnTo>
                          <a:pt x="878049" y="35122"/>
                        </a:lnTo>
                        <a:lnTo>
                          <a:pt x="842927" y="35122"/>
                        </a:lnTo>
                        <a:lnTo>
                          <a:pt x="842927" y="70244"/>
                        </a:lnTo>
                        <a:lnTo>
                          <a:pt x="878049" y="70244"/>
                        </a:lnTo>
                        <a:lnTo>
                          <a:pt x="878049" y="105366"/>
                        </a:lnTo>
                        <a:lnTo>
                          <a:pt x="842927" y="105366"/>
                        </a:lnTo>
                        <a:lnTo>
                          <a:pt x="807805" y="105366"/>
                        </a:lnTo>
                        <a:lnTo>
                          <a:pt x="807805" y="70244"/>
                        </a:lnTo>
                        <a:lnTo>
                          <a:pt x="772683" y="70244"/>
                        </a:lnTo>
                        <a:lnTo>
                          <a:pt x="772683" y="35122"/>
                        </a:lnTo>
                        <a:lnTo>
                          <a:pt x="737561" y="35122"/>
                        </a:lnTo>
                        <a:lnTo>
                          <a:pt x="737561" y="0"/>
                        </a:lnTo>
                        <a:moveTo>
                          <a:pt x="737561" y="351220"/>
                        </a:moveTo>
                        <a:lnTo>
                          <a:pt x="772683" y="351220"/>
                        </a:lnTo>
                        <a:lnTo>
                          <a:pt x="772683" y="386341"/>
                        </a:lnTo>
                        <a:lnTo>
                          <a:pt x="737561" y="386341"/>
                        </a:lnTo>
                        <a:lnTo>
                          <a:pt x="737561" y="351220"/>
                        </a:lnTo>
                        <a:moveTo>
                          <a:pt x="737561" y="491707"/>
                        </a:moveTo>
                        <a:lnTo>
                          <a:pt x="772683" y="491707"/>
                        </a:lnTo>
                        <a:lnTo>
                          <a:pt x="772683" y="526829"/>
                        </a:lnTo>
                        <a:lnTo>
                          <a:pt x="807805" y="526829"/>
                        </a:lnTo>
                        <a:lnTo>
                          <a:pt x="842927" y="526829"/>
                        </a:lnTo>
                        <a:lnTo>
                          <a:pt x="842927" y="561951"/>
                        </a:lnTo>
                        <a:lnTo>
                          <a:pt x="842927" y="597073"/>
                        </a:lnTo>
                        <a:lnTo>
                          <a:pt x="807805" y="597073"/>
                        </a:lnTo>
                        <a:lnTo>
                          <a:pt x="772683" y="597073"/>
                        </a:lnTo>
                        <a:lnTo>
                          <a:pt x="772683" y="632195"/>
                        </a:lnTo>
                        <a:lnTo>
                          <a:pt x="737561" y="632195"/>
                        </a:lnTo>
                        <a:lnTo>
                          <a:pt x="737561" y="597073"/>
                        </a:lnTo>
                        <a:lnTo>
                          <a:pt x="737561" y="561951"/>
                        </a:lnTo>
                        <a:lnTo>
                          <a:pt x="737561" y="526829"/>
                        </a:lnTo>
                        <a:lnTo>
                          <a:pt x="737561" y="491707"/>
                        </a:lnTo>
                        <a:moveTo>
                          <a:pt x="737561" y="667317"/>
                        </a:moveTo>
                        <a:lnTo>
                          <a:pt x="772683" y="667317"/>
                        </a:lnTo>
                        <a:lnTo>
                          <a:pt x="772683" y="632195"/>
                        </a:lnTo>
                        <a:lnTo>
                          <a:pt x="807805" y="632195"/>
                        </a:lnTo>
                        <a:lnTo>
                          <a:pt x="807805" y="667317"/>
                        </a:lnTo>
                        <a:lnTo>
                          <a:pt x="807805" y="702439"/>
                        </a:lnTo>
                        <a:lnTo>
                          <a:pt x="772683" y="702439"/>
                        </a:lnTo>
                        <a:lnTo>
                          <a:pt x="737561" y="702439"/>
                        </a:lnTo>
                        <a:lnTo>
                          <a:pt x="737561" y="667317"/>
                        </a:lnTo>
                        <a:moveTo>
                          <a:pt x="772683" y="316098"/>
                        </a:moveTo>
                        <a:lnTo>
                          <a:pt x="807805" y="316098"/>
                        </a:lnTo>
                        <a:lnTo>
                          <a:pt x="807805" y="351220"/>
                        </a:lnTo>
                        <a:lnTo>
                          <a:pt x="772683" y="351220"/>
                        </a:lnTo>
                        <a:lnTo>
                          <a:pt x="772683" y="316098"/>
                        </a:lnTo>
                        <a:moveTo>
                          <a:pt x="807805" y="421463"/>
                        </a:moveTo>
                        <a:lnTo>
                          <a:pt x="842927" y="421463"/>
                        </a:lnTo>
                        <a:lnTo>
                          <a:pt x="842927" y="386341"/>
                        </a:lnTo>
                        <a:lnTo>
                          <a:pt x="842927" y="351220"/>
                        </a:lnTo>
                        <a:lnTo>
                          <a:pt x="842927" y="316098"/>
                        </a:lnTo>
                        <a:lnTo>
                          <a:pt x="842927" y="280976"/>
                        </a:lnTo>
                        <a:lnTo>
                          <a:pt x="878049" y="280976"/>
                        </a:lnTo>
                        <a:lnTo>
                          <a:pt x="913171" y="280976"/>
                        </a:lnTo>
                        <a:lnTo>
                          <a:pt x="913171" y="316098"/>
                        </a:lnTo>
                        <a:lnTo>
                          <a:pt x="878049" y="316098"/>
                        </a:lnTo>
                        <a:lnTo>
                          <a:pt x="878049" y="351220"/>
                        </a:lnTo>
                        <a:lnTo>
                          <a:pt x="913171" y="351220"/>
                        </a:lnTo>
                        <a:lnTo>
                          <a:pt x="913171" y="386341"/>
                        </a:lnTo>
                        <a:lnTo>
                          <a:pt x="948293" y="386341"/>
                        </a:lnTo>
                        <a:lnTo>
                          <a:pt x="948293" y="421463"/>
                        </a:lnTo>
                        <a:lnTo>
                          <a:pt x="983415" y="421463"/>
                        </a:lnTo>
                        <a:lnTo>
                          <a:pt x="983415" y="456585"/>
                        </a:lnTo>
                        <a:lnTo>
                          <a:pt x="983415" y="491707"/>
                        </a:lnTo>
                        <a:lnTo>
                          <a:pt x="948293" y="491707"/>
                        </a:lnTo>
                        <a:lnTo>
                          <a:pt x="948293" y="526829"/>
                        </a:lnTo>
                        <a:lnTo>
                          <a:pt x="983415" y="526829"/>
                        </a:lnTo>
                        <a:lnTo>
                          <a:pt x="983415" y="561951"/>
                        </a:lnTo>
                        <a:lnTo>
                          <a:pt x="983415" y="597073"/>
                        </a:lnTo>
                        <a:lnTo>
                          <a:pt x="948293" y="597073"/>
                        </a:lnTo>
                        <a:lnTo>
                          <a:pt x="948293" y="632195"/>
                        </a:lnTo>
                        <a:lnTo>
                          <a:pt x="913171" y="632195"/>
                        </a:lnTo>
                        <a:lnTo>
                          <a:pt x="913171" y="597073"/>
                        </a:lnTo>
                        <a:lnTo>
                          <a:pt x="878049" y="597073"/>
                        </a:lnTo>
                        <a:lnTo>
                          <a:pt x="878049" y="561951"/>
                        </a:lnTo>
                        <a:lnTo>
                          <a:pt x="913171" y="561951"/>
                        </a:lnTo>
                        <a:lnTo>
                          <a:pt x="913171" y="526829"/>
                        </a:lnTo>
                        <a:lnTo>
                          <a:pt x="913171" y="491707"/>
                        </a:lnTo>
                        <a:lnTo>
                          <a:pt x="878049" y="491707"/>
                        </a:lnTo>
                        <a:lnTo>
                          <a:pt x="878049" y="456585"/>
                        </a:lnTo>
                        <a:lnTo>
                          <a:pt x="842927" y="456585"/>
                        </a:lnTo>
                        <a:lnTo>
                          <a:pt x="807805" y="456585"/>
                        </a:lnTo>
                        <a:lnTo>
                          <a:pt x="807805" y="421463"/>
                        </a:lnTo>
                        <a:moveTo>
                          <a:pt x="842927" y="140488"/>
                        </a:moveTo>
                        <a:lnTo>
                          <a:pt x="878049" y="140488"/>
                        </a:lnTo>
                        <a:lnTo>
                          <a:pt x="878049" y="175610"/>
                        </a:lnTo>
                        <a:lnTo>
                          <a:pt x="842927" y="175610"/>
                        </a:lnTo>
                        <a:lnTo>
                          <a:pt x="842927" y="140488"/>
                        </a:lnTo>
                        <a:moveTo>
                          <a:pt x="842927" y="210732"/>
                        </a:moveTo>
                        <a:lnTo>
                          <a:pt x="878049" y="210732"/>
                        </a:lnTo>
                        <a:lnTo>
                          <a:pt x="878049" y="245854"/>
                        </a:lnTo>
                        <a:lnTo>
                          <a:pt x="842927" y="245854"/>
                        </a:lnTo>
                        <a:lnTo>
                          <a:pt x="842927" y="210732"/>
                        </a:lnTo>
                        <a:moveTo>
                          <a:pt x="842927" y="737561"/>
                        </a:moveTo>
                        <a:lnTo>
                          <a:pt x="878049" y="737561"/>
                        </a:lnTo>
                        <a:lnTo>
                          <a:pt x="878049" y="772683"/>
                        </a:lnTo>
                        <a:lnTo>
                          <a:pt x="842927" y="772683"/>
                        </a:lnTo>
                        <a:lnTo>
                          <a:pt x="842927" y="737561"/>
                        </a:lnTo>
                        <a:moveTo>
                          <a:pt x="878049" y="878049"/>
                        </a:moveTo>
                        <a:lnTo>
                          <a:pt x="878049" y="913171"/>
                        </a:lnTo>
                        <a:lnTo>
                          <a:pt x="878049" y="948293"/>
                        </a:lnTo>
                        <a:lnTo>
                          <a:pt x="878049" y="983415"/>
                        </a:lnTo>
                        <a:lnTo>
                          <a:pt x="913171" y="983415"/>
                        </a:lnTo>
                        <a:lnTo>
                          <a:pt x="948293" y="983415"/>
                        </a:lnTo>
                        <a:lnTo>
                          <a:pt x="983415" y="983415"/>
                        </a:lnTo>
                        <a:lnTo>
                          <a:pt x="983415" y="948293"/>
                        </a:lnTo>
                        <a:lnTo>
                          <a:pt x="983415" y="913171"/>
                        </a:lnTo>
                        <a:lnTo>
                          <a:pt x="983415" y="878049"/>
                        </a:lnTo>
                        <a:lnTo>
                          <a:pt x="948293" y="878049"/>
                        </a:lnTo>
                        <a:lnTo>
                          <a:pt x="913171" y="878049"/>
                        </a:lnTo>
                        <a:lnTo>
                          <a:pt x="878049" y="878049"/>
                        </a:lnTo>
                        <a:moveTo>
                          <a:pt x="878049" y="632195"/>
                        </a:moveTo>
                        <a:lnTo>
                          <a:pt x="913171" y="632195"/>
                        </a:lnTo>
                        <a:lnTo>
                          <a:pt x="913171" y="667317"/>
                        </a:lnTo>
                        <a:lnTo>
                          <a:pt x="878049" y="667317"/>
                        </a:lnTo>
                        <a:lnTo>
                          <a:pt x="878049" y="632195"/>
                        </a:lnTo>
                        <a:moveTo>
                          <a:pt x="878049" y="702439"/>
                        </a:moveTo>
                        <a:lnTo>
                          <a:pt x="913171" y="702439"/>
                        </a:lnTo>
                        <a:lnTo>
                          <a:pt x="948293" y="702439"/>
                        </a:lnTo>
                        <a:lnTo>
                          <a:pt x="948293" y="737561"/>
                        </a:lnTo>
                        <a:lnTo>
                          <a:pt x="983415" y="737561"/>
                        </a:lnTo>
                        <a:lnTo>
                          <a:pt x="983415" y="772683"/>
                        </a:lnTo>
                        <a:lnTo>
                          <a:pt x="948293" y="772683"/>
                        </a:lnTo>
                        <a:lnTo>
                          <a:pt x="948293" y="807805"/>
                        </a:lnTo>
                        <a:lnTo>
                          <a:pt x="913171" y="807805"/>
                        </a:lnTo>
                        <a:lnTo>
                          <a:pt x="913171" y="772683"/>
                        </a:lnTo>
                        <a:lnTo>
                          <a:pt x="913171" y="737561"/>
                        </a:lnTo>
                        <a:lnTo>
                          <a:pt x="878049" y="737561"/>
                        </a:lnTo>
                        <a:lnTo>
                          <a:pt x="878049" y="702439"/>
                        </a:lnTo>
                        <a:moveTo>
                          <a:pt x="913171" y="316098"/>
                        </a:moveTo>
                        <a:lnTo>
                          <a:pt x="948293" y="316098"/>
                        </a:lnTo>
                        <a:lnTo>
                          <a:pt x="948293" y="351220"/>
                        </a:lnTo>
                        <a:lnTo>
                          <a:pt x="913171" y="351220"/>
                        </a:lnTo>
                        <a:lnTo>
                          <a:pt x="913171" y="316098"/>
                        </a:lnTo>
                        <a:moveTo>
                          <a:pt x="913171" y="913171"/>
                        </a:moveTo>
                        <a:lnTo>
                          <a:pt x="948293" y="913171"/>
                        </a:lnTo>
                        <a:lnTo>
                          <a:pt x="948293" y="948293"/>
                        </a:lnTo>
                        <a:lnTo>
                          <a:pt x="913171" y="948293"/>
                        </a:lnTo>
                        <a:lnTo>
                          <a:pt x="913171" y="913171"/>
                        </a:lnTo>
                        <a:moveTo>
                          <a:pt x="913171" y="1088781"/>
                        </a:moveTo>
                        <a:lnTo>
                          <a:pt x="948293" y="1088781"/>
                        </a:lnTo>
                        <a:lnTo>
                          <a:pt x="948293" y="1053659"/>
                        </a:lnTo>
                        <a:lnTo>
                          <a:pt x="983415" y="1053659"/>
                        </a:lnTo>
                        <a:lnTo>
                          <a:pt x="983415" y="1088781"/>
                        </a:lnTo>
                        <a:lnTo>
                          <a:pt x="983415" y="1123903"/>
                        </a:lnTo>
                        <a:lnTo>
                          <a:pt x="983415" y="1159024"/>
                        </a:lnTo>
                        <a:lnTo>
                          <a:pt x="948293" y="1159024"/>
                        </a:lnTo>
                        <a:lnTo>
                          <a:pt x="913171" y="1159024"/>
                        </a:lnTo>
                        <a:lnTo>
                          <a:pt x="913171" y="1123903"/>
                        </a:lnTo>
                        <a:lnTo>
                          <a:pt x="913171" y="1088781"/>
                        </a:lnTo>
                        <a:moveTo>
                          <a:pt x="948293" y="632195"/>
                        </a:moveTo>
                        <a:lnTo>
                          <a:pt x="983415" y="632195"/>
                        </a:lnTo>
                        <a:lnTo>
                          <a:pt x="1018537" y="632195"/>
                        </a:lnTo>
                        <a:lnTo>
                          <a:pt x="1018537" y="667317"/>
                        </a:lnTo>
                        <a:lnTo>
                          <a:pt x="983415" y="667317"/>
                        </a:lnTo>
                        <a:lnTo>
                          <a:pt x="948293" y="667317"/>
                        </a:lnTo>
                        <a:lnTo>
                          <a:pt x="948293" y="632195"/>
                        </a:lnTo>
                        <a:moveTo>
                          <a:pt x="983415" y="351220"/>
                        </a:moveTo>
                        <a:lnTo>
                          <a:pt x="1018537" y="351220"/>
                        </a:lnTo>
                        <a:lnTo>
                          <a:pt x="1018537" y="316098"/>
                        </a:lnTo>
                        <a:lnTo>
                          <a:pt x="1018537" y="280976"/>
                        </a:lnTo>
                        <a:lnTo>
                          <a:pt x="1053659" y="280976"/>
                        </a:lnTo>
                        <a:lnTo>
                          <a:pt x="1053659" y="316098"/>
                        </a:lnTo>
                        <a:lnTo>
                          <a:pt x="1053659" y="351220"/>
                        </a:lnTo>
                        <a:lnTo>
                          <a:pt x="1088781" y="351220"/>
                        </a:lnTo>
                        <a:lnTo>
                          <a:pt x="1088781" y="316098"/>
                        </a:lnTo>
                        <a:lnTo>
                          <a:pt x="1123903" y="316098"/>
                        </a:lnTo>
                        <a:lnTo>
                          <a:pt x="1123903" y="280976"/>
                        </a:lnTo>
                        <a:lnTo>
                          <a:pt x="1159024" y="280976"/>
                        </a:lnTo>
                        <a:lnTo>
                          <a:pt x="1159024" y="316098"/>
                        </a:lnTo>
                        <a:lnTo>
                          <a:pt x="1159024" y="351220"/>
                        </a:lnTo>
                        <a:lnTo>
                          <a:pt x="1159024" y="386341"/>
                        </a:lnTo>
                        <a:lnTo>
                          <a:pt x="1159024" y="421463"/>
                        </a:lnTo>
                        <a:lnTo>
                          <a:pt x="1159024" y="456585"/>
                        </a:lnTo>
                        <a:lnTo>
                          <a:pt x="1159024" y="491707"/>
                        </a:lnTo>
                        <a:lnTo>
                          <a:pt x="1159024" y="526829"/>
                        </a:lnTo>
                        <a:lnTo>
                          <a:pt x="1123903" y="526829"/>
                        </a:lnTo>
                        <a:lnTo>
                          <a:pt x="1123903" y="561951"/>
                        </a:lnTo>
                        <a:lnTo>
                          <a:pt x="1088781" y="561951"/>
                        </a:lnTo>
                        <a:lnTo>
                          <a:pt x="1088781" y="526829"/>
                        </a:lnTo>
                        <a:lnTo>
                          <a:pt x="1053659" y="526829"/>
                        </a:lnTo>
                        <a:lnTo>
                          <a:pt x="1053659" y="491707"/>
                        </a:lnTo>
                        <a:lnTo>
                          <a:pt x="1088781" y="491707"/>
                        </a:lnTo>
                        <a:lnTo>
                          <a:pt x="1088781" y="456585"/>
                        </a:lnTo>
                        <a:lnTo>
                          <a:pt x="1123903" y="456585"/>
                        </a:lnTo>
                        <a:lnTo>
                          <a:pt x="1123903" y="421463"/>
                        </a:lnTo>
                        <a:lnTo>
                          <a:pt x="1088781" y="421463"/>
                        </a:lnTo>
                        <a:lnTo>
                          <a:pt x="1088781" y="386341"/>
                        </a:lnTo>
                        <a:lnTo>
                          <a:pt x="1053659" y="386341"/>
                        </a:lnTo>
                        <a:lnTo>
                          <a:pt x="1018537" y="386341"/>
                        </a:lnTo>
                        <a:lnTo>
                          <a:pt x="983415" y="386341"/>
                        </a:lnTo>
                        <a:lnTo>
                          <a:pt x="983415" y="351220"/>
                        </a:lnTo>
                        <a:moveTo>
                          <a:pt x="983415" y="772683"/>
                        </a:moveTo>
                        <a:lnTo>
                          <a:pt x="1018537" y="772683"/>
                        </a:lnTo>
                        <a:lnTo>
                          <a:pt x="1018537" y="737561"/>
                        </a:lnTo>
                        <a:lnTo>
                          <a:pt x="1018537" y="702439"/>
                        </a:lnTo>
                        <a:lnTo>
                          <a:pt x="1053659" y="702439"/>
                        </a:lnTo>
                        <a:lnTo>
                          <a:pt x="1053659" y="737561"/>
                        </a:lnTo>
                        <a:lnTo>
                          <a:pt x="1088781" y="737561"/>
                        </a:lnTo>
                        <a:lnTo>
                          <a:pt x="1088781" y="772683"/>
                        </a:lnTo>
                        <a:lnTo>
                          <a:pt x="1123903" y="772683"/>
                        </a:lnTo>
                        <a:lnTo>
                          <a:pt x="1159024" y="772683"/>
                        </a:lnTo>
                        <a:lnTo>
                          <a:pt x="1159024" y="807805"/>
                        </a:lnTo>
                        <a:lnTo>
                          <a:pt x="1159024" y="842927"/>
                        </a:lnTo>
                        <a:lnTo>
                          <a:pt x="1123903" y="842927"/>
                        </a:lnTo>
                        <a:lnTo>
                          <a:pt x="1088781" y="842927"/>
                        </a:lnTo>
                        <a:lnTo>
                          <a:pt x="1088781" y="807805"/>
                        </a:lnTo>
                        <a:lnTo>
                          <a:pt x="1053659" y="807805"/>
                        </a:lnTo>
                        <a:lnTo>
                          <a:pt x="1018537" y="807805"/>
                        </a:lnTo>
                        <a:lnTo>
                          <a:pt x="983415" y="807805"/>
                        </a:lnTo>
                        <a:lnTo>
                          <a:pt x="983415" y="772683"/>
                        </a:lnTo>
                        <a:moveTo>
                          <a:pt x="1018537" y="421463"/>
                        </a:moveTo>
                        <a:lnTo>
                          <a:pt x="1053659" y="421463"/>
                        </a:lnTo>
                        <a:lnTo>
                          <a:pt x="1053659" y="456585"/>
                        </a:lnTo>
                        <a:lnTo>
                          <a:pt x="1053659" y="491707"/>
                        </a:lnTo>
                        <a:lnTo>
                          <a:pt x="1018537" y="491707"/>
                        </a:lnTo>
                        <a:lnTo>
                          <a:pt x="1018537" y="456585"/>
                        </a:lnTo>
                        <a:lnTo>
                          <a:pt x="1018537" y="421463"/>
                        </a:lnTo>
                        <a:moveTo>
                          <a:pt x="1018537" y="526829"/>
                        </a:moveTo>
                        <a:lnTo>
                          <a:pt x="1053659" y="526829"/>
                        </a:lnTo>
                        <a:lnTo>
                          <a:pt x="1053659" y="561951"/>
                        </a:lnTo>
                        <a:lnTo>
                          <a:pt x="1053659" y="597073"/>
                        </a:lnTo>
                        <a:lnTo>
                          <a:pt x="1088781" y="597073"/>
                        </a:lnTo>
                        <a:lnTo>
                          <a:pt x="1088781" y="632195"/>
                        </a:lnTo>
                        <a:lnTo>
                          <a:pt x="1123903" y="632195"/>
                        </a:lnTo>
                        <a:lnTo>
                          <a:pt x="1123903" y="597073"/>
                        </a:lnTo>
                        <a:lnTo>
                          <a:pt x="1123903" y="561951"/>
                        </a:lnTo>
                        <a:lnTo>
                          <a:pt x="1159024" y="561951"/>
                        </a:lnTo>
                        <a:lnTo>
                          <a:pt x="1159024" y="597073"/>
                        </a:lnTo>
                        <a:lnTo>
                          <a:pt x="1159024" y="632195"/>
                        </a:lnTo>
                        <a:lnTo>
                          <a:pt x="1159024" y="667317"/>
                        </a:lnTo>
                        <a:lnTo>
                          <a:pt x="1123903" y="667317"/>
                        </a:lnTo>
                        <a:lnTo>
                          <a:pt x="1123903" y="702439"/>
                        </a:lnTo>
                        <a:lnTo>
                          <a:pt x="1088781" y="702439"/>
                        </a:lnTo>
                        <a:lnTo>
                          <a:pt x="1088781" y="667317"/>
                        </a:lnTo>
                        <a:lnTo>
                          <a:pt x="1053659" y="667317"/>
                        </a:lnTo>
                        <a:lnTo>
                          <a:pt x="1053659" y="632195"/>
                        </a:lnTo>
                        <a:lnTo>
                          <a:pt x="1018537" y="632195"/>
                        </a:lnTo>
                        <a:lnTo>
                          <a:pt x="1018537" y="597073"/>
                        </a:lnTo>
                        <a:lnTo>
                          <a:pt x="1018537" y="561951"/>
                        </a:lnTo>
                        <a:lnTo>
                          <a:pt x="1018537" y="526829"/>
                        </a:lnTo>
                        <a:moveTo>
                          <a:pt x="1053659" y="1018537"/>
                        </a:moveTo>
                        <a:lnTo>
                          <a:pt x="1088781" y="1018537"/>
                        </a:lnTo>
                        <a:lnTo>
                          <a:pt x="1088781" y="983415"/>
                        </a:lnTo>
                        <a:lnTo>
                          <a:pt x="1123903" y="983415"/>
                        </a:lnTo>
                        <a:lnTo>
                          <a:pt x="1123903" y="1018537"/>
                        </a:lnTo>
                        <a:lnTo>
                          <a:pt x="1159024" y="1018537"/>
                        </a:lnTo>
                        <a:lnTo>
                          <a:pt x="1159024" y="1053659"/>
                        </a:lnTo>
                        <a:lnTo>
                          <a:pt x="1123903" y="1053659"/>
                        </a:lnTo>
                        <a:lnTo>
                          <a:pt x="1088781" y="1053659"/>
                        </a:lnTo>
                        <a:lnTo>
                          <a:pt x="1053659" y="1053659"/>
                        </a:lnTo>
                        <a:lnTo>
                          <a:pt x="1053659" y="1018537"/>
                        </a:lnTo>
                        <a:moveTo>
                          <a:pt x="1123903" y="702439"/>
                        </a:moveTo>
                        <a:lnTo>
                          <a:pt x="1159024" y="702439"/>
                        </a:lnTo>
                        <a:lnTo>
                          <a:pt x="1159024" y="737561"/>
                        </a:lnTo>
                        <a:lnTo>
                          <a:pt x="1123903" y="737561"/>
                        </a:lnTo>
                        <a:lnTo>
                          <a:pt x="1123903" y="702439"/>
                        </a:lnTo>
                        <a:close/>
                      </a:path>
                    </a:pathLst>
                  </a:custGeom>
                  <a:solidFill>
                    <a:srgbClr val="000000"/>
                  </a:solidFill>
                  <a:ln w="21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1" name="Freeform: Shape 40">
                    <a:extLst>
                      <a:ext uri="{FF2B5EF4-FFF2-40B4-BE49-F238E27FC236}">
                        <a16:creationId xmlns:a16="http://schemas.microsoft.com/office/drawing/2014/main" id="{9DC56117-0DDE-1695-3582-04BD594BED05}"/>
                      </a:ext>
                    </a:extLst>
                  </p:cNvPr>
                  <p:cNvSpPr/>
                  <p:nvPr/>
                </p:nvSpPr>
                <p:spPr>
                  <a:xfrm>
                    <a:off x="7948149" y="4739488"/>
                    <a:ext cx="158049" cy="79023"/>
                  </a:xfrm>
                  <a:custGeom>
                    <a:avLst/>
                    <a:gdLst>
                      <a:gd name="connsiteX0" fmla="*/ 23879 w 158049"/>
                      <a:gd name="connsiteY0" fmla="*/ 45357 h 79023"/>
                      <a:gd name="connsiteX1" fmla="*/ 32224 w 158049"/>
                      <a:gd name="connsiteY1" fmla="*/ 33998 h 79023"/>
                      <a:gd name="connsiteX2" fmla="*/ 25236 w 158049"/>
                      <a:gd name="connsiteY2" fmla="*/ 25261 h 79023"/>
                      <a:gd name="connsiteX3" fmla="*/ 16620 w 158049"/>
                      <a:gd name="connsiteY3" fmla="*/ 36426 h 79023"/>
                      <a:gd name="connsiteX4" fmla="*/ 16601 w 158049"/>
                      <a:gd name="connsiteY4" fmla="*/ 39958 h 79023"/>
                      <a:gd name="connsiteX5" fmla="*/ 23879 w 158049"/>
                      <a:gd name="connsiteY5" fmla="*/ 45357 h 79023"/>
                      <a:gd name="connsiteX6" fmla="*/ 61018 w 158049"/>
                      <a:gd name="connsiteY6" fmla="*/ 53941 h 79023"/>
                      <a:gd name="connsiteX7" fmla="*/ 50228 w 158049"/>
                      <a:gd name="connsiteY7" fmla="*/ 44872 h 79023"/>
                      <a:gd name="connsiteX8" fmla="*/ 23879 w 158049"/>
                      <a:gd name="connsiteY8" fmla="*/ 53999 h 79023"/>
                      <a:gd name="connsiteX9" fmla="*/ 7436 w 158049"/>
                      <a:gd name="connsiteY9" fmla="*/ 39931 h 79023"/>
                      <a:gd name="connsiteX10" fmla="*/ 7164 w 158049"/>
                      <a:gd name="connsiteY10" fmla="*/ 10124 h 79023"/>
                      <a:gd name="connsiteX11" fmla="*/ 7148 w 158049"/>
                      <a:gd name="connsiteY11" fmla="*/ 9844 h 79023"/>
                      <a:gd name="connsiteX12" fmla="*/ 7146 w 158049"/>
                      <a:gd name="connsiteY12" fmla="*/ 9790 h 79023"/>
                      <a:gd name="connsiteX13" fmla="*/ 6330 w 158049"/>
                      <a:gd name="connsiteY13" fmla="*/ 7763 h 79023"/>
                      <a:gd name="connsiteX14" fmla="*/ 5040 w 158049"/>
                      <a:gd name="connsiteY14" fmla="*/ 8515 h 79023"/>
                      <a:gd name="connsiteX15" fmla="*/ 1664 w 158049"/>
                      <a:gd name="connsiteY15" fmla="*/ 9425 h 79023"/>
                      <a:gd name="connsiteX16" fmla="*/ 861 w 158049"/>
                      <a:gd name="connsiteY16" fmla="*/ 5849 h 79023"/>
                      <a:gd name="connsiteX17" fmla="*/ 8752 w 158049"/>
                      <a:gd name="connsiteY17" fmla="*/ 567 h 79023"/>
                      <a:gd name="connsiteX18" fmla="*/ 16710 w 158049"/>
                      <a:gd name="connsiteY18" fmla="*/ 9740 h 79023"/>
                      <a:gd name="connsiteX19" fmla="*/ 16573 w 158049"/>
                      <a:gd name="connsiteY19" fmla="*/ 21102 h 79023"/>
                      <a:gd name="connsiteX20" fmla="*/ 27343 w 158049"/>
                      <a:gd name="connsiteY20" fmla="*/ 17407 h 79023"/>
                      <a:gd name="connsiteX21" fmla="*/ 38326 w 158049"/>
                      <a:gd name="connsiteY21" fmla="*/ 44486 h 79023"/>
                      <a:gd name="connsiteX22" fmla="*/ 49987 w 158049"/>
                      <a:gd name="connsiteY22" fmla="*/ 25378 h 79023"/>
                      <a:gd name="connsiteX23" fmla="*/ 49952 w 158049"/>
                      <a:gd name="connsiteY23" fmla="*/ 22892 h 79023"/>
                      <a:gd name="connsiteX24" fmla="*/ 54555 w 158049"/>
                      <a:gd name="connsiteY24" fmla="*/ 17737 h 79023"/>
                      <a:gd name="connsiteX25" fmla="*/ 59118 w 158049"/>
                      <a:gd name="connsiteY25" fmla="*/ 22925 h 79023"/>
                      <a:gd name="connsiteX26" fmla="*/ 58646 w 158049"/>
                      <a:gd name="connsiteY26" fmla="*/ 40928 h 79023"/>
                      <a:gd name="connsiteX27" fmla="*/ 62553 w 158049"/>
                      <a:gd name="connsiteY27" fmla="*/ 45509 h 79023"/>
                      <a:gd name="connsiteX28" fmla="*/ 70595 w 158049"/>
                      <a:gd name="connsiteY28" fmla="*/ 30494 h 79023"/>
                      <a:gd name="connsiteX29" fmla="*/ 70639 w 158049"/>
                      <a:gd name="connsiteY29" fmla="*/ 23284 h 79023"/>
                      <a:gd name="connsiteX30" fmla="*/ 66770 w 158049"/>
                      <a:gd name="connsiteY30" fmla="*/ 20221 h 79023"/>
                      <a:gd name="connsiteX31" fmla="*/ 70340 w 158049"/>
                      <a:gd name="connsiteY31" fmla="*/ 16945 h 79023"/>
                      <a:gd name="connsiteX32" fmla="*/ 70344 w 158049"/>
                      <a:gd name="connsiteY32" fmla="*/ 8577 h 79023"/>
                      <a:gd name="connsiteX33" fmla="*/ 75312 w 158049"/>
                      <a:gd name="connsiteY33" fmla="*/ 3471 h 79023"/>
                      <a:gd name="connsiteX34" fmla="*/ 80339 w 158049"/>
                      <a:gd name="connsiteY34" fmla="*/ 8577 h 79023"/>
                      <a:gd name="connsiteX35" fmla="*/ 80265 w 158049"/>
                      <a:gd name="connsiteY35" fmla="*/ 11775 h 79023"/>
                      <a:gd name="connsiteX36" fmla="*/ 80163 w 158049"/>
                      <a:gd name="connsiteY36" fmla="*/ 16820 h 79023"/>
                      <a:gd name="connsiteX37" fmla="*/ 80569 w 158049"/>
                      <a:gd name="connsiteY37" fmla="*/ 16818 h 79023"/>
                      <a:gd name="connsiteX38" fmla="*/ 80569 w 158049"/>
                      <a:gd name="connsiteY38" fmla="*/ 16818 h 79023"/>
                      <a:gd name="connsiteX39" fmla="*/ 85335 w 158049"/>
                      <a:gd name="connsiteY39" fmla="*/ 16782 h 79023"/>
                      <a:gd name="connsiteX40" fmla="*/ 89169 w 158049"/>
                      <a:gd name="connsiteY40" fmla="*/ 20178 h 79023"/>
                      <a:gd name="connsiteX41" fmla="*/ 85790 w 158049"/>
                      <a:gd name="connsiteY41" fmla="*/ 23421 h 79023"/>
                      <a:gd name="connsiteX42" fmla="*/ 80100 w 158049"/>
                      <a:gd name="connsiteY42" fmla="*/ 23407 h 79023"/>
                      <a:gd name="connsiteX43" fmla="*/ 79754 w 158049"/>
                      <a:gd name="connsiteY43" fmla="*/ 41300 h 79023"/>
                      <a:gd name="connsiteX44" fmla="*/ 84389 w 158049"/>
                      <a:gd name="connsiteY44" fmla="*/ 45508 h 79023"/>
                      <a:gd name="connsiteX45" fmla="*/ 93974 w 158049"/>
                      <a:gd name="connsiteY45" fmla="*/ 28470 h 79023"/>
                      <a:gd name="connsiteX46" fmla="*/ 93772 w 158049"/>
                      <a:gd name="connsiteY46" fmla="*/ 12807 h 79023"/>
                      <a:gd name="connsiteX47" fmla="*/ 93772 w 158049"/>
                      <a:gd name="connsiteY47" fmla="*/ 12807 h 79023"/>
                      <a:gd name="connsiteX48" fmla="*/ 93686 w 158049"/>
                      <a:gd name="connsiteY48" fmla="*/ 6563 h 79023"/>
                      <a:gd name="connsiteX49" fmla="*/ 98811 w 158049"/>
                      <a:gd name="connsiteY49" fmla="*/ 1278 h 79023"/>
                      <a:gd name="connsiteX50" fmla="*/ 103681 w 158049"/>
                      <a:gd name="connsiteY50" fmla="*/ 6308 h 79023"/>
                      <a:gd name="connsiteX51" fmla="*/ 103477 w 158049"/>
                      <a:gd name="connsiteY51" fmla="*/ 14399 h 79023"/>
                      <a:gd name="connsiteX52" fmla="*/ 103477 w 158049"/>
                      <a:gd name="connsiteY52" fmla="*/ 14399 h 79023"/>
                      <a:gd name="connsiteX53" fmla="*/ 103477 w 158049"/>
                      <a:gd name="connsiteY53" fmla="*/ 14400 h 79023"/>
                      <a:gd name="connsiteX54" fmla="*/ 102875 w 158049"/>
                      <a:gd name="connsiteY54" fmla="*/ 42302 h 79023"/>
                      <a:gd name="connsiteX55" fmla="*/ 106112 w 158049"/>
                      <a:gd name="connsiteY55" fmla="*/ 45410 h 79023"/>
                      <a:gd name="connsiteX56" fmla="*/ 114726 w 158049"/>
                      <a:gd name="connsiteY56" fmla="*/ 29027 h 79023"/>
                      <a:gd name="connsiteX57" fmla="*/ 114738 w 158049"/>
                      <a:gd name="connsiteY57" fmla="*/ 27676 h 79023"/>
                      <a:gd name="connsiteX58" fmla="*/ 114738 w 158049"/>
                      <a:gd name="connsiteY58" fmla="*/ 27674 h 79023"/>
                      <a:gd name="connsiteX59" fmla="*/ 114754 w 158049"/>
                      <a:gd name="connsiteY59" fmla="*/ 25044 h 79023"/>
                      <a:gd name="connsiteX60" fmla="*/ 119416 w 158049"/>
                      <a:gd name="connsiteY60" fmla="*/ 19994 h 79023"/>
                      <a:gd name="connsiteX61" fmla="*/ 123865 w 158049"/>
                      <a:gd name="connsiteY61" fmla="*/ 25099 h 79023"/>
                      <a:gd name="connsiteX62" fmla="*/ 123734 w 158049"/>
                      <a:gd name="connsiteY62" fmla="*/ 30866 h 79023"/>
                      <a:gd name="connsiteX63" fmla="*/ 123595 w 158049"/>
                      <a:gd name="connsiteY63" fmla="*/ 36214 h 79023"/>
                      <a:gd name="connsiteX64" fmla="*/ 129329 w 158049"/>
                      <a:gd name="connsiteY64" fmla="*/ 45468 h 79023"/>
                      <a:gd name="connsiteX65" fmla="*/ 137693 w 158049"/>
                      <a:gd name="connsiteY65" fmla="*/ 35361 h 79023"/>
                      <a:gd name="connsiteX66" fmla="*/ 137656 w 158049"/>
                      <a:gd name="connsiteY66" fmla="*/ 29395 h 79023"/>
                      <a:gd name="connsiteX67" fmla="*/ 137656 w 158049"/>
                      <a:gd name="connsiteY67" fmla="*/ 29395 h 79023"/>
                      <a:gd name="connsiteX68" fmla="*/ 137656 w 158049"/>
                      <a:gd name="connsiteY68" fmla="*/ 29394 h 79023"/>
                      <a:gd name="connsiteX69" fmla="*/ 137656 w 158049"/>
                      <a:gd name="connsiteY69" fmla="*/ 29394 h 79023"/>
                      <a:gd name="connsiteX70" fmla="*/ 137605 w 158049"/>
                      <a:gd name="connsiteY70" fmla="*/ 25099 h 79023"/>
                      <a:gd name="connsiteX71" fmla="*/ 142353 w 158049"/>
                      <a:gd name="connsiteY71" fmla="*/ 19994 h 79023"/>
                      <a:gd name="connsiteX72" fmla="*/ 147100 w 158049"/>
                      <a:gd name="connsiteY72" fmla="*/ 25099 h 79023"/>
                      <a:gd name="connsiteX73" fmla="*/ 146972 w 158049"/>
                      <a:gd name="connsiteY73" fmla="*/ 30271 h 79023"/>
                      <a:gd name="connsiteX74" fmla="*/ 146972 w 158049"/>
                      <a:gd name="connsiteY74" fmla="*/ 30271 h 79023"/>
                      <a:gd name="connsiteX75" fmla="*/ 146972 w 158049"/>
                      <a:gd name="connsiteY75" fmla="*/ 30272 h 79023"/>
                      <a:gd name="connsiteX76" fmla="*/ 146972 w 158049"/>
                      <a:gd name="connsiteY76" fmla="*/ 30272 h 79023"/>
                      <a:gd name="connsiteX77" fmla="*/ 146794 w 158049"/>
                      <a:gd name="connsiteY77" fmla="*/ 38338 h 79023"/>
                      <a:gd name="connsiteX78" fmla="*/ 147032 w 158049"/>
                      <a:gd name="connsiteY78" fmla="*/ 52612 h 79023"/>
                      <a:gd name="connsiteX79" fmla="*/ 152137 w 158049"/>
                      <a:gd name="connsiteY79" fmla="*/ 47883 h 79023"/>
                      <a:gd name="connsiteX80" fmla="*/ 156989 w 158049"/>
                      <a:gd name="connsiteY80" fmla="*/ 46464 h 79023"/>
                      <a:gd name="connsiteX81" fmla="*/ 158125 w 158049"/>
                      <a:gd name="connsiteY81" fmla="*/ 51376 h 79023"/>
                      <a:gd name="connsiteX82" fmla="*/ 147747 w 158049"/>
                      <a:gd name="connsiteY82" fmla="*/ 60128 h 79023"/>
                      <a:gd name="connsiteX83" fmla="*/ 134323 w 158049"/>
                      <a:gd name="connsiteY83" fmla="*/ 79341 h 79023"/>
                      <a:gd name="connsiteX84" fmla="*/ 118194 w 158049"/>
                      <a:gd name="connsiteY84" fmla="*/ 69032 h 79023"/>
                      <a:gd name="connsiteX85" fmla="*/ 139277 w 158049"/>
                      <a:gd name="connsiteY85" fmla="*/ 54729 h 79023"/>
                      <a:gd name="connsiteX86" fmla="*/ 138877 w 158049"/>
                      <a:gd name="connsiteY86" fmla="*/ 50445 h 79023"/>
                      <a:gd name="connsiteX87" fmla="*/ 129062 w 158049"/>
                      <a:gd name="connsiteY87" fmla="*/ 53911 h 79023"/>
                      <a:gd name="connsiteX88" fmla="*/ 117634 w 158049"/>
                      <a:gd name="connsiteY88" fmla="*/ 47592 h 79023"/>
                      <a:gd name="connsiteX89" fmla="*/ 104756 w 158049"/>
                      <a:gd name="connsiteY89" fmla="*/ 53959 h 79023"/>
                      <a:gd name="connsiteX90" fmla="*/ 94902 w 158049"/>
                      <a:gd name="connsiteY90" fmla="*/ 48700 h 79023"/>
                      <a:gd name="connsiteX91" fmla="*/ 82829 w 158049"/>
                      <a:gd name="connsiteY91" fmla="*/ 53915 h 79023"/>
                      <a:gd name="connsiteX92" fmla="*/ 72754 w 158049"/>
                      <a:gd name="connsiteY92" fmla="*/ 49830 h 79023"/>
                      <a:gd name="connsiteX93" fmla="*/ 61018 w 158049"/>
                      <a:gd name="connsiteY93" fmla="*/ 53941 h 79023"/>
                      <a:gd name="connsiteX94" fmla="*/ 140092 w 158049"/>
                      <a:gd name="connsiteY94" fmla="*/ 61627 h 79023"/>
                      <a:gd name="connsiteX95" fmla="*/ 125984 w 158049"/>
                      <a:gd name="connsiteY95" fmla="*/ 68856 h 79023"/>
                      <a:gd name="connsiteX96" fmla="*/ 132962 w 158049"/>
                      <a:gd name="connsiteY96" fmla="*/ 72510 h 79023"/>
                      <a:gd name="connsiteX97" fmla="*/ 140092 w 158049"/>
                      <a:gd name="connsiteY97" fmla="*/ 61627 h 79023"/>
                      <a:gd name="connsiteX98" fmla="*/ 59663 w 158049"/>
                      <a:gd name="connsiteY98" fmla="*/ 8591 h 79023"/>
                      <a:gd name="connsiteX99" fmla="*/ 54548 w 158049"/>
                      <a:gd name="connsiteY99" fmla="*/ 3495 h 79023"/>
                      <a:gd name="connsiteX100" fmla="*/ 49432 w 158049"/>
                      <a:gd name="connsiteY100" fmla="*/ 8591 h 79023"/>
                      <a:gd name="connsiteX101" fmla="*/ 54548 w 158049"/>
                      <a:gd name="connsiteY101" fmla="*/ 13687 h 79023"/>
                      <a:gd name="connsiteX102" fmla="*/ 59663 w 158049"/>
                      <a:gd name="connsiteY102" fmla="*/ 8591 h 7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158049" h="79023">
                        <a:moveTo>
                          <a:pt x="23879" y="45357"/>
                        </a:moveTo>
                        <a:cubicBezTo>
                          <a:pt x="31059" y="45232"/>
                          <a:pt x="32224" y="38178"/>
                          <a:pt x="32224" y="33998"/>
                        </a:cubicBezTo>
                        <a:cubicBezTo>
                          <a:pt x="32224" y="27811"/>
                          <a:pt x="29064" y="25650"/>
                          <a:pt x="25236" y="25261"/>
                        </a:cubicBezTo>
                        <a:cubicBezTo>
                          <a:pt x="20507" y="27356"/>
                          <a:pt x="17039" y="30921"/>
                          <a:pt x="16620" y="36426"/>
                        </a:cubicBezTo>
                        <a:cubicBezTo>
                          <a:pt x="16551" y="37333"/>
                          <a:pt x="16529" y="38544"/>
                          <a:pt x="16601" y="39958"/>
                        </a:cubicBezTo>
                        <a:cubicBezTo>
                          <a:pt x="16793" y="43724"/>
                          <a:pt x="19553" y="45433"/>
                          <a:pt x="23879" y="45357"/>
                        </a:cubicBezTo>
                        <a:moveTo>
                          <a:pt x="61018" y="53941"/>
                        </a:moveTo>
                        <a:cubicBezTo>
                          <a:pt x="55881" y="53941"/>
                          <a:pt x="50483" y="50782"/>
                          <a:pt x="50228" y="44872"/>
                        </a:cubicBezTo>
                        <a:cubicBezTo>
                          <a:pt x="44387" y="51054"/>
                          <a:pt x="35380" y="53999"/>
                          <a:pt x="23879" y="53999"/>
                        </a:cubicBezTo>
                        <a:cubicBezTo>
                          <a:pt x="12281" y="53999"/>
                          <a:pt x="7436" y="46091"/>
                          <a:pt x="7436" y="39931"/>
                        </a:cubicBezTo>
                        <a:cubicBezTo>
                          <a:pt x="7729" y="19396"/>
                          <a:pt x="7261" y="11703"/>
                          <a:pt x="7164" y="10124"/>
                        </a:cubicBezTo>
                        <a:cubicBezTo>
                          <a:pt x="7156" y="9984"/>
                          <a:pt x="7150" y="9893"/>
                          <a:pt x="7148" y="9844"/>
                        </a:cubicBezTo>
                        <a:lnTo>
                          <a:pt x="7146" y="9790"/>
                        </a:lnTo>
                        <a:cubicBezTo>
                          <a:pt x="7116" y="9009"/>
                          <a:pt x="7072" y="7842"/>
                          <a:pt x="6330" y="7763"/>
                        </a:cubicBezTo>
                        <a:cubicBezTo>
                          <a:pt x="5868" y="7713"/>
                          <a:pt x="5570" y="7854"/>
                          <a:pt x="5040" y="8515"/>
                        </a:cubicBezTo>
                        <a:cubicBezTo>
                          <a:pt x="4245" y="9571"/>
                          <a:pt x="2640" y="9989"/>
                          <a:pt x="1664" y="9425"/>
                        </a:cubicBezTo>
                        <a:cubicBezTo>
                          <a:pt x="484" y="8742"/>
                          <a:pt x="263" y="7236"/>
                          <a:pt x="861" y="5849"/>
                        </a:cubicBezTo>
                        <a:cubicBezTo>
                          <a:pt x="2518" y="2152"/>
                          <a:pt x="5173" y="516"/>
                          <a:pt x="8752" y="567"/>
                        </a:cubicBezTo>
                        <a:cubicBezTo>
                          <a:pt x="14936" y="656"/>
                          <a:pt x="16710" y="4694"/>
                          <a:pt x="16710" y="9740"/>
                        </a:cubicBezTo>
                        <a:cubicBezTo>
                          <a:pt x="16710" y="9740"/>
                          <a:pt x="16573" y="17009"/>
                          <a:pt x="16573" y="21102"/>
                        </a:cubicBezTo>
                        <a:cubicBezTo>
                          <a:pt x="18761" y="19319"/>
                          <a:pt x="21975" y="17407"/>
                          <a:pt x="27343" y="17407"/>
                        </a:cubicBezTo>
                        <a:cubicBezTo>
                          <a:pt x="38522" y="17407"/>
                          <a:pt x="45618" y="31246"/>
                          <a:pt x="38326" y="44486"/>
                        </a:cubicBezTo>
                        <a:cubicBezTo>
                          <a:pt x="47673" y="40175"/>
                          <a:pt x="49624" y="32750"/>
                          <a:pt x="49987" y="25378"/>
                        </a:cubicBezTo>
                        <a:lnTo>
                          <a:pt x="49952" y="22892"/>
                        </a:lnTo>
                        <a:cubicBezTo>
                          <a:pt x="49952" y="20100"/>
                          <a:pt x="51753" y="17737"/>
                          <a:pt x="54555" y="17737"/>
                        </a:cubicBezTo>
                        <a:cubicBezTo>
                          <a:pt x="57357" y="17737"/>
                          <a:pt x="59218" y="20261"/>
                          <a:pt x="59118" y="22925"/>
                        </a:cubicBezTo>
                        <a:cubicBezTo>
                          <a:pt x="58781" y="31898"/>
                          <a:pt x="58646" y="37803"/>
                          <a:pt x="58646" y="40928"/>
                        </a:cubicBezTo>
                        <a:cubicBezTo>
                          <a:pt x="58646" y="42737"/>
                          <a:pt x="59632" y="45509"/>
                          <a:pt x="62553" y="45509"/>
                        </a:cubicBezTo>
                        <a:cubicBezTo>
                          <a:pt x="68272" y="45509"/>
                          <a:pt x="70152" y="41027"/>
                          <a:pt x="70595" y="30494"/>
                        </a:cubicBezTo>
                        <a:cubicBezTo>
                          <a:pt x="70618" y="26566"/>
                          <a:pt x="70639" y="23284"/>
                          <a:pt x="70639" y="23284"/>
                        </a:cubicBezTo>
                        <a:cubicBezTo>
                          <a:pt x="68047" y="23284"/>
                          <a:pt x="66770" y="21922"/>
                          <a:pt x="66770" y="20221"/>
                        </a:cubicBezTo>
                        <a:cubicBezTo>
                          <a:pt x="66770" y="18519"/>
                          <a:pt x="68122" y="16945"/>
                          <a:pt x="70340" y="16945"/>
                        </a:cubicBezTo>
                        <a:cubicBezTo>
                          <a:pt x="70340" y="16945"/>
                          <a:pt x="70344" y="11028"/>
                          <a:pt x="70344" y="8577"/>
                        </a:cubicBezTo>
                        <a:cubicBezTo>
                          <a:pt x="70344" y="5786"/>
                          <a:pt x="72510" y="3471"/>
                          <a:pt x="75312" y="3471"/>
                        </a:cubicBezTo>
                        <a:cubicBezTo>
                          <a:pt x="78114" y="3471"/>
                          <a:pt x="80339" y="5786"/>
                          <a:pt x="80339" y="8577"/>
                        </a:cubicBezTo>
                        <a:cubicBezTo>
                          <a:pt x="80339" y="9503"/>
                          <a:pt x="80304" y="10582"/>
                          <a:pt x="80265" y="11775"/>
                        </a:cubicBezTo>
                        <a:cubicBezTo>
                          <a:pt x="80215" y="13300"/>
                          <a:pt x="80159" y="15010"/>
                          <a:pt x="80163" y="16820"/>
                        </a:cubicBezTo>
                        <a:lnTo>
                          <a:pt x="80569" y="16818"/>
                        </a:lnTo>
                        <a:lnTo>
                          <a:pt x="80569" y="16818"/>
                        </a:lnTo>
                        <a:cubicBezTo>
                          <a:pt x="81329" y="16815"/>
                          <a:pt x="83048" y="16809"/>
                          <a:pt x="85335" y="16782"/>
                        </a:cubicBezTo>
                        <a:cubicBezTo>
                          <a:pt x="88060" y="16750"/>
                          <a:pt x="89169" y="18273"/>
                          <a:pt x="89169" y="20178"/>
                        </a:cubicBezTo>
                        <a:cubicBezTo>
                          <a:pt x="89169" y="22084"/>
                          <a:pt x="87702" y="23414"/>
                          <a:pt x="85790" y="23421"/>
                        </a:cubicBezTo>
                        <a:cubicBezTo>
                          <a:pt x="84016" y="23429"/>
                          <a:pt x="80100" y="23407"/>
                          <a:pt x="80100" y="23407"/>
                        </a:cubicBezTo>
                        <a:cubicBezTo>
                          <a:pt x="79922" y="29051"/>
                          <a:pt x="79754" y="35855"/>
                          <a:pt x="79754" y="41300"/>
                        </a:cubicBezTo>
                        <a:cubicBezTo>
                          <a:pt x="79754" y="43264"/>
                          <a:pt x="81109" y="45508"/>
                          <a:pt x="84389" y="45508"/>
                        </a:cubicBezTo>
                        <a:cubicBezTo>
                          <a:pt x="91006" y="45508"/>
                          <a:pt x="93477" y="39629"/>
                          <a:pt x="93974" y="28470"/>
                        </a:cubicBezTo>
                        <a:cubicBezTo>
                          <a:pt x="93935" y="20700"/>
                          <a:pt x="93843" y="16199"/>
                          <a:pt x="93772" y="12807"/>
                        </a:cubicBezTo>
                        <a:lnTo>
                          <a:pt x="93772" y="12807"/>
                        </a:lnTo>
                        <a:cubicBezTo>
                          <a:pt x="93724" y="10428"/>
                          <a:pt x="93686" y="8596"/>
                          <a:pt x="93686" y="6563"/>
                        </a:cubicBezTo>
                        <a:cubicBezTo>
                          <a:pt x="93686" y="3773"/>
                          <a:pt x="96010" y="1278"/>
                          <a:pt x="98811" y="1278"/>
                        </a:cubicBezTo>
                        <a:cubicBezTo>
                          <a:pt x="101614" y="1278"/>
                          <a:pt x="103681" y="3518"/>
                          <a:pt x="103681" y="6308"/>
                        </a:cubicBezTo>
                        <a:cubicBezTo>
                          <a:pt x="103681" y="8458"/>
                          <a:pt x="103594" y="10972"/>
                          <a:pt x="103477" y="14399"/>
                        </a:cubicBezTo>
                        <a:lnTo>
                          <a:pt x="103477" y="14399"/>
                        </a:lnTo>
                        <a:lnTo>
                          <a:pt x="103477" y="14400"/>
                        </a:lnTo>
                        <a:cubicBezTo>
                          <a:pt x="103278" y="20197"/>
                          <a:pt x="102989" y="28608"/>
                          <a:pt x="102875" y="42302"/>
                        </a:cubicBezTo>
                        <a:cubicBezTo>
                          <a:pt x="102860" y="44125"/>
                          <a:pt x="103750" y="45410"/>
                          <a:pt x="106112" y="45410"/>
                        </a:cubicBezTo>
                        <a:cubicBezTo>
                          <a:pt x="112422" y="45410"/>
                          <a:pt x="114171" y="38574"/>
                          <a:pt x="114726" y="29027"/>
                        </a:cubicBezTo>
                        <a:cubicBezTo>
                          <a:pt x="114730" y="28567"/>
                          <a:pt x="114734" y="28118"/>
                          <a:pt x="114738" y="27676"/>
                        </a:cubicBezTo>
                        <a:lnTo>
                          <a:pt x="114738" y="27674"/>
                        </a:lnTo>
                        <a:cubicBezTo>
                          <a:pt x="114747" y="26769"/>
                          <a:pt x="114754" y="25897"/>
                          <a:pt x="114754" y="25044"/>
                        </a:cubicBezTo>
                        <a:cubicBezTo>
                          <a:pt x="114754" y="22253"/>
                          <a:pt x="116613" y="19994"/>
                          <a:pt x="119416" y="19994"/>
                        </a:cubicBezTo>
                        <a:cubicBezTo>
                          <a:pt x="122218" y="19994"/>
                          <a:pt x="123865" y="22308"/>
                          <a:pt x="123865" y="25099"/>
                        </a:cubicBezTo>
                        <a:cubicBezTo>
                          <a:pt x="123865" y="27087"/>
                          <a:pt x="123800" y="28947"/>
                          <a:pt x="123734" y="30866"/>
                        </a:cubicBezTo>
                        <a:cubicBezTo>
                          <a:pt x="123674" y="32559"/>
                          <a:pt x="123614" y="34299"/>
                          <a:pt x="123595" y="36214"/>
                        </a:cubicBezTo>
                        <a:cubicBezTo>
                          <a:pt x="123546" y="41140"/>
                          <a:pt x="125229" y="45480"/>
                          <a:pt x="129329" y="45468"/>
                        </a:cubicBezTo>
                        <a:cubicBezTo>
                          <a:pt x="133265" y="45457"/>
                          <a:pt x="137589" y="43800"/>
                          <a:pt x="137693" y="35361"/>
                        </a:cubicBezTo>
                        <a:cubicBezTo>
                          <a:pt x="137723" y="33016"/>
                          <a:pt x="137689" y="31214"/>
                          <a:pt x="137656" y="29395"/>
                        </a:cubicBezTo>
                        <a:lnTo>
                          <a:pt x="137656" y="29395"/>
                        </a:lnTo>
                        <a:lnTo>
                          <a:pt x="137656" y="29394"/>
                        </a:lnTo>
                        <a:lnTo>
                          <a:pt x="137656" y="29394"/>
                        </a:lnTo>
                        <a:cubicBezTo>
                          <a:pt x="137631" y="28047"/>
                          <a:pt x="137605" y="26692"/>
                          <a:pt x="137605" y="25099"/>
                        </a:cubicBezTo>
                        <a:cubicBezTo>
                          <a:pt x="137605" y="22308"/>
                          <a:pt x="139550" y="19994"/>
                          <a:pt x="142353" y="19994"/>
                        </a:cubicBezTo>
                        <a:cubicBezTo>
                          <a:pt x="145153" y="19994"/>
                          <a:pt x="147100" y="22308"/>
                          <a:pt x="147100" y="25099"/>
                        </a:cubicBezTo>
                        <a:cubicBezTo>
                          <a:pt x="147100" y="26768"/>
                          <a:pt x="147039" y="28429"/>
                          <a:pt x="146972" y="30271"/>
                        </a:cubicBezTo>
                        <a:lnTo>
                          <a:pt x="146972" y="30271"/>
                        </a:lnTo>
                        <a:lnTo>
                          <a:pt x="146972" y="30272"/>
                        </a:lnTo>
                        <a:lnTo>
                          <a:pt x="146972" y="30272"/>
                        </a:lnTo>
                        <a:cubicBezTo>
                          <a:pt x="146888" y="32562"/>
                          <a:pt x="146794" y="35131"/>
                          <a:pt x="146794" y="38338"/>
                        </a:cubicBezTo>
                        <a:cubicBezTo>
                          <a:pt x="146794" y="38338"/>
                          <a:pt x="146622" y="50026"/>
                          <a:pt x="147032" y="52612"/>
                        </a:cubicBezTo>
                        <a:cubicBezTo>
                          <a:pt x="148318" y="52184"/>
                          <a:pt x="150173" y="50928"/>
                          <a:pt x="152137" y="47883"/>
                        </a:cubicBezTo>
                        <a:cubicBezTo>
                          <a:pt x="153323" y="46044"/>
                          <a:pt x="155591" y="45650"/>
                          <a:pt x="156989" y="46464"/>
                        </a:cubicBezTo>
                        <a:cubicBezTo>
                          <a:pt x="158912" y="47585"/>
                          <a:pt x="158844" y="49776"/>
                          <a:pt x="158125" y="51376"/>
                        </a:cubicBezTo>
                        <a:cubicBezTo>
                          <a:pt x="156267" y="55507"/>
                          <a:pt x="153853" y="58035"/>
                          <a:pt x="147747" y="60128"/>
                        </a:cubicBezTo>
                        <a:cubicBezTo>
                          <a:pt x="147766" y="67135"/>
                          <a:pt x="147278" y="77473"/>
                          <a:pt x="134323" y="79341"/>
                        </a:cubicBezTo>
                        <a:cubicBezTo>
                          <a:pt x="123229" y="80941"/>
                          <a:pt x="118210" y="74507"/>
                          <a:pt x="118194" y="69032"/>
                        </a:cubicBezTo>
                        <a:cubicBezTo>
                          <a:pt x="118167" y="60387"/>
                          <a:pt x="126807" y="57869"/>
                          <a:pt x="139277" y="54729"/>
                        </a:cubicBezTo>
                        <a:lnTo>
                          <a:pt x="138877" y="50445"/>
                        </a:lnTo>
                        <a:cubicBezTo>
                          <a:pt x="138877" y="50445"/>
                          <a:pt x="136099" y="54087"/>
                          <a:pt x="129062" y="53911"/>
                        </a:cubicBezTo>
                        <a:cubicBezTo>
                          <a:pt x="123633" y="53775"/>
                          <a:pt x="119899" y="51212"/>
                          <a:pt x="117634" y="47592"/>
                        </a:cubicBezTo>
                        <a:cubicBezTo>
                          <a:pt x="115021" y="51883"/>
                          <a:pt x="110926" y="53959"/>
                          <a:pt x="104756" y="53959"/>
                        </a:cubicBezTo>
                        <a:cubicBezTo>
                          <a:pt x="100692" y="53959"/>
                          <a:pt x="96819" y="51812"/>
                          <a:pt x="94902" y="48700"/>
                        </a:cubicBezTo>
                        <a:cubicBezTo>
                          <a:pt x="92073" y="52084"/>
                          <a:pt x="88129" y="53915"/>
                          <a:pt x="82829" y="53915"/>
                        </a:cubicBezTo>
                        <a:cubicBezTo>
                          <a:pt x="78210" y="53915"/>
                          <a:pt x="74797" y="52320"/>
                          <a:pt x="72754" y="49830"/>
                        </a:cubicBezTo>
                        <a:cubicBezTo>
                          <a:pt x="70117" y="52777"/>
                          <a:pt x="66319" y="53941"/>
                          <a:pt x="61018" y="53941"/>
                        </a:cubicBezTo>
                        <a:close/>
                        <a:moveTo>
                          <a:pt x="140092" y="61627"/>
                        </a:moveTo>
                        <a:cubicBezTo>
                          <a:pt x="133789" y="62988"/>
                          <a:pt x="125892" y="64974"/>
                          <a:pt x="125984" y="68856"/>
                        </a:cubicBezTo>
                        <a:cubicBezTo>
                          <a:pt x="126070" y="72496"/>
                          <a:pt x="129828" y="73158"/>
                          <a:pt x="132962" y="72510"/>
                        </a:cubicBezTo>
                        <a:cubicBezTo>
                          <a:pt x="139469" y="71166"/>
                          <a:pt x="140225" y="67250"/>
                          <a:pt x="140092" y="61627"/>
                        </a:cubicBezTo>
                        <a:close/>
                        <a:moveTo>
                          <a:pt x="59663" y="8591"/>
                        </a:moveTo>
                        <a:cubicBezTo>
                          <a:pt x="59663" y="5773"/>
                          <a:pt x="57376" y="3495"/>
                          <a:pt x="54548" y="3495"/>
                        </a:cubicBezTo>
                        <a:cubicBezTo>
                          <a:pt x="51719" y="3495"/>
                          <a:pt x="49432" y="5773"/>
                          <a:pt x="49432" y="8591"/>
                        </a:cubicBezTo>
                        <a:cubicBezTo>
                          <a:pt x="49432" y="11408"/>
                          <a:pt x="51719" y="13687"/>
                          <a:pt x="54548" y="13687"/>
                        </a:cubicBezTo>
                        <a:cubicBezTo>
                          <a:pt x="57376" y="13687"/>
                          <a:pt x="59663" y="11408"/>
                          <a:pt x="59663" y="8591"/>
                        </a:cubicBezTo>
                        <a:close/>
                      </a:path>
                    </a:pathLst>
                  </a:custGeom>
                  <a:solidFill>
                    <a:srgbClr val="000000"/>
                  </a:solidFill>
                  <a:ln w="49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34" name="Freeform: Shape 33">
                  <a:extLst>
                    <a:ext uri="{FF2B5EF4-FFF2-40B4-BE49-F238E27FC236}">
                      <a16:creationId xmlns:a16="http://schemas.microsoft.com/office/drawing/2014/main" id="{4B50279C-6157-EE9F-3FB8-2898B211F6C8}"/>
                    </a:ext>
                  </a:extLst>
                </p:cNvPr>
                <p:cNvSpPr/>
                <p:nvPr/>
              </p:nvSpPr>
              <p:spPr>
                <a:xfrm>
                  <a:off x="6947174" y="3659487"/>
                  <a:ext cx="245853" cy="245853"/>
                </a:xfrm>
                <a:custGeom>
                  <a:avLst/>
                  <a:gdLst>
                    <a:gd name="connsiteX0" fmla="*/ 0 w 245853"/>
                    <a:gd name="connsiteY0" fmla="*/ 0 h 245853"/>
                    <a:gd name="connsiteX1" fmla="*/ 35122 w 245853"/>
                    <a:gd name="connsiteY1" fmla="*/ 0 h 245853"/>
                    <a:gd name="connsiteX2" fmla="*/ 70244 w 245853"/>
                    <a:gd name="connsiteY2" fmla="*/ 0 h 245853"/>
                    <a:gd name="connsiteX3" fmla="*/ 105366 w 245853"/>
                    <a:gd name="connsiteY3" fmla="*/ 0 h 245853"/>
                    <a:gd name="connsiteX4" fmla="*/ 140488 w 245853"/>
                    <a:gd name="connsiteY4" fmla="*/ 0 h 245853"/>
                    <a:gd name="connsiteX5" fmla="*/ 175610 w 245853"/>
                    <a:gd name="connsiteY5" fmla="*/ 0 h 245853"/>
                    <a:gd name="connsiteX6" fmla="*/ 210732 w 245853"/>
                    <a:gd name="connsiteY6" fmla="*/ 0 h 245853"/>
                    <a:gd name="connsiteX7" fmla="*/ 245854 w 245853"/>
                    <a:gd name="connsiteY7" fmla="*/ 0 h 245853"/>
                    <a:gd name="connsiteX8" fmla="*/ 245854 w 245853"/>
                    <a:gd name="connsiteY8" fmla="*/ 35122 h 245853"/>
                    <a:gd name="connsiteX9" fmla="*/ 245854 w 245853"/>
                    <a:gd name="connsiteY9" fmla="*/ 70244 h 245853"/>
                    <a:gd name="connsiteX10" fmla="*/ 245854 w 245853"/>
                    <a:gd name="connsiteY10" fmla="*/ 105366 h 245853"/>
                    <a:gd name="connsiteX11" fmla="*/ 245854 w 245853"/>
                    <a:gd name="connsiteY11" fmla="*/ 140488 h 245853"/>
                    <a:gd name="connsiteX12" fmla="*/ 245854 w 245853"/>
                    <a:gd name="connsiteY12" fmla="*/ 175610 h 245853"/>
                    <a:gd name="connsiteX13" fmla="*/ 245854 w 245853"/>
                    <a:gd name="connsiteY13" fmla="*/ 210732 h 245853"/>
                    <a:gd name="connsiteX14" fmla="*/ 245854 w 245853"/>
                    <a:gd name="connsiteY14" fmla="*/ 245854 h 245853"/>
                    <a:gd name="connsiteX15" fmla="*/ 210732 w 245853"/>
                    <a:gd name="connsiteY15" fmla="*/ 245854 h 245853"/>
                    <a:gd name="connsiteX16" fmla="*/ 175610 w 245853"/>
                    <a:gd name="connsiteY16" fmla="*/ 245854 h 245853"/>
                    <a:gd name="connsiteX17" fmla="*/ 140488 w 245853"/>
                    <a:gd name="connsiteY17" fmla="*/ 245854 h 245853"/>
                    <a:gd name="connsiteX18" fmla="*/ 105366 w 245853"/>
                    <a:gd name="connsiteY18" fmla="*/ 245854 h 245853"/>
                    <a:gd name="connsiteX19" fmla="*/ 70244 w 245853"/>
                    <a:gd name="connsiteY19" fmla="*/ 245854 h 245853"/>
                    <a:gd name="connsiteX20" fmla="*/ 35122 w 245853"/>
                    <a:gd name="connsiteY20" fmla="*/ 245854 h 245853"/>
                    <a:gd name="connsiteX21" fmla="*/ 0 w 245853"/>
                    <a:gd name="connsiteY21" fmla="*/ 245854 h 245853"/>
                    <a:gd name="connsiteX22" fmla="*/ 0 w 245853"/>
                    <a:gd name="connsiteY22" fmla="*/ 210732 h 245853"/>
                    <a:gd name="connsiteX23" fmla="*/ 0 w 245853"/>
                    <a:gd name="connsiteY23" fmla="*/ 175610 h 245853"/>
                    <a:gd name="connsiteX24" fmla="*/ 0 w 245853"/>
                    <a:gd name="connsiteY24" fmla="*/ 140488 h 245853"/>
                    <a:gd name="connsiteX25" fmla="*/ 0 w 245853"/>
                    <a:gd name="connsiteY25" fmla="*/ 105366 h 245853"/>
                    <a:gd name="connsiteX26" fmla="*/ 0 w 245853"/>
                    <a:gd name="connsiteY26" fmla="*/ 70244 h 245853"/>
                    <a:gd name="connsiteX27" fmla="*/ 0 w 245853"/>
                    <a:gd name="connsiteY27" fmla="*/ 35122 h 245853"/>
                    <a:gd name="connsiteX28" fmla="*/ 0 w 245853"/>
                    <a:gd name="connsiteY28" fmla="*/ 0 h 245853"/>
                    <a:gd name="connsiteX29" fmla="*/ 35122 w 245853"/>
                    <a:gd name="connsiteY29" fmla="*/ 35122 h 245853"/>
                    <a:gd name="connsiteX30" fmla="*/ 35122 w 245853"/>
                    <a:gd name="connsiteY30" fmla="*/ 70244 h 245853"/>
                    <a:gd name="connsiteX31" fmla="*/ 35122 w 245853"/>
                    <a:gd name="connsiteY31" fmla="*/ 105366 h 245853"/>
                    <a:gd name="connsiteX32" fmla="*/ 35122 w 245853"/>
                    <a:gd name="connsiteY32" fmla="*/ 140488 h 245853"/>
                    <a:gd name="connsiteX33" fmla="*/ 35122 w 245853"/>
                    <a:gd name="connsiteY33" fmla="*/ 175610 h 245853"/>
                    <a:gd name="connsiteX34" fmla="*/ 35122 w 245853"/>
                    <a:gd name="connsiteY34" fmla="*/ 210732 h 245853"/>
                    <a:gd name="connsiteX35" fmla="*/ 70244 w 245853"/>
                    <a:gd name="connsiteY35" fmla="*/ 210732 h 245853"/>
                    <a:gd name="connsiteX36" fmla="*/ 105366 w 245853"/>
                    <a:gd name="connsiteY36" fmla="*/ 210732 h 245853"/>
                    <a:gd name="connsiteX37" fmla="*/ 140488 w 245853"/>
                    <a:gd name="connsiteY37" fmla="*/ 210732 h 245853"/>
                    <a:gd name="connsiteX38" fmla="*/ 175610 w 245853"/>
                    <a:gd name="connsiteY38" fmla="*/ 210732 h 245853"/>
                    <a:gd name="connsiteX39" fmla="*/ 210732 w 245853"/>
                    <a:gd name="connsiteY39" fmla="*/ 210732 h 245853"/>
                    <a:gd name="connsiteX40" fmla="*/ 210732 w 245853"/>
                    <a:gd name="connsiteY40" fmla="*/ 175610 h 245853"/>
                    <a:gd name="connsiteX41" fmla="*/ 210732 w 245853"/>
                    <a:gd name="connsiteY41" fmla="*/ 140488 h 245853"/>
                    <a:gd name="connsiteX42" fmla="*/ 210732 w 245853"/>
                    <a:gd name="connsiteY42" fmla="*/ 105366 h 245853"/>
                    <a:gd name="connsiteX43" fmla="*/ 210732 w 245853"/>
                    <a:gd name="connsiteY43" fmla="*/ 70244 h 245853"/>
                    <a:gd name="connsiteX44" fmla="*/ 210732 w 245853"/>
                    <a:gd name="connsiteY44" fmla="*/ 35122 h 245853"/>
                    <a:gd name="connsiteX45" fmla="*/ 175610 w 245853"/>
                    <a:gd name="connsiteY45" fmla="*/ 35122 h 245853"/>
                    <a:gd name="connsiteX46" fmla="*/ 140488 w 245853"/>
                    <a:gd name="connsiteY46" fmla="*/ 35122 h 245853"/>
                    <a:gd name="connsiteX47" fmla="*/ 105366 w 245853"/>
                    <a:gd name="connsiteY47" fmla="*/ 35122 h 245853"/>
                    <a:gd name="connsiteX48" fmla="*/ 70244 w 245853"/>
                    <a:gd name="connsiteY48" fmla="*/ 35122 h 245853"/>
                    <a:gd name="connsiteX49" fmla="*/ 35122 w 245853"/>
                    <a:gd name="connsiteY49" fmla="*/ 35122 h 2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5853" h="245853">
                      <a:moveTo>
                        <a:pt x="0" y="0"/>
                      </a:moveTo>
                      <a:lnTo>
                        <a:pt x="35122" y="0"/>
                      </a:lnTo>
                      <a:lnTo>
                        <a:pt x="70244" y="0"/>
                      </a:lnTo>
                      <a:lnTo>
                        <a:pt x="105366" y="0"/>
                      </a:lnTo>
                      <a:lnTo>
                        <a:pt x="140488" y="0"/>
                      </a:lnTo>
                      <a:lnTo>
                        <a:pt x="175610" y="0"/>
                      </a:lnTo>
                      <a:lnTo>
                        <a:pt x="210732" y="0"/>
                      </a:lnTo>
                      <a:lnTo>
                        <a:pt x="245854" y="0"/>
                      </a:lnTo>
                      <a:lnTo>
                        <a:pt x="245854" y="35122"/>
                      </a:lnTo>
                      <a:lnTo>
                        <a:pt x="245854" y="70244"/>
                      </a:lnTo>
                      <a:lnTo>
                        <a:pt x="245854" y="105366"/>
                      </a:lnTo>
                      <a:lnTo>
                        <a:pt x="245854" y="140488"/>
                      </a:lnTo>
                      <a:lnTo>
                        <a:pt x="245854" y="175610"/>
                      </a:lnTo>
                      <a:lnTo>
                        <a:pt x="245854" y="210732"/>
                      </a:lnTo>
                      <a:lnTo>
                        <a:pt x="245854" y="245854"/>
                      </a:lnTo>
                      <a:lnTo>
                        <a:pt x="210732" y="245854"/>
                      </a:lnTo>
                      <a:lnTo>
                        <a:pt x="175610" y="245854"/>
                      </a:lnTo>
                      <a:lnTo>
                        <a:pt x="140488" y="245854"/>
                      </a:lnTo>
                      <a:lnTo>
                        <a:pt x="105366" y="245854"/>
                      </a:lnTo>
                      <a:lnTo>
                        <a:pt x="70244" y="245854"/>
                      </a:lnTo>
                      <a:lnTo>
                        <a:pt x="35122" y="245854"/>
                      </a:lnTo>
                      <a:lnTo>
                        <a:pt x="0" y="245854"/>
                      </a:lnTo>
                      <a:lnTo>
                        <a:pt x="0" y="210732"/>
                      </a:lnTo>
                      <a:lnTo>
                        <a:pt x="0" y="175610"/>
                      </a:lnTo>
                      <a:lnTo>
                        <a:pt x="0" y="140488"/>
                      </a:lnTo>
                      <a:lnTo>
                        <a:pt x="0" y="105366"/>
                      </a:lnTo>
                      <a:lnTo>
                        <a:pt x="0" y="70244"/>
                      </a:lnTo>
                      <a:lnTo>
                        <a:pt x="0" y="35122"/>
                      </a:lnTo>
                      <a:lnTo>
                        <a:pt x="0" y="0"/>
                      </a:lnTo>
                      <a:moveTo>
                        <a:pt x="35122" y="35122"/>
                      </a:moveTo>
                      <a:lnTo>
                        <a:pt x="35122" y="70244"/>
                      </a:lnTo>
                      <a:lnTo>
                        <a:pt x="35122" y="105366"/>
                      </a:lnTo>
                      <a:lnTo>
                        <a:pt x="35122" y="140488"/>
                      </a:lnTo>
                      <a:lnTo>
                        <a:pt x="35122" y="175610"/>
                      </a:lnTo>
                      <a:lnTo>
                        <a:pt x="35122" y="210732"/>
                      </a:lnTo>
                      <a:lnTo>
                        <a:pt x="70244" y="210732"/>
                      </a:lnTo>
                      <a:lnTo>
                        <a:pt x="105366" y="210732"/>
                      </a:lnTo>
                      <a:lnTo>
                        <a:pt x="140488" y="210732"/>
                      </a:lnTo>
                      <a:lnTo>
                        <a:pt x="175610" y="210732"/>
                      </a:lnTo>
                      <a:lnTo>
                        <a:pt x="210732" y="210732"/>
                      </a:lnTo>
                      <a:lnTo>
                        <a:pt x="210732" y="175610"/>
                      </a:lnTo>
                      <a:lnTo>
                        <a:pt x="210732" y="140488"/>
                      </a:lnTo>
                      <a:lnTo>
                        <a:pt x="210732" y="105366"/>
                      </a:lnTo>
                      <a:lnTo>
                        <a:pt x="210732" y="70244"/>
                      </a:lnTo>
                      <a:lnTo>
                        <a:pt x="210732" y="35122"/>
                      </a:lnTo>
                      <a:lnTo>
                        <a:pt x="175610" y="35122"/>
                      </a:lnTo>
                      <a:lnTo>
                        <a:pt x="140488" y="35122"/>
                      </a:lnTo>
                      <a:lnTo>
                        <a:pt x="105366" y="35122"/>
                      </a:lnTo>
                      <a:lnTo>
                        <a:pt x="70244" y="35122"/>
                      </a:lnTo>
                      <a:lnTo>
                        <a:pt x="35122" y="35122"/>
                      </a:lnTo>
                      <a:close/>
                    </a:path>
                  </a:pathLst>
                </a:custGeom>
                <a:solidFill>
                  <a:srgbClr val="000000"/>
                </a:solidFill>
                <a:ln w="21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5" name="Freeform: Shape 34">
                  <a:extLst>
                    <a:ext uri="{FF2B5EF4-FFF2-40B4-BE49-F238E27FC236}">
                      <a16:creationId xmlns:a16="http://schemas.microsoft.com/office/drawing/2014/main" id="{0DCC0CCA-7C43-1CD5-F871-1130510B512C}"/>
                    </a:ext>
                  </a:extLst>
                </p:cNvPr>
                <p:cNvSpPr/>
                <p:nvPr/>
              </p:nvSpPr>
              <p:spPr>
                <a:xfrm>
                  <a:off x="7017418" y="3729731"/>
                  <a:ext cx="105365" cy="105365"/>
                </a:xfrm>
                <a:custGeom>
                  <a:avLst/>
                  <a:gdLst>
                    <a:gd name="connsiteX0" fmla="*/ 0 w 105365"/>
                    <a:gd name="connsiteY0" fmla="*/ 0 h 105365"/>
                    <a:gd name="connsiteX1" fmla="*/ 35122 w 105365"/>
                    <a:gd name="connsiteY1" fmla="*/ 0 h 105365"/>
                    <a:gd name="connsiteX2" fmla="*/ 70244 w 105365"/>
                    <a:gd name="connsiteY2" fmla="*/ 0 h 105365"/>
                    <a:gd name="connsiteX3" fmla="*/ 105366 w 105365"/>
                    <a:gd name="connsiteY3" fmla="*/ 0 h 105365"/>
                    <a:gd name="connsiteX4" fmla="*/ 105366 w 105365"/>
                    <a:gd name="connsiteY4" fmla="*/ 35122 h 105365"/>
                    <a:gd name="connsiteX5" fmla="*/ 105366 w 105365"/>
                    <a:gd name="connsiteY5" fmla="*/ 70244 h 105365"/>
                    <a:gd name="connsiteX6" fmla="*/ 105366 w 105365"/>
                    <a:gd name="connsiteY6" fmla="*/ 105366 h 105365"/>
                    <a:gd name="connsiteX7" fmla="*/ 70244 w 105365"/>
                    <a:gd name="connsiteY7" fmla="*/ 105366 h 105365"/>
                    <a:gd name="connsiteX8" fmla="*/ 35122 w 105365"/>
                    <a:gd name="connsiteY8" fmla="*/ 105366 h 105365"/>
                    <a:gd name="connsiteX9" fmla="*/ 0 w 105365"/>
                    <a:gd name="connsiteY9" fmla="*/ 105366 h 105365"/>
                    <a:gd name="connsiteX10" fmla="*/ 0 w 105365"/>
                    <a:gd name="connsiteY10" fmla="*/ 70244 h 105365"/>
                    <a:gd name="connsiteX11" fmla="*/ 0 w 105365"/>
                    <a:gd name="connsiteY11" fmla="*/ 35122 h 105365"/>
                    <a:gd name="connsiteX12" fmla="*/ 0 w 105365"/>
                    <a:gd name="connsiteY12" fmla="*/ 0 h 10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65" h="105365">
                      <a:moveTo>
                        <a:pt x="0" y="0"/>
                      </a:moveTo>
                      <a:lnTo>
                        <a:pt x="35122" y="0"/>
                      </a:lnTo>
                      <a:lnTo>
                        <a:pt x="70244" y="0"/>
                      </a:lnTo>
                      <a:lnTo>
                        <a:pt x="105366" y="0"/>
                      </a:lnTo>
                      <a:lnTo>
                        <a:pt x="105366" y="35122"/>
                      </a:lnTo>
                      <a:lnTo>
                        <a:pt x="105366" y="70244"/>
                      </a:lnTo>
                      <a:lnTo>
                        <a:pt x="105366" y="105366"/>
                      </a:lnTo>
                      <a:lnTo>
                        <a:pt x="70244" y="105366"/>
                      </a:lnTo>
                      <a:lnTo>
                        <a:pt x="35122" y="105366"/>
                      </a:lnTo>
                      <a:lnTo>
                        <a:pt x="0" y="105366"/>
                      </a:lnTo>
                      <a:lnTo>
                        <a:pt x="0" y="70244"/>
                      </a:lnTo>
                      <a:lnTo>
                        <a:pt x="0" y="35122"/>
                      </a:lnTo>
                      <a:lnTo>
                        <a:pt x="0" y="0"/>
                      </a:lnTo>
                      <a:close/>
                    </a:path>
                  </a:pathLst>
                </a:custGeom>
                <a:solidFill>
                  <a:srgbClr val="000000"/>
                </a:solidFill>
                <a:ln w="21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6" name="Freeform: Shape 35">
                  <a:extLst>
                    <a:ext uri="{FF2B5EF4-FFF2-40B4-BE49-F238E27FC236}">
                      <a16:creationId xmlns:a16="http://schemas.microsoft.com/office/drawing/2014/main" id="{285357EE-48B3-9C4F-1362-48A84256375E}"/>
                    </a:ext>
                  </a:extLst>
                </p:cNvPr>
                <p:cNvSpPr/>
                <p:nvPr/>
              </p:nvSpPr>
              <p:spPr>
                <a:xfrm>
                  <a:off x="7860345" y="3659487"/>
                  <a:ext cx="245853" cy="245853"/>
                </a:xfrm>
                <a:custGeom>
                  <a:avLst/>
                  <a:gdLst>
                    <a:gd name="connsiteX0" fmla="*/ 0 w 245853"/>
                    <a:gd name="connsiteY0" fmla="*/ 0 h 245853"/>
                    <a:gd name="connsiteX1" fmla="*/ 35122 w 245853"/>
                    <a:gd name="connsiteY1" fmla="*/ 0 h 245853"/>
                    <a:gd name="connsiteX2" fmla="*/ 70244 w 245853"/>
                    <a:gd name="connsiteY2" fmla="*/ 0 h 245853"/>
                    <a:gd name="connsiteX3" fmla="*/ 105366 w 245853"/>
                    <a:gd name="connsiteY3" fmla="*/ 0 h 245853"/>
                    <a:gd name="connsiteX4" fmla="*/ 140488 w 245853"/>
                    <a:gd name="connsiteY4" fmla="*/ 0 h 245853"/>
                    <a:gd name="connsiteX5" fmla="*/ 175610 w 245853"/>
                    <a:gd name="connsiteY5" fmla="*/ 0 h 245853"/>
                    <a:gd name="connsiteX6" fmla="*/ 210732 w 245853"/>
                    <a:gd name="connsiteY6" fmla="*/ 0 h 245853"/>
                    <a:gd name="connsiteX7" fmla="*/ 245854 w 245853"/>
                    <a:gd name="connsiteY7" fmla="*/ 0 h 245853"/>
                    <a:gd name="connsiteX8" fmla="*/ 245854 w 245853"/>
                    <a:gd name="connsiteY8" fmla="*/ 35122 h 245853"/>
                    <a:gd name="connsiteX9" fmla="*/ 245854 w 245853"/>
                    <a:gd name="connsiteY9" fmla="*/ 70244 h 245853"/>
                    <a:gd name="connsiteX10" fmla="*/ 245854 w 245853"/>
                    <a:gd name="connsiteY10" fmla="*/ 105366 h 245853"/>
                    <a:gd name="connsiteX11" fmla="*/ 245854 w 245853"/>
                    <a:gd name="connsiteY11" fmla="*/ 140488 h 245853"/>
                    <a:gd name="connsiteX12" fmla="*/ 245854 w 245853"/>
                    <a:gd name="connsiteY12" fmla="*/ 175610 h 245853"/>
                    <a:gd name="connsiteX13" fmla="*/ 245854 w 245853"/>
                    <a:gd name="connsiteY13" fmla="*/ 210732 h 245853"/>
                    <a:gd name="connsiteX14" fmla="*/ 245854 w 245853"/>
                    <a:gd name="connsiteY14" fmla="*/ 245854 h 245853"/>
                    <a:gd name="connsiteX15" fmla="*/ 210732 w 245853"/>
                    <a:gd name="connsiteY15" fmla="*/ 245854 h 245853"/>
                    <a:gd name="connsiteX16" fmla="*/ 175610 w 245853"/>
                    <a:gd name="connsiteY16" fmla="*/ 245854 h 245853"/>
                    <a:gd name="connsiteX17" fmla="*/ 140488 w 245853"/>
                    <a:gd name="connsiteY17" fmla="*/ 245854 h 245853"/>
                    <a:gd name="connsiteX18" fmla="*/ 105366 w 245853"/>
                    <a:gd name="connsiteY18" fmla="*/ 245854 h 245853"/>
                    <a:gd name="connsiteX19" fmla="*/ 70244 w 245853"/>
                    <a:gd name="connsiteY19" fmla="*/ 245854 h 245853"/>
                    <a:gd name="connsiteX20" fmla="*/ 35122 w 245853"/>
                    <a:gd name="connsiteY20" fmla="*/ 245854 h 245853"/>
                    <a:gd name="connsiteX21" fmla="*/ 0 w 245853"/>
                    <a:gd name="connsiteY21" fmla="*/ 245854 h 245853"/>
                    <a:gd name="connsiteX22" fmla="*/ 0 w 245853"/>
                    <a:gd name="connsiteY22" fmla="*/ 210732 h 245853"/>
                    <a:gd name="connsiteX23" fmla="*/ 0 w 245853"/>
                    <a:gd name="connsiteY23" fmla="*/ 175610 h 245853"/>
                    <a:gd name="connsiteX24" fmla="*/ 0 w 245853"/>
                    <a:gd name="connsiteY24" fmla="*/ 140488 h 245853"/>
                    <a:gd name="connsiteX25" fmla="*/ 0 w 245853"/>
                    <a:gd name="connsiteY25" fmla="*/ 105366 h 245853"/>
                    <a:gd name="connsiteX26" fmla="*/ 0 w 245853"/>
                    <a:gd name="connsiteY26" fmla="*/ 70244 h 245853"/>
                    <a:gd name="connsiteX27" fmla="*/ 0 w 245853"/>
                    <a:gd name="connsiteY27" fmla="*/ 35122 h 245853"/>
                    <a:gd name="connsiteX28" fmla="*/ 0 w 245853"/>
                    <a:gd name="connsiteY28" fmla="*/ 0 h 245853"/>
                    <a:gd name="connsiteX29" fmla="*/ 35122 w 245853"/>
                    <a:gd name="connsiteY29" fmla="*/ 35122 h 245853"/>
                    <a:gd name="connsiteX30" fmla="*/ 35122 w 245853"/>
                    <a:gd name="connsiteY30" fmla="*/ 70244 h 245853"/>
                    <a:gd name="connsiteX31" fmla="*/ 35122 w 245853"/>
                    <a:gd name="connsiteY31" fmla="*/ 105366 h 245853"/>
                    <a:gd name="connsiteX32" fmla="*/ 35122 w 245853"/>
                    <a:gd name="connsiteY32" fmla="*/ 140488 h 245853"/>
                    <a:gd name="connsiteX33" fmla="*/ 35122 w 245853"/>
                    <a:gd name="connsiteY33" fmla="*/ 175610 h 245853"/>
                    <a:gd name="connsiteX34" fmla="*/ 35122 w 245853"/>
                    <a:gd name="connsiteY34" fmla="*/ 210732 h 245853"/>
                    <a:gd name="connsiteX35" fmla="*/ 70244 w 245853"/>
                    <a:gd name="connsiteY35" fmla="*/ 210732 h 245853"/>
                    <a:gd name="connsiteX36" fmla="*/ 105366 w 245853"/>
                    <a:gd name="connsiteY36" fmla="*/ 210732 h 245853"/>
                    <a:gd name="connsiteX37" fmla="*/ 140488 w 245853"/>
                    <a:gd name="connsiteY37" fmla="*/ 210732 h 245853"/>
                    <a:gd name="connsiteX38" fmla="*/ 175610 w 245853"/>
                    <a:gd name="connsiteY38" fmla="*/ 210732 h 245853"/>
                    <a:gd name="connsiteX39" fmla="*/ 210732 w 245853"/>
                    <a:gd name="connsiteY39" fmla="*/ 210732 h 245853"/>
                    <a:gd name="connsiteX40" fmla="*/ 210732 w 245853"/>
                    <a:gd name="connsiteY40" fmla="*/ 175610 h 245853"/>
                    <a:gd name="connsiteX41" fmla="*/ 210732 w 245853"/>
                    <a:gd name="connsiteY41" fmla="*/ 140488 h 245853"/>
                    <a:gd name="connsiteX42" fmla="*/ 210732 w 245853"/>
                    <a:gd name="connsiteY42" fmla="*/ 105366 h 245853"/>
                    <a:gd name="connsiteX43" fmla="*/ 210732 w 245853"/>
                    <a:gd name="connsiteY43" fmla="*/ 70244 h 245853"/>
                    <a:gd name="connsiteX44" fmla="*/ 210732 w 245853"/>
                    <a:gd name="connsiteY44" fmla="*/ 35122 h 245853"/>
                    <a:gd name="connsiteX45" fmla="*/ 175610 w 245853"/>
                    <a:gd name="connsiteY45" fmla="*/ 35122 h 245853"/>
                    <a:gd name="connsiteX46" fmla="*/ 140488 w 245853"/>
                    <a:gd name="connsiteY46" fmla="*/ 35122 h 245853"/>
                    <a:gd name="connsiteX47" fmla="*/ 105366 w 245853"/>
                    <a:gd name="connsiteY47" fmla="*/ 35122 h 245853"/>
                    <a:gd name="connsiteX48" fmla="*/ 70244 w 245853"/>
                    <a:gd name="connsiteY48" fmla="*/ 35122 h 245853"/>
                    <a:gd name="connsiteX49" fmla="*/ 35122 w 245853"/>
                    <a:gd name="connsiteY49" fmla="*/ 35122 h 2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5853" h="245853">
                      <a:moveTo>
                        <a:pt x="0" y="0"/>
                      </a:moveTo>
                      <a:lnTo>
                        <a:pt x="35122" y="0"/>
                      </a:lnTo>
                      <a:lnTo>
                        <a:pt x="70244" y="0"/>
                      </a:lnTo>
                      <a:lnTo>
                        <a:pt x="105366" y="0"/>
                      </a:lnTo>
                      <a:lnTo>
                        <a:pt x="140488" y="0"/>
                      </a:lnTo>
                      <a:lnTo>
                        <a:pt x="175610" y="0"/>
                      </a:lnTo>
                      <a:lnTo>
                        <a:pt x="210732" y="0"/>
                      </a:lnTo>
                      <a:lnTo>
                        <a:pt x="245854" y="0"/>
                      </a:lnTo>
                      <a:lnTo>
                        <a:pt x="245854" y="35122"/>
                      </a:lnTo>
                      <a:lnTo>
                        <a:pt x="245854" y="70244"/>
                      </a:lnTo>
                      <a:lnTo>
                        <a:pt x="245854" y="105366"/>
                      </a:lnTo>
                      <a:lnTo>
                        <a:pt x="245854" y="140488"/>
                      </a:lnTo>
                      <a:lnTo>
                        <a:pt x="245854" y="175610"/>
                      </a:lnTo>
                      <a:lnTo>
                        <a:pt x="245854" y="210732"/>
                      </a:lnTo>
                      <a:lnTo>
                        <a:pt x="245854" y="245854"/>
                      </a:lnTo>
                      <a:lnTo>
                        <a:pt x="210732" y="245854"/>
                      </a:lnTo>
                      <a:lnTo>
                        <a:pt x="175610" y="245854"/>
                      </a:lnTo>
                      <a:lnTo>
                        <a:pt x="140488" y="245854"/>
                      </a:lnTo>
                      <a:lnTo>
                        <a:pt x="105366" y="245854"/>
                      </a:lnTo>
                      <a:lnTo>
                        <a:pt x="70244" y="245854"/>
                      </a:lnTo>
                      <a:lnTo>
                        <a:pt x="35122" y="245854"/>
                      </a:lnTo>
                      <a:lnTo>
                        <a:pt x="0" y="245854"/>
                      </a:lnTo>
                      <a:lnTo>
                        <a:pt x="0" y="210732"/>
                      </a:lnTo>
                      <a:lnTo>
                        <a:pt x="0" y="175610"/>
                      </a:lnTo>
                      <a:lnTo>
                        <a:pt x="0" y="140488"/>
                      </a:lnTo>
                      <a:lnTo>
                        <a:pt x="0" y="105366"/>
                      </a:lnTo>
                      <a:lnTo>
                        <a:pt x="0" y="70244"/>
                      </a:lnTo>
                      <a:lnTo>
                        <a:pt x="0" y="35122"/>
                      </a:lnTo>
                      <a:lnTo>
                        <a:pt x="0" y="0"/>
                      </a:lnTo>
                      <a:moveTo>
                        <a:pt x="35122" y="35122"/>
                      </a:moveTo>
                      <a:lnTo>
                        <a:pt x="35122" y="70244"/>
                      </a:lnTo>
                      <a:lnTo>
                        <a:pt x="35122" y="105366"/>
                      </a:lnTo>
                      <a:lnTo>
                        <a:pt x="35122" y="140488"/>
                      </a:lnTo>
                      <a:lnTo>
                        <a:pt x="35122" y="175610"/>
                      </a:lnTo>
                      <a:lnTo>
                        <a:pt x="35122" y="210732"/>
                      </a:lnTo>
                      <a:lnTo>
                        <a:pt x="70244" y="210732"/>
                      </a:lnTo>
                      <a:lnTo>
                        <a:pt x="105366" y="210732"/>
                      </a:lnTo>
                      <a:lnTo>
                        <a:pt x="140488" y="210732"/>
                      </a:lnTo>
                      <a:lnTo>
                        <a:pt x="175610" y="210732"/>
                      </a:lnTo>
                      <a:lnTo>
                        <a:pt x="210732" y="210732"/>
                      </a:lnTo>
                      <a:lnTo>
                        <a:pt x="210732" y="175610"/>
                      </a:lnTo>
                      <a:lnTo>
                        <a:pt x="210732" y="140488"/>
                      </a:lnTo>
                      <a:lnTo>
                        <a:pt x="210732" y="105366"/>
                      </a:lnTo>
                      <a:lnTo>
                        <a:pt x="210732" y="70244"/>
                      </a:lnTo>
                      <a:lnTo>
                        <a:pt x="210732" y="35122"/>
                      </a:lnTo>
                      <a:lnTo>
                        <a:pt x="175610" y="35122"/>
                      </a:lnTo>
                      <a:lnTo>
                        <a:pt x="140488" y="35122"/>
                      </a:lnTo>
                      <a:lnTo>
                        <a:pt x="105366" y="35122"/>
                      </a:lnTo>
                      <a:lnTo>
                        <a:pt x="70244" y="35122"/>
                      </a:lnTo>
                      <a:lnTo>
                        <a:pt x="35122" y="35122"/>
                      </a:lnTo>
                      <a:close/>
                    </a:path>
                  </a:pathLst>
                </a:custGeom>
                <a:solidFill>
                  <a:srgbClr val="000000"/>
                </a:solidFill>
                <a:ln w="21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7" name="Freeform: Shape 36">
                  <a:extLst>
                    <a:ext uri="{FF2B5EF4-FFF2-40B4-BE49-F238E27FC236}">
                      <a16:creationId xmlns:a16="http://schemas.microsoft.com/office/drawing/2014/main" id="{EA5A0EF4-F7EB-6729-E9A6-F87C4CB8D68C}"/>
                    </a:ext>
                  </a:extLst>
                </p:cNvPr>
                <p:cNvSpPr/>
                <p:nvPr/>
              </p:nvSpPr>
              <p:spPr>
                <a:xfrm>
                  <a:off x="7930589" y="3729731"/>
                  <a:ext cx="105365" cy="105365"/>
                </a:xfrm>
                <a:custGeom>
                  <a:avLst/>
                  <a:gdLst>
                    <a:gd name="connsiteX0" fmla="*/ 0 w 105365"/>
                    <a:gd name="connsiteY0" fmla="*/ 0 h 105365"/>
                    <a:gd name="connsiteX1" fmla="*/ 35122 w 105365"/>
                    <a:gd name="connsiteY1" fmla="*/ 0 h 105365"/>
                    <a:gd name="connsiteX2" fmla="*/ 70244 w 105365"/>
                    <a:gd name="connsiteY2" fmla="*/ 0 h 105365"/>
                    <a:gd name="connsiteX3" fmla="*/ 105366 w 105365"/>
                    <a:gd name="connsiteY3" fmla="*/ 0 h 105365"/>
                    <a:gd name="connsiteX4" fmla="*/ 105366 w 105365"/>
                    <a:gd name="connsiteY4" fmla="*/ 35122 h 105365"/>
                    <a:gd name="connsiteX5" fmla="*/ 105366 w 105365"/>
                    <a:gd name="connsiteY5" fmla="*/ 70244 h 105365"/>
                    <a:gd name="connsiteX6" fmla="*/ 105366 w 105365"/>
                    <a:gd name="connsiteY6" fmla="*/ 105366 h 105365"/>
                    <a:gd name="connsiteX7" fmla="*/ 70244 w 105365"/>
                    <a:gd name="connsiteY7" fmla="*/ 105366 h 105365"/>
                    <a:gd name="connsiteX8" fmla="*/ 35122 w 105365"/>
                    <a:gd name="connsiteY8" fmla="*/ 105366 h 105365"/>
                    <a:gd name="connsiteX9" fmla="*/ 0 w 105365"/>
                    <a:gd name="connsiteY9" fmla="*/ 105366 h 105365"/>
                    <a:gd name="connsiteX10" fmla="*/ 0 w 105365"/>
                    <a:gd name="connsiteY10" fmla="*/ 70244 h 105365"/>
                    <a:gd name="connsiteX11" fmla="*/ 0 w 105365"/>
                    <a:gd name="connsiteY11" fmla="*/ 35122 h 105365"/>
                    <a:gd name="connsiteX12" fmla="*/ 0 w 105365"/>
                    <a:gd name="connsiteY12" fmla="*/ 0 h 10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65" h="105365">
                      <a:moveTo>
                        <a:pt x="0" y="0"/>
                      </a:moveTo>
                      <a:lnTo>
                        <a:pt x="35122" y="0"/>
                      </a:lnTo>
                      <a:lnTo>
                        <a:pt x="70244" y="0"/>
                      </a:lnTo>
                      <a:lnTo>
                        <a:pt x="105366" y="0"/>
                      </a:lnTo>
                      <a:lnTo>
                        <a:pt x="105366" y="35122"/>
                      </a:lnTo>
                      <a:lnTo>
                        <a:pt x="105366" y="70244"/>
                      </a:lnTo>
                      <a:lnTo>
                        <a:pt x="105366" y="105366"/>
                      </a:lnTo>
                      <a:lnTo>
                        <a:pt x="70244" y="105366"/>
                      </a:lnTo>
                      <a:lnTo>
                        <a:pt x="35122" y="105366"/>
                      </a:lnTo>
                      <a:lnTo>
                        <a:pt x="0" y="105366"/>
                      </a:lnTo>
                      <a:lnTo>
                        <a:pt x="0" y="70244"/>
                      </a:lnTo>
                      <a:lnTo>
                        <a:pt x="0" y="35122"/>
                      </a:lnTo>
                      <a:lnTo>
                        <a:pt x="0" y="0"/>
                      </a:lnTo>
                      <a:close/>
                    </a:path>
                  </a:pathLst>
                </a:custGeom>
                <a:solidFill>
                  <a:srgbClr val="000000"/>
                </a:solidFill>
                <a:ln w="21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8" name="Freeform: Shape 37">
                  <a:extLst>
                    <a:ext uri="{FF2B5EF4-FFF2-40B4-BE49-F238E27FC236}">
                      <a16:creationId xmlns:a16="http://schemas.microsoft.com/office/drawing/2014/main" id="{933ED07E-7ECB-8A3E-461F-D65F6844A889}"/>
                    </a:ext>
                  </a:extLst>
                </p:cNvPr>
                <p:cNvSpPr/>
                <p:nvPr/>
              </p:nvSpPr>
              <p:spPr>
                <a:xfrm>
                  <a:off x="6947174" y="4572658"/>
                  <a:ext cx="245853" cy="245853"/>
                </a:xfrm>
                <a:custGeom>
                  <a:avLst/>
                  <a:gdLst>
                    <a:gd name="connsiteX0" fmla="*/ 0 w 245853"/>
                    <a:gd name="connsiteY0" fmla="*/ 0 h 245853"/>
                    <a:gd name="connsiteX1" fmla="*/ 35122 w 245853"/>
                    <a:gd name="connsiteY1" fmla="*/ 0 h 245853"/>
                    <a:gd name="connsiteX2" fmla="*/ 70244 w 245853"/>
                    <a:gd name="connsiteY2" fmla="*/ 0 h 245853"/>
                    <a:gd name="connsiteX3" fmla="*/ 105366 w 245853"/>
                    <a:gd name="connsiteY3" fmla="*/ 0 h 245853"/>
                    <a:gd name="connsiteX4" fmla="*/ 140488 w 245853"/>
                    <a:gd name="connsiteY4" fmla="*/ 0 h 245853"/>
                    <a:gd name="connsiteX5" fmla="*/ 175610 w 245853"/>
                    <a:gd name="connsiteY5" fmla="*/ 0 h 245853"/>
                    <a:gd name="connsiteX6" fmla="*/ 210732 w 245853"/>
                    <a:gd name="connsiteY6" fmla="*/ 0 h 245853"/>
                    <a:gd name="connsiteX7" fmla="*/ 245854 w 245853"/>
                    <a:gd name="connsiteY7" fmla="*/ 0 h 245853"/>
                    <a:gd name="connsiteX8" fmla="*/ 245854 w 245853"/>
                    <a:gd name="connsiteY8" fmla="*/ 35122 h 245853"/>
                    <a:gd name="connsiteX9" fmla="*/ 245854 w 245853"/>
                    <a:gd name="connsiteY9" fmla="*/ 70244 h 245853"/>
                    <a:gd name="connsiteX10" fmla="*/ 245854 w 245853"/>
                    <a:gd name="connsiteY10" fmla="*/ 105366 h 245853"/>
                    <a:gd name="connsiteX11" fmla="*/ 245854 w 245853"/>
                    <a:gd name="connsiteY11" fmla="*/ 140488 h 245853"/>
                    <a:gd name="connsiteX12" fmla="*/ 245854 w 245853"/>
                    <a:gd name="connsiteY12" fmla="*/ 175610 h 245853"/>
                    <a:gd name="connsiteX13" fmla="*/ 245854 w 245853"/>
                    <a:gd name="connsiteY13" fmla="*/ 210732 h 245853"/>
                    <a:gd name="connsiteX14" fmla="*/ 245854 w 245853"/>
                    <a:gd name="connsiteY14" fmla="*/ 245854 h 245853"/>
                    <a:gd name="connsiteX15" fmla="*/ 210732 w 245853"/>
                    <a:gd name="connsiteY15" fmla="*/ 245854 h 245853"/>
                    <a:gd name="connsiteX16" fmla="*/ 175610 w 245853"/>
                    <a:gd name="connsiteY16" fmla="*/ 245854 h 245853"/>
                    <a:gd name="connsiteX17" fmla="*/ 140488 w 245853"/>
                    <a:gd name="connsiteY17" fmla="*/ 245854 h 245853"/>
                    <a:gd name="connsiteX18" fmla="*/ 105366 w 245853"/>
                    <a:gd name="connsiteY18" fmla="*/ 245854 h 245853"/>
                    <a:gd name="connsiteX19" fmla="*/ 70244 w 245853"/>
                    <a:gd name="connsiteY19" fmla="*/ 245854 h 245853"/>
                    <a:gd name="connsiteX20" fmla="*/ 35122 w 245853"/>
                    <a:gd name="connsiteY20" fmla="*/ 245854 h 245853"/>
                    <a:gd name="connsiteX21" fmla="*/ 0 w 245853"/>
                    <a:gd name="connsiteY21" fmla="*/ 245854 h 245853"/>
                    <a:gd name="connsiteX22" fmla="*/ 0 w 245853"/>
                    <a:gd name="connsiteY22" fmla="*/ 210732 h 245853"/>
                    <a:gd name="connsiteX23" fmla="*/ 0 w 245853"/>
                    <a:gd name="connsiteY23" fmla="*/ 175610 h 245853"/>
                    <a:gd name="connsiteX24" fmla="*/ 0 w 245853"/>
                    <a:gd name="connsiteY24" fmla="*/ 140488 h 245853"/>
                    <a:gd name="connsiteX25" fmla="*/ 0 w 245853"/>
                    <a:gd name="connsiteY25" fmla="*/ 105366 h 245853"/>
                    <a:gd name="connsiteX26" fmla="*/ 0 w 245853"/>
                    <a:gd name="connsiteY26" fmla="*/ 70244 h 245853"/>
                    <a:gd name="connsiteX27" fmla="*/ 0 w 245853"/>
                    <a:gd name="connsiteY27" fmla="*/ 35122 h 245853"/>
                    <a:gd name="connsiteX28" fmla="*/ 0 w 245853"/>
                    <a:gd name="connsiteY28" fmla="*/ 0 h 245853"/>
                    <a:gd name="connsiteX29" fmla="*/ 35122 w 245853"/>
                    <a:gd name="connsiteY29" fmla="*/ 35122 h 245853"/>
                    <a:gd name="connsiteX30" fmla="*/ 35122 w 245853"/>
                    <a:gd name="connsiteY30" fmla="*/ 70244 h 245853"/>
                    <a:gd name="connsiteX31" fmla="*/ 35122 w 245853"/>
                    <a:gd name="connsiteY31" fmla="*/ 105366 h 245853"/>
                    <a:gd name="connsiteX32" fmla="*/ 35122 w 245853"/>
                    <a:gd name="connsiteY32" fmla="*/ 140488 h 245853"/>
                    <a:gd name="connsiteX33" fmla="*/ 35122 w 245853"/>
                    <a:gd name="connsiteY33" fmla="*/ 175610 h 245853"/>
                    <a:gd name="connsiteX34" fmla="*/ 35122 w 245853"/>
                    <a:gd name="connsiteY34" fmla="*/ 210732 h 245853"/>
                    <a:gd name="connsiteX35" fmla="*/ 70244 w 245853"/>
                    <a:gd name="connsiteY35" fmla="*/ 210732 h 245853"/>
                    <a:gd name="connsiteX36" fmla="*/ 105366 w 245853"/>
                    <a:gd name="connsiteY36" fmla="*/ 210732 h 245853"/>
                    <a:gd name="connsiteX37" fmla="*/ 140488 w 245853"/>
                    <a:gd name="connsiteY37" fmla="*/ 210732 h 245853"/>
                    <a:gd name="connsiteX38" fmla="*/ 175610 w 245853"/>
                    <a:gd name="connsiteY38" fmla="*/ 210732 h 245853"/>
                    <a:gd name="connsiteX39" fmla="*/ 210732 w 245853"/>
                    <a:gd name="connsiteY39" fmla="*/ 210732 h 245853"/>
                    <a:gd name="connsiteX40" fmla="*/ 210732 w 245853"/>
                    <a:gd name="connsiteY40" fmla="*/ 175610 h 245853"/>
                    <a:gd name="connsiteX41" fmla="*/ 210732 w 245853"/>
                    <a:gd name="connsiteY41" fmla="*/ 140488 h 245853"/>
                    <a:gd name="connsiteX42" fmla="*/ 210732 w 245853"/>
                    <a:gd name="connsiteY42" fmla="*/ 105366 h 245853"/>
                    <a:gd name="connsiteX43" fmla="*/ 210732 w 245853"/>
                    <a:gd name="connsiteY43" fmla="*/ 70244 h 245853"/>
                    <a:gd name="connsiteX44" fmla="*/ 210732 w 245853"/>
                    <a:gd name="connsiteY44" fmla="*/ 35122 h 245853"/>
                    <a:gd name="connsiteX45" fmla="*/ 175610 w 245853"/>
                    <a:gd name="connsiteY45" fmla="*/ 35122 h 245853"/>
                    <a:gd name="connsiteX46" fmla="*/ 140488 w 245853"/>
                    <a:gd name="connsiteY46" fmla="*/ 35122 h 245853"/>
                    <a:gd name="connsiteX47" fmla="*/ 105366 w 245853"/>
                    <a:gd name="connsiteY47" fmla="*/ 35122 h 245853"/>
                    <a:gd name="connsiteX48" fmla="*/ 70244 w 245853"/>
                    <a:gd name="connsiteY48" fmla="*/ 35122 h 245853"/>
                    <a:gd name="connsiteX49" fmla="*/ 35122 w 245853"/>
                    <a:gd name="connsiteY49" fmla="*/ 35122 h 24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5853" h="245853">
                      <a:moveTo>
                        <a:pt x="0" y="0"/>
                      </a:moveTo>
                      <a:lnTo>
                        <a:pt x="35122" y="0"/>
                      </a:lnTo>
                      <a:lnTo>
                        <a:pt x="70244" y="0"/>
                      </a:lnTo>
                      <a:lnTo>
                        <a:pt x="105366" y="0"/>
                      </a:lnTo>
                      <a:lnTo>
                        <a:pt x="140488" y="0"/>
                      </a:lnTo>
                      <a:lnTo>
                        <a:pt x="175610" y="0"/>
                      </a:lnTo>
                      <a:lnTo>
                        <a:pt x="210732" y="0"/>
                      </a:lnTo>
                      <a:lnTo>
                        <a:pt x="245854" y="0"/>
                      </a:lnTo>
                      <a:lnTo>
                        <a:pt x="245854" y="35122"/>
                      </a:lnTo>
                      <a:lnTo>
                        <a:pt x="245854" y="70244"/>
                      </a:lnTo>
                      <a:lnTo>
                        <a:pt x="245854" y="105366"/>
                      </a:lnTo>
                      <a:lnTo>
                        <a:pt x="245854" y="140488"/>
                      </a:lnTo>
                      <a:lnTo>
                        <a:pt x="245854" y="175610"/>
                      </a:lnTo>
                      <a:lnTo>
                        <a:pt x="245854" y="210732"/>
                      </a:lnTo>
                      <a:lnTo>
                        <a:pt x="245854" y="245854"/>
                      </a:lnTo>
                      <a:lnTo>
                        <a:pt x="210732" y="245854"/>
                      </a:lnTo>
                      <a:lnTo>
                        <a:pt x="175610" y="245854"/>
                      </a:lnTo>
                      <a:lnTo>
                        <a:pt x="140488" y="245854"/>
                      </a:lnTo>
                      <a:lnTo>
                        <a:pt x="105366" y="245854"/>
                      </a:lnTo>
                      <a:lnTo>
                        <a:pt x="70244" y="245854"/>
                      </a:lnTo>
                      <a:lnTo>
                        <a:pt x="35122" y="245854"/>
                      </a:lnTo>
                      <a:lnTo>
                        <a:pt x="0" y="245854"/>
                      </a:lnTo>
                      <a:lnTo>
                        <a:pt x="0" y="210732"/>
                      </a:lnTo>
                      <a:lnTo>
                        <a:pt x="0" y="175610"/>
                      </a:lnTo>
                      <a:lnTo>
                        <a:pt x="0" y="140488"/>
                      </a:lnTo>
                      <a:lnTo>
                        <a:pt x="0" y="105366"/>
                      </a:lnTo>
                      <a:lnTo>
                        <a:pt x="0" y="70244"/>
                      </a:lnTo>
                      <a:lnTo>
                        <a:pt x="0" y="35122"/>
                      </a:lnTo>
                      <a:lnTo>
                        <a:pt x="0" y="0"/>
                      </a:lnTo>
                      <a:moveTo>
                        <a:pt x="35122" y="35122"/>
                      </a:moveTo>
                      <a:lnTo>
                        <a:pt x="35122" y="70244"/>
                      </a:lnTo>
                      <a:lnTo>
                        <a:pt x="35122" y="105366"/>
                      </a:lnTo>
                      <a:lnTo>
                        <a:pt x="35122" y="140488"/>
                      </a:lnTo>
                      <a:lnTo>
                        <a:pt x="35122" y="175610"/>
                      </a:lnTo>
                      <a:lnTo>
                        <a:pt x="35122" y="210732"/>
                      </a:lnTo>
                      <a:lnTo>
                        <a:pt x="70244" y="210732"/>
                      </a:lnTo>
                      <a:lnTo>
                        <a:pt x="105366" y="210732"/>
                      </a:lnTo>
                      <a:lnTo>
                        <a:pt x="140488" y="210732"/>
                      </a:lnTo>
                      <a:lnTo>
                        <a:pt x="175610" y="210732"/>
                      </a:lnTo>
                      <a:lnTo>
                        <a:pt x="210732" y="210732"/>
                      </a:lnTo>
                      <a:lnTo>
                        <a:pt x="210732" y="175610"/>
                      </a:lnTo>
                      <a:lnTo>
                        <a:pt x="210732" y="140488"/>
                      </a:lnTo>
                      <a:lnTo>
                        <a:pt x="210732" y="105366"/>
                      </a:lnTo>
                      <a:lnTo>
                        <a:pt x="210732" y="70244"/>
                      </a:lnTo>
                      <a:lnTo>
                        <a:pt x="210732" y="35122"/>
                      </a:lnTo>
                      <a:lnTo>
                        <a:pt x="175610" y="35122"/>
                      </a:lnTo>
                      <a:lnTo>
                        <a:pt x="140488" y="35122"/>
                      </a:lnTo>
                      <a:lnTo>
                        <a:pt x="105366" y="35122"/>
                      </a:lnTo>
                      <a:lnTo>
                        <a:pt x="70244" y="35122"/>
                      </a:lnTo>
                      <a:lnTo>
                        <a:pt x="35122" y="35122"/>
                      </a:lnTo>
                      <a:close/>
                    </a:path>
                  </a:pathLst>
                </a:custGeom>
                <a:solidFill>
                  <a:srgbClr val="000000"/>
                </a:solidFill>
                <a:ln w="21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9" name="Freeform: Shape 38">
                  <a:extLst>
                    <a:ext uri="{FF2B5EF4-FFF2-40B4-BE49-F238E27FC236}">
                      <a16:creationId xmlns:a16="http://schemas.microsoft.com/office/drawing/2014/main" id="{B1234F63-2E67-8FFB-0A0E-07C1CFAA98D7}"/>
                    </a:ext>
                  </a:extLst>
                </p:cNvPr>
                <p:cNvSpPr/>
                <p:nvPr/>
              </p:nvSpPr>
              <p:spPr>
                <a:xfrm>
                  <a:off x="7017418" y="4642902"/>
                  <a:ext cx="105365" cy="105365"/>
                </a:xfrm>
                <a:custGeom>
                  <a:avLst/>
                  <a:gdLst>
                    <a:gd name="connsiteX0" fmla="*/ 0 w 105365"/>
                    <a:gd name="connsiteY0" fmla="*/ 0 h 105365"/>
                    <a:gd name="connsiteX1" fmla="*/ 35122 w 105365"/>
                    <a:gd name="connsiteY1" fmla="*/ 0 h 105365"/>
                    <a:gd name="connsiteX2" fmla="*/ 70244 w 105365"/>
                    <a:gd name="connsiteY2" fmla="*/ 0 h 105365"/>
                    <a:gd name="connsiteX3" fmla="*/ 105366 w 105365"/>
                    <a:gd name="connsiteY3" fmla="*/ 0 h 105365"/>
                    <a:gd name="connsiteX4" fmla="*/ 105366 w 105365"/>
                    <a:gd name="connsiteY4" fmla="*/ 35122 h 105365"/>
                    <a:gd name="connsiteX5" fmla="*/ 105366 w 105365"/>
                    <a:gd name="connsiteY5" fmla="*/ 70244 h 105365"/>
                    <a:gd name="connsiteX6" fmla="*/ 105366 w 105365"/>
                    <a:gd name="connsiteY6" fmla="*/ 105366 h 105365"/>
                    <a:gd name="connsiteX7" fmla="*/ 70244 w 105365"/>
                    <a:gd name="connsiteY7" fmla="*/ 105366 h 105365"/>
                    <a:gd name="connsiteX8" fmla="*/ 35122 w 105365"/>
                    <a:gd name="connsiteY8" fmla="*/ 105366 h 105365"/>
                    <a:gd name="connsiteX9" fmla="*/ 0 w 105365"/>
                    <a:gd name="connsiteY9" fmla="*/ 105366 h 105365"/>
                    <a:gd name="connsiteX10" fmla="*/ 0 w 105365"/>
                    <a:gd name="connsiteY10" fmla="*/ 70244 h 105365"/>
                    <a:gd name="connsiteX11" fmla="*/ 0 w 105365"/>
                    <a:gd name="connsiteY11" fmla="*/ 35122 h 105365"/>
                    <a:gd name="connsiteX12" fmla="*/ 0 w 105365"/>
                    <a:gd name="connsiteY12" fmla="*/ 0 h 10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65" h="105365">
                      <a:moveTo>
                        <a:pt x="0" y="0"/>
                      </a:moveTo>
                      <a:lnTo>
                        <a:pt x="35122" y="0"/>
                      </a:lnTo>
                      <a:lnTo>
                        <a:pt x="70244" y="0"/>
                      </a:lnTo>
                      <a:lnTo>
                        <a:pt x="105366" y="0"/>
                      </a:lnTo>
                      <a:lnTo>
                        <a:pt x="105366" y="35122"/>
                      </a:lnTo>
                      <a:lnTo>
                        <a:pt x="105366" y="70244"/>
                      </a:lnTo>
                      <a:lnTo>
                        <a:pt x="105366" y="105366"/>
                      </a:lnTo>
                      <a:lnTo>
                        <a:pt x="70244" y="105366"/>
                      </a:lnTo>
                      <a:lnTo>
                        <a:pt x="35122" y="105366"/>
                      </a:lnTo>
                      <a:lnTo>
                        <a:pt x="0" y="105366"/>
                      </a:lnTo>
                      <a:lnTo>
                        <a:pt x="0" y="70244"/>
                      </a:lnTo>
                      <a:lnTo>
                        <a:pt x="0" y="35122"/>
                      </a:lnTo>
                      <a:lnTo>
                        <a:pt x="0" y="0"/>
                      </a:lnTo>
                      <a:close/>
                    </a:path>
                  </a:pathLst>
                </a:custGeom>
                <a:solidFill>
                  <a:srgbClr val="000000"/>
                </a:solidFill>
                <a:ln w="21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grpSp>
      <p:sp>
        <p:nvSpPr>
          <p:cNvPr id="66" name="Title 2">
            <a:extLst>
              <a:ext uri="{FF2B5EF4-FFF2-40B4-BE49-F238E27FC236}">
                <a16:creationId xmlns:a16="http://schemas.microsoft.com/office/drawing/2014/main" id="{0F7BF573-6D9F-1D9D-56EF-AD6031DE55C8}"/>
              </a:ext>
            </a:extLst>
          </p:cNvPr>
          <p:cNvSpPr txBox="1">
            <a:spLocks/>
          </p:cNvSpPr>
          <p:nvPr/>
        </p:nvSpPr>
        <p:spPr>
          <a:xfrm>
            <a:off x="347094" y="56836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it-IT" sz="2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Tenha todas as novidades da AZ Quest em primeira mão!</a:t>
            </a:r>
            <a:endParaRPr kumimoji="0" lang="en-US" sz="2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1121094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a Livre: Forma 58">
            <a:extLst>
              <a:ext uri="{FF2B5EF4-FFF2-40B4-BE49-F238E27FC236}">
                <a16:creationId xmlns:a16="http://schemas.microsoft.com/office/drawing/2014/main" id="{531BCA5D-F68A-F572-475A-CC302DD099C9}"/>
              </a:ext>
            </a:extLst>
          </p:cNvPr>
          <p:cNvSpPr/>
          <p:nvPr/>
        </p:nvSpPr>
        <p:spPr>
          <a:xfrm rot="10800000" flipV="1">
            <a:off x="0" y="0"/>
            <a:ext cx="12192000" cy="1981200"/>
          </a:xfrm>
          <a:custGeom>
            <a:avLst/>
            <a:gdLst>
              <a:gd name="connsiteX0" fmla="*/ 460754 w 12192000"/>
              <a:gd name="connsiteY0" fmla="*/ 1518134 h 2215774"/>
              <a:gd name="connsiteX1" fmla="*/ 0 w 12192000"/>
              <a:gd name="connsiteY1" fmla="*/ 1518134 h 2215774"/>
              <a:gd name="connsiteX2" fmla="*/ 0 w 12192000"/>
              <a:gd name="connsiteY2" fmla="*/ 2215774 h 2215774"/>
              <a:gd name="connsiteX3" fmla="*/ 12192000 w 12192000"/>
              <a:gd name="connsiteY3" fmla="*/ 0 h 2215774"/>
              <a:gd name="connsiteX4" fmla="*/ 1463401 w 12192000"/>
              <a:gd name="connsiteY4" fmla="*/ 0 h 2215774"/>
              <a:gd name="connsiteX5" fmla="*/ 460754 w 12192000"/>
              <a:gd name="connsiteY5" fmla="*/ 1518134 h 2215774"/>
              <a:gd name="connsiteX6" fmla="*/ 12192000 w 12192000"/>
              <a:gd name="connsiteY6" fmla="*/ 1518134 h 221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215774">
                <a:moveTo>
                  <a:pt x="460754" y="1518134"/>
                </a:moveTo>
                <a:lnTo>
                  <a:pt x="0" y="1518134"/>
                </a:lnTo>
                <a:lnTo>
                  <a:pt x="0" y="2215774"/>
                </a:lnTo>
                <a:close/>
                <a:moveTo>
                  <a:pt x="12192000" y="0"/>
                </a:moveTo>
                <a:lnTo>
                  <a:pt x="1463401" y="0"/>
                </a:lnTo>
                <a:lnTo>
                  <a:pt x="460754" y="1518134"/>
                </a:lnTo>
                <a:lnTo>
                  <a:pt x="12192000" y="151813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FFFFFF"/>
              </a:solidFill>
              <a:effectLst/>
              <a:uLnTx/>
              <a:uFillTx/>
              <a:latin typeface="Neurial Grotesk"/>
              <a:ea typeface="+mn-ea"/>
              <a:cs typeface="+mn-cs"/>
            </a:endParaRPr>
          </a:p>
        </p:txBody>
      </p:sp>
      <p:pic>
        <p:nvPicPr>
          <p:cNvPr id="6" name="Picture 5" descr="Logo&#10;&#10;Description automatically generated with low confidence">
            <a:extLst>
              <a:ext uri="{FF2B5EF4-FFF2-40B4-BE49-F238E27FC236}">
                <a16:creationId xmlns:a16="http://schemas.microsoft.com/office/drawing/2014/main" id="{8DAFDA97-8967-9897-7455-690AE6354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646" y="420353"/>
            <a:ext cx="3939037" cy="646212"/>
          </a:xfrm>
          <a:prstGeom prst="rect">
            <a:avLst/>
          </a:prstGeom>
        </p:spPr>
      </p:pic>
      <p:sp>
        <p:nvSpPr>
          <p:cNvPr id="8" name="Text Box 5">
            <a:extLst>
              <a:ext uri="{FF2B5EF4-FFF2-40B4-BE49-F238E27FC236}">
                <a16:creationId xmlns:a16="http://schemas.microsoft.com/office/drawing/2014/main" id="{488A93B3-83B9-6D99-8CD4-AA507D838B1B}"/>
              </a:ext>
            </a:extLst>
          </p:cNvPr>
          <p:cNvSpPr txBox="1">
            <a:spLocks noChangeArrowheads="1"/>
          </p:cNvSpPr>
          <p:nvPr/>
        </p:nvSpPr>
        <p:spPr bwMode="auto">
          <a:xfrm>
            <a:off x="190500" y="1486919"/>
            <a:ext cx="10166920" cy="1446550"/>
          </a:xfrm>
          <a:prstGeom prst="rect">
            <a:avLst/>
          </a:prstGeom>
          <a:noFill/>
          <a:ln w="9525">
            <a:noFill/>
            <a:miter lim="800000"/>
            <a:headEnd/>
            <a:tailEnd/>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Times New Roman" pitchFamily="18" charset="0"/>
              </a:rPr>
              <a:t>Desenvolvimento de Negócios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Times New Roman" pitchFamily="18" charset="0"/>
              </a:rPr>
              <a:t>e Relações com Investidores</a:t>
            </a:r>
            <a:br>
              <a:rPr kumimoji="0" lang="pt-BR" sz="1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Times New Roman" pitchFamily="18" charset="0"/>
              </a:rPr>
            </a:br>
            <a:endParaRPr kumimoji="0" lang="pt-BR" sz="1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Times New Roman"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Times New Roman" pitchFamily="18" charset="0"/>
              </a:rPr>
              <a:t>comercial@azquest.com.br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a:ln>
                  <a:noFill/>
                </a:ln>
                <a:solidFill>
                  <a:srgbClr val="0082CE"/>
                </a:solidFill>
                <a:effectLst/>
                <a:uLnTx/>
                <a:uFillTx/>
                <a:latin typeface="Century Gothic" panose="020B0502020202020204" pitchFamily="34" charset="0"/>
                <a:ea typeface="+mn-ea"/>
                <a:cs typeface="Times New Roman" pitchFamily="18" charset="0"/>
              </a:rPr>
              <a:t>Telefone</a:t>
            </a:r>
            <a:r>
              <a:rPr kumimoji="0" lang="pt-BR" sz="16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Times New Roman" pitchFamily="18" charset="0"/>
              </a:rPr>
              <a:t>: + 55 11 3526-2252 / 2294 / 2254</a:t>
            </a:r>
          </a:p>
        </p:txBody>
      </p:sp>
      <p:sp>
        <p:nvSpPr>
          <p:cNvPr id="9" name="Retângulo 1">
            <a:extLst>
              <a:ext uri="{FF2B5EF4-FFF2-40B4-BE49-F238E27FC236}">
                <a16:creationId xmlns:a16="http://schemas.microsoft.com/office/drawing/2014/main" id="{2C8B13C4-2114-E51D-0EB6-91AB4BB3867D}"/>
              </a:ext>
            </a:extLst>
          </p:cNvPr>
          <p:cNvSpPr>
            <a:spLocks noChangeArrowheads="1"/>
          </p:cNvSpPr>
          <p:nvPr/>
        </p:nvSpPr>
        <p:spPr bwMode="auto">
          <a:xfrm>
            <a:off x="190500" y="3209925"/>
            <a:ext cx="11868950" cy="3754874"/>
          </a:xfrm>
          <a:prstGeom prst="rect">
            <a:avLst/>
          </a:prstGeom>
          <a:noFill/>
          <a:ln>
            <a:noFill/>
          </a:ln>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dirty="0">
                <a:ln>
                  <a:noFill/>
                </a:ln>
                <a:solidFill>
                  <a:srgbClr val="1D252C"/>
                </a:solidFill>
                <a:effectLst/>
                <a:uLnTx/>
                <a:uFillTx/>
                <a:latin typeface="Century Gothic" panose="020B0502020202020204" pitchFamily="34" charset="0"/>
                <a:ea typeface="ヒラギノ角ゴ Pro W3"/>
                <a:cs typeface="Times New Roman" pitchFamily="18" charset="0"/>
              </a:rPr>
              <a:t>AVISOS LEGAIS: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Material de Divulgação. As informações contidas neste material são de caráter meramente e exclusivamente informativo, não se tratando de qualquer recomendação de compra ou venda de qualquer ativo negociado nos mercados financeiro e de capitais. A AZ Quest não se responsabiliza pelas decisões de investimento tomadas com base nas informações contidas neste material. A AZ Quest Investimentos Ltda. não comercializa nem distribui quotas de fundos de investimentos ou qualquer outro ativo financeiro. As informações contidas neste material são de caráter exclusivamente informativo. É fundamental a leitura do regulamento dos fundos antes de qualquer decisão de investimento. Rentabilidade obtida no passado não representa garantia de resultados futuros. A rentabilidade divulgada não é líquida de impostos. Todos os fundos de investimento geridos pela AZ Quest Investimentos Ltda. utilizam estratégias com derivativos como parte integrante de suas políticas de investimento. Tais estratégias, da forma como são adotadas, podem resultar em significativas perdas patrimoniais para seus cotistas. AZ QUEST AÇÕES FIC FIA (07.279.657/0001-89): ações livre, tributação renda variável, destinado ao público em geral, prazo de cotização e liquidação de resgate em D+1(u)/D+2(u) após a cotização, respectivamente, consulte http://azquest.com.br/az-</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quest</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acoes</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fic</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-fia/; AZ QUEST SMALL MID CAPS FIC FIA (11.392.165/0001-72): ações livre, tributação renda variável, destinado ao público em geral, prazo de cotização e liquidação de resgate em D+27(u)/D+2(u) após a cotização, respectivamente, consulte http://azquest.com.br/az-</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quest</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small</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-caps-</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fic</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-fia/; AZ QUEST TOP LONG BIASED FIC FIA (13.974.750/0001-06): ações livre, tributação renda variável, destinado ao público em geral, prazo de cotização e liquidação de resgate em D+30(u)/D+2(u) após a cotização, respectivamente, consulte http://azquest.com.br/az-</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quest</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-top-</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long</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biased</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fic</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-fia/; AZ QUEST TOTAL RETURN FIC FIM (14.812.722/0001-55): multimercado </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long</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 short direcional, tributação renda variável, destinado ao público em geral, prazo de cotização e liquidação de resgate em D+27(u)/D+2(u) após a cotização, respectivamente, consulte http://azquest.com.br/az-quest-total-return-fic-fim/ ; AZ QUEST RV PREV ICATU FIE FIC FIM (33.341.968/0001-30): previdência multimercado livre, tributação previdência, destinado ao público em geral, prazo de cotização e liquidação de resgate em D+1(u)/D+2(u) após a cotização, respectivamente, consulte https://azquest.com.br/az-quest-rv-prev-icatu-fie-fim/ ; AZ QUEST XP SMALL MID CAPS PREV QUALIFICADO FIE (42.776.355/0001-17): previdência ações ativo, tributação previdência, destinado a investidores qualificados, prazo de cotização e liquidação de resgate em D+27(</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dc</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)/D+2(u) após a cotização, respectivamente; AZ QUEST MULTI FIC FIM (04.455.632/0001-09): multimercado macro, tributação longo prazo, destinado ao público em geral, prazo de cotização e liquidação de resgate em D+0/D+1(u) após a cotização, respectivamente, consulte http://azquest.com.br/az-quest-multi-fic-fim/ ; AZ QUEST MULTI MAX FIC FIM (26.323.079/0001-85): multimercado macro, tributação longo prazo, destinado ao público em geral, prazo de cotização e liquidação de resgate em D+29(u)/D+1(u) após a cotização, respectivamente, consulte http://azquest.com.br/az-</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quest</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multi</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max</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fic</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de-fim</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 AZ QUEST MULTI PWR FIC FIM (41.898.839/0001-76): multimercado macro, tributação longo prazo, destinado ao público em geral, prazo de cotização e liquidação de resgate em D+30(u)/D+1(u) após a cotização, respectivamente, consulte http://azquest.com.br/az-quest-multi-pwr-fic-fim/ ; AZ QUEST YIELD FIC FI RF LP (16.599.968/0001-16): renda fixa - duração livre grau de investimento, tributação longo prazo, destinado ao público em geral, prazo de cotização e liquidação de resgate em D+0/D+1(u) após a cotização, respectivamente, consulte http://azquest.com.br/az-quest-yield-fic-fi-rf-lp/    ; AZ QUEST IMA-B 5 ATIVO FIC RENDA FIXA LP (31.288.760/0001-70): renda fixa - duração livre grau de investimento, tributação longo prazo, destinado ao público em geral, prazo de cotização e liquidação de resgate em D+4(u)/D+1(u) após a cotização, respectivamente, consulte https://azquest.com.br/az-quest-ima-b-5-ativo-fic-fi-rf-lp/ ; AZ QUEST IMA-B ATIVO FIC RENDA FIXA LP (42.084.646/0001-44): renda fixa - duração livre grau de investimento, tributação longo prazo, destinado ao público em geral, prazo de cotização e liquidação de resgate em D+4(u)/D+1(u) após a cotização, respectivamente, consulte https://azquest.com.br/az-quest-ima-b-ativo-fic-renda-fixa-lp/ ; AZ QUEST ICATU MULTI PREV FIC FIM (18.534.967/0001-19): previdência multimercado livre, tributação previdência, destinado ao público em geral, prazo de cotização e liquidação de resgate em D+1(u)/D+3(u) após a cotização, respectivamente, consulte http://azquest.com.br/az-quest-icatu-multi-previ-fic-fim/ ; AZ QUEST XP MULTI MAX PREV QUALIFICADO II IE FIC FIM (40.792.737/0001-09): previdência multimercado livre, tributação previdência, destinado a investidores qualificados, prazo de cotização e liquidação de resgate em D+22(u)/D+1(u) após a cotização, respectivamente ; AZ QUEST LUCE FIC FI RF CP LP (23.556.185/0001-10): renda fixa - duração livre grau de investimento, tributação longo prazo, destinado ao público em geral, prazo de cotização e liquidação de resgate em D+0/D+1(u) após a cotização, respectivamente, consulte http://azquest.com.br/az-</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quest</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luce-fic-fi-rf-cp-lp</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 AZ QUEST ALTRO FIC FIM CP (22.100.009/0001-07): multimercado dinâmico, tributação longo prazo, destinado ao público em geral, prazo de cotização e liquidação de resgate em D+44(c)/D+1(u) após a cotização, respectivamente, consulte http://azquest.com.br/az-</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quest</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altro</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fic</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-fim-</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cp</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 AZ QUEST DEBÊNTURES INCENTIVADAS FIM (25.213.405/0001-39): multimercado estratégia específica, tributação longo prazo, destinado ao público em geral, prazo de cotização e liquidação de resgate em D+29(c)/D+1(u) após a cotização, respectivamente, consulte http://azquest.com.br/az-</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quest</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-debêntures-incentivadas-fim-</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cp</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 ; AZ QUEST SUPRA FIC FIM CP (36.352.498/0001-07): multimercado livre – duração livre, tributação longo prazo, destinado a investidores qualificados, prazo de cotização e liquidação de resgate em D+89(c)/D+1(u) após a cotização, respectivamente, consulte http://azquest.com.br/az-</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quest</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-supra-</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fic</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-fim-</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cp</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 AZ QUEST VALORE FI RF CP (19.782.311/0001-88): renda fixa - duração livre grau de investimento, tributação longo prazo, destinado ao público em geral, prazo de cotização e liquidação de resgate em D+4(c)/D+1(u) após a cotização, respectivamente, consulte http://azquest.com.br/az-quest-valore-fi-rf-cp/ ;  AZ QUEST PREV ICATU CONSERVADOR FIC RF (23.883.385/0001-88): previdência renda fixa duração livre grau de investimento, tributação previdência, destinado ao público em geral, prazo de cotização e liquidação de resgate em D+1(u)/D+2(u) após a cotização, respectivamente, consulte http://azquest.com.br/az-quest-prev-icatu-conservador-fic-rf/ ; AZ QUEST LUCE ADV PREV XP SEGUROS FI RF CP (CNPJ: 32.847.001/0001-62): previdência renda fixa duração baixa grau de investimento, tributação previdência, destinado ao público em geral, prazo de cotização e liquidação de resgate em D+1(u)/D+2(u) após a cotização, respectivamente; AZ QUEST ALTRO PREV MASTER FIFE FIM CP (46.328.602/0001-73): fundo em fase pré-operacional, tributação previdência, destinado a investidores qualificados, prazo de cotização e liquidação de resgate em D+20(u)/D+1(u) após a cotização, respectivamente ; AZ QUEST BAYES SISTEMÁTICO AÇÕES FI AÇÕES (37.569.846/0001-57): ações livre, tributação renda variável, destinado ao público em geral, prazo de cotização e liquidação de resgate em D+14(u)/D+2(u) após a cotização, respectivamente, consulte https://azquest.com.br/az-quest-bayes-sistematico-acoes/ ; AZ QUEST BAYES LONG BIASED SISTEMÁTICO FIM (36.499.625/0001-97): multimercados livre, tributação renda variável, destinado ao público em geral, prazo de cotização e liquidação de resgate em D+14(u)/D+2(u) após a cotização, respectivamente, consulte https://azquest.com.br/az-quest-bayes-long-biased-sistematico-fim/ ; AZ QUEST BAYES LONG SHORT SISTEMÁTICO FIC FIM (46.929.688/0001-90): multimercado </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long</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 short direcional, tributação renda variável, destinado ao público em geral, prazo de cotização e liquidação de resgate em D+14(u)/D+2(u) após a cotização, respectivamente ; AZ QUEST LOW VOL FIM (10.320.188/0001-09): multimercado dinâmico, tributação longo prazo,, destinado ao público em geral, prazo de cotização e liquidação de resgate em D+0/D+1(u) após a cotização, respectivamente, consulte http://azquest.com.br/az-quest-low-vol-fim/ ; AZ QUEST TERMO FI RF (22.681.798/0001-17): renda fixa duração média grau de Investimento, tributação longo prazo,, destinado ao público em geral, prazo de cotização e liquidação de resgate em D+5(u)/D+1(u) após a cotização, respectivamente, consulte http://azquest.com.br/az-quest-termo ; AZ QUEST AZIMUT EQUITY CHINA FIC FIA IE (40.102.910/0001-08): ações investimento no exterior, tributação renda variável, destinado a investidores qualificados, prazo de cotização e liquidação de resgate em D+1(u)/D+4(u) após a cotização, respectivamente, consulte http://azquest.com.br/az-</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quest</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azimut</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equity</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-china-</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fic</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a:t>
            </a:r>
            <a:r>
              <a:rPr kumimoji="0" lang="pt-BR" sz="700" b="0" i="0" u="none" strike="noStrike" kern="1200" cap="none" spc="0" normalizeH="0" baseline="0" noProof="0" dirty="0" err="1">
                <a:ln>
                  <a:noFill/>
                </a:ln>
                <a:solidFill>
                  <a:srgbClr val="1D252C"/>
                </a:solidFill>
                <a:effectLst/>
                <a:uLnTx/>
                <a:uFillTx/>
                <a:latin typeface="Calibri" panose="020F0502020204030204"/>
                <a:ea typeface="+mn-ea"/>
                <a:cs typeface="+mn-cs"/>
              </a:rPr>
              <a:t>fia-ie</a:t>
            </a:r>
            <a:r>
              <a:rPr kumimoji="0" lang="pt-BR" sz="700" b="0" i="0" u="none" strike="noStrike" kern="1200" cap="none" spc="0" normalizeH="0" baseline="0" noProof="0" dirty="0">
                <a:ln>
                  <a:noFill/>
                </a:ln>
                <a:solidFill>
                  <a:srgbClr val="1D252C"/>
                </a:solidFill>
                <a:effectLst/>
                <a:uLnTx/>
                <a:uFillTx/>
                <a:latin typeface="Calibri" panose="020F0502020204030204"/>
                <a:ea typeface="+mn-ea"/>
                <a:cs typeface="+mn-cs"/>
              </a:rPr>
              <a:t>/. O investimento em Fundo não é garantido pelo Fundo Garantidor de Crédito. Para avaliação da performance do fundo de investimentos, é recomendável uma análise de período de, no mínimo, 12 (doze) meses. Este material não deverá ser reproduzido, distribuído ou publicado sob qualquer propósito sem autorização da AZ Quest Investimentos. Para mais informações, ligue para (55) 11 3526 2250 ou acesse www.azquest.com.br.</a:t>
            </a:r>
            <a:endParaRPr kumimoji="0" lang="en-US" sz="700" b="1" i="0" u="none" strike="noStrike" kern="1200" cap="none" spc="0" normalizeH="0" baseline="0" noProof="0" dirty="0">
              <a:ln>
                <a:noFill/>
              </a:ln>
              <a:solidFill>
                <a:srgbClr val="1D252C"/>
              </a:solidFill>
              <a:effectLst/>
              <a:uLnTx/>
              <a:uFillTx/>
              <a:latin typeface="Calibri" panose="020F0502020204030204"/>
              <a:ea typeface="+mn-ea"/>
              <a:cs typeface="+mn-cs"/>
            </a:endParaRPr>
          </a:p>
        </p:txBody>
      </p:sp>
      <p:pic>
        <p:nvPicPr>
          <p:cNvPr id="10" name="Picture 9" descr="Graphical user interface, application&#10;&#10;Description automatically generated">
            <a:extLst>
              <a:ext uri="{FF2B5EF4-FFF2-40B4-BE49-F238E27FC236}">
                <a16:creationId xmlns:a16="http://schemas.microsoft.com/office/drawing/2014/main" id="{32741096-1795-70D1-6581-2FDE63D7F2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3841" y="2442000"/>
            <a:ext cx="1023655" cy="767925"/>
          </a:xfrm>
          <a:prstGeom prst="rect">
            <a:avLst/>
          </a:prstGeom>
        </p:spPr>
      </p:pic>
      <p:pic>
        <p:nvPicPr>
          <p:cNvPr id="12" name="Picture 11" descr="Icon&#10;&#10;Description automatically generated">
            <a:extLst>
              <a:ext uri="{FF2B5EF4-FFF2-40B4-BE49-F238E27FC236}">
                <a16:creationId xmlns:a16="http://schemas.microsoft.com/office/drawing/2014/main" id="{5E58D8F0-5052-C48A-7D71-914CDE9C719F}"/>
              </a:ext>
            </a:extLst>
          </p:cNvPr>
          <p:cNvPicPr>
            <a:picLocks noChangeAspect="1"/>
          </p:cNvPicPr>
          <p:nvPr/>
        </p:nvPicPr>
        <p:blipFill rotWithShape="1">
          <a:blip r:embed="rId4">
            <a:extLst>
              <a:ext uri="{28A0092B-C50C-407E-A947-70E740481C1C}">
                <a14:useLocalDpi xmlns:a14="http://schemas.microsoft.com/office/drawing/2010/main" val="0"/>
              </a:ext>
            </a:extLst>
          </a:blip>
          <a:srcRect l="27905" t="28747" r="26353" b="28317"/>
          <a:stretch/>
        </p:blipFill>
        <p:spPr>
          <a:xfrm>
            <a:off x="11079974" y="2408828"/>
            <a:ext cx="820472" cy="801097"/>
          </a:xfrm>
          <a:prstGeom prst="rect">
            <a:avLst/>
          </a:prstGeom>
        </p:spPr>
      </p:pic>
    </p:spTree>
    <p:extLst>
      <p:ext uri="{BB962C8B-B14F-4D97-AF65-F5344CB8AC3E}">
        <p14:creationId xmlns:p14="http://schemas.microsoft.com/office/powerpoint/2010/main" val="2688267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AD9D4-B657-D662-AA20-641D0E2D3060}"/>
            </a:ext>
          </a:extLst>
        </p:cNvPr>
        <p:cNvGrpSpPr/>
        <p:nvPr/>
      </p:nvGrpSpPr>
      <p:grpSpPr>
        <a:xfrm>
          <a:off x="0" y="0"/>
          <a:ext cx="0" cy="0"/>
          <a:chOff x="0" y="0"/>
          <a:chExt cx="0" cy="0"/>
        </a:xfrm>
      </p:grpSpPr>
      <p:sp>
        <p:nvSpPr>
          <p:cNvPr id="12" name="Title 2">
            <a:extLst>
              <a:ext uri="{FF2B5EF4-FFF2-40B4-BE49-F238E27FC236}">
                <a16:creationId xmlns:a16="http://schemas.microsoft.com/office/drawing/2014/main" id="{ABA2728B-5925-3AFF-D854-E114BE34C5C6}"/>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kumimoji="0" lang="it-IT" sz="4000" i="0" u="none" strike="noStrike" kern="1200" cap="none" spc="0" normalizeH="0" baseline="0" noProof="0" dirty="0">
                <a:ln>
                  <a:noFill/>
                </a:ln>
                <a:solidFill>
                  <a:srgbClr val="1C252C"/>
                </a:solidFill>
                <a:effectLst/>
                <a:uLnTx/>
                <a:uFillTx/>
                <a:ea typeface="+mj-ea"/>
                <a:cs typeface="+mj-cs"/>
              </a:rPr>
              <a:t>BRAV</a:t>
            </a:r>
            <a:r>
              <a:rPr lang="it-IT" dirty="0">
                <a:solidFill>
                  <a:srgbClr val="1C252C"/>
                </a:solidFill>
                <a:ea typeface="+mj-ea"/>
                <a:cs typeface="+mj-cs"/>
              </a:rPr>
              <a:t>O</a:t>
            </a:r>
            <a:endParaRPr lang="en-US" dirty="0">
              <a:solidFill>
                <a:srgbClr val="1C252C"/>
              </a:solidFill>
            </a:endParaRPr>
          </a:p>
        </p:txBody>
      </p:sp>
      <p:sp>
        <p:nvSpPr>
          <p:cNvPr id="13" name="Text Placeholder 3">
            <a:extLst>
              <a:ext uri="{FF2B5EF4-FFF2-40B4-BE49-F238E27FC236}">
                <a16:creationId xmlns:a16="http://schemas.microsoft.com/office/drawing/2014/main" id="{7CB04FEB-5F6E-E92F-6D5F-2E6A7002F6CA}"/>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Características</a:t>
            </a:r>
          </a:p>
        </p:txBody>
      </p:sp>
      <p:grpSp>
        <p:nvGrpSpPr>
          <p:cNvPr id="14" name="Group 13">
            <a:extLst>
              <a:ext uri="{FF2B5EF4-FFF2-40B4-BE49-F238E27FC236}">
                <a16:creationId xmlns:a16="http://schemas.microsoft.com/office/drawing/2014/main" id="{5B4A61FD-17BD-E9A6-B741-872C524ACF66}"/>
              </a:ext>
            </a:extLst>
          </p:cNvPr>
          <p:cNvGrpSpPr/>
          <p:nvPr/>
        </p:nvGrpSpPr>
        <p:grpSpPr>
          <a:xfrm>
            <a:off x="703263" y="1567932"/>
            <a:ext cx="10785475" cy="4949264"/>
            <a:chOff x="495300" y="1381320"/>
            <a:chExt cx="10785475" cy="4949264"/>
          </a:xfrm>
        </p:grpSpPr>
        <p:grpSp>
          <p:nvGrpSpPr>
            <p:cNvPr id="15" name="Group 14">
              <a:extLst>
                <a:ext uri="{FF2B5EF4-FFF2-40B4-BE49-F238E27FC236}">
                  <a16:creationId xmlns:a16="http://schemas.microsoft.com/office/drawing/2014/main" id="{12FEE9E6-F935-7ECC-3ACC-B00A5ABB1A28}"/>
                </a:ext>
              </a:extLst>
            </p:cNvPr>
            <p:cNvGrpSpPr/>
            <p:nvPr/>
          </p:nvGrpSpPr>
          <p:grpSpPr>
            <a:xfrm>
              <a:off x="500061" y="1381320"/>
              <a:ext cx="10780713" cy="1127084"/>
              <a:chOff x="500061" y="1268414"/>
              <a:chExt cx="10780713" cy="1127084"/>
            </a:xfrm>
          </p:grpSpPr>
          <p:sp>
            <p:nvSpPr>
              <p:cNvPr id="37" name="object 2">
                <a:extLst>
                  <a:ext uri="{FF2B5EF4-FFF2-40B4-BE49-F238E27FC236}">
                    <a16:creationId xmlns:a16="http://schemas.microsoft.com/office/drawing/2014/main" id="{EE1BF5FA-0785-83B7-7ED0-F440021A1521}"/>
                  </a:ext>
                </a:extLst>
              </p:cNvPr>
              <p:cNvSpPr txBox="1"/>
              <p:nvPr/>
            </p:nvSpPr>
            <p:spPr>
              <a:xfrm>
                <a:off x="665114" y="1674120"/>
                <a:ext cx="1723553" cy="315553"/>
              </a:xfrm>
              <a:prstGeom prst="rect">
                <a:avLst/>
              </a:prstGeom>
              <a:effectLst/>
            </p:spPr>
            <p:txBody>
              <a:bodyPr vert="horz" wrap="square" lIns="0" tIns="7701" rIns="0" bIns="0" rtlCol="0">
                <a:spAutoFit/>
              </a:bodyPr>
              <a:lstStyle/>
              <a:p>
                <a:pPr marL="7701" marR="3081" lvl="0" indent="0" algn="l" defTabSz="554492" rtl="0" eaLnBrk="1" fontAlgn="auto" latinLnBrk="0" hangingPunct="1">
                  <a:lnSpc>
                    <a:spcPct val="100000"/>
                  </a:lnSpc>
                  <a:spcBef>
                    <a:spcPts val="61"/>
                  </a:spcBef>
                  <a:spcAft>
                    <a:spcPts val="0"/>
                  </a:spcAft>
                  <a:buClrTx/>
                  <a:buSzTx/>
                  <a:buFontTx/>
                  <a:buNone/>
                  <a:tabLst/>
                  <a:defRPr/>
                </a:pPr>
                <a:r>
                  <a:rPr kumimoji="0" lang="pt-BR" sz="2000" b="1" i="0" u="none" strike="noStrike" kern="0" cap="none" spc="0" normalizeH="0" baseline="0" noProof="0" dirty="0">
                    <a:ln>
                      <a:noFill/>
                    </a:ln>
                    <a:solidFill>
                      <a:srgbClr val="0082CE"/>
                    </a:solidFill>
                    <a:effectLst/>
                    <a:uLnTx/>
                    <a:uFillTx/>
                    <a:latin typeface="Neurial Grotesk Bold" panose="00000800000000000000" pitchFamily="50" charset="0"/>
                    <a:ea typeface="+mn-ea"/>
                    <a:cs typeface="Arial Black"/>
                  </a:rPr>
                  <a:t>Diferencial</a:t>
                </a:r>
                <a:endParaRPr kumimoji="0" sz="2000" b="1" i="0" u="none" strike="noStrike" kern="0" cap="none" spc="0" normalizeH="0" baseline="0" noProof="0" dirty="0">
                  <a:ln>
                    <a:noFill/>
                  </a:ln>
                  <a:solidFill>
                    <a:sysClr val="windowText" lastClr="000000"/>
                  </a:solidFill>
                  <a:effectLst/>
                  <a:uLnTx/>
                  <a:uFillTx/>
                  <a:latin typeface="Neurial Grotesk Bold" panose="00000800000000000000" pitchFamily="50" charset="0"/>
                  <a:ea typeface="+mn-ea"/>
                  <a:cs typeface="Arial Black"/>
                </a:endParaRPr>
              </a:p>
            </p:txBody>
          </p:sp>
          <p:grpSp>
            <p:nvGrpSpPr>
              <p:cNvPr id="38" name="object 3">
                <a:extLst>
                  <a:ext uri="{FF2B5EF4-FFF2-40B4-BE49-F238E27FC236}">
                    <a16:creationId xmlns:a16="http://schemas.microsoft.com/office/drawing/2014/main" id="{F68A9E20-55DF-2449-A34B-16B1F958FA55}"/>
                  </a:ext>
                </a:extLst>
              </p:cNvPr>
              <p:cNvGrpSpPr/>
              <p:nvPr/>
            </p:nvGrpSpPr>
            <p:grpSpPr>
              <a:xfrm>
                <a:off x="500061" y="1268414"/>
                <a:ext cx="10780713" cy="1127084"/>
                <a:chOff x="1194695" y="1902780"/>
                <a:chExt cx="17778194" cy="1858644"/>
              </a:xfrm>
              <a:effectLst>
                <a:outerShdw blurRad="50800" dist="38100" dir="5400000" algn="t" rotWithShape="0">
                  <a:prstClr val="black">
                    <a:alpha val="40000"/>
                  </a:prstClr>
                </a:outerShdw>
              </a:effectLst>
            </p:grpSpPr>
            <p:sp>
              <p:nvSpPr>
                <p:cNvPr id="40" name="object 4">
                  <a:extLst>
                    <a:ext uri="{FF2B5EF4-FFF2-40B4-BE49-F238E27FC236}">
                      <a16:creationId xmlns:a16="http://schemas.microsoft.com/office/drawing/2014/main" id="{BF0998F6-CAAA-8FEA-040C-04D95E399ABD}"/>
                    </a:ext>
                  </a:extLst>
                </p:cNvPr>
                <p:cNvSpPr/>
                <p:nvPr/>
              </p:nvSpPr>
              <p:spPr>
                <a:xfrm>
                  <a:off x="1194695" y="1902780"/>
                  <a:ext cx="17778194" cy="1858644"/>
                </a:xfrm>
                <a:custGeom>
                  <a:avLst/>
                  <a:gdLst/>
                  <a:ahLst/>
                  <a:cxnLst/>
                  <a:rect l="l" t="t" r="r" b="b"/>
                  <a:pathLst>
                    <a:path w="17715865" h="1858645">
                      <a:moveTo>
                        <a:pt x="0" y="352199"/>
                      </a:moveTo>
                      <a:lnTo>
                        <a:pt x="3215" y="304409"/>
                      </a:lnTo>
                      <a:lnTo>
                        <a:pt x="12580" y="258573"/>
                      </a:lnTo>
                      <a:lnTo>
                        <a:pt x="27676" y="215110"/>
                      </a:lnTo>
                      <a:lnTo>
                        <a:pt x="48084" y="174440"/>
                      </a:lnTo>
                      <a:lnTo>
                        <a:pt x="73383" y="136983"/>
                      </a:lnTo>
                      <a:lnTo>
                        <a:pt x="103155" y="103159"/>
                      </a:lnTo>
                      <a:lnTo>
                        <a:pt x="136978" y="73386"/>
                      </a:lnTo>
                      <a:lnTo>
                        <a:pt x="174435" y="48086"/>
                      </a:lnTo>
                      <a:lnTo>
                        <a:pt x="215105" y="27678"/>
                      </a:lnTo>
                      <a:lnTo>
                        <a:pt x="258569" y="12581"/>
                      </a:lnTo>
                      <a:lnTo>
                        <a:pt x="304407" y="3215"/>
                      </a:lnTo>
                      <a:lnTo>
                        <a:pt x="352199" y="0"/>
                      </a:lnTo>
                      <a:lnTo>
                        <a:pt x="17363132" y="0"/>
                      </a:lnTo>
                      <a:lnTo>
                        <a:pt x="17410925" y="3215"/>
                      </a:lnTo>
                      <a:lnTo>
                        <a:pt x="17456763" y="12581"/>
                      </a:lnTo>
                      <a:lnTo>
                        <a:pt x="17500227" y="27678"/>
                      </a:lnTo>
                      <a:lnTo>
                        <a:pt x="17540897" y="48086"/>
                      </a:lnTo>
                      <a:lnTo>
                        <a:pt x="17578353" y="73386"/>
                      </a:lnTo>
                      <a:lnTo>
                        <a:pt x="17612177" y="103159"/>
                      </a:lnTo>
                      <a:lnTo>
                        <a:pt x="17641948" y="136983"/>
                      </a:lnTo>
                      <a:lnTo>
                        <a:pt x="17667248" y="174440"/>
                      </a:lnTo>
                      <a:lnTo>
                        <a:pt x="17687655" y="215110"/>
                      </a:lnTo>
                      <a:lnTo>
                        <a:pt x="17702752" y="258573"/>
                      </a:lnTo>
                      <a:lnTo>
                        <a:pt x="17712117" y="304409"/>
                      </a:lnTo>
                      <a:lnTo>
                        <a:pt x="17715332" y="352199"/>
                      </a:lnTo>
                      <a:lnTo>
                        <a:pt x="17715332" y="1506299"/>
                      </a:lnTo>
                      <a:lnTo>
                        <a:pt x="17712117" y="1554089"/>
                      </a:lnTo>
                      <a:lnTo>
                        <a:pt x="17702752" y="1599925"/>
                      </a:lnTo>
                      <a:lnTo>
                        <a:pt x="17687655" y="1643387"/>
                      </a:lnTo>
                      <a:lnTo>
                        <a:pt x="17667248" y="1684056"/>
                      </a:lnTo>
                      <a:lnTo>
                        <a:pt x="17641948" y="1721512"/>
                      </a:lnTo>
                      <a:lnTo>
                        <a:pt x="17612177" y="1755335"/>
                      </a:lnTo>
                      <a:lnTo>
                        <a:pt x="17578353" y="1785105"/>
                      </a:lnTo>
                      <a:lnTo>
                        <a:pt x="17540897" y="1810404"/>
                      </a:lnTo>
                      <a:lnTo>
                        <a:pt x="17500227" y="1830812"/>
                      </a:lnTo>
                      <a:lnTo>
                        <a:pt x="17456763" y="1845908"/>
                      </a:lnTo>
                      <a:lnTo>
                        <a:pt x="17410925" y="1855273"/>
                      </a:lnTo>
                      <a:lnTo>
                        <a:pt x="17363132" y="1858488"/>
                      </a:lnTo>
                      <a:lnTo>
                        <a:pt x="352199" y="1858488"/>
                      </a:lnTo>
                      <a:lnTo>
                        <a:pt x="304407" y="1855273"/>
                      </a:lnTo>
                      <a:lnTo>
                        <a:pt x="258569" y="1845908"/>
                      </a:lnTo>
                      <a:lnTo>
                        <a:pt x="215105" y="1830812"/>
                      </a:lnTo>
                      <a:lnTo>
                        <a:pt x="174435" y="1810404"/>
                      </a:lnTo>
                      <a:lnTo>
                        <a:pt x="136978" y="1785105"/>
                      </a:lnTo>
                      <a:lnTo>
                        <a:pt x="103155" y="1755335"/>
                      </a:lnTo>
                      <a:lnTo>
                        <a:pt x="73383" y="1721512"/>
                      </a:lnTo>
                      <a:lnTo>
                        <a:pt x="48084" y="1684056"/>
                      </a:lnTo>
                      <a:lnTo>
                        <a:pt x="27676" y="1643387"/>
                      </a:lnTo>
                      <a:lnTo>
                        <a:pt x="12580" y="1599925"/>
                      </a:lnTo>
                      <a:lnTo>
                        <a:pt x="3215" y="1554089"/>
                      </a:lnTo>
                      <a:lnTo>
                        <a:pt x="0" y="1506299"/>
                      </a:lnTo>
                      <a:lnTo>
                        <a:pt x="0" y="352199"/>
                      </a:lnTo>
                      <a:close/>
                    </a:path>
                  </a:pathLst>
                </a:custGeom>
                <a:ln w="15707">
                  <a:solidFill>
                    <a:srgbClr val="0082C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1" name="object 5">
                  <a:extLst>
                    <a:ext uri="{FF2B5EF4-FFF2-40B4-BE49-F238E27FC236}">
                      <a16:creationId xmlns:a16="http://schemas.microsoft.com/office/drawing/2014/main" id="{3F8EAD8C-F12F-F016-CD87-7EAA875532B1}"/>
                    </a:ext>
                  </a:extLst>
                </p:cNvPr>
                <p:cNvSpPr/>
                <p:nvPr/>
              </p:nvSpPr>
              <p:spPr>
                <a:xfrm>
                  <a:off x="4262649" y="2090642"/>
                  <a:ext cx="0" cy="1482725"/>
                </a:xfrm>
                <a:custGeom>
                  <a:avLst/>
                  <a:gdLst/>
                  <a:ahLst/>
                  <a:cxnLst/>
                  <a:rect l="l" t="t" r="r" b="b"/>
                  <a:pathLst>
                    <a:path h="1482725">
                      <a:moveTo>
                        <a:pt x="0" y="0"/>
                      </a:moveTo>
                      <a:lnTo>
                        <a:pt x="0" y="1482319"/>
                      </a:lnTo>
                    </a:path>
                  </a:pathLst>
                </a:custGeom>
                <a:ln w="15707">
                  <a:solidFill>
                    <a:srgbClr val="0082C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39" name="object 6">
                <a:extLst>
                  <a:ext uri="{FF2B5EF4-FFF2-40B4-BE49-F238E27FC236}">
                    <a16:creationId xmlns:a16="http://schemas.microsoft.com/office/drawing/2014/main" id="{64A92E7C-492B-BBD3-A91E-A8B2D0268D7B}"/>
                  </a:ext>
                </a:extLst>
              </p:cNvPr>
              <p:cNvSpPr txBox="1"/>
              <p:nvPr/>
            </p:nvSpPr>
            <p:spPr>
              <a:xfrm>
                <a:off x="2511391" y="1516950"/>
                <a:ext cx="8769383" cy="573209"/>
              </a:xfrm>
              <a:prstGeom prst="rect">
                <a:avLst/>
              </a:prstGeom>
              <a:effectLst/>
            </p:spPr>
            <p:txBody>
              <a:bodyPr vert="horz" wrap="square" lIns="0" tIns="9627" rIns="0" bIns="0" rtlCol="0">
                <a:spAutoFit/>
              </a:bodyPr>
              <a:lstStyle/>
              <a:p>
                <a:pPr marL="7701" marR="3081" lvl="0" indent="0" algn="l" defTabSz="554492" rtl="0" eaLnBrk="1" fontAlgn="auto" latinLnBrk="0" hangingPunct="1">
                  <a:lnSpc>
                    <a:spcPct val="100000"/>
                  </a:lnSpc>
                  <a:spcBef>
                    <a:spcPts val="76"/>
                  </a:spcBef>
                  <a:spcAft>
                    <a:spcPts val="0"/>
                  </a:spcAft>
                  <a:buClrTx/>
                  <a:buSzTx/>
                  <a:buFontTx/>
                  <a:buNone/>
                  <a:tabLst/>
                  <a:defRPr/>
                </a:pPr>
                <a:r>
                  <a:rPr kumimoji="0" lang="pt-BR"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F</a:t>
                </a:r>
                <a:r>
                  <a:rPr kumimoji="0"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undo </a:t>
                </a:r>
                <a:r>
                  <a:rPr kumimoji="0" lang="pt-BR"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de </a:t>
                </a:r>
                <a:r>
                  <a:rPr kumimoji="0" lang="en-US" sz="1789" b="0" i="0" u="none" strike="noStrike" kern="0" cap="none" spc="0" normalizeH="0" baseline="0" noProof="0" dirty="0" err="1">
                    <a:ln>
                      <a:noFill/>
                    </a:ln>
                    <a:solidFill>
                      <a:srgbClr val="0082CE"/>
                    </a:solidFill>
                    <a:effectLst/>
                    <a:uLnTx/>
                    <a:uFillTx/>
                    <a:latin typeface="Century Gothic" panose="020B0502020202020204" pitchFamily="34" charset="0"/>
                    <a:ea typeface="+mn-ea"/>
                    <a:cs typeface="Verdana"/>
                  </a:rPr>
                  <a:t>crédito</a:t>
                </a:r>
                <a:r>
                  <a:rPr kumimoji="0" lang="en-US" sz="1789" b="0" i="0" u="none" strike="noStrike" kern="0" cap="none" spc="0" normalizeH="0" baseline="0" noProof="0" dirty="0">
                    <a:ln>
                      <a:noFill/>
                    </a:ln>
                    <a:solidFill>
                      <a:srgbClr val="0082CE"/>
                    </a:solidFill>
                    <a:effectLst/>
                    <a:uLnTx/>
                    <a:uFillTx/>
                    <a:latin typeface="Century Gothic" panose="020B0502020202020204" pitchFamily="34" charset="0"/>
                    <a:ea typeface="+mn-ea"/>
                    <a:cs typeface="Verdana"/>
                  </a:rPr>
                  <a:t> privado high grade </a:t>
                </a:r>
                <a:r>
                  <a:rPr kumimoji="0" lang="en-US"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mn-cs"/>
                  </a:rPr>
                  <a:t>com </a:t>
                </a:r>
                <a:r>
                  <a:rPr kumimoji="0" lang="en-US" sz="1789" b="0" i="0" u="none" strike="noStrike" kern="0" cap="none" spc="0" normalizeH="0" baseline="0" noProof="0" dirty="0" err="1">
                    <a:ln>
                      <a:noFill/>
                    </a:ln>
                    <a:solidFill>
                      <a:srgbClr val="1D242C"/>
                    </a:solidFill>
                    <a:effectLst/>
                    <a:uLnTx/>
                    <a:uFillTx/>
                    <a:latin typeface="Century Gothic" panose="020B0502020202020204" pitchFamily="34" charset="0"/>
                    <a:ea typeface="+mn-ea"/>
                    <a:cs typeface="+mn-cs"/>
                  </a:rPr>
                  <a:t>orçamento</a:t>
                </a:r>
                <a:r>
                  <a:rPr kumimoji="0" lang="en-US"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mn-cs"/>
                  </a:rPr>
                  <a:t> de </a:t>
                </a:r>
                <a:r>
                  <a:rPr kumimoji="0" lang="en-US" sz="1789" b="0" i="0" u="none" strike="noStrike" kern="0" cap="none" spc="0" normalizeH="0" baseline="0" noProof="0" dirty="0" err="1">
                    <a:ln>
                      <a:noFill/>
                    </a:ln>
                    <a:solidFill>
                      <a:srgbClr val="1D242C"/>
                    </a:solidFill>
                    <a:effectLst/>
                    <a:uLnTx/>
                    <a:uFillTx/>
                    <a:latin typeface="Century Gothic" panose="020B0502020202020204" pitchFamily="34" charset="0"/>
                    <a:ea typeface="+mn-ea"/>
                    <a:cs typeface="+mn-cs"/>
                  </a:rPr>
                  <a:t>risco</a:t>
                </a:r>
                <a:r>
                  <a:rPr kumimoji="0" lang="en-US"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mn-cs"/>
                  </a:rPr>
                  <a:t> </a:t>
                </a:r>
                <a:r>
                  <a:rPr kumimoji="0" lang="en-US" sz="1789" b="0" i="0" u="none" strike="noStrike" kern="0" cap="none" spc="0" normalizeH="0" baseline="0" noProof="0" dirty="0" err="1">
                    <a:ln>
                      <a:noFill/>
                    </a:ln>
                    <a:solidFill>
                      <a:srgbClr val="1D242C"/>
                    </a:solidFill>
                    <a:effectLst/>
                    <a:uLnTx/>
                    <a:uFillTx/>
                    <a:latin typeface="Century Gothic" panose="020B0502020202020204" pitchFamily="34" charset="0"/>
                    <a:ea typeface="+mn-ea"/>
                    <a:cs typeface="+mn-cs"/>
                  </a:rPr>
                  <a:t>próximo</a:t>
                </a:r>
                <a:r>
                  <a:rPr kumimoji="0" lang="en-US"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mn-cs"/>
                  </a:rPr>
                  <a:t> </a:t>
                </a:r>
                <a:r>
                  <a:rPr kumimoji="0" lang="en-US" sz="1789" b="0" i="0" u="none" strike="noStrike" kern="0" cap="none" spc="0" normalizeH="0" baseline="0" noProof="0" dirty="0" err="1">
                    <a:ln>
                      <a:noFill/>
                    </a:ln>
                    <a:solidFill>
                      <a:srgbClr val="1D242C"/>
                    </a:solidFill>
                    <a:effectLst/>
                    <a:uLnTx/>
                    <a:uFillTx/>
                    <a:latin typeface="Century Gothic" panose="020B0502020202020204" pitchFamily="34" charset="0"/>
                    <a:ea typeface="+mn-ea"/>
                    <a:cs typeface="+mn-cs"/>
                  </a:rPr>
                  <a:t>ao</a:t>
                </a:r>
                <a:r>
                  <a:rPr kumimoji="0" lang="en-US"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mn-cs"/>
                  </a:rPr>
                  <a:t> </a:t>
                </a:r>
              </a:p>
              <a:p>
                <a:pPr marL="7701" marR="3081" lvl="0" indent="0" algn="l" defTabSz="554492" rtl="0" eaLnBrk="1" fontAlgn="auto" latinLnBrk="0" hangingPunct="1">
                  <a:lnSpc>
                    <a:spcPct val="100000"/>
                  </a:lnSpc>
                  <a:spcBef>
                    <a:spcPts val="76"/>
                  </a:spcBef>
                  <a:spcAft>
                    <a:spcPts val="0"/>
                  </a:spcAft>
                  <a:buClrTx/>
                  <a:buSzTx/>
                  <a:buFontTx/>
                  <a:buNone/>
                  <a:tabLst/>
                  <a:defRPr/>
                </a:pPr>
                <a:r>
                  <a:rPr kumimoji="0" lang="en-US"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mn-cs"/>
                  </a:rPr>
                  <a:t>AZ Quest Luce. Meta de </a:t>
                </a:r>
                <a:r>
                  <a:rPr kumimoji="0" lang="en-US" sz="1789" b="0" i="0" u="none" strike="noStrike" kern="0" cap="none" spc="0" normalizeH="0" baseline="0" noProof="0" dirty="0" err="1">
                    <a:ln>
                      <a:noFill/>
                    </a:ln>
                    <a:solidFill>
                      <a:srgbClr val="1D242C"/>
                    </a:solidFill>
                    <a:effectLst/>
                    <a:uLnTx/>
                    <a:uFillTx/>
                    <a:latin typeface="Century Gothic" panose="020B0502020202020204" pitchFamily="34" charset="0"/>
                    <a:ea typeface="+mn-ea"/>
                    <a:cs typeface="+mn-cs"/>
                  </a:rPr>
                  <a:t>retorno</a:t>
                </a:r>
                <a:r>
                  <a:rPr kumimoji="0" lang="en-US"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mn-cs"/>
                  </a:rPr>
                  <a:t> entre </a:t>
                </a:r>
                <a:r>
                  <a:rPr kumimoji="0" lang="en-US" sz="1789" b="0"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rPr>
                  <a:t>103% e 105% do CDI.</a:t>
                </a:r>
                <a:endParaRPr kumimoji="0" sz="1789" b="0"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endParaRPr>
              </a:p>
            </p:txBody>
          </p:sp>
        </p:grpSp>
        <p:grpSp>
          <p:nvGrpSpPr>
            <p:cNvPr id="16" name="Group 15">
              <a:extLst>
                <a:ext uri="{FF2B5EF4-FFF2-40B4-BE49-F238E27FC236}">
                  <a16:creationId xmlns:a16="http://schemas.microsoft.com/office/drawing/2014/main" id="{00D33349-9796-D63D-7013-4173E1DBDF14}"/>
                </a:ext>
              </a:extLst>
            </p:cNvPr>
            <p:cNvGrpSpPr/>
            <p:nvPr/>
          </p:nvGrpSpPr>
          <p:grpSpPr>
            <a:xfrm>
              <a:off x="500061" y="2655380"/>
              <a:ext cx="10780713" cy="1127084"/>
              <a:chOff x="500061" y="2669179"/>
              <a:chExt cx="10780713" cy="1127084"/>
            </a:xfrm>
          </p:grpSpPr>
          <p:sp>
            <p:nvSpPr>
              <p:cNvPr id="32" name="object 2">
                <a:extLst>
                  <a:ext uri="{FF2B5EF4-FFF2-40B4-BE49-F238E27FC236}">
                    <a16:creationId xmlns:a16="http://schemas.microsoft.com/office/drawing/2014/main" id="{D67678A7-E34C-09D7-B01D-F35C756456E6}"/>
                  </a:ext>
                </a:extLst>
              </p:cNvPr>
              <p:cNvSpPr txBox="1"/>
              <p:nvPr/>
            </p:nvSpPr>
            <p:spPr>
              <a:xfrm>
                <a:off x="665114" y="3028092"/>
                <a:ext cx="1723556" cy="315553"/>
              </a:xfrm>
              <a:prstGeom prst="rect">
                <a:avLst/>
              </a:prstGeom>
              <a:effectLst/>
            </p:spPr>
            <p:txBody>
              <a:bodyPr vert="horz" wrap="square" lIns="0" tIns="7701" rIns="0" bIns="0" rtlCol="0">
                <a:spAutoFit/>
              </a:bodyPr>
              <a:lstStyle/>
              <a:p>
                <a:pPr marL="7701" marR="3081" lvl="0" indent="0" algn="l" defTabSz="554492" rtl="0" eaLnBrk="1" fontAlgn="auto" latinLnBrk="0" hangingPunct="1">
                  <a:lnSpc>
                    <a:spcPct val="100000"/>
                  </a:lnSpc>
                  <a:spcBef>
                    <a:spcPts val="61"/>
                  </a:spcBef>
                  <a:spcAft>
                    <a:spcPts val="0"/>
                  </a:spcAft>
                  <a:buClrTx/>
                  <a:buSzTx/>
                  <a:buFontTx/>
                  <a:buNone/>
                  <a:tabLst/>
                  <a:defRPr/>
                </a:pPr>
                <a:r>
                  <a:rPr kumimoji="0" lang="pt-BR" sz="2000" b="1" i="0" u="none" strike="noStrike" kern="0" cap="none" spc="0" normalizeH="0" baseline="0" noProof="0" dirty="0">
                    <a:ln>
                      <a:noFill/>
                    </a:ln>
                    <a:solidFill>
                      <a:srgbClr val="0082CE"/>
                    </a:solidFill>
                    <a:effectLst/>
                    <a:uLnTx/>
                    <a:uFillTx/>
                    <a:latin typeface="Neurial Grotesk Bold" panose="00000800000000000000" pitchFamily="50" charset="0"/>
                    <a:ea typeface="+mn-ea"/>
                    <a:cs typeface="Arial Black"/>
                  </a:rPr>
                  <a:t>Público-Alvo</a:t>
                </a:r>
                <a:endParaRPr kumimoji="0" sz="2000" b="1" i="0" u="none" strike="noStrike" kern="0" cap="none" spc="0" normalizeH="0" baseline="0" noProof="0" dirty="0">
                  <a:ln>
                    <a:noFill/>
                  </a:ln>
                  <a:solidFill>
                    <a:sysClr val="windowText" lastClr="000000"/>
                  </a:solidFill>
                  <a:effectLst/>
                  <a:uLnTx/>
                  <a:uFillTx/>
                  <a:latin typeface="Neurial Grotesk Bold" panose="00000800000000000000" pitchFamily="50" charset="0"/>
                  <a:ea typeface="+mn-ea"/>
                  <a:cs typeface="Arial Black"/>
                </a:endParaRPr>
              </a:p>
            </p:txBody>
          </p:sp>
          <p:grpSp>
            <p:nvGrpSpPr>
              <p:cNvPr id="33" name="object 3">
                <a:extLst>
                  <a:ext uri="{FF2B5EF4-FFF2-40B4-BE49-F238E27FC236}">
                    <a16:creationId xmlns:a16="http://schemas.microsoft.com/office/drawing/2014/main" id="{3BFFEAA1-FBF0-1A80-D880-47ED77916595}"/>
                  </a:ext>
                </a:extLst>
              </p:cNvPr>
              <p:cNvGrpSpPr/>
              <p:nvPr/>
            </p:nvGrpSpPr>
            <p:grpSpPr>
              <a:xfrm>
                <a:off x="500061" y="2669179"/>
                <a:ext cx="10780713" cy="1127084"/>
                <a:chOff x="1194695" y="1902780"/>
                <a:chExt cx="17778194" cy="1858644"/>
              </a:xfrm>
              <a:effectLst>
                <a:outerShdw blurRad="50800" dist="38100" dir="5400000" algn="t" rotWithShape="0">
                  <a:prstClr val="black">
                    <a:alpha val="40000"/>
                  </a:prstClr>
                </a:outerShdw>
              </a:effectLst>
            </p:grpSpPr>
            <p:sp>
              <p:nvSpPr>
                <p:cNvPr id="35" name="object 4">
                  <a:extLst>
                    <a:ext uri="{FF2B5EF4-FFF2-40B4-BE49-F238E27FC236}">
                      <a16:creationId xmlns:a16="http://schemas.microsoft.com/office/drawing/2014/main" id="{D0B07435-8B8A-CF61-D17C-378E0226A91B}"/>
                    </a:ext>
                  </a:extLst>
                </p:cNvPr>
                <p:cNvSpPr/>
                <p:nvPr/>
              </p:nvSpPr>
              <p:spPr>
                <a:xfrm>
                  <a:off x="1194695" y="1902780"/>
                  <a:ext cx="17778194" cy="1858644"/>
                </a:xfrm>
                <a:custGeom>
                  <a:avLst/>
                  <a:gdLst/>
                  <a:ahLst/>
                  <a:cxnLst/>
                  <a:rect l="l" t="t" r="r" b="b"/>
                  <a:pathLst>
                    <a:path w="17715865" h="1858645">
                      <a:moveTo>
                        <a:pt x="0" y="352199"/>
                      </a:moveTo>
                      <a:lnTo>
                        <a:pt x="3215" y="304409"/>
                      </a:lnTo>
                      <a:lnTo>
                        <a:pt x="12580" y="258573"/>
                      </a:lnTo>
                      <a:lnTo>
                        <a:pt x="27676" y="215110"/>
                      </a:lnTo>
                      <a:lnTo>
                        <a:pt x="48084" y="174440"/>
                      </a:lnTo>
                      <a:lnTo>
                        <a:pt x="73383" y="136983"/>
                      </a:lnTo>
                      <a:lnTo>
                        <a:pt x="103155" y="103159"/>
                      </a:lnTo>
                      <a:lnTo>
                        <a:pt x="136978" y="73386"/>
                      </a:lnTo>
                      <a:lnTo>
                        <a:pt x="174435" y="48086"/>
                      </a:lnTo>
                      <a:lnTo>
                        <a:pt x="215105" y="27678"/>
                      </a:lnTo>
                      <a:lnTo>
                        <a:pt x="258569" y="12581"/>
                      </a:lnTo>
                      <a:lnTo>
                        <a:pt x="304407" y="3215"/>
                      </a:lnTo>
                      <a:lnTo>
                        <a:pt x="352199" y="0"/>
                      </a:lnTo>
                      <a:lnTo>
                        <a:pt x="17363132" y="0"/>
                      </a:lnTo>
                      <a:lnTo>
                        <a:pt x="17410925" y="3215"/>
                      </a:lnTo>
                      <a:lnTo>
                        <a:pt x="17456763" y="12581"/>
                      </a:lnTo>
                      <a:lnTo>
                        <a:pt x="17500227" y="27678"/>
                      </a:lnTo>
                      <a:lnTo>
                        <a:pt x="17540897" y="48086"/>
                      </a:lnTo>
                      <a:lnTo>
                        <a:pt x="17578353" y="73386"/>
                      </a:lnTo>
                      <a:lnTo>
                        <a:pt x="17612177" y="103159"/>
                      </a:lnTo>
                      <a:lnTo>
                        <a:pt x="17641948" y="136983"/>
                      </a:lnTo>
                      <a:lnTo>
                        <a:pt x="17667248" y="174440"/>
                      </a:lnTo>
                      <a:lnTo>
                        <a:pt x="17687655" y="215110"/>
                      </a:lnTo>
                      <a:lnTo>
                        <a:pt x="17702752" y="258573"/>
                      </a:lnTo>
                      <a:lnTo>
                        <a:pt x="17712117" y="304409"/>
                      </a:lnTo>
                      <a:lnTo>
                        <a:pt x="17715332" y="352199"/>
                      </a:lnTo>
                      <a:lnTo>
                        <a:pt x="17715332" y="1506299"/>
                      </a:lnTo>
                      <a:lnTo>
                        <a:pt x="17712117" y="1554089"/>
                      </a:lnTo>
                      <a:lnTo>
                        <a:pt x="17702752" y="1599925"/>
                      </a:lnTo>
                      <a:lnTo>
                        <a:pt x="17687655" y="1643387"/>
                      </a:lnTo>
                      <a:lnTo>
                        <a:pt x="17667248" y="1684056"/>
                      </a:lnTo>
                      <a:lnTo>
                        <a:pt x="17641948" y="1721512"/>
                      </a:lnTo>
                      <a:lnTo>
                        <a:pt x="17612177" y="1755335"/>
                      </a:lnTo>
                      <a:lnTo>
                        <a:pt x="17578353" y="1785105"/>
                      </a:lnTo>
                      <a:lnTo>
                        <a:pt x="17540897" y="1810404"/>
                      </a:lnTo>
                      <a:lnTo>
                        <a:pt x="17500227" y="1830812"/>
                      </a:lnTo>
                      <a:lnTo>
                        <a:pt x="17456763" y="1845908"/>
                      </a:lnTo>
                      <a:lnTo>
                        <a:pt x="17410925" y="1855273"/>
                      </a:lnTo>
                      <a:lnTo>
                        <a:pt x="17363132" y="1858488"/>
                      </a:lnTo>
                      <a:lnTo>
                        <a:pt x="352199" y="1858488"/>
                      </a:lnTo>
                      <a:lnTo>
                        <a:pt x="304407" y="1855273"/>
                      </a:lnTo>
                      <a:lnTo>
                        <a:pt x="258569" y="1845908"/>
                      </a:lnTo>
                      <a:lnTo>
                        <a:pt x="215105" y="1830812"/>
                      </a:lnTo>
                      <a:lnTo>
                        <a:pt x="174435" y="1810404"/>
                      </a:lnTo>
                      <a:lnTo>
                        <a:pt x="136978" y="1785105"/>
                      </a:lnTo>
                      <a:lnTo>
                        <a:pt x="103155" y="1755335"/>
                      </a:lnTo>
                      <a:lnTo>
                        <a:pt x="73383" y="1721512"/>
                      </a:lnTo>
                      <a:lnTo>
                        <a:pt x="48084" y="1684056"/>
                      </a:lnTo>
                      <a:lnTo>
                        <a:pt x="27676" y="1643387"/>
                      </a:lnTo>
                      <a:lnTo>
                        <a:pt x="12580" y="1599925"/>
                      </a:lnTo>
                      <a:lnTo>
                        <a:pt x="3215" y="1554089"/>
                      </a:lnTo>
                      <a:lnTo>
                        <a:pt x="0" y="1506299"/>
                      </a:lnTo>
                      <a:lnTo>
                        <a:pt x="0" y="352199"/>
                      </a:lnTo>
                      <a:close/>
                    </a:path>
                  </a:pathLst>
                </a:custGeom>
                <a:ln w="15707">
                  <a:solidFill>
                    <a:srgbClr val="0082C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object 5">
                  <a:extLst>
                    <a:ext uri="{FF2B5EF4-FFF2-40B4-BE49-F238E27FC236}">
                      <a16:creationId xmlns:a16="http://schemas.microsoft.com/office/drawing/2014/main" id="{D56C689C-77E3-3D2B-F3C4-22E435A15919}"/>
                    </a:ext>
                  </a:extLst>
                </p:cNvPr>
                <p:cNvSpPr/>
                <p:nvPr/>
              </p:nvSpPr>
              <p:spPr>
                <a:xfrm>
                  <a:off x="4262649" y="2090642"/>
                  <a:ext cx="0" cy="1482725"/>
                </a:xfrm>
                <a:custGeom>
                  <a:avLst/>
                  <a:gdLst/>
                  <a:ahLst/>
                  <a:cxnLst/>
                  <a:rect l="l" t="t" r="r" b="b"/>
                  <a:pathLst>
                    <a:path h="1482725">
                      <a:moveTo>
                        <a:pt x="0" y="0"/>
                      </a:moveTo>
                      <a:lnTo>
                        <a:pt x="0" y="1482319"/>
                      </a:lnTo>
                    </a:path>
                  </a:pathLst>
                </a:custGeom>
                <a:ln w="15707">
                  <a:solidFill>
                    <a:srgbClr val="0082C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34" name="object 6">
                <a:extLst>
                  <a:ext uri="{FF2B5EF4-FFF2-40B4-BE49-F238E27FC236}">
                    <a16:creationId xmlns:a16="http://schemas.microsoft.com/office/drawing/2014/main" id="{1B87B65C-154A-4045-F581-DB959907AE0B}"/>
                  </a:ext>
                </a:extLst>
              </p:cNvPr>
              <p:cNvSpPr txBox="1"/>
              <p:nvPr/>
            </p:nvSpPr>
            <p:spPr>
              <a:xfrm>
                <a:off x="2634154" y="2952812"/>
                <a:ext cx="8523856" cy="560385"/>
              </a:xfrm>
              <a:prstGeom prst="rect">
                <a:avLst/>
              </a:prstGeom>
              <a:effectLst/>
            </p:spPr>
            <p:txBody>
              <a:bodyPr vert="horz" wrap="square" lIns="0" tIns="9627" rIns="0" bIns="0" rtlCol="0">
                <a:spAutoFit/>
              </a:bodyPr>
              <a:lstStyle/>
              <a:p>
                <a:pPr marL="7701" marR="3081" lvl="0" indent="0" algn="l" defTabSz="554492" rtl="0" eaLnBrk="1" fontAlgn="auto" latinLnBrk="0" hangingPunct="1">
                  <a:lnSpc>
                    <a:spcPct val="100000"/>
                  </a:lnSpc>
                  <a:spcBef>
                    <a:spcPts val="76"/>
                  </a:spcBef>
                  <a:spcAft>
                    <a:spcPts val="0"/>
                  </a:spcAft>
                  <a:buClrTx/>
                  <a:buSzTx/>
                  <a:buFontTx/>
                  <a:buNone/>
                  <a:tabLst/>
                  <a:defRPr/>
                </a:pPr>
                <a:r>
                  <a:rPr kumimoji="0" lang="pt-BR"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mn-cs"/>
                  </a:rPr>
                  <a:t>Regulamento adequado para receber aportes de </a:t>
                </a:r>
                <a:r>
                  <a:rPr kumimoji="0" lang="pt-BR" sz="1789" b="0"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rPr>
                  <a:t>RPPS</a:t>
                </a:r>
                <a:r>
                  <a:rPr kumimoji="0" lang="pt-BR"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mn-cs"/>
                  </a:rPr>
                  <a:t> (Resolução CMN nº 4.963/21)</a:t>
                </a:r>
                <a:endParaRPr kumimoji="0" sz="1789" b="0" i="0" u="none" strike="noStrike" kern="0" cap="none" spc="0" normalizeH="0" baseline="0" noProof="0" dirty="0">
                  <a:ln>
                    <a:noFill/>
                  </a:ln>
                  <a:solidFill>
                    <a:sysClr val="windowText" lastClr="000000"/>
                  </a:solidFill>
                  <a:effectLst/>
                  <a:uLnTx/>
                  <a:uFillTx/>
                  <a:latin typeface="Century Gothic" panose="020B0502020202020204" pitchFamily="34" charset="0"/>
                  <a:ea typeface="+mn-ea"/>
                  <a:cs typeface="Verdana"/>
                </a:endParaRPr>
              </a:p>
            </p:txBody>
          </p:sp>
        </p:grpSp>
        <p:grpSp>
          <p:nvGrpSpPr>
            <p:cNvPr id="17" name="Group 16">
              <a:extLst>
                <a:ext uri="{FF2B5EF4-FFF2-40B4-BE49-F238E27FC236}">
                  <a16:creationId xmlns:a16="http://schemas.microsoft.com/office/drawing/2014/main" id="{78222B7C-98BB-7325-59D5-1545ABD340F0}"/>
                </a:ext>
              </a:extLst>
            </p:cNvPr>
            <p:cNvGrpSpPr/>
            <p:nvPr/>
          </p:nvGrpSpPr>
          <p:grpSpPr>
            <a:xfrm>
              <a:off x="495581" y="3929440"/>
              <a:ext cx="10785193" cy="1127084"/>
              <a:chOff x="495581" y="4023737"/>
              <a:chExt cx="10785193" cy="1127084"/>
            </a:xfrm>
          </p:grpSpPr>
          <p:sp>
            <p:nvSpPr>
              <p:cNvPr id="28" name="object 2">
                <a:extLst>
                  <a:ext uri="{FF2B5EF4-FFF2-40B4-BE49-F238E27FC236}">
                    <a16:creationId xmlns:a16="http://schemas.microsoft.com/office/drawing/2014/main" id="{5A70D73E-1013-7C13-1FF5-EB1BA54B4036}"/>
                  </a:ext>
                </a:extLst>
              </p:cNvPr>
              <p:cNvSpPr txBox="1"/>
              <p:nvPr/>
            </p:nvSpPr>
            <p:spPr>
              <a:xfrm>
                <a:off x="715308" y="4298719"/>
                <a:ext cx="1728036" cy="623329"/>
              </a:xfrm>
              <a:prstGeom prst="rect">
                <a:avLst/>
              </a:prstGeom>
              <a:effectLst/>
            </p:spPr>
            <p:txBody>
              <a:bodyPr vert="horz" wrap="square" lIns="0" tIns="7701" rIns="0" bIns="0" rtlCol="0">
                <a:spAutoFit/>
              </a:bodyPr>
              <a:lstStyle/>
              <a:p>
                <a:pPr marL="7701" marR="3081" lvl="0" indent="0" algn="l" defTabSz="554492" rtl="0" eaLnBrk="1" fontAlgn="auto" latinLnBrk="0" hangingPunct="1">
                  <a:lnSpc>
                    <a:spcPct val="100000"/>
                  </a:lnSpc>
                  <a:spcBef>
                    <a:spcPts val="61"/>
                  </a:spcBef>
                  <a:spcAft>
                    <a:spcPts val="0"/>
                  </a:spcAft>
                  <a:buClrTx/>
                  <a:buSzTx/>
                  <a:buFontTx/>
                  <a:buNone/>
                  <a:tabLst/>
                  <a:defRPr/>
                </a:pPr>
                <a:r>
                  <a:rPr kumimoji="0" lang="pt-BR" sz="2000" b="1" i="0" u="none" strike="noStrike" kern="0" cap="none" spc="0" normalizeH="0" baseline="0" noProof="0" dirty="0">
                    <a:ln>
                      <a:noFill/>
                    </a:ln>
                    <a:solidFill>
                      <a:srgbClr val="0082CE"/>
                    </a:solidFill>
                    <a:effectLst/>
                    <a:uLnTx/>
                    <a:uFillTx/>
                    <a:latin typeface="Neurial Grotesk Bold" panose="00000800000000000000" pitchFamily="50" charset="0"/>
                    <a:ea typeface="+mn-ea"/>
                    <a:cs typeface="Arial Black"/>
                  </a:rPr>
                  <a:t>Alocação de Ativos</a:t>
                </a:r>
                <a:endParaRPr kumimoji="0" sz="2000" b="1" i="0" u="none" strike="noStrike" kern="0" cap="none" spc="0" normalizeH="0" baseline="0" noProof="0" dirty="0">
                  <a:ln>
                    <a:noFill/>
                  </a:ln>
                  <a:solidFill>
                    <a:sysClr val="windowText" lastClr="000000"/>
                  </a:solidFill>
                  <a:effectLst/>
                  <a:uLnTx/>
                  <a:uFillTx/>
                  <a:latin typeface="Neurial Grotesk Bold" panose="00000800000000000000" pitchFamily="50" charset="0"/>
                  <a:ea typeface="+mn-ea"/>
                  <a:cs typeface="Arial Black"/>
                </a:endParaRPr>
              </a:p>
            </p:txBody>
          </p:sp>
          <p:grpSp>
            <p:nvGrpSpPr>
              <p:cNvPr id="29" name="object 3">
                <a:extLst>
                  <a:ext uri="{FF2B5EF4-FFF2-40B4-BE49-F238E27FC236}">
                    <a16:creationId xmlns:a16="http://schemas.microsoft.com/office/drawing/2014/main" id="{58E3B8CA-59FE-792F-FCF1-52AF8C223A0B}"/>
                  </a:ext>
                </a:extLst>
              </p:cNvPr>
              <p:cNvGrpSpPr/>
              <p:nvPr/>
            </p:nvGrpSpPr>
            <p:grpSpPr>
              <a:xfrm>
                <a:off x="495581" y="4023737"/>
                <a:ext cx="10785193" cy="1127084"/>
                <a:chOff x="1194695" y="1902780"/>
                <a:chExt cx="17785582" cy="1858644"/>
              </a:xfrm>
              <a:effectLst>
                <a:outerShdw blurRad="50800" dist="38100" dir="5400000" algn="t" rotWithShape="0">
                  <a:prstClr val="black">
                    <a:alpha val="40000"/>
                  </a:prstClr>
                </a:outerShdw>
              </a:effectLst>
            </p:grpSpPr>
            <p:sp>
              <p:nvSpPr>
                <p:cNvPr id="30" name="object 4">
                  <a:extLst>
                    <a:ext uri="{FF2B5EF4-FFF2-40B4-BE49-F238E27FC236}">
                      <a16:creationId xmlns:a16="http://schemas.microsoft.com/office/drawing/2014/main" id="{0AF699F9-DFCC-E006-DD05-1D22994B048C}"/>
                    </a:ext>
                  </a:extLst>
                </p:cNvPr>
                <p:cNvSpPr/>
                <p:nvPr/>
              </p:nvSpPr>
              <p:spPr>
                <a:xfrm>
                  <a:off x="1194695" y="1902780"/>
                  <a:ext cx="17785582" cy="1858644"/>
                </a:xfrm>
                <a:custGeom>
                  <a:avLst/>
                  <a:gdLst/>
                  <a:ahLst/>
                  <a:cxnLst/>
                  <a:rect l="l" t="t" r="r" b="b"/>
                  <a:pathLst>
                    <a:path w="17715865" h="1858645">
                      <a:moveTo>
                        <a:pt x="0" y="352199"/>
                      </a:moveTo>
                      <a:lnTo>
                        <a:pt x="3215" y="304409"/>
                      </a:lnTo>
                      <a:lnTo>
                        <a:pt x="12580" y="258573"/>
                      </a:lnTo>
                      <a:lnTo>
                        <a:pt x="27676" y="215110"/>
                      </a:lnTo>
                      <a:lnTo>
                        <a:pt x="48084" y="174440"/>
                      </a:lnTo>
                      <a:lnTo>
                        <a:pt x="73383" y="136983"/>
                      </a:lnTo>
                      <a:lnTo>
                        <a:pt x="103155" y="103159"/>
                      </a:lnTo>
                      <a:lnTo>
                        <a:pt x="136978" y="73386"/>
                      </a:lnTo>
                      <a:lnTo>
                        <a:pt x="174435" y="48086"/>
                      </a:lnTo>
                      <a:lnTo>
                        <a:pt x="215105" y="27678"/>
                      </a:lnTo>
                      <a:lnTo>
                        <a:pt x="258569" y="12581"/>
                      </a:lnTo>
                      <a:lnTo>
                        <a:pt x="304407" y="3215"/>
                      </a:lnTo>
                      <a:lnTo>
                        <a:pt x="352199" y="0"/>
                      </a:lnTo>
                      <a:lnTo>
                        <a:pt x="17363132" y="0"/>
                      </a:lnTo>
                      <a:lnTo>
                        <a:pt x="17410925" y="3215"/>
                      </a:lnTo>
                      <a:lnTo>
                        <a:pt x="17456763" y="12581"/>
                      </a:lnTo>
                      <a:lnTo>
                        <a:pt x="17500227" y="27678"/>
                      </a:lnTo>
                      <a:lnTo>
                        <a:pt x="17540897" y="48086"/>
                      </a:lnTo>
                      <a:lnTo>
                        <a:pt x="17578353" y="73386"/>
                      </a:lnTo>
                      <a:lnTo>
                        <a:pt x="17612177" y="103159"/>
                      </a:lnTo>
                      <a:lnTo>
                        <a:pt x="17641948" y="136983"/>
                      </a:lnTo>
                      <a:lnTo>
                        <a:pt x="17667248" y="174440"/>
                      </a:lnTo>
                      <a:lnTo>
                        <a:pt x="17687655" y="215110"/>
                      </a:lnTo>
                      <a:lnTo>
                        <a:pt x="17702752" y="258573"/>
                      </a:lnTo>
                      <a:lnTo>
                        <a:pt x="17712117" y="304409"/>
                      </a:lnTo>
                      <a:lnTo>
                        <a:pt x="17715332" y="352199"/>
                      </a:lnTo>
                      <a:lnTo>
                        <a:pt x="17715332" y="1506299"/>
                      </a:lnTo>
                      <a:lnTo>
                        <a:pt x="17712117" y="1554089"/>
                      </a:lnTo>
                      <a:lnTo>
                        <a:pt x="17702752" y="1599925"/>
                      </a:lnTo>
                      <a:lnTo>
                        <a:pt x="17687655" y="1643387"/>
                      </a:lnTo>
                      <a:lnTo>
                        <a:pt x="17667248" y="1684056"/>
                      </a:lnTo>
                      <a:lnTo>
                        <a:pt x="17641948" y="1721512"/>
                      </a:lnTo>
                      <a:lnTo>
                        <a:pt x="17612177" y="1755335"/>
                      </a:lnTo>
                      <a:lnTo>
                        <a:pt x="17578353" y="1785105"/>
                      </a:lnTo>
                      <a:lnTo>
                        <a:pt x="17540897" y="1810404"/>
                      </a:lnTo>
                      <a:lnTo>
                        <a:pt x="17500227" y="1830812"/>
                      </a:lnTo>
                      <a:lnTo>
                        <a:pt x="17456763" y="1845908"/>
                      </a:lnTo>
                      <a:lnTo>
                        <a:pt x="17410925" y="1855273"/>
                      </a:lnTo>
                      <a:lnTo>
                        <a:pt x="17363132" y="1858488"/>
                      </a:lnTo>
                      <a:lnTo>
                        <a:pt x="352199" y="1858488"/>
                      </a:lnTo>
                      <a:lnTo>
                        <a:pt x="304407" y="1855273"/>
                      </a:lnTo>
                      <a:lnTo>
                        <a:pt x="258569" y="1845908"/>
                      </a:lnTo>
                      <a:lnTo>
                        <a:pt x="215105" y="1830812"/>
                      </a:lnTo>
                      <a:lnTo>
                        <a:pt x="174435" y="1810404"/>
                      </a:lnTo>
                      <a:lnTo>
                        <a:pt x="136978" y="1785105"/>
                      </a:lnTo>
                      <a:lnTo>
                        <a:pt x="103155" y="1755335"/>
                      </a:lnTo>
                      <a:lnTo>
                        <a:pt x="73383" y="1721512"/>
                      </a:lnTo>
                      <a:lnTo>
                        <a:pt x="48084" y="1684056"/>
                      </a:lnTo>
                      <a:lnTo>
                        <a:pt x="27676" y="1643387"/>
                      </a:lnTo>
                      <a:lnTo>
                        <a:pt x="12580" y="1599925"/>
                      </a:lnTo>
                      <a:lnTo>
                        <a:pt x="3215" y="1554089"/>
                      </a:lnTo>
                      <a:lnTo>
                        <a:pt x="0" y="1506299"/>
                      </a:lnTo>
                      <a:lnTo>
                        <a:pt x="0" y="352199"/>
                      </a:lnTo>
                      <a:close/>
                    </a:path>
                  </a:pathLst>
                </a:custGeom>
                <a:ln w="15707">
                  <a:solidFill>
                    <a:srgbClr val="0082C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 name="object 5">
                  <a:extLst>
                    <a:ext uri="{FF2B5EF4-FFF2-40B4-BE49-F238E27FC236}">
                      <a16:creationId xmlns:a16="http://schemas.microsoft.com/office/drawing/2014/main" id="{9B7B45AD-C095-35E7-B26B-E91E63A0D89C}"/>
                    </a:ext>
                  </a:extLst>
                </p:cNvPr>
                <p:cNvSpPr/>
                <p:nvPr/>
              </p:nvSpPr>
              <p:spPr>
                <a:xfrm>
                  <a:off x="4262649" y="2090642"/>
                  <a:ext cx="0" cy="1482725"/>
                </a:xfrm>
                <a:custGeom>
                  <a:avLst/>
                  <a:gdLst/>
                  <a:ahLst/>
                  <a:cxnLst/>
                  <a:rect l="l" t="t" r="r" b="b"/>
                  <a:pathLst>
                    <a:path h="1482725">
                      <a:moveTo>
                        <a:pt x="0" y="0"/>
                      </a:moveTo>
                      <a:lnTo>
                        <a:pt x="0" y="1482319"/>
                      </a:lnTo>
                    </a:path>
                  </a:pathLst>
                </a:custGeom>
                <a:ln w="15707">
                  <a:solidFill>
                    <a:srgbClr val="0082C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grpSp>
          <p:nvGrpSpPr>
            <p:cNvPr id="18" name="Group 17">
              <a:extLst>
                <a:ext uri="{FF2B5EF4-FFF2-40B4-BE49-F238E27FC236}">
                  <a16:creationId xmlns:a16="http://schemas.microsoft.com/office/drawing/2014/main" id="{0DF03B7B-C5EC-5A7F-AAB8-A8DEA46AAF9B}"/>
                </a:ext>
              </a:extLst>
            </p:cNvPr>
            <p:cNvGrpSpPr/>
            <p:nvPr/>
          </p:nvGrpSpPr>
          <p:grpSpPr>
            <a:xfrm>
              <a:off x="495300" y="5203500"/>
              <a:ext cx="10785475" cy="1127084"/>
              <a:chOff x="495300" y="5216232"/>
              <a:chExt cx="10785475" cy="1127084"/>
            </a:xfrm>
          </p:grpSpPr>
          <p:sp>
            <p:nvSpPr>
              <p:cNvPr id="24" name="object 2">
                <a:extLst>
                  <a:ext uri="{FF2B5EF4-FFF2-40B4-BE49-F238E27FC236}">
                    <a16:creationId xmlns:a16="http://schemas.microsoft.com/office/drawing/2014/main" id="{E0991E9B-6890-E7EE-1980-6ECBC8718C10}"/>
                  </a:ext>
                </a:extLst>
              </p:cNvPr>
              <p:cNvSpPr txBox="1"/>
              <p:nvPr/>
            </p:nvSpPr>
            <p:spPr>
              <a:xfrm>
                <a:off x="783355" y="5602609"/>
                <a:ext cx="1728036" cy="315553"/>
              </a:xfrm>
              <a:prstGeom prst="rect">
                <a:avLst/>
              </a:prstGeom>
              <a:effectLst/>
            </p:spPr>
            <p:txBody>
              <a:bodyPr vert="horz" wrap="square" lIns="0" tIns="7701" rIns="0" bIns="0" rtlCol="0">
                <a:spAutoFit/>
              </a:bodyPr>
              <a:lstStyle/>
              <a:p>
                <a:pPr marL="7701" marR="3081" lvl="0" indent="0" algn="l" defTabSz="554492" rtl="0" eaLnBrk="1" fontAlgn="auto" latinLnBrk="0" hangingPunct="1">
                  <a:lnSpc>
                    <a:spcPct val="100000"/>
                  </a:lnSpc>
                  <a:spcBef>
                    <a:spcPts val="61"/>
                  </a:spcBef>
                  <a:spcAft>
                    <a:spcPts val="0"/>
                  </a:spcAft>
                  <a:buClrTx/>
                  <a:buSzTx/>
                  <a:buFontTx/>
                  <a:buNone/>
                  <a:tabLst/>
                  <a:defRPr/>
                </a:pPr>
                <a:r>
                  <a:rPr kumimoji="0" lang="pt-BR" sz="2000" b="1" i="0" u="none" strike="noStrike" kern="0" cap="none" spc="0" normalizeH="0" baseline="0" noProof="0" dirty="0">
                    <a:ln>
                      <a:noFill/>
                    </a:ln>
                    <a:solidFill>
                      <a:srgbClr val="0082CE"/>
                    </a:solidFill>
                    <a:effectLst/>
                    <a:uLnTx/>
                    <a:uFillTx/>
                    <a:latin typeface="Neurial Grotesk Bold" panose="00000800000000000000" pitchFamily="50" charset="0"/>
                    <a:ea typeface="+mn-ea"/>
                    <a:cs typeface="Arial Black"/>
                  </a:rPr>
                  <a:t>Detalhes</a:t>
                </a:r>
                <a:endParaRPr kumimoji="0" sz="2000" b="1" i="0" u="none" strike="noStrike" kern="0" cap="none" spc="0" normalizeH="0" baseline="0" noProof="0" dirty="0">
                  <a:ln>
                    <a:noFill/>
                  </a:ln>
                  <a:solidFill>
                    <a:sysClr val="windowText" lastClr="000000"/>
                  </a:solidFill>
                  <a:effectLst/>
                  <a:uLnTx/>
                  <a:uFillTx/>
                  <a:latin typeface="Neurial Grotesk Bold" panose="00000800000000000000" pitchFamily="50" charset="0"/>
                  <a:ea typeface="+mn-ea"/>
                  <a:cs typeface="Arial Black"/>
                </a:endParaRPr>
              </a:p>
            </p:txBody>
          </p:sp>
          <p:grpSp>
            <p:nvGrpSpPr>
              <p:cNvPr id="25" name="object 3">
                <a:extLst>
                  <a:ext uri="{FF2B5EF4-FFF2-40B4-BE49-F238E27FC236}">
                    <a16:creationId xmlns:a16="http://schemas.microsoft.com/office/drawing/2014/main" id="{E8425434-95EB-B612-A0AD-2639CD17AF69}"/>
                  </a:ext>
                </a:extLst>
              </p:cNvPr>
              <p:cNvGrpSpPr/>
              <p:nvPr/>
            </p:nvGrpSpPr>
            <p:grpSpPr>
              <a:xfrm>
                <a:off x="495300" y="5216232"/>
                <a:ext cx="10785475" cy="1127084"/>
                <a:chOff x="1152811" y="1902780"/>
                <a:chExt cx="17786047" cy="1858644"/>
              </a:xfrm>
              <a:effectLst>
                <a:outerShdw blurRad="50800" dist="38100" dir="5400000" algn="t" rotWithShape="0">
                  <a:prstClr val="black">
                    <a:alpha val="40000"/>
                  </a:prstClr>
                </a:outerShdw>
              </a:effectLst>
            </p:grpSpPr>
            <p:sp>
              <p:nvSpPr>
                <p:cNvPr id="26" name="object 4">
                  <a:extLst>
                    <a:ext uri="{FF2B5EF4-FFF2-40B4-BE49-F238E27FC236}">
                      <a16:creationId xmlns:a16="http://schemas.microsoft.com/office/drawing/2014/main" id="{6D12A747-9CFF-5B6B-53E3-90B5EAD7E095}"/>
                    </a:ext>
                  </a:extLst>
                </p:cNvPr>
                <p:cNvSpPr/>
                <p:nvPr/>
              </p:nvSpPr>
              <p:spPr>
                <a:xfrm>
                  <a:off x="1152811" y="1902780"/>
                  <a:ext cx="17786047" cy="1858644"/>
                </a:xfrm>
                <a:custGeom>
                  <a:avLst/>
                  <a:gdLst/>
                  <a:ahLst/>
                  <a:cxnLst/>
                  <a:rect l="l" t="t" r="r" b="b"/>
                  <a:pathLst>
                    <a:path w="17715865" h="1858645">
                      <a:moveTo>
                        <a:pt x="0" y="352199"/>
                      </a:moveTo>
                      <a:lnTo>
                        <a:pt x="3215" y="304409"/>
                      </a:lnTo>
                      <a:lnTo>
                        <a:pt x="12580" y="258573"/>
                      </a:lnTo>
                      <a:lnTo>
                        <a:pt x="27676" y="215110"/>
                      </a:lnTo>
                      <a:lnTo>
                        <a:pt x="48084" y="174440"/>
                      </a:lnTo>
                      <a:lnTo>
                        <a:pt x="73383" y="136983"/>
                      </a:lnTo>
                      <a:lnTo>
                        <a:pt x="103155" y="103159"/>
                      </a:lnTo>
                      <a:lnTo>
                        <a:pt x="136978" y="73386"/>
                      </a:lnTo>
                      <a:lnTo>
                        <a:pt x="174435" y="48086"/>
                      </a:lnTo>
                      <a:lnTo>
                        <a:pt x="215105" y="27678"/>
                      </a:lnTo>
                      <a:lnTo>
                        <a:pt x="258569" y="12581"/>
                      </a:lnTo>
                      <a:lnTo>
                        <a:pt x="304407" y="3215"/>
                      </a:lnTo>
                      <a:lnTo>
                        <a:pt x="352199" y="0"/>
                      </a:lnTo>
                      <a:lnTo>
                        <a:pt x="17363132" y="0"/>
                      </a:lnTo>
                      <a:lnTo>
                        <a:pt x="17410925" y="3215"/>
                      </a:lnTo>
                      <a:lnTo>
                        <a:pt x="17456763" y="12581"/>
                      </a:lnTo>
                      <a:lnTo>
                        <a:pt x="17500227" y="27678"/>
                      </a:lnTo>
                      <a:lnTo>
                        <a:pt x="17540897" y="48086"/>
                      </a:lnTo>
                      <a:lnTo>
                        <a:pt x="17578353" y="73386"/>
                      </a:lnTo>
                      <a:lnTo>
                        <a:pt x="17612177" y="103159"/>
                      </a:lnTo>
                      <a:lnTo>
                        <a:pt x="17641948" y="136983"/>
                      </a:lnTo>
                      <a:lnTo>
                        <a:pt x="17667248" y="174440"/>
                      </a:lnTo>
                      <a:lnTo>
                        <a:pt x="17687655" y="215110"/>
                      </a:lnTo>
                      <a:lnTo>
                        <a:pt x="17702752" y="258573"/>
                      </a:lnTo>
                      <a:lnTo>
                        <a:pt x="17712117" y="304409"/>
                      </a:lnTo>
                      <a:lnTo>
                        <a:pt x="17715332" y="352199"/>
                      </a:lnTo>
                      <a:lnTo>
                        <a:pt x="17715332" y="1506299"/>
                      </a:lnTo>
                      <a:lnTo>
                        <a:pt x="17712117" y="1554089"/>
                      </a:lnTo>
                      <a:lnTo>
                        <a:pt x="17702752" y="1599925"/>
                      </a:lnTo>
                      <a:lnTo>
                        <a:pt x="17687655" y="1643387"/>
                      </a:lnTo>
                      <a:lnTo>
                        <a:pt x="17667248" y="1684056"/>
                      </a:lnTo>
                      <a:lnTo>
                        <a:pt x="17641948" y="1721512"/>
                      </a:lnTo>
                      <a:lnTo>
                        <a:pt x="17612177" y="1755335"/>
                      </a:lnTo>
                      <a:lnTo>
                        <a:pt x="17578353" y="1785105"/>
                      </a:lnTo>
                      <a:lnTo>
                        <a:pt x="17540897" y="1810404"/>
                      </a:lnTo>
                      <a:lnTo>
                        <a:pt x="17500227" y="1830812"/>
                      </a:lnTo>
                      <a:lnTo>
                        <a:pt x="17456763" y="1845908"/>
                      </a:lnTo>
                      <a:lnTo>
                        <a:pt x="17410925" y="1855273"/>
                      </a:lnTo>
                      <a:lnTo>
                        <a:pt x="17363132" y="1858488"/>
                      </a:lnTo>
                      <a:lnTo>
                        <a:pt x="352199" y="1858488"/>
                      </a:lnTo>
                      <a:lnTo>
                        <a:pt x="304407" y="1855273"/>
                      </a:lnTo>
                      <a:lnTo>
                        <a:pt x="258569" y="1845908"/>
                      </a:lnTo>
                      <a:lnTo>
                        <a:pt x="215105" y="1830812"/>
                      </a:lnTo>
                      <a:lnTo>
                        <a:pt x="174435" y="1810404"/>
                      </a:lnTo>
                      <a:lnTo>
                        <a:pt x="136978" y="1785105"/>
                      </a:lnTo>
                      <a:lnTo>
                        <a:pt x="103155" y="1755335"/>
                      </a:lnTo>
                      <a:lnTo>
                        <a:pt x="73383" y="1721512"/>
                      </a:lnTo>
                      <a:lnTo>
                        <a:pt x="48084" y="1684056"/>
                      </a:lnTo>
                      <a:lnTo>
                        <a:pt x="27676" y="1643387"/>
                      </a:lnTo>
                      <a:lnTo>
                        <a:pt x="12580" y="1599925"/>
                      </a:lnTo>
                      <a:lnTo>
                        <a:pt x="3215" y="1554089"/>
                      </a:lnTo>
                      <a:lnTo>
                        <a:pt x="0" y="1506299"/>
                      </a:lnTo>
                      <a:lnTo>
                        <a:pt x="0" y="352199"/>
                      </a:lnTo>
                      <a:close/>
                    </a:path>
                  </a:pathLst>
                </a:custGeom>
                <a:ln w="15707">
                  <a:solidFill>
                    <a:srgbClr val="0082C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7" name="object 5">
                  <a:extLst>
                    <a:ext uri="{FF2B5EF4-FFF2-40B4-BE49-F238E27FC236}">
                      <a16:creationId xmlns:a16="http://schemas.microsoft.com/office/drawing/2014/main" id="{333CD7E1-E34B-D598-AC6B-14A25C0BDE7B}"/>
                    </a:ext>
                  </a:extLst>
                </p:cNvPr>
                <p:cNvSpPr/>
                <p:nvPr/>
              </p:nvSpPr>
              <p:spPr>
                <a:xfrm>
                  <a:off x="4262649" y="2090642"/>
                  <a:ext cx="0" cy="1482725"/>
                </a:xfrm>
                <a:custGeom>
                  <a:avLst/>
                  <a:gdLst/>
                  <a:ahLst/>
                  <a:cxnLst/>
                  <a:rect l="l" t="t" r="r" b="b"/>
                  <a:pathLst>
                    <a:path h="1482725">
                      <a:moveTo>
                        <a:pt x="0" y="0"/>
                      </a:moveTo>
                      <a:lnTo>
                        <a:pt x="0" y="1482319"/>
                      </a:lnTo>
                    </a:path>
                  </a:pathLst>
                </a:custGeom>
                <a:ln w="15707">
                  <a:solidFill>
                    <a:srgbClr val="0082CE"/>
                  </a:solidFill>
                </a:ln>
              </p:spPr>
              <p:txBody>
                <a:bodyPr wrap="square" lIns="0" tIns="0" rIns="0" bIns="0" rtlCol="0"/>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grpSp>
        <p:sp>
          <p:nvSpPr>
            <p:cNvPr id="19" name="object 6">
              <a:extLst>
                <a:ext uri="{FF2B5EF4-FFF2-40B4-BE49-F238E27FC236}">
                  <a16:creationId xmlns:a16="http://schemas.microsoft.com/office/drawing/2014/main" id="{6471B630-8792-9DEE-9A4A-398429C1BCA8}"/>
                </a:ext>
              </a:extLst>
            </p:cNvPr>
            <p:cNvSpPr txBox="1"/>
            <p:nvPr/>
          </p:nvSpPr>
          <p:spPr>
            <a:xfrm>
              <a:off x="7675271" y="5379918"/>
              <a:ext cx="3482739" cy="286720"/>
            </a:xfrm>
            <a:prstGeom prst="rect">
              <a:avLst/>
            </a:prstGeom>
            <a:effectLst/>
          </p:spPr>
          <p:txBody>
            <a:bodyPr vert="horz" wrap="square" lIns="0" tIns="9627" rIns="0" bIns="0" rtlCol="0">
              <a:spAutoFit/>
            </a:bodyPr>
            <a:lstStyle/>
            <a:p>
              <a:pPr marL="7701" marR="3081" lvl="0" indent="0" algn="l" defTabSz="554492" rtl="0" eaLnBrk="1" fontAlgn="auto" latinLnBrk="0" hangingPunct="1">
                <a:lnSpc>
                  <a:spcPct val="100000"/>
                </a:lnSpc>
                <a:spcBef>
                  <a:spcPts val="76"/>
                </a:spcBef>
                <a:spcAft>
                  <a:spcPts val="0"/>
                </a:spcAft>
                <a:buClrTx/>
                <a:buSzTx/>
                <a:buFontTx/>
                <a:buNone/>
                <a:tabLst/>
                <a:defRPr/>
              </a:pPr>
              <a:r>
                <a:rPr kumimoji="0" lang="pt-BR" sz="1800"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Início em 08/01/2025</a:t>
              </a:r>
              <a:endParaRPr kumimoji="0" sz="1800" b="1"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endParaRPr>
            </a:p>
          </p:txBody>
        </p:sp>
        <p:sp>
          <p:nvSpPr>
            <p:cNvPr id="20" name="object 6">
              <a:extLst>
                <a:ext uri="{FF2B5EF4-FFF2-40B4-BE49-F238E27FC236}">
                  <a16:creationId xmlns:a16="http://schemas.microsoft.com/office/drawing/2014/main" id="{D120290E-60E2-AF3C-9DEE-C1B8069F3D0B}"/>
                </a:ext>
              </a:extLst>
            </p:cNvPr>
            <p:cNvSpPr txBox="1"/>
            <p:nvPr/>
          </p:nvSpPr>
          <p:spPr>
            <a:xfrm>
              <a:off x="2511391" y="5379918"/>
              <a:ext cx="4746660" cy="286720"/>
            </a:xfrm>
            <a:prstGeom prst="rect">
              <a:avLst/>
            </a:prstGeom>
            <a:effectLst/>
          </p:spPr>
          <p:txBody>
            <a:bodyPr vert="horz" wrap="square" lIns="0" tIns="9627" rIns="0" bIns="0" rtlCol="0">
              <a:spAutoFit/>
            </a:bodyPr>
            <a:lstStyle/>
            <a:p>
              <a:pPr marL="7701" marR="3081" lvl="0" indent="0" algn="l" defTabSz="554492" rtl="0" eaLnBrk="1" fontAlgn="auto" latinLnBrk="0" hangingPunct="1">
                <a:lnSpc>
                  <a:spcPct val="100000"/>
                </a:lnSpc>
                <a:spcBef>
                  <a:spcPts val="76"/>
                </a:spcBef>
                <a:spcAft>
                  <a:spcPts val="0"/>
                </a:spcAft>
                <a:buClrTx/>
                <a:buSzTx/>
                <a:buFontTx/>
                <a:buNone/>
                <a:tabLst/>
                <a:defRPr/>
              </a:pPr>
              <a:r>
                <a:rPr kumimoji="0" lang="pt-BR" sz="1800"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Taxa Global: 1,00% ao ano</a:t>
              </a:r>
              <a:endParaRPr kumimoji="0" sz="1800" b="0"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endParaRPr>
            </a:p>
          </p:txBody>
        </p:sp>
        <p:sp>
          <p:nvSpPr>
            <p:cNvPr id="21" name="object 6">
              <a:extLst>
                <a:ext uri="{FF2B5EF4-FFF2-40B4-BE49-F238E27FC236}">
                  <a16:creationId xmlns:a16="http://schemas.microsoft.com/office/drawing/2014/main" id="{C323881C-72C2-DF38-CA68-6F76E8AECEF1}"/>
                </a:ext>
              </a:extLst>
            </p:cNvPr>
            <p:cNvSpPr txBox="1"/>
            <p:nvPr/>
          </p:nvSpPr>
          <p:spPr>
            <a:xfrm>
              <a:off x="2511391" y="5878798"/>
              <a:ext cx="4746660" cy="286720"/>
            </a:xfrm>
            <a:prstGeom prst="rect">
              <a:avLst/>
            </a:prstGeom>
            <a:effectLst/>
          </p:spPr>
          <p:txBody>
            <a:bodyPr vert="horz" wrap="square" lIns="0" tIns="9627" rIns="0" bIns="0" rtlCol="0">
              <a:spAutoFit/>
            </a:bodyPr>
            <a:lstStyle/>
            <a:p>
              <a:pPr marL="7701" marR="3081" lvl="0" indent="0" algn="l" defTabSz="554492" rtl="0" eaLnBrk="1" fontAlgn="auto" latinLnBrk="0" hangingPunct="1">
                <a:lnSpc>
                  <a:spcPct val="100000"/>
                </a:lnSpc>
                <a:spcBef>
                  <a:spcPts val="76"/>
                </a:spcBef>
                <a:spcAft>
                  <a:spcPts val="0"/>
                </a:spcAft>
                <a:buClrTx/>
                <a:buSzTx/>
                <a:buFontTx/>
                <a:buNone/>
                <a:tabLst/>
                <a:defRPr/>
              </a:pPr>
              <a:r>
                <a:rPr kumimoji="0" lang="pt-BR" sz="1800"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Taxa de Performance: não possui</a:t>
              </a:r>
              <a:endParaRPr kumimoji="0" sz="1800" b="0"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endParaRPr>
            </a:p>
          </p:txBody>
        </p:sp>
        <p:sp>
          <p:nvSpPr>
            <p:cNvPr id="22" name="object 6">
              <a:extLst>
                <a:ext uri="{FF2B5EF4-FFF2-40B4-BE49-F238E27FC236}">
                  <a16:creationId xmlns:a16="http://schemas.microsoft.com/office/drawing/2014/main" id="{62D1AB99-435B-145F-180D-41A31E32DE6A}"/>
                </a:ext>
              </a:extLst>
            </p:cNvPr>
            <p:cNvSpPr txBox="1"/>
            <p:nvPr/>
          </p:nvSpPr>
          <p:spPr>
            <a:xfrm>
              <a:off x="7675271" y="5878797"/>
              <a:ext cx="3015644" cy="286720"/>
            </a:xfrm>
            <a:prstGeom prst="rect">
              <a:avLst/>
            </a:prstGeom>
            <a:effectLst/>
          </p:spPr>
          <p:txBody>
            <a:bodyPr vert="horz" wrap="square" lIns="0" tIns="9627" rIns="0" bIns="0" rtlCol="0">
              <a:spAutoFit/>
            </a:bodyPr>
            <a:lstStyle/>
            <a:p>
              <a:pPr marL="7701" marR="3081" lvl="0" indent="0" algn="l" defTabSz="554492" rtl="0" eaLnBrk="1" fontAlgn="auto" latinLnBrk="0" hangingPunct="1">
                <a:lnSpc>
                  <a:spcPct val="100000"/>
                </a:lnSpc>
                <a:spcBef>
                  <a:spcPts val="76"/>
                </a:spcBef>
                <a:spcAft>
                  <a:spcPts val="0"/>
                </a:spcAft>
                <a:buClrTx/>
                <a:buSzTx/>
                <a:buFontTx/>
                <a:buNone/>
                <a:tabLst/>
                <a:defRPr/>
              </a:pPr>
              <a:r>
                <a:rPr kumimoji="0" lang="pt-BR" sz="1800" b="0" i="0" u="none" strike="noStrike" kern="0" cap="none" spc="0" normalizeH="0" baseline="0" noProof="0" dirty="0">
                  <a:ln>
                    <a:noFill/>
                  </a:ln>
                  <a:solidFill>
                    <a:srgbClr val="1D242C"/>
                  </a:solidFill>
                  <a:effectLst/>
                  <a:uLnTx/>
                  <a:uFillTx/>
                  <a:latin typeface="Century Gothic" panose="020B0502020202020204" pitchFamily="34" charset="0"/>
                  <a:ea typeface="+mn-ea"/>
                  <a:cs typeface="Verdana"/>
                </a:rPr>
                <a:t>Prazo de Resgate: </a:t>
              </a:r>
              <a:r>
                <a:rPr kumimoji="0" lang="pt-BR" sz="1800" b="0" i="0" u="none" strike="noStrike" kern="0" cap="none" spc="0" normalizeH="0" baseline="0" noProof="0" dirty="0">
                  <a:ln>
                    <a:noFill/>
                  </a:ln>
                  <a:solidFill>
                    <a:srgbClr val="0082CE"/>
                  </a:solidFill>
                  <a:effectLst/>
                  <a:uLnTx/>
                  <a:uFillTx/>
                  <a:latin typeface="Century Gothic" panose="020B0502020202020204" pitchFamily="34" charset="0"/>
                  <a:ea typeface="+mn-ea"/>
                  <a:cs typeface="+mn-cs"/>
                </a:rPr>
                <a:t>d+5</a:t>
              </a:r>
            </a:p>
          </p:txBody>
        </p:sp>
        <p:sp>
          <p:nvSpPr>
            <p:cNvPr id="23" name="object 6">
              <a:extLst>
                <a:ext uri="{FF2B5EF4-FFF2-40B4-BE49-F238E27FC236}">
                  <a16:creationId xmlns:a16="http://schemas.microsoft.com/office/drawing/2014/main" id="{794B7989-6584-6B43-AE1D-ECCCEC513747}"/>
                </a:ext>
              </a:extLst>
            </p:cNvPr>
            <p:cNvSpPr txBox="1"/>
            <p:nvPr/>
          </p:nvSpPr>
          <p:spPr>
            <a:xfrm>
              <a:off x="2511391" y="4075065"/>
              <a:ext cx="8646619" cy="835716"/>
            </a:xfrm>
            <a:prstGeom prst="rect">
              <a:avLst/>
            </a:prstGeom>
            <a:effectLst/>
          </p:spPr>
          <p:txBody>
            <a:bodyPr vert="horz" wrap="square" lIns="0" tIns="9627" rIns="0" bIns="0" rtlCol="0">
              <a:spAutoFit/>
            </a:bodyPr>
            <a:lstStyle/>
            <a:p>
              <a:pPr marL="7701" marR="3081" lvl="0" indent="0" algn="l" defTabSz="554492" rtl="0" eaLnBrk="1" fontAlgn="auto" latinLnBrk="0" hangingPunct="1">
                <a:lnSpc>
                  <a:spcPct val="100000"/>
                </a:lnSpc>
                <a:spcBef>
                  <a:spcPts val="76"/>
                </a:spcBef>
                <a:spcAft>
                  <a:spcPts val="0"/>
                </a:spcAft>
                <a:buClrTx/>
                <a:buSzTx/>
                <a:buFontTx/>
                <a:buNone/>
                <a:tabLst/>
                <a:defRPr/>
              </a:pPr>
              <a:r>
                <a:rPr kumimoji="0" lang="pt-BR" sz="1789" b="0" i="0" u="none" strike="noStrike" kern="0" cap="none" spc="0" normalizeH="0" baseline="0" noProof="0" dirty="0">
                  <a:ln>
                    <a:noFill/>
                  </a:ln>
                  <a:solidFill>
                    <a:srgbClr val="1D242C"/>
                  </a:solidFill>
                  <a:effectLst/>
                  <a:uLnTx/>
                  <a:uFillTx/>
                  <a:latin typeface="Century Gothic" panose="020B0502020202020204" pitchFamily="34" charset="0"/>
                  <a:ea typeface="+mn-ea"/>
                  <a:cs typeface="+mn-cs"/>
                </a:rPr>
                <a:t>Debêntures de baixo risco de crédito privado e títulos de emissões bancárias. Não são permitidas posições em outros mercados que não o de Renda Fixa no Brasil.</a:t>
              </a:r>
            </a:p>
          </p:txBody>
        </p:sp>
      </p:grpSp>
    </p:spTree>
    <p:extLst>
      <p:ext uri="{BB962C8B-B14F-4D97-AF65-F5344CB8AC3E}">
        <p14:creationId xmlns:p14="http://schemas.microsoft.com/office/powerpoint/2010/main" val="57588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693E6-5AE7-6297-90E8-612EEF389B7F}"/>
            </a:ext>
          </a:extLst>
        </p:cNvPr>
        <p:cNvGrpSpPr/>
        <p:nvPr/>
      </p:nvGrpSpPr>
      <p:grpSpPr>
        <a:xfrm>
          <a:off x="0" y="0"/>
          <a:ext cx="0" cy="0"/>
          <a:chOff x="0" y="0"/>
          <a:chExt cx="0" cy="0"/>
        </a:xfrm>
      </p:grpSpPr>
      <p:sp>
        <p:nvSpPr>
          <p:cNvPr id="8" name="Google Shape;283;p91">
            <a:extLst>
              <a:ext uri="{FF2B5EF4-FFF2-40B4-BE49-F238E27FC236}">
                <a16:creationId xmlns:a16="http://schemas.microsoft.com/office/drawing/2014/main" id="{25FA172F-56C1-0C11-0BD5-326CAB0FE5DC}"/>
              </a:ext>
            </a:extLst>
          </p:cNvPr>
          <p:cNvSpPr/>
          <p:nvPr/>
        </p:nvSpPr>
        <p:spPr>
          <a:xfrm>
            <a:off x="10505596" y="1560699"/>
            <a:ext cx="1327004" cy="293696"/>
          </a:xfrm>
          <a:prstGeom prst="rect">
            <a:avLst/>
          </a:prstGeom>
          <a:solidFill>
            <a:schemeClr val="bg1"/>
          </a:solidFill>
          <a:ln>
            <a:noFill/>
          </a:ln>
        </p:spPr>
        <p:txBody>
          <a:bodyPr spcFirstLastPara="1" wrap="square" lIns="35700" tIns="35700" rIns="35700" bIns="35700" anchor="ctr" anchorCtr="0">
            <a:spAutoFit/>
          </a:bodyPr>
          <a:lstStyle/>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6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113% </a:t>
            </a:r>
            <a:r>
              <a:rPr kumimoji="0" lang="pt-BR" sz="11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do CDI</a:t>
            </a:r>
            <a:endParaRPr kumimoji="0" lang="pt-BR" sz="8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endParaRPr>
          </a:p>
        </p:txBody>
      </p:sp>
      <p:sp>
        <p:nvSpPr>
          <p:cNvPr id="11" name="Title 2">
            <a:extLst>
              <a:ext uri="{FF2B5EF4-FFF2-40B4-BE49-F238E27FC236}">
                <a16:creationId xmlns:a16="http://schemas.microsoft.com/office/drawing/2014/main" id="{5EB3C2BC-ADCF-A95A-CA4B-AD40D909A401}"/>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BRAVO</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graphicFrame>
        <p:nvGraphicFramePr>
          <p:cNvPr id="6" name="Tabela 4">
            <a:extLst>
              <a:ext uri="{FF2B5EF4-FFF2-40B4-BE49-F238E27FC236}">
                <a16:creationId xmlns:a16="http://schemas.microsoft.com/office/drawing/2014/main" id="{B8673194-31F2-2CC9-23A5-678750843BDF}"/>
              </a:ext>
            </a:extLst>
          </p:cNvPr>
          <p:cNvGraphicFramePr>
            <a:graphicFrameLocks noGrp="1"/>
          </p:cNvGraphicFramePr>
          <p:nvPr>
            <p:extLst>
              <p:ext uri="{D42A27DB-BD31-4B8C-83A1-F6EECF244321}">
                <p14:modId xmlns:p14="http://schemas.microsoft.com/office/powerpoint/2010/main" val="857773682"/>
              </p:ext>
            </p:extLst>
          </p:nvPr>
        </p:nvGraphicFramePr>
        <p:xfrm>
          <a:off x="355983" y="4978872"/>
          <a:ext cx="5248817" cy="1602000"/>
        </p:xfrm>
        <a:graphic>
          <a:graphicData uri="http://schemas.openxmlformats.org/drawingml/2006/table">
            <a:tbl>
              <a:tblPr bandRow="1"/>
              <a:tblGrid>
                <a:gridCol w="965538">
                  <a:extLst>
                    <a:ext uri="{9D8B030D-6E8A-4147-A177-3AD203B41FA5}">
                      <a16:colId xmlns:a16="http://schemas.microsoft.com/office/drawing/2014/main" val="2305251361"/>
                    </a:ext>
                  </a:extLst>
                </a:gridCol>
                <a:gridCol w="681231">
                  <a:extLst>
                    <a:ext uri="{9D8B030D-6E8A-4147-A177-3AD203B41FA5}">
                      <a16:colId xmlns:a16="http://schemas.microsoft.com/office/drawing/2014/main" val="2356607868"/>
                    </a:ext>
                  </a:extLst>
                </a:gridCol>
                <a:gridCol w="681231">
                  <a:extLst>
                    <a:ext uri="{9D8B030D-6E8A-4147-A177-3AD203B41FA5}">
                      <a16:colId xmlns:a16="http://schemas.microsoft.com/office/drawing/2014/main" val="693244172"/>
                    </a:ext>
                  </a:extLst>
                </a:gridCol>
                <a:gridCol w="681231">
                  <a:extLst>
                    <a:ext uri="{9D8B030D-6E8A-4147-A177-3AD203B41FA5}">
                      <a16:colId xmlns:a16="http://schemas.microsoft.com/office/drawing/2014/main" val="2048840369"/>
                    </a:ext>
                  </a:extLst>
                </a:gridCol>
                <a:gridCol w="1119793">
                  <a:extLst>
                    <a:ext uri="{9D8B030D-6E8A-4147-A177-3AD203B41FA5}">
                      <a16:colId xmlns:a16="http://schemas.microsoft.com/office/drawing/2014/main" val="78828569"/>
                    </a:ext>
                  </a:extLst>
                </a:gridCol>
                <a:gridCol w="1119793">
                  <a:extLst>
                    <a:ext uri="{9D8B030D-6E8A-4147-A177-3AD203B41FA5}">
                      <a16:colId xmlns:a16="http://schemas.microsoft.com/office/drawing/2014/main" val="766120985"/>
                    </a:ext>
                  </a:extLst>
                </a:gridCol>
              </a:tblGrid>
              <a:tr h="306000">
                <a:tc>
                  <a:txBody>
                    <a:bodyPr/>
                    <a:lstStyle/>
                    <a:p>
                      <a:pPr algn="ctr"/>
                      <a:endParaRPr lang="pt-BR" sz="1000" b="1" dirty="0">
                        <a:solidFill>
                          <a:srgbClr val="0082CE"/>
                        </a:solidFill>
                        <a:latin typeface="Century Gothic" panose="020B0502020202020204" pitchFamily="34" charset="0"/>
                      </a:endParaRP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MÊS</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ANO </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3M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ABERTURA</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533304"/>
                  </a:ext>
                </a:extLst>
              </a:tr>
              <a:tr h="324000">
                <a:tc>
                  <a:txBody>
                    <a:bodyPr/>
                    <a:lstStyle/>
                    <a:p>
                      <a:r>
                        <a:rPr lang="pt-BR" sz="1100" b="1" dirty="0">
                          <a:solidFill>
                            <a:srgbClr val="1D252C"/>
                          </a:solidFill>
                          <a:latin typeface="Century Gothic" panose="020B0502020202020204" pitchFamily="34" charset="0"/>
                        </a:rPr>
                        <a:t>FUNDO</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0" i="0" u="none" strike="noStrike" dirty="0">
                          <a:solidFill>
                            <a:srgbClr val="000000"/>
                          </a:solidFill>
                          <a:effectLst/>
                          <a:latin typeface="Century Gothic" panose="020B0502020202020204" pitchFamily="34" charset="0"/>
                        </a:rPr>
                        <a:t>1,13%</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0" i="0" u="none" strike="noStrike" dirty="0">
                          <a:solidFill>
                            <a:srgbClr val="000000"/>
                          </a:solidFill>
                          <a:effectLst/>
                          <a:latin typeface="Century Gothic" panose="020B0502020202020204" pitchFamily="34" charset="0"/>
                        </a:rPr>
                        <a:t>6,94%</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0" i="0" u="none" strike="noStrike" dirty="0">
                          <a:solidFill>
                            <a:srgbClr val="000000"/>
                          </a:solidFill>
                          <a:effectLst/>
                          <a:latin typeface="Century Gothic" panose="020B0502020202020204" pitchFamily="34" charset="0"/>
                        </a:rPr>
                        <a:t>3,51%</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0" i="0" u="none" strike="noStrike">
                          <a:solidFill>
                            <a:srgbClr val="000000"/>
                          </a:solidFill>
                          <a:effectLst/>
                          <a:latin typeface="Century Gothic" panose="020B0502020202020204" pitchFamily="34" charset="0"/>
                        </a:rPr>
                        <a:t>6,94%</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0" i="0" u="none" strike="noStrike" dirty="0">
                          <a:solidFill>
                            <a:srgbClr val="000000"/>
                          </a:solidFill>
                          <a:effectLst/>
                          <a:latin typeface="Century Gothic" panose="020B0502020202020204" pitchFamily="34" charset="0"/>
                        </a:rPr>
                        <a:t>6,94%</a:t>
                      </a:r>
                    </a:p>
                  </a:txBody>
                  <a:tcPr marL="9525" marR="9525" marT="9525"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91664140"/>
                  </a:ext>
                </a:extLst>
              </a:tr>
              <a:tr h="324000">
                <a:tc>
                  <a:txBody>
                    <a:bodyPr/>
                    <a:lstStyle/>
                    <a:p>
                      <a:r>
                        <a:rPr lang="pt-BR" sz="1100" b="1" dirty="0">
                          <a:solidFill>
                            <a:srgbClr val="1D252C"/>
                          </a:solidFill>
                          <a:latin typeface="Century Gothic" panose="020B0502020202020204" pitchFamily="34" charset="0"/>
                        </a:rPr>
                        <a:t>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0" i="0" u="none" strike="noStrike">
                          <a:solidFill>
                            <a:srgbClr val="000000"/>
                          </a:solidFill>
                          <a:effectLst/>
                          <a:latin typeface="Century Gothic" panose="020B0502020202020204" pitchFamily="34" charset="0"/>
                        </a:rPr>
                        <a:t>1,10%</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0" i="0" u="none" strike="noStrike" dirty="0">
                          <a:solidFill>
                            <a:srgbClr val="000000"/>
                          </a:solidFill>
                          <a:effectLst/>
                          <a:latin typeface="Century Gothic" panose="020B0502020202020204" pitchFamily="34" charset="0"/>
                        </a:rPr>
                        <a:t>6,17%</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0" i="0" u="none" strike="noStrike" dirty="0">
                          <a:solidFill>
                            <a:srgbClr val="000000"/>
                          </a:solidFill>
                          <a:effectLst/>
                          <a:latin typeface="Century Gothic" panose="020B0502020202020204" pitchFamily="34" charset="0"/>
                        </a:rPr>
                        <a:t>3,33%</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0" i="0" u="none" strike="noStrike" dirty="0">
                          <a:solidFill>
                            <a:srgbClr val="000000"/>
                          </a:solidFill>
                          <a:effectLst/>
                          <a:latin typeface="Century Gothic" panose="020B0502020202020204" pitchFamily="34" charset="0"/>
                        </a:rPr>
                        <a:t>6,17%</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0" i="0" u="none" strike="noStrike" dirty="0">
                          <a:solidFill>
                            <a:srgbClr val="000000"/>
                          </a:solidFill>
                          <a:effectLst/>
                          <a:latin typeface="Century Gothic" panose="020B0502020202020204" pitchFamily="34" charset="0"/>
                        </a:rPr>
                        <a:t>6,17%</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65185337"/>
                  </a:ext>
                </a:extLst>
              </a:tr>
              <a:tr h="324000">
                <a:tc>
                  <a:txBody>
                    <a:bodyPr/>
                    <a:lstStyle/>
                    <a:p>
                      <a:r>
                        <a:rPr lang="pt-BR" sz="1100" b="1" dirty="0">
                          <a:solidFill>
                            <a:srgbClr val="1D252C"/>
                          </a:solidFill>
                          <a:latin typeface="Century Gothic" panose="020B0502020202020204" pitchFamily="34" charset="0"/>
                        </a:rPr>
                        <a:t>% 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1" i="0" u="none" strike="noStrike" dirty="0">
                          <a:solidFill>
                            <a:srgbClr val="000000"/>
                          </a:solidFill>
                          <a:effectLst/>
                          <a:latin typeface="Century Gothic" panose="020B0502020202020204" pitchFamily="34" charset="0"/>
                        </a:rPr>
                        <a:t>104%</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1" i="0" u="none" strike="noStrike" dirty="0">
                          <a:solidFill>
                            <a:srgbClr val="000000"/>
                          </a:solidFill>
                          <a:effectLst/>
                          <a:latin typeface="Century Gothic" panose="020B0502020202020204" pitchFamily="34" charset="0"/>
                        </a:rPr>
                        <a:t>113%</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1" i="0" u="none" strike="noStrike" dirty="0">
                          <a:solidFill>
                            <a:srgbClr val="000000"/>
                          </a:solidFill>
                          <a:effectLst/>
                          <a:latin typeface="Century Gothic" panose="020B0502020202020204" pitchFamily="34" charset="0"/>
                        </a:rPr>
                        <a:t>106%</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1" i="0" u="none" strike="noStrike" dirty="0">
                          <a:solidFill>
                            <a:srgbClr val="000000"/>
                          </a:solidFill>
                          <a:effectLst/>
                          <a:latin typeface="Century Gothic" panose="020B0502020202020204" pitchFamily="34" charset="0"/>
                        </a:rPr>
                        <a:t>113%</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050" b="1" i="0" u="none" strike="noStrike" dirty="0">
                          <a:solidFill>
                            <a:srgbClr val="000000"/>
                          </a:solidFill>
                          <a:effectLst/>
                          <a:latin typeface="Century Gothic" panose="020B0502020202020204" pitchFamily="34" charset="0"/>
                        </a:rPr>
                        <a:t>113%</a:t>
                      </a:r>
                    </a:p>
                  </a:txBody>
                  <a:tcPr marL="9525" marR="9525" marT="9525"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10174920"/>
                  </a:ext>
                </a:extLst>
              </a:tr>
              <a:tr h="324000">
                <a:tc>
                  <a:txBody>
                    <a:bodyPr/>
                    <a:lstStyle/>
                    <a:p>
                      <a:endParaRPr lang="pt-BR" sz="1100" b="1" dirty="0">
                        <a:solidFill>
                          <a:srgbClr val="1D252C"/>
                        </a:solidFill>
                        <a:latin typeface="Century Gothic" panose="020B0502020202020204" pitchFamily="34"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450596189"/>
                  </a:ext>
                </a:extLst>
              </a:tr>
            </a:tbl>
          </a:graphicData>
        </a:graphic>
      </p:graphicFrame>
      <p:graphicFrame>
        <p:nvGraphicFramePr>
          <p:cNvPr id="9" name="Tabela 2">
            <a:extLst>
              <a:ext uri="{FF2B5EF4-FFF2-40B4-BE49-F238E27FC236}">
                <a16:creationId xmlns:a16="http://schemas.microsoft.com/office/drawing/2014/main" id="{6FA35985-00D1-F54F-4A73-51072C1A691B}"/>
              </a:ext>
            </a:extLst>
          </p:cNvPr>
          <p:cNvGraphicFramePr>
            <a:graphicFrameLocks noGrp="1"/>
          </p:cNvGraphicFramePr>
          <p:nvPr/>
        </p:nvGraphicFramePr>
        <p:xfrm>
          <a:off x="5869653" y="4978872"/>
          <a:ext cx="3186916" cy="1785373"/>
        </p:xfrm>
        <a:graphic>
          <a:graphicData uri="http://schemas.openxmlformats.org/drawingml/2006/table">
            <a:tbl>
              <a:tblPr firstRow="1" bandRow="1">
                <a:tableStyleId>{5C22544A-7EE6-4342-B048-85BDC9FD1C3A}</a:tableStyleId>
              </a:tblPr>
              <a:tblGrid>
                <a:gridCol w="3186916">
                  <a:extLst>
                    <a:ext uri="{9D8B030D-6E8A-4147-A177-3AD203B41FA5}">
                      <a16:colId xmlns:a16="http://schemas.microsoft.com/office/drawing/2014/main" val="2777848874"/>
                    </a:ext>
                  </a:extLst>
                </a:gridCol>
              </a:tblGrid>
              <a:tr h="307093">
                <a:tc>
                  <a:txBody>
                    <a:bodyPr/>
                    <a:lstStyle/>
                    <a:p>
                      <a:pPr algn="ctr"/>
                      <a:r>
                        <a:rPr lang="pt-BR" sz="1200" dirty="0">
                          <a:solidFill>
                            <a:srgbClr val="0082CE"/>
                          </a:solidFill>
                          <a:latin typeface="Century Gothic" panose="020B0502020202020204" pitchFamily="34" charset="0"/>
                        </a:rPr>
                        <a:t>OBJETIVO E ESTRATÉGIA</a:t>
                      </a:r>
                    </a:p>
                  </a:txBody>
                  <a:tcPr anchor="ctr">
                    <a:lnL w="12700" cmpd="sng">
                      <a:noFill/>
                    </a:lnL>
                    <a:lnR w="12700" cmpd="sng">
                      <a:noFill/>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707907"/>
                  </a:ext>
                </a:extLst>
              </a:tr>
              <a:tr h="430360">
                <a:tc>
                  <a:txBody>
                    <a:bodyPr/>
                    <a:lstStyle/>
                    <a:p>
                      <a:pPr algn="l">
                        <a:spcAft>
                          <a:spcPts val="600"/>
                        </a:spcAft>
                      </a:pPr>
                      <a:r>
                        <a:rPr lang="pt-BR" sz="900" dirty="0">
                          <a:solidFill>
                            <a:srgbClr val="1D252C"/>
                          </a:solidFill>
                          <a:latin typeface="Century Gothic" panose="020B0502020202020204" pitchFamily="34" charset="0"/>
                        </a:rPr>
                        <a:t>Meta de retorno de 103% - 105% CDI</a:t>
                      </a:r>
                    </a:p>
                    <a:p>
                      <a:pPr algn="l">
                        <a:spcAft>
                          <a:spcPts val="600"/>
                        </a:spcAft>
                      </a:pPr>
                      <a:r>
                        <a:rPr lang="pt-BR" sz="900" dirty="0">
                          <a:solidFill>
                            <a:srgbClr val="1D252C"/>
                          </a:solidFill>
                          <a:latin typeface="Century Gothic" panose="020B0502020202020204" pitchFamily="34" charset="0"/>
                        </a:rPr>
                        <a:t>Portfólio composto majoritariamente de títulos de emissões bancárias e debêntures de baixo risco de crédito privado. Debêntures de baixo risco de crédito privado e títulos de emissões bancárias. Não são permitidas posições em outros mercados que não o de Renda Fixa no Brasil.</a:t>
                      </a:r>
                    </a:p>
                    <a:p>
                      <a:pPr algn="l">
                        <a:spcAft>
                          <a:spcPts val="600"/>
                        </a:spcAft>
                      </a:pPr>
                      <a:r>
                        <a:rPr lang="pt-BR" sz="900" dirty="0">
                          <a:solidFill>
                            <a:srgbClr val="1D252C"/>
                          </a:solidFill>
                          <a:latin typeface="Century Gothic" panose="020B0502020202020204" pitchFamily="34" charset="0"/>
                        </a:rPr>
                        <a:t>Regulamento adequado para receber aportes de RPPS (Resolução CMN nº 4.963/21)</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bl>
          </a:graphicData>
        </a:graphic>
      </p:graphicFrame>
      <p:graphicFrame>
        <p:nvGraphicFramePr>
          <p:cNvPr id="10" name="Tabela 2">
            <a:extLst>
              <a:ext uri="{FF2B5EF4-FFF2-40B4-BE49-F238E27FC236}">
                <a16:creationId xmlns:a16="http://schemas.microsoft.com/office/drawing/2014/main" id="{E7E466A1-1DAD-EE38-0123-A0A034BE0247}"/>
              </a:ext>
            </a:extLst>
          </p:cNvPr>
          <p:cNvGraphicFramePr>
            <a:graphicFrameLocks noGrp="1"/>
          </p:cNvGraphicFramePr>
          <p:nvPr/>
        </p:nvGraphicFramePr>
        <p:xfrm>
          <a:off x="9321421" y="4978872"/>
          <a:ext cx="2511179" cy="1677600"/>
        </p:xfrm>
        <a:graphic>
          <a:graphicData uri="http://schemas.openxmlformats.org/drawingml/2006/table">
            <a:tbl>
              <a:tblPr firstRow="1" bandRow="1">
                <a:tableStyleId>{5C22544A-7EE6-4342-B048-85BDC9FD1C3A}</a:tableStyleId>
              </a:tblPr>
              <a:tblGrid>
                <a:gridCol w="1247324">
                  <a:extLst>
                    <a:ext uri="{9D8B030D-6E8A-4147-A177-3AD203B41FA5}">
                      <a16:colId xmlns:a16="http://schemas.microsoft.com/office/drawing/2014/main" val="2621192149"/>
                    </a:ext>
                  </a:extLst>
                </a:gridCol>
                <a:gridCol w="1263855">
                  <a:extLst>
                    <a:ext uri="{9D8B030D-6E8A-4147-A177-3AD203B41FA5}">
                      <a16:colId xmlns:a16="http://schemas.microsoft.com/office/drawing/2014/main" val="1044384678"/>
                    </a:ext>
                  </a:extLst>
                </a:gridCol>
              </a:tblGrid>
              <a:tr h="306000">
                <a:tc gridSpan="2">
                  <a:txBody>
                    <a:bodyPr/>
                    <a:lstStyle/>
                    <a:p>
                      <a:pPr algn="ctr"/>
                      <a:r>
                        <a:rPr lang="pt-BR" sz="1200" dirty="0">
                          <a:solidFill>
                            <a:srgbClr val="0082CE"/>
                          </a:solidFill>
                          <a:latin typeface="Century Gothic" panose="020B0502020202020204" pitchFamily="34" charset="0"/>
                        </a:rPr>
                        <a:t>CARACTERÍSTICAS</a:t>
                      </a:r>
                    </a:p>
                  </a:txBody>
                  <a:tcPr anchor="ct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noFill/>
                  </a:tcPr>
                </a:tc>
                <a:tc hMerge="1">
                  <a:txBody>
                    <a:bodyPr/>
                    <a:lstStyle/>
                    <a:p>
                      <a:endParaRPr lang="pt-BR" sz="1000">
                        <a:latin typeface="Century Gothic" panose="020B0502020202020204" pitchFamily="34" charset="0"/>
                      </a:endParaRPr>
                    </a:p>
                  </a:txBody>
                  <a:tcPr>
                    <a:solidFill>
                      <a:srgbClr val="0082CE"/>
                    </a:solidFill>
                  </a:tcPr>
                </a:tc>
                <a:extLst>
                  <a:ext uri="{0D108BD9-81ED-4DB2-BD59-A6C34878D82A}">
                    <a16:rowId xmlns:a16="http://schemas.microsoft.com/office/drawing/2014/main" val="1702707907"/>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Adm.</a:t>
                      </a:r>
                    </a:p>
                  </a:txBody>
                  <a:tcPr>
                    <a:lnT w="12700" cap="flat" cmpd="sng" algn="ctr">
                      <a:solidFill>
                        <a:srgbClr val="0082CE"/>
                      </a:solidFill>
                      <a:prstDash val="solid"/>
                      <a:round/>
                      <a:headEnd type="none" w="med" len="med"/>
                      <a:tailEnd type="none" w="med" len="med"/>
                    </a:lnT>
                    <a:noFill/>
                  </a:tcPr>
                </a:tc>
                <a:tc>
                  <a:txBody>
                    <a:bodyPr/>
                    <a:lstStyle/>
                    <a:p>
                      <a:r>
                        <a:rPr lang="pt-BR" sz="900" dirty="0">
                          <a:solidFill>
                            <a:srgbClr val="1D252C"/>
                          </a:solidFill>
                          <a:latin typeface="Century Gothic" panose="020B0502020202020204" pitchFamily="34" charset="0"/>
                        </a:rPr>
                        <a:t>1,0% a.a.</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Perf.</a:t>
                      </a:r>
                    </a:p>
                  </a:txBody>
                  <a:tcPr>
                    <a:noFill/>
                  </a:tcPr>
                </a:tc>
                <a:tc>
                  <a:txBody>
                    <a:bodyPr/>
                    <a:lstStyle/>
                    <a:p>
                      <a:r>
                        <a:rPr lang="pt-BR" sz="900" dirty="0">
                          <a:solidFill>
                            <a:srgbClr val="1D252C"/>
                          </a:solidFill>
                          <a:latin typeface="Century Gothic" panose="020B0502020202020204" pitchFamily="34" charset="0"/>
                        </a:rPr>
                        <a:t>Não há</a:t>
                      </a:r>
                    </a:p>
                  </a:txBody>
                  <a:tcPr>
                    <a:noFill/>
                  </a:tcPr>
                </a:tc>
                <a:extLst>
                  <a:ext uri="{0D108BD9-81ED-4DB2-BD59-A6C34878D82A}">
                    <a16:rowId xmlns:a16="http://schemas.microsoft.com/office/drawing/2014/main" val="3073777040"/>
                  </a:ext>
                </a:extLst>
              </a:tr>
              <a:tr h="216000">
                <a:tc>
                  <a:txBody>
                    <a:bodyPr/>
                    <a:lstStyle/>
                    <a:p>
                      <a:r>
                        <a:rPr lang="pt-BR" sz="900" dirty="0">
                          <a:solidFill>
                            <a:srgbClr val="1D252C"/>
                          </a:solidFill>
                          <a:latin typeface="Century Gothic" panose="020B0502020202020204" pitchFamily="34" charset="0"/>
                        </a:rPr>
                        <a:t>Aplicação mín.</a:t>
                      </a:r>
                    </a:p>
                  </a:txBody>
                  <a:tcPr>
                    <a:noFill/>
                  </a:tcPr>
                </a:tc>
                <a:tc>
                  <a:txBody>
                    <a:bodyPr/>
                    <a:lstStyle/>
                    <a:p>
                      <a:r>
                        <a:rPr lang="pt-BR" sz="900" dirty="0">
                          <a:solidFill>
                            <a:srgbClr val="1D252C"/>
                          </a:solidFill>
                          <a:latin typeface="Century Gothic" panose="020B0502020202020204" pitchFamily="34" charset="0"/>
                        </a:rPr>
                        <a:t>Não há</a:t>
                      </a:r>
                    </a:p>
                  </a:txBody>
                  <a:tcPr>
                    <a:noFill/>
                  </a:tcPr>
                </a:tc>
                <a:extLst>
                  <a:ext uri="{0D108BD9-81ED-4DB2-BD59-A6C34878D82A}">
                    <a16:rowId xmlns:a16="http://schemas.microsoft.com/office/drawing/2014/main" val="690175989"/>
                  </a:ext>
                </a:extLst>
              </a:tr>
              <a:tr h="216000">
                <a:tc>
                  <a:txBody>
                    <a:bodyPr/>
                    <a:lstStyle/>
                    <a:p>
                      <a:r>
                        <a:rPr lang="pt-BR" sz="900" dirty="0">
                          <a:solidFill>
                            <a:srgbClr val="1D252C"/>
                          </a:solidFill>
                          <a:latin typeface="Century Gothic" panose="020B0502020202020204" pitchFamily="34" charset="0"/>
                        </a:rPr>
                        <a:t>Resgate</a:t>
                      </a:r>
                    </a:p>
                  </a:txBody>
                  <a:tcPr>
                    <a:noFill/>
                  </a:tcPr>
                </a:tc>
                <a:tc>
                  <a:txBody>
                    <a:bodyPr/>
                    <a:lstStyle/>
                    <a:p>
                      <a:r>
                        <a:rPr lang="fr-FR" sz="900" dirty="0">
                          <a:solidFill>
                            <a:srgbClr val="1D252C"/>
                          </a:solidFill>
                          <a:latin typeface="Century Gothic" panose="020B0502020202020204" pitchFamily="34" charset="0"/>
                        </a:rPr>
                        <a:t>D+1 /D+4 du</a:t>
                      </a:r>
                    </a:p>
                  </a:txBody>
                  <a:tcPr>
                    <a:noFill/>
                  </a:tcPr>
                </a:tc>
                <a:extLst>
                  <a:ext uri="{0D108BD9-81ED-4DB2-BD59-A6C34878D82A}">
                    <a16:rowId xmlns:a16="http://schemas.microsoft.com/office/drawing/2014/main" val="524102524"/>
                  </a:ext>
                </a:extLst>
              </a:tr>
              <a:tr h="216000">
                <a:tc>
                  <a:txBody>
                    <a:bodyPr/>
                    <a:lstStyle/>
                    <a:p>
                      <a:r>
                        <a:rPr lang="pt-BR" sz="900" dirty="0">
                          <a:solidFill>
                            <a:srgbClr val="1D252C"/>
                          </a:solidFill>
                          <a:latin typeface="Century Gothic" panose="020B0502020202020204" pitchFamily="34" charset="0"/>
                        </a:rPr>
                        <a:t>PL Estratégia</a:t>
                      </a:r>
                    </a:p>
                  </a:txBody>
                  <a:tcPr>
                    <a:noFill/>
                  </a:tcPr>
                </a:tc>
                <a:tc>
                  <a:txBody>
                    <a:bodyPr/>
                    <a:lstStyle/>
                    <a:p>
                      <a:r>
                        <a:rPr lang="pt-BR" sz="900" dirty="0">
                          <a:solidFill>
                            <a:srgbClr val="1D252C"/>
                          </a:solidFill>
                          <a:latin typeface="Century Gothic" panose="020B0502020202020204" pitchFamily="34" charset="0"/>
                        </a:rPr>
                        <a:t>R$ 313 mi</a:t>
                      </a:r>
                    </a:p>
                  </a:txBody>
                  <a:tcPr>
                    <a:noFill/>
                  </a:tcPr>
                </a:tc>
                <a:extLst>
                  <a:ext uri="{0D108BD9-81ED-4DB2-BD59-A6C34878D82A}">
                    <a16:rowId xmlns:a16="http://schemas.microsoft.com/office/drawing/2014/main" val="3557358270"/>
                  </a:ext>
                </a:extLst>
              </a:tr>
              <a:tr h="216000">
                <a:tc>
                  <a:txBody>
                    <a:bodyPr/>
                    <a:lstStyle/>
                    <a:p>
                      <a:r>
                        <a:rPr lang="pt-BR" sz="900" dirty="0">
                          <a:solidFill>
                            <a:srgbClr val="1D252C"/>
                          </a:solidFill>
                          <a:latin typeface="Century Gothic" panose="020B0502020202020204" pitchFamily="34" charset="0"/>
                        </a:rPr>
                        <a:t>Data de Início</a:t>
                      </a:r>
                    </a:p>
                  </a:txBody>
                  <a:tcPr>
                    <a:noFill/>
                  </a:tcPr>
                </a:tc>
                <a:tc>
                  <a:txBody>
                    <a:bodyPr/>
                    <a:lstStyle/>
                    <a:p>
                      <a:r>
                        <a:rPr lang="pt-BR" sz="900" dirty="0">
                          <a:solidFill>
                            <a:srgbClr val="1D252C"/>
                          </a:solidFill>
                          <a:latin typeface="Century Gothic" panose="020B0502020202020204" pitchFamily="34" charset="0"/>
                        </a:rPr>
                        <a:t>08/01/2025</a:t>
                      </a:r>
                    </a:p>
                  </a:txBody>
                  <a:tcPr>
                    <a:noFill/>
                  </a:tcPr>
                </a:tc>
                <a:extLst>
                  <a:ext uri="{0D108BD9-81ED-4DB2-BD59-A6C34878D82A}">
                    <a16:rowId xmlns:a16="http://schemas.microsoft.com/office/drawing/2014/main" val="13385555"/>
                  </a:ext>
                </a:extLst>
              </a:tr>
            </a:tbl>
          </a:graphicData>
        </a:graphic>
      </p:graphicFrame>
      <p:sp>
        <p:nvSpPr>
          <p:cNvPr id="3" name="Text Placeholder 2">
            <a:extLst>
              <a:ext uri="{FF2B5EF4-FFF2-40B4-BE49-F238E27FC236}">
                <a16:creationId xmlns:a16="http://schemas.microsoft.com/office/drawing/2014/main" id="{86F150ED-AA5D-AD3A-18A1-EDADEE827E20}"/>
              </a:ext>
            </a:extLst>
          </p:cNvPr>
          <p:cNvSpPr>
            <a:spLocks noGrp="1"/>
          </p:cNvSpPr>
          <p:nvPr>
            <p:ph type="body" sz="quarter" idx="10"/>
          </p:nvPr>
        </p:nvSpPr>
        <p:spPr/>
        <p:txBody>
          <a:bodyPr/>
          <a:lstStyle/>
          <a:p>
            <a:r>
              <a:rPr lang="pt-BR" dirty="0"/>
              <a:t>Crédito Privado High Grade D+5</a:t>
            </a:r>
          </a:p>
        </p:txBody>
      </p:sp>
      <p:sp>
        <p:nvSpPr>
          <p:cNvPr id="2" name="TextBox 28">
            <a:extLst>
              <a:ext uri="{FF2B5EF4-FFF2-40B4-BE49-F238E27FC236}">
                <a16:creationId xmlns:a16="http://schemas.microsoft.com/office/drawing/2014/main" id="{BE69CD38-9F4B-4E5F-0D50-A6B81BFFB14A}"/>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30/06/2025</a:t>
            </a:r>
          </a:p>
        </p:txBody>
      </p:sp>
      <p:graphicFrame>
        <p:nvGraphicFramePr>
          <p:cNvPr id="5" name="Chart 4">
            <a:extLst>
              <a:ext uri="{FF2B5EF4-FFF2-40B4-BE49-F238E27FC236}">
                <a16:creationId xmlns:a16="http://schemas.microsoft.com/office/drawing/2014/main" id="{FC2E8DD5-E5C4-4E2B-8CA1-3881B6F7833C}"/>
              </a:ext>
            </a:extLst>
          </p:cNvPr>
          <p:cNvGraphicFramePr>
            <a:graphicFrameLocks/>
          </p:cNvGraphicFramePr>
          <p:nvPr>
            <p:extLst>
              <p:ext uri="{D42A27DB-BD31-4B8C-83A1-F6EECF244321}">
                <p14:modId xmlns:p14="http://schemas.microsoft.com/office/powerpoint/2010/main" val="253578367"/>
              </p:ext>
            </p:extLst>
          </p:nvPr>
        </p:nvGraphicFramePr>
        <p:xfrm>
          <a:off x="287986" y="1437547"/>
          <a:ext cx="11544614" cy="35413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8850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23A98-0AE2-A6DC-6857-7F13FC571672}"/>
            </a:ext>
          </a:extLst>
        </p:cNvPr>
        <p:cNvGrpSpPr/>
        <p:nvPr/>
      </p:nvGrpSpPr>
      <p:grpSpPr>
        <a:xfrm>
          <a:off x="0" y="0"/>
          <a:ext cx="0" cy="0"/>
          <a:chOff x="0" y="0"/>
          <a:chExt cx="0" cy="0"/>
        </a:xfrm>
      </p:grpSpPr>
      <p:sp>
        <p:nvSpPr>
          <p:cNvPr id="3" name="TextBox 10">
            <a:extLst>
              <a:ext uri="{FF2B5EF4-FFF2-40B4-BE49-F238E27FC236}">
                <a16:creationId xmlns:a16="http://schemas.microsoft.com/office/drawing/2014/main" id="{0A19E314-01B7-794E-3DD9-52ECABE99E4B}"/>
              </a:ext>
            </a:extLst>
          </p:cNvPr>
          <p:cNvSpPr txBox="1"/>
          <p:nvPr/>
        </p:nvSpPr>
        <p:spPr>
          <a:xfrm>
            <a:off x="1471787" y="1493589"/>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Rating - % PL</a:t>
            </a:r>
          </a:p>
        </p:txBody>
      </p:sp>
      <p:sp>
        <p:nvSpPr>
          <p:cNvPr id="4" name="TextBox 14">
            <a:extLst>
              <a:ext uri="{FF2B5EF4-FFF2-40B4-BE49-F238E27FC236}">
                <a16:creationId xmlns:a16="http://schemas.microsoft.com/office/drawing/2014/main" id="{A4CDC6A4-F4CB-8EA9-B59C-D998CC9E231E}"/>
              </a:ext>
            </a:extLst>
          </p:cNvPr>
          <p:cNvSpPr txBox="1"/>
          <p:nvPr/>
        </p:nvSpPr>
        <p:spPr>
          <a:xfrm>
            <a:off x="7425790" y="1493588"/>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Setor - % PL</a:t>
            </a:r>
          </a:p>
        </p:txBody>
      </p:sp>
      <p:sp>
        <p:nvSpPr>
          <p:cNvPr id="10" name="Text Placeholder 3">
            <a:extLst>
              <a:ext uri="{FF2B5EF4-FFF2-40B4-BE49-F238E27FC236}">
                <a16:creationId xmlns:a16="http://schemas.microsoft.com/office/drawing/2014/main" id="{721CE378-B33E-29B3-D091-8D51561B7F23}"/>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Portfólio</a:t>
            </a:r>
          </a:p>
        </p:txBody>
      </p:sp>
      <p:sp>
        <p:nvSpPr>
          <p:cNvPr id="13" name="Title 2">
            <a:extLst>
              <a:ext uri="{FF2B5EF4-FFF2-40B4-BE49-F238E27FC236}">
                <a16:creationId xmlns:a16="http://schemas.microsoft.com/office/drawing/2014/main" id="{D5CD3354-A20F-62B1-AD4C-416A41DB49AD}"/>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BRAVO</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7" name="TextBox 28">
            <a:extLst>
              <a:ext uri="{FF2B5EF4-FFF2-40B4-BE49-F238E27FC236}">
                <a16:creationId xmlns:a16="http://schemas.microsoft.com/office/drawing/2014/main" id="{CF5D65A4-50E7-E094-E689-48FE3E82200D}"/>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30/06/2025</a:t>
            </a:r>
          </a:p>
        </p:txBody>
      </p:sp>
      <p:graphicFrame>
        <p:nvGraphicFramePr>
          <p:cNvPr id="2" name="Chart 1">
            <a:extLst>
              <a:ext uri="{FF2B5EF4-FFF2-40B4-BE49-F238E27FC236}">
                <a16:creationId xmlns:a16="http://schemas.microsoft.com/office/drawing/2014/main" id="{25050F10-6CD0-BC0C-E4BA-4DA3867993D3}"/>
              </a:ext>
            </a:extLst>
          </p:cNvPr>
          <p:cNvGraphicFramePr>
            <a:graphicFrameLocks/>
          </p:cNvGraphicFramePr>
          <p:nvPr/>
        </p:nvGraphicFramePr>
        <p:xfrm>
          <a:off x="358151" y="1504547"/>
          <a:ext cx="6121767" cy="47863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4E405EA0-ACBF-E1EC-6E63-0B04255360FD}"/>
              </a:ext>
            </a:extLst>
          </p:cNvPr>
          <p:cNvGraphicFramePr>
            <a:graphicFrameLocks/>
          </p:cNvGraphicFramePr>
          <p:nvPr/>
        </p:nvGraphicFramePr>
        <p:xfrm>
          <a:off x="6479918" y="1813768"/>
          <a:ext cx="4987019" cy="490163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536069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áfico 2">
            <a:extLst>
              <a:ext uri="{FF2B5EF4-FFF2-40B4-BE49-F238E27FC236}">
                <a16:creationId xmlns:a16="http://schemas.microsoft.com/office/drawing/2014/main" id="{BCCF389E-045C-1424-0F08-FAF02C39F78E}"/>
              </a:ext>
            </a:extLst>
          </p:cNvPr>
          <p:cNvGraphicFramePr>
            <a:graphicFrameLocks/>
          </p:cNvGraphicFramePr>
          <p:nvPr/>
        </p:nvGraphicFramePr>
        <p:xfrm>
          <a:off x="355984" y="1449387"/>
          <a:ext cx="11476616" cy="3419475"/>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2">
            <a:extLst>
              <a:ext uri="{FF2B5EF4-FFF2-40B4-BE49-F238E27FC236}">
                <a16:creationId xmlns:a16="http://schemas.microsoft.com/office/drawing/2014/main" id="{6896153E-7F4E-6861-CB6B-20591094CCA2}"/>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VALORE</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14" name="Google Shape;283;p91">
            <a:extLst>
              <a:ext uri="{FF2B5EF4-FFF2-40B4-BE49-F238E27FC236}">
                <a16:creationId xmlns:a16="http://schemas.microsoft.com/office/drawing/2014/main" id="{E3FAFFBC-40D2-F423-3DD4-1881AE2F0033}"/>
              </a:ext>
            </a:extLst>
          </p:cNvPr>
          <p:cNvSpPr/>
          <p:nvPr/>
        </p:nvSpPr>
        <p:spPr>
          <a:xfrm>
            <a:off x="10593960" y="1373394"/>
            <a:ext cx="1327004" cy="293696"/>
          </a:xfrm>
          <a:prstGeom prst="rect">
            <a:avLst/>
          </a:prstGeom>
          <a:solidFill>
            <a:schemeClr val="bg1"/>
          </a:solidFill>
          <a:ln>
            <a:noFill/>
          </a:ln>
        </p:spPr>
        <p:txBody>
          <a:bodyPr spcFirstLastPara="1" wrap="square" lIns="35700" tIns="35700" rIns="35700" bIns="35700" anchor="ctr" anchorCtr="0">
            <a:spAutoFit/>
          </a:bodyPr>
          <a:lstStyle/>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6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106% </a:t>
            </a:r>
            <a:r>
              <a:rPr kumimoji="0" lang="pt-BR" sz="11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do CDI</a:t>
            </a:r>
            <a:endParaRPr kumimoji="0" lang="pt-BR" sz="8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endParaRPr>
          </a:p>
        </p:txBody>
      </p:sp>
      <p:graphicFrame>
        <p:nvGraphicFramePr>
          <p:cNvPr id="15" name="Tabela 4">
            <a:extLst>
              <a:ext uri="{FF2B5EF4-FFF2-40B4-BE49-F238E27FC236}">
                <a16:creationId xmlns:a16="http://schemas.microsoft.com/office/drawing/2014/main" id="{AFBACA53-8661-1201-EE68-5149CEECEC72}"/>
              </a:ext>
            </a:extLst>
          </p:cNvPr>
          <p:cNvGraphicFramePr>
            <a:graphicFrameLocks noGrp="1"/>
          </p:cNvGraphicFramePr>
          <p:nvPr/>
        </p:nvGraphicFramePr>
        <p:xfrm>
          <a:off x="355984" y="4978872"/>
          <a:ext cx="5330224" cy="1602000"/>
        </p:xfrm>
        <a:graphic>
          <a:graphicData uri="http://schemas.openxmlformats.org/drawingml/2006/table">
            <a:tbl>
              <a:tblPr bandRow="1"/>
              <a:tblGrid>
                <a:gridCol w="833755">
                  <a:extLst>
                    <a:ext uri="{9D8B030D-6E8A-4147-A177-3AD203B41FA5}">
                      <a16:colId xmlns:a16="http://schemas.microsoft.com/office/drawing/2014/main" val="2305251361"/>
                    </a:ext>
                  </a:extLst>
                </a:gridCol>
                <a:gridCol w="588252">
                  <a:extLst>
                    <a:ext uri="{9D8B030D-6E8A-4147-A177-3AD203B41FA5}">
                      <a16:colId xmlns:a16="http://schemas.microsoft.com/office/drawing/2014/main" val="2356607868"/>
                    </a:ext>
                  </a:extLst>
                </a:gridCol>
                <a:gridCol w="588252">
                  <a:extLst>
                    <a:ext uri="{9D8B030D-6E8A-4147-A177-3AD203B41FA5}">
                      <a16:colId xmlns:a16="http://schemas.microsoft.com/office/drawing/2014/main" val="693244172"/>
                    </a:ext>
                  </a:extLst>
                </a:gridCol>
                <a:gridCol w="588252">
                  <a:extLst>
                    <a:ext uri="{9D8B030D-6E8A-4147-A177-3AD203B41FA5}">
                      <a16:colId xmlns:a16="http://schemas.microsoft.com/office/drawing/2014/main" val="2048840369"/>
                    </a:ext>
                  </a:extLst>
                </a:gridCol>
                <a:gridCol w="588252">
                  <a:extLst>
                    <a:ext uri="{9D8B030D-6E8A-4147-A177-3AD203B41FA5}">
                      <a16:colId xmlns:a16="http://schemas.microsoft.com/office/drawing/2014/main" val="3362844855"/>
                    </a:ext>
                  </a:extLst>
                </a:gridCol>
                <a:gridCol w="588252">
                  <a:extLst>
                    <a:ext uri="{9D8B030D-6E8A-4147-A177-3AD203B41FA5}">
                      <a16:colId xmlns:a16="http://schemas.microsoft.com/office/drawing/2014/main" val="140208384"/>
                    </a:ext>
                  </a:extLst>
                </a:gridCol>
                <a:gridCol w="588252">
                  <a:extLst>
                    <a:ext uri="{9D8B030D-6E8A-4147-A177-3AD203B41FA5}">
                      <a16:colId xmlns:a16="http://schemas.microsoft.com/office/drawing/2014/main" val="689069412"/>
                    </a:ext>
                  </a:extLst>
                </a:gridCol>
                <a:gridCol w="966957">
                  <a:extLst>
                    <a:ext uri="{9D8B030D-6E8A-4147-A177-3AD203B41FA5}">
                      <a16:colId xmlns:a16="http://schemas.microsoft.com/office/drawing/2014/main" val="766120985"/>
                    </a:ext>
                  </a:extLst>
                </a:gridCol>
              </a:tblGrid>
              <a:tr h="306000">
                <a:tc>
                  <a:txBody>
                    <a:bodyPr/>
                    <a:lstStyle/>
                    <a:p>
                      <a:pPr algn="ctr"/>
                      <a:endParaRPr lang="pt-BR" sz="1000" b="1" dirty="0">
                        <a:solidFill>
                          <a:srgbClr val="0082CE"/>
                        </a:solidFill>
                        <a:latin typeface="Century Gothic" panose="020B0502020202020204" pitchFamily="34" charset="0"/>
                      </a:endParaRP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MÊS</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ANO </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12M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24M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36M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ABERTURA</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533304"/>
                  </a:ext>
                </a:extLst>
              </a:tr>
              <a:tr h="324000">
                <a:tc>
                  <a:txBody>
                    <a:bodyPr/>
                    <a:lstStyle/>
                    <a:p>
                      <a:r>
                        <a:rPr lang="pt-BR" sz="1100" b="1" dirty="0">
                          <a:solidFill>
                            <a:srgbClr val="1D252C"/>
                          </a:solidFill>
                          <a:latin typeface="Century Gothic" panose="020B0502020202020204" pitchFamily="34" charset="0"/>
                        </a:rPr>
                        <a:t>FUNDO</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1,18%</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6,68%</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6,68%</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12,36%</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30,38%</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45,16%</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162,97%</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91664140"/>
                  </a:ext>
                </a:extLst>
              </a:tr>
              <a:tr h="324000">
                <a:tc>
                  <a:txBody>
                    <a:bodyPr/>
                    <a:lstStyle/>
                    <a:p>
                      <a:r>
                        <a:rPr lang="pt-BR" sz="1100" b="1" dirty="0">
                          <a:solidFill>
                            <a:srgbClr val="1D252C"/>
                          </a:solidFill>
                          <a:latin typeface="Century Gothic" panose="020B0502020202020204" pitchFamily="34" charset="0"/>
                        </a:rPr>
                        <a:t>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1,10%</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6,41%</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6,41%</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12,13%</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25,24%</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42,20%</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154,31%</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65185337"/>
                  </a:ext>
                </a:extLst>
              </a:tr>
              <a:tr h="324000">
                <a:tc>
                  <a:txBody>
                    <a:bodyPr/>
                    <a:lstStyle/>
                    <a:p>
                      <a:r>
                        <a:rPr lang="pt-BR" sz="1100" b="1" dirty="0">
                          <a:solidFill>
                            <a:srgbClr val="1D252C"/>
                          </a:solidFill>
                          <a:latin typeface="Century Gothic" panose="020B0502020202020204" pitchFamily="34" charset="0"/>
                        </a:rPr>
                        <a:t>% 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108%</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104%</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104%</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102%</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120%</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107%</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106%</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10174920"/>
                  </a:ext>
                </a:extLst>
              </a:tr>
              <a:tr h="324000">
                <a:tc>
                  <a:txBody>
                    <a:bodyPr/>
                    <a:lstStyle/>
                    <a:p>
                      <a:endParaRPr lang="pt-BR" sz="1100" b="1" dirty="0">
                        <a:solidFill>
                          <a:srgbClr val="1D252C"/>
                        </a:solidFill>
                        <a:latin typeface="Century Gothic" panose="020B0502020202020204" pitchFamily="34"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450596189"/>
                  </a:ext>
                </a:extLst>
              </a:tr>
            </a:tbl>
          </a:graphicData>
        </a:graphic>
      </p:graphicFrame>
      <p:graphicFrame>
        <p:nvGraphicFramePr>
          <p:cNvPr id="16" name="Tabela 2">
            <a:extLst>
              <a:ext uri="{FF2B5EF4-FFF2-40B4-BE49-F238E27FC236}">
                <a16:creationId xmlns:a16="http://schemas.microsoft.com/office/drawing/2014/main" id="{31EB1DB6-A580-AF73-DDD4-FC236E0654E2}"/>
              </a:ext>
            </a:extLst>
          </p:cNvPr>
          <p:cNvGraphicFramePr>
            <a:graphicFrameLocks noGrp="1"/>
          </p:cNvGraphicFramePr>
          <p:nvPr/>
        </p:nvGraphicFramePr>
        <p:xfrm>
          <a:off x="5869653" y="4978872"/>
          <a:ext cx="3186916" cy="1373893"/>
        </p:xfrm>
        <a:graphic>
          <a:graphicData uri="http://schemas.openxmlformats.org/drawingml/2006/table">
            <a:tbl>
              <a:tblPr firstRow="1" bandRow="1">
                <a:tableStyleId>{5C22544A-7EE6-4342-B048-85BDC9FD1C3A}</a:tableStyleId>
              </a:tblPr>
              <a:tblGrid>
                <a:gridCol w="3186916">
                  <a:extLst>
                    <a:ext uri="{9D8B030D-6E8A-4147-A177-3AD203B41FA5}">
                      <a16:colId xmlns:a16="http://schemas.microsoft.com/office/drawing/2014/main" val="2777848874"/>
                    </a:ext>
                  </a:extLst>
                </a:gridCol>
              </a:tblGrid>
              <a:tr h="307093">
                <a:tc>
                  <a:txBody>
                    <a:bodyPr/>
                    <a:lstStyle/>
                    <a:p>
                      <a:pPr algn="ctr"/>
                      <a:r>
                        <a:rPr lang="pt-BR" sz="1200" dirty="0">
                          <a:solidFill>
                            <a:srgbClr val="0082CE"/>
                          </a:solidFill>
                          <a:latin typeface="Century Gothic" panose="020B0502020202020204" pitchFamily="34" charset="0"/>
                        </a:rPr>
                        <a:t>OBJETIVO E ESTRATÉGIA</a:t>
                      </a:r>
                    </a:p>
                  </a:txBody>
                  <a:tcPr anchor="ctr">
                    <a:lnL w="12700" cmpd="sng">
                      <a:noFill/>
                    </a:lnL>
                    <a:lnR w="12700" cmpd="sng">
                      <a:noFill/>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707907"/>
                  </a:ext>
                </a:extLst>
              </a:tr>
              <a:tr h="430360">
                <a:tc>
                  <a:txBody>
                    <a:bodyPr/>
                    <a:lstStyle/>
                    <a:p>
                      <a:pPr algn="l">
                        <a:spcAft>
                          <a:spcPts val="600"/>
                        </a:spcAft>
                      </a:pPr>
                      <a:r>
                        <a:rPr lang="pt-BR" sz="900" dirty="0">
                          <a:solidFill>
                            <a:srgbClr val="1D252C"/>
                          </a:solidFill>
                          <a:latin typeface="Century Gothic" panose="020B0502020202020204" pitchFamily="34" charset="0"/>
                        </a:rPr>
                        <a:t>Meta de retorno: 103% - 105% CDI</a:t>
                      </a:r>
                    </a:p>
                    <a:p>
                      <a:pPr algn="l">
                        <a:spcAft>
                          <a:spcPts val="600"/>
                        </a:spcAft>
                      </a:pPr>
                      <a:r>
                        <a:rPr lang="pt-BR" sz="900" dirty="0">
                          <a:solidFill>
                            <a:srgbClr val="1D252C"/>
                          </a:solidFill>
                          <a:latin typeface="Century Gothic" panose="020B0502020202020204" pitchFamily="34" charset="0"/>
                        </a:rPr>
                        <a:t>Portfólio composto majoritariamente de títulos de emissões bancárias e debêntures de baixo risco de crédito privado</a:t>
                      </a:r>
                    </a:p>
                    <a:p>
                      <a:pPr algn="l">
                        <a:spcAft>
                          <a:spcPts val="600"/>
                        </a:spcAft>
                      </a:pPr>
                      <a:r>
                        <a:rPr lang="pt-BR" sz="900" dirty="0">
                          <a:solidFill>
                            <a:srgbClr val="1D252C"/>
                          </a:solidFill>
                          <a:latin typeface="Century Gothic" panose="020B0502020202020204" pitchFamily="34" charset="0"/>
                        </a:rPr>
                        <a:t>Não são permitidas posições em outros mercados que não o de Renda Fixa </a:t>
                      </a:r>
                      <a:r>
                        <a:rPr lang="pt-BR" sz="900">
                          <a:solidFill>
                            <a:srgbClr val="1D252C"/>
                          </a:solidFill>
                          <a:latin typeface="Century Gothic" panose="020B0502020202020204" pitchFamily="34" charset="0"/>
                        </a:rPr>
                        <a:t>no Brasil</a:t>
                      </a:r>
                      <a:endParaRPr lang="pt-BR" sz="900" dirty="0">
                        <a:solidFill>
                          <a:srgbClr val="1D252C"/>
                        </a:solidFill>
                        <a:latin typeface="Century Gothic" panose="020B0502020202020204" pitchFamily="34" charset="0"/>
                      </a:endParaRP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bl>
          </a:graphicData>
        </a:graphic>
      </p:graphicFrame>
      <p:graphicFrame>
        <p:nvGraphicFramePr>
          <p:cNvPr id="17" name="Tabela 2">
            <a:extLst>
              <a:ext uri="{FF2B5EF4-FFF2-40B4-BE49-F238E27FC236}">
                <a16:creationId xmlns:a16="http://schemas.microsoft.com/office/drawing/2014/main" id="{E9202072-5171-BD69-0B51-F7FC4A9C42B7}"/>
              </a:ext>
            </a:extLst>
          </p:cNvPr>
          <p:cNvGraphicFramePr>
            <a:graphicFrameLocks noGrp="1"/>
          </p:cNvGraphicFramePr>
          <p:nvPr/>
        </p:nvGraphicFramePr>
        <p:xfrm>
          <a:off x="9321421" y="4978872"/>
          <a:ext cx="2511179" cy="1677600"/>
        </p:xfrm>
        <a:graphic>
          <a:graphicData uri="http://schemas.openxmlformats.org/drawingml/2006/table">
            <a:tbl>
              <a:tblPr firstRow="1" bandRow="1">
                <a:tableStyleId>{5C22544A-7EE6-4342-B048-85BDC9FD1C3A}</a:tableStyleId>
              </a:tblPr>
              <a:tblGrid>
                <a:gridCol w="1247324">
                  <a:extLst>
                    <a:ext uri="{9D8B030D-6E8A-4147-A177-3AD203B41FA5}">
                      <a16:colId xmlns:a16="http://schemas.microsoft.com/office/drawing/2014/main" val="2621192149"/>
                    </a:ext>
                  </a:extLst>
                </a:gridCol>
                <a:gridCol w="1263855">
                  <a:extLst>
                    <a:ext uri="{9D8B030D-6E8A-4147-A177-3AD203B41FA5}">
                      <a16:colId xmlns:a16="http://schemas.microsoft.com/office/drawing/2014/main" val="1044384678"/>
                    </a:ext>
                  </a:extLst>
                </a:gridCol>
              </a:tblGrid>
              <a:tr h="306000">
                <a:tc gridSpan="2">
                  <a:txBody>
                    <a:bodyPr/>
                    <a:lstStyle/>
                    <a:p>
                      <a:pPr algn="ctr"/>
                      <a:r>
                        <a:rPr lang="pt-BR" sz="1200" dirty="0">
                          <a:solidFill>
                            <a:srgbClr val="0082CE"/>
                          </a:solidFill>
                          <a:latin typeface="Century Gothic" panose="020B0502020202020204" pitchFamily="34" charset="0"/>
                        </a:rPr>
                        <a:t>CARACTERÍSTICAS</a:t>
                      </a:r>
                    </a:p>
                  </a:txBody>
                  <a:tcPr anchor="ct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noFill/>
                  </a:tcPr>
                </a:tc>
                <a:tc hMerge="1">
                  <a:txBody>
                    <a:bodyPr/>
                    <a:lstStyle/>
                    <a:p>
                      <a:endParaRPr lang="pt-BR" sz="1000">
                        <a:latin typeface="Century Gothic" panose="020B0502020202020204" pitchFamily="34" charset="0"/>
                      </a:endParaRPr>
                    </a:p>
                  </a:txBody>
                  <a:tcPr>
                    <a:solidFill>
                      <a:srgbClr val="0082CE"/>
                    </a:solidFill>
                  </a:tcPr>
                </a:tc>
                <a:extLst>
                  <a:ext uri="{0D108BD9-81ED-4DB2-BD59-A6C34878D82A}">
                    <a16:rowId xmlns:a16="http://schemas.microsoft.com/office/drawing/2014/main" val="1702707907"/>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Adm.</a:t>
                      </a:r>
                    </a:p>
                  </a:txBody>
                  <a:tcPr>
                    <a:lnT w="12700" cap="flat" cmpd="sng" algn="ctr">
                      <a:solidFill>
                        <a:srgbClr val="0082CE"/>
                      </a:solidFill>
                      <a:prstDash val="solid"/>
                      <a:round/>
                      <a:headEnd type="none" w="med" len="med"/>
                      <a:tailEnd type="none" w="med" len="med"/>
                    </a:lnT>
                    <a:noFill/>
                  </a:tcPr>
                </a:tc>
                <a:tc>
                  <a:txBody>
                    <a:bodyPr/>
                    <a:lstStyle/>
                    <a:p>
                      <a:r>
                        <a:rPr lang="pt-BR" sz="900" dirty="0">
                          <a:solidFill>
                            <a:srgbClr val="1D252C"/>
                          </a:solidFill>
                          <a:latin typeface="Century Gothic" panose="020B0502020202020204" pitchFamily="34" charset="0"/>
                        </a:rPr>
                        <a:t>1,00% a.a.</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Perf.</a:t>
                      </a:r>
                    </a:p>
                  </a:txBody>
                  <a:tcPr>
                    <a:noFill/>
                  </a:tcPr>
                </a:tc>
                <a:tc>
                  <a:txBody>
                    <a:bodyPr/>
                    <a:lstStyle/>
                    <a:p>
                      <a:r>
                        <a:rPr lang="pt-BR" sz="900" dirty="0">
                          <a:solidFill>
                            <a:srgbClr val="1D252C"/>
                          </a:solidFill>
                          <a:latin typeface="Century Gothic" panose="020B0502020202020204" pitchFamily="34" charset="0"/>
                        </a:rPr>
                        <a:t>Não há</a:t>
                      </a:r>
                    </a:p>
                  </a:txBody>
                  <a:tcPr>
                    <a:noFill/>
                  </a:tcPr>
                </a:tc>
                <a:extLst>
                  <a:ext uri="{0D108BD9-81ED-4DB2-BD59-A6C34878D82A}">
                    <a16:rowId xmlns:a16="http://schemas.microsoft.com/office/drawing/2014/main" val="3073777040"/>
                  </a:ext>
                </a:extLst>
              </a:tr>
              <a:tr h="216000">
                <a:tc>
                  <a:txBody>
                    <a:bodyPr/>
                    <a:lstStyle/>
                    <a:p>
                      <a:r>
                        <a:rPr lang="pt-BR" sz="900" dirty="0">
                          <a:solidFill>
                            <a:srgbClr val="1D252C"/>
                          </a:solidFill>
                          <a:latin typeface="Century Gothic" panose="020B0502020202020204" pitchFamily="34" charset="0"/>
                        </a:rPr>
                        <a:t>Aplicação mín.</a:t>
                      </a:r>
                    </a:p>
                  </a:txBody>
                  <a:tcPr>
                    <a:noFill/>
                  </a:tcPr>
                </a:tc>
                <a:tc>
                  <a:txBody>
                    <a:bodyPr/>
                    <a:lstStyle/>
                    <a:p>
                      <a:r>
                        <a:rPr lang="pt-BR" sz="900" dirty="0">
                          <a:solidFill>
                            <a:srgbClr val="1D252C"/>
                          </a:solidFill>
                          <a:latin typeface="Century Gothic" panose="020B0502020202020204" pitchFamily="34" charset="0"/>
                        </a:rPr>
                        <a:t>R$ 500,00</a:t>
                      </a:r>
                    </a:p>
                  </a:txBody>
                  <a:tcPr>
                    <a:noFill/>
                  </a:tcPr>
                </a:tc>
                <a:extLst>
                  <a:ext uri="{0D108BD9-81ED-4DB2-BD59-A6C34878D82A}">
                    <a16:rowId xmlns:a16="http://schemas.microsoft.com/office/drawing/2014/main" val="690175989"/>
                  </a:ext>
                </a:extLst>
              </a:tr>
              <a:tr h="216000">
                <a:tc>
                  <a:txBody>
                    <a:bodyPr/>
                    <a:lstStyle/>
                    <a:p>
                      <a:r>
                        <a:rPr lang="pt-BR" sz="900" dirty="0">
                          <a:solidFill>
                            <a:srgbClr val="1D252C"/>
                          </a:solidFill>
                          <a:latin typeface="Century Gothic" panose="020B0502020202020204" pitchFamily="34" charset="0"/>
                        </a:rPr>
                        <a:t>Resgate</a:t>
                      </a:r>
                    </a:p>
                  </a:txBody>
                  <a:tcPr>
                    <a:noFill/>
                  </a:tcPr>
                </a:tc>
                <a:tc>
                  <a:txBody>
                    <a:bodyPr/>
                    <a:lstStyle/>
                    <a:p>
                      <a:r>
                        <a:rPr lang="fr-FR" sz="900" dirty="0">
                          <a:solidFill>
                            <a:srgbClr val="1D252C"/>
                          </a:solidFill>
                          <a:latin typeface="Century Gothic" panose="020B0502020202020204" pitchFamily="34" charset="0"/>
                        </a:rPr>
                        <a:t>D+4 dc/D+1 du</a:t>
                      </a:r>
                    </a:p>
                  </a:txBody>
                  <a:tcPr>
                    <a:noFill/>
                  </a:tcPr>
                </a:tc>
                <a:extLst>
                  <a:ext uri="{0D108BD9-81ED-4DB2-BD59-A6C34878D82A}">
                    <a16:rowId xmlns:a16="http://schemas.microsoft.com/office/drawing/2014/main" val="524102524"/>
                  </a:ext>
                </a:extLst>
              </a:tr>
              <a:tr h="216000">
                <a:tc>
                  <a:txBody>
                    <a:bodyPr/>
                    <a:lstStyle/>
                    <a:p>
                      <a:r>
                        <a:rPr lang="pt-BR" sz="900" dirty="0">
                          <a:solidFill>
                            <a:srgbClr val="1D252C"/>
                          </a:solidFill>
                          <a:latin typeface="Century Gothic" panose="020B0502020202020204" pitchFamily="34" charset="0"/>
                        </a:rPr>
                        <a:t>PL Estratégia</a:t>
                      </a:r>
                    </a:p>
                  </a:txBody>
                  <a:tcPr>
                    <a:noFill/>
                  </a:tcPr>
                </a:tc>
                <a:tc>
                  <a:txBody>
                    <a:bodyPr/>
                    <a:lstStyle/>
                    <a:p>
                      <a:r>
                        <a:rPr lang="pt-BR" sz="900" dirty="0">
                          <a:solidFill>
                            <a:srgbClr val="1D252C"/>
                          </a:solidFill>
                          <a:latin typeface="Century Gothic" panose="020B0502020202020204" pitchFamily="34" charset="0"/>
                        </a:rPr>
                        <a:t>R$ 4,441 bi</a:t>
                      </a:r>
                    </a:p>
                  </a:txBody>
                  <a:tcPr>
                    <a:noFill/>
                  </a:tcPr>
                </a:tc>
                <a:extLst>
                  <a:ext uri="{0D108BD9-81ED-4DB2-BD59-A6C34878D82A}">
                    <a16:rowId xmlns:a16="http://schemas.microsoft.com/office/drawing/2014/main" val="3557358270"/>
                  </a:ext>
                </a:extLst>
              </a:tr>
              <a:tr h="216000">
                <a:tc>
                  <a:txBody>
                    <a:bodyPr/>
                    <a:lstStyle/>
                    <a:p>
                      <a:r>
                        <a:rPr lang="pt-BR" sz="900" dirty="0">
                          <a:solidFill>
                            <a:srgbClr val="1D252C"/>
                          </a:solidFill>
                          <a:latin typeface="Century Gothic" panose="020B0502020202020204" pitchFamily="34" charset="0"/>
                        </a:rPr>
                        <a:t>Data de Início</a:t>
                      </a:r>
                    </a:p>
                  </a:txBody>
                  <a:tcPr>
                    <a:noFill/>
                  </a:tcPr>
                </a:tc>
                <a:tc>
                  <a:txBody>
                    <a:bodyPr/>
                    <a:lstStyle/>
                    <a:p>
                      <a:r>
                        <a:rPr lang="pt-BR" sz="900" dirty="0">
                          <a:solidFill>
                            <a:srgbClr val="1D252C"/>
                          </a:solidFill>
                          <a:latin typeface="Century Gothic" panose="020B0502020202020204" pitchFamily="34" charset="0"/>
                        </a:rPr>
                        <a:t>09/02/2015</a:t>
                      </a:r>
                    </a:p>
                  </a:txBody>
                  <a:tcPr>
                    <a:noFill/>
                  </a:tcPr>
                </a:tc>
                <a:extLst>
                  <a:ext uri="{0D108BD9-81ED-4DB2-BD59-A6C34878D82A}">
                    <a16:rowId xmlns:a16="http://schemas.microsoft.com/office/drawing/2014/main" val="13385555"/>
                  </a:ext>
                </a:extLst>
              </a:tr>
            </a:tbl>
          </a:graphicData>
        </a:graphic>
      </p:graphicFrame>
      <p:sp>
        <p:nvSpPr>
          <p:cNvPr id="3" name="Text Placeholder 2">
            <a:extLst>
              <a:ext uri="{FF2B5EF4-FFF2-40B4-BE49-F238E27FC236}">
                <a16:creationId xmlns:a16="http://schemas.microsoft.com/office/drawing/2014/main" id="{248F1D09-4A07-D81F-CBCF-D68984FF0987}"/>
              </a:ext>
            </a:extLst>
          </p:cNvPr>
          <p:cNvSpPr>
            <a:spLocks noGrp="1"/>
          </p:cNvSpPr>
          <p:nvPr>
            <p:ph type="body" sz="quarter" idx="10"/>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Crédito Privado High Grade D+5</a:t>
            </a:r>
          </a:p>
        </p:txBody>
      </p:sp>
      <p:sp>
        <p:nvSpPr>
          <p:cNvPr id="2" name="TextBox 28">
            <a:extLst>
              <a:ext uri="{FF2B5EF4-FFF2-40B4-BE49-F238E27FC236}">
                <a16:creationId xmlns:a16="http://schemas.microsoft.com/office/drawing/2014/main" id="{E4485F07-26F0-14C5-927C-ACF09BF59C50}"/>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30/06/2025</a:t>
            </a:r>
          </a:p>
        </p:txBody>
      </p:sp>
    </p:spTree>
    <p:extLst>
      <p:ext uri="{BB962C8B-B14F-4D97-AF65-F5344CB8AC3E}">
        <p14:creationId xmlns:p14="http://schemas.microsoft.com/office/powerpoint/2010/main" val="3674924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Gráfico 6">
            <a:extLst>
              <a:ext uri="{FF2B5EF4-FFF2-40B4-BE49-F238E27FC236}">
                <a16:creationId xmlns:a16="http://schemas.microsoft.com/office/drawing/2014/main" id="{F0D306C2-1E99-57DB-7339-465BCD84E636}"/>
              </a:ext>
            </a:extLst>
          </p:cNvPr>
          <p:cNvGraphicFramePr>
            <a:graphicFrameLocks/>
          </p:cNvGraphicFramePr>
          <p:nvPr/>
        </p:nvGraphicFramePr>
        <p:xfrm>
          <a:off x="552261" y="1952841"/>
          <a:ext cx="5788287" cy="435594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10">
            <a:extLst>
              <a:ext uri="{FF2B5EF4-FFF2-40B4-BE49-F238E27FC236}">
                <a16:creationId xmlns:a16="http://schemas.microsoft.com/office/drawing/2014/main" id="{3F33B78D-CA15-7A08-8D28-C85B2488736B}"/>
              </a:ext>
            </a:extLst>
          </p:cNvPr>
          <p:cNvSpPr txBox="1"/>
          <p:nvPr/>
        </p:nvSpPr>
        <p:spPr>
          <a:xfrm>
            <a:off x="1471787" y="1493589"/>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Rating - % PL</a:t>
            </a:r>
          </a:p>
        </p:txBody>
      </p:sp>
      <p:sp>
        <p:nvSpPr>
          <p:cNvPr id="4" name="TextBox 14">
            <a:extLst>
              <a:ext uri="{FF2B5EF4-FFF2-40B4-BE49-F238E27FC236}">
                <a16:creationId xmlns:a16="http://schemas.microsoft.com/office/drawing/2014/main" id="{80B65FAB-A3B8-B758-B7CA-81E0C3110E78}"/>
              </a:ext>
            </a:extLst>
          </p:cNvPr>
          <p:cNvSpPr txBox="1"/>
          <p:nvPr/>
        </p:nvSpPr>
        <p:spPr>
          <a:xfrm>
            <a:off x="6620032" y="1518756"/>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Setor - % PL</a:t>
            </a:r>
          </a:p>
        </p:txBody>
      </p:sp>
      <p:graphicFrame>
        <p:nvGraphicFramePr>
          <p:cNvPr id="12" name="Chart 11">
            <a:extLst>
              <a:ext uri="{FF2B5EF4-FFF2-40B4-BE49-F238E27FC236}">
                <a16:creationId xmlns:a16="http://schemas.microsoft.com/office/drawing/2014/main" id="{419F494E-5B34-649A-7330-21F9EC9BEE43}"/>
              </a:ext>
            </a:extLst>
          </p:cNvPr>
          <p:cNvGraphicFramePr>
            <a:graphicFrameLocks/>
          </p:cNvGraphicFramePr>
          <p:nvPr/>
        </p:nvGraphicFramePr>
        <p:xfrm>
          <a:off x="4691063" y="1844676"/>
          <a:ext cx="7500937" cy="4537074"/>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2">
            <a:extLst>
              <a:ext uri="{FF2B5EF4-FFF2-40B4-BE49-F238E27FC236}">
                <a16:creationId xmlns:a16="http://schemas.microsoft.com/office/drawing/2014/main" id="{7C9AF1AD-69CF-093B-197D-C2C5025EEBA0}"/>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VALORE</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8" name="Text Placeholder 3">
            <a:extLst>
              <a:ext uri="{FF2B5EF4-FFF2-40B4-BE49-F238E27FC236}">
                <a16:creationId xmlns:a16="http://schemas.microsoft.com/office/drawing/2014/main" id="{B4886D75-B0BC-7DCE-CB79-449E6B01BD2A}"/>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Portfólio</a:t>
            </a:r>
          </a:p>
        </p:txBody>
      </p:sp>
      <p:sp>
        <p:nvSpPr>
          <p:cNvPr id="5" name="TextBox 28">
            <a:extLst>
              <a:ext uri="{FF2B5EF4-FFF2-40B4-BE49-F238E27FC236}">
                <a16:creationId xmlns:a16="http://schemas.microsoft.com/office/drawing/2014/main" id="{9FC12772-0CF5-AB4D-3FC0-CC7195A9BBB9}"/>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30/06/2025</a:t>
            </a:r>
          </a:p>
        </p:txBody>
      </p:sp>
    </p:spTree>
    <p:extLst>
      <p:ext uri="{BB962C8B-B14F-4D97-AF65-F5344CB8AC3E}">
        <p14:creationId xmlns:p14="http://schemas.microsoft.com/office/powerpoint/2010/main" val="2918150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8EDE0-0D05-62B8-C1ED-057E9009BBA8}"/>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8E9626DF-37D9-BC25-440D-2A1BF57DFF7E}"/>
              </a:ext>
            </a:extLst>
          </p:cNvPr>
          <p:cNvSpPr>
            <a:spLocks noGrp="1"/>
          </p:cNvSpPr>
          <p:nvPr>
            <p:ph type="body" sz="quarter" idx="10"/>
          </p:nvPr>
        </p:nvSpPr>
        <p:spPr>
          <a:xfrm>
            <a:off x="540000" y="1498600"/>
            <a:ext cx="5400000" cy="338524"/>
          </a:xfrm>
        </p:spPr>
        <p:txBody>
          <a:bodyPr/>
          <a:lstStyle/>
          <a:p>
            <a:r>
              <a:rPr lang="pt-BR" sz="1400" dirty="0"/>
              <a:t>Junho/2025</a:t>
            </a:r>
          </a:p>
        </p:txBody>
      </p:sp>
      <p:sp>
        <p:nvSpPr>
          <p:cNvPr id="7" name="Text Placeholder 6">
            <a:extLst>
              <a:ext uri="{FF2B5EF4-FFF2-40B4-BE49-F238E27FC236}">
                <a16:creationId xmlns:a16="http://schemas.microsoft.com/office/drawing/2014/main" id="{CF0DB7A5-A8D7-0A62-EA6A-4F5B488A2797}"/>
              </a:ext>
            </a:extLst>
          </p:cNvPr>
          <p:cNvSpPr>
            <a:spLocks noGrp="1"/>
          </p:cNvSpPr>
          <p:nvPr>
            <p:ph type="body" sz="quarter" idx="11"/>
          </p:nvPr>
        </p:nvSpPr>
        <p:spPr>
          <a:xfrm>
            <a:off x="6252000" y="1498600"/>
            <a:ext cx="5400000" cy="338524"/>
          </a:xfrm>
        </p:spPr>
        <p:txBody>
          <a:bodyPr/>
          <a:lstStyle/>
          <a:p>
            <a:r>
              <a:rPr lang="pt-BR" sz="1400" dirty="0"/>
              <a:t>2025</a:t>
            </a:r>
          </a:p>
        </p:txBody>
      </p:sp>
      <p:graphicFrame>
        <p:nvGraphicFramePr>
          <p:cNvPr id="8" name="Table 7">
            <a:extLst>
              <a:ext uri="{FF2B5EF4-FFF2-40B4-BE49-F238E27FC236}">
                <a16:creationId xmlns:a16="http://schemas.microsoft.com/office/drawing/2014/main" id="{4651500B-FD61-1D9D-09CE-DEA0896ACFA1}"/>
              </a:ext>
            </a:extLst>
          </p:cNvPr>
          <p:cNvGraphicFramePr>
            <a:graphicFrameLocks noGrp="1"/>
          </p:cNvGraphicFramePr>
          <p:nvPr/>
        </p:nvGraphicFramePr>
        <p:xfrm>
          <a:off x="540002" y="1837125"/>
          <a:ext cx="5399998" cy="2245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6,8%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6,8%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105,2%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7,2%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7,2%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104,6%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32,1%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32,1%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119,5%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0,42%</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0,39%</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a:solidFill>
                            <a:srgbClr val="1D252C"/>
                          </a:solidFill>
                          <a:effectLst/>
                          <a:latin typeface="Century Gothic" panose="020B0502020202020204" pitchFamily="34" charset="0"/>
                        </a:rPr>
                        <a:t>Debentures hedge</a:t>
                      </a:r>
                      <a:endParaRPr lang="pt-BR" sz="800" b="0" i="0" u="none" strike="noStrike">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11,0%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11,0%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142,6%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0,17%</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0,14%</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7023927"/>
                  </a:ext>
                </a:extLst>
              </a:tr>
              <a:tr h="144000">
                <a:tc>
                  <a:txBody>
                    <a:bodyPr/>
                    <a:lstStyle/>
                    <a:p>
                      <a:pPr algn="l" fontAlgn="ctr"/>
                      <a:r>
                        <a:rPr lang="pt-BR" sz="800" u="none" strike="noStrike" dirty="0">
                          <a:solidFill>
                            <a:srgbClr val="1D252C"/>
                          </a:solidFill>
                          <a:effectLst/>
                          <a:latin typeface="Century Gothic" panose="020B0502020202020204" pitchFamily="34" charset="0"/>
                        </a:rPr>
                        <a:t>FIDC</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4,7%</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4,7%</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118,3%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0,06%</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0,06%</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a:t>
                      </a:r>
                      <a:r>
                        <a:rPr lang="pt-BR" sz="800" u="none" strike="noStrike" dirty="0" err="1">
                          <a:solidFill>
                            <a:srgbClr val="1D252C"/>
                          </a:solidFill>
                          <a:effectLst/>
                          <a:latin typeface="Century Gothic" panose="020B0502020202020204" pitchFamily="34" charset="0"/>
                        </a:rPr>
                        <a:t>Yield</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4,2%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4,2%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170,6%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0,06%</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0345443"/>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n/a</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351388231"/>
                  </a:ext>
                </a:extLst>
              </a:tr>
              <a:tr h="144000">
                <a:tc>
                  <a:txBody>
                    <a:bodyPr/>
                    <a:lstStyle/>
                    <a:p>
                      <a:pPr algn="l" fontAlgn="ctr"/>
                      <a:r>
                        <a:rPr lang="pt-BR" sz="800" u="none" strike="noStrike">
                          <a:solidFill>
                            <a:srgbClr val="1D252C"/>
                          </a:solidFill>
                          <a:effectLst/>
                          <a:latin typeface="Century Gothic" panose="020B0502020202020204" pitchFamily="34" charset="0"/>
                        </a:rPr>
                        <a:t>Compromissada Priv.</a:t>
                      </a:r>
                      <a:endParaRPr lang="pt-BR" sz="800" b="0" i="0" u="none" strike="noStrike">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-0,2%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105,0%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79062314"/>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34,2%</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34,2%</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102,9%</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0,39%</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0,39%</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100,2%</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-0,2%</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116,1%</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1,27%</a:t>
                      </a:r>
                    </a:p>
                  </a:txBody>
                  <a:tcPr marL="7313" marR="7313" marT="7313"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1,19%</a:t>
                      </a:r>
                    </a:p>
                  </a:txBody>
                  <a:tcPr marL="7313" marR="7313" marT="7313"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0,08%</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1" i="0" u="none" strike="noStrike" dirty="0">
                          <a:solidFill>
                            <a:srgbClr val="FF0000"/>
                          </a:solidFill>
                          <a:effectLst/>
                          <a:latin typeface="Century Gothic" panose="020B0502020202020204" pitchFamily="34" charset="0"/>
                        </a:rPr>
                        <a:t>-0,089%</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i="0" u="none" strike="noStrike" dirty="0">
                          <a:solidFill>
                            <a:srgbClr val="1D252C"/>
                          </a:solidFill>
                          <a:effectLst/>
                          <a:latin typeface="Century Gothic" panose="020B0502020202020204" pitchFamily="34" charset="0"/>
                        </a:rPr>
                        <a:t>VALORE</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107,9%</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1,18%</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bl>
          </a:graphicData>
        </a:graphic>
      </p:graphicFrame>
      <p:sp>
        <p:nvSpPr>
          <p:cNvPr id="10" name="TextBox 9">
            <a:extLst>
              <a:ext uri="{FF2B5EF4-FFF2-40B4-BE49-F238E27FC236}">
                <a16:creationId xmlns:a16="http://schemas.microsoft.com/office/drawing/2014/main" id="{D46F1FF8-562B-1BA2-524C-6FAA44F0CADD}"/>
              </a:ext>
            </a:extLst>
          </p:cNvPr>
          <p:cNvSpPr txBox="1"/>
          <p:nvPr/>
        </p:nvSpPr>
        <p:spPr>
          <a:xfrm>
            <a:off x="540000" y="4080809"/>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graphicFrame>
        <p:nvGraphicFramePr>
          <p:cNvPr id="11" name="Table 10">
            <a:extLst>
              <a:ext uri="{FF2B5EF4-FFF2-40B4-BE49-F238E27FC236}">
                <a16:creationId xmlns:a16="http://schemas.microsoft.com/office/drawing/2014/main" id="{34F862F9-3CED-C1B6-776D-2F52C96E1032}"/>
              </a:ext>
            </a:extLst>
          </p:cNvPr>
          <p:cNvGraphicFramePr>
            <a:graphicFrameLocks noGrp="1"/>
          </p:cNvGraphicFramePr>
          <p:nvPr/>
        </p:nvGraphicFramePr>
        <p:xfrm>
          <a:off x="540002" y="4265475"/>
          <a:ext cx="5399998" cy="1058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1373661776"/>
                    </a:ext>
                  </a:extLst>
                </a:gridCol>
                <a:gridCol w="489842">
                  <a:extLst>
                    <a:ext uri="{9D8B030D-6E8A-4147-A177-3AD203B41FA5}">
                      <a16:colId xmlns:a16="http://schemas.microsoft.com/office/drawing/2014/main" val="1182875056"/>
                    </a:ext>
                  </a:extLst>
                </a:gridCol>
                <a:gridCol w="489842">
                  <a:extLst>
                    <a:ext uri="{9D8B030D-6E8A-4147-A177-3AD203B41FA5}">
                      <a16:colId xmlns:a16="http://schemas.microsoft.com/office/drawing/2014/main" val="3463629543"/>
                    </a:ext>
                  </a:extLst>
                </a:gridCol>
                <a:gridCol w="489842">
                  <a:extLst>
                    <a:ext uri="{9D8B030D-6E8A-4147-A177-3AD203B41FA5}">
                      <a16:colId xmlns:a16="http://schemas.microsoft.com/office/drawing/2014/main" val="3752958699"/>
                    </a:ext>
                  </a:extLst>
                </a:gridCol>
                <a:gridCol w="543517">
                  <a:extLst>
                    <a:ext uri="{9D8B030D-6E8A-4147-A177-3AD203B41FA5}">
                      <a16:colId xmlns:a16="http://schemas.microsoft.com/office/drawing/2014/main" val="54509676"/>
                    </a:ext>
                  </a:extLst>
                </a:gridCol>
                <a:gridCol w="597199">
                  <a:extLst>
                    <a:ext uri="{9D8B030D-6E8A-4147-A177-3AD203B41FA5}">
                      <a16:colId xmlns:a16="http://schemas.microsoft.com/office/drawing/2014/main" val="4100281378"/>
                    </a:ext>
                  </a:extLst>
                </a:gridCol>
                <a:gridCol w="518363">
                  <a:extLst>
                    <a:ext uri="{9D8B030D-6E8A-4147-A177-3AD203B41FA5}">
                      <a16:colId xmlns:a16="http://schemas.microsoft.com/office/drawing/2014/main" val="12495502"/>
                    </a:ext>
                  </a:extLst>
                </a:gridCol>
                <a:gridCol w="518363">
                  <a:extLst>
                    <a:ext uri="{9D8B030D-6E8A-4147-A177-3AD203B41FA5}">
                      <a16:colId xmlns:a16="http://schemas.microsoft.com/office/drawing/2014/main" val="1914492881"/>
                    </a:ext>
                  </a:extLst>
                </a:gridCol>
                <a:gridCol w="518363">
                  <a:extLst>
                    <a:ext uri="{9D8B030D-6E8A-4147-A177-3AD203B41FA5}">
                      <a16:colId xmlns:a16="http://schemas.microsoft.com/office/drawing/2014/main" val="2179928705"/>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de Hedge Consolidado</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339430"/>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Debentures hedge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123,7%</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0,14%</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0,09%</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0,04%</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8018806"/>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0,03%</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2278054"/>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Outros³</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899508"/>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Hedge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142,7%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0,16%</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0,13%</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892209283"/>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Inflação Livre</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142,2%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837629"/>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TOTAL</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11,0%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11,0%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142,6%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0,17%</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0,14%</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3051863764"/>
                  </a:ext>
                </a:extLst>
              </a:tr>
            </a:tbl>
          </a:graphicData>
        </a:graphic>
      </p:graphicFrame>
      <p:sp>
        <p:nvSpPr>
          <p:cNvPr id="12" name="TextBox 11">
            <a:extLst>
              <a:ext uri="{FF2B5EF4-FFF2-40B4-BE49-F238E27FC236}">
                <a16:creationId xmlns:a16="http://schemas.microsoft.com/office/drawing/2014/main" id="{EAA053E3-CC71-7571-3AF1-8D0B1B6B5040}"/>
              </a:ext>
            </a:extLst>
          </p:cNvPr>
          <p:cNvSpPr txBox="1"/>
          <p:nvPr/>
        </p:nvSpPr>
        <p:spPr>
          <a:xfrm>
            <a:off x="540000" y="5324472"/>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² Não caixa. ³ inclui compromissadas que não são contempladas na exposição de risco</a:t>
            </a:r>
          </a:p>
        </p:txBody>
      </p:sp>
      <p:graphicFrame>
        <p:nvGraphicFramePr>
          <p:cNvPr id="17" name="Table 16">
            <a:extLst>
              <a:ext uri="{FF2B5EF4-FFF2-40B4-BE49-F238E27FC236}">
                <a16:creationId xmlns:a16="http://schemas.microsoft.com/office/drawing/2014/main" id="{41993BF4-4BD6-E62E-8FEB-55513621FFFD}"/>
              </a:ext>
            </a:extLst>
          </p:cNvPr>
          <p:cNvGraphicFramePr>
            <a:graphicFrameLocks noGrp="1"/>
          </p:cNvGraphicFramePr>
          <p:nvPr/>
        </p:nvGraphicFramePr>
        <p:xfrm>
          <a:off x="6324004" y="1837125"/>
          <a:ext cx="5399998" cy="2245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5,4%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106,8%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0,37%</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0,36%</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113,3%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0,49%</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0,46%</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29,8%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129,2%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2,46%</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2,18%</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0,30%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 hedge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7,8%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102,3%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0,50%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0,58%</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7023927"/>
                  </a:ext>
                </a:extLst>
              </a:tr>
              <a:tr h="144000">
                <a:tc>
                  <a:txBody>
                    <a:bodyPr/>
                    <a:lstStyle/>
                    <a:p>
                      <a:pPr algn="l" fontAlgn="ctr"/>
                      <a:r>
                        <a:rPr lang="pt-BR" sz="800" u="none" strike="noStrike" dirty="0">
                          <a:solidFill>
                            <a:srgbClr val="1D252C"/>
                          </a:solidFill>
                          <a:effectLst/>
                          <a:latin typeface="Century Gothic" panose="020B0502020202020204" pitchFamily="34" charset="0"/>
                        </a:rPr>
                        <a:t>FIDC</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121,4%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0,32%</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0,30%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a:t>
                      </a:r>
                      <a:r>
                        <a:rPr lang="pt-BR" sz="800" u="none" strike="noStrike" dirty="0" err="1">
                          <a:solidFill>
                            <a:srgbClr val="1D252C"/>
                          </a:solidFill>
                          <a:effectLst/>
                          <a:latin typeface="Century Gothic" panose="020B0502020202020204" pitchFamily="34" charset="0"/>
                        </a:rPr>
                        <a:t>Yield</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131,4%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0,35%</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0,31%</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0345443"/>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0,04%</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351388231"/>
                  </a:ext>
                </a:extLst>
              </a:tr>
              <a:tr h="144000">
                <a:tc>
                  <a:txBody>
                    <a:bodyPr/>
                    <a:lstStyle/>
                    <a:p>
                      <a:pPr algn="l" fontAlgn="ctr"/>
                      <a:r>
                        <a:rPr lang="pt-BR" sz="800" u="none" strike="noStrike">
                          <a:solidFill>
                            <a:srgbClr val="1D252C"/>
                          </a:solidFill>
                          <a:effectLst/>
                          <a:latin typeface="Century Gothic" panose="020B0502020202020204" pitchFamily="34" charset="0"/>
                        </a:rPr>
                        <a:t>Compromissada Priv.</a:t>
                      </a:r>
                      <a:endParaRPr lang="pt-BR" sz="800" b="0" i="0" u="none" strike="noStrike">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-0,02%</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-0,02%</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79062314"/>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42,4%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42,4%</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100,9%</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2,74%</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2,74%</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100,3%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112,7%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7,22%</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6,97%</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0,27%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1" i="0" u="none" strike="noStrike" dirty="0">
                          <a:solidFill>
                            <a:srgbClr val="FF0000"/>
                          </a:solidFill>
                          <a:effectLst/>
                          <a:latin typeface="Century Gothic" panose="020B0502020202020204" pitchFamily="34" charset="0"/>
                        </a:rPr>
                        <a:t>-0,54%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1"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i="0" u="none" strike="noStrike" dirty="0">
                          <a:solidFill>
                            <a:srgbClr val="1D252C"/>
                          </a:solidFill>
                          <a:effectLst/>
                          <a:latin typeface="Century Gothic" panose="020B0502020202020204" pitchFamily="34" charset="0"/>
                        </a:rPr>
                        <a:t>VALORE</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104,2%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6,68%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bl>
          </a:graphicData>
        </a:graphic>
      </p:graphicFrame>
      <p:sp>
        <p:nvSpPr>
          <p:cNvPr id="18" name="TextBox 17">
            <a:extLst>
              <a:ext uri="{FF2B5EF4-FFF2-40B4-BE49-F238E27FC236}">
                <a16:creationId xmlns:a16="http://schemas.microsoft.com/office/drawing/2014/main" id="{AB8D7E73-A083-DE37-E9E4-82C5B2B7C2F5}"/>
              </a:ext>
            </a:extLst>
          </p:cNvPr>
          <p:cNvSpPr txBox="1"/>
          <p:nvPr/>
        </p:nvSpPr>
        <p:spPr>
          <a:xfrm>
            <a:off x="6324002" y="4080809"/>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graphicFrame>
        <p:nvGraphicFramePr>
          <p:cNvPr id="19" name="Table 18">
            <a:extLst>
              <a:ext uri="{FF2B5EF4-FFF2-40B4-BE49-F238E27FC236}">
                <a16:creationId xmlns:a16="http://schemas.microsoft.com/office/drawing/2014/main" id="{862C39B7-FD12-2474-1FE9-51627DE85EFB}"/>
              </a:ext>
            </a:extLst>
          </p:cNvPr>
          <p:cNvGraphicFramePr>
            <a:graphicFrameLocks noGrp="1"/>
          </p:cNvGraphicFramePr>
          <p:nvPr/>
        </p:nvGraphicFramePr>
        <p:xfrm>
          <a:off x="6324004" y="4265475"/>
          <a:ext cx="5399998" cy="1058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1373661776"/>
                    </a:ext>
                  </a:extLst>
                </a:gridCol>
                <a:gridCol w="489842">
                  <a:extLst>
                    <a:ext uri="{9D8B030D-6E8A-4147-A177-3AD203B41FA5}">
                      <a16:colId xmlns:a16="http://schemas.microsoft.com/office/drawing/2014/main" val="1182875056"/>
                    </a:ext>
                  </a:extLst>
                </a:gridCol>
                <a:gridCol w="489842">
                  <a:extLst>
                    <a:ext uri="{9D8B030D-6E8A-4147-A177-3AD203B41FA5}">
                      <a16:colId xmlns:a16="http://schemas.microsoft.com/office/drawing/2014/main" val="3463629543"/>
                    </a:ext>
                  </a:extLst>
                </a:gridCol>
                <a:gridCol w="489842">
                  <a:extLst>
                    <a:ext uri="{9D8B030D-6E8A-4147-A177-3AD203B41FA5}">
                      <a16:colId xmlns:a16="http://schemas.microsoft.com/office/drawing/2014/main" val="3752958699"/>
                    </a:ext>
                  </a:extLst>
                </a:gridCol>
                <a:gridCol w="543517">
                  <a:extLst>
                    <a:ext uri="{9D8B030D-6E8A-4147-A177-3AD203B41FA5}">
                      <a16:colId xmlns:a16="http://schemas.microsoft.com/office/drawing/2014/main" val="54509676"/>
                    </a:ext>
                  </a:extLst>
                </a:gridCol>
                <a:gridCol w="597199">
                  <a:extLst>
                    <a:ext uri="{9D8B030D-6E8A-4147-A177-3AD203B41FA5}">
                      <a16:colId xmlns:a16="http://schemas.microsoft.com/office/drawing/2014/main" val="4100281378"/>
                    </a:ext>
                  </a:extLst>
                </a:gridCol>
                <a:gridCol w="518363">
                  <a:extLst>
                    <a:ext uri="{9D8B030D-6E8A-4147-A177-3AD203B41FA5}">
                      <a16:colId xmlns:a16="http://schemas.microsoft.com/office/drawing/2014/main" val="12495502"/>
                    </a:ext>
                  </a:extLst>
                </a:gridCol>
                <a:gridCol w="518363">
                  <a:extLst>
                    <a:ext uri="{9D8B030D-6E8A-4147-A177-3AD203B41FA5}">
                      <a16:colId xmlns:a16="http://schemas.microsoft.com/office/drawing/2014/main" val="1914492881"/>
                    </a:ext>
                  </a:extLst>
                </a:gridCol>
                <a:gridCol w="518363">
                  <a:extLst>
                    <a:ext uri="{9D8B030D-6E8A-4147-A177-3AD203B41FA5}">
                      <a16:colId xmlns:a16="http://schemas.microsoft.com/office/drawing/2014/main" val="2179928705"/>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de Hedge Consolidado</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339430"/>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Debentures hedge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6,7%</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6,7%</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163,0%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0,70%</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0,51%</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0,20%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8018806"/>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-6,8%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-0,14%</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2278054"/>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Outros³</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899508"/>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Hedge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130,5%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0,56%</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0,50%</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892209283"/>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Inflação Livre</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-96,2%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-0,06%</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0,09%</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837629"/>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TOTAL</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102,3%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0,50%</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0,58%</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3051863764"/>
                  </a:ext>
                </a:extLst>
              </a:tr>
            </a:tbl>
          </a:graphicData>
        </a:graphic>
      </p:graphicFrame>
      <p:sp>
        <p:nvSpPr>
          <p:cNvPr id="20" name="TextBox 19">
            <a:extLst>
              <a:ext uri="{FF2B5EF4-FFF2-40B4-BE49-F238E27FC236}">
                <a16:creationId xmlns:a16="http://schemas.microsoft.com/office/drawing/2014/main" id="{177139C6-9AEB-5ED5-D453-305BD37D65BB}"/>
              </a:ext>
            </a:extLst>
          </p:cNvPr>
          <p:cNvSpPr txBox="1"/>
          <p:nvPr/>
        </p:nvSpPr>
        <p:spPr>
          <a:xfrm>
            <a:off x="6324002" y="5324472"/>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² Não caixa. ³ inclui compromissadas que não são contempladas na exposição de risco</a:t>
            </a:r>
          </a:p>
        </p:txBody>
      </p:sp>
      <p:sp>
        <p:nvSpPr>
          <p:cNvPr id="22" name="Title 2">
            <a:extLst>
              <a:ext uri="{FF2B5EF4-FFF2-40B4-BE49-F238E27FC236}">
                <a16:creationId xmlns:a16="http://schemas.microsoft.com/office/drawing/2014/main" id="{9AE6F517-2A70-BC3A-3A35-11F2143A1F87}"/>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kumimoji="0" lang="it-IT" sz="4000" i="0" u="none" strike="noStrike" kern="1200" cap="none" spc="0" normalizeH="0" baseline="0" noProof="0" dirty="0">
                <a:ln>
                  <a:noFill/>
                </a:ln>
                <a:solidFill>
                  <a:srgbClr val="1C252C"/>
                </a:solidFill>
                <a:effectLst/>
                <a:uLnTx/>
                <a:uFillTx/>
                <a:ea typeface="+mj-ea"/>
                <a:cs typeface="+mj-cs"/>
              </a:rPr>
              <a:t>VALORE</a:t>
            </a:r>
            <a:endParaRPr lang="en-US" dirty="0">
              <a:solidFill>
                <a:srgbClr val="1C252C"/>
              </a:solidFill>
            </a:endParaRPr>
          </a:p>
        </p:txBody>
      </p:sp>
      <p:sp>
        <p:nvSpPr>
          <p:cNvPr id="23" name="Text Placeholder 3">
            <a:extLst>
              <a:ext uri="{FF2B5EF4-FFF2-40B4-BE49-F238E27FC236}">
                <a16:creationId xmlns:a16="http://schemas.microsoft.com/office/drawing/2014/main" id="{037FC8AC-0BD6-33F4-67C5-13F50797CFFC}"/>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Atribuição de Performance</a:t>
            </a:r>
          </a:p>
        </p:txBody>
      </p:sp>
    </p:spTree>
    <p:extLst>
      <p:ext uri="{BB962C8B-B14F-4D97-AF65-F5344CB8AC3E}">
        <p14:creationId xmlns:p14="http://schemas.microsoft.com/office/powerpoint/2010/main" val="4051869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B2BABD5-1EE5-CE5B-5539-83B3FCF3793C}"/>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SUPRA</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graphicFrame>
        <p:nvGraphicFramePr>
          <p:cNvPr id="13" name="Tabela 4">
            <a:extLst>
              <a:ext uri="{FF2B5EF4-FFF2-40B4-BE49-F238E27FC236}">
                <a16:creationId xmlns:a16="http://schemas.microsoft.com/office/drawing/2014/main" id="{70E3C00C-4023-C0F1-A780-29A48C09A1B9}"/>
              </a:ext>
            </a:extLst>
          </p:cNvPr>
          <p:cNvGraphicFramePr>
            <a:graphicFrameLocks noGrp="1"/>
          </p:cNvGraphicFramePr>
          <p:nvPr/>
        </p:nvGraphicFramePr>
        <p:xfrm>
          <a:off x="355984" y="4978872"/>
          <a:ext cx="5330224" cy="1602000"/>
        </p:xfrm>
        <a:graphic>
          <a:graphicData uri="http://schemas.openxmlformats.org/drawingml/2006/table">
            <a:tbl>
              <a:tblPr bandRow="1"/>
              <a:tblGrid>
                <a:gridCol w="833755">
                  <a:extLst>
                    <a:ext uri="{9D8B030D-6E8A-4147-A177-3AD203B41FA5}">
                      <a16:colId xmlns:a16="http://schemas.microsoft.com/office/drawing/2014/main" val="2305251361"/>
                    </a:ext>
                  </a:extLst>
                </a:gridCol>
                <a:gridCol w="588252">
                  <a:extLst>
                    <a:ext uri="{9D8B030D-6E8A-4147-A177-3AD203B41FA5}">
                      <a16:colId xmlns:a16="http://schemas.microsoft.com/office/drawing/2014/main" val="2356607868"/>
                    </a:ext>
                  </a:extLst>
                </a:gridCol>
                <a:gridCol w="588252">
                  <a:extLst>
                    <a:ext uri="{9D8B030D-6E8A-4147-A177-3AD203B41FA5}">
                      <a16:colId xmlns:a16="http://schemas.microsoft.com/office/drawing/2014/main" val="693244172"/>
                    </a:ext>
                  </a:extLst>
                </a:gridCol>
                <a:gridCol w="588252">
                  <a:extLst>
                    <a:ext uri="{9D8B030D-6E8A-4147-A177-3AD203B41FA5}">
                      <a16:colId xmlns:a16="http://schemas.microsoft.com/office/drawing/2014/main" val="2048840369"/>
                    </a:ext>
                  </a:extLst>
                </a:gridCol>
                <a:gridCol w="588252">
                  <a:extLst>
                    <a:ext uri="{9D8B030D-6E8A-4147-A177-3AD203B41FA5}">
                      <a16:colId xmlns:a16="http://schemas.microsoft.com/office/drawing/2014/main" val="3362844855"/>
                    </a:ext>
                  </a:extLst>
                </a:gridCol>
                <a:gridCol w="588252">
                  <a:extLst>
                    <a:ext uri="{9D8B030D-6E8A-4147-A177-3AD203B41FA5}">
                      <a16:colId xmlns:a16="http://schemas.microsoft.com/office/drawing/2014/main" val="140208384"/>
                    </a:ext>
                  </a:extLst>
                </a:gridCol>
                <a:gridCol w="588252">
                  <a:extLst>
                    <a:ext uri="{9D8B030D-6E8A-4147-A177-3AD203B41FA5}">
                      <a16:colId xmlns:a16="http://schemas.microsoft.com/office/drawing/2014/main" val="689069412"/>
                    </a:ext>
                  </a:extLst>
                </a:gridCol>
                <a:gridCol w="966957">
                  <a:extLst>
                    <a:ext uri="{9D8B030D-6E8A-4147-A177-3AD203B41FA5}">
                      <a16:colId xmlns:a16="http://schemas.microsoft.com/office/drawing/2014/main" val="766120985"/>
                    </a:ext>
                  </a:extLst>
                </a:gridCol>
              </a:tblGrid>
              <a:tr h="306000">
                <a:tc>
                  <a:txBody>
                    <a:bodyPr/>
                    <a:lstStyle/>
                    <a:p>
                      <a:pPr algn="ctr"/>
                      <a:endParaRPr lang="pt-BR" sz="1000" b="1" dirty="0">
                        <a:solidFill>
                          <a:srgbClr val="0082CE"/>
                        </a:solidFill>
                        <a:latin typeface="Century Gothic" panose="020B0502020202020204" pitchFamily="34" charset="0"/>
                      </a:endParaRP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MÊS</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ANO </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12M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24M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36M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ABERTURA</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533304"/>
                  </a:ext>
                </a:extLst>
              </a:tr>
              <a:tr h="324000">
                <a:tc>
                  <a:txBody>
                    <a:bodyPr/>
                    <a:lstStyle/>
                    <a:p>
                      <a:r>
                        <a:rPr lang="pt-BR" sz="1100" b="1" dirty="0">
                          <a:solidFill>
                            <a:srgbClr val="1D252C"/>
                          </a:solidFill>
                          <a:latin typeface="Century Gothic" panose="020B0502020202020204" pitchFamily="34" charset="0"/>
                        </a:rPr>
                        <a:t>FUNDO</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1,28%</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7,53%</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7,53%</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14,38%</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36,21%</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50,16%</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83,64%</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91664140"/>
                  </a:ext>
                </a:extLst>
              </a:tr>
              <a:tr h="324000">
                <a:tc>
                  <a:txBody>
                    <a:bodyPr/>
                    <a:lstStyle/>
                    <a:p>
                      <a:r>
                        <a:rPr lang="pt-BR" sz="1100" b="1" dirty="0">
                          <a:solidFill>
                            <a:srgbClr val="1D252C"/>
                          </a:solidFill>
                          <a:latin typeface="Century Gothic" panose="020B0502020202020204" pitchFamily="34" charset="0"/>
                        </a:rPr>
                        <a:t>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1,10%</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6,41%</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6,41%</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12,13%</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25,24%</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42,20%</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58,17%</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65185337"/>
                  </a:ext>
                </a:extLst>
              </a:tr>
              <a:tr h="324000">
                <a:tc>
                  <a:txBody>
                    <a:bodyPr/>
                    <a:lstStyle/>
                    <a:p>
                      <a:r>
                        <a:rPr lang="pt-BR" sz="1100" b="1" dirty="0">
                          <a:solidFill>
                            <a:srgbClr val="1D252C"/>
                          </a:solidFill>
                          <a:latin typeface="Century Gothic" panose="020B0502020202020204" pitchFamily="34" charset="0"/>
                        </a:rPr>
                        <a:t>% 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117%</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117%</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117%</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119%</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143%</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119%</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144%</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10174920"/>
                  </a:ext>
                </a:extLst>
              </a:tr>
              <a:tr h="324000">
                <a:tc>
                  <a:txBody>
                    <a:bodyPr/>
                    <a:lstStyle/>
                    <a:p>
                      <a:r>
                        <a:rPr lang="pt-BR" sz="1100" b="1" dirty="0">
                          <a:solidFill>
                            <a:srgbClr val="1D252C"/>
                          </a:solidFill>
                          <a:latin typeface="Century Gothic" panose="020B0502020202020204" pitchFamily="34" charset="0"/>
                        </a:rPr>
                        <a:t>CDI +</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0,2 </a:t>
                      </a:r>
                      <a:r>
                        <a:rPr lang="pt-BR" sz="1000" b="1" i="0" u="none" strike="noStrike" dirty="0" err="1">
                          <a:solidFill>
                            <a:srgbClr val="1D252C"/>
                          </a:solidFill>
                          <a:effectLst/>
                          <a:latin typeface="Century Gothic" panose="020B0502020202020204" pitchFamily="34" charset="0"/>
                        </a:rPr>
                        <a:t>p.p</a:t>
                      </a:r>
                      <a:r>
                        <a:rPr lang="pt-BR" sz="1000" b="1" i="0" u="none" strike="noStrike" dirty="0">
                          <a:solidFill>
                            <a:srgbClr val="1D252C"/>
                          </a:solidFill>
                          <a:effectLst/>
                          <a:latin typeface="Century Gothic" panose="020B0502020202020204" pitchFamily="34" charset="0"/>
                        </a:rPr>
                        <a:t>.</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1,1 </a:t>
                      </a:r>
                      <a:r>
                        <a:rPr lang="pt-BR" sz="1000" b="1" i="0" u="none" strike="noStrike" dirty="0" err="1">
                          <a:solidFill>
                            <a:srgbClr val="1D252C"/>
                          </a:solidFill>
                          <a:effectLst/>
                          <a:latin typeface="Century Gothic" panose="020B0502020202020204" pitchFamily="34" charset="0"/>
                        </a:rPr>
                        <a:t>p.p</a:t>
                      </a:r>
                      <a:r>
                        <a:rPr lang="pt-BR" sz="1000" b="1" i="0" u="none" strike="noStrike" dirty="0">
                          <a:solidFill>
                            <a:srgbClr val="1D252C"/>
                          </a:solidFill>
                          <a:effectLst/>
                          <a:latin typeface="Century Gothic" panose="020B0502020202020204" pitchFamily="34" charset="0"/>
                        </a:rPr>
                        <a:t>.</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1,1 </a:t>
                      </a:r>
                      <a:r>
                        <a:rPr lang="pt-BR" sz="1000" b="1" i="0" u="none" strike="noStrike" dirty="0" err="1">
                          <a:solidFill>
                            <a:srgbClr val="1D252C"/>
                          </a:solidFill>
                          <a:effectLst/>
                          <a:latin typeface="Century Gothic" panose="020B0502020202020204" pitchFamily="34" charset="0"/>
                        </a:rPr>
                        <a:t>p.p</a:t>
                      </a:r>
                      <a:r>
                        <a:rPr lang="pt-BR" sz="1000" b="1" i="0" u="none" strike="noStrike" dirty="0">
                          <a:solidFill>
                            <a:srgbClr val="1D252C"/>
                          </a:solidFill>
                          <a:effectLst/>
                          <a:latin typeface="Century Gothic" panose="020B0502020202020204" pitchFamily="34" charset="0"/>
                        </a:rPr>
                        <a:t>.</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2,3 </a:t>
                      </a:r>
                      <a:r>
                        <a:rPr lang="pt-BR" sz="1000" b="1" i="0" u="none" strike="noStrike" dirty="0" err="1">
                          <a:solidFill>
                            <a:srgbClr val="1D252C"/>
                          </a:solidFill>
                          <a:effectLst/>
                          <a:latin typeface="Century Gothic" panose="020B0502020202020204" pitchFamily="34" charset="0"/>
                        </a:rPr>
                        <a:t>p.p</a:t>
                      </a:r>
                      <a:r>
                        <a:rPr lang="pt-BR" sz="1000" b="1" i="0" u="none" strike="noStrike" dirty="0">
                          <a:solidFill>
                            <a:srgbClr val="1D252C"/>
                          </a:solidFill>
                          <a:effectLst/>
                          <a:latin typeface="Century Gothic" panose="020B0502020202020204" pitchFamily="34" charset="0"/>
                        </a:rPr>
                        <a:t>.</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1D252C"/>
                          </a:solidFill>
                          <a:effectLst/>
                          <a:latin typeface="Century Gothic" panose="020B0502020202020204" pitchFamily="34" charset="0"/>
                        </a:rPr>
                        <a:t>11,0 </a:t>
                      </a:r>
                      <a:r>
                        <a:rPr lang="pt-BR" sz="1000" b="1" i="0" u="none" strike="noStrike" dirty="0" err="1">
                          <a:solidFill>
                            <a:srgbClr val="1D252C"/>
                          </a:solidFill>
                          <a:effectLst/>
                          <a:latin typeface="Century Gothic" panose="020B0502020202020204" pitchFamily="34" charset="0"/>
                        </a:rPr>
                        <a:t>p.p</a:t>
                      </a:r>
                      <a:r>
                        <a:rPr lang="pt-BR" sz="1000" b="1" i="0" u="none" strike="noStrike" dirty="0">
                          <a:solidFill>
                            <a:srgbClr val="1D252C"/>
                          </a:solidFill>
                          <a:effectLst/>
                          <a:latin typeface="Century Gothic" panose="020B0502020202020204" pitchFamily="34" charset="0"/>
                        </a:rPr>
                        <a:t>.</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1" i="0" u="none" strike="noStrike" dirty="0">
                          <a:solidFill>
                            <a:srgbClr val="1D252C"/>
                          </a:solidFill>
                          <a:effectLst/>
                          <a:latin typeface="Century Gothic" panose="020B0502020202020204" pitchFamily="34" charset="0"/>
                        </a:rPr>
                        <a:t>8,0 </a:t>
                      </a:r>
                      <a:r>
                        <a:rPr lang="pt-BR" sz="1000" b="1" i="0" u="none" strike="noStrike" dirty="0" err="1">
                          <a:solidFill>
                            <a:srgbClr val="1D252C"/>
                          </a:solidFill>
                          <a:effectLst/>
                          <a:latin typeface="Century Gothic" panose="020B0502020202020204" pitchFamily="34" charset="0"/>
                        </a:rPr>
                        <a:t>p.p</a:t>
                      </a:r>
                      <a:r>
                        <a:rPr lang="pt-BR" sz="1000" b="1" i="0" u="none" strike="noStrike" dirty="0">
                          <a:solidFill>
                            <a:srgbClr val="1D252C"/>
                          </a:solidFill>
                          <a:effectLst/>
                          <a:latin typeface="Century Gothic" panose="020B0502020202020204" pitchFamily="34" charset="0"/>
                        </a:rPr>
                        <a:t>.</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25,5 </a:t>
                      </a:r>
                      <a:r>
                        <a:rPr lang="pt-BR" sz="1000" b="1" i="0" u="none" strike="noStrike" dirty="0" err="1">
                          <a:solidFill>
                            <a:srgbClr val="1D252C"/>
                          </a:solidFill>
                          <a:effectLst/>
                          <a:latin typeface="Century Gothic" panose="020B0502020202020204" pitchFamily="34" charset="0"/>
                        </a:rPr>
                        <a:t>p.p</a:t>
                      </a:r>
                      <a:r>
                        <a:rPr lang="pt-BR" sz="1000" b="1" i="0" u="none" strike="noStrike" dirty="0">
                          <a:solidFill>
                            <a:srgbClr val="1D252C"/>
                          </a:solidFill>
                          <a:effectLst/>
                          <a:latin typeface="Century Gothic" panose="020B0502020202020204" pitchFamily="34" charset="0"/>
                        </a:rPr>
                        <a:t>.</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450596189"/>
                  </a:ext>
                </a:extLst>
              </a:tr>
            </a:tbl>
          </a:graphicData>
        </a:graphic>
      </p:graphicFrame>
      <p:graphicFrame>
        <p:nvGraphicFramePr>
          <p:cNvPr id="14" name="Tabela 2">
            <a:extLst>
              <a:ext uri="{FF2B5EF4-FFF2-40B4-BE49-F238E27FC236}">
                <a16:creationId xmlns:a16="http://schemas.microsoft.com/office/drawing/2014/main" id="{DE55E269-1B4F-5B15-BF71-88571808530B}"/>
              </a:ext>
            </a:extLst>
          </p:cNvPr>
          <p:cNvGraphicFramePr>
            <a:graphicFrameLocks noGrp="1"/>
          </p:cNvGraphicFramePr>
          <p:nvPr/>
        </p:nvGraphicFramePr>
        <p:xfrm>
          <a:off x="5869653" y="4978872"/>
          <a:ext cx="3186916" cy="1861573"/>
        </p:xfrm>
        <a:graphic>
          <a:graphicData uri="http://schemas.openxmlformats.org/drawingml/2006/table">
            <a:tbl>
              <a:tblPr firstRow="1" bandRow="1">
                <a:tableStyleId>{5C22544A-7EE6-4342-B048-85BDC9FD1C3A}</a:tableStyleId>
              </a:tblPr>
              <a:tblGrid>
                <a:gridCol w="3186916">
                  <a:extLst>
                    <a:ext uri="{9D8B030D-6E8A-4147-A177-3AD203B41FA5}">
                      <a16:colId xmlns:a16="http://schemas.microsoft.com/office/drawing/2014/main" val="2777848874"/>
                    </a:ext>
                  </a:extLst>
                </a:gridCol>
              </a:tblGrid>
              <a:tr h="307093">
                <a:tc>
                  <a:txBody>
                    <a:bodyPr/>
                    <a:lstStyle/>
                    <a:p>
                      <a:pPr algn="ctr"/>
                      <a:r>
                        <a:rPr lang="pt-BR" sz="1200" dirty="0">
                          <a:solidFill>
                            <a:srgbClr val="0082CE"/>
                          </a:solidFill>
                          <a:latin typeface="Century Gothic" panose="020B0502020202020204" pitchFamily="34" charset="0"/>
                        </a:rPr>
                        <a:t>OBJETIVO E ESTRATÉGIA</a:t>
                      </a:r>
                    </a:p>
                  </a:txBody>
                  <a:tcPr anchor="ctr">
                    <a:lnL w="12700" cmpd="sng">
                      <a:noFill/>
                    </a:lnL>
                    <a:lnR w="12700" cmpd="sng">
                      <a:noFill/>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707907"/>
                  </a:ext>
                </a:extLst>
              </a:tr>
              <a:tr h="430360">
                <a:tc>
                  <a:txBody>
                    <a:bodyPr/>
                    <a:lstStyle/>
                    <a:p>
                      <a:pPr algn="l">
                        <a:spcAft>
                          <a:spcPts val="600"/>
                        </a:spcAft>
                      </a:pPr>
                      <a:r>
                        <a:rPr lang="pt-BR" sz="900" dirty="0">
                          <a:solidFill>
                            <a:srgbClr val="1D252C"/>
                          </a:solidFill>
                          <a:latin typeface="Century Gothic" panose="020B0502020202020204" pitchFamily="34" charset="0"/>
                        </a:rPr>
                        <a:t>Meta de retorno de CDI + 3%. </a:t>
                      </a:r>
                      <a:r>
                        <a:rPr lang="pt-BR" sz="900" dirty="0" err="1">
                          <a:solidFill>
                            <a:srgbClr val="1D252C"/>
                          </a:solidFill>
                          <a:latin typeface="Century Gothic" panose="020B0502020202020204" pitchFamily="34" charset="0"/>
                        </a:rPr>
                        <a:t>Vol</a:t>
                      </a:r>
                      <a:r>
                        <a:rPr lang="pt-BR" sz="900" dirty="0">
                          <a:solidFill>
                            <a:srgbClr val="1D252C"/>
                          </a:solidFill>
                          <a:latin typeface="Century Gothic" panose="020B0502020202020204" pitchFamily="34" charset="0"/>
                        </a:rPr>
                        <a:t>: 3% a.a.</a:t>
                      </a:r>
                    </a:p>
                    <a:p>
                      <a:pPr algn="l">
                        <a:spcAft>
                          <a:spcPts val="600"/>
                        </a:spcAft>
                      </a:pPr>
                      <a:r>
                        <a:rPr lang="pt-BR" sz="900" dirty="0">
                          <a:solidFill>
                            <a:srgbClr val="1D252C"/>
                          </a:solidFill>
                          <a:latin typeface="Century Gothic" panose="020B0502020202020204" pitchFamily="34" charset="0"/>
                        </a:rPr>
                        <a:t>Portfólio composto majoritariamente por títulos públicos e instrumentos de crédito privado de empresas brasileiras e de outros países latino-americanos e de baixo risco de crédito privado</a:t>
                      </a:r>
                    </a:p>
                    <a:p>
                      <a:pPr algn="l">
                        <a:spcAft>
                          <a:spcPts val="600"/>
                        </a:spcAft>
                      </a:pPr>
                      <a:r>
                        <a:rPr lang="pt-BR" sz="900" dirty="0">
                          <a:solidFill>
                            <a:srgbClr val="1D252C"/>
                          </a:solidFill>
                          <a:latin typeface="Century Gothic" panose="020B0502020202020204" pitchFamily="34" charset="0"/>
                        </a:rPr>
                        <a:t>Bonds de empresas com parte significativa dos seus negócios localizados na América Latina</a:t>
                      </a:r>
                    </a:p>
                    <a:p>
                      <a:pPr algn="l">
                        <a:spcAft>
                          <a:spcPts val="600"/>
                        </a:spcAft>
                      </a:pPr>
                      <a:r>
                        <a:rPr lang="pt-BR" sz="900" dirty="0">
                          <a:solidFill>
                            <a:srgbClr val="1D252C"/>
                          </a:solidFill>
                          <a:latin typeface="Century Gothic" panose="020B0502020202020204" pitchFamily="34" charset="0"/>
                        </a:rPr>
                        <a:t>Arbitragem entre diferentes indexadores. Crédito privado estruturado (FIDCs, CRIs, </a:t>
                      </a:r>
                      <a:r>
                        <a:rPr lang="pt-BR" sz="900" dirty="0" err="1">
                          <a:solidFill>
                            <a:srgbClr val="1D252C"/>
                          </a:solidFill>
                          <a:latin typeface="Century Gothic" panose="020B0502020202020204" pitchFamily="34" charset="0"/>
                        </a:rPr>
                        <a:t>etc</a:t>
                      </a:r>
                      <a:r>
                        <a:rPr lang="pt-BR" sz="900" dirty="0">
                          <a:solidFill>
                            <a:srgbClr val="1D252C"/>
                          </a:solidFill>
                          <a:latin typeface="Century Gothic" panose="020B0502020202020204" pitchFamily="34" charset="0"/>
                        </a:rPr>
                        <a:t>)</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bl>
          </a:graphicData>
        </a:graphic>
      </p:graphicFrame>
      <p:graphicFrame>
        <p:nvGraphicFramePr>
          <p:cNvPr id="16" name="Tabela 2">
            <a:extLst>
              <a:ext uri="{FF2B5EF4-FFF2-40B4-BE49-F238E27FC236}">
                <a16:creationId xmlns:a16="http://schemas.microsoft.com/office/drawing/2014/main" id="{CE8E946D-FF3A-AE5A-2CB5-A38EFDB6C60E}"/>
              </a:ext>
            </a:extLst>
          </p:cNvPr>
          <p:cNvGraphicFramePr>
            <a:graphicFrameLocks noGrp="1"/>
          </p:cNvGraphicFramePr>
          <p:nvPr/>
        </p:nvGraphicFramePr>
        <p:xfrm>
          <a:off x="9321421" y="4978872"/>
          <a:ext cx="2511179" cy="1677600"/>
        </p:xfrm>
        <a:graphic>
          <a:graphicData uri="http://schemas.openxmlformats.org/drawingml/2006/table">
            <a:tbl>
              <a:tblPr firstRow="1" bandRow="1">
                <a:tableStyleId>{5C22544A-7EE6-4342-B048-85BDC9FD1C3A}</a:tableStyleId>
              </a:tblPr>
              <a:tblGrid>
                <a:gridCol w="1247324">
                  <a:extLst>
                    <a:ext uri="{9D8B030D-6E8A-4147-A177-3AD203B41FA5}">
                      <a16:colId xmlns:a16="http://schemas.microsoft.com/office/drawing/2014/main" val="2621192149"/>
                    </a:ext>
                  </a:extLst>
                </a:gridCol>
                <a:gridCol w="1263855">
                  <a:extLst>
                    <a:ext uri="{9D8B030D-6E8A-4147-A177-3AD203B41FA5}">
                      <a16:colId xmlns:a16="http://schemas.microsoft.com/office/drawing/2014/main" val="1044384678"/>
                    </a:ext>
                  </a:extLst>
                </a:gridCol>
              </a:tblGrid>
              <a:tr h="306000">
                <a:tc gridSpan="2">
                  <a:txBody>
                    <a:bodyPr/>
                    <a:lstStyle/>
                    <a:p>
                      <a:pPr algn="ctr"/>
                      <a:r>
                        <a:rPr lang="pt-BR" sz="1200" dirty="0">
                          <a:solidFill>
                            <a:srgbClr val="0082CE"/>
                          </a:solidFill>
                          <a:latin typeface="Century Gothic" panose="020B0502020202020204" pitchFamily="34" charset="0"/>
                        </a:rPr>
                        <a:t>CARACTERÍSTICAS</a:t>
                      </a:r>
                    </a:p>
                  </a:txBody>
                  <a:tcPr anchor="ct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noFill/>
                  </a:tcPr>
                </a:tc>
                <a:tc hMerge="1">
                  <a:txBody>
                    <a:bodyPr/>
                    <a:lstStyle/>
                    <a:p>
                      <a:endParaRPr lang="pt-BR" sz="1000">
                        <a:latin typeface="Century Gothic" panose="020B0502020202020204" pitchFamily="34" charset="0"/>
                      </a:endParaRPr>
                    </a:p>
                  </a:txBody>
                  <a:tcPr>
                    <a:solidFill>
                      <a:srgbClr val="0082CE"/>
                    </a:solidFill>
                  </a:tcPr>
                </a:tc>
                <a:extLst>
                  <a:ext uri="{0D108BD9-81ED-4DB2-BD59-A6C34878D82A}">
                    <a16:rowId xmlns:a16="http://schemas.microsoft.com/office/drawing/2014/main" val="1702707907"/>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Adm.</a:t>
                      </a:r>
                    </a:p>
                  </a:txBody>
                  <a:tcPr>
                    <a:lnT w="12700" cap="flat" cmpd="sng" algn="ctr">
                      <a:solidFill>
                        <a:srgbClr val="0082CE"/>
                      </a:solidFill>
                      <a:prstDash val="solid"/>
                      <a:round/>
                      <a:headEnd type="none" w="med" len="med"/>
                      <a:tailEnd type="none" w="med" len="med"/>
                    </a:lnT>
                    <a:noFill/>
                  </a:tcPr>
                </a:tc>
                <a:tc>
                  <a:txBody>
                    <a:bodyPr/>
                    <a:lstStyle/>
                    <a:p>
                      <a:r>
                        <a:rPr lang="pt-BR" sz="900" dirty="0">
                          <a:solidFill>
                            <a:srgbClr val="1D252C"/>
                          </a:solidFill>
                          <a:latin typeface="Century Gothic" panose="020B0502020202020204" pitchFamily="34" charset="0"/>
                        </a:rPr>
                        <a:t>1,20% a.a.</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Perf.</a:t>
                      </a:r>
                    </a:p>
                  </a:txBody>
                  <a:tcPr>
                    <a:noFill/>
                  </a:tcPr>
                </a:tc>
                <a:tc>
                  <a:txBody>
                    <a:bodyPr/>
                    <a:lstStyle/>
                    <a:p>
                      <a:r>
                        <a:rPr lang="pt-BR" sz="900" dirty="0">
                          <a:solidFill>
                            <a:srgbClr val="1D252C"/>
                          </a:solidFill>
                          <a:latin typeface="Century Gothic" panose="020B0502020202020204" pitchFamily="34" charset="0"/>
                        </a:rPr>
                        <a:t>20% s/ CDI</a:t>
                      </a:r>
                    </a:p>
                  </a:txBody>
                  <a:tcPr>
                    <a:noFill/>
                  </a:tcPr>
                </a:tc>
                <a:extLst>
                  <a:ext uri="{0D108BD9-81ED-4DB2-BD59-A6C34878D82A}">
                    <a16:rowId xmlns:a16="http://schemas.microsoft.com/office/drawing/2014/main" val="3073777040"/>
                  </a:ext>
                </a:extLst>
              </a:tr>
              <a:tr h="216000">
                <a:tc>
                  <a:txBody>
                    <a:bodyPr/>
                    <a:lstStyle/>
                    <a:p>
                      <a:r>
                        <a:rPr lang="pt-BR" sz="900" dirty="0">
                          <a:solidFill>
                            <a:srgbClr val="1D252C"/>
                          </a:solidFill>
                          <a:latin typeface="Century Gothic" panose="020B0502020202020204" pitchFamily="34" charset="0"/>
                        </a:rPr>
                        <a:t>Aplicação mín.</a:t>
                      </a:r>
                    </a:p>
                  </a:txBody>
                  <a:tcPr>
                    <a:noFill/>
                  </a:tcPr>
                </a:tc>
                <a:tc>
                  <a:txBody>
                    <a:bodyPr/>
                    <a:lstStyle/>
                    <a:p>
                      <a:r>
                        <a:rPr lang="pt-BR" sz="900" dirty="0">
                          <a:solidFill>
                            <a:srgbClr val="1D252C"/>
                          </a:solidFill>
                          <a:latin typeface="Century Gothic" panose="020B0502020202020204" pitchFamily="34" charset="0"/>
                        </a:rPr>
                        <a:t>R$ 1.000,00</a:t>
                      </a:r>
                    </a:p>
                  </a:txBody>
                  <a:tcPr>
                    <a:noFill/>
                  </a:tcPr>
                </a:tc>
                <a:extLst>
                  <a:ext uri="{0D108BD9-81ED-4DB2-BD59-A6C34878D82A}">
                    <a16:rowId xmlns:a16="http://schemas.microsoft.com/office/drawing/2014/main" val="690175989"/>
                  </a:ext>
                </a:extLst>
              </a:tr>
              <a:tr h="216000">
                <a:tc>
                  <a:txBody>
                    <a:bodyPr/>
                    <a:lstStyle/>
                    <a:p>
                      <a:r>
                        <a:rPr lang="pt-BR" sz="900" dirty="0">
                          <a:solidFill>
                            <a:srgbClr val="1D252C"/>
                          </a:solidFill>
                          <a:latin typeface="Century Gothic" panose="020B0502020202020204" pitchFamily="34" charset="0"/>
                        </a:rPr>
                        <a:t>Resgate</a:t>
                      </a:r>
                    </a:p>
                  </a:txBody>
                  <a:tcPr>
                    <a:noFill/>
                  </a:tcPr>
                </a:tc>
                <a:tc>
                  <a:txBody>
                    <a:bodyPr/>
                    <a:lstStyle/>
                    <a:p>
                      <a:r>
                        <a:rPr lang="fr-FR" sz="900" dirty="0">
                          <a:solidFill>
                            <a:srgbClr val="1D252C"/>
                          </a:solidFill>
                          <a:latin typeface="Century Gothic" panose="020B0502020202020204" pitchFamily="34" charset="0"/>
                        </a:rPr>
                        <a:t>D+59 dc/D+1 du</a:t>
                      </a:r>
                    </a:p>
                  </a:txBody>
                  <a:tcPr>
                    <a:noFill/>
                  </a:tcPr>
                </a:tc>
                <a:extLst>
                  <a:ext uri="{0D108BD9-81ED-4DB2-BD59-A6C34878D82A}">
                    <a16:rowId xmlns:a16="http://schemas.microsoft.com/office/drawing/2014/main" val="524102524"/>
                  </a:ext>
                </a:extLst>
              </a:tr>
              <a:tr h="216000">
                <a:tc>
                  <a:txBody>
                    <a:bodyPr/>
                    <a:lstStyle/>
                    <a:p>
                      <a:r>
                        <a:rPr lang="pt-BR" sz="900" dirty="0">
                          <a:solidFill>
                            <a:srgbClr val="1D252C"/>
                          </a:solidFill>
                          <a:latin typeface="Century Gothic" panose="020B0502020202020204" pitchFamily="34" charset="0"/>
                        </a:rPr>
                        <a:t>PL Estratégia</a:t>
                      </a:r>
                    </a:p>
                  </a:txBody>
                  <a:tcPr>
                    <a:noFill/>
                  </a:tcPr>
                </a:tc>
                <a:tc>
                  <a:txBody>
                    <a:bodyPr/>
                    <a:lstStyle/>
                    <a:p>
                      <a:r>
                        <a:rPr lang="pt-BR" sz="900" dirty="0">
                          <a:solidFill>
                            <a:srgbClr val="1D252C"/>
                          </a:solidFill>
                          <a:latin typeface="Century Gothic" panose="020B0502020202020204" pitchFamily="34" charset="0"/>
                        </a:rPr>
                        <a:t>R$ 394 mi</a:t>
                      </a:r>
                    </a:p>
                  </a:txBody>
                  <a:tcPr>
                    <a:noFill/>
                  </a:tcPr>
                </a:tc>
                <a:extLst>
                  <a:ext uri="{0D108BD9-81ED-4DB2-BD59-A6C34878D82A}">
                    <a16:rowId xmlns:a16="http://schemas.microsoft.com/office/drawing/2014/main" val="3557358270"/>
                  </a:ext>
                </a:extLst>
              </a:tr>
              <a:tr h="216000">
                <a:tc>
                  <a:txBody>
                    <a:bodyPr/>
                    <a:lstStyle/>
                    <a:p>
                      <a:r>
                        <a:rPr lang="pt-BR" sz="900" dirty="0">
                          <a:solidFill>
                            <a:srgbClr val="1D252C"/>
                          </a:solidFill>
                          <a:latin typeface="Century Gothic" panose="020B0502020202020204" pitchFamily="34" charset="0"/>
                        </a:rPr>
                        <a:t>Data de Início</a:t>
                      </a:r>
                    </a:p>
                  </a:txBody>
                  <a:tcPr>
                    <a:noFill/>
                  </a:tcPr>
                </a:tc>
                <a:tc>
                  <a:txBody>
                    <a:bodyPr/>
                    <a:lstStyle/>
                    <a:p>
                      <a:r>
                        <a:rPr lang="pt-BR" sz="900" dirty="0">
                          <a:solidFill>
                            <a:srgbClr val="1D252C"/>
                          </a:solidFill>
                          <a:latin typeface="Century Gothic" panose="020B0502020202020204" pitchFamily="34" charset="0"/>
                        </a:rPr>
                        <a:t>15/06/2020</a:t>
                      </a:r>
                    </a:p>
                  </a:txBody>
                  <a:tcPr>
                    <a:noFill/>
                  </a:tcPr>
                </a:tc>
                <a:extLst>
                  <a:ext uri="{0D108BD9-81ED-4DB2-BD59-A6C34878D82A}">
                    <a16:rowId xmlns:a16="http://schemas.microsoft.com/office/drawing/2014/main" val="13385555"/>
                  </a:ext>
                </a:extLst>
              </a:tr>
            </a:tbl>
          </a:graphicData>
        </a:graphic>
      </p:graphicFrame>
      <p:sp>
        <p:nvSpPr>
          <p:cNvPr id="6" name="Text Placeholder 5">
            <a:extLst>
              <a:ext uri="{FF2B5EF4-FFF2-40B4-BE49-F238E27FC236}">
                <a16:creationId xmlns:a16="http://schemas.microsoft.com/office/drawing/2014/main" id="{265C32F8-31F4-FC5C-3A20-D50EB01E1E08}"/>
              </a:ext>
            </a:extLst>
          </p:cNvPr>
          <p:cNvSpPr>
            <a:spLocks noGrp="1"/>
          </p:cNvSpPr>
          <p:nvPr>
            <p:ph type="body" sz="quarter" idx="10"/>
          </p:nvPr>
        </p:nvSpPr>
        <p:spPr/>
        <p:txBody>
          <a:bodyPr/>
          <a:lstStyle/>
          <a:p>
            <a:r>
              <a:rPr lang="pt-BR" dirty="0"/>
              <a:t>Crédito Privado High Grade D+60 com estruturados e </a:t>
            </a:r>
            <a:r>
              <a:rPr lang="pt-BR" dirty="0" err="1"/>
              <a:t>bonds</a:t>
            </a:r>
            <a:r>
              <a:rPr lang="pt-BR" dirty="0"/>
              <a:t> offshore </a:t>
            </a:r>
          </a:p>
        </p:txBody>
      </p:sp>
      <p:sp>
        <p:nvSpPr>
          <p:cNvPr id="4" name="TextBox 28">
            <a:extLst>
              <a:ext uri="{FF2B5EF4-FFF2-40B4-BE49-F238E27FC236}">
                <a16:creationId xmlns:a16="http://schemas.microsoft.com/office/drawing/2014/main" id="{CFA8533E-182C-4EAA-FE5D-1A9561261645}"/>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30/06/2025</a:t>
            </a:r>
          </a:p>
        </p:txBody>
      </p:sp>
      <p:graphicFrame>
        <p:nvGraphicFramePr>
          <p:cNvPr id="3" name="Gráfico 2">
            <a:extLst>
              <a:ext uri="{FF2B5EF4-FFF2-40B4-BE49-F238E27FC236}">
                <a16:creationId xmlns:a16="http://schemas.microsoft.com/office/drawing/2014/main" id="{ED0BF1EE-133B-BF73-2B31-70E06AFCF7D9}"/>
              </a:ext>
            </a:extLst>
          </p:cNvPr>
          <p:cNvGraphicFramePr>
            <a:graphicFrameLocks/>
          </p:cNvGraphicFramePr>
          <p:nvPr/>
        </p:nvGraphicFramePr>
        <p:xfrm>
          <a:off x="371475" y="1449388"/>
          <a:ext cx="11449049" cy="3419475"/>
        </p:xfrm>
        <a:graphic>
          <a:graphicData uri="http://schemas.openxmlformats.org/drawingml/2006/chart">
            <c:chart xmlns:c="http://schemas.openxmlformats.org/drawingml/2006/chart" xmlns:r="http://schemas.openxmlformats.org/officeDocument/2006/relationships" r:id="rId3"/>
          </a:graphicData>
        </a:graphic>
      </p:graphicFrame>
      <p:sp>
        <p:nvSpPr>
          <p:cNvPr id="18" name="Google Shape;283;p91">
            <a:extLst>
              <a:ext uri="{FF2B5EF4-FFF2-40B4-BE49-F238E27FC236}">
                <a16:creationId xmlns:a16="http://schemas.microsoft.com/office/drawing/2014/main" id="{570B96E8-738E-671B-1029-D6E6FACCCC36}"/>
              </a:ext>
            </a:extLst>
          </p:cNvPr>
          <p:cNvSpPr/>
          <p:nvPr/>
        </p:nvSpPr>
        <p:spPr>
          <a:xfrm>
            <a:off x="10686702" y="1449388"/>
            <a:ext cx="1327004" cy="293696"/>
          </a:xfrm>
          <a:prstGeom prst="rect">
            <a:avLst/>
          </a:prstGeom>
          <a:solidFill>
            <a:schemeClr val="bg1"/>
          </a:solidFill>
          <a:ln>
            <a:noFill/>
          </a:ln>
        </p:spPr>
        <p:txBody>
          <a:bodyPr spcFirstLastPara="1" wrap="square" lIns="35700" tIns="35700" rIns="35700" bIns="35700" anchor="ctr" anchorCtr="0">
            <a:spAutoFit/>
          </a:bodyPr>
          <a:lstStyle/>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6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144% </a:t>
            </a:r>
            <a:r>
              <a:rPr kumimoji="0" lang="pt-BR" sz="11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do CDI</a:t>
            </a:r>
            <a:endParaRPr kumimoji="0" lang="pt-BR" sz="8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endParaRPr>
          </a:p>
        </p:txBody>
      </p:sp>
    </p:spTree>
    <p:extLst>
      <p:ext uri="{BB962C8B-B14F-4D97-AF65-F5344CB8AC3E}">
        <p14:creationId xmlns:p14="http://schemas.microsoft.com/office/powerpoint/2010/main" val="510910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0982F-57C4-8DD9-F7F7-A43B4C938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FE7373-ECD0-A832-E034-C881B1E88381}"/>
              </a:ext>
            </a:extLst>
          </p:cNvPr>
          <p:cNvSpPr>
            <a:spLocks noGrp="1"/>
          </p:cNvSpPr>
          <p:nvPr>
            <p:ph type="title"/>
          </p:nvPr>
        </p:nvSpPr>
        <p:spPr/>
        <p:txBody>
          <a:bodyPr/>
          <a:lstStyle/>
          <a:p>
            <a:r>
              <a:rPr lang="pt-BR" dirty="0"/>
              <a:t>NOSSA HISTÓRIA</a:t>
            </a:r>
          </a:p>
        </p:txBody>
      </p:sp>
      <p:grpSp>
        <p:nvGrpSpPr>
          <p:cNvPr id="49" name="Group 48">
            <a:extLst>
              <a:ext uri="{FF2B5EF4-FFF2-40B4-BE49-F238E27FC236}">
                <a16:creationId xmlns:a16="http://schemas.microsoft.com/office/drawing/2014/main" id="{7C94778D-4A49-6E1A-8779-7B18438F5AF8}"/>
              </a:ext>
            </a:extLst>
          </p:cNvPr>
          <p:cNvGrpSpPr/>
          <p:nvPr/>
        </p:nvGrpSpPr>
        <p:grpSpPr>
          <a:xfrm>
            <a:off x="1170177" y="4225648"/>
            <a:ext cx="11001872" cy="2235632"/>
            <a:chOff x="1170177" y="4225648"/>
            <a:chExt cx="11001872" cy="2235632"/>
          </a:xfrm>
        </p:grpSpPr>
        <p:sp>
          <p:nvSpPr>
            <p:cNvPr id="34" name="CaixaDeTexto 16">
              <a:extLst>
                <a:ext uri="{FF2B5EF4-FFF2-40B4-BE49-F238E27FC236}">
                  <a16:creationId xmlns:a16="http://schemas.microsoft.com/office/drawing/2014/main" id="{0C79A977-2059-145A-5BF3-907C7D2731A3}"/>
                </a:ext>
              </a:extLst>
            </p:cNvPr>
            <p:cNvSpPr txBox="1"/>
            <p:nvPr/>
          </p:nvSpPr>
          <p:spPr>
            <a:xfrm>
              <a:off x="10372049" y="4225648"/>
              <a:ext cx="1800000" cy="1015663"/>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Melhores do Ano 2025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Exame e BTG Pactual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Melhor Asset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Melhor </a:t>
              </a:r>
              <a:r>
                <a:rPr kumimoji="0" lang="pt-BR" sz="10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Long</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&amp; Short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Melhor </a:t>
              </a:r>
              <a:r>
                <a:rPr kumimoji="0" lang="pt-BR" sz="10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Deb</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Incentivadas</a:t>
              </a:r>
            </a:p>
          </p:txBody>
        </p:sp>
        <p:sp>
          <p:nvSpPr>
            <p:cNvPr id="17" name="CaixaDeTexto 16">
              <a:extLst>
                <a:ext uri="{FF2B5EF4-FFF2-40B4-BE49-F238E27FC236}">
                  <a16:creationId xmlns:a16="http://schemas.microsoft.com/office/drawing/2014/main" id="{063BD049-4A6C-E040-E90F-150912408C5B}"/>
                </a:ext>
              </a:extLst>
            </p:cNvPr>
            <p:cNvSpPr txBox="1"/>
            <p:nvPr/>
          </p:nvSpPr>
          <p:spPr>
            <a:xfrm>
              <a:off x="1170177" y="4231830"/>
              <a:ext cx="1800000" cy="553998"/>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Lançamento do Quest Ações</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1º fundo de Renda Variável</a:t>
              </a:r>
            </a:p>
          </p:txBody>
        </p:sp>
        <p:pic>
          <p:nvPicPr>
            <p:cNvPr id="8" name="Picture 2" descr="L:\MKT\QUEST\logo\positivo_vertical\QT_positivo_vertical_BAIXA.jpg">
              <a:extLst>
                <a:ext uri="{FF2B5EF4-FFF2-40B4-BE49-F238E27FC236}">
                  <a16:creationId xmlns:a16="http://schemas.microsoft.com/office/drawing/2014/main" id="{03A07711-B572-2EC8-246D-22326B25DF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00177" y="4934047"/>
              <a:ext cx="540000" cy="664615"/>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6">
              <a:extLst>
                <a:ext uri="{FF2B5EF4-FFF2-40B4-BE49-F238E27FC236}">
                  <a16:creationId xmlns:a16="http://schemas.microsoft.com/office/drawing/2014/main" id="{D7F19CBE-4C75-29FF-1AD7-7B6C525A1F16}"/>
                </a:ext>
              </a:extLst>
            </p:cNvPr>
            <p:cNvSpPr txBox="1"/>
            <p:nvPr/>
          </p:nvSpPr>
          <p:spPr>
            <a:xfrm>
              <a:off x="3470645" y="4231830"/>
              <a:ext cx="1800000" cy="1015663"/>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Incorporação da AZ </a:t>
              </a:r>
              <a:r>
                <a:rPr kumimoji="0" lang="pt-BR" sz="10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Legan</a:t>
              </a:r>
              <a:endPar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ValorInveste</a:t>
              </a:r>
              <a:endPar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Top Asset de Renda Variável</a:t>
              </a:r>
            </a:p>
          </p:txBody>
        </p:sp>
        <p:pic>
          <p:nvPicPr>
            <p:cNvPr id="15" name="Imagem 47">
              <a:extLst>
                <a:ext uri="{FF2B5EF4-FFF2-40B4-BE49-F238E27FC236}">
                  <a16:creationId xmlns:a16="http://schemas.microsoft.com/office/drawing/2014/main" id="{54AD18D8-BFA6-0C35-FD27-7674072304FF}"/>
                </a:ext>
              </a:extLst>
            </p:cNvPr>
            <p:cNvPicPr>
              <a:picLocks noChangeAspect="1"/>
            </p:cNvPicPr>
            <p:nvPr/>
          </p:nvPicPr>
          <p:blipFill>
            <a:blip r:embed="rId3"/>
            <a:stretch>
              <a:fillRect/>
            </a:stretch>
          </p:blipFill>
          <p:spPr>
            <a:xfrm>
              <a:off x="3676707" y="5395712"/>
              <a:ext cx="1379793" cy="348795"/>
            </a:xfrm>
            <a:prstGeom prst="rect">
              <a:avLst/>
            </a:prstGeom>
          </p:spPr>
        </p:pic>
        <p:pic>
          <p:nvPicPr>
            <p:cNvPr id="16" name="Picture 15">
              <a:extLst>
                <a:ext uri="{FF2B5EF4-FFF2-40B4-BE49-F238E27FC236}">
                  <a16:creationId xmlns:a16="http://schemas.microsoft.com/office/drawing/2014/main" id="{210FA4FD-A424-175E-061E-C31D598FA903}"/>
                </a:ext>
              </a:extLst>
            </p:cNvPr>
            <p:cNvPicPr>
              <a:picLocks noChangeAspect="1"/>
            </p:cNvPicPr>
            <p:nvPr/>
          </p:nvPicPr>
          <p:blipFill>
            <a:blip r:embed="rId4"/>
            <a:stretch>
              <a:fillRect/>
            </a:stretch>
          </p:blipFill>
          <p:spPr>
            <a:xfrm>
              <a:off x="4233513" y="5888370"/>
              <a:ext cx="328962" cy="572910"/>
            </a:xfrm>
            <a:prstGeom prst="rect">
              <a:avLst/>
            </a:prstGeom>
          </p:spPr>
        </p:pic>
        <p:sp>
          <p:nvSpPr>
            <p:cNvPr id="22" name="CaixaDeTexto 16">
              <a:extLst>
                <a:ext uri="{FF2B5EF4-FFF2-40B4-BE49-F238E27FC236}">
                  <a16:creationId xmlns:a16="http://schemas.microsoft.com/office/drawing/2014/main" id="{7DCEC43A-3E5B-D0DA-FEC7-6E0FC3F12263}"/>
                </a:ext>
              </a:extLst>
            </p:cNvPr>
            <p:cNvSpPr txBox="1"/>
            <p:nvPr/>
          </p:nvSpPr>
          <p:spPr>
            <a:xfrm>
              <a:off x="5771113" y="4231830"/>
              <a:ext cx="1800000" cy="1169551"/>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Aquisição da MZK Investimentos</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reforçando a área Macro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XP Inc. </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 o fundo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XP Private Equity </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adquirem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participação na AZ Quest</a:t>
              </a:r>
            </a:p>
          </p:txBody>
        </p:sp>
        <p:pic>
          <p:nvPicPr>
            <p:cNvPr id="35" name="Picture 4" descr="MZK Investimentos - Trashin">
              <a:extLst>
                <a:ext uri="{FF2B5EF4-FFF2-40B4-BE49-F238E27FC236}">
                  <a16:creationId xmlns:a16="http://schemas.microsoft.com/office/drawing/2014/main" id="{3ED2EAA8-66BC-A02D-B5BB-3909E6B665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1113" y="5960396"/>
              <a:ext cx="900000" cy="41351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38B8586-C517-E7E6-23B9-84948438101B}"/>
                </a:ext>
              </a:extLst>
            </p:cNvPr>
            <p:cNvPicPr>
              <a:picLocks noChangeAspect="1"/>
            </p:cNvPicPr>
            <p:nvPr/>
          </p:nvPicPr>
          <p:blipFill rotWithShape="1">
            <a:blip r:embed="rId6"/>
            <a:srcRect l="27003" t="38295" r="25926" b="38430"/>
            <a:stretch/>
          </p:blipFill>
          <p:spPr>
            <a:xfrm>
              <a:off x="6185719" y="5549600"/>
              <a:ext cx="970788" cy="270000"/>
            </a:xfrm>
            <a:prstGeom prst="rect">
              <a:avLst/>
            </a:prstGeom>
          </p:spPr>
        </p:pic>
        <p:sp>
          <p:nvSpPr>
            <p:cNvPr id="31" name="CaixaDeTexto 16">
              <a:extLst>
                <a:ext uri="{FF2B5EF4-FFF2-40B4-BE49-F238E27FC236}">
                  <a16:creationId xmlns:a16="http://schemas.microsoft.com/office/drawing/2014/main" id="{F89ACD5E-C7C9-143F-6C14-F2ED434348B7}"/>
                </a:ext>
              </a:extLst>
            </p:cNvPr>
            <p:cNvSpPr txBox="1"/>
            <p:nvPr/>
          </p:nvSpPr>
          <p:spPr>
            <a:xfrm>
              <a:off x="8071581" y="4231830"/>
              <a:ext cx="1800000" cy="1631216"/>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Lançamento do primeiro fundo de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Infraestrutura</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o AZQI11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Aquisição de 50% da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Panorama Capital </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–estratégia de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Fundos Imobiliários</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Em outubro lançamos o 1º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FII</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o</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AZPR11</a:t>
              </a:r>
            </a:p>
          </p:txBody>
        </p:sp>
        <p:pic>
          <p:nvPicPr>
            <p:cNvPr id="38" name="Picture 37" descr="A black and blue logo&#10;&#10;Description automatically generated">
              <a:extLst>
                <a:ext uri="{FF2B5EF4-FFF2-40B4-BE49-F238E27FC236}">
                  <a16:creationId xmlns:a16="http://schemas.microsoft.com/office/drawing/2014/main" id="{46339C7A-6EB4-5C70-7682-572287558E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3372" y="6008783"/>
              <a:ext cx="876418" cy="252000"/>
            </a:xfrm>
            <a:prstGeom prst="rect">
              <a:avLst/>
            </a:prstGeom>
          </p:spPr>
        </p:pic>
      </p:grpSp>
      <p:grpSp>
        <p:nvGrpSpPr>
          <p:cNvPr id="51" name="Group 50">
            <a:extLst>
              <a:ext uri="{FF2B5EF4-FFF2-40B4-BE49-F238E27FC236}">
                <a16:creationId xmlns:a16="http://schemas.microsoft.com/office/drawing/2014/main" id="{6BA1FBF7-5886-D4E9-1F2C-A0CBDFE97F73}"/>
              </a:ext>
            </a:extLst>
          </p:cNvPr>
          <p:cNvGrpSpPr/>
          <p:nvPr/>
        </p:nvGrpSpPr>
        <p:grpSpPr>
          <a:xfrm>
            <a:off x="-207547" y="3781407"/>
            <a:ext cx="12607094" cy="313959"/>
            <a:chOff x="-207547" y="3784498"/>
            <a:chExt cx="12607094" cy="313959"/>
          </a:xfrm>
        </p:grpSpPr>
        <p:cxnSp>
          <p:nvCxnSpPr>
            <p:cNvPr id="3" name="Straight Connector 2">
              <a:extLst>
                <a:ext uri="{FF2B5EF4-FFF2-40B4-BE49-F238E27FC236}">
                  <a16:creationId xmlns:a16="http://schemas.microsoft.com/office/drawing/2014/main" id="{9A847AA8-2D4B-657E-144A-45C6561D1BB9}"/>
                </a:ext>
              </a:extLst>
            </p:cNvPr>
            <p:cNvCxnSpPr>
              <a:cxnSpLocks/>
            </p:cNvCxnSpPr>
            <p:nvPr/>
          </p:nvCxnSpPr>
          <p:spPr>
            <a:xfrm>
              <a:off x="-207547" y="3944568"/>
              <a:ext cx="12607094" cy="0"/>
            </a:xfrm>
            <a:prstGeom prst="line">
              <a:avLst/>
            </a:prstGeom>
            <a:ln w="22225" cap="flat" cmpd="sng" algn="ctr">
              <a:solidFill>
                <a:srgbClr val="0082CE"/>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tx1"/>
            </a:fontRef>
          </p:style>
        </p:cxnSp>
        <p:sp>
          <p:nvSpPr>
            <p:cNvPr id="6" name="CaixaDeTexto 84">
              <a:extLst>
                <a:ext uri="{FF2B5EF4-FFF2-40B4-BE49-F238E27FC236}">
                  <a16:creationId xmlns:a16="http://schemas.microsoft.com/office/drawing/2014/main" id="{55CE9932-7291-66B0-40EB-3933A8D938B2}"/>
                </a:ext>
              </a:extLst>
            </p:cNvPr>
            <p:cNvSpPr txBox="1"/>
            <p:nvPr/>
          </p:nvSpPr>
          <p:spPr>
            <a:xfrm>
              <a:off x="10958327" y="3784498"/>
              <a:ext cx="627459"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mn-ea"/>
                  <a:cs typeface="+mn-cs"/>
                </a:rPr>
                <a:t>2025</a:t>
              </a:r>
            </a:p>
          </p:txBody>
        </p:sp>
        <p:sp>
          <p:nvSpPr>
            <p:cNvPr id="5" name="CaixaDeTexto 84">
              <a:extLst>
                <a:ext uri="{FF2B5EF4-FFF2-40B4-BE49-F238E27FC236}">
                  <a16:creationId xmlns:a16="http://schemas.microsoft.com/office/drawing/2014/main" id="{D85A2BAA-41EA-3386-5430-D2895E3B5B3E}"/>
                </a:ext>
              </a:extLst>
            </p:cNvPr>
            <p:cNvSpPr txBox="1"/>
            <p:nvPr/>
          </p:nvSpPr>
          <p:spPr>
            <a:xfrm>
              <a:off x="606214" y="3784498"/>
              <a:ext cx="627459"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mn-ea"/>
                  <a:cs typeface="+mn-cs"/>
                </a:rPr>
                <a:t>2001</a:t>
              </a:r>
            </a:p>
          </p:txBody>
        </p:sp>
        <p:sp>
          <p:nvSpPr>
            <p:cNvPr id="12" name="CaixaDeTexto 84">
              <a:extLst>
                <a:ext uri="{FF2B5EF4-FFF2-40B4-BE49-F238E27FC236}">
                  <a16:creationId xmlns:a16="http://schemas.microsoft.com/office/drawing/2014/main" id="{6DA51F07-9868-4759-9A56-DD8AD5963AFB}"/>
                </a:ext>
              </a:extLst>
            </p:cNvPr>
            <p:cNvSpPr txBox="1"/>
            <p:nvPr/>
          </p:nvSpPr>
          <p:spPr>
            <a:xfrm>
              <a:off x="1756448" y="3790680"/>
              <a:ext cx="627459"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mn-ea"/>
                  <a:cs typeface="+mn-cs"/>
                </a:rPr>
                <a:t>2005</a:t>
              </a:r>
            </a:p>
          </p:txBody>
        </p:sp>
        <p:sp>
          <p:nvSpPr>
            <p:cNvPr id="13" name="CaixaDeTexto 84">
              <a:extLst>
                <a:ext uri="{FF2B5EF4-FFF2-40B4-BE49-F238E27FC236}">
                  <a16:creationId xmlns:a16="http://schemas.microsoft.com/office/drawing/2014/main" id="{F40E9F70-1CE1-FCC5-C9AC-FC15A67D0A96}"/>
                </a:ext>
              </a:extLst>
            </p:cNvPr>
            <p:cNvSpPr txBox="1"/>
            <p:nvPr/>
          </p:nvSpPr>
          <p:spPr>
            <a:xfrm>
              <a:off x="2913739" y="3790680"/>
              <a:ext cx="627459"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mn-ea"/>
                  <a:cs typeface="+mn-cs"/>
                </a:rPr>
                <a:t>2015</a:t>
              </a:r>
            </a:p>
          </p:txBody>
        </p:sp>
        <p:sp>
          <p:nvSpPr>
            <p:cNvPr id="24" name="CaixaDeTexto 84">
              <a:extLst>
                <a:ext uri="{FF2B5EF4-FFF2-40B4-BE49-F238E27FC236}">
                  <a16:creationId xmlns:a16="http://schemas.microsoft.com/office/drawing/2014/main" id="{2210FED6-B497-B1FB-52BC-1F607B4303B3}"/>
                </a:ext>
              </a:extLst>
            </p:cNvPr>
            <p:cNvSpPr txBox="1"/>
            <p:nvPr/>
          </p:nvSpPr>
          <p:spPr>
            <a:xfrm>
              <a:off x="4056916" y="3790680"/>
              <a:ext cx="627459"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mn-ea"/>
                  <a:cs typeface="+mn-cs"/>
                </a:rPr>
                <a:t>2016</a:t>
              </a:r>
            </a:p>
          </p:txBody>
        </p:sp>
        <p:sp>
          <p:nvSpPr>
            <p:cNvPr id="25" name="CaixaDeTexto 84">
              <a:extLst>
                <a:ext uri="{FF2B5EF4-FFF2-40B4-BE49-F238E27FC236}">
                  <a16:creationId xmlns:a16="http://schemas.microsoft.com/office/drawing/2014/main" id="{2E51F3F7-F618-A3BF-9016-11291566EC8C}"/>
                </a:ext>
              </a:extLst>
            </p:cNvPr>
            <p:cNvSpPr txBox="1"/>
            <p:nvPr/>
          </p:nvSpPr>
          <p:spPr>
            <a:xfrm>
              <a:off x="5207150" y="3790680"/>
              <a:ext cx="627459"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mn-ea"/>
                  <a:cs typeface="+mn-cs"/>
                </a:rPr>
                <a:t>2020</a:t>
              </a:r>
            </a:p>
          </p:txBody>
        </p:sp>
        <p:sp>
          <p:nvSpPr>
            <p:cNvPr id="26" name="CaixaDeTexto 84">
              <a:extLst>
                <a:ext uri="{FF2B5EF4-FFF2-40B4-BE49-F238E27FC236}">
                  <a16:creationId xmlns:a16="http://schemas.microsoft.com/office/drawing/2014/main" id="{D3A63612-83B6-9B98-9E74-08E42B1B45AC}"/>
                </a:ext>
              </a:extLst>
            </p:cNvPr>
            <p:cNvSpPr txBox="1"/>
            <p:nvPr/>
          </p:nvSpPr>
          <p:spPr>
            <a:xfrm>
              <a:off x="6357384" y="3790680"/>
              <a:ext cx="627459"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mn-ea"/>
                  <a:cs typeface="+mn-cs"/>
                </a:rPr>
                <a:t>2021</a:t>
              </a:r>
            </a:p>
          </p:txBody>
        </p:sp>
        <p:sp>
          <p:nvSpPr>
            <p:cNvPr id="29" name="CaixaDeTexto 84">
              <a:extLst>
                <a:ext uri="{FF2B5EF4-FFF2-40B4-BE49-F238E27FC236}">
                  <a16:creationId xmlns:a16="http://schemas.microsoft.com/office/drawing/2014/main" id="{A1A7A51A-102B-4803-AECC-4D5C37AC0CBF}"/>
                </a:ext>
              </a:extLst>
            </p:cNvPr>
            <p:cNvSpPr txBox="1"/>
            <p:nvPr/>
          </p:nvSpPr>
          <p:spPr>
            <a:xfrm>
              <a:off x="7508749" y="3790680"/>
              <a:ext cx="627459"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mn-ea"/>
                  <a:cs typeface="+mn-cs"/>
                </a:rPr>
                <a:t>2022</a:t>
              </a:r>
            </a:p>
          </p:txBody>
        </p:sp>
        <p:sp>
          <p:nvSpPr>
            <p:cNvPr id="27" name="CaixaDeTexto 84">
              <a:extLst>
                <a:ext uri="{FF2B5EF4-FFF2-40B4-BE49-F238E27FC236}">
                  <a16:creationId xmlns:a16="http://schemas.microsoft.com/office/drawing/2014/main" id="{717B924D-D1EB-FD0E-4A59-5B290A55C565}"/>
                </a:ext>
              </a:extLst>
            </p:cNvPr>
            <p:cNvSpPr txBox="1"/>
            <p:nvPr/>
          </p:nvSpPr>
          <p:spPr>
            <a:xfrm>
              <a:off x="8657852" y="3790680"/>
              <a:ext cx="627459"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mn-ea"/>
                  <a:cs typeface="+mn-cs"/>
                </a:rPr>
                <a:t>2023</a:t>
              </a:r>
            </a:p>
          </p:txBody>
        </p:sp>
        <p:sp>
          <p:nvSpPr>
            <p:cNvPr id="28" name="CaixaDeTexto 84">
              <a:extLst>
                <a:ext uri="{FF2B5EF4-FFF2-40B4-BE49-F238E27FC236}">
                  <a16:creationId xmlns:a16="http://schemas.microsoft.com/office/drawing/2014/main" id="{B05111C6-2BCB-E6BA-81C4-CDE78524BAD2}"/>
                </a:ext>
              </a:extLst>
            </p:cNvPr>
            <p:cNvSpPr txBox="1"/>
            <p:nvPr/>
          </p:nvSpPr>
          <p:spPr>
            <a:xfrm>
              <a:off x="9810348" y="3784498"/>
              <a:ext cx="627459" cy="307777"/>
            </a:xfrm>
            <a:prstGeom prst="rect">
              <a:avLst/>
            </a:prstGeom>
            <a:solidFill>
              <a:srgbClr val="FFFFFF"/>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mn-ea"/>
                  <a:cs typeface="+mn-cs"/>
                </a:rPr>
                <a:t>2024</a:t>
              </a:r>
            </a:p>
          </p:txBody>
        </p:sp>
      </p:grpSp>
      <p:grpSp>
        <p:nvGrpSpPr>
          <p:cNvPr id="50" name="Group 49">
            <a:extLst>
              <a:ext uri="{FF2B5EF4-FFF2-40B4-BE49-F238E27FC236}">
                <a16:creationId xmlns:a16="http://schemas.microsoft.com/office/drawing/2014/main" id="{BF37864F-3F33-73DF-07A8-E67BD2C390A0}"/>
              </a:ext>
            </a:extLst>
          </p:cNvPr>
          <p:cNvGrpSpPr/>
          <p:nvPr/>
        </p:nvGrpSpPr>
        <p:grpSpPr>
          <a:xfrm>
            <a:off x="19943" y="1518710"/>
            <a:ext cx="11001872" cy="2126233"/>
            <a:chOff x="19943" y="1518710"/>
            <a:chExt cx="11001872" cy="2126233"/>
          </a:xfrm>
        </p:grpSpPr>
        <p:sp>
          <p:nvSpPr>
            <p:cNvPr id="9" name="CaixaDeTexto 16">
              <a:extLst>
                <a:ext uri="{FF2B5EF4-FFF2-40B4-BE49-F238E27FC236}">
                  <a16:creationId xmlns:a16="http://schemas.microsoft.com/office/drawing/2014/main" id="{B0A85C4D-44AE-E9AE-3991-38305A8B2A3C}"/>
                </a:ext>
              </a:extLst>
            </p:cNvPr>
            <p:cNvSpPr txBox="1"/>
            <p:nvPr/>
          </p:nvSpPr>
          <p:spPr>
            <a:xfrm>
              <a:off x="19943" y="2475392"/>
              <a:ext cx="1800000" cy="1169551"/>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Fundação da Quest Investimentos </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por Luiz Carlos Mendonça de Barros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Lançamento do 1º fundo Macro</a:t>
              </a:r>
            </a:p>
          </p:txBody>
        </p:sp>
        <p:pic>
          <p:nvPicPr>
            <p:cNvPr id="7" name="Picture 3">
              <a:extLst>
                <a:ext uri="{FF2B5EF4-FFF2-40B4-BE49-F238E27FC236}">
                  <a16:creationId xmlns:a16="http://schemas.microsoft.com/office/drawing/2014/main" id="{35913E2B-344E-D475-1FF9-BE27C2EFD3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9321" y="1518710"/>
              <a:ext cx="541244" cy="802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CaixaDeTexto 16">
              <a:extLst>
                <a:ext uri="{FF2B5EF4-FFF2-40B4-BE49-F238E27FC236}">
                  <a16:creationId xmlns:a16="http://schemas.microsoft.com/office/drawing/2014/main" id="{D4AB604A-7138-9D5F-33F6-581212361A87}"/>
                </a:ext>
              </a:extLst>
            </p:cNvPr>
            <p:cNvSpPr txBox="1"/>
            <p:nvPr/>
          </p:nvSpPr>
          <p:spPr>
            <a:xfrm>
              <a:off x="2320411" y="2475392"/>
              <a:ext cx="1800000" cy="1169551"/>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Azimut Brasil adquire 60% da Quest Investimentos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Criação do conselho consultivo presidido por Luiz Carlos Mendonça de Barros</a:t>
              </a:r>
            </a:p>
          </p:txBody>
        </p:sp>
        <p:pic>
          <p:nvPicPr>
            <p:cNvPr id="11" name="Imagem 7">
              <a:extLst>
                <a:ext uri="{FF2B5EF4-FFF2-40B4-BE49-F238E27FC236}">
                  <a16:creationId xmlns:a16="http://schemas.microsoft.com/office/drawing/2014/main" id="{73F28A39-0DEA-B82A-E9A3-3649BBDD70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60534" y="2009441"/>
              <a:ext cx="1519754" cy="310041"/>
            </a:xfrm>
            <a:prstGeom prst="rect">
              <a:avLst/>
            </a:prstGeom>
          </p:spPr>
        </p:pic>
        <p:pic>
          <p:nvPicPr>
            <p:cNvPr id="14" name="Immagine 2">
              <a:extLst>
                <a:ext uri="{FF2B5EF4-FFF2-40B4-BE49-F238E27FC236}">
                  <a16:creationId xmlns:a16="http://schemas.microsoft.com/office/drawing/2014/main" id="{5D84BBFE-3FCF-43B8-5860-291451D50EB7}"/>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2762190" y="1546317"/>
              <a:ext cx="916442" cy="309600"/>
            </a:xfrm>
            <a:prstGeom prst="rect">
              <a:avLst/>
            </a:prstGeom>
          </p:spPr>
        </p:pic>
        <p:sp>
          <p:nvSpPr>
            <p:cNvPr id="21" name="CaixaDeTexto 16">
              <a:extLst>
                <a:ext uri="{FF2B5EF4-FFF2-40B4-BE49-F238E27FC236}">
                  <a16:creationId xmlns:a16="http://schemas.microsoft.com/office/drawing/2014/main" id="{C3308A7E-8FF6-C04C-BB46-583FD9395C3D}"/>
                </a:ext>
              </a:extLst>
            </p:cNvPr>
            <p:cNvSpPr txBox="1"/>
            <p:nvPr/>
          </p:nvSpPr>
          <p:spPr>
            <a:xfrm>
              <a:off x="4620879" y="3090945"/>
              <a:ext cx="1800000" cy="553998"/>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Rating MQ1 </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pela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Moody’s</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em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Excelente Qualidade de Gestão</a:t>
              </a:r>
            </a:p>
          </p:txBody>
        </p:sp>
        <p:pic>
          <p:nvPicPr>
            <p:cNvPr id="32" name="Picture 2" descr="Compliance - Principal Claritas">
              <a:extLst>
                <a:ext uri="{FF2B5EF4-FFF2-40B4-BE49-F238E27FC236}">
                  <a16:creationId xmlns:a16="http://schemas.microsoft.com/office/drawing/2014/main" id="{1FFF629C-EFDF-48D4-A7A0-9C348A63A57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54545"/>
            <a:stretch/>
          </p:blipFill>
          <p:spPr bwMode="auto">
            <a:xfrm>
              <a:off x="4944045" y="2648234"/>
              <a:ext cx="1164566" cy="281036"/>
            </a:xfrm>
            <a:prstGeom prst="rect">
              <a:avLst/>
            </a:prstGeom>
            <a:noFill/>
            <a:effectLst/>
            <a:extLst>
              <a:ext uri="{909E8E84-426E-40DD-AFC4-6F175D3DCCD1}">
                <a14:hiddenFill xmlns:a14="http://schemas.microsoft.com/office/drawing/2010/main">
                  <a:solidFill>
                    <a:srgbClr val="FFFFFF"/>
                  </a:solidFill>
                </a14:hiddenFill>
              </a:ext>
            </a:extLst>
          </p:spPr>
        </p:pic>
        <p:sp>
          <p:nvSpPr>
            <p:cNvPr id="30" name="CaixaDeTexto 16">
              <a:extLst>
                <a:ext uri="{FF2B5EF4-FFF2-40B4-BE49-F238E27FC236}">
                  <a16:creationId xmlns:a16="http://schemas.microsoft.com/office/drawing/2014/main" id="{4FA01382-EA6C-F4F5-E0C2-C5124E43B68D}"/>
                </a:ext>
              </a:extLst>
            </p:cNvPr>
            <p:cNvSpPr txBox="1"/>
            <p:nvPr/>
          </p:nvSpPr>
          <p:spPr>
            <a:xfrm>
              <a:off x="6921347" y="2013727"/>
              <a:ext cx="1800000" cy="1631216"/>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Acordo de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cogestão</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com  a </a:t>
              </a:r>
              <a:r>
                <a:rPr kumimoji="0" lang="pt-BR" sz="10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Bayes</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Capital</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trazendo mais uma estratégia –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Fundos Sistemáticos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Criação da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primeira estratégia de investimentos Alternativos </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e listagem do 1º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FIAGRO na B3</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o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AAZQ11</a:t>
              </a:r>
            </a:p>
          </p:txBody>
        </p:sp>
        <p:pic>
          <p:nvPicPr>
            <p:cNvPr id="37" name="Picture 2">
              <a:extLst>
                <a:ext uri="{FF2B5EF4-FFF2-40B4-BE49-F238E27FC236}">
                  <a16:creationId xmlns:a16="http://schemas.microsoft.com/office/drawing/2014/main" id="{F79A0895-49B8-D99E-38B4-1C23A8A4EB4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54589" y="1563688"/>
              <a:ext cx="733516" cy="288000"/>
            </a:xfrm>
            <a:prstGeom prst="rect">
              <a:avLst/>
            </a:prstGeom>
            <a:noFill/>
            <a:extLst>
              <a:ext uri="{909E8E84-426E-40DD-AFC4-6F175D3DCCD1}">
                <a14:hiddenFill xmlns:a14="http://schemas.microsoft.com/office/drawing/2010/main">
                  <a:solidFill>
                    <a:srgbClr val="FFFFFF"/>
                  </a:solidFill>
                </a14:hiddenFill>
              </a:ext>
            </a:extLst>
          </p:spPr>
        </p:pic>
        <p:sp>
          <p:nvSpPr>
            <p:cNvPr id="33" name="CaixaDeTexto 16">
              <a:extLst>
                <a:ext uri="{FF2B5EF4-FFF2-40B4-BE49-F238E27FC236}">
                  <a16:creationId xmlns:a16="http://schemas.microsoft.com/office/drawing/2014/main" id="{CFC8B2E6-0A18-D9DB-3256-826C77EE4ED8}"/>
                </a:ext>
              </a:extLst>
            </p:cNvPr>
            <p:cNvSpPr txBox="1"/>
            <p:nvPr/>
          </p:nvSpPr>
          <p:spPr>
            <a:xfrm>
              <a:off x="9221815" y="2629280"/>
              <a:ext cx="1800000" cy="1015663"/>
            </a:xfrm>
            <a:prstGeom prst="rect">
              <a:avLst/>
            </a:prstGeom>
            <a:noFill/>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Listagem do 1º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FIP-IE </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na B3, o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AZIN11</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Também tivemos um </a:t>
              </a:r>
              <a:r>
                <a:rPr kumimoji="0" lang="pt-BR" sz="1000" b="0" i="1"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follow-</a:t>
              </a:r>
              <a:r>
                <a:rPr kumimoji="0" lang="pt-BR" sz="1000" b="0" i="1"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on</a:t>
              </a:r>
              <a:endParaRPr kumimoji="0" lang="pt-BR" sz="1000" b="0" i="1"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Listagem do 1º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FII </a:t>
              </a:r>
              <a:r>
                <a:rPr kumimoji="0" lang="pt-BR" sz="10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na B3, o </a:t>
              </a:r>
              <a:r>
                <a:rPr kumimoji="0" lang="pt-BR" sz="10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AZPL11</a:t>
              </a:r>
              <a:endParaRPr kumimoji="0" lang="pt-BR" sz="1000" b="0" i="1"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pic>
          <p:nvPicPr>
            <p:cNvPr id="39" name="Picture 2" descr="B3 - B3SA3 -">
              <a:extLst>
                <a:ext uri="{FF2B5EF4-FFF2-40B4-BE49-F238E27FC236}">
                  <a16:creationId xmlns:a16="http://schemas.microsoft.com/office/drawing/2014/main" id="{34B5021B-659B-71F7-677A-9B69CFF366B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12065" y="2123543"/>
              <a:ext cx="419500" cy="360000"/>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52" name="Graphic 51">
            <a:extLst>
              <a:ext uri="{FF2B5EF4-FFF2-40B4-BE49-F238E27FC236}">
                <a16:creationId xmlns:a16="http://schemas.microsoft.com/office/drawing/2014/main" id="{CE9D2A1F-C6C0-51CC-122C-89012B497CE3}"/>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40572" b="41000"/>
          <a:stretch/>
        </p:blipFill>
        <p:spPr>
          <a:xfrm>
            <a:off x="10686003" y="5382662"/>
            <a:ext cx="1172092" cy="216000"/>
          </a:xfrm>
          <a:prstGeom prst="rect">
            <a:avLst/>
          </a:prstGeom>
        </p:spPr>
      </p:pic>
      <p:pic>
        <p:nvPicPr>
          <p:cNvPr id="53" name="Picture 52">
            <a:extLst>
              <a:ext uri="{FF2B5EF4-FFF2-40B4-BE49-F238E27FC236}">
                <a16:creationId xmlns:a16="http://schemas.microsoft.com/office/drawing/2014/main" id="{90B802C3-6F9B-6B79-A86B-E88A665E3E06}"/>
              </a:ext>
            </a:extLst>
          </p:cNvPr>
          <p:cNvPicPr>
            <a:picLocks noChangeAspect="1"/>
          </p:cNvPicPr>
          <p:nvPr/>
        </p:nvPicPr>
        <p:blipFill>
          <a:blip r:embed="rId16"/>
          <a:stretch>
            <a:fillRect/>
          </a:stretch>
        </p:blipFill>
        <p:spPr>
          <a:xfrm>
            <a:off x="10818951" y="5740013"/>
            <a:ext cx="906195" cy="360000"/>
          </a:xfrm>
          <a:prstGeom prst="rect">
            <a:avLst/>
          </a:prstGeom>
        </p:spPr>
      </p:pic>
    </p:spTree>
    <p:extLst>
      <p:ext uri="{BB962C8B-B14F-4D97-AF65-F5344CB8AC3E}">
        <p14:creationId xmlns:p14="http://schemas.microsoft.com/office/powerpoint/2010/main" val="23808830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3F33B78D-CA15-7A08-8D28-C85B2488736B}"/>
              </a:ext>
            </a:extLst>
          </p:cNvPr>
          <p:cNvSpPr txBox="1"/>
          <p:nvPr/>
        </p:nvSpPr>
        <p:spPr>
          <a:xfrm>
            <a:off x="1471787" y="1493589"/>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Rating - % PL</a:t>
            </a:r>
          </a:p>
        </p:txBody>
      </p:sp>
      <p:sp>
        <p:nvSpPr>
          <p:cNvPr id="4" name="TextBox 14">
            <a:extLst>
              <a:ext uri="{FF2B5EF4-FFF2-40B4-BE49-F238E27FC236}">
                <a16:creationId xmlns:a16="http://schemas.microsoft.com/office/drawing/2014/main" id="{80B65FAB-A3B8-B758-B7CA-81E0C3110E78}"/>
              </a:ext>
            </a:extLst>
          </p:cNvPr>
          <p:cNvSpPr txBox="1"/>
          <p:nvPr/>
        </p:nvSpPr>
        <p:spPr>
          <a:xfrm>
            <a:off x="6620032" y="1518756"/>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Breakdown por Setor - % PL</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CD038BCD-03A8-B9CC-7B66-E15E2FFC16E3}"/>
                  </a:ext>
                </a:extLst>
              </p:cNvPr>
              <p:cNvGraphicFramePr/>
              <p:nvPr/>
            </p:nvGraphicFramePr>
            <p:xfrm>
              <a:off x="658969" y="2055268"/>
              <a:ext cx="5040000" cy="39600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a16="http://schemas.microsoft.com/office/drawing/2014/main" id="{CD038BCD-03A8-B9CC-7B66-E15E2FFC16E3}"/>
                  </a:ext>
                </a:extLst>
              </p:cNvPr>
              <p:cNvPicPr>
                <a:picLocks noGrp="1" noRot="1" noChangeAspect="1" noMove="1" noResize="1" noEditPoints="1" noAdjustHandles="1" noChangeArrowheads="1" noChangeShapeType="1"/>
              </p:cNvPicPr>
              <p:nvPr/>
            </p:nvPicPr>
            <p:blipFill>
              <a:blip r:embed="rId4"/>
              <a:stretch>
                <a:fillRect/>
              </a:stretch>
            </p:blipFill>
            <p:spPr>
              <a:xfrm>
                <a:off x="658969" y="2055268"/>
                <a:ext cx="5040000" cy="3960000"/>
              </a:xfrm>
              <a:prstGeom prst="rect">
                <a:avLst/>
              </a:prstGeom>
            </p:spPr>
          </p:pic>
        </mc:Fallback>
      </mc:AlternateContent>
      <p:graphicFrame>
        <p:nvGraphicFramePr>
          <p:cNvPr id="9" name="Chart 8">
            <a:extLst>
              <a:ext uri="{FF2B5EF4-FFF2-40B4-BE49-F238E27FC236}">
                <a16:creationId xmlns:a16="http://schemas.microsoft.com/office/drawing/2014/main" id="{76D96457-55F2-2E8A-DF4C-2F735DD20504}"/>
              </a:ext>
            </a:extLst>
          </p:cNvPr>
          <p:cNvGraphicFramePr>
            <a:graphicFrameLocks/>
          </p:cNvGraphicFramePr>
          <p:nvPr/>
        </p:nvGraphicFramePr>
        <p:xfrm>
          <a:off x="4691063" y="1844675"/>
          <a:ext cx="7500937" cy="4537075"/>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2">
            <a:extLst>
              <a:ext uri="{FF2B5EF4-FFF2-40B4-BE49-F238E27FC236}">
                <a16:creationId xmlns:a16="http://schemas.microsoft.com/office/drawing/2014/main" id="{74F9732B-B646-B99C-C5E3-44DAD706950E}"/>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SUPRA</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10" name="Text Placeholder 3">
            <a:extLst>
              <a:ext uri="{FF2B5EF4-FFF2-40B4-BE49-F238E27FC236}">
                <a16:creationId xmlns:a16="http://schemas.microsoft.com/office/drawing/2014/main" id="{09151E89-C30E-519A-F4B2-9FE98BE52770}"/>
              </a:ext>
            </a:extLst>
          </p:cNvPr>
          <p:cNvSpPr txBox="1">
            <a:spLocks/>
          </p:cNvSpPr>
          <p:nvPr/>
        </p:nvSpPr>
        <p:spPr>
          <a:xfrm>
            <a:off x="359399" y="1020699"/>
            <a:ext cx="11474450" cy="540000"/>
          </a:xfrm>
          <a:prstGeom prst="rect">
            <a:avLst/>
          </a:prstGeom>
        </p:spPr>
        <p:txBody>
          <a:bodyPr anchor="t"/>
          <a:lstStyle>
            <a:lvl1pPr marL="0" indent="0" algn="l" defTabSz="914400" rtl="0" eaLnBrk="1" latinLnBrk="0" hangingPunct="1">
              <a:lnSpc>
                <a:spcPct val="90000"/>
              </a:lnSpc>
              <a:spcBef>
                <a:spcPts val="10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Portfólio</a:t>
            </a:r>
            <a:endParaRPr kumimoji="0" lang="en-US"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5" name="TextBox 28">
            <a:extLst>
              <a:ext uri="{FF2B5EF4-FFF2-40B4-BE49-F238E27FC236}">
                <a16:creationId xmlns:a16="http://schemas.microsoft.com/office/drawing/2014/main" id="{247E0AF8-C702-0B60-8099-59CF9B4AFA82}"/>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30/06/2025</a:t>
            </a:r>
          </a:p>
        </p:txBody>
      </p:sp>
    </p:spTree>
    <p:extLst>
      <p:ext uri="{BB962C8B-B14F-4D97-AF65-F5344CB8AC3E}">
        <p14:creationId xmlns:p14="http://schemas.microsoft.com/office/powerpoint/2010/main" val="459791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D98D8-938D-863F-C9BA-DF104F2A5B97}"/>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68353EBC-5F93-D729-34B0-A505DEFB47FD}"/>
              </a:ext>
            </a:extLst>
          </p:cNvPr>
          <p:cNvSpPr>
            <a:spLocks noGrp="1"/>
          </p:cNvSpPr>
          <p:nvPr>
            <p:ph type="body" sz="quarter" idx="10"/>
          </p:nvPr>
        </p:nvSpPr>
        <p:spPr>
          <a:xfrm>
            <a:off x="540000" y="1498600"/>
            <a:ext cx="5400000" cy="338524"/>
          </a:xfrm>
        </p:spPr>
        <p:txBody>
          <a:bodyPr/>
          <a:lstStyle/>
          <a:p>
            <a:r>
              <a:rPr lang="pt-BR" sz="1400" dirty="0"/>
              <a:t>Junho/2025</a:t>
            </a:r>
          </a:p>
        </p:txBody>
      </p:sp>
      <p:sp>
        <p:nvSpPr>
          <p:cNvPr id="7" name="Text Placeholder 6">
            <a:extLst>
              <a:ext uri="{FF2B5EF4-FFF2-40B4-BE49-F238E27FC236}">
                <a16:creationId xmlns:a16="http://schemas.microsoft.com/office/drawing/2014/main" id="{07D1C9FC-AF19-4C39-95D9-F0204224CAE0}"/>
              </a:ext>
            </a:extLst>
          </p:cNvPr>
          <p:cNvSpPr>
            <a:spLocks noGrp="1"/>
          </p:cNvSpPr>
          <p:nvPr>
            <p:ph type="body" sz="quarter" idx="11"/>
          </p:nvPr>
        </p:nvSpPr>
        <p:spPr>
          <a:xfrm>
            <a:off x="6252000" y="1498600"/>
            <a:ext cx="5400000" cy="338524"/>
          </a:xfrm>
        </p:spPr>
        <p:txBody>
          <a:bodyPr/>
          <a:lstStyle/>
          <a:p>
            <a:r>
              <a:rPr lang="pt-BR" sz="1400" dirty="0"/>
              <a:t>2025</a:t>
            </a:r>
          </a:p>
        </p:txBody>
      </p:sp>
      <p:graphicFrame>
        <p:nvGraphicFramePr>
          <p:cNvPr id="8" name="Table 7">
            <a:extLst>
              <a:ext uri="{FF2B5EF4-FFF2-40B4-BE49-F238E27FC236}">
                <a16:creationId xmlns:a16="http://schemas.microsoft.com/office/drawing/2014/main" id="{2C3BC127-EF80-7337-37C9-C42B8F02167A}"/>
              </a:ext>
            </a:extLst>
          </p:cNvPr>
          <p:cNvGraphicFramePr>
            <a:graphicFrameLocks noGrp="1"/>
          </p:cNvGraphicFramePr>
          <p:nvPr/>
        </p:nvGraphicFramePr>
        <p:xfrm>
          <a:off x="540002" y="1837125"/>
          <a:ext cx="5399998" cy="2677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8,1%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8,1%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94,6%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41,0%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41,0%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115,8%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0,52%</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0,52%</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a:solidFill>
                            <a:srgbClr val="1D252C"/>
                          </a:solidFill>
                          <a:effectLst/>
                          <a:latin typeface="Century Gothic" panose="020B0502020202020204" pitchFamily="34" charset="0"/>
                        </a:rPr>
                        <a:t>Debentures hedge</a:t>
                      </a:r>
                      <a:endParaRPr lang="pt-BR" sz="800" b="0" i="0" u="none" strike="noStrike">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10,1%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11,8%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-6,1%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107,5%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0,12%</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0,12%</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7023927"/>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Offshore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11,1%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11,1%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227,1%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0,28%</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0,28%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16612247"/>
                  </a:ext>
                </a:extLst>
              </a:tr>
              <a:tr h="144000">
                <a:tc>
                  <a:txBody>
                    <a:bodyPr/>
                    <a:lstStyle/>
                    <a:p>
                      <a:pPr algn="l" fontAlgn="ctr"/>
                      <a:r>
                        <a:rPr lang="pt-BR" sz="800" u="none" strike="noStrike" dirty="0">
                          <a:solidFill>
                            <a:srgbClr val="1D252C"/>
                          </a:solidFill>
                          <a:effectLst/>
                          <a:latin typeface="Century Gothic" panose="020B0502020202020204" pitchFamily="34" charset="0"/>
                        </a:rPr>
                        <a:t>FIDC</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5,6%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5,6%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136,0%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a:t>
                      </a:r>
                      <a:r>
                        <a:rPr lang="pt-BR" sz="800" u="none" strike="noStrike" dirty="0" err="1">
                          <a:solidFill>
                            <a:srgbClr val="1D252C"/>
                          </a:solidFill>
                          <a:effectLst/>
                          <a:latin typeface="Century Gothic" panose="020B0502020202020204" pitchFamily="34" charset="0"/>
                        </a:rPr>
                        <a:t>Yield</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18,2%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18,2%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-6,8%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149,5%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0,30%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0,26%</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800345443"/>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n/a</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1388231"/>
                  </a:ext>
                </a:extLst>
              </a:tr>
              <a:tr h="144000">
                <a:tc>
                  <a:txBody>
                    <a:bodyPr/>
                    <a:lstStyle/>
                    <a:p>
                      <a:pPr algn="l" fontAlgn="ctr"/>
                      <a:r>
                        <a:rPr lang="pt-BR" sz="800" u="none" strike="noStrike" dirty="0">
                          <a:solidFill>
                            <a:srgbClr val="1D252C"/>
                          </a:solidFill>
                          <a:effectLst/>
                          <a:latin typeface="Century Gothic" panose="020B0502020202020204" pitchFamily="34" charset="0"/>
                        </a:rPr>
                        <a:t>Compromissada Priv.</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-6,2%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-6,2%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105,7%</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-0,07%</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-0,07%</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379062314"/>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noFill/>
                  </a:tcPr>
                </a:tc>
                <a:tc>
                  <a:txBody>
                    <a:bodyPr/>
                    <a:lstStyle/>
                    <a:p>
                      <a:pPr algn="ctr" fontAlgn="ctr"/>
                      <a:r>
                        <a:rPr lang="pt-BR" sz="800" b="0" i="0" u="none" strike="noStrike" dirty="0">
                          <a:solidFill>
                            <a:srgbClr val="1D252C"/>
                          </a:solidFill>
                          <a:effectLst/>
                          <a:latin typeface="Century Gothic" panose="020B0502020202020204" pitchFamily="34" charset="0"/>
                        </a:rPr>
                        <a:t>11,9%</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11,9%</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114,7%</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0,15%</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0,15%</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106,2%</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-6,2%</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133,5%</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1,46%</a:t>
                      </a:r>
                    </a:p>
                  </a:txBody>
                  <a:tcPr marL="7313" marR="7313" marT="7313"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1,17%</a:t>
                      </a:r>
                    </a:p>
                  </a:txBody>
                  <a:tcPr marL="7313" marR="7313" marT="7313"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0,30%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1" i="0" u="none" strike="noStrike" dirty="0">
                          <a:solidFill>
                            <a:srgbClr val="FF0000"/>
                          </a:solidFill>
                          <a:effectLst/>
                          <a:latin typeface="Century Gothic" panose="020B0502020202020204" pitchFamily="34" charset="0"/>
                        </a:rPr>
                        <a:t>-0,033%</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u="none" strike="noStrike" dirty="0">
                          <a:solidFill>
                            <a:srgbClr val="1D252C"/>
                          </a:solidFill>
                          <a:effectLst/>
                          <a:latin typeface="Century Gothic" panose="020B0502020202020204" pitchFamily="34" charset="0"/>
                        </a:rPr>
                        <a:t>SUPRA MT</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130,5%</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1,43%</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FIC</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1" i="0" u="none" strike="noStrike" dirty="0">
                          <a:solidFill>
                            <a:srgbClr val="FF0000"/>
                          </a:solidFill>
                          <a:effectLst/>
                          <a:latin typeface="Century Gothic" panose="020B0502020202020204" pitchFamily="34" charset="0"/>
                        </a:rPr>
                        <a:t>-0,15%</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7337604"/>
                  </a:ext>
                </a:extLst>
              </a:tr>
              <a:tr h="144000">
                <a:tc>
                  <a:txBody>
                    <a:bodyPr/>
                    <a:lstStyle/>
                    <a:p>
                      <a:pPr algn="l" fontAlgn="ctr"/>
                      <a:r>
                        <a:rPr lang="pt-BR" sz="800" b="1" u="none" strike="noStrike" dirty="0">
                          <a:solidFill>
                            <a:srgbClr val="1D252C"/>
                          </a:solidFill>
                          <a:effectLst/>
                          <a:latin typeface="Century Gothic" panose="020B0502020202020204" pitchFamily="34" charset="0"/>
                        </a:rPr>
                        <a:t>SUPRA FIC</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117,2%</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1,28%</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945821814"/>
                  </a:ext>
                </a:extLst>
              </a:tr>
            </a:tbl>
          </a:graphicData>
        </a:graphic>
      </p:graphicFrame>
      <p:sp>
        <p:nvSpPr>
          <p:cNvPr id="10" name="TextBox 9">
            <a:extLst>
              <a:ext uri="{FF2B5EF4-FFF2-40B4-BE49-F238E27FC236}">
                <a16:creationId xmlns:a16="http://schemas.microsoft.com/office/drawing/2014/main" id="{28DFD852-55F2-D074-47EB-84060E72533D}"/>
              </a:ext>
            </a:extLst>
          </p:cNvPr>
          <p:cNvSpPr txBox="1"/>
          <p:nvPr/>
        </p:nvSpPr>
        <p:spPr>
          <a:xfrm>
            <a:off x="540000" y="4514198"/>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graphicFrame>
        <p:nvGraphicFramePr>
          <p:cNvPr id="11" name="Table 10">
            <a:extLst>
              <a:ext uri="{FF2B5EF4-FFF2-40B4-BE49-F238E27FC236}">
                <a16:creationId xmlns:a16="http://schemas.microsoft.com/office/drawing/2014/main" id="{8DE26626-A741-E8CB-583C-D9F584B62B92}"/>
              </a:ext>
            </a:extLst>
          </p:cNvPr>
          <p:cNvGraphicFramePr>
            <a:graphicFrameLocks noGrp="1"/>
          </p:cNvGraphicFramePr>
          <p:nvPr/>
        </p:nvGraphicFramePr>
        <p:xfrm>
          <a:off x="540002" y="4698864"/>
          <a:ext cx="5399998" cy="1058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1373661776"/>
                    </a:ext>
                  </a:extLst>
                </a:gridCol>
                <a:gridCol w="489842">
                  <a:extLst>
                    <a:ext uri="{9D8B030D-6E8A-4147-A177-3AD203B41FA5}">
                      <a16:colId xmlns:a16="http://schemas.microsoft.com/office/drawing/2014/main" val="1182875056"/>
                    </a:ext>
                  </a:extLst>
                </a:gridCol>
                <a:gridCol w="489842">
                  <a:extLst>
                    <a:ext uri="{9D8B030D-6E8A-4147-A177-3AD203B41FA5}">
                      <a16:colId xmlns:a16="http://schemas.microsoft.com/office/drawing/2014/main" val="3463629543"/>
                    </a:ext>
                  </a:extLst>
                </a:gridCol>
                <a:gridCol w="489842">
                  <a:extLst>
                    <a:ext uri="{9D8B030D-6E8A-4147-A177-3AD203B41FA5}">
                      <a16:colId xmlns:a16="http://schemas.microsoft.com/office/drawing/2014/main" val="3752958699"/>
                    </a:ext>
                  </a:extLst>
                </a:gridCol>
                <a:gridCol w="543517">
                  <a:extLst>
                    <a:ext uri="{9D8B030D-6E8A-4147-A177-3AD203B41FA5}">
                      <a16:colId xmlns:a16="http://schemas.microsoft.com/office/drawing/2014/main" val="54509676"/>
                    </a:ext>
                  </a:extLst>
                </a:gridCol>
                <a:gridCol w="597199">
                  <a:extLst>
                    <a:ext uri="{9D8B030D-6E8A-4147-A177-3AD203B41FA5}">
                      <a16:colId xmlns:a16="http://schemas.microsoft.com/office/drawing/2014/main" val="4100281378"/>
                    </a:ext>
                  </a:extLst>
                </a:gridCol>
                <a:gridCol w="518363">
                  <a:extLst>
                    <a:ext uri="{9D8B030D-6E8A-4147-A177-3AD203B41FA5}">
                      <a16:colId xmlns:a16="http://schemas.microsoft.com/office/drawing/2014/main" val="12495502"/>
                    </a:ext>
                  </a:extLst>
                </a:gridCol>
                <a:gridCol w="518363">
                  <a:extLst>
                    <a:ext uri="{9D8B030D-6E8A-4147-A177-3AD203B41FA5}">
                      <a16:colId xmlns:a16="http://schemas.microsoft.com/office/drawing/2014/main" val="1914492881"/>
                    </a:ext>
                  </a:extLst>
                </a:gridCol>
                <a:gridCol w="518363">
                  <a:extLst>
                    <a:ext uri="{9D8B030D-6E8A-4147-A177-3AD203B41FA5}">
                      <a16:colId xmlns:a16="http://schemas.microsoft.com/office/drawing/2014/main" val="2179928705"/>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de Hedge Consolidado</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339430"/>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Debentures hedge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5,8%</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5,8%</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96,7%</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0,06%</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0,07%</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8018806"/>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-6,1%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2278054"/>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Outros³</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899508"/>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Hedge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5,8%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6,1%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-6,1%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109,3%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0,07%</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0,08%</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892209283"/>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Inflação Livre</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4,4%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5,8%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105,2%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0,05%</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0,04%</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837629"/>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TOTAL</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10,1%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11,8%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-6,1%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107,5%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0,12%</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0,12%</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3051863764"/>
                  </a:ext>
                </a:extLst>
              </a:tr>
            </a:tbl>
          </a:graphicData>
        </a:graphic>
      </p:graphicFrame>
      <p:sp>
        <p:nvSpPr>
          <p:cNvPr id="12" name="TextBox 11">
            <a:extLst>
              <a:ext uri="{FF2B5EF4-FFF2-40B4-BE49-F238E27FC236}">
                <a16:creationId xmlns:a16="http://schemas.microsoft.com/office/drawing/2014/main" id="{C7BA5D71-8A88-4519-4559-F966E6556C02}"/>
              </a:ext>
            </a:extLst>
          </p:cNvPr>
          <p:cNvSpPr txBox="1"/>
          <p:nvPr/>
        </p:nvSpPr>
        <p:spPr>
          <a:xfrm>
            <a:off x="540000" y="5757861"/>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² Não caixa. ³ inclui compromissadas que não são contempladas na exposição de risco</a:t>
            </a:r>
          </a:p>
        </p:txBody>
      </p:sp>
      <p:graphicFrame>
        <p:nvGraphicFramePr>
          <p:cNvPr id="13" name="Table 12">
            <a:extLst>
              <a:ext uri="{FF2B5EF4-FFF2-40B4-BE49-F238E27FC236}">
                <a16:creationId xmlns:a16="http://schemas.microsoft.com/office/drawing/2014/main" id="{9869020E-AA20-5F80-68DB-F5B020D0FAFA}"/>
              </a:ext>
            </a:extLst>
          </p:cNvPr>
          <p:cNvGraphicFramePr>
            <a:graphicFrameLocks noGrp="1"/>
          </p:cNvGraphicFramePr>
          <p:nvPr/>
        </p:nvGraphicFramePr>
        <p:xfrm>
          <a:off x="540002" y="5942527"/>
          <a:ext cx="5399998" cy="626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720130649"/>
                    </a:ext>
                  </a:extLst>
                </a:gridCol>
                <a:gridCol w="489842">
                  <a:extLst>
                    <a:ext uri="{9D8B030D-6E8A-4147-A177-3AD203B41FA5}">
                      <a16:colId xmlns:a16="http://schemas.microsoft.com/office/drawing/2014/main" val="1940109985"/>
                    </a:ext>
                  </a:extLst>
                </a:gridCol>
                <a:gridCol w="489842">
                  <a:extLst>
                    <a:ext uri="{9D8B030D-6E8A-4147-A177-3AD203B41FA5}">
                      <a16:colId xmlns:a16="http://schemas.microsoft.com/office/drawing/2014/main" val="4075955807"/>
                    </a:ext>
                  </a:extLst>
                </a:gridCol>
                <a:gridCol w="489842">
                  <a:extLst>
                    <a:ext uri="{9D8B030D-6E8A-4147-A177-3AD203B41FA5}">
                      <a16:colId xmlns:a16="http://schemas.microsoft.com/office/drawing/2014/main" val="194889723"/>
                    </a:ext>
                  </a:extLst>
                </a:gridCol>
                <a:gridCol w="543517">
                  <a:extLst>
                    <a:ext uri="{9D8B030D-6E8A-4147-A177-3AD203B41FA5}">
                      <a16:colId xmlns:a16="http://schemas.microsoft.com/office/drawing/2014/main" val="156152811"/>
                    </a:ext>
                  </a:extLst>
                </a:gridCol>
                <a:gridCol w="597199">
                  <a:extLst>
                    <a:ext uri="{9D8B030D-6E8A-4147-A177-3AD203B41FA5}">
                      <a16:colId xmlns:a16="http://schemas.microsoft.com/office/drawing/2014/main" val="661046496"/>
                    </a:ext>
                  </a:extLst>
                </a:gridCol>
                <a:gridCol w="518363">
                  <a:extLst>
                    <a:ext uri="{9D8B030D-6E8A-4147-A177-3AD203B41FA5}">
                      <a16:colId xmlns:a16="http://schemas.microsoft.com/office/drawing/2014/main" val="3274478788"/>
                    </a:ext>
                  </a:extLst>
                </a:gridCol>
                <a:gridCol w="518363">
                  <a:extLst>
                    <a:ext uri="{9D8B030D-6E8A-4147-A177-3AD203B41FA5}">
                      <a16:colId xmlns:a16="http://schemas.microsoft.com/office/drawing/2014/main" val="1722080385"/>
                    </a:ext>
                  </a:extLst>
                </a:gridCol>
                <a:gridCol w="518363">
                  <a:extLst>
                    <a:ext uri="{9D8B030D-6E8A-4147-A177-3AD203B41FA5}">
                      <a16:colId xmlns:a16="http://schemas.microsoft.com/office/drawing/2014/main" val="2892033348"/>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Offshore</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613930"/>
                  </a:ext>
                </a:extLst>
              </a:tr>
              <a:tr h="144000">
                <a:tc>
                  <a:txBody>
                    <a:bodyPr/>
                    <a:lstStyle/>
                    <a:p>
                      <a:pPr marL="0" algn="l"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Offshore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11,1%</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11,1%</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-287,7%</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-0,35%</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-0,35%</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7063839"/>
                  </a:ext>
                </a:extLst>
              </a:tr>
              <a:tr h="144000">
                <a:tc>
                  <a:txBody>
                    <a:bodyPr/>
                    <a:lstStyle/>
                    <a:p>
                      <a:pPr marL="0" algn="l"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-10,8%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0,62%</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0,62%</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969021"/>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Offshore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C9C9"/>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11,1%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C9C9"/>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11,1%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C9C9"/>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-10,8%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C9C9"/>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227,1%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C9C9"/>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0,28%</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C9C9"/>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C9C9"/>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0,28%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C9C9"/>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9C9C9"/>
                    </a:solidFill>
                  </a:tcPr>
                </a:tc>
                <a:extLst>
                  <a:ext uri="{0D108BD9-81ED-4DB2-BD59-A6C34878D82A}">
                    <a16:rowId xmlns:a16="http://schemas.microsoft.com/office/drawing/2014/main" val="1548682271"/>
                  </a:ext>
                </a:extLst>
              </a:tr>
            </a:tbl>
          </a:graphicData>
        </a:graphic>
      </p:graphicFrame>
      <p:graphicFrame>
        <p:nvGraphicFramePr>
          <p:cNvPr id="17" name="Table 16">
            <a:extLst>
              <a:ext uri="{FF2B5EF4-FFF2-40B4-BE49-F238E27FC236}">
                <a16:creationId xmlns:a16="http://schemas.microsoft.com/office/drawing/2014/main" id="{4025EC1C-C343-82EE-E494-78A1D8DBED0C}"/>
              </a:ext>
            </a:extLst>
          </p:cNvPr>
          <p:cNvGraphicFramePr>
            <a:graphicFrameLocks noGrp="1"/>
          </p:cNvGraphicFramePr>
          <p:nvPr/>
        </p:nvGraphicFramePr>
        <p:xfrm>
          <a:off x="6324004" y="1837125"/>
          <a:ext cx="5399998" cy="2677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8,8%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120,7%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0,68%</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0,64%</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39,6%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141,9%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3,60%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3,10%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0,50%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 hedge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7,7%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141,5%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0,70%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0,64%</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7023927"/>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Offshore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81,8%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0,58%</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0,58%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16612247"/>
                  </a:ext>
                </a:extLst>
              </a:tr>
              <a:tr h="144000">
                <a:tc>
                  <a:txBody>
                    <a:bodyPr/>
                    <a:lstStyle/>
                    <a:p>
                      <a:pPr algn="l" fontAlgn="ctr"/>
                      <a:r>
                        <a:rPr lang="pt-BR" sz="800" u="none" strike="noStrike">
                          <a:solidFill>
                            <a:srgbClr val="1D252C"/>
                          </a:solidFill>
                          <a:effectLst/>
                          <a:latin typeface="Century Gothic" panose="020B0502020202020204" pitchFamily="34" charset="0"/>
                        </a:rPr>
                        <a:t>FIDC</a:t>
                      </a:r>
                      <a:endParaRPr lang="pt-BR" sz="800" b="0" i="0" u="none" strike="noStrike">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6,4%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139,5%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0,57%</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0,57%</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a:t>
                      </a:r>
                      <a:r>
                        <a:rPr lang="pt-BR" sz="800" u="none" strike="noStrike" dirty="0" err="1">
                          <a:solidFill>
                            <a:srgbClr val="1D252C"/>
                          </a:solidFill>
                          <a:effectLst/>
                          <a:latin typeface="Century Gothic" panose="020B0502020202020204" pitchFamily="34" charset="0"/>
                        </a:rPr>
                        <a:t>Yield</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20,5%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-7,3%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152,7%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2,01%</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1,62%</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800345443"/>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0,04%</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1388231"/>
                  </a:ext>
                </a:extLst>
              </a:tr>
              <a:tr h="144000">
                <a:tc>
                  <a:txBody>
                    <a:bodyPr/>
                    <a:lstStyle/>
                    <a:p>
                      <a:pPr algn="l" fontAlgn="ctr"/>
                      <a:r>
                        <a:rPr lang="pt-BR" sz="800" u="none" strike="noStrike" dirty="0">
                          <a:solidFill>
                            <a:srgbClr val="1D252C"/>
                          </a:solidFill>
                          <a:effectLst/>
                          <a:latin typeface="Century Gothic" panose="020B0502020202020204" pitchFamily="34" charset="0"/>
                        </a:rPr>
                        <a:t>Compromissada Priv.</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104,7%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-0,58%</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-0,58%</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379062314"/>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noFill/>
                  </a:tcPr>
                </a:tc>
                <a:tc>
                  <a:txBody>
                    <a:bodyPr/>
                    <a:lstStyle/>
                    <a:p>
                      <a:pPr algn="ctr" rtl="0" fontAlgn="ctr"/>
                      <a:r>
                        <a:rPr lang="pt-BR" sz="800" b="0" i="0" u="none" strike="noStrike" dirty="0">
                          <a:solidFill>
                            <a:srgbClr val="1D252C"/>
                          </a:solidFill>
                          <a:effectLst/>
                          <a:latin typeface="Century Gothic" panose="020B0502020202020204" pitchFamily="34" charset="0"/>
                        </a:rPr>
                        <a:t>14,7%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14,7%</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108,1%</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1,02%</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1,02%</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108,7%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-8,7%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133,7%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8,57%</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7,03%</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1,49%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1" i="0" u="none" strike="noStrike" dirty="0">
                          <a:solidFill>
                            <a:srgbClr val="FF0000"/>
                          </a:solidFill>
                          <a:effectLst/>
                          <a:latin typeface="Century Gothic" panose="020B0502020202020204" pitchFamily="34" charset="0"/>
                        </a:rPr>
                        <a:t>-0,123%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u="none" strike="noStrike" dirty="0">
                          <a:solidFill>
                            <a:srgbClr val="1D252C"/>
                          </a:solidFill>
                          <a:effectLst/>
                          <a:latin typeface="Century Gothic" panose="020B0502020202020204" pitchFamily="34" charset="0"/>
                        </a:rPr>
                        <a:t>SUPRA MT</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131,8%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8,45%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FIC</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1" i="0" u="none" strike="noStrike" dirty="0">
                          <a:solidFill>
                            <a:srgbClr val="FF0000"/>
                          </a:solidFill>
                          <a:effectLst/>
                          <a:latin typeface="Century Gothic" panose="020B0502020202020204" pitchFamily="34" charset="0"/>
                        </a:rPr>
                        <a:t>-0,92%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000000"/>
                        </a:solidFill>
                        <a:effectLst/>
                        <a:latin typeface="Arial" panose="020B0604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7337604"/>
                  </a:ext>
                </a:extLst>
              </a:tr>
              <a:tr h="144000">
                <a:tc>
                  <a:txBody>
                    <a:bodyPr/>
                    <a:lstStyle/>
                    <a:p>
                      <a:pPr algn="l" fontAlgn="ctr"/>
                      <a:r>
                        <a:rPr lang="pt-BR" sz="800" b="1" u="none" strike="noStrike" dirty="0">
                          <a:solidFill>
                            <a:srgbClr val="1D252C"/>
                          </a:solidFill>
                          <a:effectLst/>
                          <a:latin typeface="Century Gothic" panose="020B0502020202020204" pitchFamily="34" charset="0"/>
                        </a:rPr>
                        <a:t>SUPRA FIC</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117,4%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7,53%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945821814"/>
                  </a:ext>
                </a:extLst>
              </a:tr>
            </a:tbl>
          </a:graphicData>
        </a:graphic>
      </p:graphicFrame>
      <p:sp>
        <p:nvSpPr>
          <p:cNvPr id="18" name="TextBox 17">
            <a:extLst>
              <a:ext uri="{FF2B5EF4-FFF2-40B4-BE49-F238E27FC236}">
                <a16:creationId xmlns:a16="http://schemas.microsoft.com/office/drawing/2014/main" id="{D0F197E3-1348-8BED-F539-BB8C1B83ACA9}"/>
              </a:ext>
            </a:extLst>
          </p:cNvPr>
          <p:cNvSpPr txBox="1"/>
          <p:nvPr/>
        </p:nvSpPr>
        <p:spPr>
          <a:xfrm>
            <a:off x="6324002" y="4514198"/>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graphicFrame>
        <p:nvGraphicFramePr>
          <p:cNvPr id="19" name="Table 18">
            <a:extLst>
              <a:ext uri="{FF2B5EF4-FFF2-40B4-BE49-F238E27FC236}">
                <a16:creationId xmlns:a16="http://schemas.microsoft.com/office/drawing/2014/main" id="{90615A57-826E-946E-BB35-9EAD8A42900A}"/>
              </a:ext>
            </a:extLst>
          </p:cNvPr>
          <p:cNvGraphicFramePr>
            <a:graphicFrameLocks noGrp="1"/>
          </p:cNvGraphicFramePr>
          <p:nvPr/>
        </p:nvGraphicFramePr>
        <p:xfrm>
          <a:off x="6324004" y="4698864"/>
          <a:ext cx="5399998" cy="1058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1373661776"/>
                    </a:ext>
                  </a:extLst>
                </a:gridCol>
                <a:gridCol w="489842">
                  <a:extLst>
                    <a:ext uri="{9D8B030D-6E8A-4147-A177-3AD203B41FA5}">
                      <a16:colId xmlns:a16="http://schemas.microsoft.com/office/drawing/2014/main" val="1182875056"/>
                    </a:ext>
                  </a:extLst>
                </a:gridCol>
                <a:gridCol w="489842">
                  <a:extLst>
                    <a:ext uri="{9D8B030D-6E8A-4147-A177-3AD203B41FA5}">
                      <a16:colId xmlns:a16="http://schemas.microsoft.com/office/drawing/2014/main" val="3463629543"/>
                    </a:ext>
                  </a:extLst>
                </a:gridCol>
                <a:gridCol w="489842">
                  <a:extLst>
                    <a:ext uri="{9D8B030D-6E8A-4147-A177-3AD203B41FA5}">
                      <a16:colId xmlns:a16="http://schemas.microsoft.com/office/drawing/2014/main" val="3752958699"/>
                    </a:ext>
                  </a:extLst>
                </a:gridCol>
                <a:gridCol w="543517">
                  <a:extLst>
                    <a:ext uri="{9D8B030D-6E8A-4147-A177-3AD203B41FA5}">
                      <a16:colId xmlns:a16="http://schemas.microsoft.com/office/drawing/2014/main" val="54509676"/>
                    </a:ext>
                  </a:extLst>
                </a:gridCol>
                <a:gridCol w="597199">
                  <a:extLst>
                    <a:ext uri="{9D8B030D-6E8A-4147-A177-3AD203B41FA5}">
                      <a16:colId xmlns:a16="http://schemas.microsoft.com/office/drawing/2014/main" val="4100281378"/>
                    </a:ext>
                  </a:extLst>
                </a:gridCol>
                <a:gridCol w="518363">
                  <a:extLst>
                    <a:ext uri="{9D8B030D-6E8A-4147-A177-3AD203B41FA5}">
                      <a16:colId xmlns:a16="http://schemas.microsoft.com/office/drawing/2014/main" val="12495502"/>
                    </a:ext>
                  </a:extLst>
                </a:gridCol>
                <a:gridCol w="518363">
                  <a:extLst>
                    <a:ext uri="{9D8B030D-6E8A-4147-A177-3AD203B41FA5}">
                      <a16:colId xmlns:a16="http://schemas.microsoft.com/office/drawing/2014/main" val="1914492881"/>
                    </a:ext>
                  </a:extLst>
                </a:gridCol>
                <a:gridCol w="518363">
                  <a:extLst>
                    <a:ext uri="{9D8B030D-6E8A-4147-A177-3AD203B41FA5}">
                      <a16:colId xmlns:a16="http://schemas.microsoft.com/office/drawing/2014/main" val="2179928705"/>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de Hedge Consolidado</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339430"/>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Debentures hedge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4,7%</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4,7%</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157,8%</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0,47%</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0,37%</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8018806"/>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-4,7%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-0,16%</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2278054"/>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Outros³</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899508"/>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Hedge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4,7%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4,7%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-4,7%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105,8%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0,32%</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0,36%</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892209283"/>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Inflação Livre</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3,0%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6,1%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196,8%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0,38%</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0,28%</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837629"/>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TOTAL</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-4,9%</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141,5%</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0,70%</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0,64%</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3051863764"/>
                  </a:ext>
                </a:extLst>
              </a:tr>
            </a:tbl>
          </a:graphicData>
        </a:graphic>
      </p:graphicFrame>
      <p:sp>
        <p:nvSpPr>
          <p:cNvPr id="20" name="TextBox 19">
            <a:extLst>
              <a:ext uri="{FF2B5EF4-FFF2-40B4-BE49-F238E27FC236}">
                <a16:creationId xmlns:a16="http://schemas.microsoft.com/office/drawing/2014/main" id="{29652115-8825-B782-AB56-6622BFB6E4B1}"/>
              </a:ext>
            </a:extLst>
          </p:cNvPr>
          <p:cNvSpPr txBox="1"/>
          <p:nvPr/>
        </p:nvSpPr>
        <p:spPr>
          <a:xfrm>
            <a:off x="6324002" y="5757861"/>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² Não caixa. ³ inclui compromissadas que não são contempladas na exposição de risco</a:t>
            </a:r>
          </a:p>
        </p:txBody>
      </p:sp>
      <p:graphicFrame>
        <p:nvGraphicFramePr>
          <p:cNvPr id="21" name="Table 20">
            <a:extLst>
              <a:ext uri="{FF2B5EF4-FFF2-40B4-BE49-F238E27FC236}">
                <a16:creationId xmlns:a16="http://schemas.microsoft.com/office/drawing/2014/main" id="{0D29B6C3-E9E5-6A9B-B0B1-08E2FEBD5E6A}"/>
              </a:ext>
            </a:extLst>
          </p:cNvPr>
          <p:cNvGraphicFramePr>
            <a:graphicFrameLocks noGrp="1"/>
          </p:cNvGraphicFramePr>
          <p:nvPr/>
        </p:nvGraphicFramePr>
        <p:xfrm>
          <a:off x="6324004" y="5942527"/>
          <a:ext cx="5399998" cy="626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720130649"/>
                    </a:ext>
                  </a:extLst>
                </a:gridCol>
                <a:gridCol w="489842">
                  <a:extLst>
                    <a:ext uri="{9D8B030D-6E8A-4147-A177-3AD203B41FA5}">
                      <a16:colId xmlns:a16="http://schemas.microsoft.com/office/drawing/2014/main" val="1940109985"/>
                    </a:ext>
                  </a:extLst>
                </a:gridCol>
                <a:gridCol w="489842">
                  <a:extLst>
                    <a:ext uri="{9D8B030D-6E8A-4147-A177-3AD203B41FA5}">
                      <a16:colId xmlns:a16="http://schemas.microsoft.com/office/drawing/2014/main" val="4075955807"/>
                    </a:ext>
                  </a:extLst>
                </a:gridCol>
                <a:gridCol w="489842">
                  <a:extLst>
                    <a:ext uri="{9D8B030D-6E8A-4147-A177-3AD203B41FA5}">
                      <a16:colId xmlns:a16="http://schemas.microsoft.com/office/drawing/2014/main" val="194889723"/>
                    </a:ext>
                  </a:extLst>
                </a:gridCol>
                <a:gridCol w="543517">
                  <a:extLst>
                    <a:ext uri="{9D8B030D-6E8A-4147-A177-3AD203B41FA5}">
                      <a16:colId xmlns:a16="http://schemas.microsoft.com/office/drawing/2014/main" val="156152811"/>
                    </a:ext>
                  </a:extLst>
                </a:gridCol>
                <a:gridCol w="597199">
                  <a:extLst>
                    <a:ext uri="{9D8B030D-6E8A-4147-A177-3AD203B41FA5}">
                      <a16:colId xmlns:a16="http://schemas.microsoft.com/office/drawing/2014/main" val="661046496"/>
                    </a:ext>
                  </a:extLst>
                </a:gridCol>
                <a:gridCol w="518363">
                  <a:extLst>
                    <a:ext uri="{9D8B030D-6E8A-4147-A177-3AD203B41FA5}">
                      <a16:colId xmlns:a16="http://schemas.microsoft.com/office/drawing/2014/main" val="3274478788"/>
                    </a:ext>
                  </a:extLst>
                </a:gridCol>
                <a:gridCol w="518363">
                  <a:extLst>
                    <a:ext uri="{9D8B030D-6E8A-4147-A177-3AD203B41FA5}">
                      <a16:colId xmlns:a16="http://schemas.microsoft.com/office/drawing/2014/main" val="1722080385"/>
                    </a:ext>
                  </a:extLst>
                </a:gridCol>
                <a:gridCol w="518363">
                  <a:extLst>
                    <a:ext uri="{9D8B030D-6E8A-4147-A177-3AD203B41FA5}">
                      <a16:colId xmlns:a16="http://schemas.microsoft.com/office/drawing/2014/main" val="2892033348"/>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Offshore</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613930"/>
                  </a:ext>
                </a:extLst>
              </a:tr>
              <a:tr h="144000">
                <a:tc>
                  <a:txBody>
                    <a:bodyPr/>
                    <a:lstStyle/>
                    <a:p>
                      <a:pPr marL="0" algn="l"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Offshore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11,0%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11,0%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-189,4%</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-1,34%</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-1,34%</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47063839"/>
                  </a:ext>
                </a:extLst>
              </a:tr>
              <a:tr h="144000">
                <a:tc>
                  <a:txBody>
                    <a:bodyPr/>
                    <a:lstStyle/>
                    <a:p>
                      <a:pPr marL="0" algn="l"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-10,8%</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1,91%</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1,91%</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1969021"/>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Offshore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11,0%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11,0%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81,8%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0,58%</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0,58%</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548682271"/>
                  </a:ext>
                </a:extLst>
              </a:tr>
            </a:tbl>
          </a:graphicData>
        </a:graphic>
      </p:graphicFrame>
      <p:sp>
        <p:nvSpPr>
          <p:cNvPr id="22" name="Title 2">
            <a:extLst>
              <a:ext uri="{FF2B5EF4-FFF2-40B4-BE49-F238E27FC236}">
                <a16:creationId xmlns:a16="http://schemas.microsoft.com/office/drawing/2014/main" id="{3C88FF71-768E-58E1-C2BE-D2590ED97571}"/>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kumimoji="0" lang="it-IT" sz="4000" i="0" u="none" strike="noStrike" kern="1200" cap="none" spc="0" normalizeH="0" baseline="0" noProof="0" dirty="0">
                <a:ln>
                  <a:noFill/>
                </a:ln>
                <a:solidFill>
                  <a:srgbClr val="1C252C"/>
                </a:solidFill>
                <a:effectLst/>
                <a:uLnTx/>
                <a:uFillTx/>
                <a:ea typeface="+mj-ea"/>
                <a:cs typeface="+mj-cs"/>
              </a:rPr>
              <a:t>SUPRA</a:t>
            </a:r>
            <a:endParaRPr lang="en-US" dirty="0">
              <a:solidFill>
                <a:srgbClr val="1C252C"/>
              </a:solidFill>
            </a:endParaRPr>
          </a:p>
        </p:txBody>
      </p:sp>
      <p:sp>
        <p:nvSpPr>
          <p:cNvPr id="23" name="Text Placeholder 3">
            <a:extLst>
              <a:ext uri="{FF2B5EF4-FFF2-40B4-BE49-F238E27FC236}">
                <a16:creationId xmlns:a16="http://schemas.microsoft.com/office/drawing/2014/main" id="{F11FEDD6-D05D-AF0B-1644-A46455A56309}"/>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Atribuição de Performance</a:t>
            </a:r>
          </a:p>
        </p:txBody>
      </p:sp>
    </p:spTree>
    <p:extLst>
      <p:ext uri="{BB962C8B-B14F-4D97-AF65-F5344CB8AC3E}">
        <p14:creationId xmlns:p14="http://schemas.microsoft.com/office/powerpoint/2010/main" val="1209754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3F6EC53A-8FE7-9DBE-B657-903C49426D03}"/>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DEBÊNTURES INCENTIVADAS</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graphicFrame>
        <p:nvGraphicFramePr>
          <p:cNvPr id="13" name="Tabela 4">
            <a:extLst>
              <a:ext uri="{FF2B5EF4-FFF2-40B4-BE49-F238E27FC236}">
                <a16:creationId xmlns:a16="http://schemas.microsoft.com/office/drawing/2014/main" id="{52D0C5E2-3761-ACE2-0DB8-631D806039E0}"/>
              </a:ext>
            </a:extLst>
          </p:cNvPr>
          <p:cNvGraphicFramePr>
            <a:graphicFrameLocks noGrp="1"/>
          </p:cNvGraphicFramePr>
          <p:nvPr/>
        </p:nvGraphicFramePr>
        <p:xfrm>
          <a:off x="355984" y="5055072"/>
          <a:ext cx="5330224" cy="1602000"/>
        </p:xfrm>
        <a:graphic>
          <a:graphicData uri="http://schemas.openxmlformats.org/drawingml/2006/table">
            <a:tbl>
              <a:tblPr bandRow="1"/>
              <a:tblGrid>
                <a:gridCol w="833755">
                  <a:extLst>
                    <a:ext uri="{9D8B030D-6E8A-4147-A177-3AD203B41FA5}">
                      <a16:colId xmlns:a16="http://schemas.microsoft.com/office/drawing/2014/main" val="2305251361"/>
                    </a:ext>
                  </a:extLst>
                </a:gridCol>
                <a:gridCol w="588252">
                  <a:extLst>
                    <a:ext uri="{9D8B030D-6E8A-4147-A177-3AD203B41FA5}">
                      <a16:colId xmlns:a16="http://schemas.microsoft.com/office/drawing/2014/main" val="2356607868"/>
                    </a:ext>
                  </a:extLst>
                </a:gridCol>
                <a:gridCol w="588252">
                  <a:extLst>
                    <a:ext uri="{9D8B030D-6E8A-4147-A177-3AD203B41FA5}">
                      <a16:colId xmlns:a16="http://schemas.microsoft.com/office/drawing/2014/main" val="693244172"/>
                    </a:ext>
                  </a:extLst>
                </a:gridCol>
                <a:gridCol w="588252">
                  <a:extLst>
                    <a:ext uri="{9D8B030D-6E8A-4147-A177-3AD203B41FA5}">
                      <a16:colId xmlns:a16="http://schemas.microsoft.com/office/drawing/2014/main" val="2048840369"/>
                    </a:ext>
                  </a:extLst>
                </a:gridCol>
                <a:gridCol w="588252">
                  <a:extLst>
                    <a:ext uri="{9D8B030D-6E8A-4147-A177-3AD203B41FA5}">
                      <a16:colId xmlns:a16="http://schemas.microsoft.com/office/drawing/2014/main" val="3362844855"/>
                    </a:ext>
                  </a:extLst>
                </a:gridCol>
                <a:gridCol w="588252">
                  <a:extLst>
                    <a:ext uri="{9D8B030D-6E8A-4147-A177-3AD203B41FA5}">
                      <a16:colId xmlns:a16="http://schemas.microsoft.com/office/drawing/2014/main" val="140208384"/>
                    </a:ext>
                  </a:extLst>
                </a:gridCol>
                <a:gridCol w="588252">
                  <a:extLst>
                    <a:ext uri="{9D8B030D-6E8A-4147-A177-3AD203B41FA5}">
                      <a16:colId xmlns:a16="http://schemas.microsoft.com/office/drawing/2014/main" val="689069412"/>
                    </a:ext>
                  </a:extLst>
                </a:gridCol>
                <a:gridCol w="966957">
                  <a:extLst>
                    <a:ext uri="{9D8B030D-6E8A-4147-A177-3AD203B41FA5}">
                      <a16:colId xmlns:a16="http://schemas.microsoft.com/office/drawing/2014/main" val="766120985"/>
                    </a:ext>
                  </a:extLst>
                </a:gridCol>
              </a:tblGrid>
              <a:tr h="306000">
                <a:tc>
                  <a:txBody>
                    <a:bodyPr/>
                    <a:lstStyle/>
                    <a:p>
                      <a:pPr algn="ctr"/>
                      <a:endParaRPr lang="pt-BR" sz="1000" b="1" dirty="0">
                        <a:solidFill>
                          <a:srgbClr val="0082CE"/>
                        </a:solidFill>
                        <a:latin typeface="Century Gothic" panose="020B0502020202020204" pitchFamily="34" charset="0"/>
                      </a:endParaRP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MÊS</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ANO </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12M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24M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36M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ABERTURA</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533304"/>
                  </a:ext>
                </a:extLst>
              </a:tr>
              <a:tr h="324000">
                <a:tc>
                  <a:txBody>
                    <a:bodyPr/>
                    <a:lstStyle/>
                    <a:p>
                      <a:r>
                        <a:rPr lang="pt-BR" sz="1100" b="1" dirty="0">
                          <a:solidFill>
                            <a:srgbClr val="1D252C"/>
                          </a:solidFill>
                          <a:latin typeface="Century Gothic" panose="020B0502020202020204" pitchFamily="34" charset="0"/>
                        </a:rPr>
                        <a:t>FUNDO</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0,87%</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6,57%</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6,57%</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10,43%</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28,87%</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33,82%</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133,30%</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91664140"/>
                  </a:ext>
                </a:extLst>
              </a:tr>
              <a:tr h="324000">
                <a:tc>
                  <a:txBody>
                    <a:bodyPr/>
                    <a:lstStyle/>
                    <a:p>
                      <a:r>
                        <a:rPr lang="pt-BR" sz="1100" b="1" dirty="0">
                          <a:solidFill>
                            <a:srgbClr val="1D252C"/>
                          </a:solidFill>
                          <a:latin typeface="Century Gothic" panose="020B0502020202020204" pitchFamily="34" charset="0"/>
                        </a:rPr>
                        <a:t>IMA-B 5</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0,45%</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6,04%</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6,04%</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8,96%</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17,92%</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29,98%</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126,00%</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65185337"/>
                  </a:ext>
                </a:extLst>
              </a:tr>
              <a:tr h="324000">
                <a:tc>
                  <a:txBody>
                    <a:bodyPr/>
                    <a:lstStyle/>
                    <a:p>
                      <a:r>
                        <a:rPr lang="pt-BR" sz="1100" b="1" dirty="0">
                          <a:solidFill>
                            <a:srgbClr val="1D252C"/>
                          </a:solidFill>
                          <a:latin typeface="Century Gothic" panose="020B0502020202020204" pitchFamily="34" charset="0"/>
                        </a:rPr>
                        <a:t>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1,10%</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6,41%</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6,41%</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12,13%</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25,24%</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42,20%</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107,69%</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10174920"/>
                  </a:ext>
                </a:extLst>
              </a:tr>
              <a:tr h="324000">
                <a:tc>
                  <a:txBody>
                    <a:bodyPr/>
                    <a:lstStyle/>
                    <a:p>
                      <a:endParaRPr lang="pt-BR" sz="1100" b="1" dirty="0">
                        <a:solidFill>
                          <a:srgbClr val="1D252C"/>
                        </a:solidFill>
                        <a:latin typeface="Century Gothic" panose="020B0502020202020204" pitchFamily="34"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450596189"/>
                  </a:ext>
                </a:extLst>
              </a:tr>
            </a:tbl>
          </a:graphicData>
        </a:graphic>
      </p:graphicFrame>
      <p:graphicFrame>
        <p:nvGraphicFramePr>
          <p:cNvPr id="14" name="Tabela 2">
            <a:extLst>
              <a:ext uri="{FF2B5EF4-FFF2-40B4-BE49-F238E27FC236}">
                <a16:creationId xmlns:a16="http://schemas.microsoft.com/office/drawing/2014/main" id="{C0E5F7CE-41B3-0506-077C-6C7E3040F32C}"/>
              </a:ext>
            </a:extLst>
          </p:cNvPr>
          <p:cNvGraphicFramePr>
            <a:graphicFrameLocks noGrp="1"/>
          </p:cNvGraphicFramePr>
          <p:nvPr/>
        </p:nvGraphicFramePr>
        <p:xfrm>
          <a:off x="5869653" y="5055072"/>
          <a:ext cx="3186916" cy="1373893"/>
        </p:xfrm>
        <a:graphic>
          <a:graphicData uri="http://schemas.openxmlformats.org/drawingml/2006/table">
            <a:tbl>
              <a:tblPr firstRow="1" bandRow="1">
                <a:tableStyleId>{5C22544A-7EE6-4342-B048-85BDC9FD1C3A}</a:tableStyleId>
              </a:tblPr>
              <a:tblGrid>
                <a:gridCol w="3186916">
                  <a:extLst>
                    <a:ext uri="{9D8B030D-6E8A-4147-A177-3AD203B41FA5}">
                      <a16:colId xmlns:a16="http://schemas.microsoft.com/office/drawing/2014/main" val="2777848874"/>
                    </a:ext>
                  </a:extLst>
                </a:gridCol>
              </a:tblGrid>
              <a:tr h="307093">
                <a:tc>
                  <a:txBody>
                    <a:bodyPr/>
                    <a:lstStyle/>
                    <a:p>
                      <a:pPr algn="ctr"/>
                      <a:r>
                        <a:rPr lang="pt-BR" sz="1200" dirty="0">
                          <a:solidFill>
                            <a:srgbClr val="0082CE"/>
                          </a:solidFill>
                          <a:latin typeface="Century Gothic" panose="020B0502020202020204" pitchFamily="34" charset="0"/>
                        </a:rPr>
                        <a:t>OBJETIVO E ESTRATÉGIA</a:t>
                      </a:r>
                    </a:p>
                  </a:txBody>
                  <a:tcPr anchor="ctr">
                    <a:lnL w="12700" cmpd="sng">
                      <a:noFill/>
                    </a:lnL>
                    <a:lnR w="12700" cmpd="sng">
                      <a:noFill/>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707907"/>
                  </a:ext>
                </a:extLst>
              </a:tr>
              <a:tr h="430360">
                <a:tc>
                  <a:txBody>
                    <a:bodyPr/>
                    <a:lstStyle/>
                    <a:p>
                      <a:pPr algn="l">
                        <a:spcAft>
                          <a:spcPts val="600"/>
                        </a:spcAft>
                      </a:pPr>
                      <a:r>
                        <a:rPr lang="pt-BR" sz="900" dirty="0">
                          <a:solidFill>
                            <a:srgbClr val="1D252C"/>
                          </a:solidFill>
                          <a:latin typeface="Century Gothic" panose="020B0502020202020204" pitchFamily="34" charset="0"/>
                        </a:rPr>
                        <a:t>Pessoa Física: Rendimentos isentos de IR , vide Lei 12.431/2011</a:t>
                      </a:r>
                    </a:p>
                    <a:p>
                      <a:pPr algn="l">
                        <a:spcAft>
                          <a:spcPts val="600"/>
                        </a:spcAft>
                      </a:pPr>
                      <a:r>
                        <a:rPr lang="pt-BR" sz="900" dirty="0">
                          <a:solidFill>
                            <a:srgbClr val="1D252C"/>
                          </a:solidFill>
                          <a:latin typeface="Century Gothic" panose="020B0502020202020204" pitchFamily="34" charset="0"/>
                        </a:rPr>
                        <a:t>Meta de retorno: 100% do IMA-B 5</a:t>
                      </a:r>
                    </a:p>
                    <a:p>
                      <a:pPr algn="l">
                        <a:spcAft>
                          <a:spcPts val="600"/>
                        </a:spcAft>
                      </a:pPr>
                      <a:r>
                        <a:rPr lang="pt-BR" sz="900" dirty="0">
                          <a:solidFill>
                            <a:srgbClr val="1D252C"/>
                          </a:solidFill>
                          <a:latin typeface="Century Gothic" panose="020B0502020202020204" pitchFamily="34" charset="0"/>
                        </a:rPr>
                        <a:t>Portfólio composto majoritariamente por debêntures de infraestrutura que atendam aos critérios da Lei 12.431/2011, entre outros ativos elegíveis ao fundo</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bl>
          </a:graphicData>
        </a:graphic>
      </p:graphicFrame>
      <p:graphicFrame>
        <p:nvGraphicFramePr>
          <p:cNvPr id="15" name="Tabela 2">
            <a:extLst>
              <a:ext uri="{FF2B5EF4-FFF2-40B4-BE49-F238E27FC236}">
                <a16:creationId xmlns:a16="http://schemas.microsoft.com/office/drawing/2014/main" id="{456EBCB6-A0C2-A862-2B2F-900E5BDA451C}"/>
              </a:ext>
            </a:extLst>
          </p:cNvPr>
          <p:cNvGraphicFramePr>
            <a:graphicFrameLocks noGrp="1"/>
          </p:cNvGraphicFramePr>
          <p:nvPr/>
        </p:nvGraphicFramePr>
        <p:xfrm>
          <a:off x="9321421" y="5055072"/>
          <a:ext cx="2511179" cy="1677600"/>
        </p:xfrm>
        <a:graphic>
          <a:graphicData uri="http://schemas.openxmlformats.org/drawingml/2006/table">
            <a:tbl>
              <a:tblPr firstRow="1" bandRow="1">
                <a:tableStyleId>{5C22544A-7EE6-4342-B048-85BDC9FD1C3A}</a:tableStyleId>
              </a:tblPr>
              <a:tblGrid>
                <a:gridCol w="1247324">
                  <a:extLst>
                    <a:ext uri="{9D8B030D-6E8A-4147-A177-3AD203B41FA5}">
                      <a16:colId xmlns:a16="http://schemas.microsoft.com/office/drawing/2014/main" val="2621192149"/>
                    </a:ext>
                  </a:extLst>
                </a:gridCol>
                <a:gridCol w="1263855">
                  <a:extLst>
                    <a:ext uri="{9D8B030D-6E8A-4147-A177-3AD203B41FA5}">
                      <a16:colId xmlns:a16="http://schemas.microsoft.com/office/drawing/2014/main" val="1044384678"/>
                    </a:ext>
                  </a:extLst>
                </a:gridCol>
              </a:tblGrid>
              <a:tr h="306000">
                <a:tc gridSpan="2">
                  <a:txBody>
                    <a:bodyPr/>
                    <a:lstStyle/>
                    <a:p>
                      <a:pPr algn="ctr"/>
                      <a:r>
                        <a:rPr lang="pt-BR" sz="1200" dirty="0">
                          <a:solidFill>
                            <a:srgbClr val="0082CE"/>
                          </a:solidFill>
                          <a:latin typeface="Century Gothic" panose="020B0502020202020204" pitchFamily="34" charset="0"/>
                        </a:rPr>
                        <a:t>CARACTERÍSTICAS</a:t>
                      </a:r>
                    </a:p>
                  </a:txBody>
                  <a:tcPr anchor="ct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noFill/>
                  </a:tcPr>
                </a:tc>
                <a:tc hMerge="1">
                  <a:txBody>
                    <a:bodyPr/>
                    <a:lstStyle/>
                    <a:p>
                      <a:endParaRPr lang="pt-BR" sz="1000">
                        <a:latin typeface="Century Gothic" panose="020B0502020202020204" pitchFamily="34" charset="0"/>
                      </a:endParaRPr>
                    </a:p>
                  </a:txBody>
                  <a:tcPr>
                    <a:solidFill>
                      <a:srgbClr val="0082CE"/>
                    </a:solidFill>
                  </a:tcPr>
                </a:tc>
                <a:extLst>
                  <a:ext uri="{0D108BD9-81ED-4DB2-BD59-A6C34878D82A}">
                    <a16:rowId xmlns:a16="http://schemas.microsoft.com/office/drawing/2014/main" val="1702707907"/>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Adm.</a:t>
                      </a:r>
                    </a:p>
                  </a:txBody>
                  <a:tcPr>
                    <a:lnT w="12700" cap="flat" cmpd="sng" algn="ctr">
                      <a:solidFill>
                        <a:srgbClr val="0082CE"/>
                      </a:solidFill>
                      <a:prstDash val="solid"/>
                      <a:round/>
                      <a:headEnd type="none" w="med" len="med"/>
                      <a:tailEnd type="none" w="med" len="med"/>
                    </a:lnT>
                    <a:noFill/>
                  </a:tcPr>
                </a:tc>
                <a:tc>
                  <a:txBody>
                    <a:bodyPr/>
                    <a:lstStyle/>
                    <a:p>
                      <a:r>
                        <a:rPr lang="pt-BR" sz="900" dirty="0">
                          <a:solidFill>
                            <a:srgbClr val="1D252C"/>
                          </a:solidFill>
                          <a:latin typeface="Century Gothic" panose="020B0502020202020204" pitchFamily="34" charset="0"/>
                        </a:rPr>
                        <a:t>1,10% a.a.</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Perf.</a:t>
                      </a:r>
                    </a:p>
                  </a:txBody>
                  <a:tcPr>
                    <a:noFill/>
                  </a:tcPr>
                </a:tc>
                <a:tc>
                  <a:txBody>
                    <a:bodyPr/>
                    <a:lstStyle/>
                    <a:p>
                      <a:r>
                        <a:rPr lang="pt-BR" sz="900" dirty="0">
                          <a:solidFill>
                            <a:srgbClr val="1D252C"/>
                          </a:solidFill>
                          <a:latin typeface="Century Gothic" panose="020B0502020202020204" pitchFamily="34" charset="0"/>
                        </a:rPr>
                        <a:t>20% s/ IMA-B  5</a:t>
                      </a:r>
                    </a:p>
                  </a:txBody>
                  <a:tcPr>
                    <a:noFill/>
                  </a:tcPr>
                </a:tc>
                <a:extLst>
                  <a:ext uri="{0D108BD9-81ED-4DB2-BD59-A6C34878D82A}">
                    <a16:rowId xmlns:a16="http://schemas.microsoft.com/office/drawing/2014/main" val="3073777040"/>
                  </a:ext>
                </a:extLst>
              </a:tr>
              <a:tr h="216000">
                <a:tc>
                  <a:txBody>
                    <a:bodyPr/>
                    <a:lstStyle/>
                    <a:p>
                      <a:r>
                        <a:rPr lang="pt-BR" sz="900" dirty="0">
                          <a:solidFill>
                            <a:srgbClr val="1D252C"/>
                          </a:solidFill>
                          <a:latin typeface="Century Gothic" panose="020B0502020202020204" pitchFamily="34" charset="0"/>
                        </a:rPr>
                        <a:t>Aplicação mín.</a:t>
                      </a:r>
                    </a:p>
                  </a:txBody>
                  <a:tcPr>
                    <a:noFill/>
                  </a:tcPr>
                </a:tc>
                <a:tc>
                  <a:txBody>
                    <a:bodyPr/>
                    <a:lstStyle/>
                    <a:p>
                      <a:r>
                        <a:rPr lang="pt-BR" sz="900" dirty="0">
                          <a:solidFill>
                            <a:srgbClr val="1D252C"/>
                          </a:solidFill>
                          <a:latin typeface="Century Gothic" panose="020B0502020202020204" pitchFamily="34" charset="0"/>
                        </a:rPr>
                        <a:t>R$ 1.000,00</a:t>
                      </a:r>
                    </a:p>
                  </a:txBody>
                  <a:tcPr>
                    <a:noFill/>
                  </a:tcPr>
                </a:tc>
                <a:extLst>
                  <a:ext uri="{0D108BD9-81ED-4DB2-BD59-A6C34878D82A}">
                    <a16:rowId xmlns:a16="http://schemas.microsoft.com/office/drawing/2014/main" val="690175989"/>
                  </a:ext>
                </a:extLst>
              </a:tr>
              <a:tr h="216000">
                <a:tc>
                  <a:txBody>
                    <a:bodyPr/>
                    <a:lstStyle/>
                    <a:p>
                      <a:r>
                        <a:rPr lang="pt-BR" sz="900" dirty="0">
                          <a:solidFill>
                            <a:srgbClr val="1D252C"/>
                          </a:solidFill>
                          <a:latin typeface="Century Gothic" panose="020B0502020202020204" pitchFamily="34" charset="0"/>
                        </a:rPr>
                        <a:t>Resgate</a:t>
                      </a:r>
                    </a:p>
                  </a:txBody>
                  <a:tcPr>
                    <a:noFill/>
                  </a:tcPr>
                </a:tc>
                <a:tc>
                  <a:txBody>
                    <a:bodyPr/>
                    <a:lstStyle/>
                    <a:p>
                      <a:r>
                        <a:rPr lang="fr-FR" sz="900" dirty="0">
                          <a:solidFill>
                            <a:srgbClr val="1D252C"/>
                          </a:solidFill>
                          <a:latin typeface="Century Gothic" panose="020B0502020202020204" pitchFamily="34" charset="0"/>
                        </a:rPr>
                        <a:t>D+29 dc/D+1 du</a:t>
                      </a:r>
                    </a:p>
                  </a:txBody>
                  <a:tcPr>
                    <a:noFill/>
                  </a:tcPr>
                </a:tc>
                <a:extLst>
                  <a:ext uri="{0D108BD9-81ED-4DB2-BD59-A6C34878D82A}">
                    <a16:rowId xmlns:a16="http://schemas.microsoft.com/office/drawing/2014/main" val="524102524"/>
                  </a:ext>
                </a:extLst>
              </a:tr>
              <a:tr h="216000">
                <a:tc>
                  <a:txBody>
                    <a:bodyPr/>
                    <a:lstStyle/>
                    <a:p>
                      <a:r>
                        <a:rPr lang="pt-BR" sz="900" dirty="0">
                          <a:solidFill>
                            <a:srgbClr val="1D252C"/>
                          </a:solidFill>
                          <a:latin typeface="Century Gothic" panose="020B0502020202020204" pitchFamily="34" charset="0"/>
                        </a:rPr>
                        <a:t>PL Estratégia</a:t>
                      </a:r>
                    </a:p>
                  </a:txBody>
                  <a:tcPr>
                    <a:noFill/>
                  </a:tcPr>
                </a:tc>
                <a:tc>
                  <a:txBody>
                    <a:bodyPr/>
                    <a:lstStyle/>
                    <a:p>
                      <a:r>
                        <a:rPr lang="pt-BR" sz="900" dirty="0">
                          <a:solidFill>
                            <a:srgbClr val="1D252C"/>
                          </a:solidFill>
                          <a:latin typeface="Century Gothic" panose="020B0502020202020204" pitchFamily="34" charset="0"/>
                        </a:rPr>
                        <a:t>R$ 459 mi</a:t>
                      </a:r>
                    </a:p>
                  </a:txBody>
                  <a:tcPr>
                    <a:noFill/>
                  </a:tcPr>
                </a:tc>
                <a:extLst>
                  <a:ext uri="{0D108BD9-81ED-4DB2-BD59-A6C34878D82A}">
                    <a16:rowId xmlns:a16="http://schemas.microsoft.com/office/drawing/2014/main" val="3557358270"/>
                  </a:ext>
                </a:extLst>
              </a:tr>
              <a:tr h="216000">
                <a:tc>
                  <a:txBody>
                    <a:bodyPr/>
                    <a:lstStyle/>
                    <a:p>
                      <a:r>
                        <a:rPr lang="pt-BR" sz="900" dirty="0">
                          <a:solidFill>
                            <a:srgbClr val="1D252C"/>
                          </a:solidFill>
                          <a:latin typeface="Century Gothic" panose="020B0502020202020204" pitchFamily="34" charset="0"/>
                        </a:rPr>
                        <a:t>Data de Início</a:t>
                      </a:r>
                    </a:p>
                  </a:txBody>
                  <a:tcPr>
                    <a:noFill/>
                  </a:tcPr>
                </a:tc>
                <a:tc>
                  <a:txBody>
                    <a:bodyPr/>
                    <a:lstStyle/>
                    <a:p>
                      <a:r>
                        <a:rPr lang="pt-BR" sz="900" dirty="0">
                          <a:solidFill>
                            <a:srgbClr val="1D252C"/>
                          </a:solidFill>
                          <a:latin typeface="Century Gothic" panose="020B0502020202020204" pitchFamily="34" charset="0"/>
                        </a:rPr>
                        <a:t>06/09/2016</a:t>
                      </a:r>
                    </a:p>
                  </a:txBody>
                  <a:tcPr>
                    <a:noFill/>
                  </a:tcPr>
                </a:tc>
                <a:extLst>
                  <a:ext uri="{0D108BD9-81ED-4DB2-BD59-A6C34878D82A}">
                    <a16:rowId xmlns:a16="http://schemas.microsoft.com/office/drawing/2014/main" val="13385555"/>
                  </a:ext>
                </a:extLst>
              </a:tr>
            </a:tbl>
          </a:graphicData>
        </a:graphic>
      </p:graphicFrame>
      <p:sp>
        <p:nvSpPr>
          <p:cNvPr id="3" name="Text Placeholder 2">
            <a:extLst>
              <a:ext uri="{FF2B5EF4-FFF2-40B4-BE49-F238E27FC236}">
                <a16:creationId xmlns:a16="http://schemas.microsoft.com/office/drawing/2014/main" id="{176C656D-C282-8683-5192-1CD6176ADDE9}"/>
              </a:ext>
            </a:extLst>
          </p:cNvPr>
          <p:cNvSpPr>
            <a:spLocks noGrp="1"/>
          </p:cNvSpPr>
          <p:nvPr>
            <p:ph type="body" sz="quarter" idx="10"/>
          </p:nvPr>
        </p:nvSpPr>
        <p:spPr/>
        <p:txBody>
          <a:bodyPr/>
          <a:lstStyle/>
          <a:p>
            <a:r>
              <a:rPr lang="pt-BR" dirty="0"/>
              <a:t>Crédito Privado High Grade isento para PF indexado à inflação e com histórico desde 2016</a:t>
            </a:r>
          </a:p>
        </p:txBody>
      </p:sp>
      <p:sp>
        <p:nvSpPr>
          <p:cNvPr id="2" name="TextBox 28">
            <a:extLst>
              <a:ext uri="{FF2B5EF4-FFF2-40B4-BE49-F238E27FC236}">
                <a16:creationId xmlns:a16="http://schemas.microsoft.com/office/drawing/2014/main" id="{837BB9F2-F073-A5FD-EE3B-53F2C2EC5CE0}"/>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30/06/2025</a:t>
            </a:r>
          </a:p>
        </p:txBody>
      </p:sp>
      <p:graphicFrame>
        <p:nvGraphicFramePr>
          <p:cNvPr id="5" name="Gráfico 17">
            <a:extLst>
              <a:ext uri="{FF2B5EF4-FFF2-40B4-BE49-F238E27FC236}">
                <a16:creationId xmlns:a16="http://schemas.microsoft.com/office/drawing/2014/main" id="{F29E6B96-04CE-D464-BD0C-FDF337C45CBE}"/>
              </a:ext>
            </a:extLst>
          </p:cNvPr>
          <p:cNvGraphicFramePr>
            <a:graphicFrameLocks/>
          </p:cNvGraphicFramePr>
          <p:nvPr/>
        </p:nvGraphicFramePr>
        <p:xfrm>
          <a:off x="371475" y="1449388"/>
          <a:ext cx="11449050" cy="34194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3848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3F33B78D-CA15-7A08-8D28-C85B2488736B}"/>
              </a:ext>
            </a:extLst>
          </p:cNvPr>
          <p:cNvSpPr txBox="1"/>
          <p:nvPr/>
        </p:nvSpPr>
        <p:spPr>
          <a:xfrm>
            <a:off x="1471787" y="1493589"/>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Rating - % PL</a:t>
            </a:r>
          </a:p>
        </p:txBody>
      </p:sp>
      <p:sp>
        <p:nvSpPr>
          <p:cNvPr id="4" name="TextBox 14">
            <a:extLst>
              <a:ext uri="{FF2B5EF4-FFF2-40B4-BE49-F238E27FC236}">
                <a16:creationId xmlns:a16="http://schemas.microsoft.com/office/drawing/2014/main" id="{80B65FAB-A3B8-B758-B7CA-81E0C3110E78}"/>
              </a:ext>
            </a:extLst>
          </p:cNvPr>
          <p:cNvSpPr txBox="1"/>
          <p:nvPr/>
        </p:nvSpPr>
        <p:spPr>
          <a:xfrm>
            <a:off x="6620032" y="1518756"/>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Breakdown por Setor - % PL</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17D9689C-4A85-6D98-89D5-78A081F8986D}"/>
                  </a:ext>
                </a:extLst>
              </p:cNvPr>
              <p:cNvGraphicFramePr/>
              <p:nvPr/>
            </p:nvGraphicFramePr>
            <p:xfrm>
              <a:off x="605288" y="1887488"/>
              <a:ext cx="5191504" cy="419943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17D9689C-4A85-6D98-89D5-78A081F8986D}"/>
                  </a:ext>
                </a:extLst>
              </p:cNvPr>
              <p:cNvPicPr>
                <a:picLocks noGrp="1" noRot="1" noChangeAspect="1" noMove="1" noResize="1" noEditPoints="1" noAdjustHandles="1" noChangeArrowheads="1" noChangeShapeType="1"/>
              </p:cNvPicPr>
              <p:nvPr/>
            </p:nvPicPr>
            <p:blipFill>
              <a:blip r:embed="rId3"/>
              <a:stretch>
                <a:fillRect/>
              </a:stretch>
            </p:blipFill>
            <p:spPr>
              <a:xfrm>
                <a:off x="605288" y="1887488"/>
                <a:ext cx="5191504" cy="4199434"/>
              </a:xfrm>
              <a:prstGeom prst="rect">
                <a:avLst/>
              </a:prstGeom>
            </p:spPr>
          </p:pic>
        </mc:Fallback>
      </mc:AlternateContent>
      <p:graphicFrame>
        <p:nvGraphicFramePr>
          <p:cNvPr id="6" name="Chart 5">
            <a:extLst>
              <a:ext uri="{FF2B5EF4-FFF2-40B4-BE49-F238E27FC236}">
                <a16:creationId xmlns:a16="http://schemas.microsoft.com/office/drawing/2014/main" id="{2B13E72B-0F3E-F033-0FEE-B0CBB70CDFFB}"/>
              </a:ext>
            </a:extLst>
          </p:cNvPr>
          <p:cNvGraphicFramePr>
            <a:graphicFrameLocks/>
          </p:cNvGraphicFramePr>
          <p:nvPr/>
        </p:nvGraphicFramePr>
        <p:xfrm>
          <a:off x="4691062" y="1844675"/>
          <a:ext cx="7500937" cy="4537075"/>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2">
            <a:extLst>
              <a:ext uri="{FF2B5EF4-FFF2-40B4-BE49-F238E27FC236}">
                <a16:creationId xmlns:a16="http://schemas.microsoft.com/office/drawing/2014/main" id="{0384F315-AE32-D58F-F07B-6F57A7B47774}"/>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DEBÊNTURES INCENTIVADAS</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10" name="Text Placeholder 3">
            <a:extLst>
              <a:ext uri="{FF2B5EF4-FFF2-40B4-BE49-F238E27FC236}">
                <a16:creationId xmlns:a16="http://schemas.microsoft.com/office/drawing/2014/main" id="{6C429D2A-BB97-4941-6021-C931C8DD257D}"/>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Portfólio</a:t>
            </a:r>
          </a:p>
        </p:txBody>
      </p:sp>
      <p:sp>
        <p:nvSpPr>
          <p:cNvPr id="7" name="TextBox 28">
            <a:extLst>
              <a:ext uri="{FF2B5EF4-FFF2-40B4-BE49-F238E27FC236}">
                <a16:creationId xmlns:a16="http://schemas.microsoft.com/office/drawing/2014/main" id="{A613C854-85F1-DBD1-B3DA-32E8C7F1FD66}"/>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30/06/2025</a:t>
            </a:r>
          </a:p>
        </p:txBody>
      </p:sp>
    </p:spTree>
    <p:extLst>
      <p:ext uri="{BB962C8B-B14F-4D97-AF65-F5344CB8AC3E}">
        <p14:creationId xmlns:p14="http://schemas.microsoft.com/office/powerpoint/2010/main" val="4999946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4E39D-2C8E-AB6A-91BE-55322803389D}"/>
            </a:ext>
          </a:extLst>
        </p:cNvPr>
        <p:cNvGrpSpPr/>
        <p:nvPr/>
      </p:nvGrpSpPr>
      <p:grpSpPr>
        <a:xfrm>
          <a:off x="0" y="0"/>
          <a:ext cx="0" cy="0"/>
          <a:chOff x="0" y="0"/>
          <a:chExt cx="0" cy="0"/>
        </a:xfrm>
      </p:grpSpPr>
      <p:sp>
        <p:nvSpPr>
          <p:cNvPr id="22" name="Title 2">
            <a:extLst>
              <a:ext uri="{FF2B5EF4-FFF2-40B4-BE49-F238E27FC236}">
                <a16:creationId xmlns:a16="http://schemas.microsoft.com/office/drawing/2014/main" id="{032D26BA-97FE-37C5-281A-2F1B905FAEA8}"/>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kumimoji="0" lang="it-IT" sz="4000" i="0" u="none" strike="noStrike" kern="1200" cap="none" spc="0" normalizeH="0" baseline="0" noProof="0" dirty="0">
                <a:ln>
                  <a:noFill/>
                </a:ln>
                <a:solidFill>
                  <a:srgbClr val="1C252C"/>
                </a:solidFill>
                <a:effectLst/>
                <a:uLnTx/>
                <a:uFillTx/>
                <a:ea typeface="+mj-ea"/>
                <a:cs typeface="+mj-cs"/>
              </a:rPr>
              <a:t>DEBÊNTURES INCENTIVADAS</a:t>
            </a:r>
            <a:endParaRPr lang="en-US" dirty="0">
              <a:solidFill>
                <a:srgbClr val="1C252C"/>
              </a:solidFill>
            </a:endParaRPr>
          </a:p>
        </p:txBody>
      </p:sp>
      <p:sp>
        <p:nvSpPr>
          <p:cNvPr id="23" name="Text Placeholder 3">
            <a:extLst>
              <a:ext uri="{FF2B5EF4-FFF2-40B4-BE49-F238E27FC236}">
                <a16:creationId xmlns:a16="http://schemas.microsoft.com/office/drawing/2014/main" id="{6F4BAC4C-A0D1-3C27-10C1-BC3668CE1D54}"/>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Atribuição de Performance</a:t>
            </a:r>
          </a:p>
        </p:txBody>
      </p:sp>
      <p:sp>
        <p:nvSpPr>
          <p:cNvPr id="2" name="TextBox 8">
            <a:extLst>
              <a:ext uri="{FF2B5EF4-FFF2-40B4-BE49-F238E27FC236}">
                <a16:creationId xmlns:a16="http://schemas.microsoft.com/office/drawing/2014/main" id="{10D69AE3-C38C-FFB7-61A6-CF39085F7E4E}"/>
              </a:ext>
            </a:extLst>
          </p:cNvPr>
          <p:cNvSpPr txBox="1"/>
          <p:nvPr/>
        </p:nvSpPr>
        <p:spPr>
          <a:xfrm>
            <a:off x="1123795" y="2613238"/>
            <a:ext cx="223071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Junho/2025</a:t>
            </a:r>
          </a:p>
        </p:txBody>
      </p:sp>
      <p:sp>
        <p:nvSpPr>
          <p:cNvPr id="3" name="Rectangle 2">
            <a:extLst>
              <a:ext uri="{FF2B5EF4-FFF2-40B4-BE49-F238E27FC236}">
                <a16:creationId xmlns:a16="http://schemas.microsoft.com/office/drawing/2014/main" id="{5D267C91-0448-2C63-CCCC-2186C815D47D}"/>
              </a:ext>
            </a:extLst>
          </p:cNvPr>
          <p:cNvSpPr>
            <a:spLocks noChangeArrowheads="1"/>
          </p:cNvSpPr>
          <p:nvPr/>
        </p:nvSpPr>
        <p:spPr bwMode="auto">
          <a:xfrm>
            <a:off x="359399" y="6130834"/>
            <a:ext cx="1122300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900" b="1" i="0" u="none" strike="noStrike" kern="1200" cap="none" spc="0" normalizeH="0" baseline="0" noProof="0" dirty="0">
                <a:ln>
                  <a:noFill/>
                </a:ln>
                <a:solidFill>
                  <a:srgbClr val="1D252C"/>
                </a:solidFill>
                <a:effectLst/>
                <a:uLnTx/>
                <a:uFillTx/>
                <a:latin typeface="Century Gothic" panose="020B0502020202020204" pitchFamily="34" charset="0"/>
                <a:ea typeface="Calibri" panose="020F0502020204030204" pitchFamily="34" charset="0"/>
                <a:cs typeface="+mn-cs"/>
              </a:rPr>
              <a:t>Efeito Crédito: </a:t>
            </a:r>
            <a:r>
              <a:rPr kumimoji="0" lang="pt-BR" altLang="pt-BR" sz="900" b="0" i="0" u="none" strike="noStrike" kern="1200" cap="none" spc="0" normalizeH="0" baseline="0" noProof="0" dirty="0">
                <a:ln>
                  <a:noFill/>
                </a:ln>
                <a:solidFill>
                  <a:srgbClr val="1D252C"/>
                </a:solidFill>
                <a:effectLst/>
                <a:uLnTx/>
                <a:uFillTx/>
                <a:latin typeface="Century Gothic" panose="020B0502020202020204" pitchFamily="34" charset="0"/>
                <a:ea typeface="Calibri" panose="020F0502020204030204" pitchFamily="34" charset="0"/>
                <a:cs typeface="+mn-cs"/>
              </a:rPr>
              <a:t>Corresponde ao componente de resultado proveniente da parcela de risco de crédito existente nos títulos da carteira do fundo. Este item captura tanto os juros adicionais por se carregar um título de crédito quanto o efeito das variações do </a:t>
            </a:r>
            <a:r>
              <a:rPr kumimoji="0" lang="pt-BR" altLang="pt-BR" sz="900" b="0" i="1" u="none" strike="noStrike" kern="1200" cap="none" spc="0" normalizeH="0" baseline="0" noProof="0" dirty="0">
                <a:ln>
                  <a:noFill/>
                </a:ln>
                <a:solidFill>
                  <a:srgbClr val="1D252C"/>
                </a:solidFill>
                <a:effectLst/>
                <a:uLnTx/>
                <a:uFillTx/>
                <a:latin typeface="Century Gothic" panose="020B0502020202020204" pitchFamily="34" charset="0"/>
                <a:ea typeface="Calibri" panose="020F0502020204030204" pitchFamily="34" charset="0"/>
                <a:cs typeface="+mn-cs"/>
              </a:rPr>
              <a:t>spread </a:t>
            </a:r>
            <a:r>
              <a:rPr kumimoji="0" lang="pt-BR" altLang="pt-BR" sz="900" b="0" i="0" u="none" strike="noStrike" kern="1200" cap="none" spc="0" normalizeH="0" baseline="0" noProof="0" dirty="0">
                <a:ln>
                  <a:noFill/>
                </a:ln>
                <a:solidFill>
                  <a:srgbClr val="1D252C"/>
                </a:solidFill>
                <a:effectLst/>
                <a:uLnTx/>
                <a:uFillTx/>
                <a:latin typeface="Century Gothic" panose="020B0502020202020204" pitchFamily="34" charset="0"/>
                <a:ea typeface="Calibri" panose="020F0502020204030204" pitchFamily="34" charset="0"/>
                <a:cs typeface="+mn-cs"/>
              </a:rPr>
              <a:t>de crédito de cada ativo que compõe o fundo.</a:t>
            </a:r>
            <a:endParaRPr kumimoji="0" lang="pt-BR" altLang="pt-BR" sz="9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900" b="1" i="0" u="none" strike="noStrike" kern="1200" cap="none" spc="0" normalizeH="0" baseline="0" noProof="0" dirty="0">
                <a:ln>
                  <a:noFill/>
                </a:ln>
                <a:solidFill>
                  <a:srgbClr val="1D252C"/>
                </a:solidFill>
                <a:effectLst/>
                <a:uLnTx/>
                <a:uFillTx/>
                <a:latin typeface="Century Gothic" panose="020B0502020202020204" pitchFamily="34" charset="0"/>
                <a:ea typeface="Calibri" panose="020F0502020204030204" pitchFamily="34" charset="0"/>
                <a:cs typeface="+mn-cs"/>
              </a:rPr>
              <a:t>Efeito Curva:</a:t>
            </a:r>
            <a:r>
              <a:rPr kumimoji="0" lang="pt-BR" altLang="pt-BR" sz="900" b="0" i="0" u="none" strike="noStrike" kern="1200" cap="none" spc="0" normalizeH="0" baseline="0" noProof="0" dirty="0">
                <a:ln>
                  <a:noFill/>
                </a:ln>
                <a:solidFill>
                  <a:srgbClr val="1D252C"/>
                </a:solidFill>
                <a:effectLst/>
                <a:uLnTx/>
                <a:uFillTx/>
                <a:latin typeface="Century Gothic" panose="020B0502020202020204" pitchFamily="34" charset="0"/>
                <a:ea typeface="Calibri" panose="020F0502020204030204" pitchFamily="34" charset="0"/>
                <a:cs typeface="+mn-cs"/>
              </a:rPr>
              <a:t> Corresponde ao componente de resultado proveniente da parcela de risco de mercado existente nos títulos da carteira do fundo.</a:t>
            </a:r>
            <a:endParaRPr kumimoji="0" lang="pt-BR" altLang="pt-BR" sz="9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900" b="1" i="0" u="none" strike="noStrike" kern="1200" cap="none" spc="0" normalizeH="0" baseline="0" noProof="0" dirty="0" err="1">
                <a:ln>
                  <a:noFill/>
                </a:ln>
                <a:solidFill>
                  <a:srgbClr val="1D252C"/>
                </a:solidFill>
                <a:effectLst/>
                <a:uLnTx/>
                <a:uFillTx/>
                <a:latin typeface="Century Gothic" panose="020B0502020202020204" pitchFamily="34" charset="0"/>
                <a:ea typeface="Calibri" panose="020F0502020204030204" pitchFamily="34" charset="0"/>
                <a:cs typeface="+mn-cs"/>
              </a:rPr>
              <a:t>Obs</a:t>
            </a:r>
            <a:r>
              <a:rPr kumimoji="0" lang="pt-BR" altLang="pt-BR" sz="900" b="0" i="0" u="none" strike="noStrike" kern="1200" cap="none" spc="0" normalizeH="0" baseline="0" noProof="0" dirty="0">
                <a:ln>
                  <a:noFill/>
                </a:ln>
                <a:solidFill>
                  <a:srgbClr val="1D252C"/>
                </a:solidFill>
                <a:effectLst/>
                <a:uLnTx/>
                <a:uFillTx/>
                <a:latin typeface="Century Gothic" panose="020B0502020202020204" pitchFamily="34" charset="0"/>
                <a:ea typeface="Calibri" panose="020F0502020204030204" pitchFamily="34" charset="0"/>
                <a:cs typeface="+mn-cs"/>
              </a:rPr>
              <a:t>: Resultado anual utilizando-se a soma algébrica dos componentes mensais dos resultados do fundo.</a:t>
            </a:r>
            <a:endParaRPr kumimoji="0" lang="pt-BR" altLang="pt-BR" sz="9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p:txBody>
      </p:sp>
      <p:sp>
        <p:nvSpPr>
          <p:cNvPr id="4" name="TextBox 8">
            <a:extLst>
              <a:ext uri="{FF2B5EF4-FFF2-40B4-BE49-F238E27FC236}">
                <a16:creationId xmlns:a16="http://schemas.microsoft.com/office/drawing/2014/main" id="{CA47DA66-1DAA-1D0B-A5E0-935B078E82F9}"/>
              </a:ext>
            </a:extLst>
          </p:cNvPr>
          <p:cNvSpPr txBox="1"/>
          <p:nvPr/>
        </p:nvSpPr>
        <p:spPr>
          <a:xfrm>
            <a:off x="1123795" y="4963515"/>
            <a:ext cx="2230718" cy="307777"/>
          </a:xfrm>
          <a:prstGeom prst="rect">
            <a:avLst/>
          </a:prstGeom>
          <a:noFill/>
        </p:spPr>
        <p:txBody>
          <a:bodyPr wrap="square" rtlCol="0">
            <a:spAutoFit/>
          </a:bodyPr>
          <a:lstStyle>
            <a:defPPr>
              <a:defRPr lang="pt-BR"/>
            </a:defPPr>
            <a:lvl1pPr marR="0" lvl="0" indent="0" algn="ctr" fontAlgn="auto">
              <a:lnSpc>
                <a:spcPct val="100000"/>
              </a:lnSpc>
              <a:spcBef>
                <a:spcPts val="0"/>
              </a:spcBef>
              <a:spcAft>
                <a:spcPts val="0"/>
              </a:spcAft>
              <a:buClrTx/>
              <a:buSzTx/>
              <a:buFontTx/>
              <a:buNone/>
              <a:tabLst/>
              <a:defRPr kumimoji="0" sz="2000" b="1" i="0" u="none" strike="noStrike" cap="none" spc="0" normalizeH="0" baseline="0">
                <a:ln>
                  <a:noFill/>
                </a:ln>
                <a:solidFill>
                  <a:srgbClr val="1D252C"/>
                </a:solidFill>
                <a:effectLst/>
                <a:uLnTx/>
                <a:uFillTx/>
                <a:latin typeface="Neurial Grotesk Ex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2025</a:t>
            </a:r>
          </a:p>
        </p:txBody>
      </p:sp>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AA5D8BCE-2FA9-45C8-72FC-6CFC0B339813}"/>
                  </a:ext>
                </a:extLst>
              </p:cNvPr>
              <p:cNvGraphicFramePr/>
              <p:nvPr/>
            </p:nvGraphicFramePr>
            <p:xfrm>
              <a:off x="3562350" y="1286362"/>
              <a:ext cx="8270250" cy="239981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1" name="Chart 10">
                <a:extLst>
                  <a:ext uri="{FF2B5EF4-FFF2-40B4-BE49-F238E27FC236}">
                    <a16:creationId xmlns:a16="http://schemas.microsoft.com/office/drawing/2014/main" id="{AA5D8BCE-2FA9-45C8-72FC-6CFC0B339813}"/>
                  </a:ext>
                </a:extLst>
              </p:cNvPr>
              <p:cNvPicPr>
                <a:picLocks noGrp="1" noRot="1" noChangeAspect="1" noMove="1" noResize="1" noEditPoints="1" noAdjustHandles="1" noChangeArrowheads="1" noChangeShapeType="1"/>
              </p:cNvPicPr>
              <p:nvPr/>
            </p:nvPicPr>
            <p:blipFill>
              <a:blip r:embed="rId3"/>
              <a:stretch>
                <a:fillRect/>
              </a:stretch>
            </p:blipFill>
            <p:spPr>
              <a:xfrm>
                <a:off x="3562350" y="1286362"/>
                <a:ext cx="8270250" cy="239981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72CF91CA-FE2D-714E-E2A8-493D8CF28B66}"/>
                  </a:ext>
                </a:extLst>
              </p:cNvPr>
              <p:cNvGraphicFramePr/>
              <p:nvPr/>
            </p:nvGraphicFramePr>
            <p:xfrm>
              <a:off x="4738687" y="3603789"/>
              <a:ext cx="7099423" cy="2606177"/>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3" name="Chart 12">
                <a:extLst>
                  <a:ext uri="{FF2B5EF4-FFF2-40B4-BE49-F238E27FC236}">
                    <a16:creationId xmlns:a16="http://schemas.microsoft.com/office/drawing/2014/main" id="{72CF91CA-FE2D-714E-E2A8-493D8CF28B66}"/>
                  </a:ext>
                </a:extLst>
              </p:cNvPr>
              <p:cNvPicPr>
                <a:picLocks noGrp="1" noRot="1" noChangeAspect="1" noMove="1" noResize="1" noEditPoints="1" noAdjustHandles="1" noChangeArrowheads="1" noChangeShapeType="1"/>
              </p:cNvPicPr>
              <p:nvPr/>
            </p:nvPicPr>
            <p:blipFill>
              <a:blip r:embed="rId5"/>
              <a:stretch>
                <a:fillRect/>
              </a:stretch>
            </p:blipFill>
            <p:spPr>
              <a:xfrm>
                <a:off x="4738687" y="3603789"/>
                <a:ext cx="7099423" cy="2606177"/>
              </a:xfrm>
              <a:prstGeom prst="rect">
                <a:avLst/>
              </a:prstGeom>
            </p:spPr>
          </p:pic>
        </mc:Fallback>
      </mc:AlternateContent>
    </p:spTree>
    <p:extLst>
      <p:ext uri="{BB962C8B-B14F-4D97-AF65-F5344CB8AC3E}">
        <p14:creationId xmlns:p14="http://schemas.microsoft.com/office/powerpoint/2010/main" val="2618442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2B03C-771A-704C-2C47-9CFBED452677}"/>
            </a:ext>
          </a:extLst>
        </p:cNvPr>
        <p:cNvGrpSpPr/>
        <p:nvPr/>
      </p:nvGrpSpPr>
      <p:grpSpPr>
        <a:xfrm>
          <a:off x="0" y="0"/>
          <a:ext cx="0" cy="0"/>
          <a:chOff x="0" y="0"/>
          <a:chExt cx="0" cy="0"/>
        </a:xfrm>
      </p:grpSpPr>
      <p:sp>
        <p:nvSpPr>
          <p:cNvPr id="2" name="Title 2">
            <a:extLst>
              <a:ext uri="{FF2B5EF4-FFF2-40B4-BE49-F238E27FC236}">
                <a16:creationId xmlns:a16="http://schemas.microsoft.com/office/drawing/2014/main" id="{B0EEAD16-32A6-7AD4-B6AF-4379DCE99367}"/>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DEBÊNTURES INCENTIVADAS</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10" name="Text Placeholder 3">
            <a:extLst>
              <a:ext uri="{FF2B5EF4-FFF2-40B4-BE49-F238E27FC236}">
                <a16:creationId xmlns:a16="http://schemas.microsoft.com/office/drawing/2014/main" id="{3870C1A3-C890-A8AB-B937-185970E1667B}"/>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Premiações</a:t>
            </a:r>
          </a:p>
        </p:txBody>
      </p:sp>
      <p:sp>
        <p:nvSpPr>
          <p:cNvPr id="3" name="Google Shape;283;p91">
            <a:extLst>
              <a:ext uri="{FF2B5EF4-FFF2-40B4-BE49-F238E27FC236}">
                <a16:creationId xmlns:a16="http://schemas.microsoft.com/office/drawing/2014/main" id="{FB8174D9-A8B1-7BDC-8413-00B198952E28}"/>
              </a:ext>
            </a:extLst>
          </p:cNvPr>
          <p:cNvSpPr/>
          <p:nvPr/>
        </p:nvSpPr>
        <p:spPr>
          <a:xfrm>
            <a:off x="810712" y="2638989"/>
            <a:ext cx="3078533" cy="598395"/>
          </a:xfrm>
          <a:prstGeom prst="rect">
            <a:avLst/>
          </a:prstGeom>
          <a:noFill/>
          <a:ln>
            <a:noFill/>
          </a:ln>
        </p:spPr>
        <p:txBody>
          <a:bodyPr spcFirstLastPara="1" wrap="square" lIns="35700" tIns="35700" rIns="35700" bIns="35700" anchor="ctr" anchorCtr="0">
            <a:spAutoFit/>
          </a:bodyPr>
          <a:lstStyle/>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200" b="1" i="0" u="none" strike="noStrike" kern="0" cap="none" spc="0" normalizeH="0" baseline="0" noProof="0" dirty="0">
                <a:ln>
                  <a:noFill/>
                </a:ln>
                <a:solidFill>
                  <a:srgbClr val="0082CE"/>
                </a:solidFill>
                <a:effectLst/>
                <a:uLnTx/>
                <a:uFillTx/>
                <a:latin typeface="Neurial Grotesk Extrabold"/>
                <a:ea typeface="Montserrat"/>
                <a:cs typeface="Montserrat"/>
                <a:sym typeface="Montserrat"/>
              </a:rPr>
              <a:t>3º melhor fundo de Renda Fixa Debêntures Incentivadas segundo a </a:t>
            </a:r>
            <a:r>
              <a:rPr kumimoji="0" lang="pt-BR" sz="1400" b="1" i="0" u="none" strike="noStrike" kern="0" cap="none" spc="0" normalizeH="0" baseline="0" noProof="0" dirty="0">
                <a:ln>
                  <a:noFill/>
                </a:ln>
                <a:solidFill>
                  <a:srgbClr val="0082CE"/>
                </a:solidFill>
                <a:effectLst/>
                <a:uLnTx/>
                <a:uFillTx/>
                <a:latin typeface="Neurial Grotesk Extrabold"/>
                <a:ea typeface="Montserrat"/>
                <a:cs typeface="Montserrat"/>
                <a:sym typeface="Montserrat"/>
              </a:rPr>
              <a:t>Revista Exame – 2022</a:t>
            </a:r>
            <a:endParaRPr kumimoji="0" lang="pt-BR" sz="700" b="1" i="0" u="none" strike="noStrike" kern="0" cap="none" spc="0" normalizeH="0" baseline="0" noProof="0" dirty="0">
              <a:ln>
                <a:noFill/>
              </a:ln>
              <a:solidFill>
                <a:srgbClr val="0082CE"/>
              </a:solidFill>
              <a:effectLst/>
              <a:uLnTx/>
              <a:uFillTx/>
              <a:latin typeface="Neurial Grotesk Extrabold"/>
              <a:ea typeface="Montserrat"/>
              <a:cs typeface="Montserrat"/>
              <a:sym typeface="Montserrat"/>
            </a:endParaRPr>
          </a:p>
        </p:txBody>
      </p:sp>
      <p:graphicFrame>
        <p:nvGraphicFramePr>
          <p:cNvPr id="4" name="Tabela 17">
            <a:extLst>
              <a:ext uri="{FF2B5EF4-FFF2-40B4-BE49-F238E27FC236}">
                <a16:creationId xmlns:a16="http://schemas.microsoft.com/office/drawing/2014/main" id="{57569B8B-E3A9-A928-5EEB-3BA95992990F}"/>
              </a:ext>
            </a:extLst>
          </p:cNvPr>
          <p:cNvGraphicFramePr>
            <a:graphicFrameLocks noGrp="1"/>
          </p:cNvGraphicFramePr>
          <p:nvPr/>
        </p:nvGraphicFramePr>
        <p:xfrm>
          <a:off x="736161" y="2141369"/>
          <a:ext cx="3227633" cy="457200"/>
        </p:xfrm>
        <a:graphic>
          <a:graphicData uri="http://schemas.openxmlformats.org/drawingml/2006/table">
            <a:tbl>
              <a:tblPr firstRow="1" bandRow="1">
                <a:tableStyleId>{5C22544A-7EE6-4342-B048-85BDC9FD1C3A}</a:tableStyleId>
              </a:tblPr>
              <a:tblGrid>
                <a:gridCol w="3227633">
                  <a:extLst>
                    <a:ext uri="{9D8B030D-6E8A-4147-A177-3AD203B41FA5}">
                      <a16:colId xmlns:a16="http://schemas.microsoft.com/office/drawing/2014/main" val="20000"/>
                    </a:ext>
                  </a:extLst>
                </a:gridCol>
              </a:tblGrid>
              <a:tr h="34883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pt-BR" sz="1200" b="1" kern="1200" dirty="0">
                          <a:solidFill>
                            <a:srgbClr val="1D252C"/>
                          </a:solidFill>
                          <a:latin typeface="Neurial Grotesk" panose="00000500000000000000" pitchFamily="50" charset="0"/>
                          <a:ea typeface="Verdana" pitchFamily="34" charset="0"/>
                          <a:cs typeface="Verdana" pitchFamily="34" charset="0"/>
                        </a:rPr>
                        <a:t>AZ Quest Debêntures Incentivadas</a:t>
                      </a:r>
                    </a:p>
                    <a:p>
                      <a:pPr marL="0" marR="0" indent="0" algn="ctr" defTabSz="457200" rtl="0" eaLnBrk="1" fontAlgn="auto" latinLnBrk="0" hangingPunct="1">
                        <a:lnSpc>
                          <a:spcPct val="100000"/>
                        </a:lnSpc>
                        <a:spcBef>
                          <a:spcPts val="0"/>
                        </a:spcBef>
                        <a:spcAft>
                          <a:spcPts val="0"/>
                        </a:spcAft>
                        <a:buClrTx/>
                        <a:buSzTx/>
                        <a:buFontTx/>
                        <a:buNone/>
                        <a:tabLst/>
                        <a:defRPr/>
                      </a:pPr>
                      <a:r>
                        <a:rPr lang="pt-BR" sz="1200" b="0" kern="1200" dirty="0">
                          <a:solidFill>
                            <a:srgbClr val="1D252C"/>
                          </a:solidFill>
                          <a:latin typeface="Neurial Grotesk" panose="00000500000000000000" pitchFamily="50" charset="0"/>
                          <a:ea typeface="Verdana" pitchFamily="34" charset="0"/>
                          <a:cs typeface="Verdana" pitchFamily="34" charset="0"/>
                        </a:rPr>
                        <a:t>2022 / 2023 / </a:t>
                      </a:r>
                      <a:r>
                        <a:rPr lang="pt-BR" sz="1200" b="1" kern="1200" dirty="0">
                          <a:solidFill>
                            <a:srgbClr val="FF0000"/>
                          </a:solidFill>
                          <a:latin typeface="Neurial Grotesk" panose="00000500000000000000" pitchFamily="50" charset="0"/>
                          <a:ea typeface="Verdana" pitchFamily="34" charset="0"/>
                          <a:cs typeface="Verdana" pitchFamily="34" charset="0"/>
                        </a:rPr>
                        <a:t>2025</a:t>
                      </a:r>
                    </a:p>
                  </a:txBody>
                  <a:tcPr marL="99060" marR="9906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477181"/>
                  </a:ext>
                </a:extLst>
              </a:tr>
            </a:tbl>
          </a:graphicData>
        </a:graphic>
      </p:graphicFrame>
      <p:pic>
        <p:nvPicPr>
          <p:cNvPr id="5" name="Graphic 4">
            <a:extLst>
              <a:ext uri="{FF2B5EF4-FFF2-40B4-BE49-F238E27FC236}">
                <a16:creationId xmlns:a16="http://schemas.microsoft.com/office/drawing/2014/main" id="{62E0D562-DF26-09E2-4BF7-F7A7AF204B4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40572" b="41000"/>
          <a:stretch/>
        </p:blipFill>
        <p:spPr>
          <a:xfrm>
            <a:off x="1449978" y="1515897"/>
            <a:ext cx="1800000" cy="331715"/>
          </a:xfrm>
          <a:prstGeom prst="rect">
            <a:avLst/>
          </a:prstGeom>
        </p:spPr>
      </p:pic>
      <p:pic>
        <p:nvPicPr>
          <p:cNvPr id="6" name="Picture 5">
            <a:extLst>
              <a:ext uri="{FF2B5EF4-FFF2-40B4-BE49-F238E27FC236}">
                <a16:creationId xmlns:a16="http://schemas.microsoft.com/office/drawing/2014/main" id="{BA7A198E-80A6-ED79-EB4D-A0F6274258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39265" y="1861705"/>
            <a:ext cx="1021426" cy="265571"/>
          </a:xfrm>
          <a:prstGeom prst="rect">
            <a:avLst/>
          </a:prstGeom>
        </p:spPr>
      </p:pic>
      <p:pic>
        <p:nvPicPr>
          <p:cNvPr id="7" name="Picture 6">
            <a:extLst>
              <a:ext uri="{FF2B5EF4-FFF2-40B4-BE49-F238E27FC236}">
                <a16:creationId xmlns:a16="http://schemas.microsoft.com/office/drawing/2014/main" id="{857B2B93-A25C-6B04-B424-D7D8921AD41C}"/>
              </a:ext>
            </a:extLst>
          </p:cNvPr>
          <p:cNvPicPr>
            <a:picLocks noChangeAspect="1"/>
          </p:cNvPicPr>
          <p:nvPr/>
        </p:nvPicPr>
        <p:blipFill>
          <a:blip r:embed="rId5"/>
          <a:stretch>
            <a:fillRect/>
          </a:stretch>
        </p:blipFill>
        <p:spPr>
          <a:xfrm>
            <a:off x="4811623" y="2682830"/>
            <a:ext cx="3066954" cy="1697462"/>
          </a:xfrm>
          <a:prstGeom prst="rect">
            <a:avLst/>
          </a:prstGeom>
        </p:spPr>
      </p:pic>
      <p:sp>
        <p:nvSpPr>
          <p:cNvPr id="40" name="Google Shape;283;p91">
            <a:extLst>
              <a:ext uri="{FF2B5EF4-FFF2-40B4-BE49-F238E27FC236}">
                <a16:creationId xmlns:a16="http://schemas.microsoft.com/office/drawing/2014/main" id="{BDBF6589-AE75-5340-66FA-C4B7F5E04017}"/>
              </a:ext>
            </a:extLst>
          </p:cNvPr>
          <p:cNvSpPr/>
          <p:nvPr/>
        </p:nvSpPr>
        <p:spPr>
          <a:xfrm>
            <a:off x="1152941" y="4889112"/>
            <a:ext cx="2269253" cy="404496"/>
          </a:xfrm>
          <a:prstGeom prst="rect">
            <a:avLst/>
          </a:prstGeom>
          <a:noFill/>
          <a:ln>
            <a:noFill/>
          </a:ln>
        </p:spPr>
        <p:txBody>
          <a:bodyPr spcFirstLastPara="1" wrap="square" lIns="35700" tIns="35700" rIns="35700" bIns="35700" anchor="ctr" anchorCtr="0">
            <a:spAutoFit/>
          </a:bodyPr>
          <a:lstStyle/>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200" b="1" i="0" u="none" strike="noStrike" kern="0" cap="none" spc="0" normalizeH="0" baseline="0" noProof="0" dirty="0">
                <a:ln>
                  <a:noFill/>
                </a:ln>
                <a:solidFill>
                  <a:srgbClr val="0082CE"/>
                </a:solidFill>
                <a:effectLst/>
                <a:uLnTx/>
                <a:uFillTx/>
                <a:latin typeface="Neurial Grotesk Extrabold"/>
                <a:ea typeface="Montserrat"/>
                <a:cs typeface="Montserrat"/>
                <a:sym typeface="Montserrat"/>
              </a:rPr>
              <a:t>Entre os melhores fundos de Crédito </a:t>
            </a:r>
            <a:r>
              <a:rPr kumimoji="0" lang="pt-BR" sz="1200" b="1" i="0" u="none" strike="noStrike" kern="0" cap="none" spc="0" normalizeH="0" baseline="0" noProof="0" dirty="0" err="1">
                <a:ln>
                  <a:noFill/>
                </a:ln>
                <a:solidFill>
                  <a:srgbClr val="0082CE"/>
                </a:solidFill>
                <a:effectLst/>
                <a:uLnTx/>
                <a:uFillTx/>
                <a:latin typeface="Neurial Grotesk Extrabold"/>
                <a:ea typeface="Montserrat"/>
                <a:cs typeface="Montserrat"/>
                <a:sym typeface="Montserrat"/>
              </a:rPr>
              <a:t>Privad</a:t>
            </a:r>
            <a:r>
              <a:rPr kumimoji="0" lang="pt-BR" sz="1200" b="1" i="0" u="sng" strike="noStrike" kern="0" cap="none" spc="0" normalizeH="0" baseline="0" noProof="0" dirty="0">
                <a:ln>
                  <a:noFill/>
                </a:ln>
                <a:solidFill>
                  <a:srgbClr val="0082CE"/>
                </a:solidFill>
                <a:effectLst/>
                <a:uLnTx/>
                <a:uFillTx/>
                <a:latin typeface="Neurial Grotesk Extrabold"/>
                <a:ea typeface="Montserrat"/>
                <a:cs typeface="Montserrat"/>
                <a:sym typeface="Montserrat"/>
              </a:rPr>
              <a:t>o de 2018:</a:t>
            </a:r>
            <a:endParaRPr kumimoji="0" lang="pt-BR" sz="600" b="1" i="0" u="none" strike="noStrike" kern="0" cap="none" spc="0" normalizeH="0" baseline="0" noProof="0" dirty="0">
              <a:ln>
                <a:noFill/>
              </a:ln>
              <a:solidFill>
                <a:srgbClr val="0082CE"/>
              </a:solidFill>
              <a:effectLst/>
              <a:uLnTx/>
              <a:uFillTx/>
              <a:latin typeface="Neurial Grotesk Extrabold"/>
              <a:ea typeface="Montserrat"/>
              <a:cs typeface="Montserrat"/>
              <a:sym typeface="Montserrat"/>
            </a:endParaRPr>
          </a:p>
        </p:txBody>
      </p:sp>
      <p:grpSp>
        <p:nvGrpSpPr>
          <p:cNvPr id="41" name="Group 40">
            <a:extLst>
              <a:ext uri="{FF2B5EF4-FFF2-40B4-BE49-F238E27FC236}">
                <a16:creationId xmlns:a16="http://schemas.microsoft.com/office/drawing/2014/main" id="{4DB072D5-AA1C-2094-3D43-EFCC749C0A1A}"/>
              </a:ext>
            </a:extLst>
          </p:cNvPr>
          <p:cNvGrpSpPr/>
          <p:nvPr/>
        </p:nvGrpSpPr>
        <p:grpSpPr>
          <a:xfrm>
            <a:off x="819032" y="5382760"/>
            <a:ext cx="3194463" cy="1487812"/>
            <a:chOff x="220917" y="1392161"/>
            <a:chExt cx="4730112" cy="2219850"/>
          </a:xfrm>
        </p:grpSpPr>
        <p:pic>
          <p:nvPicPr>
            <p:cNvPr id="42" name="Picture 41">
              <a:extLst>
                <a:ext uri="{FF2B5EF4-FFF2-40B4-BE49-F238E27FC236}">
                  <a16:creationId xmlns:a16="http://schemas.microsoft.com/office/drawing/2014/main" id="{FE2E06AE-395A-72BF-10A1-713F4EA185F8}"/>
                </a:ext>
              </a:extLst>
            </p:cNvPr>
            <p:cNvPicPr>
              <a:picLocks noChangeAspect="1"/>
            </p:cNvPicPr>
            <p:nvPr/>
          </p:nvPicPr>
          <p:blipFill rotWithShape="1">
            <a:blip r:embed="rId6"/>
            <a:srcRect l="-1" r="33050"/>
            <a:stretch/>
          </p:blipFill>
          <p:spPr>
            <a:xfrm>
              <a:off x="220917" y="1635765"/>
              <a:ext cx="4730112" cy="1976246"/>
            </a:xfrm>
            <a:prstGeom prst="rect">
              <a:avLst/>
            </a:prstGeom>
          </p:spPr>
        </p:pic>
        <p:pic>
          <p:nvPicPr>
            <p:cNvPr id="43" name="Picture 42">
              <a:extLst>
                <a:ext uri="{FF2B5EF4-FFF2-40B4-BE49-F238E27FC236}">
                  <a16:creationId xmlns:a16="http://schemas.microsoft.com/office/drawing/2014/main" id="{82CF1024-9FBA-C934-F384-A7072F2274F1}"/>
                </a:ext>
              </a:extLst>
            </p:cNvPr>
            <p:cNvPicPr>
              <a:picLocks noChangeAspect="1"/>
            </p:cNvPicPr>
            <p:nvPr/>
          </p:nvPicPr>
          <p:blipFill>
            <a:blip r:embed="rId7"/>
            <a:stretch>
              <a:fillRect/>
            </a:stretch>
          </p:blipFill>
          <p:spPr>
            <a:xfrm>
              <a:off x="1190288" y="1392161"/>
              <a:ext cx="2349536" cy="212109"/>
            </a:xfrm>
            <a:prstGeom prst="rect">
              <a:avLst/>
            </a:prstGeom>
          </p:spPr>
        </p:pic>
      </p:grpSp>
      <p:pic>
        <p:nvPicPr>
          <p:cNvPr id="44" name="Picture 43">
            <a:extLst>
              <a:ext uri="{FF2B5EF4-FFF2-40B4-BE49-F238E27FC236}">
                <a16:creationId xmlns:a16="http://schemas.microsoft.com/office/drawing/2014/main" id="{039AFDAF-F58D-6F3D-5C5A-031085763E34}"/>
              </a:ext>
            </a:extLst>
          </p:cNvPr>
          <p:cNvPicPr>
            <a:picLocks noChangeAspect="1"/>
          </p:cNvPicPr>
          <p:nvPr/>
        </p:nvPicPr>
        <p:blipFill>
          <a:blip r:embed="rId8"/>
          <a:stretch>
            <a:fillRect/>
          </a:stretch>
        </p:blipFill>
        <p:spPr>
          <a:xfrm>
            <a:off x="8307991" y="4840986"/>
            <a:ext cx="2992799" cy="1797808"/>
          </a:xfrm>
          <a:prstGeom prst="rect">
            <a:avLst/>
          </a:prstGeom>
        </p:spPr>
      </p:pic>
      <p:sp>
        <p:nvSpPr>
          <p:cNvPr id="45" name="Rectangle 44">
            <a:extLst>
              <a:ext uri="{FF2B5EF4-FFF2-40B4-BE49-F238E27FC236}">
                <a16:creationId xmlns:a16="http://schemas.microsoft.com/office/drawing/2014/main" id="{FF12E9DD-FA5B-456F-5343-E4F1122EDB7D}"/>
              </a:ext>
            </a:extLst>
          </p:cNvPr>
          <p:cNvSpPr/>
          <p:nvPr/>
        </p:nvSpPr>
        <p:spPr>
          <a:xfrm>
            <a:off x="8293128" y="5266808"/>
            <a:ext cx="3020030" cy="152533"/>
          </a:xfrm>
          <a:prstGeom prst="rect">
            <a:avLst/>
          </a:prstGeom>
          <a:solidFill>
            <a:srgbClr val="E6E6E6">
              <a:alpha val="10000"/>
            </a:srgb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BR" sz="1600" b="1" i="0" u="sng"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9FB1EC1F-79B1-1227-89C2-B3E0CA13B9DD}"/>
              </a:ext>
            </a:extLst>
          </p:cNvPr>
          <p:cNvSpPr txBox="1"/>
          <p:nvPr/>
        </p:nvSpPr>
        <p:spPr>
          <a:xfrm>
            <a:off x="8329920" y="4560304"/>
            <a:ext cx="2461390" cy="26397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sz="1100" b="1" i="0" u="none" strike="noStrike" kern="1200" cap="none" spc="0" normalizeH="0" baseline="0" noProof="0" dirty="0">
                <a:ln>
                  <a:noFill/>
                </a:ln>
                <a:solidFill>
                  <a:srgbClr val="5B9BD5">
                    <a:lumMod val="75000"/>
                  </a:srgbClr>
                </a:solidFill>
                <a:effectLst/>
                <a:uLnTx/>
                <a:uFillTx/>
                <a:latin typeface="Arial" pitchFamily="34" charset="0"/>
                <a:ea typeface="+mn-ea"/>
                <a:cs typeface="+mn-cs"/>
              </a:rPr>
              <a:t>VALOR Econômico - </a:t>
            </a:r>
            <a:r>
              <a:rPr kumimoji="0" lang="pt-BR" sz="1100" b="1" i="0" u="none" strike="noStrike" kern="1200" cap="none" spc="0" normalizeH="0" baseline="0" noProof="0" dirty="0" err="1">
                <a:ln>
                  <a:noFill/>
                </a:ln>
                <a:solidFill>
                  <a:srgbClr val="5B9BD5">
                    <a:lumMod val="75000"/>
                  </a:srgbClr>
                </a:solidFill>
                <a:effectLst/>
                <a:uLnTx/>
                <a:uFillTx/>
                <a:latin typeface="Arial" pitchFamily="34" charset="0"/>
                <a:ea typeface="+mn-ea"/>
                <a:cs typeface="+mn-cs"/>
              </a:rPr>
              <a:t>Abr</a:t>
            </a:r>
            <a:r>
              <a:rPr kumimoji="0" lang="pt-BR" sz="1100" b="1" i="0" u="none" strike="noStrike" kern="1200" cap="none" spc="0" normalizeH="0" baseline="0" noProof="0" dirty="0">
                <a:ln>
                  <a:noFill/>
                </a:ln>
                <a:solidFill>
                  <a:srgbClr val="5B9BD5">
                    <a:lumMod val="75000"/>
                  </a:srgbClr>
                </a:solidFill>
                <a:effectLst/>
                <a:uLnTx/>
                <a:uFillTx/>
                <a:latin typeface="Arial" pitchFamily="34" charset="0"/>
                <a:ea typeface="+mn-ea"/>
                <a:cs typeface="+mn-cs"/>
              </a:rPr>
              <a:t>/2021</a:t>
            </a:r>
          </a:p>
        </p:txBody>
      </p:sp>
      <p:pic>
        <p:nvPicPr>
          <p:cNvPr id="47" name="Picture 46">
            <a:extLst>
              <a:ext uri="{FF2B5EF4-FFF2-40B4-BE49-F238E27FC236}">
                <a16:creationId xmlns:a16="http://schemas.microsoft.com/office/drawing/2014/main" id="{B7466094-ACC3-8302-7D73-406E1AA07AC8}"/>
              </a:ext>
            </a:extLst>
          </p:cNvPr>
          <p:cNvPicPr>
            <a:picLocks noChangeAspect="1"/>
          </p:cNvPicPr>
          <p:nvPr/>
        </p:nvPicPr>
        <p:blipFill>
          <a:blip r:embed="rId9"/>
          <a:stretch>
            <a:fillRect/>
          </a:stretch>
        </p:blipFill>
        <p:spPr>
          <a:xfrm>
            <a:off x="4829702" y="4832453"/>
            <a:ext cx="3044134" cy="1806341"/>
          </a:xfrm>
          <a:prstGeom prst="rect">
            <a:avLst/>
          </a:prstGeom>
        </p:spPr>
      </p:pic>
      <p:sp>
        <p:nvSpPr>
          <p:cNvPr id="48" name="Rectangle 47">
            <a:extLst>
              <a:ext uri="{FF2B5EF4-FFF2-40B4-BE49-F238E27FC236}">
                <a16:creationId xmlns:a16="http://schemas.microsoft.com/office/drawing/2014/main" id="{FFC4D890-A1B2-D102-4C22-99AF595C797E}"/>
              </a:ext>
            </a:extLst>
          </p:cNvPr>
          <p:cNvSpPr/>
          <p:nvPr/>
        </p:nvSpPr>
        <p:spPr>
          <a:xfrm>
            <a:off x="4812370" y="5419341"/>
            <a:ext cx="3058496" cy="177991"/>
          </a:xfrm>
          <a:prstGeom prst="rect">
            <a:avLst/>
          </a:prstGeom>
          <a:solidFill>
            <a:srgbClr val="E6E6E6">
              <a:alpha val="10000"/>
            </a:srgb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BR" sz="1600" b="1" i="0" u="sng"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AA3CAB66-2983-B0C3-8403-B55B468467EC}"/>
              </a:ext>
            </a:extLst>
          </p:cNvPr>
          <p:cNvSpPr txBox="1"/>
          <p:nvPr/>
        </p:nvSpPr>
        <p:spPr>
          <a:xfrm>
            <a:off x="4807779" y="4558125"/>
            <a:ext cx="2371463" cy="2616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sz="1100" b="1" i="0" u="none" strike="noStrike" kern="1200" cap="none" spc="0" normalizeH="0" baseline="0" noProof="0" dirty="0">
                <a:ln>
                  <a:noFill/>
                </a:ln>
                <a:solidFill>
                  <a:srgbClr val="5B9BD5">
                    <a:lumMod val="75000"/>
                  </a:srgbClr>
                </a:solidFill>
                <a:effectLst/>
                <a:uLnTx/>
                <a:uFillTx/>
                <a:latin typeface="Arial" pitchFamily="34" charset="0"/>
                <a:ea typeface="+mn-ea"/>
                <a:cs typeface="+mn-cs"/>
              </a:rPr>
              <a:t>VALOR Econômico - Dez/2021</a:t>
            </a:r>
          </a:p>
        </p:txBody>
      </p:sp>
      <p:sp>
        <p:nvSpPr>
          <p:cNvPr id="50" name="Google Shape;283;p91">
            <a:extLst>
              <a:ext uri="{FF2B5EF4-FFF2-40B4-BE49-F238E27FC236}">
                <a16:creationId xmlns:a16="http://schemas.microsoft.com/office/drawing/2014/main" id="{992C42AB-FFD6-7C83-E4BA-DF7652646403}"/>
              </a:ext>
            </a:extLst>
          </p:cNvPr>
          <p:cNvSpPr/>
          <p:nvPr/>
        </p:nvSpPr>
        <p:spPr>
          <a:xfrm>
            <a:off x="810712" y="3368233"/>
            <a:ext cx="3078533" cy="598395"/>
          </a:xfrm>
          <a:prstGeom prst="rect">
            <a:avLst/>
          </a:prstGeom>
          <a:noFill/>
          <a:ln>
            <a:noFill/>
          </a:ln>
        </p:spPr>
        <p:txBody>
          <a:bodyPr spcFirstLastPara="1" wrap="square" lIns="35700" tIns="35700" rIns="35700" bIns="35700" anchor="ctr" anchorCtr="0">
            <a:spAutoFit/>
          </a:bodyPr>
          <a:lstStyle/>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200" b="1" i="0" u="none" strike="noStrike" kern="0" cap="none" spc="0" normalizeH="0" baseline="0" noProof="0" dirty="0">
                <a:ln>
                  <a:noFill/>
                </a:ln>
                <a:solidFill>
                  <a:srgbClr val="0082CE"/>
                </a:solidFill>
                <a:effectLst/>
                <a:uLnTx/>
                <a:uFillTx/>
                <a:latin typeface="Neurial Grotesk Extrabold"/>
                <a:ea typeface="Montserrat"/>
                <a:cs typeface="Montserrat"/>
                <a:sym typeface="Montserrat"/>
              </a:rPr>
              <a:t>3º melhor fundo de Renda Fixa Debêntures Incentivadas segundo a </a:t>
            </a:r>
            <a:r>
              <a:rPr kumimoji="0" lang="pt-BR" sz="1400" b="1" i="0" u="none" strike="noStrike" kern="0" cap="none" spc="0" normalizeH="0" baseline="0" noProof="0" dirty="0">
                <a:ln>
                  <a:noFill/>
                </a:ln>
                <a:solidFill>
                  <a:srgbClr val="0082CE"/>
                </a:solidFill>
                <a:effectLst/>
                <a:uLnTx/>
                <a:uFillTx/>
                <a:latin typeface="Neurial Grotesk Extrabold"/>
                <a:ea typeface="Montserrat"/>
                <a:cs typeface="Montserrat"/>
                <a:sym typeface="Montserrat"/>
              </a:rPr>
              <a:t>Revista Exame – 2023</a:t>
            </a:r>
            <a:endParaRPr kumimoji="0" lang="pt-BR" sz="700" b="1" i="0" u="none" strike="noStrike" kern="0" cap="none" spc="0" normalizeH="0" baseline="0" noProof="0" dirty="0">
              <a:ln>
                <a:noFill/>
              </a:ln>
              <a:solidFill>
                <a:srgbClr val="0082CE"/>
              </a:solidFill>
              <a:effectLst/>
              <a:uLnTx/>
              <a:uFillTx/>
              <a:latin typeface="Neurial Grotesk Extrabold"/>
              <a:ea typeface="Montserrat"/>
              <a:cs typeface="Montserrat"/>
              <a:sym typeface="Montserrat"/>
            </a:endParaRPr>
          </a:p>
        </p:txBody>
      </p:sp>
      <p:sp>
        <p:nvSpPr>
          <p:cNvPr id="51" name="Rectangle 50">
            <a:extLst>
              <a:ext uri="{FF2B5EF4-FFF2-40B4-BE49-F238E27FC236}">
                <a16:creationId xmlns:a16="http://schemas.microsoft.com/office/drawing/2014/main" id="{3ECD6BD0-6842-005B-7390-864E2BEC8051}"/>
              </a:ext>
            </a:extLst>
          </p:cNvPr>
          <p:cNvSpPr/>
          <p:nvPr/>
        </p:nvSpPr>
        <p:spPr>
          <a:xfrm>
            <a:off x="839803" y="1398324"/>
            <a:ext cx="3020351" cy="3356373"/>
          </a:xfrm>
          <a:prstGeom prst="rect">
            <a:avLst/>
          </a:prstGeom>
          <a:noFill/>
          <a:ln w="28575">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BR" sz="1600" b="1" i="0" u="sng"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55FF7FD5-8959-83F8-D512-AEB6715BF764}"/>
              </a:ext>
            </a:extLst>
          </p:cNvPr>
          <p:cNvSpPr txBox="1"/>
          <p:nvPr/>
        </p:nvSpPr>
        <p:spPr>
          <a:xfrm>
            <a:off x="4729827" y="2445570"/>
            <a:ext cx="2371463" cy="2616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sz="1100" b="1" i="0" u="none" strike="noStrike" kern="1200" cap="none" spc="0" normalizeH="0" baseline="0" noProof="0" dirty="0">
                <a:ln>
                  <a:noFill/>
                </a:ln>
                <a:solidFill>
                  <a:srgbClr val="5B9BD5">
                    <a:lumMod val="75000"/>
                  </a:srgbClr>
                </a:solidFill>
                <a:effectLst/>
                <a:uLnTx/>
                <a:uFillTx/>
                <a:latin typeface="Arial" pitchFamily="34" charset="0"/>
                <a:ea typeface="+mn-ea"/>
                <a:cs typeface="+mn-cs"/>
              </a:rPr>
              <a:t>VALOR Econômico - Dez/2022</a:t>
            </a:r>
          </a:p>
        </p:txBody>
      </p:sp>
      <p:sp>
        <p:nvSpPr>
          <p:cNvPr id="53" name="TextBox 52">
            <a:extLst>
              <a:ext uri="{FF2B5EF4-FFF2-40B4-BE49-F238E27FC236}">
                <a16:creationId xmlns:a16="http://schemas.microsoft.com/office/drawing/2014/main" id="{B8DB75BC-F0A7-0772-8513-F18305D5C797}"/>
              </a:ext>
            </a:extLst>
          </p:cNvPr>
          <p:cNvSpPr txBox="1"/>
          <p:nvPr/>
        </p:nvSpPr>
        <p:spPr>
          <a:xfrm>
            <a:off x="8298937" y="2435412"/>
            <a:ext cx="2371463" cy="2616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sz="1100" b="1" i="0" u="none" strike="noStrike" kern="1200" cap="none" spc="0" normalizeH="0" baseline="0" noProof="0" dirty="0">
                <a:ln>
                  <a:noFill/>
                </a:ln>
                <a:solidFill>
                  <a:srgbClr val="5B9BD5">
                    <a:lumMod val="75000"/>
                  </a:srgbClr>
                </a:solidFill>
                <a:effectLst/>
                <a:uLnTx/>
                <a:uFillTx/>
                <a:latin typeface="Arial" pitchFamily="34" charset="0"/>
                <a:ea typeface="+mn-ea"/>
                <a:cs typeface="+mn-cs"/>
              </a:rPr>
              <a:t>VALOR Econômico - </a:t>
            </a:r>
            <a:r>
              <a:rPr kumimoji="0" lang="pt-BR" sz="1100" b="1" i="0" u="none" strike="noStrike" kern="1200" cap="none" spc="0" normalizeH="0" baseline="0" noProof="0" dirty="0" err="1">
                <a:ln>
                  <a:noFill/>
                </a:ln>
                <a:solidFill>
                  <a:srgbClr val="5B9BD5">
                    <a:lumMod val="75000"/>
                  </a:srgbClr>
                </a:solidFill>
                <a:effectLst/>
                <a:uLnTx/>
                <a:uFillTx/>
                <a:latin typeface="Arial" pitchFamily="34" charset="0"/>
                <a:ea typeface="+mn-ea"/>
                <a:cs typeface="+mn-cs"/>
              </a:rPr>
              <a:t>Abr</a:t>
            </a:r>
            <a:r>
              <a:rPr kumimoji="0" lang="pt-BR" sz="1100" b="1" i="0" u="none" strike="noStrike" kern="1200" cap="none" spc="0" normalizeH="0" baseline="0" noProof="0" dirty="0">
                <a:ln>
                  <a:noFill/>
                </a:ln>
                <a:solidFill>
                  <a:srgbClr val="5B9BD5">
                    <a:lumMod val="75000"/>
                  </a:srgbClr>
                </a:solidFill>
                <a:effectLst/>
                <a:uLnTx/>
                <a:uFillTx/>
                <a:latin typeface="Arial" pitchFamily="34" charset="0"/>
                <a:ea typeface="+mn-ea"/>
                <a:cs typeface="+mn-cs"/>
              </a:rPr>
              <a:t>/2022</a:t>
            </a:r>
          </a:p>
        </p:txBody>
      </p:sp>
      <p:pic>
        <p:nvPicPr>
          <p:cNvPr id="54" name="Picture 53">
            <a:extLst>
              <a:ext uri="{FF2B5EF4-FFF2-40B4-BE49-F238E27FC236}">
                <a16:creationId xmlns:a16="http://schemas.microsoft.com/office/drawing/2014/main" id="{8AC66337-D064-0117-4B15-038827F7F9D3}"/>
              </a:ext>
            </a:extLst>
          </p:cNvPr>
          <p:cNvPicPr>
            <a:picLocks noChangeAspect="1"/>
          </p:cNvPicPr>
          <p:nvPr/>
        </p:nvPicPr>
        <p:blipFill>
          <a:blip r:embed="rId10"/>
          <a:stretch>
            <a:fillRect/>
          </a:stretch>
        </p:blipFill>
        <p:spPr>
          <a:xfrm>
            <a:off x="8351921" y="2707050"/>
            <a:ext cx="3020352" cy="1635252"/>
          </a:xfrm>
          <a:prstGeom prst="rect">
            <a:avLst/>
          </a:prstGeom>
        </p:spPr>
      </p:pic>
      <p:sp>
        <p:nvSpPr>
          <p:cNvPr id="55" name="Rectangle 54">
            <a:extLst>
              <a:ext uri="{FF2B5EF4-FFF2-40B4-BE49-F238E27FC236}">
                <a16:creationId xmlns:a16="http://schemas.microsoft.com/office/drawing/2014/main" id="{4061A251-2D04-AC35-9094-B03B30AEAE7A}"/>
              </a:ext>
            </a:extLst>
          </p:cNvPr>
          <p:cNvSpPr/>
          <p:nvPr/>
        </p:nvSpPr>
        <p:spPr>
          <a:xfrm>
            <a:off x="8312897" y="3195707"/>
            <a:ext cx="3098400" cy="169021"/>
          </a:xfrm>
          <a:prstGeom prst="rect">
            <a:avLst/>
          </a:prstGeom>
          <a:solidFill>
            <a:srgbClr val="E6E6E6">
              <a:alpha val="10000"/>
            </a:srgb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BR" sz="1600" b="1" i="0" u="sng"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09C077F3-BF53-A32C-1C14-C860E258209F}"/>
              </a:ext>
            </a:extLst>
          </p:cNvPr>
          <p:cNvGrpSpPr/>
          <p:nvPr/>
        </p:nvGrpSpPr>
        <p:grpSpPr>
          <a:xfrm>
            <a:off x="7158850" y="1379312"/>
            <a:ext cx="1811046" cy="984093"/>
            <a:chOff x="5486004" y="781974"/>
            <a:chExt cx="1811046" cy="984093"/>
          </a:xfrm>
        </p:grpSpPr>
        <p:pic>
          <p:nvPicPr>
            <p:cNvPr id="57" name="Picture 56">
              <a:extLst>
                <a:ext uri="{FF2B5EF4-FFF2-40B4-BE49-F238E27FC236}">
                  <a16:creationId xmlns:a16="http://schemas.microsoft.com/office/drawing/2014/main" id="{FCB079B2-5B90-6ACB-7D75-6E11ED926FCD}"/>
                </a:ext>
              </a:extLst>
            </p:cNvPr>
            <p:cNvPicPr>
              <a:picLocks noChangeAspect="1"/>
            </p:cNvPicPr>
            <p:nvPr/>
          </p:nvPicPr>
          <p:blipFill rotWithShape="1">
            <a:blip r:embed="rId11"/>
            <a:srcRect b="15720"/>
            <a:stretch/>
          </p:blipFill>
          <p:spPr>
            <a:xfrm>
              <a:off x="5486004" y="781974"/>
              <a:ext cx="1811046" cy="984093"/>
            </a:xfrm>
            <a:prstGeom prst="rect">
              <a:avLst/>
            </a:prstGeom>
          </p:spPr>
        </p:pic>
        <p:sp>
          <p:nvSpPr>
            <p:cNvPr id="58" name="Rectangle 57">
              <a:extLst>
                <a:ext uri="{FF2B5EF4-FFF2-40B4-BE49-F238E27FC236}">
                  <a16:creationId xmlns:a16="http://schemas.microsoft.com/office/drawing/2014/main" id="{E09A30F4-82C0-D735-ECA5-CAC224A46DDE}"/>
                </a:ext>
              </a:extLst>
            </p:cNvPr>
            <p:cNvSpPr/>
            <p:nvPr/>
          </p:nvSpPr>
          <p:spPr>
            <a:xfrm>
              <a:off x="6013618" y="1720348"/>
              <a:ext cx="792088"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BR" sz="1600" b="1" i="0" u="sng"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9" name="Google Shape;283;p91">
            <a:extLst>
              <a:ext uri="{FF2B5EF4-FFF2-40B4-BE49-F238E27FC236}">
                <a16:creationId xmlns:a16="http://schemas.microsoft.com/office/drawing/2014/main" id="{D596D781-C359-DFA4-EBF8-13C045759881}"/>
              </a:ext>
            </a:extLst>
          </p:cNvPr>
          <p:cNvSpPr/>
          <p:nvPr/>
        </p:nvSpPr>
        <p:spPr>
          <a:xfrm>
            <a:off x="810712" y="4097478"/>
            <a:ext cx="3078533" cy="598395"/>
          </a:xfrm>
          <a:prstGeom prst="rect">
            <a:avLst/>
          </a:prstGeom>
          <a:noFill/>
          <a:ln>
            <a:noFill/>
          </a:ln>
        </p:spPr>
        <p:txBody>
          <a:bodyPr spcFirstLastPara="1" wrap="square" lIns="35700" tIns="35700" rIns="35700" bIns="35700" anchor="ctr" anchorCtr="0">
            <a:spAutoFit/>
          </a:bodyPr>
          <a:lstStyle/>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200" b="1" i="0" u="none" strike="noStrike" kern="0" cap="none" spc="0" normalizeH="0" baseline="0" noProof="0" dirty="0">
                <a:ln>
                  <a:noFill/>
                </a:ln>
                <a:solidFill>
                  <a:srgbClr val="C00000"/>
                </a:solidFill>
                <a:effectLst/>
                <a:uLnTx/>
                <a:uFillTx/>
                <a:latin typeface="Neurial Grotesk Extrabold"/>
                <a:ea typeface="Montserrat"/>
                <a:cs typeface="Montserrat"/>
                <a:sym typeface="Montserrat"/>
              </a:rPr>
              <a:t>Melhor fundo de Renda Fixa</a:t>
            </a:r>
          </a:p>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200" b="1" i="0" u="none" strike="noStrike" kern="0" cap="none" spc="0" normalizeH="0" baseline="0" noProof="0" dirty="0">
                <a:ln>
                  <a:noFill/>
                </a:ln>
                <a:solidFill>
                  <a:srgbClr val="C00000"/>
                </a:solidFill>
                <a:effectLst/>
                <a:uLnTx/>
                <a:uFillTx/>
                <a:latin typeface="Neurial Grotesk Extrabold"/>
                <a:ea typeface="Montserrat"/>
                <a:cs typeface="Montserrat"/>
                <a:sym typeface="Montserrat"/>
              </a:rPr>
              <a:t>Debêntures Incentivadas segundo a </a:t>
            </a:r>
            <a:r>
              <a:rPr kumimoji="0" lang="pt-BR" sz="1400" b="1" i="0" u="none" strike="noStrike" kern="0" cap="none" spc="0" normalizeH="0" baseline="0" noProof="0" dirty="0">
                <a:ln>
                  <a:noFill/>
                </a:ln>
                <a:solidFill>
                  <a:srgbClr val="C00000"/>
                </a:solidFill>
                <a:effectLst/>
                <a:uLnTx/>
                <a:uFillTx/>
                <a:latin typeface="Neurial Grotesk Extrabold"/>
                <a:ea typeface="Montserrat"/>
                <a:cs typeface="Montserrat"/>
                <a:sym typeface="Montserrat"/>
              </a:rPr>
              <a:t>Revista Exame - 2025</a:t>
            </a:r>
          </a:p>
        </p:txBody>
      </p:sp>
    </p:spTree>
    <p:extLst>
      <p:ext uri="{BB962C8B-B14F-4D97-AF65-F5344CB8AC3E}">
        <p14:creationId xmlns:p14="http://schemas.microsoft.com/office/powerpoint/2010/main" val="538622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Gráfico 22">
            <a:extLst>
              <a:ext uri="{FF2B5EF4-FFF2-40B4-BE49-F238E27FC236}">
                <a16:creationId xmlns:a16="http://schemas.microsoft.com/office/drawing/2014/main" id="{78223A56-1984-A134-FBF7-E06F55F793F5}"/>
              </a:ext>
            </a:extLst>
          </p:cNvPr>
          <p:cNvGraphicFramePr>
            <a:graphicFrameLocks/>
          </p:cNvGraphicFramePr>
          <p:nvPr/>
        </p:nvGraphicFramePr>
        <p:xfrm>
          <a:off x="371474" y="1449387"/>
          <a:ext cx="11461126" cy="3419475"/>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2">
            <a:extLst>
              <a:ext uri="{FF2B5EF4-FFF2-40B4-BE49-F238E27FC236}">
                <a16:creationId xmlns:a16="http://schemas.microsoft.com/office/drawing/2014/main" id="{D7AC8A68-D212-1A84-5C62-143013B1C1C7}"/>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ALTRO PREV</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14" name="Google Shape;283;p91">
            <a:extLst>
              <a:ext uri="{FF2B5EF4-FFF2-40B4-BE49-F238E27FC236}">
                <a16:creationId xmlns:a16="http://schemas.microsoft.com/office/drawing/2014/main" id="{971F843F-3761-08DD-8C01-A5C4081945E2}"/>
              </a:ext>
            </a:extLst>
          </p:cNvPr>
          <p:cNvSpPr/>
          <p:nvPr/>
        </p:nvSpPr>
        <p:spPr>
          <a:xfrm>
            <a:off x="10719822" y="1449388"/>
            <a:ext cx="1327004" cy="293696"/>
          </a:xfrm>
          <a:prstGeom prst="rect">
            <a:avLst/>
          </a:prstGeom>
          <a:solidFill>
            <a:schemeClr val="bg1"/>
          </a:solidFill>
          <a:ln>
            <a:noFill/>
          </a:ln>
        </p:spPr>
        <p:txBody>
          <a:bodyPr spcFirstLastPara="1" wrap="square" lIns="35700" tIns="35700" rIns="35700" bIns="35700" anchor="ctr" anchorCtr="0">
            <a:spAutoFit/>
          </a:bodyPr>
          <a:lstStyle/>
          <a:p>
            <a:pPr marL="0" marR="0" lvl="0" indent="0" algn="ctr" defTabSz="1219170" rtl="0" eaLnBrk="1" fontAlgn="auto" latinLnBrk="0" hangingPunct="1">
              <a:lnSpc>
                <a:spcPct val="90000"/>
              </a:lnSpc>
              <a:spcBef>
                <a:spcPts val="0"/>
              </a:spcBef>
              <a:spcAft>
                <a:spcPts val="0"/>
              </a:spcAft>
              <a:buClr>
                <a:srgbClr val="FFFFFF"/>
              </a:buClr>
              <a:buSzTx/>
              <a:buFontTx/>
              <a:buNone/>
              <a:tabLst/>
              <a:defRPr/>
            </a:pPr>
            <a:r>
              <a:rPr kumimoji="0" lang="pt-BR" sz="16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112% </a:t>
            </a:r>
            <a:r>
              <a:rPr kumimoji="0" lang="pt-BR" sz="11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rPr>
              <a:t>do CDI</a:t>
            </a:r>
            <a:endParaRPr kumimoji="0" lang="pt-BR" sz="800" b="1" i="0" u="none" strike="noStrike" kern="0" cap="none" spc="0" normalizeH="0" baseline="0" noProof="0" dirty="0">
              <a:ln>
                <a:noFill/>
              </a:ln>
              <a:solidFill>
                <a:srgbClr val="0082CE"/>
              </a:solidFill>
              <a:effectLst/>
              <a:uLnTx/>
              <a:uFillTx/>
              <a:latin typeface="Century Gothic" panose="020B0502020202020204" pitchFamily="34" charset="0"/>
              <a:ea typeface="Montserrat"/>
              <a:cs typeface="Montserrat"/>
              <a:sym typeface="Montserrat"/>
            </a:endParaRPr>
          </a:p>
        </p:txBody>
      </p:sp>
      <p:graphicFrame>
        <p:nvGraphicFramePr>
          <p:cNvPr id="15" name="Tabela 4">
            <a:extLst>
              <a:ext uri="{FF2B5EF4-FFF2-40B4-BE49-F238E27FC236}">
                <a16:creationId xmlns:a16="http://schemas.microsoft.com/office/drawing/2014/main" id="{603D0715-39A7-F395-11D6-3252AA0A0357}"/>
              </a:ext>
            </a:extLst>
          </p:cNvPr>
          <p:cNvGraphicFramePr>
            <a:graphicFrameLocks noGrp="1"/>
          </p:cNvGraphicFramePr>
          <p:nvPr/>
        </p:nvGraphicFramePr>
        <p:xfrm>
          <a:off x="355984" y="4978872"/>
          <a:ext cx="5330224" cy="1602000"/>
        </p:xfrm>
        <a:graphic>
          <a:graphicData uri="http://schemas.openxmlformats.org/drawingml/2006/table">
            <a:tbl>
              <a:tblPr bandRow="1"/>
              <a:tblGrid>
                <a:gridCol w="833755">
                  <a:extLst>
                    <a:ext uri="{9D8B030D-6E8A-4147-A177-3AD203B41FA5}">
                      <a16:colId xmlns:a16="http://schemas.microsoft.com/office/drawing/2014/main" val="2305251361"/>
                    </a:ext>
                  </a:extLst>
                </a:gridCol>
                <a:gridCol w="588252">
                  <a:extLst>
                    <a:ext uri="{9D8B030D-6E8A-4147-A177-3AD203B41FA5}">
                      <a16:colId xmlns:a16="http://schemas.microsoft.com/office/drawing/2014/main" val="2356607868"/>
                    </a:ext>
                  </a:extLst>
                </a:gridCol>
                <a:gridCol w="588252">
                  <a:extLst>
                    <a:ext uri="{9D8B030D-6E8A-4147-A177-3AD203B41FA5}">
                      <a16:colId xmlns:a16="http://schemas.microsoft.com/office/drawing/2014/main" val="693244172"/>
                    </a:ext>
                  </a:extLst>
                </a:gridCol>
                <a:gridCol w="588252">
                  <a:extLst>
                    <a:ext uri="{9D8B030D-6E8A-4147-A177-3AD203B41FA5}">
                      <a16:colId xmlns:a16="http://schemas.microsoft.com/office/drawing/2014/main" val="2048840369"/>
                    </a:ext>
                  </a:extLst>
                </a:gridCol>
                <a:gridCol w="588252">
                  <a:extLst>
                    <a:ext uri="{9D8B030D-6E8A-4147-A177-3AD203B41FA5}">
                      <a16:colId xmlns:a16="http://schemas.microsoft.com/office/drawing/2014/main" val="3362844855"/>
                    </a:ext>
                  </a:extLst>
                </a:gridCol>
                <a:gridCol w="588252">
                  <a:extLst>
                    <a:ext uri="{9D8B030D-6E8A-4147-A177-3AD203B41FA5}">
                      <a16:colId xmlns:a16="http://schemas.microsoft.com/office/drawing/2014/main" val="140208384"/>
                    </a:ext>
                  </a:extLst>
                </a:gridCol>
                <a:gridCol w="588252">
                  <a:extLst>
                    <a:ext uri="{9D8B030D-6E8A-4147-A177-3AD203B41FA5}">
                      <a16:colId xmlns:a16="http://schemas.microsoft.com/office/drawing/2014/main" val="689069412"/>
                    </a:ext>
                  </a:extLst>
                </a:gridCol>
                <a:gridCol w="966957">
                  <a:extLst>
                    <a:ext uri="{9D8B030D-6E8A-4147-A177-3AD203B41FA5}">
                      <a16:colId xmlns:a16="http://schemas.microsoft.com/office/drawing/2014/main" val="766120985"/>
                    </a:ext>
                  </a:extLst>
                </a:gridCol>
              </a:tblGrid>
              <a:tr h="306000">
                <a:tc>
                  <a:txBody>
                    <a:bodyPr/>
                    <a:lstStyle/>
                    <a:p>
                      <a:pPr algn="ctr"/>
                      <a:endParaRPr lang="pt-BR" sz="1000" b="1" dirty="0">
                        <a:solidFill>
                          <a:srgbClr val="0082CE"/>
                        </a:solidFill>
                        <a:latin typeface="Century Gothic" panose="020B0502020202020204" pitchFamily="34" charset="0"/>
                      </a:endParaRP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MÊS</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ANO </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6M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12M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18M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24M</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200" b="1" dirty="0">
                          <a:solidFill>
                            <a:srgbClr val="0082CE"/>
                          </a:solidFill>
                          <a:latin typeface="Century Gothic" panose="020B0502020202020204" pitchFamily="34" charset="0"/>
                        </a:rPr>
                        <a:t>ABERTURA</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533304"/>
                  </a:ext>
                </a:extLst>
              </a:tr>
              <a:tr h="324000">
                <a:tc>
                  <a:txBody>
                    <a:bodyPr/>
                    <a:lstStyle/>
                    <a:p>
                      <a:r>
                        <a:rPr lang="pt-BR" sz="1100" b="1" dirty="0">
                          <a:solidFill>
                            <a:srgbClr val="1D252C"/>
                          </a:solidFill>
                          <a:latin typeface="Century Gothic" panose="020B0502020202020204" pitchFamily="34" charset="0"/>
                        </a:rPr>
                        <a:t>FUNDO</a:t>
                      </a:r>
                    </a:p>
                  </a:txBody>
                  <a:tcPr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1,17%</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6,96%</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6,96%</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12,43%</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19,28%</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29,22%</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40,63%</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ap="flat" cmpd="sng" algn="ctr">
                      <a:solidFill>
                        <a:srgbClr val="0082CE"/>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91664140"/>
                  </a:ext>
                </a:extLst>
              </a:tr>
              <a:tr h="324000">
                <a:tc>
                  <a:txBody>
                    <a:bodyPr/>
                    <a:lstStyle/>
                    <a:p>
                      <a:r>
                        <a:rPr lang="pt-BR" sz="1100" b="1" dirty="0">
                          <a:solidFill>
                            <a:srgbClr val="1D252C"/>
                          </a:solidFill>
                          <a:latin typeface="Century Gothic" panose="020B0502020202020204" pitchFamily="34" charset="0"/>
                        </a:rPr>
                        <a:t>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1,10%</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6,41%</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6,41%</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12,13%</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17,98%</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pt-BR" sz="1000" b="0" i="0" u="none" strike="noStrike" dirty="0">
                          <a:solidFill>
                            <a:srgbClr val="1D252C"/>
                          </a:solidFill>
                          <a:effectLst/>
                          <a:latin typeface="Century Gothic" panose="020B0502020202020204" pitchFamily="34" charset="0"/>
                        </a:rPr>
                        <a:t>25,24%</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0" i="0" u="none" strike="noStrike" dirty="0">
                          <a:solidFill>
                            <a:srgbClr val="1D252C"/>
                          </a:solidFill>
                          <a:effectLst/>
                          <a:latin typeface="Century Gothic" panose="020B0502020202020204" pitchFamily="34" charset="0"/>
                        </a:rPr>
                        <a:t>36,25%</a:t>
                      </a:r>
                      <a:endParaRPr lang="en-US" sz="1000" b="0"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465185337"/>
                  </a:ext>
                </a:extLst>
              </a:tr>
              <a:tr h="324000">
                <a:tc>
                  <a:txBody>
                    <a:bodyPr/>
                    <a:lstStyle/>
                    <a:p>
                      <a:r>
                        <a:rPr lang="pt-BR" sz="1100" b="1" dirty="0">
                          <a:solidFill>
                            <a:srgbClr val="1D252C"/>
                          </a:solidFill>
                          <a:latin typeface="Century Gothic" panose="020B0502020202020204" pitchFamily="34" charset="0"/>
                        </a:rPr>
                        <a:t>% CDI</a:t>
                      </a: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107%</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109%</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109%</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103%</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107%</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116%</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rtl="0" fontAlgn="ctr"/>
                      <a:r>
                        <a:rPr lang="pt-BR" sz="1000" b="1" i="0" u="none" strike="noStrike" dirty="0">
                          <a:solidFill>
                            <a:srgbClr val="1D252C"/>
                          </a:solidFill>
                          <a:effectLst/>
                          <a:latin typeface="Century Gothic" panose="020B0502020202020204" pitchFamily="34" charset="0"/>
                        </a:rPr>
                        <a:t>112%</a:t>
                      </a:r>
                      <a:endParaRPr lang="en-US" sz="1000" b="1" i="0" u="none" strike="noStrike" dirty="0">
                        <a:solidFill>
                          <a:srgbClr val="1D252C"/>
                        </a:solidFill>
                        <a:effectLst/>
                        <a:latin typeface="Century Gothic" panose="020B0502020202020204" pitchFamily="34" charset="0"/>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710174920"/>
                  </a:ext>
                </a:extLst>
              </a:tr>
              <a:tr h="324000">
                <a:tc>
                  <a:txBody>
                    <a:bodyPr/>
                    <a:lstStyle/>
                    <a:p>
                      <a:endParaRPr lang="pt-BR" sz="1100" b="1" dirty="0">
                        <a:solidFill>
                          <a:srgbClr val="1D252C"/>
                        </a:solidFill>
                        <a:latin typeface="Century Gothic" panose="020B0502020202020204" pitchFamily="34" charset="0"/>
                      </a:endParaRPr>
                    </a:p>
                  </a:txBody>
                  <a:tcPr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ctr" defTabSz="914400" rtl="0" eaLnBrk="1" fontAlgn="ctr" latinLnBrk="0" hangingPunct="1"/>
                      <a:endParaRPr lang="pt-BR" sz="1000" b="1" i="0" u="none" strike="noStrike" kern="1200" dirty="0">
                        <a:solidFill>
                          <a:srgbClr val="1D252C"/>
                        </a:solidFill>
                        <a:effectLst/>
                        <a:latin typeface="Century Gothic" panose="020B0502020202020204" pitchFamily="34" charset="0"/>
                        <a:ea typeface="+mn-ea"/>
                        <a:cs typeface="+mn-cs"/>
                      </a:endParaRPr>
                    </a:p>
                  </a:txBody>
                  <a:tcPr marL="0" marR="0" marT="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450596189"/>
                  </a:ext>
                </a:extLst>
              </a:tr>
            </a:tbl>
          </a:graphicData>
        </a:graphic>
      </p:graphicFrame>
      <p:graphicFrame>
        <p:nvGraphicFramePr>
          <p:cNvPr id="16" name="Tabela 2">
            <a:extLst>
              <a:ext uri="{FF2B5EF4-FFF2-40B4-BE49-F238E27FC236}">
                <a16:creationId xmlns:a16="http://schemas.microsoft.com/office/drawing/2014/main" id="{7E21C39E-E028-E455-8CC7-9924AEF3E4D1}"/>
              </a:ext>
            </a:extLst>
          </p:cNvPr>
          <p:cNvGraphicFramePr>
            <a:graphicFrameLocks noGrp="1"/>
          </p:cNvGraphicFramePr>
          <p:nvPr/>
        </p:nvGraphicFramePr>
        <p:xfrm>
          <a:off x="5869653" y="4978872"/>
          <a:ext cx="3186916" cy="1587253"/>
        </p:xfrm>
        <a:graphic>
          <a:graphicData uri="http://schemas.openxmlformats.org/drawingml/2006/table">
            <a:tbl>
              <a:tblPr firstRow="1" bandRow="1">
                <a:tableStyleId>{5C22544A-7EE6-4342-B048-85BDC9FD1C3A}</a:tableStyleId>
              </a:tblPr>
              <a:tblGrid>
                <a:gridCol w="3186916">
                  <a:extLst>
                    <a:ext uri="{9D8B030D-6E8A-4147-A177-3AD203B41FA5}">
                      <a16:colId xmlns:a16="http://schemas.microsoft.com/office/drawing/2014/main" val="2777848874"/>
                    </a:ext>
                  </a:extLst>
                </a:gridCol>
              </a:tblGrid>
              <a:tr h="307093">
                <a:tc>
                  <a:txBody>
                    <a:bodyPr/>
                    <a:lstStyle/>
                    <a:p>
                      <a:pPr algn="ctr"/>
                      <a:r>
                        <a:rPr lang="pt-BR" sz="1200" dirty="0">
                          <a:solidFill>
                            <a:srgbClr val="0082CE"/>
                          </a:solidFill>
                          <a:latin typeface="Century Gothic" panose="020B0502020202020204" pitchFamily="34" charset="0"/>
                        </a:rPr>
                        <a:t>OBJETIVO E ESTRATÉGIA</a:t>
                      </a:r>
                    </a:p>
                  </a:txBody>
                  <a:tcPr anchor="ctr">
                    <a:lnL w="12700" cmpd="sng">
                      <a:noFill/>
                    </a:lnL>
                    <a:lnR w="12700" cmpd="sng">
                      <a:noFill/>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2707907"/>
                  </a:ext>
                </a:extLst>
              </a:tr>
              <a:tr h="430360">
                <a:tc>
                  <a:txBody>
                    <a:bodyPr/>
                    <a:lstStyle/>
                    <a:p>
                      <a:pPr algn="l">
                        <a:spcAft>
                          <a:spcPts val="600"/>
                        </a:spcAft>
                      </a:pPr>
                      <a:r>
                        <a:rPr lang="pt-BR" sz="900" dirty="0">
                          <a:solidFill>
                            <a:srgbClr val="1D252C"/>
                          </a:solidFill>
                          <a:latin typeface="Century Gothic" panose="020B0502020202020204" pitchFamily="34" charset="0"/>
                        </a:rPr>
                        <a:t>Meta de retorno de CDI + 1,5%</a:t>
                      </a:r>
                    </a:p>
                    <a:p>
                      <a:pPr algn="l">
                        <a:spcAft>
                          <a:spcPts val="600"/>
                        </a:spcAft>
                      </a:pPr>
                      <a:r>
                        <a:rPr lang="pt-BR" sz="900" dirty="0">
                          <a:solidFill>
                            <a:srgbClr val="1D252C"/>
                          </a:solidFill>
                          <a:latin typeface="Century Gothic" panose="020B0502020202020204" pitchFamily="34" charset="0"/>
                        </a:rPr>
                        <a:t>Gestão ativa do spread de crédito privado</a:t>
                      </a:r>
                    </a:p>
                    <a:p>
                      <a:pPr algn="l">
                        <a:spcAft>
                          <a:spcPts val="600"/>
                        </a:spcAft>
                      </a:pPr>
                      <a:r>
                        <a:rPr lang="pt-BR" sz="900" dirty="0">
                          <a:solidFill>
                            <a:srgbClr val="1D252C"/>
                          </a:solidFill>
                          <a:latin typeface="Century Gothic" panose="020B0502020202020204" pitchFamily="34" charset="0"/>
                        </a:rPr>
                        <a:t>Portfólio composto majoritariamente de debêntures de baixo risco de crédito privado</a:t>
                      </a:r>
                    </a:p>
                    <a:p>
                      <a:pPr algn="l">
                        <a:spcAft>
                          <a:spcPts val="600"/>
                        </a:spcAft>
                      </a:pPr>
                      <a:r>
                        <a:rPr lang="pt-BR" sz="900" dirty="0">
                          <a:solidFill>
                            <a:srgbClr val="1D252C"/>
                          </a:solidFill>
                          <a:latin typeface="Century Gothic" panose="020B0502020202020204" pitchFamily="34" charset="0"/>
                        </a:rPr>
                        <a:t>Fundo de crédito privado que opera títulos high grade, com o objetivo de superar o CDI no longo prazo</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bl>
          </a:graphicData>
        </a:graphic>
      </p:graphicFrame>
      <p:graphicFrame>
        <p:nvGraphicFramePr>
          <p:cNvPr id="17" name="Tabela 2">
            <a:extLst>
              <a:ext uri="{FF2B5EF4-FFF2-40B4-BE49-F238E27FC236}">
                <a16:creationId xmlns:a16="http://schemas.microsoft.com/office/drawing/2014/main" id="{98EE8A2E-11D3-F718-3FE5-06083F549C1C}"/>
              </a:ext>
            </a:extLst>
          </p:cNvPr>
          <p:cNvGraphicFramePr>
            <a:graphicFrameLocks noGrp="1"/>
          </p:cNvGraphicFramePr>
          <p:nvPr/>
        </p:nvGraphicFramePr>
        <p:xfrm>
          <a:off x="9321421" y="4978872"/>
          <a:ext cx="2511179" cy="1677600"/>
        </p:xfrm>
        <a:graphic>
          <a:graphicData uri="http://schemas.openxmlformats.org/drawingml/2006/table">
            <a:tbl>
              <a:tblPr firstRow="1" bandRow="1">
                <a:tableStyleId>{5C22544A-7EE6-4342-B048-85BDC9FD1C3A}</a:tableStyleId>
              </a:tblPr>
              <a:tblGrid>
                <a:gridCol w="1247324">
                  <a:extLst>
                    <a:ext uri="{9D8B030D-6E8A-4147-A177-3AD203B41FA5}">
                      <a16:colId xmlns:a16="http://schemas.microsoft.com/office/drawing/2014/main" val="2621192149"/>
                    </a:ext>
                  </a:extLst>
                </a:gridCol>
                <a:gridCol w="1263855">
                  <a:extLst>
                    <a:ext uri="{9D8B030D-6E8A-4147-A177-3AD203B41FA5}">
                      <a16:colId xmlns:a16="http://schemas.microsoft.com/office/drawing/2014/main" val="1044384678"/>
                    </a:ext>
                  </a:extLst>
                </a:gridCol>
              </a:tblGrid>
              <a:tr h="306000">
                <a:tc gridSpan="2">
                  <a:txBody>
                    <a:bodyPr/>
                    <a:lstStyle/>
                    <a:p>
                      <a:pPr algn="ctr"/>
                      <a:r>
                        <a:rPr lang="pt-BR" sz="1200" dirty="0">
                          <a:solidFill>
                            <a:srgbClr val="0082CE"/>
                          </a:solidFill>
                          <a:latin typeface="Century Gothic" panose="020B0502020202020204" pitchFamily="34" charset="0"/>
                        </a:rPr>
                        <a:t>CARACTERÍSTICAS</a:t>
                      </a:r>
                    </a:p>
                  </a:txBody>
                  <a:tcPr anchor="ct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noFill/>
                  </a:tcPr>
                </a:tc>
                <a:tc hMerge="1">
                  <a:txBody>
                    <a:bodyPr/>
                    <a:lstStyle/>
                    <a:p>
                      <a:endParaRPr lang="pt-BR" sz="1000">
                        <a:latin typeface="Century Gothic" panose="020B0502020202020204" pitchFamily="34" charset="0"/>
                      </a:endParaRPr>
                    </a:p>
                  </a:txBody>
                  <a:tcPr>
                    <a:solidFill>
                      <a:srgbClr val="0082CE"/>
                    </a:solidFill>
                  </a:tcPr>
                </a:tc>
                <a:extLst>
                  <a:ext uri="{0D108BD9-81ED-4DB2-BD59-A6C34878D82A}">
                    <a16:rowId xmlns:a16="http://schemas.microsoft.com/office/drawing/2014/main" val="1702707907"/>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Adm.</a:t>
                      </a:r>
                    </a:p>
                  </a:txBody>
                  <a:tcPr>
                    <a:lnT w="12700" cap="flat" cmpd="sng" algn="ctr">
                      <a:solidFill>
                        <a:srgbClr val="0082CE"/>
                      </a:solidFill>
                      <a:prstDash val="solid"/>
                      <a:round/>
                      <a:headEnd type="none" w="med" len="med"/>
                      <a:tailEnd type="none" w="med" len="med"/>
                    </a:lnT>
                    <a:noFill/>
                  </a:tcPr>
                </a:tc>
                <a:tc>
                  <a:txBody>
                    <a:bodyPr/>
                    <a:lstStyle/>
                    <a:p>
                      <a:r>
                        <a:rPr lang="pt-BR" sz="900" dirty="0">
                          <a:solidFill>
                            <a:srgbClr val="1D252C"/>
                          </a:solidFill>
                          <a:latin typeface="Century Gothic" panose="020B0502020202020204" pitchFamily="34" charset="0"/>
                        </a:rPr>
                        <a:t>1,15% a.a.</a:t>
                      </a:r>
                    </a:p>
                  </a:txBody>
                  <a:tcPr>
                    <a:lnT w="12700" cap="flat" cmpd="sng" algn="ctr">
                      <a:solidFill>
                        <a:srgbClr val="0082CE"/>
                      </a:solidFill>
                      <a:prstDash val="solid"/>
                      <a:round/>
                      <a:headEnd type="none" w="med" len="med"/>
                      <a:tailEnd type="none" w="med" len="med"/>
                    </a:lnT>
                    <a:noFill/>
                  </a:tcPr>
                </a:tc>
                <a:extLst>
                  <a:ext uri="{0D108BD9-81ED-4DB2-BD59-A6C34878D82A}">
                    <a16:rowId xmlns:a16="http://schemas.microsoft.com/office/drawing/2014/main" val="3008642022"/>
                  </a:ext>
                </a:extLst>
              </a:tr>
              <a:tr h="216000">
                <a:tc>
                  <a:txBody>
                    <a:bodyPr/>
                    <a:lstStyle/>
                    <a:p>
                      <a:r>
                        <a:rPr lang="pt-BR" sz="900" dirty="0" err="1">
                          <a:solidFill>
                            <a:srgbClr val="1D252C"/>
                          </a:solidFill>
                          <a:latin typeface="Century Gothic" panose="020B0502020202020204" pitchFamily="34" charset="0"/>
                        </a:rPr>
                        <a:t>Tx</a:t>
                      </a:r>
                      <a:r>
                        <a:rPr lang="pt-BR" sz="900" dirty="0">
                          <a:solidFill>
                            <a:srgbClr val="1D252C"/>
                          </a:solidFill>
                          <a:latin typeface="Century Gothic" panose="020B0502020202020204" pitchFamily="34" charset="0"/>
                        </a:rPr>
                        <a:t>. de Perf.</a:t>
                      </a:r>
                    </a:p>
                  </a:txBody>
                  <a:tcPr>
                    <a:noFill/>
                  </a:tcPr>
                </a:tc>
                <a:tc>
                  <a:txBody>
                    <a:bodyPr/>
                    <a:lstStyle/>
                    <a:p>
                      <a:r>
                        <a:rPr lang="pt-BR" sz="900" dirty="0">
                          <a:solidFill>
                            <a:srgbClr val="1D252C"/>
                          </a:solidFill>
                          <a:latin typeface="Century Gothic" panose="020B0502020202020204" pitchFamily="34" charset="0"/>
                        </a:rPr>
                        <a:t>20% s/ CDI</a:t>
                      </a:r>
                    </a:p>
                  </a:txBody>
                  <a:tcPr>
                    <a:noFill/>
                  </a:tcPr>
                </a:tc>
                <a:extLst>
                  <a:ext uri="{0D108BD9-81ED-4DB2-BD59-A6C34878D82A}">
                    <a16:rowId xmlns:a16="http://schemas.microsoft.com/office/drawing/2014/main" val="3073777040"/>
                  </a:ext>
                </a:extLst>
              </a:tr>
              <a:tr h="216000">
                <a:tc>
                  <a:txBody>
                    <a:bodyPr/>
                    <a:lstStyle/>
                    <a:p>
                      <a:r>
                        <a:rPr lang="pt-BR" sz="900" dirty="0">
                          <a:solidFill>
                            <a:srgbClr val="1D252C"/>
                          </a:solidFill>
                          <a:latin typeface="Century Gothic" panose="020B0502020202020204" pitchFamily="34" charset="0"/>
                        </a:rPr>
                        <a:t>Aplicação mín.</a:t>
                      </a:r>
                    </a:p>
                  </a:txBody>
                  <a:tcPr>
                    <a:noFill/>
                  </a:tcPr>
                </a:tc>
                <a:tc>
                  <a:txBody>
                    <a:bodyPr/>
                    <a:lstStyle/>
                    <a:p>
                      <a:r>
                        <a:rPr lang="pt-BR" sz="900" dirty="0">
                          <a:solidFill>
                            <a:srgbClr val="1D252C"/>
                          </a:solidFill>
                          <a:latin typeface="Century Gothic" panose="020B0502020202020204" pitchFamily="34" charset="0"/>
                        </a:rPr>
                        <a:t>Consultar Seg.</a:t>
                      </a:r>
                    </a:p>
                  </a:txBody>
                  <a:tcPr>
                    <a:noFill/>
                  </a:tcPr>
                </a:tc>
                <a:extLst>
                  <a:ext uri="{0D108BD9-81ED-4DB2-BD59-A6C34878D82A}">
                    <a16:rowId xmlns:a16="http://schemas.microsoft.com/office/drawing/2014/main" val="690175989"/>
                  </a:ext>
                </a:extLst>
              </a:tr>
              <a:tr h="216000">
                <a:tc>
                  <a:txBody>
                    <a:bodyPr/>
                    <a:lstStyle/>
                    <a:p>
                      <a:r>
                        <a:rPr lang="pt-BR" sz="900" dirty="0">
                          <a:solidFill>
                            <a:srgbClr val="1D252C"/>
                          </a:solidFill>
                          <a:latin typeface="Century Gothic" panose="020B0502020202020204" pitchFamily="34" charset="0"/>
                        </a:rPr>
                        <a:t>Resgate</a:t>
                      </a:r>
                    </a:p>
                  </a:txBody>
                  <a:tcPr>
                    <a:noFill/>
                  </a:tcPr>
                </a:tc>
                <a:tc>
                  <a:txBody>
                    <a:bodyPr/>
                    <a:lstStyle/>
                    <a:p>
                      <a:r>
                        <a:rPr lang="fr-FR" sz="900" dirty="0" err="1">
                          <a:solidFill>
                            <a:srgbClr val="1D252C"/>
                          </a:solidFill>
                          <a:latin typeface="Century Gothic" panose="020B0502020202020204" pitchFamily="34" charset="0"/>
                        </a:rPr>
                        <a:t>Consultar</a:t>
                      </a:r>
                      <a:r>
                        <a:rPr lang="fr-FR" sz="900" dirty="0">
                          <a:solidFill>
                            <a:srgbClr val="1D252C"/>
                          </a:solidFill>
                          <a:latin typeface="Century Gothic" panose="020B0502020202020204" pitchFamily="34" charset="0"/>
                        </a:rPr>
                        <a:t> </a:t>
                      </a:r>
                      <a:r>
                        <a:rPr lang="fr-FR" sz="900" dirty="0" err="1">
                          <a:solidFill>
                            <a:srgbClr val="1D252C"/>
                          </a:solidFill>
                          <a:latin typeface="Century Gothic" panose="020B0502020202020204" pitchFamily="34" charset="0"/>
                        </a:rPr>
                        <a:t>Seg</a:t>
                      </a:r>
                      <a:r>
                        <a:rPr lang="fr-FR" sz="900" dirty="0">
                          <a:solidFill>
                            <a:srgbClr val="1D252C"/>
                          </a:solidFill>
                          <a:latin typeface="Century Gothic" panose="020B0502020202020204" pitchFamily="34" charset="0"/>
                        </a:rPr>
                        <a:t>.</a:t>
                      </a:r>
                    </a:p>
                  </a:txBody>
                  <a:tcPr>
                    <a:noFill/>
                  </a:tcPr>
                </a:tc>
                <a:extLst>
                  <a:ext uri="{0D108BD9-81ED-4DB2-BD59-A6C34878D82A}">
                    <a16:rowId xmlns:a16="http://schemas.microsoft.com/office/drawing/2014/main" val="524102524"/>
                  </a:ext>
                </a:extLst>
              </a:tr>
              <a:tr h="216000">
                <a:tc>
                  <a:txBody>
                    <a:bodyPr/>
                    <a:lstStyle/>
                    <a:p>
                      <a:r>
                        <a:rPr lang="pt-BR" sz="900" dirty="0">
                          <a:solidFill>
                            <a:srgbClr val="1D252C"/>
                          </a:solidFill>
                          <a:latin typeface="Century Gothic" panose="020B0502020202020204" pitchFamily="34" charset="0"/>
                        </a:rPr>
                        <a:t>PL Estratégia</a:t>
                      </a:r>
                    </a:p>
                  </a:txBody>
                  <a:tcPr>
                    <a:noFill/>
                  </a:tcPr>
                </a:tc>
                <a:tc>
                  <a:txBody>
                    <a:bodyPr/>
                    <a:lstStyle/>
                    <a:p>
                      <a:r>
                        <a:rPr lang="pt-BR" sz="900" dirty="0">
                          <a:solidFill>
                            <a:srgbClr val="1D252C"/>
                          </a:solidFill>
                          <a:latin typeface="Century Gothic" panose="020B0502020202020204" pitchFamily="34" charset="0"/>
                        </a:rPr>
                        <a:t>R$ 1,216 bi</a:t>
                      </a:r>
                    </a:p>
                  </a:txBody>
                  <a:tcPr>
                    <a:noFill/>
                  </a:tcPr>
                </a:tc>
                <a:extLst>
                  <a:ext uri="{0D108BD9-81ED-4DB2-BD59-A6C34878D82A}">
                    <a16:rowId xmlns:a16="http://schemas.microsoft.com/office/drawing/2014/main" val="3557358270"/>
                  </a:ext>
                </a:extLst>
              </a:tr>
              <a:tr h="216000">
                <a:tc>
                  <a:txBody>
                    <a:bodyPr/>
                    <a:lstStyle/>
                    <a:p>
                      <a:r>
                        <a:rPr lang="pt-BR" sz="900" dirty="0">
                          <a:solidFill>
                            <a:srgbClr val="1D252C"/>
                          </a:solidFill>
                          <a:latin typeface="Century Gothic" panose="020B0502020202020204" pitchFamily="34" charset="0"/>
                        </a:rPr>
                        <a:t>Data de Início</a:t>
                      </a:r>
                    </a:p>
                  </a:txBody>
                  <a:tcPr>
                    <a:noFill/>
                  </a:tcPr>
                </a:tc>
                <a:tc>
                  <a:txBody>
                    <a:bodyPr/>
                    <a:lstStyle/>
                    <a:p>
                      <a:r>
                        <a:rPr lang="pt-BR" sz="900" dirty="0">
                          <a:solidFill>
                            <a:srgbClr val="1D252C"/>
                          </a:solidFill>
                          <a:latin typeface="Century Gothic" panose="020B0502020202020204" pitchFamily="34" charset="0"/>
                        </a:rPr>
                        <a:t>31/10/2022</a:t>
                      </a:r>
                    </a:p>
                  </a:txBody>
                  <a:tcPr>
                    <a:noFill/>
                  </a:tcPr>
                </a:tc>
                <a:extLst>
                  <a:ext uri="{0D108BD9-81ED-4DB2-BD59-A6C34878D82A}">
                    <a16:rowId xmlns:a16="http://schemas.microsoft.com/office/drawing/2014/main" val="13385555"/>
                  </a:ext>
                </a:extLst>
              </a:tr>
            </a:tbl>
          </a:graphicData>
        </a:graphic>
      </p:graphicFrame>
      <p:sp>
        <p:nvSpPr>
          <p:cNvPr id="5" name="Text Placeholder 4">
            <a:extLst>
              <a:ext uri="{FF2B5EF4-FFF2-40B4-BE49-F238E27FC236}">
                <a16:creationId xmlns:a16="http://schemas.microsoft.com/office/drawing/2014/main" id="{7CB4385A-BB3B-B884-AF81-FBF0CE2971F0}"/>
              </a:ext>
            </a:extLst>
          </p:cNvPr>
          <p:cNvSpPr>
            <a:spLocks noGrp="1"/>
          </p:cNvSpPr>
          <p:nvPr>
            <p:ph type="body" sz="quarter" idx="10"/>
          </p:nvPr>
        </p:nvSpPr>
        <p:spPr/>
        <p:txBody>
          <a:bodyPr/>
          <a:lstStyle/>
          <a:p>
            <a:r>
              <a:rPr lang="pt-BR" dirty="0"/>
              <a:t>Fundo de Previdência que busca replicar o AZ Quest </a:t>
            </a:r>
            <a:r>
              <a:rPr lang="pt-BR" dirty="0" err="1"/>
              <a:t>Altro</a:t>
            </a:r>
            <a:r>
              <a:rPr lang="pt-BR" dirty="0"/>
              <a:t>, respeitando as limitações da SUSEP</a:t>
            </a:r>
          </a:p>
        </p:txBody>
      </p:sp>
      <p:sp>
        <p:nvSpPr>
          <p:cNvPr id="3" name="TextBox 28">
            <a:extLst>
              <a:ext uri="{FF2B5EF4-FFF2-40B4-BE49-F238E27FC236}">
                <a16:creationId xmlns:a16="http://schemas.microsoft.com/office/drawing/2014/main" id="{85E89908-C3DE-275E-C708-5216498D3BFC}"/>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30/06/2025</a:t>
            </a:r>
          </a:p>
        </p:txBody>
      </p:sp>
    </p:spTree>
    <p:extLst>
      <p:ext uri="{BB962C8B-B14F-4D97-AF65-F5344CB8AC3E}">
        <p14:creationId xmlns:p14="http://schemas.microsoft.com/office/powerpoint/2010/main" val="2910509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3F33B78D-CA15-7A08-8D28-C85B2488736B}"/>
              </a:ext>
            </a:extLst>
          </p:cNvPr>
          <p:cNvSpPr txBox="1"/>
          <p:nvPr/>
        </p:nvSpPr>
        <p:spPr>
          <a:xfrm>
            <a:off x="1471787" y="1493589"/>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Rating - % PL</a:t>
            </a:r>
          </a:p>
        </p:txBody>
      </p:sp>
      <p:sp>
        <p:nvSpPr>
          <p:cNvPr id="4" name="TextBox 14">
            <a:extLst>
              <a:ext uri="{FF2B5EF4-FFF2-40B4-BE49-F238E27FC236}">
                <a16:creationId xmlns:a16="http://schemas.microsoft.com/office/drawing/2014/main" id="{80B65FAB-A3B8-B758-B7CA-81E0C3110E78}"/>
              </a:ext>
            </a:extLst>
          </p:cNvPr>
          <p:cNvSpPr txBox="1"/>
          <p:nvPr/>
        </p:nvSpPr>
        <p:spPr>
          <a:xfrm>
            <a:off x="6620032" y="1518756"/>
            <a:ext cx="368372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b="1"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Breakdown</a:t>
            </a:r>
            <a:r>
              <a:rPr kumimoji="0" lang="pt-BR" sz="14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por Setor - % PL</a:t>
            </a:r>
          </a:p>
        </p:txBody>
      </p:sp>
      <p:graphicFrame>
        <p:nvGraphicFramePr>
          <p:cNvPr id="5" name="Gráfico 6">
            <a:extLst>
              <a:ext uri="{FF2B5EF4-FFF2-40B4-BE49-F238E27FC236}">
                <a16:creationId xmlns:a16="http://schemas.microsoft.com/office/drawing/2014/main" id="{95CE2365-0393-4AB3-B720-06C62CFE8B53}"/>
              </a:ext>
            </a:extLst>
          </p:cNvPr>
          <p:cNvGraphicFramePr>
            <a:graphicFrameLocks/>
          </p:cNvGraphicFramePr>
          <p:nvPr/>
        </p:nvGraphicFramePr>
        <p:xfrm>
          <a:off x="632276" y="1934959"/>
          <a:ext cx="5362748" cy="45344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35D09E82-251E-4AB6-B62F-CB46DDE80F92}"/>
              </a:ext>
            </a:extLst>
          </p:cNvPr>
          <p:cNvGraphicFramePr>
            <a:graphicFrameLocks/>
          </p:cNvGraphicFramePr>
          <p:nvPr/>
        </p:nvGraphicFramePr>
        <p:xfrm>
          <a:off x="4691062" y="1844676"/>
          <a:ext cx="7500937" cy="4534416"/>
        </p:xfrm>
        <a:graphic>
          <a:graphicData uri="http://schemas.openxmlformats.org/drawingml/2006/chart">
            <c:chart xmlns:c="http://schemas.openxmlformats.org/drawingml/2006/chart" xmlns:r="http://schemas.openxmlformats.org/officeDocument/2006/relationships" r:id="rId4"/>
          </a:graphicData>
        </a:graphic>
      </p:graphicFrame>
      <p:sp>
        <p:nvSpPr>
          <p:cNvPr id="8" name="Title 2">
            <a:extLst>
              <a:ext uri="{FF2B5EF4-FFF2-40B4-BE49-F238E27FC236}">
                <a16:creationId xmlns:a16="http://schemas.microsoft.com/office/drawing/2014/main" id="{6625BDCB-A447-1DDF-6B5B-770C63A3EB3C}"/>
              </a:ext>
            </a:extLst>
          </p:cNvPr>
          <p:cNvSpPr txBox="1">
            <a:spLocks/>
          </p:cNvSpPr>
          <p:nvPr/>
        </p:nvSpPr>
        <p:spPr>
          <a:xfrm>
            <a:off x="359400" y="360000"/>
            <a:ext cx="11473200" cy="720000"/>
          </a:xfrm>
          <a:prstGeom prst="rect">
            <a:avLst/>
          </a:prstGeom>
        </p:spPr>
        <p:txBody>
          <a:bodyPr anchor="ctr"/>
          <a:lstStyle>
            <a:lvl1pPr algn="l" defTabSz="914400" rtl="0" eaLnBrk="1" latinLnBrk="0" hangingPunct="1">
              <a:lnSpc>
                <a:spcPct val="90000"/>
              </a:lnSpc>
              <a:spcBef>
                <a:spcPct val="0"/>
              </a:spcBef>
              <a:buNone/>
              <a:defRPr sz="4000" b="1" kern="1200">
                <a:solidFill>
                  <a:srgbClr val="0082CE"/>
                </a:solidFill>
                <a:latin typeface="Century Gothic" panose="020B0502020202020204" pitchFamily="34" charset="0"/>
                <a:ea typeface="Roboto Condensed" panose="02000000000000000000" pitchFamily="2" charset="0"/>
                <a:cs typeface="Roboto Condensed"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4000" b="1" i="0" u="none" strike="noStrike" kern="1200" cap="none" spc="0" normalizeH="0" baseline="0" noProof="0" dirty="0">
                <a:ln>
                  <a:noFill/>
                </a:ln>
                <a:solidFill>
                  <a:srgbClr val="0082CE"/>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AZ QUEST </a:t>
            </a:r>
            <a:r>
              <a:rPr kumimoji="0" lang="it-IT"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rPr>
              <a:t>ALTRO PREV</a:t>
            </a:r>
            <a:endParaRPr kumimoji="0" lang="en-US" sz="4000" b="1" i="0" u="none" strike="noStrike" kern="1200" cap="none" spc="0" normalizeH="0" baseline="0" noProof="0" dirty="0">
              <a:ln>
                <a:noFill/>
              </a:ln>
              <a:solidFill>
                <a:srgbClr val="1C252C"/>
              </a:solidFill>
              <a:effectLst/>
              <a:uLnTx/>
              <a:uFillTx/>
              <a:latin typeface="Century Gothic" panose="020B0502020202020204" pitchFamily="34" charset="0"/>
              <a:ea typeface="Roboto Condensed" panose="02000000000000000000" pitchFamily="2" charset="0"/>
              <a:cs typeface="Roboto Condensed" panose="02000000000000000000" pitchFamily="2" charset="0"/>
            </a:endParaRPr>
          </a:p>
        </p:txBody>
      </p:sp>
      <p:sp>
        <p:nvSpPr>
          <p:cNvPr id="9" name="Text Placeholder 3">
            <a:extLst>
              <a:ext uri="{FF2B5EF4-FFF2-40B4-BE49-F238E27FC236}">
                <a16:creationId xmlns:a16="http://schemas.microsoft.com/office/drawing/2014/main" id="{9F46ADDD-9310-77E4-A89C-E06BC288FFE2}"/>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Portfólio</a:t>
            </a:r>
          </a:p>
        </p:txBody>
      </p:sp>
      <p:sp>
        <p:nvSpPr>
          <p:cNvPr id="6" name="TextBox 28">
            <a:extLst>
              <a:ext uri="{FF2B5EF4-FFF2-40B4-BE49-F238E27FC236}">
                <a16:creationId xmlns:a16="http://schemas.microsoft.com/office/drawing/2014/main" id="{FB69B8AE-E442-BCE0-F7EC-E8FF9D929E76}"/>
              </a:ext>
            </a:extLst>
          </p:cNvPr>
          <p:cNvSpPr txBox="1"/>
          <p:nvPr/>
        </p:nvSpPr>
        <p:spPr>
          <a:xfrm>
            <a:off x="0" y="6519446"/>
            <a:ext cx="4438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30/06/2025</a:t>
            </a:r>
          </a:p>
        </p:txBody>
      </p:sp>
    </p:spTree>
    <p:extLst>
      <p:ext uri="{BB962C8B-B14F-4D97-AF65-F5344CB8AC3E}">
        <p14:creationId xmlns:p14="http://schemas.microsoft.com/office/powerpoint/2010/main" val="258782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ADDDD-777A-FF93-44FC-FB5C66B19FE1}"/>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7AE44297-1605-60F3-3D95-49E306580F15}"/>
              </a:ext>
            </a:extLst>
          </p:cNvPr>
          <p:cNvSpPr>
            <a:spLocks noGrp="1"/>
          </p:cNvSpPr>
          <p:nvPr>
            <p:ph type="body" sz="quarter" idx="10"/>
          </p:nvPr>
        </p:nvSpPr>
        <p:spPr>
          <a:xfrm>
            <a:off x="540000" y="1498600"/>
            <a:ext cx="5400000" cy="338524"/>
          </a:xfrm>
        </p:spPr>
        <p:txBody>
          <a:bodyPr/>
          <a:lstStyle/>
          <a:p>
            <a:r>
              <a:rPr lang="pt-BR" sz="1400" dirty="0"/>
              <a:t>Junho/2025</a:t>
            </a:r>
          </a:p>
        </p:txBody>
      </p:sp>
      <p:sp>
        <p:nvSpPr>
          <p:cNvPr id="7" name="Text Placeholder 6">
            <a:extLst>
              <a:ext uri="{FF2B5EF4-FFF2-40B4-BE49-F238E27FC236}">
                <a16:creationId xmlns:a16="http://schemas.microsoft.com/office/drawing/2014/main" id="{A95EBE4A-629F-5C5E-75A0-8E109B0B4862}"/>
              </a:ext>
            </a:extLst>
          </p:cNvPr>
          <p:cNvSpPr>
            <a:spLocks noGrp="1"/>
          </p:cNvSpPr>
          <p:nvPr>
            <p:ph type="body" sz="quarter" idx="11"/>
          </p:nvPr>
        </p:nvSpPr>
        <p:spPr>
          <a:xfrm>
            <a:off x="6252000" y="1498600"/>
            <a:ext cx="5400000" cy="338524"/>
          </a:xfrm>
        </p:spPr>
        <p:txBody>
          <a:bodyPr/>
          <a:lstStyle/>
          <a:p>
            <a:r>
              <a:rPr lang="pt-BR" sz="1400" dirty="0"/>
              <a:t>2025</a:t>
            </a:r>
          </a:p>
        </p:txBody>
      </p:sp>
      <p:graphicFrame>
        <p:nvGraphicFramePr>
          <p:cNvPr id="8" name="Table 7">
            <a:extLst>
              <a:ext uri="{FF2B5EF4-FFF2-40B4-BE49-F238E27FC236}">
                <a16:creationId xmlns:a16="http://schemas.microsoft.com/office/drawing/2014/main" id="{58CDAC5E-616D-492E-9007-B16B9DCD8321}"/>
              </a:ext>
            </a:extLst>
          </p:cNvPr>
          <p:cNvGraphicFramePr>
            <a:graphicFrameLocks noGrp="1"/>
          </p:cNvGraphicFramePr>
          <p:nvPr/>
        </p:nvGraphicFramePr>
        <p:xfrm>
          <a:off x="540002" y="1837125"/>
          <a:ext cx="5399998" cy="2245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5,5%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5,5%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106,4%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0,06%</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0,06%</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5,5%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5,5%</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109,2%</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0,07%</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0,06%</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41,1%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41,1%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115,8%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0,52%</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0,51%</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 hedge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8,3%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8,3%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-6,3%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112,0%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7023927"/>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Offshore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4,1%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182,6%</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16612247"/>
                  </a:ext>
                </a:extLst>
              </a:tr>
              <a:tr h="144000">
                <a:tc>
                  <a:txBody>
                    <a:bodyPr/>
                    <a:lstStyle/>
                    <a:p>
                      <a:pPr algn="l" fontAlgn="ctr"/>
                      <a:r>
                        <a:rPr lang="pt-BR" sz="800" u="none" strike="noStrike" dirty="0">
                          <a:solidFill>
                            <a:srgbClr val="1D252C"/>
                          </a:solidFill>
                          <a:effectLst/>
                          <a:latin typeface="Century Gothic" panose="020B0502020202020204" pitchFamily="34" charset="0"/>
                        </a:rPr>
                        <a:t>FIDC</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9,1%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9,1%</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117,4%</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0,12%</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0,11%</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a:t>
                      </a:r>
                      <a:r>
                        <a:rPr lang="pt-BR" sz="800" u="none" strike="noStrike" dirty="0" err="1">
                          <a:solidFill>
                            <a:srgbClr val="1D252C"/>
                          </a:solidFill>
                          <a:effectLst/>
                          <a:latin typeface="Century Gothic" panose="020B0502020202020204" pitchFamily="34" charset="0"/>
                        </a:rPr>
                        <a:t>Yield</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5,9%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5,9%</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165,0%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0,11%</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0,08%</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0,03%</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800345443"/>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n/a</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a:ln>
                            <a:noFill/>
                          </a:ln>
                          <a:solidFill>
                            <a:srgbClr val="1D252C"/>
                          </a:solidFill>
                          <a:effectLst/>
                          <a:uLnTx/>
                          <a:uFillTx/>
                          <a:latin typeface="Century Gothic" panose="020B0502020202020204" pitchFamily="34" charset="0"/>
                          <a:ea typeface="+mn-ea"/>
                          <a:cs typeface="+mn-cs"/>
                        </a:rPr>
                        <a:t>0,00%</a:t>
                      </a:r>
                      <a:endPar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1388231"/>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20,4%</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20,4%</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108,5%</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0,24%</a:t>
                      </a:r>
                    </a:p>
                  </a:txBody>
                  <a:tcPr marL="7313" marR="7313" marT="7313"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0,24%</a:t>
                      </a:r>
                    </a:p>
                  </a:txBody>
                  <a:tcPr marL="7313" marR="7313" marT="7313"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fontAlgn="ctr"/>
                      <a:r>
                        <a:rPr lang="pt-BR" sz="800" b="0"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7313" marR="7313" marT="7313"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118,5%</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1,30%</a:t>
                      </a:r>
                    </a:p>
                  </a:txBody>
                  <a:tcPr marL="7313" marR="7313" marT="7313"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1,17%</a:t>
                      </a:r>
                    </a:p>
                  </a:txBody>
                  <a:tcPr marL="7313" marR="7313" marT="7313"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0,13%</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0,00%</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pt-BR" sz="800" b="1" i="0" u="none" strike="noStrike" dirty="0">
                          <a:solidFill>
                            <a:srgbClr val="FF0000"/>
                          </a:solidFill>
                          <a:effectLst/>
                          <a:latin typeface="Century Gothic" panose="020B0502020202020204" pitchFamily="34" charset="0"/>
                        </a:rPr>
                        <a:t>-0,128%</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u="none" strike="noStrike" dirty="0">
                          <a:solidFill>
                            <a:srgbClr val="1D252C"/>
                          </a:solidFill>
                          <a:effectLst/>
                          <a:latin typeface="Century Gothic" panose="020B0502020202020204" pitchFamily="34" charset="0"/>
                        </a:rPr>
                        <a:t>ALTRO PREV MT</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106,8%</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r>
                        <a:rPr lang="pt-BR" sz="800" b="1" i="0" u="none" strike="noStrike" dirty="0">
                          <a:solidFill>
                            <a:srgbClr val="1D252C"/>
                          </a:solidFill>
                          <a:effectLst/>
                          <a:latin typeface="Century Gothic" panose="020B0502020202020204" pitchFamily="34" charset="0"/>
                        </a:rPr>
                        <a:t>1,17%</a:t>
                      </a: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fontAlgn="ct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bl>
          </a:graphicData>
        </a:graphic>
      </p:graphicFrame>
      <p:sp>
        <p:nvSpPr>
          <p:cNvPr id="10" name="TextBox 9">
            <a:extLst>
              <a:ext uri="{FF2B5EF4-FFF2-40B4-BE49-F238E27FC236}">
                <a16:creationId xmlns:a16="http://schemas.microsoft.com/office/drawing/2014/main" id="{1CA602C4-2BFB-08B1-0799-38A9C279DA5B}"/>
              </a:ext>
            </a:extLst>
          </p:cNvPr>
          <p:cNvSpPr txBox="1"/>
          <p:nvPr/>
        </p:nvSpPr>
        <p:spPr>
          <a:xfrm>
            <a:off x="540000" y="4085572"/>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graphicFrame>
        <p:nvGraphicFramePr>
          <p:cNvPr id="11" name="Table 10">
            <a:extLst>
              <a:ext uri="{FF2B5EF4-FFF2-40B4-BE49-F238E27FC236}">
                <a16:creationId xmlns:a16="http://schemas.microsoft.com/office/drawing/2014/main" id="{C61B20C3-29AE-C5E7-A982-CDFCB5E401ED}"/>
              </a:ext>
            </a:extLst>
          </p:cNvPr>
          <p:cNvGraphicFramePr>
            <a:graphicFrameLocks noGrp="1"/>
          </p:cNvGraphicFramePr>
          <p:nvPr/>
        </p:nvGraphicFramePr>
        <p:xfrm>
          <a:off x="540002" y="4270238"/>
          <a:ext cx="5399998" cy="1058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1373661776"/>
                    </a:ext>
                  </a:extLst>
                </a:gridCol>
                <a:gridCol w="489842">
                  <a:extLst>
                    <a:ext uri="{9D8B030D-6E8A-4147-A177-3AD203B41FA5}">
                      <a16:colId xmlns:a16="http://schemas.microsoft.com/office/drawing/2014/main" val="1182875056"/>
                    </a:ext>
                  </a:extLst>
                </a:gridCol>
                <a:gridCol w="489842">
                  <a:extLst>
                    <a:ext uri="{9D8B030D-6E8A-4147-A177-3AD203B41FA5}">
                      <a16:colId xmlns:a16="http://schemas.microsoft.com/office/drawing/2014/main" val="3463629543"/>
                    </a:ext>
                  </a:extLst>
                </a:gridCol>
                <a:gridCol w="489842">
                  <a:extLst>
                    <a:ext uri="{9D8B030D-6E8A-4147-A177-3AD203B41FA5}">
                      <a16:colId xmlns:a16="http://schemas.microsoft.com/office/drawing/2014/main" val="3752958699"/>
                    </a:ext>
                  </a:extLst>
                </a:gridCol>
                <a:gridCol w="543517">
                  <a:extLst>
                    <a:ext uri="{9D8B030D-6E8A-4147-A177-3AD203B41FA5}">
                      <a16:colId xmlns:a16="http://schemas.microsoft.com/office/drawing/2014/main" val="54509676"/>
                    </a:ext>
                  </a:extLst>
                </a:gridCol>
                <a:gridCol w="597199">
                  <a:extLst>
                    <a:ext uri="{9D8B030D-6E8A-4147-A177-3AD203B41FA5}">
                      <a16:colId xmlns:a16="http://schemas.microsoft.com/office/drawing/2014/main" val="4100281378"/>
                    </a:ext>
                  </a:extLst>
                </a:gridCol>
                <a:gridCol w="518363">
                  <a:extLst>
                    <a:ext uri="{9D8B030D-6E8A-4147-A177-3AD203B41FA5}">
                      <a16:colId xmlns:a16="http://schemas.microsoft.com/office/drawing/2014/main" val="12495502"/>
                    </a:ext>
                  </a:extLst>
                </a:gridCol>
                <a:gridCol w="518363">
                  <a:extLst>
                    <a:ext uri="{9D8B030D-6E8A-4147-A177-3AD203B41FA5}">
                      <a16:colId xmlns:a16="http://schemas.microsoft.com/office/drawing/2014/main" val="1914492881"/>
                    </a:ext>
                  </a:extLst>
                </a:gridCol>
                <a:gridCol w="518363">
                  <a:extLst>
                    <a:ext uri="{9D8B030D-6E8A-4147-A177-3AD203B41FA5}">
                      <a16:colId xmlns:a16="http://schemas.microsoft.com/office/drawing/2014/main" val="2179928705"/>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de Hedge Consolidado</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339430"/>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Debentures hedge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6,3%</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6,3%</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108,4%</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0,07%</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0,06%</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8018806"/>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2278054"/>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Outros³</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899508"/>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Hedge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6,3%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6,3%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-6,3%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123,4%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0,08%</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0,08%</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892209283"/>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Inflação Livre</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2,1%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2,1%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77,3%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0,02%</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pt-BR" sz="800"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837629"/>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TOTAL</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8,3%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8,3%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-6,3%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112,0%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0,10%</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0,10%</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marL="0" algn="ctr"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3051863764"/>
                  </a:ext>
                </a:extLst>
              </a:tr>
            </a:tbl>
          </a:graphicData>
        </a:graphic>
      </p:graphicFrame>
      <p:sp>
        <p:nvSpPr>
          <p:cNvPr id="12" name="TextBox 11">
            <a:extLst>
              <a:ext uri="{FF2B5EF4-FFF2-40B4-BE49-F238E27FC236}">
                <a16:creationId xmlns:a16="http://schemas.microsoft.com/office/drawing/2014/main" id="{A6A24972-6C87-9355-D829-42982A9447BD}"/>
              </a:ext>
            </a:extLst>
          </p:cNvPr>
          <p:cNvSpPr txBox="1"/>
          <p:nvPr/>
        </p:nvSpPr>
        <p:spPr>
          <a:xfrm>
            <a:off x="540000" y="5329235"/>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² Não caixa. ³ inclui compromissadas que não são contempladas na exposição de risco</a:t>
            </a:r>
          </a:p>
        </p:txBody>
      </p:sp>
      <p:graphicFrame>
        <p:nvGraphicFramePr>
          <p:cNvPr id="17" name="Table 16">
            <a:extLst>
              <a:ext uri="{FF2B5EF4-FFF2-40B4-BE49-F238E27FC236}">
                <a16:creationId xmlns:a16="http://schemas.microsoft.com/office/drawing/2014/main" id="{E3595074-DBFA-1A6D-1D85-2BEF14BBF553}"/>
              </a:ext>
            </a:extLst>
          </p:cNvPr>
          <p:cNvGraphicFramePr>
            <a:graphicFrameLocks noGrp="1"/>
          </p:cNvGraphicFramePr>
          <p:nvPr/>
        </p:nvGraphicFramePr>
        <p:xfrm>
          <a:off x="6324004" y="1837125"/>
          <a:ext cx="5399998" cy="2245073"/>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2110306854"/>
                    </a:ext>
                  </a:extLst>
                </a:gridCol>
                <a:gridCol w="489842">
                  <a:extLst>
                    <a:ext uri="{9D8B030D-6E8A-4147-A177-3AD203B41FA5}">
                      <a16:colId xmlns:a16="http://schemas.microsoft.com/office/drawing/2014/main" val="1513614666"/>
                    </a:ext>
                  </a:extLst>
                </a:gridCol>
                <a:gridCol w="489842">
                  <a:extLst>
                    <a:ext uri="{9D8B030D-6E8A-4147-A177-3AD203B41FA5}">
                      <a16:colId xmlns:a16="http://schemas.microsoft.com/office/drawing/2014/main" val="1804607898"/>
                    </a:ext>
                  </a:extLst>
                </a:gridCol>
                <a:gridCol w="489842">
                  <a:extLst>
                    <a:ext uri="{9D8B030D-6E8A-4147-A177-3AD203B41FA5}">
                      <a16:colId xmlns:a16="http://schemas.microsoft.com/office/drawing/2014/main" val="949937682"/>
                    </a:ext>
                  </a:extLst>
                </a:gridCol>
                <a:gridCol w="543517">
                  <a:extLst>
                    <a:ext uri="{9D8B030D-6E8A-4147-A177-3AD203B41FA5}">
                      <a16:colId xmlns:a16="http://schemas.microsoft.com/office/drawing/2014/main" val="4194715419"/>
                    </a:ext>
                  </a:extLst>
                </a:gridCol>
                <a:gridCol w="597199">
                  <a:extLst>
                    <a:ext uri="{9D8B030D-6E8A-4147-A177-3AD203B41FA5}">
                      <a16:colId xmlns:a16="http://schemas.microsoft.com/office/drawing/2014/main" val="3513108306"/>
                    </a:ext>
                  </a:extLst>
                </a:gridCol>
                <a:gridCol w="518363">
                  <a:extLst>
                    <a:ext uri="{9D8B030D-6E8A-4147-A177-3AD203B41FA5}">
                      <a16:colId xmlns:a16="http://schemas.microsoft.com/office/drawing/2014/main" val="1009852366"/>
                    </a:ext>
                  </a:extLst>
                </a:gridCol>
                <a:gridCol w="518363">
                  <a:extLst>
                    <a:ext uri="{9D8B030D-6E8A-4147-A177-3AD203B41FA5}">
                      <a16:colId xmlns:a16="http://schemas.microsoft.com/office/drawing/2014/main" val="3580974585"/>
                    </a:ext>
                  </a:extLst>
                </a:gridCol>
                <a:gridCol w="518363">
                  <a:extLst>
                    <a:ext uri="{9D8B030D-6E8A-4147-A177-3AD203B41FA5}">
                      <a16:colId xmlns:a16="http://schemas.microsoft.com/office/drawing/2014/main" val="4107165335"/>
                    </a:ext>
                  </a:extLst>
                </a:gridCol>
              </a:tblGrid>
              <a:tr h="144000">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gridSpan="2">
                  <a:txBody>
                    <a:bodyPr/>
                    <a:lstStyle/>
                    <a:p>
                      <a:pPr algn="ctr" fontAlgn="ctr"/>
                      <a:r>
                        <a:rPr lang="pt-BR" sz="800" u="none" strike="noStrike" dirty="0">
                          <a:solidFill>
                            <a:schemeClr val="bg1"/>
                          </a:solidFill>
                          <a:effectLst/>
                          <a:latin typeface="Century Gothic" panose="020B0502020202020204" pitchFamily="34" charset="0"/>
                        </a:rPr>
                        <a:t>Risco</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a:txBody>
                    <a:bodyPr/>
                    <a:lstStyle/>
                    <a:p>
                      <a:pPr algn="ctr"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l" fontAlgn="ctr"/>
                      <a:r>
                        <a:rPr lang="pt-BR" sz="800" u="none" strike="noStrike" dirty="0">
                          <a:solidFill>
                            <a:schemeClr val="bg1"/>
                          </a:solidFill>
                          <a:effectLst/>
                          <a:latin typeface="Century Gothic" panose="020B0502020202020204" pitchFamily="34" charset="0"/>
                        </a:rPr>
                        <a:t> </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gridSpan="3">
                  <a:txBody>
                    <a:bodyPr/>
                    <a:lstStyle/>
                    <a:p>
                      <a:pPr algn="ctr" fontAlgn="ctr"/>
                      <a:r>
                        <a:rPr lang="pt-BR" sz="800" u="none" strike="noStrike" dirty="0" err="1">
                          <a:solidFill>
                            <a:schemeClr val="bg1"/>
                          </a:solidFill>
                          <a:effectLst/>
                          <a:latin typeface="Century Gothic" panose="020B0502020202020204" pitchFamily="34" charset="0"/>
                        </a:rPr>
                        <a:t>Breakdown</a:t>
                      </a:r>
                      <a:r>
                        <a:rPr lang="pt-BR" sz="800" u="none" strike="noStrike" dirty="0">
                          <a:solidFill>
                            <a:schemeClr val="bg1"/>
                          </a:solidFill>
                          <a:effectLst/>
                          <a:latin typeface="Century Gothic" panose="020B0502020202020204" pitchFamily="34" charset="0"/>
                        </a:rPr>
                        <a:t> de Resultado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82CE"/>
                    </a:solidFill>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665576576"/>
                  </a:ext>
                </a:extLst>
              </a:tr>
              <a:tr h="360000">
                <a:tc>
                  <a:txBody>
                    <a:bodyPr/>
                    <a:lstStyle/>
                    <a:p>
                      <a:pPr algn="l" fontAlgn="ct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%PL médio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err="1">
                          <a:solidFill>
                            <a:schemeClr val="bg1"/>
                          </a:solidFill>
                          <a:effectLst/>
                          <a:latin typeface="Century Gothic" panose="020B0502020202020204" pitchFamily="34" charset="0"/>
                        </a:rPr>
                        <a:t>Long</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Short</a:t>
                      </a:r>
                      <a:endParaRPr lang="pt-BR" sz="800" b="0" i="1"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%CDI</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b="1" u="none" strike="noStrike" dirty="0">
                          <a:solidFill>
                            <a:schemeClr val="bg1"/>
                          </a:solidFill>
                          <a:effectLst/>
                          <a:latin typeface="Century Gothic" panose="020B0502020202020204" pitchFamily="34" charset="0"/>
                        </a:rPr>
                        <a:t>Resultado</a:t>
                      </a:r>
                      <a:endParaRPr lang="pt-BR" sz="800" b="1" i="0" u="none" strike="noStrike" dirty="0">
                        <a:solidFill>
                          <a:schemeClr val="bg1"/>
                        </a:solidFill>
                        <a:effectLst/>
                        <a:latin typeface="Century Gothic" panose="020B0502020202020204" pitchFamily="34" charset="0"/>
                      </a:endParaRPr>
                    </a:p>
                  </a:txBody>
                  <a:tcPr marL="7313" marR="7313" marT="7313" marB="0" anchor="ctr">
                    <a:lnL w="12700" cmpd="sng">
                      <a:noFill/>
                    </a:lnL>
                    <a:lnR w="635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Carrego</a:t>
                      </a:r>
                      <a:endParaRPr lang="pt-BR" sz="800" b="0" i="0" u="none" strike="noStrike" dirty="0">
                        <a:solidFill>
                          <a:schemeClr val="bg1"/>
                        </a:solidFill>
                        <a:effectLst/>
                        <a:latin typeface="Century Gothic" panose="020B0502020202020204" pitchFamily="34" charset="0"/>
                      </a:endParaRPr>
                    </a:p>
                  </a:txBody>
                  <a:tcPr marL="7313" marR="7313" marT="7313" marB="0" anchor="ctr">
                    <a:lnL w="6350" cap="flat" cmpd="sng" algn="ctr">
                      <a:solidFill>
                        <a:schemeClr val="bg1"/>
                      </a:solidFill>
                      <a:prstDash val="solid"/>
                      <a:round/>
                      <a:headEnd type="none" w="med" len="med"/>
                      <a:tailEnd type="none" w="med" len="med"/>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Ganho de capital</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tc>
                  <a:txBody>
                    <a:bodyPr/>
                    <a:lstStyle/>
                    <a:p>
                      <a:pPr algn="ctr" fontAlgn="ctr"/>
                      <a:r>
                        <a:rPr lang="pt-BR" sz="800" u="none" strike="noStrike" dirty="0">
                          <a:solidFill>
                            <a:schemeClr val="bg1"/>
                          </a:solidFill>
                          <a:effectLst/>
                          <a:latin typeface="Century Gothic" panose="020B0502020202020204" pitchFamily="34" charset="0"/>
                        </a:rPr>
                        <a:t>Trade</a:t>
                      </a:r>
                      <a:endParaRPr lang="pt-BR" sz="800" b="0" i="0" u="none" strike="noStrike" dirty="0">
                        <a:solidFill>
                          <a:schemeClr val="bg1"/>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603587125"/>
                  </a:ext>
                </a:extLst>
              </a:tr>
              <a:tr h="144000">
                <a:tc>
                  <a:txBody>
                    <a:bodyPr/>
                    <a:lstStyle/>
                    <a:p>
                      <a:pPr algn="l" fontAlgn="ctr"/>
                      <a:r>
                        <a:rPr lang="pt-BR" sz="800" u="none" strike="noStrike" dirty="0">
                          <a:solidFill>
                            <a:srgbClr val="1D252C"/>
                          </a:solidFill>
                          <a:effectLst/>
                          <a:latin typeface="Century Gothic" panose="020B0502020202020204" pitchFamily="34" charset="0"/>
                        </a:rPr>
                        <a:t>LF e DPGE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T w="12700" cmpd="sng">
                      <a:noFill/>
                    </a:lnT>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4,9%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106,9%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0,33%</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0,33%</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3008503958"/>
                  </a:ext>
                </a:extLst>
              </a:tr>
              <a:tr h="144000">
                <a:tc>
                  <a:txBody>
                    <a:bodyPr/>
                    <a:lstStyle/>
                    <a:p>
                      <a:pPr algn="l" fontAlgn="ctr"/>
                      <a:r>
                        <a:rPr lang="pt-BR" sz="800" u="none" strike="noStrike" dirty="0">
                          <a:solidFill>
                            <a:srgbClr val="1D252C"/>
                          </a:solidFill>
                          <a:effectLst/>
                          <a:latin typeface="Century Gothic" panose="020B0502020202020204" pitchFamily="34" charset="0"/>
                        </a:rPr>
                        <a:t>LFSN</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112,4%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0,37%</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0,35%</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5614829"/>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42,6%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42,6%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129,5%</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3,54%</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3,14%</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0,41%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81572592"/>
                  </a:ext>
                </a:extLst>
              </a:tr>
              <a:tr h="144000">
                <a:tc>
                  <a:txBody>
                    <a:bodyPr/>
                    <a:lstStyle/>
                    <a:p>
                      <a:pPr algn="l" fontAlgn="ctr"/>
                      <a:r>
                        <a:rPr lang="pt-BR" sz="800" u="none" strike="noStrike" dirty="0">
                          <a:solidFill>
                            <a:srgbClr val="1D252C"/>
                          </a:solidFill>
                          <a:effectLst/>
                          <a:latin typeface="Century Gothic" panose="020B0502020202020204" pitchFamily="34" charset="0"/>
                        </a:rPr>
                        <a:t>Debentures hedge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5,1%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5,3%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123,4%</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0,40%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0,41%</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7023927"/>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Offshore</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3,6%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80,8%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0,19%</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0,19%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16612247"/>
                  </a:ext>
                </a:extLst>
              </a:tr>
              <a:tr h="144000">
                <a:tc>
                  <a:txBody>
                    <a:bodyPr/>
                    <a:lstStyle/>
                    <a:p>
                      <a:pPr algn="l" fontAlgn="ctr"/>
                      <a:r>
                        <a:rPr lang="pt-BR" sz="800" u="none" strike="noStrike">
                          <a:solidFill>
                            <a:srgbClr val="1D252C"/>
                          </a:solidFill>
                          <a:effectLst/>
                          <a:latin typeface="Century Gothic" panose="020B0502020202020204" pitchFamily="34" charset="0"/>
                        </a:rPr>
                        <a:t>FIDC</a:t>
                      </a:r>
                      <a:endParaRPr lang="pt-BR" sz="800" b="0" i="0" u="none" strike="noStrike">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9,1%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118,7%</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0,69%</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0,66%</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8020610"/>
                  </a:ext>
                </a:extLst>
              </a:tr>
              <a:tr h="144000">
                <a:tc>
                  <a:txBody>
                    <a:bodyPr/>
                    <a:lstStyle/>
                    <a:p>
                      <a:pPr algn="l" fontAlgn="ctr"/>
                      <a:r>
                        <a:rPr lang="pt-BR" sz="800" u="none" strike="noStrike" dirty="0">
                          <a:solidFill>
                            <a:srgbClr val="1D252C"/>
                          </a:solidFill>
                          <a:effectLst/>
                          <a:latin typeface="Century Gothic" panose="020B0502020202020204" pitchFamily="34" charset="0"/>
                        </a:rPr>
                        <a:t>Estrat. </a:t>
                      </a:r>
                      <a:r>
                        <a:rPr lang="pt-BR" sz="800" u="none" strike="noStrike" dirty="0" err="1">
                          <a:solidFill>
                            <a:srgbClr val="1D252C"/>
                          </a:solidFill>
                          <a:effectLst/>
                          <a:latin typeface="Century Gothic" panose="020B0502020202020204" pitchFamily="34" charset="0"/>
                        </a:rPr>
                        <a:t>Yield</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6,3%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143,9%</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0,58%</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0,50%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0,08%</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800345443"/>
                  </a:ext>
                </a:extLst>
              </a:tr>
              <a:tr h="144000">
                <a:tc>
                  <a:txBody>
                    <a:bodyPr/>
                    <a:lstStyle/>
                    <a:p>
                      <a:pPr algn="l" fontAlgn="ctr"/>
                      <a:r>
                        <a:rPr lang="pt-BR" sz="800" u="none" strike="noStrike" dirty="0">
                          <a:solidFill>
                            <a:srgbClr val="1D252C"/>
                          </a:solidFill>
                          <a:effectLst/>
                          <a:latin typeface="Century Gothic" panose="020B0502020202020204" pitchFamily="34" charset="0"/>
                        </a:rPr>
                        <a:t>Hedge DI e Outros</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0,04%</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-0,03%</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1388231"/>
                  </a:ext>
                </a:extLst>
              </a:tr>
              <a:tr h="144000">
                <a:tc>
                  <a:txBody>
                    <a:bodyPr/>
                    <a:lstStyle/>
                    <a:p>
                      <a:pPr algn="l" fontAlgn="ctr"/>
                      <a:r>
                        <a:rPr lang="pt-BR" sz="800" u="none" strike="noStrike" dirty="0">
                          <a:solidFill>
                            <a:srgbClr val="1D252C"/>
                          </a:solidFill>
                          <a:effectLst/>
                          <a:latin typeface="Century Gothic" panose="020B0502020202020204" pitchFamily="34" charset="0"/>
                        </a:rPr>
                        <a:t>Caixa¹</a:t>
                      </a:r>
                      <a:endParaRPr lang="pt-BR" sz="800" b="0" i="0" u="none" strike="noStrike" dirty="0">
                        <a:solidFill>
                          <a:srgbClr val="1D252C"/>
                        </a:solidFill>
                        <a:effectLst/>
                        <a:latin typeface="Century Gothic" panose="020B0502020202020204" pitchFamily="34" charset="0"/>
                      </a:endParaRPr>
                    </a:p>
                  </a:txBody>
                  <a:tcPr marL="7313" marR="7313" marT="7313" marB="0" anchor="ctr">
                    <a:lnR w="12700" cmpd="sng">
                      <a:noFill/>
                    </a:lnR>
                    <a:lnB w="6350" cap="flat" cmpd="sng" algn="ctr">
                      <a:solidFill>
                        <a:schemeClr val="tx1"/>
                      </a:solidFill>
                      <a:prstDash val="solid"/>
                      <a:round/>
                      <a:headEnd type="none" w="med" len="med"/>
                      <a:tailEnd type="none" w="med" len="med"/>
                    </a:lnB>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23,2%</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23,2%</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104,3%</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1,55%</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1,55%</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DEDED"/>
                    </a:solidFill>
                  </a:tcPr>
                </a:tc>
                <a:extLst>
                  <a:ext uri="{0D108BD9-81ED-4DB2-BD59-A6C34878D82A}">
                    <a16:rowId xmlns:a16="http://schemas.microsoft.com/office/drawing/2014/main" val="115697062"/>
                  </a:ext>
                </a:extLst>
              </a:tr>
              <a:tr h="144000">
                <a:tc>
                  <a:txBody>
                    <a:bodyPr/>
                    <a:lstStyle/>
                    <a:p>
                      <a:pPr algn="l" fontAlgn="ctr"/>
                      <a:r>
                        <a:rPr lang="pt-BR" sz="800" b="1" u="none" strike="noStrike" dirty="0">
                          <a:solidFill>
                            <a:srgbClr val="1D252C"/>
                          </a:solidFill>
                          <a:effectLst/>
                          <a:latin typeface="Century Gothic" panose="020B0502020202020204" pitchFamily="34" charset="0"/>
                        </a:rPr>
                        <a:t>TOTAL</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119,6%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7,66%</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6,98%</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0,72%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735658332"/>
                  </a:ext>
                </a:extLst>
              </a:tr>
              <a:tr h="144000">
                <a:tc>
                  <a:txBody>
                    <a:bodyPr/>
                    <a:lstStyle/>
                    <a:p>
                      <a:pPr algn="l" fontAlgn="ctr"/>
                      <a:r>
                        <a:rPr lang="pt-BR" sz="800" u="none" strike="noStrike" dirty="0">
                          <a:solidFill>
                            <a:srgbClr val="1D252C"/>
                          </a:solidFill>
                          <a:effectLst/>
                          <a:latin typeface="Century Gothic" panose="020B0502020202020204" pitchFamily="34" charset="0"/>
                        </a:rPr>
                        <a:t>Custos MT</a:t>
                      </a:r>
                      <a:endParaRPr lang="pt-BR" sz="800" b="0" i="1"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1" i="0" u="none" strike="noStrike" dirty="0">
                          <a:solidFill>
                            <a:srgbClr val="FF0000"/>
                          </a:solidFill>
                          <a:effectLst/>
                          <a:latin typeface="Century Gothic" panose="020B0502020202020204" pitchFamily="34" charset="0"/>
                        </a:rPr>
                        <a:t>-0,704%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pt-BR" sz="800" b="0" i="0" u="none" strike="noStrike" dirty="0">
                        <a:solidFill>
                          <a:srgbClr val="FF0000"/>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8544083"/>
                  </a:ext>
                </a:extLst>
              </a:tr>
              <a:tr h="144000">
                <a:tc>
                  <a:txBody>
                    <a:bodyPr/>
                    <a:lstStyle/>
                    <a:p>
                      <a:pPr algn="l" fontAlgn="ctr"/>
                      <a:r>
                        <a:rPr lang="pt-BR" sz="800" b="1" u="none" strike="noStrike" dirty="0">
                          <a:solidFill>
                            <a:srgbClr val="1D252C"/>
                          </a:solidFill>
                          <a:effectLst/>
                          <a:latin typeface="Century Gothic" panose="020B0502020202020204" pitchFamily="34" charset="0"/>
                        </a:rPr>
                        <a:t>ALTRO PREV MT</a:t>
                      </a:r>
                      <a:endParaRPr lang="pt-BR" sz="800" b="1"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l"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108,6%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6,96%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endParaRPr lang="pt-BR" sz="800" b="1" i="0" u="none" strike="noStrike" dirty="0">
                        <a:solidFill>
                          <a:srgbClr val="1D252C"/>
                        </a:solidFill>
                        <a:effectLst/>
                        <a:latin typeface="Century Gothic" panose="020B0502020202020204" pitchFamily="34" charset="0"/>
                      </a:endParaRP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226229744"/>
                  </a:ext>
                </a:extLst>
              </a:tr>
            </a:tbl>
          </a:graphicData>
        </a:graphic>
      </p:graphicFrame>
      <p:sp>
        <p:nvSpPr>
          <p:cNvPr id="18" name="TextBox 17">
            <a:extLst>
              <a:ext uri="{FF2B5EF4-FFF2-40B4-BE49-F238E27FC236}">
                <a16:creationId xmlns:a16="http://schemas.microsoft.com/office/drawing/2014/main" id="{2A5F65CA-8680-75DB-8AFC-DA3BFE2D0FCA}"/>
              </a:ext>
            </a:extLst>
          </p:cNvPr>
          <p:cNvSpPr txBox="1"/>
          <p:nvPr/>
        </p:nvSpPr>
        <p:spPr>
          <a:xfrm>
            <a:off x="6324002" y="4085572"/>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¹ Inclui compromissadas com lastro em títulos públicos e outros hedges.</a:t>
            </a:r>
          </a:p>
        </p:txBody>
      </p:sp>
      <p:graphicFrame>
        <p:nvGraphicFramePr>
          <p:cNvPr id="19" name="Table 18">
            <a:extLst>
              <a:ext uri="{FF2B5EF4-FFF2-40B4-BE49-F238E27FC236}">
                <a16:creationId xmlns:a16="http://schemas.microsoft.com/office/drawing/2014/main" id="{568AF5AC-FB38-AC4F-4DC8-42CD8617A31A}"/>
              </a:ext>
            </a:extLst>
          </p:cNvPr>
          <p:cNvGraphicFramePr>
            <a:graphicFrameLocks noGrp="1"/>
          </p:cNvGraphicFramePr>
          <p:nvPr/>
        </p:nvGraphicFramePr>
        <p:xfrm>
          <a:off x="6324004" y="4270238"/>
          <a:ext cx="5399998" cy="1058997"/>
        </p:xfrm>
        <a:graphic>
          <a:graphicData uri="http://schemas.openxmlformats.org/drawingml/2006/table">
            <a:tbl>
              <a:tblPr>
                <a:tableStyleId>{5C22544A-7EE6-4342-B048-85BDC9FD1C3A}</a:tableStyleId>
              </a:tblPr>
              <a:tblGrid>
                <a:gridCol w="1234667">
                  <a:extLst>
                    <a:ext uri="{9D8B030D-6E8A-4147-A177-3AD203B41FA5}">
                      <a16:colId xmlns:a16="http://schemas.microsoft.com/office/drawing/2014/main" val="1373661776"/>
                    </a:ext>
                  </a:extLst>
                </a:gridCol>
                <a:gridCol w="489842">
                  <a:extLst>
                    <a:ext uri="{9D8B030D-6E8A-4147-A177-3AD203B41FA5}">
                      <a16:colId xmlns:a16="http://schemas.microsoft.com/office/drawing/2014/main" val="1182875056"/>
                    </a:ext>
                  </a:extLst>
                </a:gridCol>
                <a:gridCol w="489842">
                  <a:extLst>
                    <a:ext uri="{9D8B030D-6E8A-4147-A177-3AD203B41FA5}">
                      <a16:colId xmlns:a16="http://schemas.microsoft.com/office/drawing/2014/main" val="3463629543"/>
                    </a:ext>
                  </a:extLst>
                </a:gridCol>
                <a:gridCol w="489842">
                  <a:extLst>
                    <a:ext uri="{9D8B030D-6E8A-4147-A177-3AD203B41FA5}">
                      <a16:colId xmlns:a16="http://schemas.microsoft.com/office/drawing/2014/main" val="3752958699"/>
                    </a:ext>
                  </a:extLst>
                </a:gridCol>
                <a:gridCol w="543517">
                  <a:extLst>
                    <a:ext uri="{9D8B030D-6E8A-4147-A177-3AD203B41FA5}">
                      <a16:colId xmlns:a16="http://schemas.microsoft.com/office/drawing/2014/main" val="54509676"/>
                    </a:ext>
                  </a:extLst>
                </a:gridCol>
                <a:gridCol w="597199">
                  <a:extLst>
                    <a:ext uri="{9D8B030D-6E8A-4147-A177-3AD203B41FA5}">
                      <a16:colId xmlns:a16="http://schemas.microsoft.com/office/drawing/2014/main" val="4100281378"/>
                    </a:ext>
                  </a:extLst>
                </a:gridCol>
                <a:gridCol w="518363">
                  <a:extLst>
                    <a:ext uri="{9D8B030D-6E8A-4147-A177-3AD203B41FA5}">
                      <a16:colId xmlns:a16="http://schemas.microsoft.com/office/drawing/2014/main" val="12495502"/>
                    </a:ext>
                  </a:extLst>
                </a:gridCol>
                <a:gridCol w="518363">
                  <a:extLst>
                    <a:ext uri="{9D8B030D-6E8A-4147-A177-3AD203B41FA5}">
                      <a16:colId xmlns:a16="http://schemas.microsoft.com/office/drawing/2014/main" val="1914492881"/>
                    </a:ext>
                  </a:extLst>
                </a:gridCol>
                <a:gridCol w="518363">
                  <a:extLst>
                    <a:ext uri="{9D8B030D-6E8A-4147-A177-3AD203B41FA5}">
                      <a16:colId xmlns:a16="http://schemas.microsoft.com/office/drawing/2014/main" val="2179928705"/>
                    </a:ext>
                  </a:extLst>
                </a:gridCol>
              </a:tblGrid>
              <a:tr h="194997">
                <a:tc gridSpan="6">
                  <a:txBody>
                    <a:bodyPr/>
                    <a:lstStyle/>
                    <a:p>
                      <a:pPr algn="l" fontAlgn="ctr"/>
                      <a:r>
                        <a:rPr lang="pt-BR" sz="800" b="1" i="0" u="none" strike="noStrike" dirty="0">
                          <a:solidFill>
                            <a:srgbClr val="1D252C"/>
                          </a:solidFill>
                          <a:effectLst/>
                          <a:latin typeface="Century Gothic" panose="020B0502020202020204" pitchFamily="34" charset="0"/>
                        </a:rPr>
                        <a:t>Estratégia de Hedge Consolidado</a:t>
                      </a:r>
                    </a:p>
                  </a:txBody>
                  <a:tcPr marL="7313" marR="7313" marT="7313" marB="0" anchor="ctr">
                    <a:lnL w="12700" cmpd="sng">
                      <a:noFill/>
                    </a:lnL>
                    <a:lnR w="6350" cap="flat" cmpd="sng" algn="ctr">
                      <a:noFill/>
                      <a:prstDash val="solid"/>
                      <a:round/>
                      <a:headEnd type="none" w="med" len="med"/>
                      <a:tailEnd type="none" w="med" len="med"/>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T w="12700" cmpd="sng">
                      <a:noFill/>
                    </a:lnT>
                    <a:noFill/>
                  </a:tcPr>
                </a:tc>
                <a:tc hMerge="1">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R w="6350" cap="flat" cmpd="sng" algn="ctr">
                      <a:solidFill>
                        <a:srgbClr val="0082CE"/>
                      </a:solidFill>
                      <a:prstDash val="solid"/>
                      <a:round/>
                      <a:headEnd type="none" w="med" len="med"/>
                      <a:tailEnd type="none" w="med" len="med"/>
                    </a:lnR>
                    <a:lnT w="12700" cmpd="sng">
                      <a:noFill/>
                    </a:lnT>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6350" cap="flat" cmpd="sng" algn="ctr">
                      <a:noFill/>
                      <a:prstDash val="solid"/>
                      <a:round/>
                      <a:headEnd type="none" w="med" len="med"/>
                      <a:tailEnd type="none" w="med" len="med"/>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pt-BR" sz="800" b="0" i="0" u="none" strike="noStrike" dirty="0">
                        <a:solidFill>
                          <a:srgbClr val="1D252C"/>
                        </a:solidFill>
                        <a:effectLst/>
                        <a:latin typeface="Century Gothic" panose="020B0502020202020204" pitchFamily="34" charset="0"/>
                      </a:endParaRPr>
                    </a:p>
                  </a:txBody>
                  <a:tcPr marL="7313" marR="7313" marT="7313" marB="0" anchor="ctr">
                    <a:lnL w="12700" cmpd="sng">
                      <a:noFill/>
                    </a:lnL>
                    <a:lnR w="12700" cmpd="sng">
                      <a:noFill/>
                    </a:lnR>
                    <a:lnT w="12700" cmpd="sng">
                      <a:noFill/>
                    </a:lnT>
                    <a:lnB w="635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339430"/>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Debentures hedge</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3,0%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3,0%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129,8%</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0,25%</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0,24%</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0,02%</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98018806"/>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Derivativos²</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-3,2%</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-0,05%</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0,01%</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-0,06%</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2278054"/>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Outros³</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n/a</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6350" cap="flat" cmpd="sng" algn="ctr">
                      <a:solidFill>
                        <a:srgbClr val="0082CE"/>
                      </a:solidFill>
                      <a:prstDash val="solid"/>
                      <a:round/>
                      <a:headEnd type="none" w="med" len="med"/>
                      <a:tailEnd type="none" w="med" len="med"/>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6350" cap="flat" cmpd="sng" algn="ctr">
                      <a:solidFill>
                        <a:srgbClr val="0082CE"/>
                      </a:solidFill>
                      <a:prstDash val="solid"/>
                      <a:round/>
                      <a:headEnd type="none" w="med" len="med"/>
                      <a:tailEnd type="none" w="med" len="med"/>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2899508"/>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Hedge Consolidado</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3,0%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3,2%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-3,2%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101,7%</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0,20%</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0,24%</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1892209283"/>
                  </a:ext>
                </a:extLst>
              </a:tr>
              <a:tr h="144000">
                <a:tc>
                  <a:txBody>
                    <a:bodyPr/>
                    <a:lstStyle/>
                    <a:p>
                      <a:pPr algn="l" fontAlgn="ctr"/>
                      <a:r>
                        <a:rPr lang="pt-BR" sz="800" u="none" strike="noStrike" kern="1200" dirty="0">
                          <a:solidFill>
                            <a:srgbClr val="1D252C"/>
                          </a:solidFill>
                          <a:effectLst/>
                          <a:latin typeface="Century Gothic" panose="020B0502020202020204" pitchFamily="34" charset="0"/>
                          <a:ea typeface="+mn-ea"/>
                          <a:cs typeface="+mn-cs"/>
                        </a:rPr>
                        <a:t>Inflação Livre</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2,0%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2,0%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155,6%</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0,20%</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0,16%</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pt-BR" sz="800" b="0"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6837629"/>
                  </a:ext>
                </a:extLst>
              </a:tr>
              <a:tr h="144000">
                <a:tc>
                  <a:txBody>
                    <a:bodyPr/>
                    <a:lstStyle/>
                    <a:p>
                      <a:pPr marL="0" algn="l" defTabSz="914400" rtl="0" eaLnBrk="1" fontAlgn="ctr" latinLnBrk="0" hangingPunct="1"/>
                      <a:r>
                        <a:rPr lang="pt-BR" sz="800" b="1" u="none" strike="noStrike" kern="1200" dirty="0">
                          <a:solidFill>
                            <a:srgbClr val="1D252C"/>
                          </a:solidFill>
                          <a:effectLst/>
                          <a:latin typeface="Century Gothic" panose="020B0502020202020204" pitchFamily="34" charset="0"/>
                          <a:ea typeface="+mn-ea"/>
                          <a:cs typeface="+mn-cs"/>
                        </a:rPr>
                        <a:t>TOTAL</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5,1%</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5,3%</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-3,2%</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123,4%</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0,40%</a:t>
                      </a:r>
                    </a:p>
                  </a:txBody>
                  <a:tcPr marL="9525" marR="9525" marT="9525" marB="0" anchor="ctr">
                    <a:lnL w="12700" cmpd="sng">
                      <a:noFill/>
                    </a:lnL>
                    <a:lnR w="6350" cap="flat" cmpd="sng" algn="ctr">
                      <a:solidFill>
                        <a:srgbClr val="0082CE"/>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0,41%</a:t>
                      </a:r>
                    </a:p>
                  </a:txBody>
                  <a:tcPr marL="9525" marR="9525" marT="9525" marB="0" anchor="ctr">
                    <a:lnL w="6350" cap="flat" cmpd="sng" algn="ctr">
                      <a:solidFill>
                        <a:srgbClr val="0082CE"/>
                      </a:solidFill>
                      <a:prstDash val="solid"/>
                      <a:round/>
                      <a:headEnd type="none" w="med" len="med"/>
                      <a:tailEnd type="none" w="med" len="med"/>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tc>
                  <a:txBody>
                    <a:bodyPr/>
                    <a:lstStyle/>
                    <a:p>
                      <a:pPr algn="ctr" rtl="0" fontAlgn="ctr"/>
                      <a:r>
                        <a:rPr lang="pt-BR" sz="800" b="1" i="0" u="none" strike="noStrike" dirty="0">
                          <a:solidFill>
                            <a:srgbClr val="1D252C"/>
                          </a:solidFill>
                          <a:effectLst/>
                          <a:latin typeface="Century Gothic" panose="020B0502020202020204" pitchFamily="34" charset="0"/>
                        </a:rPr>
                        <a:t>0,00%</a:t>
                      </a:r>
                    </a:p>
                  </a:txBody>
                  <a:tcPr marL="9525" marR="9525" marT="9525" marB="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0CECE"/>
                    </a:solidFill>
                  </a:tcPr>
                </a:tc>
                <a:extLst>
                  <a:ext uri="{0D108BD9-81ED-4DB2-BD59-A6C34878D82A}">
                    <a16:rowId xmlns:a16="http://schemas.microsoft.com/office/drawing/2014/main" val="3051863764"/>
                  </a:ext>
                </a:extLst>
              </a:tr>
            </a:tbl>
          </a:graphicData>
        </a:graphic>
      </p:graphicFrame>
      <p:sp>
        <p:nvSpPr>
          <p:cNvPr id="20" name="TextBox 19">
            <a:extLst>
              <a:ext uri="{FF2B5EF4-FFF2-40B4-BE49-F238E27FC236}">
                <a16:creationId xmlns:a16="http://schemas.microsoft.com/office/drawing/2014/main" id="{6F7B1DE7-7849-FDA7-7D8D-ECCA7DC5C18E}"/>
              </a:ext>
            </a:extLst>
          </p:cNvPr>
          <p:cNvSpPr txBox="1"/>
          <p:nvPr/>
        </p:nvSpPr>
        <p:spPr>
          <a:xfrm>
            <a:off x="6324002" y="5329235"/>
            <a:ext cx="5328000" cy="1846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² Não caixa. ³ inclui compromissadas que não são contempladas na exposição de risco</a:t>
            </a:r>
          </a:p>
        </p:txBody>
      </p:sp>
      <p:sp>
        <p:nvSpPr>
          <p:cNvPr id="22" name="Title 2">
            <a:extLst>
              <a:ext uri="{FF2B5EF4-FFF2-40B4-BE49-F238E27FC236}">
                <a16:creationId xmlns:a16="http://schemas.microsoft.com/office/drawing/2014/main" id="{BC0F2BD9-C782-AA7F-2415-471BDEDDAA32}"/>
              </a:ext>
            </a:extLst>
          </p:cNvPr>
          <p:cNvSpPr>
            <a:spLocks noGrp="1"/>
          </p:cNvSpPr>
          <p:nvPr>
            <p:ph type="title"/>
          </p:nvPr>
        </p:nvSpPr>
        <p:spPr>
          <a:xfrm>
            <a:off x="359400" y="360000"/>
            <a:ext cx="11473200" cy="720000"/>
          </a:xfrm>
        </p:spPr>
        <p:txBody>
          <a:bodyPr/>
          <a:lstStyle/>
          <a:p>
            <a:r>
              <a:rPr kumimoji="0" lang="it-IT" sz="4000" i="0" u="none" strike="noStrike" kern="1200" cap="none" spc="0" normalizeH="0" baseline="0" noProof="0" dirty="0">
                <a:ln>
                  <a:noFill/>
                </a:ln>
                <a:solidFill>
                  <a:srgbClr val="0082CE"/>
                </a:solidFill>
                <a:effectLst/>
                <a:uLnTx/>
                <a:uFillTx/>
                <a:ea typeface="+mj-ea"/>
                <a:cs typeface="+mj-cs"/>
              </a:rPr>
              <a:t>AZ QUEST </a:t>
            </a:r>
            <a:r>
              <a:rPr lang="it-IT" dirty="0">
                <a:solidFill>
                  <a:srgbClr val="1C252C"/>
                </a:solidFill>
                <a:ea typeface="+mj-ea"/>
                <a:cs typeface="+mj-cs"/>
              </a:rPr>
              <a:t>ALTRO PREV</a:t>
            </a:r>
            <a:endParaRPr lang="en-US" dirty="0">
              <a:solidFill>
                <a:srgbClr val="1C252C"/>
              </a:solidFill>
            </a:endParaRPr>
          </a:p>
        </p:txBody>
      </p:sp>
      <p:sp>
        <p:nvSpPr>
          <p:cNvPr id="23" name="Text Placeholder 3">
            <a:extLst>
              <a:ext uri="{FF2B5EF4-FFF2-40B4-BE49-F238E27FC236}">
                <a16:creationId xmlns:a16="http://schemas.microsoft.com/office/drawing/2014/main" id="{CFCF64FF-D53D-37C8-9C63-4676CF79CE23}"/>
              </a:ext>
            </a:extLst>
          </p:cNvPr>
          <p:cNvSpPr txBox="1">
            <a:spLocks/>
          </p:cNvSpPr>
          <p:nvPr/>
        </p:nvSpPr>
        <p:spPr>
          <a:xfrm>
            <a:off x="359399" y="1020699"/>
            <a:ext cx="11474450" cy="540000"/>
          </a:xfrm>
          <a:prstGeom prst="rect">
            <a:avLst/>
          </a:prstGeom>
        </p:spPr>
        <p:txBody>
          <a:bodyPr anchor="t"/>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2400" b="1" kern="1200">
                <a:solidFill>
                  <a:srgbClr val="1D252C"/>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800" b="1"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Atribuição de Performance</a:t>
            </a:r>
          </a:p>
        </p:txBody>
      </p:sp>
    </p:spTree>
    <p:extLst>
      <p:ext uri="{BB962C8B-B14F-4D97-AF65-F5344CB8AC3E}">
        <p14:creationId xmlns:p14="http://schemas.microsoft.com/office/powerpoint/2010/main" val="1218278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1229C34F-424F-B9AE-DB57-BDD2B5F898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6F884-6B07-6019-9D1E-85FB1E73F160}"/>
              </a:ext>
            </a:extLst>
          </p:cNvPr>
          <p:cNvSpPr>
            <a:spLocks noGrp="1"/>
          </p:cNvSpPr>
          <p:nvPr>
            <p:ph type="title"/>
          </p:nvPr>
        </p:nvSpPr>
        <p:spPr>
          <a:xfrm>
            <a:off x="696000" y="988427"/>
            <a:ext cx="4836714" cy="3873858"/>
          </a:xfrm>
        </p:spPr>
        <p:txBody>
          <a:bodyPr anchor="t"/>
          <a:lstStyle/>
          <a:p>
            <a:pPr>
              <a:lnSpc>
                <a:spcPct val="150000"/>
              </a:lnSpc>
            </a:pPr>
            <a:r>
              <a:rPr lang="pt-BR" sz="3200" dirty="0"/>
              <a:t>UMA DAS MAIORES  GESTORAS INDEPENDENTES DO BRASIL, </a:t>
            </a:r>
            <a:r>
              <a:rPr lang="pt-BR" sz="3200" dirty="0">
                <a:solidFill>
                  <a:srgbClr val="1D252C"/>
                </a:solidFill>
              </a:rPr>
              <a:t>SEGUNDO O RANKING DA ANBIMA</a:t>
            </a:r>
          </a:p>
        </p:txBody>
      </p:sp>
      <p:sp>
        <p:nvSpPr>
          <p:cNvPr id="17" name="TextBox 28">
            <a:extLst>
              <a:ext uri="{FF2B5EF4-FFF2-40B4-BE49-F238E27FC236}">
                <a16:creationId xmlns:a16="http://schemas.microsoft.com/office/drawing/2014/main" id="{0330CEE9-1426-BB3F-EE5F-AEA6EC1737E8}"/>
              </a:ext>
            </a:extLst>
          </p:cNvPr>
          <p:cNvSpPr txBox="1"/>
          <p:nvPr/>
        </p:nvSpPr>
        <p:spPr>
          <a:xfrm>
            <a:off x="0" y="6396335"/>
            <a:ext cx="21066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Ativos sob Gestão em milhões de reais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Fonte: </a:t>
            </a:r>
            <a:r>
              <a:rPr kumimoji="0" lang="pt-BR" sz="8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Anbima</a:t>
            </a: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 + AZ 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Base: </a:t>
            </a:r>
            <a:r>
              <a:rPr kumimoji="0" lang="pt-BR" sz="800" b="0" i="0" u="none" strike="noStrike" kern="1200" cap="none" spc="0" normalizeH="0" baseline="0" noProof="0" dirty="0" err="1">
                <a:ln>
                  <a:noFill/>
                </a:ln>
                <a:solidFill>
                  <a:srgbClr val="1D252C"/>
                </a:solidFill>
                <a:effectLst/>
                <a:uLnTx/>
                <a:uFillTx/>
                <a:latin typeface="Century Gothic" panose="020B0502020202020204" pitchFamily="34" charset="0"/>
                <a:ea typeface="+mn-ea"/>
                <a:cs typeface="+mn-cs"/>
              </a:rPr>
              <a:t>jun</a:t>
            </a: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/2025</a:t>
            </a:r>
          </a:p>
        </p:txBody>
      </p:sp>
      <p:sp>
        <p:nvSpPr>
          <p:cNvPr id="18" name="Rectangle: Rounded Corners 17">
            <a:extLst>
              <a:ext uri="{FF2B5EF4-FFF2-40B4-BE49-F238E27FC236}">
                <a16:creationId xmlns:a16="http://schemas.microsoft.com/office/drawing/2014/main" id="{BDF24838-5DD2-6BCA-7DAC-B88B04343A30}"/>
              </a:ext>
            </a:extLst>
          </p:cNvPr>
          <p:cNvSpPr/>
          <p:nvPr/>
        </p:nvSpPr>
        <p:spPr>
          <a:xfrm>
            <a:off x="5825999" y="-239791"/>
            <a:ext cx="6599585" cy="7337582"/>
          </a:xfrm>
          <a:prstGeom prst="roundRect">
            <a:avLst>
              <a:gd name="adj" fmla="val 3961"/>
            </a:avLst>
          </a:prstGeom>
          <a:noFill/>
          <a:ln w="6350">
            <a:solidFill>
              <a:srgbClr val="0082C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6" name="Table 5">
            <a:extLst>
              <a:ext uri="{FF2B5EF4-FFF2-40B4-BE49-F238E27FC236}">
                <a16:creationId xmlns:a16="http://schemas.microsoft.com/office/drawing/2014/main" id="{947F7D97-F391-7B41-B5F3-8A4C485766D6}"/>
              </a:ext>
            </a:extLst>
          </p:cNvPr>
          <p:cNvGraphicFramePr>
            <a:graphicFrameLocks noGrp="1"/>
          </p:cNvGraphicFramePr>
          <p:nvPr/>
        </p:nvGraphicFramePr>
        <p:xfrm>
          <a:off x="6266916" y="988427"/>
          <a:ext cx="5400000" cy="522000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3215072404"/>
                    </a:ext>
                  </a:extLst>
                </a:gridCol>
                <a:gridCol w="3240000">
                  <a:extLst>
                    <a:ext uri="{9D8B030D-6E8A-4147-A177-3AD203B41FA5}">
                      <a16:colId xmlns:a16="http://schemas.microsoft.com/office/drawing/2014/main" val="3351297262"/>
                    </a:ext>
                  </a:extLst>
                </a:gridCol>
                <a:gridCol w="1080000">
                  <a:extLst>
                    <a:ext uri="{9D8B030D-6E8A-4147-A177-3AD203B41FA5}">
                      <a16:colId xmlns:a16="http://schemas.microsoft.com/office/drawing/2014/main" val="2815398840"/>
                    </a:ext>
                  </a:extLst>
                </a:gridCol>
              </a:tblGrid>
              <a:tr h="360000">
                <a:tc>
                  <a:txBody>
                    <a:bodyPr/>
                    <a:lstStyle/>
                    <a:p>
                      <a:pPr algn="ctr"/>
                      <a:r>
                        <a:rPr lang="pt-BR" sz="1600" dirty="0">
                          <a:solidFill>
                            <a:srgbClr val="0082CE"/>
                          </a:solidFill>
                          <a:latin typeface="Century Gothic" panose="020B0502020202020204" pitchFamily="34" charset="0"/>
                        </a:rPr>
                        <a:t>Ranking</a:t>
                      </a:r>
                    </a:p>
                  </a:txBody>
                  <a:tcPr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600" dirty="0">
                          <a:solidFill>
                            <a:srgbClr val="0082CE"/>
                          </a:solidFill>
                          <a:latin typeface="Century Gothic" panose="020B0502020202020204" pitchFamily="34" charset="0"/>
                        </a:rPr>
                        <a:t>Gestor Independente</a:t>
                      </a:r>
                    </a:p>
                  </a:txBody>
                  <a:tcPr anchor="ctr">
                    <a:lnL w="28575" cap="flat" cmpd="sng" algn="ctr">
                      <a:noFill/>
                      <a:prstDash val="solid"/>
                      <a:round/>
                      <a:headEnd type="none" w="med" len="med"/>
                      <a:tailEnd type="none" w="med" len="med"/>
                    </a:lnL>
                    <a:lnR w="12700" cmpd="sng">
                      <a:noFill/>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pt-BR" sz="1600" dirty="0" err="1">
                          <a:solidFill>
                            <a:srgbClr val="0082CE"/>
                          </a:solidFill>
                          <a:latin typeface="Century Gothic" panose="020B0502020202020204" pitchFamily="34" charset="0"/>
                        </a:rPr>
                        <a:t>AuM</a:t>
                      </a:r>
                      <a:endParaRPr lang="pt-BR" sz="1600" dirty="0">
                        <a:solidFill>
                          <a:srgbClr val="0082CE"/>
                        </a:solidFill>
                        <a:latin typeface="Century Gothic" panose="020B0502020202020204" pitchFamily="34" charset="0"/>
                      </a:endParaRPr>
                    </a:p>
                  </a:txBody>
                  <a:tcPr anchor="ctr">
                    <a:lnL w="12700" cmpd="sng">
                      <a:noFill/>
                    </a:lnL>
                    <a:lnR w="9525" cap="flat" cmpd="sng" algn="ctr">
                      <a:noFill/>
                      <a:prstDash val="solid"/>
                      <a:round/>
                      <a:headEnd type="none" w="med" len="med"/>
                      <a:tailEnd type="none" w="med" len="med"/>
                    </a:lnR>
                    <a:lnT w="12700" cap="flat" cmpd="sng" algn="ctr">
                      <a:solidFill>
                        <a:srgbClr val="0082CE"/>
                      </a:solidFill>
                      <a:prstDash val="solid"/>
                      <a:round/>
                      <a:headEnd type="none" w="med" len="med"/>
                      <a:tailEnd type="none" w="med" len="med"/>
                    </a:lnT>
                    <a:lnB w="12700" cap="flat" cmpd="sng" algn="ctr">
                      <a:solidFill>
                        <a:srgbClr val="0082C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9146151"/>
                  </a:ext>
                </a:extLst>
              </a:tr>
              <a:tr h="324000">
                <a:tc>
                  <a:txBody>
                    <a:bodyPr/>
                    <a:lstStyle/>
                    <a:p>
                      <a:pPr algn="ctr" fontAlgn="ctr"/>
                      <a:r>
                        <a:rPr lang="pt-BR" sz="1600" b="0" i="0" u="none" strike="noStrike" dirty="0">
                          <a:solidFill>
                            <a:srgbClr val="1D252C"/>
                          </a:solidFill>
                          <a:effectLst/>
                          <a:latin typeface="Century Gothic" panose="020B0502020202020204" pitchFamily="34" charset="0"/>
                        </a:rPr>
                        <a:t>1</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dirty="0">
                          <a:solidFill>
                            <a:srgbClr val="1D252C"/>
                          </a:solidFill>
                          <a:effectLst/>
                          <a:latin typeface="Century Gothic" panose="020B0502020202020204" pitchFamily="34" charset="0"/>
                          <a:ea typeface="+mn-ea"/>
                          <a:cs typeface="+mn-cs"/>
                        </a:rPr>
                        <a:t>KINEA</a:t>
                      </a:r>
                    </a:p>
                  </a:txBody>
                  <a:tcPr marL="9525" marR="9525" marT="9525" marB="0" anchor="ctr">
                    <a:lnL w="28575" cap="flat" cmpd="sng" algn="ctr">
                      <a:noFill/>
                      <a:prstDash val="solid"/>
                      <a:round/>
                      <a:headEnd type="none" w="med" len="med"/>
                      <a:tailEnd type="none" w="med" len="med"/>
                    </a:lnL>
                    <a:lnR w="12700" cmpd="sng">
                      <a:noFill/>
                    </a:lnR>
                    <a:lnT w="1270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142.208</a:t>
                      </a:r>
                    </a:p>
                  </a:txBody>
                  <a:tcPr marL="9525" marR="9525" marT="9525" marB="0" anchor="ctr">
                    <a:lnL w="12700" cmpd="sng">
                      <a:noFill/>
                    </a:lnL>
                    <a:lnR w="9525" cap="flat" cmpd="sng" algn="ctr">
                      <a:noFill/>
                      <a:prstDash val="solid"/>
                      <a:round/>
                      <a:headEnd type="none" w="med" len="med"/>
                      <a:tailEnd type="none" w="med" len="med"/>
                    </a:lnR>
                    <a:lnT w="12700" cap="flat" cmpd="sng" algn="ctr">
                      <a:solidFill>
                        <a:srgbClr val="0082CE"/>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750623"/>
                  </a:ext>
                </a:extLst>
              </a:tr>
              <a:tr h="324000">
                <a:tc>
                  <a:txBody>
                    <a:bodyPr/>
                    <a:lstStyle/>
                    <a:p>
                      <a:pPr algn="ctr" fontAlgn="ctr"/>
                      <a:r>
                        <a:rPr lang="pt-BR" sz="1600" b="0" i="0" u="none" strike="noStrike" dirty="0">
                          <a:solidFill>
                            <a:srgbClr val="1D252C"/>
                          </a:solidFill>
                          <a:effectLst/>
                          <a:latin typeface="Century Gothic" panose="020B0502020202020204" pitchFamily="34" charset="0"/>
                        </a:rPr>
                        <a:t>2</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dirty="0">
                          <a:solidFill>
                            <a:srgbClr val="1D252C"/>
                          </a:solidFill>
                          <a:effectLst/>
                          <a:latin typeface="Century Gothic" panose="020B0502020202020204" pitchFamily="34" charset="0"/>
                          <a:ea typeface="+mn-ea"/>
                          <a:cs typeface="+mn-cs"/>
                        </a:rPr>
                        <a:t>PATRIA</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63.152</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87688432"/>
                  </a:ext>
                </a:extLst>
              </a:tr>
              <a:tr h="324000">
                <a:tc>
                  <a:txBody>
                    <a:bodyPr/>
                    <a:lstStyle/>
                    <a:p>
                      <a:pPr algn="ctr" fontAlgn="ctr"/>
                      <a:r>
                        <a:rPr lang="pt-BR" sz="1600" b="0" i="0" u="none" strike="noStrike" dirty="0">
                          <a:solidFill>
                            <a:srgbClr val="1D252C"/>
                          </a:solidFill>
                          <a:effectLst/>
                          <a:latin typeface="Century Gothic" panose="020B0502020202020204" pitchFamily="34" charset="0"/>
                        </a:rPr>
                        <a:t>3</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dirty="0">
                          <a:solidFill>
                            <a:srgbClr val="1D252C"/>
                          </a:solidFill>
                          <a:effectLst/>
                          <a:latin typeface="Century Gothic" panose="020B0502020202020204" pitchFamily="34" charset="0"/>
                          <a:ea typeface="+mn-ea"/>
                          <a:cs typeface="+mn-cs"/>
                        </a:rPr>
                        <a:t>ABSOLUTE </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60.510</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56771627"/>
                  </a:ext>
                </a:extLst>
              </a:tr>
              <a:tr h="324000">
                <a:tc>
                  <a:txBody>
                    <a:bodyPr/>
                    <a:lstStyle/>
                    <a:p>
                      <a:pPr algn="ctr" fontAlgn="ctr"/>
                      <a:r>
                        <a:rPr lang="pt-BR" sz="1600" b="0" i="0" u="none" strike="noStrike" dirty="0">
                          <a:solidFill>
                            <a:srgbClr val="1D252C"/>
                          </a:solidFill>
                          <a:effectLst/>
                          <a:latin typeface="Century Gothic" panose="020B0502020202020204" pitchFamily="34" charset="0"/>
                        </a:rPr>
                        <a:t>4</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dirty="0">
                          <a:solidFill>
                            <a:srgbClr val="1D252C"/>
                          </a:solidFill>
                          <a:effectLst/>
                          <a:latin typeface="Century Gothic" panose="020B0502020202020204" pitchFamily="34" charset="0"/>
                          <a:ea typeface="+mn-ea"/>
                          <a:cs typeface="+mn-cs"/>
                        </a:rPr>
                        <a:t>VINCI</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53.791</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9800282"/>
                  </a:ext>
                </a:extLst>
              </a:tr>
              <a:tr h="324000">
                <a:tc>
                  <a:txBody>
                    <a:bodyPr/>
                    <a:lstStyle/>
                    <a:p>
                      <a:pPr algn="ctr" fontAlgn="ctr"/>
                      <a:r>
                        <a:rPr lang="pt-BR" sz="1600" b="0" i="0" u="none" strike="noStrike" dirty="0">
                          <a:solidFill>
                            <a:srgbClr val="1D252C"/>
                          </a:solidFill>
                          <a:effectLst/>
                          <a:latin typeface="Century Gothic" panose="020B0502020202020204" pitchFamily="34" charset="0"/>
                        </a:rPr>
                        <a:t>5</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SPX </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43.246</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63929798"/>
                  </a:ext>
                </a:extLst>
              </a:tr>
              <a:tr h="324000">
                <a:tc>
                  <a:txBody>
                    <a:bodyPr/>
                    <a:lstStyle/>
                    <a:p>
                      <a:pPr marL="0" algn="ctr" defTabSz="914400" rtl="0" eaLnBrk="1" fontAlgn="ctr" latinLnBrk="0" hangingPunct="1"/>
                      <a:r>
                        <a:rPr lang="pt-BR" sz="1600" b="0" i="0" u="none" strike="noStrike" kern="1200" dirty="0">
                          <a:solidFill>
                            <a:srgbClr val="1D252C"/>
                          </a:solidFill>
                          <a:effectLst/>
                          <a:latin typeface="Century Gothic" panose="020B0502020202020204" pitchFamily="34" charset="0"/>
                          <a:ea typeface="+mn-ea"/>
                          <a:cs typeface="+mn-cs"/>
                        </a:rPr>
                        <a:t>6</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dirty="0">
                          <a:solidFill>
                            <a:srgbClr val="1D252C"/>
                          </a:solidFill>
                          <a:effectLst/>
                          <a:latin typeface="Century Gothic" panose="020B0502020202020204" pitchFamily="34" charset="0"/>
                          <a:ea typeface="+mn-ea"/>
                          <a:cs typeface="+mn-cs"/>
                        </a:rPr>
                        <a:t>ARX</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41.348</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8232174"/>
                  </a:ext>
                </a:extLst>
              </a:tr>
              <a:tr h="324000">
                <a:tc>
                  <a:txBody>
                    <a:bodyPr/>
                    <a:lstStyle/>
                    <a:p>
                      <a:pPr algn="ctr" fontAlgn="ctr"/>
                      <a:r>
                        <a:rPr lang="pt-BR" sz="1600" b="1" i="0" u="none" strike="noStrike" kern="1200" dirty="0">
                          <a:solidFill>
                            <a:schemeClr val="bg1"/>
                          </a:solidFill>
                          <a:effectLst/>
                          <a:latin typeface="Century Gothic" panose="020B0502020202020204" pitchFamily="34" charset="0"/>
                          <a:ea typeface="+mn-ea"/>
                          <a:cs typeface="+mn-cs"/>
                        </a:rPr>
                        <a:t>7</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marL="0" algn="l" defTabSz="914400" rtl="0" eaLnBrk="1" fontAlgn="ctr" latinLnBrk="0" hangingPunct="1">
                        <a:buNone/>
                      </a:pPr>
                      <a:r>
                        <a:rPr lang="pt-BR" sz="1600" b="1" i="0" u="none" strike="noStrike" kern="1200" dirty="0">
                          <a:solidFill>
                            <a:schemeClr val="bg1"/>
                          </a:solidFill>
                          <a:effectLst/>
                          <a:latin typeface="Century Gothic" panose="020B0502020202020204" pitchFamily="34" charset="0"/>
                          <a:ea typeface="+mn-ea"/>
                          <a:cs typeface="+mn-cs"/>
                        </a:rPr>
                        <a:t>AZ QUEST</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82CE"/>
                    </a:solidFill>
                  </a:tcPr>
                </a:tc>
                <a:tc>
                  <a:txBody>
                    <a:bodyPr/>
                    <a:lstStyle/>
                    <a:p>
                      <a:pPr marL="0" algn="ctr" defTabSz="914400" rtl="0" eaLnBrk="1" fontAlgn="ctr" latinLnBrk="0" hangingPunct="1">
                        <a:buNone/>
                      </a:pPr>
                      <a:r>
                        <a:rPr lang="pt-BR" sz="1600" b="1" i="0" u="none" strike="noStrike" kern="1200" dirty="0">
                          <a:solidFill>
                            <a:schemeClr val="bg1"/>
                          </a:solidFill>
                          <a:effectLst/>
                          <a:latin typeface="Century Gothic" panose="020B0502020202020204" pitchFamily="34" charset="0"/>
                          <a:ea typeface="+mn-ea"/>
                          <a:cs typeface="+mn-cs"/>
                        </a:rPr>
                        <a:t>36.489</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82CE"/>
                    </a:solidFill>
                  </a:tcPr>
                </a:tc>
                <a:extLst>
                  <a:ext uri="{0D108BD9-81ED-4DB2-BD59-A6C34878D82A}">
                    <a16:rowId xmlns:a16="http://schemas.microsoft.com/office/drawing/2014/main" val="223983486"/>
                  </a:ext>
                </a:extLst>
              </a:tr>
              <a:tr h="324000">
                <a:tc>
                  <a:txBody>
                    <a:bodyPr/>
                    <a:lstStyle/>
                    <a:p>
                      <a:pPr marL="0" algn="ctr" defTabSz="914400" rtl="0" eaLnBrk="1" fontAlgn="ctr" latinLnBrk="0" hangingPunct="1"/>
                      <a:r>
                        <a:rPr lang="pt-BR" sz="1600" b="0" i="0" u="none" strike="noStrike" kern="1200" dirty="0">
                          <a:solidFill>
                            <a:srgbClr val="1D252C"/>
                          </a:solidFill>
                          <a:effectLst/>
                          <a:latin typeface="Century Gothic" panose="020B0502020202020204" pitchFamily="34" charset="0"/>
                          <a:ea typeface="+mn-ea"/>
                          <a:cs typeface="+mn-cs"/>
                        </a:rPr>
                        <a:t>8</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JGP</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32.466</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5692263"/>
                  </a:ext>
                </a:extLst>
              </a:tr>
              <a:tr h="324000">
                <a:tc>
                  <a:txBody>
                    <a:bodyPr/>
                    <a:lstStyle/>
                    <a:p>
                      <a:pPr algn="ctr" fontAlgn="ctr"/>
                      <a:r>
                        <a:rPr lang="pt-BR" sz="1600" b="0" i="0" u="none" strike="noStrike" dirty="0">
                          <a:solidFill>
                            <a:srgbClr val="1D252C"/>
                          </a:solidFill>
                          <a:effectLst/>
                          <a:latin typeface="Century Gothic" panose="020B0502020202020204" pitchFamily="34" charset="0"/>
                        </a:rPr>
                        <a:t>9</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JIVEMAUÁ</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28.435</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04464439"/>
                  </a:ext>
                </a:extLst>
              </a:tr>
              <a:tr h="324000">
                <a:tc>
                  <a:txBody>
                    <a:bodyPr/>
                    <a:lstStyle/>
                    <a:p>
                      <a:pPr marL="0" algn="ctr" defTabSz="914400" rtl="0" eaLnBrk="1" fontAlgn="ctr" latinLnBrk="0" hangingPunct="1"/>
                      <a:r>
                        <a:rPr lang="pt-BR" sz="1600" b="0" i="0" u="none" strike="noStrike" kern="1200" dirty="0">
                          <a:solidFill>
                            <a:srgbClr val="1D252C"/>
                          </a:solidFill>
                          <a:effectLst/>
                          <a:latin typeface="Century Gothic" panose="020B0502020202020204" pitchFamily="34" charset="0"/>
                          <a:ea typeface="+mn-ea"/>
                          <a:cs typeface="+mn-cs"/>
                        </a:rPr>
                        <a:t>10</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KAPITALO</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25.973</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52038398"/>
                  </a:ext>
                </a:extLst>
              </a:tr>
              <a:tr h="324000">
                <a:tc>
                  <a:txBody>
                    <a:bodyPr/>
                    <a:lstStyle/>
                    <a:p>
                      <a:pPr algn="ctr" fontAlgn="ctr"/>
                      <a:r>
                        <a:rPr lang="pt-BR" sz="1600" b="0" i="0" u="none" strike="noStrike" dirty="0">
                          <a:solidFill>
                            <a:srgbClr val="1D252C"/>
                          </a:solidFill>
                          <a:effectLst/>
                          <a:latin typeface="Century Gothic" panose="020B0502020202020204" pitchFamily="34" charset="0"/>
                        </a:rPr>
                        <a:t>11</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VALORA</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20.801</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327259"/>
                  </a:ext>
                </a:extLst>
              </a:tr>
              <a:tr h="324000">
                <a:tc>
                  <a:txBody>
                    <a:bodyPr/>
                    <a:lstStyle/>
                    <a:p>
                      <a:pPr marL="0" algn="ctr" defTabSz="914400" rtl="0" eaLnBrk="1" fontAlgn="ctr" latinLnBrk="0" hangingPunct="1"/>
                      <a:r>
                        <a:rPr lang="pt-BR" sz="1600" b="0" i="0" u="none" strike="noStrike" kern="1200" dirty="0">
                          <a:solidFill>
                            <a:srgbClr val="1D252C"/>
                          </a:solidFill>
                          <a:effectLst/>
                          <a:latin typeface="Century Gothic" panose="020B0502020202020204" pitchFamily="34" charset="0"/>
                          <a:ea typeface="+mn-ea"/>
                          <a:cs typeface="+mn-cs"/>
                        </a:rPr>
                        <a:t>12</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dirty="0">
                          <a:solidFill>
                            <a:srgbClr val="1D252C"/>
                          </a:solidFill>
                          <a:effectLst/>
                          <a:latin typeface="Century Gothic" panose="020B0502020202020204" pitchFamily="34" charset="0"/>
                          <a:ea typeface="+mn-ea"/>
                          <a:cs typeface="+mn-cs"/>
                        </a:rPr>
                        <a:t>GENOA</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18.118</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4849455"/>
                  </a:ext>
                </a:extLst>
              </a:tr>
              <a:tr h="324000">
                <a:tc>
                  <a:txBody>
                    <a:bodyPr/>
                    <a:lstStyle/>
                    <a:p>
                      <a:pPr algn="ctr" fontAlgn="ctr"/>
                      <a:r>
                        <a:rPr lang="pt-BR" sz="1600" b="0" i="0" u="none" strike="noStrike" dirty="0">
                          <a:solidFill>
                            <a:srgbClr val="1D252C"/>
                          </a:solidFill>
                          <a:effectLst/>
                          <a:latin typeface="Century Gothic" panose="020B0502020202020204" pitchFamily="34" charset="0"/>
                        </a:rPr>
                        <a:t>13</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CAPITÂNIA</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a:solidFill>
                            <a:srgbClr val="1D252C"/>
                          </a:solidFill>
                          <a:effectLst/>
                          <a:latin typeface="Century Gothic" panose="020B0502020202020204" pitchFamily="34" charset="0"/>
                          <a:ea typeface="+mn-ea"/>
                          <a:cs typeface="+mn-cs"/>
                        </a:rPr>
                        <a:t>18.086</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2043861"/>
                  </a:ext>
                </a:extLst>
              </a:tr>
              <a:tr h="324000">
                <a:tc>
                  <a:txBody>
                    <a:bodyPr/>
                    <a:lstStyle/>
                    <a:p>
                      <a:pPr algn="ctr" fontAlgn="ctr"/>
                      <a:r>
                        <a:rPr lang="pt-BR" sz="1600" b="0" i="0" u="none" strike="noStrike" dirty="0">
                          <a:solidFill>
                            <a:srgbClr val="1D252C"/>
                          </a:solidFill>
                          <a:effectLst/>
                          <a:latin typeface="Century Gothic" panose="020B0502020202020204" pitchFamily="34" charset="0"/>
                        </a:rPr>
                        <a:t>14</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dirty="0">
                          <a:solidFill>
                            <a:srgbClr val="1D252C"/>
                          </a:solidFill>
                          <a:effectLst/>
                          <a:latin typeface="Century Gothic" panose="020B0502020202020204" pitchFamily="34" charset="0"/>
                          <a:ea typeface="+mn-ea"/>
                          <a:cs typeface="+mn-cs"/>
                        </a:rPr>
                        <a:t>SPARTA</a:t>
                      </a:r>
                    </a:p>
                  </a:txBody>
                  <a:tcPr marL="9525" marR="9525" marT="9525" marB="0" anchor="ctr">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dirty="0">
                          <a:solidFill>
                            <a:srgbClr val="1D252C"/>
                          </a:solidFill>
                          <a:effectLst/>
                          <a:latin typeface="Century Gothic" panose="020B0502020202020204" pitchFamily="34" charset="0"/>
                          <a:ea typeface="+mn-ea"/>
                          <a:cs typeface="+mn-cs"/>
                        </a:rPr>
                        <a:t>16.534</a:t>
                      </a:r>
                    </a:p>
                  </a:txBody>
                  <a:tcPr marL="9525" marR="9525" marT="9525" marB="0" anchor="ctr">
                    <a:lnL w="12700" cmpd="sng">
                      <a:noFill/>
                    </a:lnL>
                    <a:lnR w="952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38854071"/>
                  </a:ext>
                </a:extLst>
              </a:tr>
              <a:tr h="324000">
                <a:tc>
                  <a:txBody>
                    <a:bodyPr/>
                    <a:lstStyle/>
                    <a:p>
                      <a:pPr algn="ctr" fontAlgn="ctr"/>
                      <a:r>
                        <a:rPr lang="pt-BR" sz="1600" b="0" i="0" u="none" strike="noStrike" dirty="0">
                          <a:solidFill>
                            <a:srgbClr val="1D252C"/>
                          </a:solidFill>
                          <a:effectLst/>
                          <a:latin typeface="Century Gothic" panose="020B0502020202020204" pitchFamily="34" charset="0"/>
                        </a:rPr>
                        <a:t>15</a:t>
                      </a:r>
                    </a:p>
                  </a:txBody>
                  <a:tcPr marL="9525" marR="9525" marT="9525" marB="0" anchor="ctr">
                    <a:lnL w="952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buNone/>
                      </a:pPr>
                      <a:r>
                        <a:rPr lang="pt-BR" sz="1600" b="0" i="0" u="none" strike="noStrike" kern="1200" dirty="0">
                          <a:solidFill>
                            <a:srgbClr val="1D252C"/>
                          </a:solidFill>
                          <a:effectLst/>
                          <a:latin typeface="Century Gothic" panose="020B0502020202020204" pitchFamily="34" charset="0"/>
                          <a:ea typeface="+mn-ea"/>
                          <a:cs typeface="+mn-cs"/>
                        </a:rPr>
                        <a:t>LEGACY</a:t>
                      </a:r>
                    </a:p>
                  </a:txBody>
                  <a:tcPr marL="9525" marR="9525" marT="9525" marB="0" anchor="ctr">
                    <a:lnL w="28575" cap="flat" cmpd="sng" algn="ctr">
                      <a:no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buNone/>
                      </a:pPr>
                      <a:r>
                        <a:rPr lang="pt-BR" sz="1600" b="0" i="0" u="none" strike="noStrike" kern="1200" dirty="0">
                          <a:solidFill>
                            <a:srgbClr val="1D252C"/>
                          </a:solidFill>
                          <a:effectLst/>
                          <a:latin typeface="Century Gothic" panose="020B0502020202020204" pitchFamily="34" charset="0"/>
                          <a:ea typeface="+mn-ea"/>
                          <a:cs typeface="+mn-cs"/>
                        </a:rPr>
                        <a:t>15.662</a:t>
                      </a:r>
                    </a:p>
                  </a:txBody>
                  <a:tcPr marL="9525" marR="9525" marT="9525" marB="0" anchor="ctr">
                    <a:lnL w="12700" cmpd="sng">
                      <a:noFill/>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8857272"/>
                  </a:ext>
                </a:extLst>
              </a:tr>
            </a:tbl>
          </a:graphicData>
        </a:graphic>
      </p:graphicFrame>
      <p:pic>
        <p:nvPicPr>
          <p:cNvPr id="7" name="Picture 6" descr="Logo&#10;&#10;Description automatically generated">
            <a:extLst>
              <a:ext uri="{FF2B5EF4-FFF2-40B4-BE49-F238E27FC236}">
                <a16:creationId xmlns:a16="http://schemas.microsoft.com/office/drawing/2014/main" id="{156C21DF-8B37-E57D-4341-093B35A3B59E}"/>
              </a:ext>
            </a:extLst>
          </p:cNvPr>
          <p:cNvPicPr>
            <a:picLocks noChangeAspect="1"/>
          </p:cNvPicPr>
          <p:nvPr/>
        </p:nvPicPr>
        <p:blipFill rotWithShape="1">
          <a:blip r:embed="rId3">
            <a:extLst>
              <a:ext uri="{28A0092B-C50C-407E-A947-70E740481C1C}">
                <a14:useLocalDpi xmlns:a14="http://schemas.microsoft.com/office/drawing/2010/main" val="0"/>
              </a:ext>
            </a:extLst>
          </a:blip>
          <a:srcRect l="7943" t="32686" r="5687" b="31610"/>
          <a:stretch/>
        </p:blipFill>
        <p:spPr>
          <a:xfrm>
            <a:off x="10754192" y="562703"/>
            <a:ext cx="1080000" cy="251090"/>
          </a:xfrm>
          <a:prstGeom prst="rect">
            <a:avLst/>
          </a:prstGeom>
        </p:spPr>
      </p:pic>
    </p:spTree>
    <p:extLst>
      <p:ext uri="{BB962C8B-B14F-4D97-AF65-F5344CB8AC3E}">
        <p14:creationId xmlns:p14="http://schemas.microsoft.com/office/powerpoint/2010/main" val="4002984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advTm="15000">
        <p159:morph option="byObject"/>
      </p:transition>
    </mc:Choice>
    <mc:Fallback xmlns="">
      <p:transition spd="slow" advClick="0" advTm="15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4EE15-9A5E-AB8F-28B3-7343E863C87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E1A0AE-01FC-8F6A-6448-078C22C82ECA}"/>
              </a:ext>
            </a:extLst>
          </p:cNvPr>
          <p:cNvSpPr>
            <a:spLocks noGrp="1"/>
          </p:cNvSpPr>
          <p:nvPr>
            <p:ph type="title"/>
          </p:nvPr>
        </p:nvSpPr>
        <p:spPr/>
        <p:txBody>
          <a:bodyPr/>
          <a:lstStyle/>
          <a:p>
            <a:r>
              <a:rPr lang="pt-BR" dirty="0"/>
              <a:t>GRADE COMPLETA DE FUNDOS</a:t>
            </a:r>
          </a:p>
        </p:txBody>
      </p:sp>
      <p:sp>
        <p:nvSpPr>
          <p:cNvPr id="6" name="Text Placeholder 5">
            <a:extLst>
              <a:ext uri="{FF2B5EF4-FFF2-40B4-BE49-F238E27FC236}">
                <a16:creationId xmlns:a16="http://schemas.microsoft.com/office/drawing/2014/main" id="{5224BE5D-D387-9628-36D6-AFB4EE9A9DD1}"/>
              </a:ext>
            </a:extLst>
          </p:cNvPr>
          <p:cNvSpPr>
            <a:spLocks noGrp="1"/>
          </p:cNvSpPr>
          <p:nvPr>
            <p:ph type="body" sz="quarter" idx="10"/>
          </p:nvPr>
        </p:nvSpPr>
        <p:spPr/>
        <p:txBody>
          <a:bodyPr/>
          <a:lstStyle/>
          <a:p>
            <a:r>
              <a:rPr lang="pt-BR" dirty="0"/>
              <a:t>10 estratégias</a:t>
            </a:r>
          </a:p>
        </p:txBody>
      </p:sp>
      <p:pic>
        <p:nvPicPr>
          <p:cNvPr id="30" name="Picture 29" descr="A blue and white rectangles on a black background&#10;&#10;AI-generated content may be incorrect.">
            <a:extLst>
              <a:ext uri="{FF2B5EF4-FFF2-40B4-BE49-F238E27FC236}">
                <a16:creationId xmlns:a16="http://schemas.microsoft.com/office/drawing/2014/main" id="{6210FC95-0AED-10A2-F0EC-17CACDFE3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402" y="1740699"/>
            <a:ext cx="6754168" cy="5391902"/>
          </a:xfrm>
          <a:prstGeom prst="rect">
            <a:avLst/>
          </a:prstGeom>
        </p:spPr>
      </p:pic>
      <p:grpSp>
        <p:nvGrpSpPr>
          <p:cNvPr id="45" name="Group 44">
            <a:extLst>
              <a:ext uri="{FF2B5EF4-FFF2-40B4-BE49-F238E27FC236}">
                <a16:creationId xmlns:a16="http://schemas.microsoft.com/office/drawing/2014/main" id="{22840D5B-D7E3-2BAC-12D0-E89D2BF680F2}"/>
              </a:ext>
            </a:extLst>
          </p:cNvPr>
          <p:cNvGrpSpPr/>
          <p:nvPr/>
        </p:nvGrpSpPr>
        <p:grpSpPr>
          <a:xfrm>
            <a:off x="364809" y="1926878"/>
            <a:ext cx="4459495" cy="540000"/>
            <a:chOff x="364809" y="1852232"/>
            <a:chExt cx="4459495" cy="540000"/>
          </a:xfrm>
        </p:grpSpPr>
        <p:sp>
          <p:nvSpPr>
            <p:cNvPr id="4" name="Google Shape;283;p91">
              <a:extLst>
                <a:ext uri="{FF2B5EF4-FFF2-40B4-BE49-F238E27FC236}">
                  <a16:creationId xmlns:a16="http://schemas.microsoft.com/office/drawing/2014/main" id="{BF3A62CF-0D3F-6BB4-BC25-4068DDAB24D8}"/>
                </a:ext>
              </a:extLst>
            </p:cNvPr>
            <p:cNvSpPr/>
            <p:nvPr/>
          </p:nvSpPr>
          <p:spPr>
            <a:xfrm>
              <a:off x="1038022" y="1919984"/>
              <a:ext cx="3786282" cy="404496"/>
            </a:xfrm>
            <a:prstGeom prst="rect">
              <a:avLst/>
            </a:prstGeom>
            <a:noFill/>
            <a:ln>
              <a:noFill/>
            </a:ln>
          </p:spPr>
          <p:txBody>
            <a:bodyPr spcFirstLastPara="1" wrap="square" lIns="35700" tIns="35700" rIns="35700" bIns="35700" anchor="ctr" anchorCtr="0">
              <a:spAutoFit/>
            </a:bodyPr>
            <a:lstStyle/>
            <a:p>
              <a:pPr marL="0" marR="0" lvl="0" indent="0" algn="l" defTabSz="1219170" rtl="0" eaLnBrk="1" fontAlgn="auto" latinLnBrk="0" hangingPunct="1">
                <a:lnSpc>
                  <a:spcPct val="90000"/>
                </a:lnSpc>
                <a:spcBef>
                  <a:spcPts val="0"/>
                </a:spcBef>
                <a:spcAft>
                  <a:spcPts val="0"/>
                </a:spcAft>
                <a:buClr>
                  <a:srgbClr val="FFFFFF"/>
                </a:buClr>
                <a:buSzTx/>
                <a:buFontTx/>
                <a:buNone/>
                <a:tabLst/>
                <a:defRPr/>
              </a:pP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Montserrat"/>
                  <a:cs typeface="Montserrat"/>
                  <a:sym typeface="Montserrat"/>
                </a:rPr>
                <a:t>MACRO</a:t>
              </a:r>
            </a:p>
          </p:txBody>
        </p:sp>
        <p:pic>
          <p:nvPicPr>
            <p:cNvPr id="7" name="Gráfico 7" descr="Globo terrestre: Américas com preenchimento sólido">
              <a:extLst>
                <a:ext uri="{FF2B5EF4-FFF2-40B4-BE49-F238E27FC236}">
                  <a16:creationId xmlns:a16="http://schemas.microsoft.com/office/drawing/2014/main" id="{5FD8E941-7F95-5E1E-06F9-80602A0C87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4809" y="1852232"/>
              <a:ext cx="540000" cy="540000"/>
            </a:xfrm>
            <a:prstGeom prst="rect">
              <a:avLst/>
            </a:prstGeom>
          </p:spPr>
        </p:pic>
      </p:grpSp>
      <p:grpSp>
        <p:nvGrpSpPr>
          <p:cNvPr id="44" name="Group 43">
            <a:extLst>
              <a:ext uri="{FF2B5EF4-FFF2-40B4-BE49-F238E27FC236}">
                <a16:creationId xmlns:a16="http://schemas.microsoft.com/office/drawing/2014/main" id="{287DCA03-03E8-0108-1BCD-AC920EB023CC}"/>
              </a:ext>
            </a:extLst>
          </p:cNvPr>
          <p:cNvGrpSpPr/>
          <p:nvPr/>
        </p:nvGrpSpPr>
        <p:grpSpPr>
          <a:xfrm>
            <a:off x="364809" y="2861818"/>
            <a:ext cx="4459495" cy="540000"/>
            <a:chOff x="364809" y="2787172"/>
            <a:chExt cx="4459495" cy="540000"/>
          </a:xfrm>
        </p:grpSpPr>
        <p:sp>
          <p:nvSpPr>
            <p:cNvPr id="9" name="Google Shape;283;p91">
              <a:extLst>
                <a:ext uri="{FF2B5EF4-FFF2-40B4-BE49-F238E27FC236}">
                  <a16:creationId xmlns:a16="http://schemas.microsoft.com/office/drawing/2014/main" id="{CD1AF214-EF13-6971-48A4-F271BD37CCC5}"/>
                </a:ext>
              </a:extLst>
            </p:cNvPr>
            <p:cNvSpPr/>
            <p:nvPr/>
          </p:nvSpPr>
          <p:spPr>
            <a:xfrm>
              <a:off x="1038022" y="2854924"/>
              <a:ext cx="3786282" cy="404496"/>
            </a:xfrm>
            <a:prstGeom prst="rect">
              <a:avLst/>
            </a:prstGeom>
            <a:noFill/>
            <a:ln>
              <a:noFill/>
            </a:ln>
          </p:spPr>
          <p:txBody>
            <a:bodyPr spcFirstLastPara="1" wrap="square" lIns="35700" tIns="35700" rIns="35700" bIns="35700" anchor="ctr" anchorCtr="0">
              <a:spAutoFit/>
            </a:bodyPr>
            <a:lstStyle/>
            <a:p>
              <a:pPr marL="0" marR="0" lvl="0" indent="0" algn="l" defTabSz="1219170" rtl="0" eaLnBrk="1" fontAlgn="auto" latinLnBrk="0" hangingPunct="1">
                <a:lnSpc>
                  <a:spcPct val="90000"/>
                </a:lnSpc>
                <a:spcBef>
                  <a:spcPts val="0"/>
                </a:spcBef>
                <a:spcAft>
                  <a:spcPts val="0"/>
                </a:spcAft>
                <a:buClr>
                  <a:srgbClr val="FFFFFF"/>
                </a:buClr>
                <a:buSzTx/>
                <a:buFontTx/>
                <a:buNone/>
                <a:tabLst/>
                <a:defRPr/>
              </a:pP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Montserrat"/>
                  <a:cs typeface="Montserrat"/>
                  <a:sym typeface="Montserrat"/>
                </a:rPr>
                <a:t>CRÉDITO PRIVADO</a:t>
              </a:r>
            </a:p>
          </p:txBody>
        </p:sp>
        <p:pic>
          <p:nvPicPr>
            <p:cNvPr id="10" name="Gráfico 64" descr="Dinheiro">
              <a:extLst>
                <a:ext uri="{FF2B5EF4-FFF2-40B4-BE49-F238E27FC236}">
                  <a16:creationId xmlns:a16="http://schemas.microsoft.com/office/drawing/2014/main" id="{4D8303C3-0FEE-79E5-6E29-F6DB7E1A935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4809" y="2787172"/>
              <a:ext cx="540000" cy="540000"/>
            </a:xfrm>
            <a:prstGeom prst="rect">
              <a:avLst/>
            </a:prstGeom>
          </p:spPr>
        </p:pic>
      </p:grpSp>
      <p:grpSp>
        <p:nvGrpSpPr>
          <p:cNvPr id="43" name="Group 42">
            <a:extLst>
              <a:ext uri="{FF2B5EF4-FFF2-40B4-BE49-F238E27FC236}">
                <a16:creationId xmlns:a16="http://schemas.microsoft.com/office/drawing/2014/main" id="{ACEF3060-2719-F0B6-66DC-4A2286B012CF}"/>
              </a:ext>
            </a:extLst>
          </p:cNvPr>
          <p:cNvGrpSpPr/>
          <p:nvPr/>
        </p:nvGrpSpPr>
        <p:grpSpPr>
          <a:xfrm>
            <a:off x="364809" y="3796758"/>
            <a:ext cx="4459495" cy="540000"/>
            <a:chOff x="364809" y="3722112"/>
            <a:chExt cx="4459495" cy="540000"/>
          </a:xfrm>
        </p:grpSpPr>
        <p:sp>
          <p:nvSpPr>
            <p:cNvPr id="12" name="Google Shape;283;p91">
              <a:extLst>
                <a:ext uri="{FF2B5EF4-FFF2-40B4-BE49-F238E27FC236}">
                  <a16:creationId xmlns:a16="http://schemas.microsoft.com/office/drawing/2014/main" id="{F9907092-4F67-C780-C357-EED8C44FF9BC}"/>
                </a:ext>
              </a:extLst>
            </p:cNvPr>
            <p:cNvSpPr/>
            <p:nvPr/>
          </p:nvSpPr>
          <p:spPr>
            <a:xfrm>
              <a:off x="1038022" y="3789864"/>
              <a:ext cx="3786282" cy="404496"/>
            </a:xfrm>
            <a:prstGeom prst="rect">
              <a:avLst/>
            </a:prstGeom>
            <a:noFill/>
            <a:ln>
              <a:noFill/>
            </a:ln>
          </p:spPr>
          <p:txBody>
            <a:bodyPr spcFirstLastPara="1" wrap="square" lIns="35700" tIns="35700" rIns="35700" bIns="35700" anchor="ctr" anchorCtr="0">
              <a:spAutoFit/>
            </a:bodyPr>
            <a:lstStyle/>
            <a:p>
              <a:pPr marL="0" marR="0" lvl="0" indent="0" algn="l" defTabSz="1219170" rtl="0" eaLnBrk="1" fontAlgn="auto" latinLnBrk="0" hangingPunct="1">
                <a:lnSpc>
                  <a:spcPct val="90000"/>
                </a:lnSpc>
                <a:spcBef>
                  <a:spcPts val="0"/>
                </a:spcBef>
                <a:spcAft>
                  <a:spcPts val="0"/>
                </a:spcAft>
                <a:buClr>
                  <a:srgbClr val="FFFFFF"/>
                </a:buClr>
                <a:buSzTx/>
                <a:buFontTx/>
                <a:buNone/>
                <a:tabLst/>
                <a:defRPr/>
              </a:pP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Montserrat"/>
                  <a:cs typeface="Montserrat"/>
                  <a:sym typeface="Montserrat"/>
                </a:rPr>
                <a:t>RENDA FIXA ATIVA</a:t>
              </a:r>
            </a:p>
          </p:txBody>
        </p:sp>
        <p:pic>
          <p:nvPicPr>
            <p:cNvPr id="13" name="Picture 3" descr="A picture containing text, sign, light&#10;&#10;Description automatically generated">
              <a:extLst>
                <a:ext uri="{FF2B5EF4-FFF2-40B4-BE49-F238E27FC236}">
                  <a16:creationId xmlns:a16="http://schemas.microsoft.com/office/drawing/2014/main" id="{DDEF5589-5AE9-FB89-C17F-C85A8715A3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4809" y="3722112"/>
              <a:ext cx="540000" cy="540000"/>
            </a:xfrm>
            <a:prstGeom prst="rect">
              <a:avLst/>
            </a:prstGeom>
          </p:spPr>
        </p:pic>
      </p:grpSp>
      <p:grpSp>
        <p:nvGrpSpPr>
          <p:cNvPr id="42" name="Group 41">
            <a:extLst>
              <a:ext uri="{FF2B5EF4-FFF2-40B4-BE49-F238E27FC236}">
                <a16:creationId xmlns:a16="http://schemas.microsoft.com/office/drawing/2014/main" id="{A0785B8E-19C9-E935-A5F6-A3EB63061DF4}"/>
              </a:ext>
            </a:extLst>
          </p:cNvPr>
          <p:cNvGrpSpPr/>
          <p:nvPr/>
        </p:nvGrpSpPr>
        <p:grpSpPr>
          <a:xfrm>
            <a:off x="364809" y="4731698"/>
            <a:ext cx="4459495" cy="540000"/>
            <a:chOff x="364809" y="4657052"/>
            <a:chExt cx="4459495" cy="540000"/>
          </a:xfrm>
        </p:grpSpPr>
        <p:sp>
          <p:nvSpPr>
            <p:cNvPr id="15" name="Google Shape;283;p91">
              <a:extLst>
                <a:ext uri="{FF2B5EF4-FFF2-40B4-BE49-F238E27FC236}">
                  <a16:creationId xmlns:a16="http://schemas.microsoft.com/office/drawing/2014/main" id="{87B6CD24-1E64-7995-1D02-7C75DB9C3E00}"/>
                </a:ext>
              </a:extLst>
            </p:cNvPr>
            <p:cNvSpPr/>
            <p:nvPr/>
          </p:nvSpPr>
          <p:spPr>
            <a:xfrm>
              <a:off x="1038022" y="4724804"/>
              <a:ext cx="3786282" cy="404496"/>
            </a:xfrm>
            <a:prstGeom prst="rect">
              <a:avLst/>
            </a:prstGeom>
            <a:noFill/>
            <a:ln>
              <a:noFill/>
            </a:ln>
          </p:spPr>
          <p:txBody>
            <a:bodyPr spcFirstLastPara="1" wrap="square" lIns="35700" tIns="35700" rIns="35700" bIns="35700" anchor="ctr" anchorCtr="0">
              <a:spAutoFit/>
            </a:bodyPr>
            <a:lstStyle/>
            <a:p>
              <a:pPr marL="0" marR="0" lvl="0" indent="0" algn="l" defTabSz="1219170" rtl="0" eaLnBrk="1" fontAlgn="auto" latinLnBrk="0" hangingPunct="1">
                <a:lnSpc>
                  <a:spcPct val="90000"/>
                </a:lnSpc>
                <a:spcBef>
                  <a:spcPts val="0"/>
                </a:spcBef>
                <a:spcAft>
                  <a:spcPts val="0"/>
                </a:spcAft>
                <a:buClr>
                  <a:srgbClr val="FFFFFF"/>
                </a:buClr>
                <a:buSzTx/>
                <a:buFontTx/>
                <a:buNone/>
                <a:tabLst/>
                <a:defRPr/>
              </a:pP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Montserrat"/>
                  <a:cs typeface="Montserrat"/>
                  <a:sym typeface="Montserrat"/>
                </a:rPr>
                <a:t>RENDA VARIÁVEL</a:t>
              </a:r>
            </a:p>
          </p:txBody>
        </p:sp>
        <p:pic>
          <p:nvPicPr>
            <p:cNvPr id="16" name="Gráfico 18" descr="Tendência para cima">
              <a:extLst>
                <a:ext uri="{FF2B5EF4-FFF2-40B4-BE49-F238E27FC236}">
                  <a16:creationId xmlns:a16="http://schemas.microsoft.com/office/drawing/2014/main" id="{DFB76DD7-2F44-DC8D-22D6-A53FE1C7E7B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4809" y="4657052"/>
              <a:ext cx="540000" cy="540000"/>
            </a:xfrm>
            <a:prstGeom prst="rect">
              <a:avLst/>
            </a:prstGeom>
          </p:spPr>
        </p:pic>
      </p:grpSp>
      <p:grpSp>
        <p:nvGrpSpPr>
          <p:cNvPr id="41" name="Group 40">
            <a:extLst>
              <a:ext uri="{FF2B5EF4-FFF2-40B4-BE49-F238E27FC236}">
                <a16:creationId xmlns:a16="http://schemas.microsoft.com/office/drawing/2014/main" id="{FE6A9329-B579-3B8F-040A-55DA5E815866}"/>
              </a:ext>
            </a:extLst>
          </p:cNvPr>
          <p:cNvGrpSpPr/>
          <p:nvPr/>
        </p:nvGrpSpPr>
        <p:grpSpPr>
          <a:xfrm>
            <a:off x="375884" y="5666640"/>
            <a:ext cx="4448420" cy="540000"/>
            <a:chOff x="375884" y="5591994"/>
            <a:chExt cx="4448420" cy="540000"/>
          </a:xfrm>
        </p:grpSpPr>
        <p:sp>
          <p:nvSpPr>
            <p:cNvPr id="18" name="Google Shape;283;p91">
              <a:extLst>
                <a:ext uri="{FF2B5EF4-FFF2-40B4-BE49-F238E27FC236}">
                  <a16:creationId xmlns:a16="http://schemas.microsoft.com/office/drawing/2014/main" id="{C9B1AA94-E78B-04E2-33FA-440B9A822F4C}"/>
                </a:ext>
              </a:extLst>
            </p:cNvPr>
            <p:cNvSpPr/>
            <p:nvPr/>
          </p:nvSpPr>
          <p:spPr>
            <a:xfrm>
              <a:off x="1038022" y="5659746"/>
              <a:ext cx="3786282" cy="404496"/>
            </a:xfrm>
            <a:prstGeom prst="rect">
              <a:avLst/>
            </a:prstGeom>
            <a:noFill/>
            <a:ln>
              <a:noFill/>
            </a:ln>
          </p:spPr>
          <p:txBody>
            <a:bodyPr spcFirstLastPara="1" wrap="square" lIns="35700" tIns="35700" rIns="35700" bIns="35700" anchor="ctr" anchorCtr="0">
              <a:spAutoFit/>
            </a:bodyPr>
            <a:lstStyle/>
            <a:p>
              <a:pPr marL="0" marR="0" lvl="0" indent="0" algn="l" defTabSz="1219170" rtl="0" eaLnBrk="1" fontAlgn="auto" latinLnBrk="0" hangingPunct="1">
                <a:lnSpc>
                  <a:spcPct val="90000"/>
                </a:lnSpc>
                <a:spcBef>
                  <a:spcPts val="0"/>
                </a:spcBef>
                <a:spcAft>
                  <a:spcPts val="0"/>
                </a:spcAft>
                <a:buClr>
                  <a:srgbClr val="FFFFFF"/>
                </a:buClr>
                <a:buSzTx/>
                <a:buFontTx/>
                <a:buNone/>
                <a:tabLst/>
                <a:defRPr/>
              </a:pP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Montserrat"/>
                  <a:cs typeface="Montserrat"/>
                  <a:sym typeface="Montserrat"/>
                </a:rPr>
                <a:t>ARBITRAGEM</a:t>
              </a:r>
            </a:p>
          </p:txBody>
        </p:sp>
        <p:sp>
          <p:nvSpPr>
            <p:cNvPr id="19" name="Shape 4632">
              <a:extLst>
                <a:ext uri="{FF2B5EF4-FFF2-40B4-BE49-F238E27FC236}">
                  <a16:creationId xmlns:a16="http://schemas.microsoft.com/office/drawing/2014/main" id="{6E27E67B-C2D8-68FC-7222-998380077103}"/>
                </a:ext>
              </a:extLst>
            </p:cNvPr>
            <p:cNvSpPr>
              <a:spLocks noChangeAspect="1"/>
            </p:cNvSpPr>
            <p:nvPr/>
          </p:nvSpPr>
          <p:spPr>
            <a:xfrm>
              <a:off x="375884" y="5591994"/>
              <a:ext cx="525234" cy="540000"/>
            </a:xfrm>
            <a:custGeom>
              <a:avLst/>
              <a:gdLst/>
              <a:ahLst/>
              <a:cxnLst/>
              <a:rect l="0" t="0" r="0" b="0"/>
              <a:pathLst>
                <a:path w="120000" h="120000" extrusionOk="0">
                  <a:moveTo>
                    <a:pt x="51373" y="64164"/>
                  </a:moveTo>
                  <a:lnTo>
                    <a:pt x="51373" y="64164"/>
                  </a:lnTo>
                  <a:cubicBezTo>
                    <a:pt x="17059" y="64164"/>
                    <a:pt x="17059" y="64164"/>
                    <a:pt x="17059" y="64164"/>
                  </a:cubicBezTo>
                  <a:lnTo>
                    <a:pt x="14151" y="67003"/>
                  </a:lnTo>
                  <a:cubicBezTo>
                    <a:pt x="14151" y="69842"/>
                    <a:pt x="17059" y="72492"/>
                    <a:pt x="17059" y="72492"/>
                  </a:cubicBezTo>
                  <a:cubicBezTo>
                    <a:pt x="42843" y="72492"/>
                    <a:pt x="42843" y="72492"/>
                    <a:pt x="42843" y="72492"/>
                  </a:cubicBezTo>
                  <a:cubicBezTo>
                    <a:pt x="17059" y="97665"/>
                    <a:pt x="17059" y="97665"/>
                    <a:pt x="17059" y="97665"/>
                  </a:cubicBezTo>
                  <a:cubicBezTo>
                    <a:pt x="22875" y="103154"/>
                    <a:pt x="22875" y="103154"/>
                    <a:pt x="22875" y="103154"/>
                  </a:cubicBezTo>
                  <a:cubicBezTo>
                    <a:pt x="48465" y="77981"/>
                    <a:pt x="48465" y="77981"/>
                    <a:pt x="48465" y="77981"/>
                  </a:cubicBezTo>
                  <a:cubicBezTo>
                    <a:pt x="48465" y="100315"/>
                    <a:pt x="48465" y="100315"/>
                    <a:pt x="48465" y="100315"/>
                  </a:cubicBezTo>
                  <a:cubicBezTo>
                    <a:pt x="48465" y="103154"/>
                    <a:pt x="51373" y="105993"/>
                    <a:pt x="51373" y="105993"/>
                  </a:cubicBezTo>
                  <a:cubicBezTo>
                    <a:pt x="54281" y="105993"/>
                    <a:pt x="56995" y="103154"/>
                    <a:pt x="56995" y="100315"/>
                  </a:cubicBezTo>
                  <a:cubicBezTo>
                    <a:pt x="56995" y="67003"/>
                    <a:pt x="56995" y="67003"/>
                    <a:pt x="56995" y="67003"/>
                  </a:cubicBezTo>
                  <a:cubicBezTo>
                    <a:pt x="56995" y="67003"/>
                    <a:pt x="56995" y="67003"/>
                    <a:pt x="54281" y="64164"/>
                  </a:cubicBezTo>
                  <a:cubicBezTo>
                    <a:pt x="54281" y="64164"/>
                    <a:pt x="54281" y="64164"/>
                    <a:pt x="51373" y="64164"/>
                  </a:cubicBezTo>
                  <a:close/>
                  <a:moveTo>
                    <a:pt x="102746" y="50347"/>
                  </a:moveTo>
                  <a:lnTo>
                    <a:pt x="102746" y="50347"/>
                  </a:lnTo>
                  <a:cubicBezTo>
                    <a:pt x="76962" y="50347"/>
                    <a:pt x="76962" y="50347"/>
                    <a:pt x="76962" y="50347"/>
                  </a:cubicBezTo>
                  <a:cubicBezTo>
                    <a:pt x="102746" y="25173"/>
                    <a:pt x="102746" y="25173"/>
                    <a:pt x="102746" y="25173"/>
                  </a:cubicBezTo>
                  <a:cubicBezTo>
                    <a:pt x="96930" y="19495"/>
                    <a:pt x="96930" y="19495"/>
                    <a:pt x="96930" y="19495"/>
                  </a:cubicBezTo>
                  <a:cubicBezTo>
                    <a:pt x="71340" y="44668"/>
                    <a:pt x="71340" y="44668"/>
                    <a:pt x="71340" y="44668"/>
                  </a:cubicBezTo>
                  <a:cubicBezTo>
                    <a:pt x="71340" y="19495"/>
                    <a:pt x="71340" y="19495"/>
                    <a:pt x="71340" y="19495"/>
                  </a:cubicBezTo>
                  <a:cubicBezTo>
                    <a:pt x="71340" y="16845"/>
                    <a:pt x="68432" y="16845"/>
                    <a:pt x="68432" y="16845"/>
                  </a:cubicBezTo>
                  <a:cubicBezTo>
                    <a:pt x="65718" y="16845"/>
                    <a:pt x="62810" y="16845"/>
                    <a:pt x="62810" y="19495"/>
                  </a:cubicBezTo>
                  <a:cubicBezTo>
                    <a:pt x="62810" y="52996"/>
                    <a:pt x="62810" y="52996"/>
                    <a:pt x="62810" y="52996"/>
                  </a:cubicBezTo>
                  <a:cubicBezTo>
                    <a:pt x="62810" y="52996"/>
                    <a:pt x="62810" y="55835"/>
                    <a:pt x="65718" y="55835"/>
                  </a:cubicBezTo>
                  <a:cubicBezTo>
                    <a:pt x="65718" y="55835"/>
                    <a:pt x="65718" y="55835"/>
                    <a:pt x="68432" y="55835"/>
                  </a:cubicBezTo>
                  <a:cubicBezTo>
                    <a:pt x="102746" y="55835"/>
                    <a:pt x="102746" y="55835"/>
                    <a:pt x="102746" y="55835"/>
                  </a:cubicBezTo>
                  <a:cubicBezTo>
                    <a:pt x="102746" y="55835"/>
                    <a:pt x="105460" y="55835"/>
                    <a:pt x="105460" y="52996"/>
                  </a:cubicBezTo>
                  <a:cubicBezTo>
                    <a:pt x="105460" y="50347"/>
                    <a:pt x="102746" y="50347"/>
                    <a:pt x="102746" y="50347"/>
                  </a:cubicBezTo>
                  <a:close/>
                  <a:moveTo>
                    <a:pt x="105460" y="0"/>
                  </a:moveTo>
                  <a:lnTo>
                    <a:pt x="105460" y="0"/>
                  </a:lnTo>
                  <a:cubicBezTo>
                    <a:pt x="14151" y="0"/>
                    <a:pt x="14151" y="0"/>
                    <a:pt x="14151" y="0"/>
                  </a:cubicBezTo>
                  <a:cubicBezTo>
                    <a:pt x="5621" y="0"/>
                    <a:pt x="0" y="8517"/>
                    <a:pt x="0" y="16845"/>
                  </a:cubicBezTo>
                  <a:cubicBezTo>
                    <a:pt x="0" y="105993"/>
                    <a:pt x="0" y="105993"/>
                    <a:pt x="0" y="105993"/>
                  </a:cubicBezTo>
                  <a:cubicBezTo>
                    <a:pt x="0" y="114321"/>
                    <a:pt x="5621" y="119810"/>
                    <a:pt x="14151" y="119810"/>
                  </a:cubicBezTo>
                  <a:cubicBezTo>
                    <a:pt x="105460" y="119810"/>
                    <a:pt x="105460" y="119810"/>
                    <a:pt x="105460" y="119810"/>
                  </a:cubicBezTo>
                  <a:cubicBezTo>
                    <a:pt x="114184" y="119810"/>
                    <a:pt x="119806" y="114321"/>
                    <a:pt x="119806" y="105993"/>
                  </a:cubicBezTo>
                  <a:cubicBezTo>
                    <a:pt x="119806" y="16845"/>
                    <a:pt x="119806" y="16845"/>
                    <a:pt x="119806" y="16845"/>
                  </a:cubicBezTo>
                  <a:cubicBezTo>
                    <a:pt x="119806" y="8517"/>
                    <a:pt x="114184" y="0"/>
                    <a:pt x="105460" y="0"/>
                  </a:cubicBezTo>
                  <a:close/>
                  <a:moveTo>
                    <a:pt x="114184" y="105993"/>
                  </a:moveTo>
                  <a:lnTo>
                    <a:pt x="114184" y="105993"/>
                  </a:lnTo>
                  <a:cubicBezTo>
                    <a:pt x="114184" y="108832"/>
                    <a:pt x="108368" y="111482"/>
                    <a:pt x="105460" y="111482"/>
                  </a:cubicBezTo>
                  <a:cubicBezTo>
                    <a:pt x="14151" y="111482"/>
                    <a:pt x="14151" y="111482"/>
                    <a:pt x="14151" y="111482"/>
                  </a:cubicBezTo>
                  <a:cubicBezTo>
                    <a:pt x="11437" y="111482"/>
                    <a:pt x="5621" y="108832"/>
                    <a:pt x="5621" y="105993"/>
                  </a:cubicBezTo>
                  <a:cubicBezTo>
                    <a:pt x="5621" y="16845"/>
                    <a:pt x="5621" y="16845"/>
                    <a:pt x="5621" y="16845"/>
                  </a:cubicBezTo>
                  <a:cubicBezTo>
                    <a:pt x="5621" y="11167"/>
                    <a:pt x="11437" y="8517"/>
                    <a:pt x="14151" y="8517"/>
                  </a:cubicBezTo>
                  <a:cubicBezTo>
                    <a:pt x="105460" y="8517"/>
                    <a:pt x="105460" y="8517"/>
                    <a:pt x="105460" y="8517"/>
                  </a:cubicBezTo>
                  <a:cubicBezTo>
                    <a:pt x="108368" y="8517"/>
                    <a:pt x="114184" y="11167"/>
                    <a:pt x="114184" y="16845"/>
                  </a:cubicBezTo>
                  <a:lnTo>
                    <a:pt x="114184" y="105993"/>
                  </a:lnTo>
                  <a:close/>
                </a:path>
              </a:pathLst>
            </a:custGeom>
            <a:solidFill>
              <a:srgbClr val="1D252C"/>
            </a:solidFill>
            <a:ln w="6350">
              <a:solidFill>
                <a:srgbClr val="1D252C"/>
              </a:solidFill>
            </a:ln>
          </p:spPr>
          <p:txBody>
            <a:bodyPr lIns="37142" tIns="18566" rIns="37142" bIns="18566" anchor="ctr" anchorCtr="0">
              <a:noAutofit/>
            </a:bodyPr>
            <a:lstStyle/>
            <a:p>
              <a:pPr marL="0" marR="0" lvl="0" indent="0" algn="l" defTabSz="742931" rtl="0" eaLnBrk="1" fontAlgn="auto" latinLnBrk="0" hangingPunct="1">
                <a:lnSpc>
                  <a:spcPct val="100000"/>
                </a:lnSpc>
                <a:spcBef>
                  <a:spcPts val="0"/>
                </a:spcBef>
                <a:spcAft>
                  <a:spcPts val="0"/>
                </a:spcAft>
                <a:buClrTx/>
                <a:buSzTx/>
                <a:buFontTx/>
                <a:buNone/>
                <a:tabLst/>
                <a:defRPr/>
              </a:pPr>
              <a:endParaRPr kumimoji="0" sz="2400" b="1" i="0" u="none" strike="noStrike" kern="1200" cap="none" spc="0" normalizeH="0" baseline="0" noProof="0" dirty="0">
                <a:ln>
                  <a:noFill/>
                </a:ln>
                <a:solidFill>
                  <a:srgbClr val="0182E7"/>
                </a:solidFill>
                <a:effectLst/>
                <a:uLnTx/>
                <a:uFillTx/>
                <a:latin typeface="Century Gothic" panose="020B0502020202020204" pitchFamily="34" charset="0"/>
                <a:ea typeface="Roboto"/>
                <a:cs typeface="Roboto"/>
                <a:sym typeface="Roboto"/>
              </a:endParaRPr>
            </a:p>
          </p:txBody>
        </p:sp>
      </p:grpSp>
      <p:grpSp>
        <p:nvGrpSpPr>
          <p:cNvPr id="36" name="Group 35">
            <a:extLst>
              <a:ext uri="{FF2B5EF4-FFF2-40B4-BE49-F238E27FC236}">
                <a16:creationId xmlns:a16="http://schemas.microsoft.com/office/drawing/2014/main" id="{689B8800-9E8E-E16F-93D6-FFCC8CDB993D}"/>
              </a:ext>
            </a:extLst>
          </p:cNvPr>
          <p:cNvGrpSpPr/>
          <p:nvPr/>
        </p:nvGrpSpPr>
        <p:grpSpPr>
          <a:xfrm>
            <a:off x="5173245" y="1908108"/>
            <a:ext cx="4389510" cy="577540"/>
            <a:chOff x="5173245" y="1833462"/>
            <a:chExt cx="4389510" cy="577540"/>
          </a:xfrm>
        </p:grpSpPr>
        <p:pic>
          <p:nvPicPr>
            <p:cNvPr id="20" name="Picture 31" descr="A black and white logo&#10;&#10;Description automatically generated with medium confidence">
              <a:extLst>
                <a:ext uri="{FF2B5EF4-FFF2-40B4-BE49-F238E27FC236}">
                  <a16:creationId xmlns:a16="http://schemas.microsoft.com/office/drawing/2014/main" id="{E901EEF2-EC24-9110-3B0A-A68E51F252B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73245" y="1833462"/>
              <a:ext cx="540000" cy="577540"/>
            </a:xfrm>
            <a:prstGeom prst="rect">
              <a:avLst/>
            </a:prstGeom>
          </p:spPr>
        </p:pic>
        <p:sp>
          <p:nvSpPr>
            <p:cNvPr id="22" name="Google Shape;283;p91">
              <a:extLst>
                <a:ext uri="{FF2B5EF4-FFF2-40B4-BE49-F238E27FC236}">
                  <a16:creationId xmlns:a16="http://schemas.microsoft.com/office/drawing/2014/main" id="{E2BC90EA-9858-6FE4-E193-8445ED3894A9}"/>
                </a:ext>
              </a:extLst>
            </p:cNvPr>
            <p:cNvSpPr/>
            <p:nvPr/>
          </p:nvSpPr>
          <p:spPr>
            <a:xfrm>
              <a:off x="5776473" y="1919984"/>
              <a:ext cx="3786282" cy="404496"/>
            </a:xfrm>
            <a:prstGeom prst="rect">
              <a:avLst/>
            </a:prstGeom>
            <a:noFill/>
            <a:ln>
              <a:noFill/>
            </a:ln>
          </p:spPr>
          <p:txBody>
            <a:bodyPr spcFirstLastPara="1" wrap="square" lIns="35700" tIns="35700" rIns="35700" bIns="35700" anchor="ctr" anchorCtr="0">
              <a:spAutoFit/>
            </a:bodyPr>
            <a:lstStyle/>
            <a:p>
              <a:pPr marL="0" marR="0" lvl="0" indent="0" algn="l" defTabSz="1219170" rtl="0" eaLnBrk="1" fontAlgn="auto" latinLnBrk="0" hangingPunct="1">
                <a:lnSpc>
                  <a:spcPct val="90000"/>
                </a:lnSpc>
                <a:spcBef>
                  <a:spcPts val="0"/>
                </a:spcBef>
                <a:spcAft>
                  <a:spcPts val="0"/>
                </a:spcAft>
                <a:buClr>
                  <a:srgbClr val="FFFFFF"/>
                </a:buClr>
                <a:buSzTx/>
                <a:buFontTx/>
                <a:buNone/>
                <a:tabLst/>
                <a:defRPr/>
              </a:pP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Montserrat"/>
                  <a:cs typeface="Montserrat"/>
                  <a:sym typeface="Montserrat"/>
                </a:rPr>
                <a:t>SISTEMÁTICOS</a:t>
              </a:r>
            </a:p>
          </p:txBody>
        </p:sp>
      </p:grpSp>
      <p:grpSp>
        <p:nvGrpSpPr>
          <p:cNvPr id="37" name="Group 36">
            <a:extLst>
              <a:ext uri="{FF2B5EF4-FFF2-40B4-BE49-F238E27FC236}">
                <a16:creationId xmlns:a16="http://schemas.microsoft.com/office/drawing/2014/main" id="{586AE820-1C1E-C93B-EA98-5FD80373966D}"/>
              </a:ext>
            </a:extLst>
          </p:cNvPr>
          <p:cNvGrpSpPr/>
          <p:nvPr/>
        </p:nvGrpSpPr>
        <p:grpSpPr>
          <a:xfrm>
            <a:off x="5173245" y="2861818"/>
            <a:ext cx="4389510" cy="540000"/>
            <a:chOff x="5173245" y="2787172"/>
            <a:chExt cx="4389510" cy="540000"/>
          </a:xfrm>
        </p:grpSpPr>
        <p:pic>
          <p:nvPicPr>
            <p:cNvPr id="23" name="Picture 37" descr="A picture containing text, outdoor, sign&#10;&#10;Description automatically generated">
              <a:extLst>
                <a:ext uri="{FF2B5EF4-FFF2-40B4-BE49-F238E27FC236}">
                  <a16:creationId xmlns:a16="http://schemas.microsoft.com/office/drawing/2014/main" id="{92C0C6B1-C04B-15C3-7D1A-42596446CC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73245" y="2787172"/>
              <a:ext cx="540000" cy="540000"/>
            </a:xfrm>
            <a:prstGeom prst="rect">
              <a:avLst/>
            </a:prstGeom>
          </p:spPr>
        </p:pic>
        <p:sp>
          <p:nvSpPr>
            <p:cNvPr id="25" name="Google Shape;283;p91">
              <a:extLst>
                <a:ext uri="{FF2B5EF4-FFF2-40B4-BE49-F238E27FC236}">
                  <a16:creationId xmlns:a16="http://schemas.microsoft.com/office/drawing/2014/main" id="{4C80E15D-8BC9-2752-84D7-6366B1389AE5}"/>
                </a:ext>
              </a:extLst>
            </p:cNvPr>
            <p:cNvSpPr/>
            <p:nvPr/>
          </p:nvSpPr>
          <p:spPr>
            <a:xfrm>
              <a:off x="5776473" y="2854924"/>
              <a:ext cx="3786282" cy="404496"/>
            </a:xfrm>
            <a:prstGeom prst="rect">
              <a:avLst/>
            </a:prstGeom>
            <a:noFill/>
            <a:ln>
              <a:noFill/>
            </a:ln>
          </p:spPr>
          <p:txBody>
            <a:bodyPr spcFirstLastPara="1" wrap="square" lIns="35700" tIns="35700" rIns="35700" bIns="35700" anchor="ctr" anchorCtr="0">
              <a:spAutoFit/>
            </a:bodyPr>
            <a:lstStyle/>
            <a:p>
              <a:pPr marL="0" marR="0" lvl="0" indent="0" algn="l" defTabSz="1219170" rtl="0" eaLnBrk="1" fontAlgn="auto" latinLnBrk="0" hangingPunct="1">
                <a:lnSpc>
                  <a:spcPct val="90000"/>
                </a:lnSpc>
                <a:spcBef>
                  <a:spcPts val="0"/>
                </a:spcBef>
                <a:spcAft>
                  <a:spcPts val="0"/>
                </a:spcAft>
                <a:buClr>
                  <a:srgbClr val="FFFFFF"/>
                </a:buClr>
                <a:buSzTx/>
                <a:buFontTx/>
                <a:buNone/>
                <a:tabLst/>
                <a:defRPr/>
              </a:pP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Montserrat"/>
                  <a:cs typeface="Montserrat"/>
                  <a:sym typeface="Montserrat"/>
                </a:rPr>
                <a:t>INTERNACIONAIS</a:t>
              </a:r>
            </a:p>
          </p:txBody>
        </p:sp>
      </p:grpSp>
      <p:grpSp>
        <p:nvGrpSpPr>
          <p:cNvPr id="38" name="Group 37">
            <a:extLst>
              <a:ext uri="{FF2B5EF4-FFF2-40B4-BE49-F238E27FC236}">
                <a16:creationId xmlns:a16="http://schemas.microsoft.com/office/drawing/2014/main" id="{8D64CA3E-FE4A-0E09-1489-A7ED06DCA330}"/>
              </a:ext>
            </a:extLst>
          </p:cNvPr>
          <p:cNvGrpSpPr/>
          <p:nvPr/>
        </p:nvGrpSpPr>
        <p:grpSpPr>
          <a:xfrm>
            <a:off x="5173245" y="3796758"/>
            <a:ext cx="4389510" cy="540000"/>
            <a:chOff x="5173245" y="3722112"/>
            <a:chExt cx="4389510" cy="540000"/>
          </a:xfrm>
        </p:grpSpPr>
        <p:pic>
          <p:nvPicPr>
            <p:cNvPr id="26" name="Gráfico 6" descr="Planta com raízes estrutura de tópicos">
              <a:extLst>
                <a:ext uri="{FF2B5EF4-FFF2-40B4-BE49-F238E27FC236}">
                  <a16:creationId xmlns:a16="http://schemas.microsoft.com/office/drawing/2014/main" id="{C5B107D5-C1C9-97BE-80E6-0F260F1F3F9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173245" y="3722112"/>
              <a:ext cx="540000" cy="540000"/>
            </a:xfrm>
            <a:prstGeom prst="rect">
              <a:avLst/>
            </a:prstGeom>
          </p:spPr>
        </p:pic>
        <p:sp>
          <p:nvSpPr>
            <p:cNvPr id="28" name="Google Shape;283;p91">
              <a:extLst>
                <a:ext uri="{FF2B5EF4-FFF2-40B4-BE49-F238E27FC236}">
                  <a16:creationId xmlns:a16="http://schemas.microsoft.com/office/drawing/2014/main" id="{997CB6B8-77CE-6AB9-483F-E43C9612E052}"/>
                </a:ext>
              </a:extLst>
            </p:cNvPr>
            <p:cNvSpPr/>
            <p:nvPr/>
          </p:nvSpPr>
          <p:spPr>
            <a:xfrm>
              <a:off x="5776473" y="3789864"/>
              <a:ext cx="3786282" cy="404496"/>
            </a:xfrm>
            <a:prstGeom prst="rect">
              <a:avLst/>
            </a:prstGeom>
            <a:noFill/>
            <a:ln>
              <a:noFill/>
            </a:ln>
          </p:spPr>
          <p:txBody>
            <a:bodyPr spcFirstLastPara="1" wrap="square" lIns="35700" tIns="35700" rIns="35700" bIns="35700" anchor="ctr" anchorCtr="0">
              <a:spAutoFit/>
            </a:bodyPr>
            <a:lstStyle/>
            <a:p>
              <a:pPr marL="0" marR="0" lvl="0" indent="0" algn="l" defTabSz="1219170" rtl="0" eaLnBrk="1" fontAlgn="auto" latinLnBrk="0" hangingPunct="1">
                <a:lnSpc>
                  <a:spcPct val="90000"/>
                </a:lnSpc>
                <a:spcBef>
                  <a:spcPts val="0"/>
                </a:spcBef>
                <a:spcAft>
                  <a:spcPts val="0"/>
                </a:spcAft>
                <a:buClr>
                  <a:srgbClr val="FFFFFF"/>
                </a:buClr>
                <a:buSzTx/>
                <a:buFontTx/>
                <a:buNone/>
                <a:tabLst/>
                <a:defRPr/>
              </a:pPr>
              <a:r>
                <a:rPr kumimoji="0" lang="pt-BR" sz="2400" b="1" i="0" u="none" strike="noStrike" kern="0" cap="none" spc="0" normalizeH="0" baseline="0" noProof="0" dirty="0">
                  <a:ln>
                    <a:noFill/>
                  </a:ln>
                  <a:solidFill>
                    <a:srgbClr val="2B5597"/>
                  </a:solidFill>
                  <a:effectLst/>
                  <a:uLnTx/>
                  <a:uFillTx/>
                  <a:latin typeface="Century Gothic" panose="020B0502020202020204" pitchFamily="34" charset="0"/>
                  <a:ea typeface="Montserrat"/>
                  <a:cs typeface="Montserrat"/>
                  <a:sym typeface="Montserrat"/>
                </a:rPr>
                <a:t>AGRO</a:t>
              </a:r>
            </a:p>
          </p:txBody>
        </p:sp>
      </p:grpSp>
      <p:grpSp>
        <p:nvGrpSpPr>
          <p:cNvPr id="39" name="Group 38">
            <a:extLst>
              <a:ext uri="{FF2B5EF4-FFF2-40B4-BE49-F238E27FC236}">
                <a16:creationId xmlns:a16="http://schemas.microsoft.com/office/drawing/2014/main" id="{442F5683-A03E-0445-AA8E-6D13435531B3}"/>
              </a:ext>
            </a:extLst>
          </p:cNvPr>
          <p:cNvGrpSpPr/>
          <p:nvPr/>
        </p:nvGrpSpPr>
        <p:grpSpPr>
          <a:xfrm>
            <a:off x="5173245" y="4731698"/>
            <a:ext cx="4389510" cy="540000"/>
            <a:chOff x="5173245" y="4657052"/>
            <a:chExt cx="4389510" cy="540000"/>
          </a:xfrm>
        </p:grpSpPr>
        <p:pic>
          <p:nvPicPr>
            <p:cNvPr id="29" name="Picture 2" descr="A infraestrutura - ícones de transporte grátis">
              <a:extLst>
                <a:ext uri="{FF2B5EF4-FFF2-40B4-BE49-F238E27FC236}">
                  <a16:creationId xmlns:a16="http://schemas.microsoft.com/office/drawing/2014/main" id="{178E9EB4-07D3-4392-96FA-FF4D50D92C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3245" y="4657052"/>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283;p91">
              <a:extLst>
                <a:ext uri="{FF2B5EF4-FFF2-40B4-BE49-F238E27FC236}">
                  <a16:creationId xmlns:a16="http://schemas.microsoft.com/office/drawing/2014/main" id="{71918D60-5C2D-085D-72F0-29EC4EBBB83C}"/>
                </a:ext>
              </a:extLst>
            </p:cNvPr>
            <p:cNvSpPr/>
            <p:nvPr/>
          </p:nvSpPr>
          <p:spPr>
            <a:xfrm>
              <a:off x="5776473" y="4724804"/>
              <a:ext cx="3786282" cy="404496"/>
            </a:xfrm>
            <a:prstGeom prst="rect">
              <a:avLst/>
            </a:prstGeom>
            <a:noFill/>
            <a:ln>
              <a:noFill/>
            </a:ln>
          </p:spPr>
          <p:txBody>
            <a:bodyPr spcFirstLastPara="1" wrap="square" lIns="35700" tIns="35700" rIns="35700" bIns="35700" anchor="ctr" anchorCtr="0">
              <a:spAutoFit/>
            </a:bodyPr>
            <a:lstStyle/>
            <a:p>
              <a:pPr marL="0" marR="0" lvl="0" indent="0" algn="l" defTabSz="1219170" rtl="0" eaLnBrk="1" fontAlgn="auto" latinLnBrk="0" hangingPunct="1">
                <a:lnSpc>
                  <a:spcPct val="90000"/>
                </a:lnSpc>
                <a:spcBef>
                  <a:spcPts val="0"/>
                </a:spcBef>
                <a:spcAft>
                  <a:spcPts val="0"/>
                </a:spcAft>
                <a:buClr>
                  <a:srgbClr val="FFFFFF"/>
                </a:buClr>
                <a:buSzTx/>
                <a:buFontTx/>
                <a:buNone/>
                <a:tabLst/>
                <a:defRPr/>
              </a:pPr>
              <a:r>
                <a:rPr kumimoji="0" lang="pt-BR" sz="2400" b="1" i="0" u="none" strike="noStrike" kern="0" cap="none" spc="0" normalizeH="0" baseline="0" noProof="0" dirty="0">
                  <a:ln>
                    <a:noFill/>
                  </a:ln>
                  <a:solidFill>
                    <a:srgbClr val="2B5597"/>
                  </a:solidFill>
                  <a:effectLst/>
                  <a:uLnTx/>
                  <a:uFillTx/>
                  <a:latin typeface="Century Gothic" panose="020B0502020202020204" pitchFamily="34" charset="0"/>
                  <a:ea typeface="Montserrat"/>
                  <a:cs typeface="Montserrat"/>
                  <a:sym typeface="Montserrat"/>
                </a:rPr>
                <a:t>INFRAESTRUTURA</a:t>
              </a:r>
            </a:p>
          </p:txBody>
        </p:sp>
      </p:grpSp>
      <p:grpSp>
        <p:nvGrpSpPr>
          <p:cNvPr id="40" name="Group 39">
            <a:extLst>
              <a:ext uri="{FF2B5EF4-FFF2-40B4-BE49-F238E27FC236}">
                <a16:creationId xmlns:a16="http://schemas.microsoft.com/office/drawing/2014/main" id="{82ABFA0D-B4D4-E84D-2D71-4038C5EB4CF1}"/>
              </a:ext>
            </a:extLst>
          </p:cNvPr>
          <p:cNvGrpSpPr/>
          <p:nvPr/>
        </p:nvGrpSpPr>
        <p:grpSpPr>
          <a:xfrm>
            <a:off x="5164894" y="5666640"/>
            <a:ext cx="4397861" cy="540000"/>
            <a:chOff x="5164894" y="5591994"/>
            <a:chExt cx="4397861" cy="540000"/>
          </a:xfrm>
        </p:grpSpPr>
        <p:pic>
          <p:nvPicPr>
            <p:cNvPr id="33" name="Picture 35" descr="A picture containing icon&#10;&#10;Description automatically generated">
              <a:extLst>
                <a:ext uri="{FF2B5EF4-FFF2-40B4-BE49-F238E27FC236}">
                  <a16:creationId xmlns:a16="http://schemas.microsoft.com/office/drawing/2014/main" id="{81BC95CB-380A-947B-72F0-E6F5480726F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64894" y="5591994"/>
              <a:ext cx="556703" cy="540000"/>
            </a:xfrm>
            <a:prstGeom prst="rect">
              <a:avLst/>
            </a:prstGeom>
          </p:spPr>
        </p:pic>
        <p:sp>
          <p:nvSpPr>
            <p:cNvPr id="35" name="Google Shape;283;p91">
              <a:extLst>
                <a:ext uri="{FF2B5EF4-FFF2-40B4-BE49-F238E27FC236}">
                  <a16:creationId xmlns:a16="http://schemas.microsoft.com/office/drawing/2014/main" id="{442D655E-D45C-1BE3-D506-A07147EC647F}"/>
                </a:ext>
              </a:extLst>
            </p:cNvPr>
            <p:cNvSpPr/>
            <p:nvPr/>
          </p:nvSpPr>
          <p:spPr>
            <a:xfrm>
              <a:off x="5776473" y="5659746"/>
              <a:ext cx="3786282" cy="404496"/>
            </a:xfrm>
            <a:prstGeom prst="rect">
              <a:avLst/>
            </a:prstGeom>
            <a:noFill/>
            <a:ln>
              <a:noFill/>
            </a:ln>
          </p:spPr>
          <p:txBody>
            <a:bodyPr spcFirstLastPara="1" wrap="square" lIns="35700" tIns="35700" rIns="35700" bIns="35700" anchor="ctr" anchorCtr="0">
              <a:spAutoFit/>
            </a:bodyPr>
            <a:lstStyle/>
            <a:p>
              <a:pPr marL="0" marR="0" lvl="0" indent="0" algn="l" defTabSz="1219170" rtl="0" eaLnBrk="1" fontAlgn="auto" latinLnBrk="0" hangingPunct="1">
                <a:lnSpc>
                  <a:spcPct val="90000"/>
                </a:lnSpc>
                <a:spcBef>
                  <a:spcPts val="0"/>
                </a:spcBef>
                <a:spcAft>
                  <a:spcPts val="0"/>
                </a:spcAft>
                <a:buClr>
                  <a:srgbClr val="FFFFFF"/>
                </a:buClr>
                <a:buSzTx/>
                <a:buFontTx/>
                <a:buNone/>
                <a:tabLst/>
                <a:defRPr/>
              </a:pPr>
              <a:r>
                <a:rPr kumimoji="0" lang="pt-BR" sz="2400" b="1" i="0" u="none" strike="noStrike" kern="0" cap="none" spc="0" normalizeH="0" baseline="0" noProof="0" dirty="0">
                  <a:ln>
                    <a:noFill/>
                  </a:ln>
                  <a:solidFill>
                    <a:srgbClr val="2B5597"/>
                  </a:solidFill>
                  <a:effectLst/>
                  <a:uLnTx/>
                  <a:uFillTx/>
                  <a:latin typeface="Century Gothic" panose="020B0502020202020204" pitchFamily="34" charset="0"/>
                  <a:ea typeface="Montserrat"/>
                  <a:cs typeface="Montserrat"/>
                  <a:sym typeface="Montserrat"/>
                </a:rPr>
                <a:t>IMOBILIÁRIO</a:t>
              </a:r>
            </a:p>
          </p:txBody>
        </p:sp>
      </p:grpSp>
    </p:spTree>
    <p:extLst>
      <p:ext uri="{BB962C8B-B14F-4D97-AF65-F5344CB8AC3E}">
        <p14:creationId xmlns:p14="http://schemas.microsoft.com/office/powerpoint/2010/main" val="1650116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72B70-573B-EEB7-94F3-9B2E4984BB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7CDA73-B2DE-B0EE-B1FB-7FE005135A50}"/>
              </a:ext>
            </a:extLst>
          </p:cNvPr>
          <p:cNvSpPr>
            <a:spLocks noGrp="1"/>
          </p:cNvSpPr>
          <p:nvPr>
            <p:ph type="title"/>
          </p:nvPr>
        </p:nvSpPr>
        <p:spPr/>
        <p:txBody>
          <a:bodyPr/>
          <a:lstStyle/>
          <a:p>
            <a:r>
              <a:rPr lang="pt-BR" dirty="0"/>
              <a:t>CRESCIMENTO DO AUM</a:t>
            </a:r>
          </a:p>
        </p:txBody>
      </p:sp>
      <p:sp>
        <p:nvSpPr>
          <p:cNvPr id="48" name="Text Placeholder 47">
            <a:extLst>
              <a:ext uri="{FF2B5EF4-FFF2-40B4-BE49-F238E27FC236}">
                <a16:creationId xmlns:a16="http://schemas.microsoft.com/office/drawing/2014/main" id="{B6879CF2-9C2A-113B-C5C8-DD8967C883C7}"/>
              </a:ext>
            </a:extLst>
          </p:cNvPr>
          <p:cNvSpPr>
            <a:spLocks noGrp="1"/>
          </p:cNvSpPr>
          <p:nvPr>
            <p:ph type="body" sz="quarter" idx="10"/>
          </p:nvPr>
        </p:nvSpPr>
        <p:spPr/>
        <p:txBody>
          <a:bodyPr/>
          <a:lstStyle/>
          <a:p>
            <a:r>
              <a:rPr lang="pt-BR" dirty="0"/>
              <a:t>PL sob gestão no </a:t>
            </a:r>
            <a:r>
              <a:rPr lang="pt-BR" i="1" dirty="0" err="1"/>
              <a:t>all</a:t>
            </a:r>
            <a:r>
              <a:rPr lang="pt-BR" i="1" dirty="0"/>
              <a:t> time high</a:t>
            </a:r>
          </a:p>
        </p:txBody>
      </p:sp>
      <p:grpSp>
        <p:nvGrpSpPr>
          <p:cNvPr id="46" name="Group 45">
            <a:extLst>
              <a:ext uri="{FF2B5EF4-FFF2-40B4-BE49-F238E27FC236}">
                <a16:creationId xmlns:a16="http://schemas.microsoft.com/office/drawing/2014/main" id="{6CC2FD6A-ECF7-64EB-8593-5C542803A6AD}"/>
              </a:ext>
            </a:extLst>
          </p:cNvPr>
          <p:cNvGrpSpPr/>
          <p:nvPr/>
        </p:nvGrpSpPr>
        <p:grpSpPr>
          <a:xfrm>
            <a:off x="441046" y="1132463"/>
            <a:ext cx="11309908" cy="5354822"/>
            <a:chOff x="441046" y="1040705"/>
            <a:chExt cx="11309908" cy="5354822"/>
          </a:xfrm>
        </p:grpSpPr>
        <p:sp>
          <p:nvSpPr>
            <p:cNvPr id="18" name="Rectangle 17">
              <a:extLst>
                <a:ext uri="{FF2B5EF4-FFF2-40B4-BE49-F238E27FC236}">
                  <a16:creationId xmlns:a16="http://schemas.microsoft.com/office/drawing/2014/main" id="{7B67E80B-430C-2BE0-A196-A323B81D27A3}"/>
                </a:ext>
              </a:extLst>
            </p:cNvPr>
            <p:cNvSpPr/>
            <p:nvPr/>
          </p:nvSpPr>
          <p:spPr>
            <a:xfrm>
              <a:off x="545446" y="5963527"/>
              <a:ext cx="1800000"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2015</a:t>
              </a:r>
            </a:p>
          </p:txBody>
        </p:sp>
        <p:sp>
          <p:nvSpPr>
            <p:cNvPr id="19" name="Rectangle 18">
              <a:extLst>
                <a:ext uri="{FF2B5EF4-FFF2-40B4-BE49-F238E27FC236}">
                  <a16:creationId xmlns:a16="http://schemas.microsoft.com/office/drawing/2014/main" id="{EDCDD8D0-065C-641A-E20C-49B08E6C7A6D}"/>
                </a:ext>
              </a:extLst>
            </p:cNvPr>
            <p:cNvSpPr/>
            <p:nvPr/>
          </p:nvSpPr>
          <p:spPr>
            <a:xfrm>
              <a:off x="2405668" y="5963527"/>
              <a:ext cx="1800000"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2017</a:t>
              </a:r>
              <a:endParaRPr kumimoji="0" lang="pt-BR" sz="1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0777FBE3-4B30-AC46-216F-735088884D06}"/>
                </a:ext>
              </a:extLst>
            </p:cNvPr>
            <p:cNvSpPr/>
            <p:nvPr/>
          </p:nvSpPr>
          <p:spPr>
            <a:xfrm>
              <a:off x="4265890" y="5963527"/>
              <a:ext cx="1800000"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2019</a:t>
              </a:r>
              <a:endParaRPr kumimoji="0" lang="pt-BR" sz="1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1" name="Rectangle 20">
              <a:extLst>
                <a:ext uri="{FF2B5EF4-FFF2-40B4-BE49-F238E27FC236}">
                  <a16:creationId xmlns:a16="http://schemas.microsoft.com/office/drawing/2014/main" id="{E18F685D-FF31-AD09-69CA-5C2D0995EE9B}"/>
                </a:ext>
              </a:extLst>
            </p:cNvPr>
            <p:cNvSpPr/>
            <p:nvPr/>
          </p:nvSpPr>
          <p:spPr>
            <a:xfrm>
              <a:off x="6126112" y="5963527"/>
              <a:ext cx="1800000"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2021</a:t>
              </a:r>
              <a:endParaRPr kumimoji="0" lang="pt-BR" sz="1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 name="Rectangle 21">
              <a:extLst>
                <a:ext uri="{FF2B5EF4-FFF2-40B4-BE49-F238E27FC236}">
                  <a16:creationId xmlns:a16="http://schemas.microsoft.com/office/drawing/2014/main" id="{3AC7306D-A39D-8584-4DF6-DB6AE69A9EAB}"/>
                </a:ext>
              </a:extLst>
            </p:cNvPr>
            <p:cNvSpPr/>
            <p:nvPr/>
          </p:nvSpPr>
          <p:spPr>
            <a:xfrm>
              <a:off x="7986334" y="5963527"/>
              <a:ext cx="1800000"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2023</a:t>
              </a:r>
              <a:endParaRPr kumimoji="0" lang="pt-BR" sz="1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3" name="Rectangle 22">
              <a:extLst>
                <a:ext uri="{FF2B5EF4-FFF2-40B4-BE49-F238E27FC236}">
                  <a16:creationId xmlns:a16="http://schemas.microsoft.com/office/drawing/2014/main" id="{E5139978-122B-E40C-3683-E04036F49446}"/>
                </a:ext>
              </a:extLst>
            </p:cNvPr>
            <p:cNvSpPr/>
            <p:nvPr/>
          </p:nvSpPr>
          <p:spPr>
            <a:xfrm>
              <a:off x="9846554" y="5963527"/>
              <a:ext cx="1800000" cy="432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6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2025</a:t>
              </a:r>
              <a:endParaRPr kumimoji="0" lang="pt-BR" sz="1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E2ADC302-CE52-91DC-FF3E-E07903AE0D00}"/>
                </a:ext>
              </a:extLst>
            </p:cNvPr>
            <p:cNvSpPr/>
            <p:nvPr/>
          </p:nvSpPr>
          <p:spPr>
            <a:xfrm>
              <a:off x="10386554" y="1813575"/>
              <a:ext cx="720000" cy="4009535"/>
            </a:xfrm>
            <a:prstGeom prst="rect">
              <a:avLst/>
            </a:prstGeom>
            <a:solidFill>
              <a:srgbClr val="008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0082CE"/>
                </a:solidFill>
                <a:effectLst/>
                <a:uLnTx/>
                <a:uFillTx/>
                <a:latin typeface="Aptos" panose="02110004020202020204"/>
                <a:ea typeface="+mn-ea"/>
                <a:cs typeface="+mn-cs"/>
              </a:endParaRPr>
            </a:p>
          </p:txBody>
        </p:sp>
        <p:sp>
          <p:nvSpPr>
            <p:cNvPr id="28" name="Rectangle 27">
              <a:extLst>
                <a:ext uri="{FF2B5EF4-FFF2-40B4-BE49-F238E27FC236}">
                  <a16:creationId xmlns:a16="http://schemas.microsoft.com/office/drawing/2014/main" id="{2DD9239A-4097-8A17-0735-6E99BD85980C}"/>
                </a:ext>
              </a:extLst>
            </p:cNvPr>
            <p:cNvSpPr/>
            <p:nvPr/>
          </p:nvSpPr>
          <p:spPr>
            <a:xfrm>
              <a:off x="1085446" y="5603510"/>
              <a:ext cx="720000" cy="219600"/>
            </a:xfrm>
            <a:prstGeom prst="rect">
              <a:avLst/>
            </a:prstGeom>
            <a:solidFill>
              <a:srgbClr val="008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0082C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03598271-674B-15BC-80C9-9CA3A5A4A0BE}"/>
                </a:ext>
              </a:extLst>
            </p:cNvPr>
            <p:cNvSpPr/>
            <p:nvPr/>
          </p:nvSpPr>
          <p:spPr>
            <a:xfrm>
              <a:off x="2945668" y="4833110"/>
              <a:ext cx="720000" cy="990000"/>
            </a:xfrm>
            <a:prstGeom prst="rect">
              <a:avLst/>
            </a:prstGeom>
            <a:solidFill>
              <a:srgbClr val="008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0082CE"/>
                </a:solidFill>
                <a:effectLst/>
                <a:uLnTx/>
                <a:uFillTx/>
                <a:latin typeface="Aptos" panose="02110004020202020204"/>
                <a:ea typeface="+mn-ea"/>
                <a:cs typeface="+mn-cs"/>
              </a:endParaRPr>
            </a:p>
          </p:txBody>
        </p:sp>
        <p:sp>
          <p:nvSpPr>
            <p:cNvPr id="30" name="Rectangle 29">
              <a:extLst>
                <a:ext uri="{FF2B5EF4-FFF2-40B4-BE49-F238E27FC236}">
                  <a16:creationId xmlns:a16="http://schemas.microsoft.com/office/drawing/2014/main" id="{8E1ACE75-B962-94E4-102A-DC4185F0291E}"/>
                </a:ext>
              </a:extLst>
            </p:cNvPr>
            <p:cNvSpPr/>
            <p:nvPr/>
          </p:nvSpPr>
          <p:spPr>
            <a:xfrm>
              <a:off x="4805890" y="3731510"/>
              <a:ext cx="720000" cy="2091600"/>
            </a:xfrm>
            <a:prstGeom prst="rect">
              <a:avLst/>
            </a:prstGeom>
            <a:solidFill>
              <a:srgbClr val="008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0082CE"/>
                </a:solidFill>
                <a:effectLst/>
                <a:uLnTx/>
                <a:uFillTx/>
                <a:latin typeface="Aptos" panose="02110004020202020204"/>
                <a:ea typeface="+mn-ea"/>
                <a:cs typeface="+mn-cs"/>
              </a:endParaRPr>
            </a:p>
          </p:txBody>
        </p:sp>
        <p:sp>
          <p:nvSpPr>
            <p:cNvPr id="31" name="Rectangle 30">
              <a:extLst>
                <a:ext uri="{FF2B5EF4-FFF2-40B4-BE49-F238E27FC236}">
                  <a16:creationId xmlns:a16="http://schemas.microsoft.com/office/drawing/2014/main" id="{B5D008FA-30C9-FC7A-6986-D0719EA83655}"/>
                </a:ext>
              </a:extLst>
            </p:cNvPr>
            <p:cNvSpPr/>
            <p:nvPr/>
          </p:nvSpPr>
          <p:spPr>
            <a:xfrm>
              <a:off x="6666110" y="3843110"/>
              <a:ext cx="720000" cy="1980000"/>
            </a:xfrm>
            <a:prstGeom prst="rect">
              <a:avLst/>
            </a:prstGeom>
            <a:solidFill>
              <a:srgbClr val="008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0082CE"/>
                </a:solidFill>
                <a:effectLst/>
                <a:uLnTx/>
                <a:uFillTx/>
                <a:latin typeface="Aptos" panose="02110004020202020204"/>
                <a:ea typeface="+mn-ea"/>
                <a:cs typeface="+mn-cs"/>
              </a:endParaRPr>
            </a:p>
          </p:txBody>
        </p:sp>
        <p:sp>
          <p:nvSpPr>
            <p:cNvPr id="32" name="Rectangle 31">
              <a:extLst>
                <a:ext uri="{FF2B5EF4-FFF2-40B4-BE49-F238E27FC236}">
                  <a16:creationId xmlns:a16="http://schemas.microsoft.com/office/drawing/2014/main" id="{51C32674-7C93-E0E5-F809-BE3E4F2A9E29}"/>
                </a:ext>
              </a:extLst>
            </p:cNvPr>
            <p:cNvSpPr/>
            <p:nvPr/>
          </p:nvSpPr>
          <p:spPr>
            <a:xfrm>
              <a:off x="8573466" y="3184310"/>
              <a:ext cx="720000" cy="2638800"/>
            </a:xfrm>
            <a:prstGeom prst="rect">
              <a:avLst/>
            </a:prstGeom>
            <a:solidFill>
              <a:srgbClr val="0082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srgbClr val="0082CE"/>
                </a:solidFill>
                <a:effectLst/>
                <a:uLnTx/>
                <a:uFillTx/>
                <a:latin typeface="Aptos" panose="02110004020202020204"/>
                <a:ea typeface="+mn-ea"/>
                <a:cs typeface="+mn-cs"/>
              </a:endParaRPr>
            </a:p>
          </p:txBody>
        </p:sp>
        <p:sp>
          <p:nvSpPr>
            <p:cNvPr id="36" name="Google Shape;293;p92">
              <a:extLst>
                <a:ext uri="{FF2B5EF4-FFF2-40B4-BE49-F238E27FC236}">
                  <a16:creationId xmlns:a16="http://schemas.microsoft.com/office/drawing/2014/main" id="{6C436D27-FC3B-DCC9-4B5E-BE70DE3609B4}"/>
                </a:ext>
              </a:extLst>
            </p:cNvPr>
            <p:cNvSpPr txBox="1">
              <a:spLocks/>
            </p:cNvSpPr>
            <p:nvPr/>
          </p:nvSpPr>
          <p:spPr>
            <a:xfrm>
              <a:off x="2301268" y="3966697"/>
              <a:ext cx="2008800" cy="720407"/>
            </a:xfrm>
            <a:prstGeom prst="rect">
              <a:avLst/>
            </a:prstGeom>
            <a:noFill/>
            <a:ln w="57150">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90000"/>
                </a:lnSpc>
                <a:spcBef>
                  <a:spcPts val="0"/>
                </a:spcBef>
                <a:spcAft>
                  <a:spcPts val="0"/>
                </a:spcAft>
                <a:buClr>
                  <a:srgbClr val="EA1D2C"/>
                </a:buClr>
                <a:buSzPts val="4000"/>
                <a:buFont typeface="Arial"/>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R$</a:t>
              </a: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 </a:t>
              </a:r>
              <a:r>
                <a:rPr kumimoji="0" lang="pt-BR" sz="32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9 bi</a:t>
              </a:r>
            </a:p>
          </p:txBody>
        </p:sp>
        <p:sp>
          <p:nvSpPr>
            <p:cNvPr id="37" name="Google Shape;293;p92">
              <a:extLst>
                <a:ext uri="{FF2B5EF4-FFF2-40B4-BE49-F238E27FC236}">
                  <a16:creationId xmlns:a16="http://schemas.microsoft.com/office/drawing/2014/main" id="{FD91BE03-33B3-65EA-B590-6E5D5ED228D2}"/>
                </a:ext>
              </a:extLst>
            </p:cNvPr>
            <p:cNvSpPr txBox="1">
              <a:spLocks/>
            </p:cNvSpPr>
            <p:nvPr/>
          </p:nvSpPr>
          <p:spPr>
            <a:xfrm>
              <a:off x="4161490" y="2865097"/>
              <a:ext cx="2008800" cy="720407"/>
            </a:xfrm>
            <a:prstGeom prst="rect">
              <a:avLst/>
            </a:prstGeom>
            <a:noFill/>
            <a:ln w="57150">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90000"/>
                </a:lnSpc>
                <a:spcBef>
                  <a:spcPts val="0"/>
                </a:spcBef>
                <a:spcAft>
                  <a:spcPts val="0"/>
                </a:spcAft>
                <a:buClr>
                  <a:srgbClr val="EA1D2C"/>
                </a:buClr>
                <a:buSzPts val="4000"/>
                <a:buFont typeface="Arial"/>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R$</a:t>
              </a: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 </a:t>
              </a:r>
              <a:r>
                <a:rPr kumimoji="0" lang="pt-BR" sz="32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19 bi</a:t>
              </a:r>
            </a:p>
          </p:txBody>
        </p:sp>
        <p:sp>
          <p:nvSpPr>
            <p:cNvPr id="38" name="Google Shape;293;p92">
              <a:extLst>
                <a:ext uri="{FF2B5EF4-FFF2-40B4-BE49-F238E27FC236}">
                  <a16:creationId xmlns:a16="http://schemas.microsoft.com/office/drawing/2014/main" id="{BFCDF3D4-DFE8-792E-31E9-E8BD09EBBB45}"/>
                </a:ext>
              </a:extLst>
            </p:cNvPr>
            <p:cNvSpPr txBox="1">
              <a:spLocks/>
            </p:cNvSpPr>
            <p:nvPr/>
          </p:nvSpPr>
          <p:spPr>
            <a:xfrm>
              <a:off x="7925189" y="2322135"/>
              <a:ext cx="2008800" cy="720407"/>
            </a:xfrm>
            <a:prstGeom prst="rect">
              <a:avLst/>
            </a:prstGeom>
            <a:noFill/>
            <a:ln w="57150">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90000"/>
                </a:lnSpc>
                <a:spcBef>
                  <a:spcPts val="0"/>
                </a:spcBef>
                <a:spcAft>
                  <a:spcPts val="0"/>
                </a:spcAft>
                <a:buClr>
                  <a:srgbClr val="EA1D2C"/>
                </a:buClr>
                <a:buSzPts val="4000"/>
                <a:buFont typeface="Arial"/>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R$</a:t>
              </a: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 </a:t>
              </a:r>
              <a:r>
                <a:rPr kumimoji="0" lang="pt-BR" sz="32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24 bi</a:t>
              </a:r>
            </a:p>
          </p:txBody>
        </p:sp>
        <p:sp>
          <p:nvSpPr>
            <p:cNvPr id="39" name="Google Shape;293;p92">
              <a:extLst>
                <a:ext uri="{FF2B5EF4-FFF2-40B4-BE49-F238E27FC236}">
                  <a16:creationId xmlns:a16="http://schemas.microsoft.com/office/drawing/2014/main" id="{0BFE79AB-DEE7-F4FD-818D-CFC2978DD588}"/>
                </a:ext>
              </a:extLst>
            </p:cNvPr>
            <p:cNvSpPr txBox="1">
              <a:spLocks/>
            </p:cNvSpPr>
            <p:nvPr/>
          </p:nvSpPr>
          <p:spPr>
            <a:xfrm>
              <a:off x="9742154" y="1040705"/>
              <a:ext cx="2008800" cy="720407"/>
            </a:xfrm>
            <a:prstGeom prst="rect">
              <a:avLst/>
            </a:prstGeom>
            <a:noFill/>
            <a:ln w="57150">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90000"/>
                </a:lnSpc>
                <a:spcBef>
                  <a:spcPts val="0"/>
                </a:spcBef>
                <a:spcAft>
                  <a:spcPts val="0"/>
                </a:spcAft>
                <a:buClr>
                  <a:srgbClr val="EA1D2C"/>
                </a:buClr>
                <a:buSzPts val="4000"/>
                <a:buFont typeface="Arial"/>
                <a:buNone/>
                <a:tabLst/>
                <a:defRPr/>
              </a:pPr>
              <a:r>
                <a:rPr kumimoji="0" lang="pt-BR" sz="16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R$</a:t>
              </a:r>
              <a:r>
                <a:rPr kumimoji="0" lang="pt-BR" sz="28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 </a:t>
              </a:r>
              <a:r>
                <a:rPr kumimoji="0" lang="pt-BR" sz="36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37 bi</a:t>
              </a:r>
            </a:p>
          </p:txBody>
        </p:sp>
        <p:grpSp>
          <p:nvGrpSpPr>
            <p:cNvPr id="42" name="Group 41">
              <a:extLst>
                <a:ext uri="{FF2B5EF4-FFF2-40B4-BE49-F238E27FC236}">
                  <a16:creationId xmlns:a16="http://schemas.microsoft.com/office/drawing/2014/main" id="{C631C2B9-85C2-272C-085B-3AB2CB56EA17}"/>
                </a:ext>
              </a:extLst>
            </p:cNvPr>
            <p:cNvGrpSpPr/>
            <p:nvPr/>
          </p:nvGrpSpPr>
          <p:grpSpPr>
            <a:xfrm>
              <a:off x="441046" y="4155957"/>
              <a:ext cx="2008800" cy="1307136"/>
              <a:chOff x="441046" y="4155957"/>
              <a:chExt cx="2008800" cy="1307136"/>
            </a:xfrm>
          </p:grpSpPr>
          <p:sp>
            <p:nvSpPr>
              <p:cNvPr id="40" name="Google Shape;293;p92">
                <a:extLst>
                  <a:ext uri="{FF2B5EF4-FFF2-40B4-BE49-F238E27FC236}">
                    <a16:creationId xmlns:a16="http://schemas.microsoft.com/office/drawing/2014/main" id="{C6A7F480-C9E7-3AEA-4443-FC2FAB418BEA}"/>
                  </a:ext>
                </a:extLst>
              </p:cNvPr>
              <p:cNvSpPr txBox="1">
                <a:spLocks/>
              </p:cNvSpPr>
              <p:nvPr/>
            </p:nvSpPr>
            <p:spPr>
              <a:xfrm>
                <a:off x="441046" y="4742686"/>
                <a:ext cx="2008800" cy="720407"/>
              </a:xfrm>
              <a:prstGeom prst="rect">
                <a:avLst/>
              </a:prstGeom>
              <a:noFill/>
              <a:ln w="57150">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90000"/>
                  </a:lnSpc>
                  <a:spcBef>
                    <a:spcPts val="0"/>
                  </a:spcBef>
                  <a:spcAft>
                    <a:spcPts val="0"/>
                  </a:spcAft>
                  <a:buClr>
                    <a:srgbClr val="EA1D2C"/>
                  </a:buClr>
                  <a:buSzPts val="4000"/>
                  <a:buFont typeface="Arial"/>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R$</a:t>
                </a: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 </a:t>
                </a:r>
                <a:r>
                  <a:rPr kumimoji="0" lang="pt-BR" sz="32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2 bi</a:t>
                </a:r>
              </a:p>
            </p:txBody>
          </p:sp>
          <p:sp>
            <p:nvSpPr>
              <p:cNvPr id="41" name="Google Shape;293;p92">
                <a:extLst>
                  <a:ext uri="{FF2B5EF4-FFF2-40B4-BE49-F238E27FC236}">
                    <a16:creationId xmlns:a16="http://schemas.microsoft.com/office/drawing/2014/main" id="{55493659-00A4-6F5D-F91C-4F9F70343698}"/>
                  </a:ext>
                </a:extLst>
              </p:cNvPr>
              <p:cNvSpPr txBox="1">
                <a:spLocks/>
              </p:cNvSpPr>
              <p:nvPr/>
            </p:nvSpPr>
            <p:spPr>
              <a:xfrm>
                <a:off x="441046" y="4155957"/>
                <a:ext cx="2008800" cy="720407"/>
              </a:xfrm>
              <a:prstGeom prst="rect">
                <a:avLst/>
              </a:prstGeom>
              <a:noFill/>
              <a:ln w="57150">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Arial"/>
                    <a:sym typeface="Arial"/>
                  </a:rPr>
                  <a:t>DEAL </a:t>
                </a:r>
              </a:p>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Arial"/>
                    <a:sym typeface="Arial"/>
                  </a:rPr>
                  <a:t>QUEST &amp; AZIMUT</a:t>
                </a:r>
                <a:endParaRPr kumimoji="0" lang="en-US" sz="1800" b="1" i="0" u="none" strike="noStrike" kern="1200" cap="none" spc="0" normalizeH="0" baseline="0" noProof="0" dirty="0">
                  <a:ln>
                    <a:noFill/>
                  </a:ln>
                  <a:solidFill>
                    <a:srgbClr val="0082CE"/>
                  </a:solidFill>
                  <a:effectLst/>
                  <a:uLnTx/>
                  <a:uFillTx/>
                  <a:latin typeface="Century Gothic" panose="020B0502020202020204" pitchFamily="34" charset="0"/>
                  <a:ea typeface="+mn-ea"/>
                  <a:cs typeface="Arial"/>
                  <a:sym typeface="Arial"/>
                </a:endParaRPr>
              </a:p>
            </p:txBody>
          </p:sp>
        </p:grpSp>
        <p:sp>
          <p:nvSpPr>
            <p:cNvPr id="44" name="Google Shape;293;p92">
              <a:extLst>
                <a:ext uri="{FF2B5EF4-FFF2-40B4-BE49-F238E27FC236}">
                  <a16:creationId xmlns:a16="http://schemas.microsoft.com/office/drawing/2014/main" id="{76281019-8E43-E12D-1E30-B311CFA2072C}"/>
                </a:ext>
              </a:extLst>
            </p:cNvPr>
            <p:cNvSpPr txBox="1">
              <a:spLocks/>
            </p:cNvSpPr>
            <p:nvPr/>
          </p:nvSpPr>
          <p:spPr>
            <a:xfrm>
              <a:off x="6021712" y="2976967"/>
              <a:ext cx="2008800" cy="720407"/>
            </a:xfrm>
            <a:prstGeom prst="rect">
              <a:avLst/>
            </a:prstGeom>
            <a:noFill/>
            <a:ln w="57150">
              <a:noFill/>
            </a:ln>
          </p:spPr>
          <p:txBody>
            <a:bodyPr spcFirstLastPara="1" wrap="square" lIns="45700" tIns="45700" rIns="45700"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0" marR="0" lvl="0" indent="0" algn="ctr" defTabSz="1219170" rtl="0" eaLnBrk="1" fontAlgn="auto" latinLnBrk="0" hangingPunct="1">
                <a:lnSpc>
                  <a:spcPct val="90000"/>
                </a:lnSpc>
                <a:spcBef>
                  <a:spcPts val="0"/>
                </a:spcBef>
                <a:spcAft>
                  <a:spcPts val="0"/>
                </a:spcAft>
                <a:buClr>
                  <a:srgbClr val="EA1D2C"/>
                </a:buClr>
                <a:buSzPts val="4000"/>
                <a:buFont typeface="Arial"/>
                <a:buNone/>
                <a:tabLst/>
                <a:defRPr/>
              </a:pPr>
              <a:r>
                <a:rPr kumimoji="0" lang="pt-BR" sz="14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R$</a:t>
              </a:r>
              <a:r>
                <a:rPr kumimoji="0" lang="pt-BR" sz="24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 </a:t>
              </a:r>
              <a:r>
                <a:rPr kumimoji="0" lang="pt-BR" sz="3200" b="1" i="0" u="none" strike="noStrike" kern="0" cap="none" spc="0" normalizeH="0" baseline="0" noProof="0" dirty="0">
                  <a:ln>
                    <a:noFill/>
                  </a:ln>
                  <a:solidFill>
                    <a:srgbClr val="1D252C"/>
                  </a:solidFill>
                  <a:effectLst/>
                  <a:uLnTx/>
                  <a:uFillTx/>
                  <a:latin typeface="Century Gothic" panose="020B0502020202020204" pitchFamily="34" charset="0"/>
                  <a:ea typeface="Helvetica Neue"/>
                  <a:cs typeface="Helvetica Neue"/>
                  <a:sym typeface="Helvetica Neue"/>
                </a:rPr>
                <a:t>18 bi</a:t>
              </a:r>
            </a:p>
          </p:txBody>
        </p:sp>
      </p:grpSp>
      <p:sp>
        <p:nvSpPr>
          <p:cNvPr id="47" name="TextBox 28">
            <a:extLst>
              <a:ext uri="{FF2B5EF4-FFF2-40B4-BE49-F238E27FC236}">
                <a16:creationId xmlns:a16="http://schemas.microsoft.com/office/drawing/2014/main" id="{A5D8742C-11FB-7773-20AD-78CD66C0E893}"/>
              </a:ext>
            </a:extLst>
          </p:cNvPr>
          <p:cNvSpPr txBox="1"/>
          <p:nvPr/>
        </p:nvSpPr>
        <p:spPr>
          <a:xfrm>
            <a:off x="-1" y="6519446"/>
            <a:ext cx="65127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Ativos sob Gestão em bilhões de reais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srgbClr val="1D252C"/>
                </a:solidFill>
                <a:effectLst/>
                <a:uLnTx/>
                <a:uFillTx/>
                <a:latin typeface="Century Gothic" panose="020B0502020202020204" pitchFamily="34" charset="0"/>
                <a:ea typeface="+mn-ea"/>
                <a:cs typeface="+mn-cs"/>
              </a:rPr>
              <a:t>Valores referentes aos fechamentos de ano, exceto em  2025</a:t>
            </a:r>
          </a:p>
        </p:txBody>
      </p:sp>
    </p:spTree>
    <p:extLst>
      <p:ext uri="{BB962C8B-B14F-4D97-AF65-F5344CB8AC3E}">
        <p14:creationId xmlns:p14="http://schemas.microsoft.com/office/powerpoint/2010/main" val="378254695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Tema do Office">
  <a:themeElements>
    <a:clrScheme name="XP">
      <a:dk1>
        <a:sysClr val="windowText" lastClr="000000"/>
      </a:dk1>
      <a:lt1>
        <a:srgbClr val="FFFFFF"/>
      </a:lt1>
      <a:dk2>
        <a:srgbClr val="44546A"/>
      </a:dk2>
      <a:lt2>
        <a:srgbClr val="E7E6E6"/>
      </a:lt2>
      <a:accent1>
        <a:srgbClr val="FEBE10"/>
      </a:accent1>
      <a:accent2>
        <a:srgbClr val="00CFB9"/>
      </a:accent2>
      <a:accent3>
        <a:srgbClr val="E4E5E6"/>
      </a:accent3>
      <a:accent4>
        <a:srgbClr val="A7A9B4"/>
      </a:accent4>
      <a:accent5>
        <a:srgbClr val="757982"/>
      </a:accent5>
      <a:accent6>
        <a:srgbClr val="3D3936"/>
      </a:accent6>
      <a:hlink>
        <a:srgbClr val="0563C1"/>
      </a:hlink>
      <a:folHlink>
        <a:srgbClr val="954F72"/>
      </a:folHlink>
    </a:clrScheme>
    <a:fontScheme name="XP">
      <a:majorFont>
        <a:latin typeface="Neurial Grotesk Extrabold"/>
        <a:ea typeface=""/>
        <a:cs typeface=""/>
      </a:majorFont>
      <a:minorFont>
        <a:latin typeface="Neurial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3.xml><?xml version="1.0" encoding="utf-8"?>
<a:theme xmlns:a="http://schemas.openxmlformats.org/drawingml/2006/main" name="9_Tema do Office">
  <a:themeElements>
    <a:clrScheme name="XP">
      <a:dk1>
        <a:sysClr val="windowText" lastClr="000000"/>
      </a:dk1>
      <a:lt1>
        <a:srgbClr val="FFFFFF"/>
      </a:lt1>
      <a:dk2>
        <a:srgbClr val="44546A"/>
      </a:dk2>
      <a:lt2>
        <a:srgbClr val="E7E6E6"/>
      </a:lt2>
      <a:accent1>
        <a:srgbClr val="FEBE10"/>
      </a:accent1>
      <a:accent2>
        <a:srgbClr val="00CFB9"/>
      </a:accent2>
      <a:accent3>
        <a:srgbClr val="E4E5E6"/>
      </a:accent3>
      <a:accent4>
        <a:srgbClr val="A7A9B4"/>
      </a:accent4>
      <a:accent5>
        <a:srgbClr val="757982"/>
      </a:accent5>
      <a:accent6>
        <a:srgbClr val="3D3936"/>
      </a:accent6>
      <a:hlink>
        <a:srgbClr val="0563C1"/>
      </a:hlink>
      <a:folHlink>
        <a:srgbClr val="954F72"/>
      </a:folHlink>
    </a:clrScheme>
    <a:fontScheme name="XP">
      <a:majorFont>
        <a:latin typeface="Neurial Grotesk Extrabold"/>
        <a:ea typeface=""/>
        <a:cs typeface=""/>
      </a:majorFont>
      <a:minorFont>
        <a:latin typeface="Neurial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4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5.xml><?xml version="1.0" encoding="utf-8"?>
<a:theme xmlns:a="http://schemas.openxmlformats.org/drawingml/2006/main" name="6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6.xml><?xml version="1.0" encoding="utf-8"?>
<a:theme xmlns:a="http://schemas.openxmlformats.org/drawingml/2006/main" name="7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7.xml><?xml version="1.0" encoding="utf-8"?>
<a:theme xmlns:a="http://schemas.openxmlformats.org/drawingml/2006/main" name="Agend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8.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_Tema do Office">
  <a:themeElements>
    <a:clrScheme name="XP">
      <a:dk1>
        <a:sysClr val="windowText" lastClr="000000"/>
      </a:dk1>
      <a:lt1>
        <a:srgbClr val="FFFFFF"/>
      </a:lt1>
      <a:dk2>
        <a:srgbClr val="44546A"/>
      </a:dk2>
      <a:lt2>
        <a:srgbClr val="E7E6E6"/>
      </a:lt2>
      <a:accent1>
        <a:srgbClr val="FEBE10"/>
      </a:accent1>
      <a:accent2>
        <a:srgbClr val="00CFB9"/>
      </a:accent2>
      <a:accent3>
        <a:srgbClr val="E4E5E6"/>
      </a:accent3>
      <a:accent4>
        <a:srgbClr val="A7A9B4"/>
      </a:accent4>
      <a:accent5>
        <a:srgbClr val="757982"/>
      </a:accent5>
      <a:accent6>
        <a:srgbClr val="3D3936"/>
      </a:accent6>
      <a:hlink>
        <a:srgbClr val="0563C1"/>
      </a:hlink>
      <a:folHlink>
        <a:srgbClr val="954F72"/>
      </a:folHlink>
    </a:clrScheme>
    <a:fontScheme name="XP">
      <a:majorFont>
        <a:latin typeface="Neurial Grotesk Extrabold"/>
        <a:ea typeface=""/>
        <a:cs typeface=""/>
      </a:majorFont>
      <a:minorFont>
        <a:latin typeface="Neurial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Tema do Office">
  <a:themeElements>
    <a:clrScheme name="XP">
      <a:dk1>
        <a:sysClr val="windowText" lastClr="000000"/>
      </a:dk1>
      <a:lt1>
        <a:srgbClr val="FFFFFF"/>
      </a:lt1>
      <a:dk2>
        <a:srgbClr val="44546A"/>
      </a:dk2>
      <a:lt2>
        <a:srgbClr val="E7E6E6"/>
      </a:lt2>
      <a:accent1>
        <a:srgbClr val="FEBE10"/>
      </a:accent1>
      <a:accent2>
        <a:srgbClr val="00CFB9"/>
      </a:accent2>
      <a:accent3>
        <a:srgbClr val="E4E5E6"/>
      </a:accent3>
      <a:accent4>
        <a:srgbClr val="A7A9B4"/>
      </a:accent4>
      <a:accent5>
        <a:srgbClr val="757982"/>
      </a:accent5>
      <a:accent6>
        <a:srgbClr val="3D3936"/>
      </a:accent6>
      <a:hlink>
        <a:srgbClr val="0563C1"/>
      </a:hlink>
      <a:folHlink>
        <a:srgbClr val="954F72"/>
      </a:folHlink>
    </a:clrScheme>
    <a:fontScheme name="XP">
      <a:majorFont>
        <a:latin typeface="Neurial Grotesk Extrabold"/>
        <a:ea typeface=""/>
        <a:cs typeface=""/>
      </a:majorFont>
      <a:minorFont>
        <a:latin typeface="Neurial Grotes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0.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15178</TotalTime>
  <Words>12261</Words>
  <Application>Microsoft Office PowerPoint</Application>
  <PresentationFormat>Widescreen</PresentationFormat>
  <Paragraphs>3552</Paragraphs>
  <Slides>68</Slides>
  <Notes>26</Notes>
  <HiddenSlides>0</HiddenSlides>
  <MMClips>0</MMClips>
  <ScaleCrop>false</ScaleCrop>
  <HeadingPairs>
    <vt:vector size="8" baseType="variant">
      <vt:variant>
        <vt:lpstr>Fonts Used</vt:lpstr>
      </vt:variant>
      <vt:variant>
        <vt:i4>9</vt:i4>
      </vt:variant>
      <vt:variant>
        <vt:lpstr>Theme</vt:lpstr>
      </vt:variant>
      <vt:variant>
        <vt:i4>17</vt:i4>
      </vt:variant>
      <vt:variant>
        <vt:lpstr>Embedded OLE Servers</vt:lpstr>
      </vt:variant>
      <vt:variant>
        <vt:i4>1</vt:i4>
      </vt:variant>
      <vt:variant>
        <vt:lpstr>Slide Titles</vt:lpstr>
      </vt:variant>
      <vt:variant>
        <vt:i4>68</vt:i4>
      </vt:variant>
    </vt:vector>
  </HeadingPairs>
  <TitlesOfParts>
    <vt:vector size="95" baseType="lpstr">
      <vt:lpstr>Arial</vt:lpstr>
      <vt:lpstr>Neurial Grotesk Extrabold</vt:lpstr>
      <vt:lpstr>Neurial Grotesk</vt:lpstr>
      <vt:lpstr>Neurial Grotesk Bold</vt:lpstr>
      <vt:lpstr>Calibri</vt:lpstr>
      <vt:lpstr>Century Gothic</vt:lpstr>
      <vt:lpstr>Aptos</vt:lpstr>
      <vt:lpstr>Wingdings</vt:lpstr>
      <vt:lpstr>Neurial Grotesk (body)</vt:lpstr>
      <vt:lpstr>Custom Design</vt:lpstr>
      <vt:lpstr>2_Custom Design</vt:lpstr>
      <vt:lpstr>1_Custom Design</vt:lpstr>
      <vt:lpstr>6_Tema do Office</vt:lpstr>
      <vt:lpstr>7_Tema do Office</vt:lpstr>
      <vt:lpstr>3_Custom Design</vt:lpstr>
      <vt:lpstr>4_Custom Design</vt:lpstr>
      <vt:lpstr>5_Custom Design</vt:lpstr>
      <vt:lpstr>6_Custom Design</vt:lpstr>
      <vt:lpstr>8_Tema do Office</vt:lpstr>
      <vt:lpstr>7_Custom Design</vt:lpstr>
      <vt:lpstr>1_Office Theme</vt:lpstr>
      <vt:lpstr>9_Tema do Office</vt:lpstr>
      <vt:lpstr>4_Office Theme</vt:lpstr>
      <vt:lpstr>6_Office Theme</vt:lpstr>
      <vt:lpstr>7_Office Theme</vt:lpstr>
      <vt:lpstr>Agenda</vt:lpstr>
      <vt:lpstr>Worksheet</vt:lpstr>
      <vt:lpstr>Bradesco | Update Crédito Privado</vt:lpstr>
      <vt:lpstr>PowerPoint Presentation</vt:lpstr>
      <vt:lpstr>AZ QUEST  MELHORES DO MERCADO 2025</vt:lpstr>
      <vt:lpstr>AZ QUEST  GUIA DE FUNDOS 2025</vt:lpstr>
      <vt:lpstr>PowerPoint Presentation</vt:lpstr>
      <vt:lpstr>NOSSA HISTÓRIA</vt:lpstr>
      <vt:lpstr>UMA DAS MAIORES  GESTORAS INDEPENDENTES DO BRASIL, SEGUNDO O RANKING DA ANBIMA</vt:lpstr>
      <vt:lpstr>GRADE COMPLETA DE FUNDOS</vt:lpstr>
      <vt:lpstr>CRESCIMENTO DO AUM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CRÉDITO PRIVADO</vt:lpstr>
      <vt:lpstr>PowerPoint Presentation</vt:lpstr>
      <vt:lpstr>PowerPoint Presentation</vt:lpstr>
      <vt:lpstr>PowerPoint Presentation</vt:lpstr>
      <vt:lpstr>PowerPoint Presentation</vt:lpstr>
      <vt:lpstr>AZ QUEST ALTRO</vt:lpstr>
      <vt:lpstr>PowerPoint Presentation</vt:lpstr>
      <vt:lpstr>PowerPoint Presentation</vt:lpstr>
      <vt:lpstr>AZ QUEST B PREV </vt:lpstr>
      <vt:lpstr>AZ QUEST B PREV </vt:lpstr>
      <vt:lpstr>AZ QUEST B PREV </vt:lpstr>
      <vt:lpstr>PowerPoint Presentation</vt:lpstr>
      <vt:lpstr>PowerPoint Presentation</vt:lpstr>
      <vt:lpstr>AZ QUEST LUCE</vt:lpstr>
      <vt:lpstr>AZ QUEST LUCE</vt:lpstr>
      <vt:lpstr>AZ QUEST LUCE</vt:lpstr>
      <vt:lpstr>PowerPoint Presentation</vt:lpstr>
      <vt:lpstr>EQUIPE CRÉDITO PRIVADO</vt:lpstr>
      <vt:lpstr>EQUIPE CRÉDITO PRIVADO</vt:lpstr>
      <vt:lpstr>EQUIPE CRÉDITO PRIVADO</vt:lpstr>
      <vt:lpstr>EQUIPE CRÉDITO PRIVADO</vt:lpstr>
      <vt:lpstr>EQUIPE CRÉDITO PRIVADO</vt:lpstr>
      <vt:lpstr>PROCESSO DE INVESTIMENTOS</vt:lpstr>
      <vt:lpstr>PROCESSO DE INVESTIMENTOS</vt:lpstr>
      <vt:lpstr>PROCESSO DE INVESTIMENTOS</vt:lpstr>
      <vt:lpstr>PROCESSO DE INVESTIMENTOS</vt:lpstr>
      <vt:lpstr>PROCESSO DE INVESTIMENTOS</vt:lpstr>
      <vt:lpstr>PROCESSO DE INVESTIMENTOS</vt:lpstr>
      <vt:lpstr>PROCESSO DE INVESTIMENTOS</vt:lpstr>
      <vt:lpstr>PowerPoint Presentation</vt:lpstr>
      <vt:lpstr>PowerPoint Presentation</vt:lpstr>
      <vt:lpstr>AZ QUEST BRAVO</vt:lpstr>
      <vt:lpstr>PowerPoint Presentation</vt:lpstr>
      <vt:lpstr>PowerPoint Presentation</vt:lpstr>
      <vt:lpstr>PowerPoint Presentation</vt:lpstr>
      <vt:lpstr>PowerPoint Presentation</vt:lpstr>
      <vt:lpstr>AZ QUEST VALORE</vt:lpstr>
      <vt:lpstr>PowerPoint Presentation</vt:lpstr>
      <vt:lpstr>PowerPoint Presentation</vt:lpstr>
      <vt:lpstr>AZ QUEST SUPRA</vt:lpstr>
      <vt:lpstr>PowerPoint Presentation</vt:lpstr>
      <vt:lpstr>PowerPoint Presentation</vt:lpstr>
      <vt:lpstr>AZ QUEST DEBÊNTURES INCENTIVADAS</vt:lpstr>
      <vt:lpstr>PowerPoint Presentation</vt:lpstr>
      <vt:lpstr>PowerPoint Presentation</vt:lpstr>
      <vt:lpstr>PowerPoint Presentation</vt:lpstr>
      <vt:lpstr>AZ QUEST ALTRO PREV</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Leonardo Faro</dc:creator>
  <cp:lastModifiedBy>Thiago Silva</cp:lastModifiedBy>
  <cp:revision>273</cp:revision>
  <dcterms:created xsi:type="dcterms:W3CDTF">2022-09-26T15:51:08Z</dcterms:created>
  <dcterms:modified xsi:type="dcterms:W3CDTF">2025-08-01T21:18:38Z</dcterms:modified>
</cp:coreProperties>
</file>